
<file path=[Content_Types].xml><?xml version="1.0" encoding="utf-8"?>
<Types xmlns="http://schemas.openxmlformats.org/package/2006/content-types"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tif" ContentType="image/ti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3"/>
  </p:sldMasterIdLst>
  <p:notesMasterIdLst>
    <p:notesMasterId r:id="rId17"/>
  </p:notesMasterIdLst>
  <p:handoutMasterIdLst>
    <p:handoutMasterId r:id="rId18"/>
  </p:handoutMasterIdLst>
  <p:sldIdLst>
    <p:sldId id="256" r:id="rId4"/>
    <p:sldId id="302" r:id="rId5"/>
    <p:sldId id="303" r:id="rId6"/>
    <p:sldId id="304" r:id="rId7"/>
    <p:sldId id="305" r:id="rId8"/>
    <p:sldId id="307" r:id="rId9"/>
    <p:sldId id="306" r:id="rId10"/>
    <p:sldId id="308" r:id="rId11"/>
    <p:sldId id="309" r:id="rId12"/>
    <p:sldId id="310" r:id="rId13"/>
    <p:sldId id="311" r:id="rId14"/>
    <p:sldId id="312" r:id="rId15"/>
    <p:sldId id="271" r:id="rId16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800CC"/>
    <a:srgbClr val="7700DD"/>
    <a:srgbClr val="3300FF"/>
    <a:srgbClr val="BF07CB"/>
    <a:srgbClr val="95D6F4"/>
    <a:srgbClr val="00417E"/>
    <a:srgbClr val="CCD9E5"/>
    <a:srgbClr val="001D41"/>
    <a:srgbClr val="00407A"/>
    <a:srgbClr val="1D8DB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E5BEA10-A3E7-6B4D-821A-3AF57C507F2C}" v="144" dt="2024-12-10T19:47:38.33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894"/>
    <p:restoredTop sz="95192"/>
  </p:normalViewPr>
  <p:slideViewPr>
    <p:cSldViewPr snapToGrid="0" snapToObjects="1">
      <p:cViewPr>
        <p:scale>
          <a:sx n="108" d="100"/>
          <a:sy n="108" d="100"/>
        </p:scale>
        <p:origin x="552" y="4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158" d="100"/>
          <a:sy n="158" d="100"/>
        </p:scale>
        <p:origin x="4240" y="2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handoutMaster" Target="handoutMasters/handoutMaster1.xml"/><Relationship Id="rId3" Type="http://schemas.openxmlformats.org/officeDocument/2006/relationships/slideMaster" Target="slideMasters/slideMaster1.xml"/><Relationship Id="rId21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3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microsoft.com/office/2015/10/relationships/revisionInfo" Target="revisionInfo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microsoft.com/office/2016/11/relationships/changesInfo" Target="changesInfos/changesInfo1.xml"/><Relationship Id="rId10" Type="http://schemas.openxmlformats.org/officeDocument/2006/relationships/slide" Target="slides/slide7.xml"/><Relationship Id="rId19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Elias Cocolios" userId="6d2733f1-7b3d-4718-9a6d-c6c1e4df313a" providerId="ADAL" clId="{2E5BEA10-A3E7-6B4D-821A-3AF57C507F2C}"/>
    <pc:docChg chg="undo custSel addSld delSld modSld modMainMaster">
      <pc:chgData name="Thomas Elias Cocolios" userId="6d2733f1-7b3d-4718-9a6d-c6c1e4df313a" providerId="ADAL" clId="{2E5BEA10-A3E7-6B4D-821A-3AF57C507F2C}" dt="2024-12-10T19:49:29.086" v="2693" actId="18131"/>
      <pc:docMkLst>
        <pc:docMk/>
      </pc:docMkLst>
      <pc:sldChg chg="addSp delSp modSp mod">
        <pc:chgData name="Thomas Elias Cocolios" userId="6d2733f1-7b3d-4718-9a6d-c6c1e4df313a" providerId="ADAL" clId="{2E5BEA10-A3E7-6B4D-821A-3AF57C507F2C}" dt="2024-12-10T19:49:29.086" v="2693" actId="18131"/>
        <pc:sldMkLst>
          <pc:docMk/>
          <pc:sldMk cId="377603362" sldId="256"/>
        </pc:sldMkLst>
        <pc:spChg chg="mod">
          <ac:chgData name="Thomas Elias Cocolios" userId="6d2733f1-7b3d-4718-9a6d-c6c1e4df313a" providerId="ADAL" clId="{2E5BEA10-A3E7-6B4D-821A-3AF57C507F2C}" dt="2024-12-10T17:23:28.609" v="43" actId="2711"/>
          <ac:spMkLst>
            <pc:docMk/>
            <pc:sldMk cId="377603362" sldId="256"/>
            <ac:spMk id="3" creationId="{1C99046D-02C8-0B78-DFAA-DF1FEE1F4C1D}"/>
          </ac:spMkLst>
        </pc:spChg>
        <pc:spChg chg="add mod modCrop">
          <ac:chgData name="Thomas Elias Cocolios" userId="6d2733f1-7b3d-4718-9a6d-c6c1e4df313a" providerId="ADAL" clId="{2E5BEA10-A3E7-6B4D-821A-3AF57C507F2C}" dt="2024-12-10T19:49:29.086" v="2693" actId="18131"/>
          <ac:spMkLst>
            <pc:docMk/>
            <pc:sldMk cId="377603362" sldId="256"/>
            <ac:spMk id="4" creationId="{8C1B3C67-5F6E-A627-0355-EB5C13E91735}"/>
          </ac:spMkLst>
        </pc:spChg>
        <pc:picChg chg="del mod">
          <ac:chgData name="Thomas Elias Cocolios" userId="6d2733f1-7b3d-4718-9a6d-c6c1e4df313a" providerId="ADAL" clId="{2E5BEA10-A3E7-6B4D-821A-3AF57C507F2C}" dt="2024-12-10T17:24:46.182" v="49" actId="478"/>
          <ac:picMkLst>
            <pc:docMk/>
            <pc:sldMk cId="377603362" sldId="256"/>
            <ac:picMk id="2" creationId="{09634A2C-98D0-6D95-F1E4-7DB30FF9EF4F}"/>
          </ac:picMkLst>
        </pc:picChg>
        <pc:picChg chg="add mod">
          <ac:chgData name="Thomas Elias Cocolios" userId="6d2733f1-7b3d-4718-9a6d-c6c1e4df313a" providerId="ADAL" clId="{2E5BEA10-A3E7-6B4D-821A-3AF57C507F2C}" dt="2024-12-10T19:42:06.798" v="2637" actId="14100"/>
          <ac:picMkLst>
            <pc:docMk/>
            <pc:sldMk cId="377603362" sldId="256"/>
            <ac:picMk id="5" creationId="{89587F0E-71C1-D229-CBAC-89E3473640F6}"/>
          </ac:picMkLst>
        </pc:picChg>
      </pc:sldChg>
      <pc:sldChg chg="del">
        <pc:chgData name="Thomas Elias Cocolios" userId="6d2733f1-7b3d-4718-9a6d-c6c1e4df313a" providerId="ADAL" clId="{2E5BEA10-A3E7-6B4D-821A-3AF57C507F2C}" dt="2024-12-10T17:25:54.320" v="57" actId="2696"/>
        <pc:sldMkLst>
          <pc:docMk/>
          <pc:sldMk cId="375218072" sldId="258"/>
        </pc:sldMkLst>
      </pc:sldChg>
      <pc:sldChg chg="del">
        <pc:chgData name="Thomas Elias Cocolios" userId="6d2733f1-7b3d-4718-9a6d-c6c1e4df313a" providerId="ADAL" clId="{2E5BEA10-A3E7-6B4D-821A-3AF57C507F2C}" dt="2024-12-10T17:25:54.328" v="62" actId="2696"/>
        <pc:sldMkLst>
          <pc:docMk/>
          <pc:sldMk cId="259504553" sldId="266"/>
        </pc:sldMkLst>
      </pc:sldChg>
      <pc:sldChg chg="del">
        <pc:chgData name="Thomas Elias Cocolios" userId="6d2733f1-7b3d-4718-9a6d-c6c1e4df313a" providerId="ADAL" clId="{2E5BEA10-A3E7-6B4D-821A-3AF57C507F2C}" dt="2024-12-10T17:25:54.324" v="61" actId="2696"/>
        <pc:sldMkLst>
          <pc:docMk/>
          <pc:sldMk cId="1271260813" sldId="267"/>
        </pc:sldMkLst>
      </pc:sldChg>
      <pc:sldChg chg="del">
        <pc:chgData name="Thomas Elias Cocolios" userId="6d2733f1-7b3d-4718-9a6d-c6c1e4df313a" providerId="ADAL" clId="{2E5BEA10-A3E7-6B4D-821A-3AF57C507F2C}" dt="2024-12-10T17:25:54.322" v="58" actId="2696"/>
        <pc:sldMkLst>
          <pc:docMk/>
          <pc:sldMk cId="532101724" sldId="268"/>
        </pc:sldMkLst>
      </pc:sldChg>
      <pc:sldChg chg="del">
        <pc:chgData name="Thomas Elias Cocolios" userId="6d2733f1-7b3d-4718-9a6d-c6c1e4df313a" providerId="ADAL" clId="{2E5BEA10-A3E7-6B4D-821A-3AF57C507F2C}" dt="2024-12-10T17:25:54.323" v="59" actId="2696"/>
        <pc:sldMkLst>
          <pc:docMk/>
          <pc:sldMk cId="2409383368" sldId="269"/>
        </pc:sldMkLst>
      </pc:sldChg>
      <pc:sldChg chg="del">
        <pc:chgData name="Thomas Elias Cocolios" userId="6d2733f1-7b3d-4718-9a6d-c6c1e4df313a" providerId="ADAL" clId="{2E5BEA10-A3E7-6B4D-821A-3AF57C507F2C}" dt="2024-12-10T17:25:54.323" v="60" actId="2696"/>
        <pc:sldMkLst>
          <pc:docMk/>
          <pc:sldMk cId="1603027037" sldId="270"/>
        </pc:sldMkLst>
      </pc:sldChg>
      <pc:sldChg chg="addSp delSp modSp mod">
        <pc:chgData name="Thomas Elias Cocolios" userId="6d2733f1-7b3d-4718-9a6d-c6c1e4df313a" providerId="ADAL" clId="{2E5BEA10-A3E7-6B4D-821A-3AF57C507F2C}" dt="2024-12-10T19:47:39.624" v="2692" actId="962"/>
        <pc:sldMkLst>
          <pc:docMk/>
          <pc:sldMk cId="508426678" sldId="271"/>
        </pc:sldMkLst>
        <pc:picChg chg="add del mod">
          <ac:chgData name="Thomas Elias Cocolios" userId="6d2733f1-7b3d-4718-9a6d-c6c1e4df313a" providerId="ADAL" clId="{2E5BEA10-A3E7-6B4D-821A-3AF57C507F2C}" dt="2024-12-10T19:43:00.255" v="2642" actId="478"/>
          <ac:picMkLst>
            <pc:docMk/>
            <pc:sldMk cId="508426678" sldId="271"/>
            <ac:picMk id="2" creationId="{E7E9583F-AA5E-5D4A-8A46-D139745094EE}"/>
          </ac:picMkLst>
        </pc:picChg>
        <pc:picChg chg="add mod">
          <ac:chgData name="Thomas Elias Cocolios" userId="6d2733f1-7b3d-4718-9a6d-c6c1e4df313a" providerId="ADAL" clId="{2E5BEA10-A3E7-6B4D-821A-3AF57C507F2C}" dt="2024-12-10T19:47:39.624" v="2692" actId="962"/>
          <ac:picMkLst>
            <pc:docMk/>
            <pc:sldMk cId="508426678" sldId="271"/>
            <ac:picMk id="4" creationId="{9151CC00-71C7-F08A-FA41-B48369826DB4}"/>
          </ac:picMkLst>
        </pc:picChg>
      </pc:sldChg>
      <pc:sldChg chg="add">
        <pc:chgData name="Thomas Elias Cocolios" userId="6d2733f1-7b3d-4718-9a6d-c6c1e4df313a" providerId="ADAL" clId="{2E5BEA10-A3E7-6B4D-821A-3AF57C507F2C}" dt="2024-12-10T17:34:33.606" v="63"/>
        <pc:sldMkLst>
          <pc:docMk/>
          <pc:sldMk cId="1172405186" sldId="302"/>
        </pc:sldMkLst>
      </pc:sldChg>
      <pc:sldChg chg="addSp delSp modSp new mod modClrScheme chgLayout">
        <pc:chgData name="Thomas Elias Cocolios" userId="6d2733f1-7b3d-4718-9a6d-c6c1e4df313a" providerId="ADAL" clId="{2E5BEA10-A3E7-6B4D-821A-3AF57C507F2C}" dt="2024-12-10T17:44:27.396" v="182" actId="1076"/>
        <pc:sldMkLst>
          <pc:docMk/>
          <pc:sldMk cId="2647842680" sldId="303"/>
        </pc:sldMkLst>
        <pc:spChg chg="del mod ord">
          <ac:chgData name="Thomas Elias Cocolios" userId="6d2733f1-7b3d-4718-9a6d-c6c1e4df313a" providerId="ADAL" clId="{2E5BEA10-A3E7-6B4D-821A-3AF57C507F2C}" dt="2024-12-10T17:35:02.925" v="65" actId="700"/>
          <ac:spMkLst>
            <pc:docMk/>
            <pc:sldMk cId="2647842680" sldId="303"/>
            <ac:spMk id="2" creationId="{35096CD3-3D3B-AD9A-72F6-F3CA51DBE65B}"/>
          </ac:spMkLst>
        </pc:spChg>
        <pc:spChg chg="add mod ord">
          <ac:chgData name="Thomas Elias Cocolios" userId="6d2733f1-7b3d-4718-9a6d-c6c1e4df313a" providerId="ADAL" clId="{2E5BEA10-A3E7-6B4D-821A-3AF57C507F2C}" dt="2024-12-10T17:35:07.287" v="84" actId="20577"/>
          <ac:spMkLst>
            <pc:docMk/>
            <pc:sldMk cId="2647842680" sldId="303"/>
            <ac:spMk id="3" creationId="{6966C6DA-8D16-8642-F1E5-1E1B5B62EF0D}"/>
          </ac:spMkLst>
        </pc:spChg>
        <pc:spChg chg="add mod ord">
          <ac:chgData name="Thomas Elias Cocolios" userId="6d2733f1-7b3d-4718-9a6d-c6c1e4df313a" providerId="ADAL" clId="{2E5BEA10-A3E7-6B4D-821A-3AF57C507F2C}" dt="2024-12-10T17:35:55.095" v="160" actId="20577"/>
          <ac:spMkLst>
            <pc:docMk/>
            <pc:sldMk cId="2647842680" sldId="303"/>
            <ac:spMk id="4" creationId="{4CE09B25-677A-FAF2-D2F1-4223650A4F83}"/>
          </ac:spMkLst>
        </pc:spChg>
        <pc:spChg chg="add mod modCrop">
          <ac:chgData name="Thomas Elias Cocolios" userId="6d2733f1-7b3d-4718-9a6d-c6c1e4df313a" providerId="ADAL" clId="{2E5BEA10-A3E7-6B4D-821A-3AF57C507F2C}" dt="2024-12-10T17:44:27.396" v="182" actId="1076"/>
          <ac:spMkLst>
            <pc:docMk/>
            <pc:sldMk cId="2647842680" sldId="303"/>
            <ac:spMk id="7" creationId="{B56A8F45-52AB-6283-2DE9-D7885D744C48}"/>
          </ac:spMkLst>
        </pc:spChg>
        <pc:picChg chg="add del mod">
          <ac:chgData name="Thomas Elias Cocolios" userId="6d2733f1-7b3d-4718-9a6d-c6c1e4df313a" providerId="ADAL" clId="{2E5BEA10-A3E7-6B4D-821A-3AF57C507F2C}" dt="2024-12-10T17:42:21.283" v="165" actId="478"/>
          <ac:picMkLst>
            <pc:docMk/>
            <pc:sldMk cId="2647842680" sldId="303"/>
            <ac:picMk id="6" creationId="{DC6845F8-E573-50DB-52D4-B6CF1053F9D2}"/>
          </ac:picMkLst>
        </pc:picChg>
      </pc:sldChg>
      <pc:sldChg chg="addSp modSp new mod modAnim">
        <pc:chgData name="Thomas Elias Cocolios" userId="6d2733f1-7b3d-4718-9a6d-c6c1e4df313a" providerId="ADAL" clId="{2E5BEA10-A3E7-6B4D-821A-3AF57C507F2C}" dt="2024-12-10T18:01:08.387" v="644" actId="1076"/>
        <pc:sldMkLst>
          <pc:docMk/>
          <pc:sldMk cId="2116345079" sldId="304"/>
        </pc:sldMkLst>
        <pc:spChg chg="mod">
          <ac:chgData name="Thomas Elias Cocolios" userId="6d2733f1-7b3d-4718-9a6d-c6c1e4df313a" providerId="ADAL" clId="{2E5BEA10-A3E7-6B4D-821A-3AF57C507F2C}" dt="2024-12-10T17:45:36.043" v="220" actId="20577"/>
          <ac:spMkLst>
            <pc:docMk/>
            <pc:sldMk cId="2116345079" sldId="304"/>
            <ac:spMk id="3" creationId="{F817453C-0540-1F37-7902-5AD586C9688B}"/>
          </ac:spMkLst>
        </pc:spChg>
        <pc:spChg chg="mod">
          <ac:chgData name="Thomas Elias Cocolios" userId="6d2733f1-7b3d-4718-9a6d-c6c1e4df313a" providerId="ADAL" clId="{2E5BEA10-A3E7-6B4D-821A-3AF57C507F2C}" dt="2024-12-10T17:50:35.195" v="418" actId="20577"/>
          <ac:spMkLst>
            <pc:docMk/>
            <pc:sldMk cId="2116345079" sldId="304"/>
            <ac:spMk id="4" creationId="{93AC0C22-1E26-611D-19F7-A82A969B48B5}"/>
          </ac:spMkLst>
        </pc:spChg>
        <pc:spChg chg="mod">
          <ac:chgData name="Thomas Elias Cocolios" userId="6d2733f1-7b3d-4718-9a6d-c6c1e4df313a" providerId="ADAL" clId="{2E5BEA10-A3E7-6B4D-821A-3AF57C507F2C}" dt="2024-12-10T17:50:43.336" v="419"/>
          <ac:spMkLst>
            <pc:docMk/>
            <pc:sldMk cId="2116345079" sldId="304"/>
            <ac:spMk id="7" creationId="{6FDBDAAC-A496-1EC0-765F-2823AB5242AD}"/>
          </ac:spMkLst>
        </pc:spChg>
        <pc:spChg chg="mod">
          <ac:chgData name="Thomas Elias Cocolios" userId="6d2733f1-7b3d-4718-9a6d-c6c1e4df313a" providerId="ADAL" clId="{2E5BEA10-A3E7-6B4D-821A-3AF57C507F2C}" dt="2024-12-10T17:50:43.336" v="419"/>
          <ac:spMkLst>
            <pc:docMk/>
            <pc:sldMk cId="2116345079" sldId="304"/>
            <ac:spMk id="8" creationId="{B403CB01-FE58-D222-6B1F-1DCC76AD6D7C}"/>
          </ac:spMkLst>
        </pc:spChg>
        <pc:spChg chg="add mod">
          <ac:chgData name="Thomas Elias Cocolios" userId="6d2733f1-7b3d-4718-9a6d-c6c1e4df313a" providerId="ADAL" clId="{2E5BEA10-A3E7-6B4D-821A-3AF57C507F2C}" dt="2024-12-10T17:51:06.278" v="424" actId="1076"/>
          <ac:spMkLst>
            <pc:docMk/>
            <pc:sldMk cId="2116345079" sldId="304"/>
            <ac:spMk id="9" creationId="{106BB53C-2AD2-BE21-4CDF-F020013469D1}"/>
          </ac:spMkLst>
        </pc:spChg>
        <pc:spChg chg="add mod">
          <ac:chgData name="Thomas Elias Cocolios" userId="6d2733f1-7b3d-4718-9a6d-c6c1e4df313a" providerId="ADAL" clId="{2E5BEA10-A3E7-6B4D-821A-3AF57C507F2C}" dt="2024-12-10T17:54:48.598" v="615" actId="20577"/>
          <ac:spMkLst>
            <pc:docMk/>
            <pc:sldMk cId="2116345079" sldId="304"/>
            <ac:spMk id="13" creationId="{41881F74-A2CB-4F6D-E3B7-8FDD111F6FDF}"/>
          </ac:spMkLst>
        </pc:spChg>
        <pc:spChg chg="add mod">
          <ac:chgData name="Thomas Elias Cocolios" userId="6d2733f1-7b3d-4718-9a6d-c6c1e4df313a" providerId="ADAL" clId="{2E5BEA10-A3E7-6B4D-821A-3AF57C507F2C}" dt="2024-12-10T17:59:56.370" v="637" actId="164"/>
          <ac:spMkLst>
            <pc:docMk/>
            <pc:sldMk cId="2116345079" sldId="304"/>
            <ac:spMk id="16" creationId="{BF974127-AAF8-BD7C-4D91-9D2C95548093}"/>
          </ac:spMkLst>
        </pc:spChg>
        <pc:spChg chg="add mod">
          <ac:chgData name="Thomas Elias Cocolios" userId="6d2733f1-7b3d-4718-9a6d-c6c1e4df313a" providerId="ADAL" clId="{2E5BEA10-A3E7-6B4D-821A-3AF57C507F2C}" dt="2024-12-10T17:59:51.010" v="636" actId="164"/>
          <ac:spMkLst>
            <pc:docMk/>
            <pc:sldMk cId="2116345079" sldId="304"/>
            <ac:spMk id="18" creationId="{44734233-6B9A-3BC6-C946-8B80C47AADBF}"/>
          </ac:spMkLst>
        </pc:spChg>
        <pc:grpChg chg="add mod">
          <ac:chgData name="Thomas Elias Cocolios" userId="6d2733f1-7b3d-4718-9a6d-c6c1e4df313a" providerId="ADAL" clId="{2E5BEA10-A3E7-6B4D-821A-3AF57C507F2C}" dt="2024-12-10T17:51:06.278" v="424" actId="1076"/>
          <ac:grpSpMkLst>
            <pc:docMk/>
            <pc:sldMk cId="2116345079" sldId="304"/>
            <ac:grpSpMk id="5" creationId="{1B5614B0-52F2-5D56-7F1D-14CB9398F02A}"/>
          </ac:grpSpMkLst>
        </pc:grpChg>
        <pc:grpChg chg="add mod">
          <ac:chgData name="Thomas Elias Cocolios" userId="6d2733f1-7b3d-4718-9a6d-c6c1e4df313a" providerId="ADAL" clId="{2E5BEA10-A3E7-6B4D-821A-3AF57C507F2C}" dt="2024-12-10T17:51:01.306" v="423" actId="1076"/>
          <ac:grpSpMkLst>
            <pc:docMk/>
            <pc:sldMk cId="2116345079" sldId="304"/>
            <ac:grpSpMk id="12" creationId="{D1350DDB-D691-16EF-5537-031108753899}"/>
          </ac:grpSpMkLst>
        </pc:grpChg>
        <pc:grpChg chg="add mod">
          <ac:chgData name="Thomas Elias Cocolios" userId="6d2733f1-7b3d-4718-9a6d-c6c1e4df313a" providerId="ADAL" clId="{2E5BEA10-A3E7-6B4D-821A-3AF57C507F2C}" dt="2024-12-10T18:01:08.387" v="644" actId="1076"/>
          <ac:grpSpMkLst>
            <pc:docMk/>
            <pc:sldMk cId="2116345079" sldId="304"/>
            <ac:grpSpMk id="19" creationId="{3604DC17-DAE2-3F1E-3036-B8457F0EE70F}"/>
          </ac:grpSpMkLst>
        </pc:grpChg>
        <pc:grpChg chg="add mod">
          <ac:chgData name="Thomas Elias Cocolios" userId="6d2733f1-7b3d-4718-9a6d-c6c1e4df313a" providerId="ADAL" clId="{2E5BEA10-A3E7-6B4D-821A-3AF57C507F2C}" dt="2024-12-10T18:01:08.387" v="644" actId="1076"/>
          <ac:grpSpMkLst>
            <pc:docMk/>
            <pc:sldMk cId="2116345079" sldId="304"/>
            <ac:grpSpMk id="20" creationId="{FD0E8E5B-A418-778B-5A78-FB92E4A58C89}"/>
          </ac:grpSpMkLst>
        </pc:grpChg>
        <pc:picChg chg="mod">
          <ac:chgData name="Thomas Elias Cocolios" userId="6d2733f1-7b3d-4718-9a6d-c6c1e4df313a" providerId="ADAL" clId="{2E5BEA10-A3E7-6B4D-821A-3AF57C507F2C}" dt="2024-12-10T17:50:43.336" v="419"/>
          <ac:picMkLst>
            <pc:docMk/>
            <pc:sldMk cId="2116345079" sldId="304"/>
            <ac:picMk id="6" creationId="{44A81C88-47B4-5550-52C5-8172B0D29DCB}"/>
          </ac:picMkLst>
        </pc:picChg>
        <pc:picChg chg="add mod">
          <ac:chgData name="Thomas Elias Cocolios" userId="6d2733f1-7b3d-4718-9a6d-c6c1e4df313a" providerId="ADAL" clId="{2E5BEA10-A3E7-6B4D-821A-3AF57C507F2C}" dt="2024-12-10T17:50:58.383" v="422" actId="164"/>
          <ac:picMkLst>
            <pc:docMk/>
            <pc:sldMk cId="2116345079" sldId="304"/>
            <ac:picMk id="10" creationId="{CCC4B8E2-AC88-B74B-44D6-3A2066B4F287}"/>
          </ac:picMkLst>
        </pc:picChg>
        <pc:picChg chg="add mod">
          <ac:chgData name="Thomas Elias Cocolios" userId="6d2733f1-7b3d-4718-9a6d-c6c1e4df313a" providerId="ADAL" clId="{2E5BEA10-A3E7-6B4D-821A-3AF57C507F2C}" dt="2024-12-10T17:50:58.383" v="422" actId="164"/>
          <ac:picMkLst>
            <pc:docMk/>
            <pc:sldMk cId="2116345079" sldId="304"/>
            <ac:picMk id="11" creationId="{D29786D2-22C1-118A-03BF-765253357E67}"/>
          </ac:picMkLst>
        </pc:picChg>
        <pc:picChg chg="add mod">
          <ac:chgData name="Thomas Elias Cocolios" userId="6d2733f1-7b3d-4718-9a6d-c6c1e4df313a" providerId="ADAL" clId="{2E5BEA10-A3E7-6B4D-821A-3AF57C507F2C}" dt="2024-12-10T18:01:02.673" v="643" actId="1076"/>
          <ac:picMkLst>
            <pc:docMk/>
            <pc:sldMk cId="2116345079" sldId="304"/>
            <ac:picMk id="14" creationId="{F5F38F31-8FA6-E093-5F27-396CBEDD6782}"/>
          </ac:picMkLst>
        </pc:picChg>
        <pc:picChg chg="add mod">
          <ac:chgData name="Thomas Elias Cocolios" userId="6d2733f1-7b3d-4718-9a6d-c6c1e4df313a" providerId="ADAL" clId="{2E5BEA10-A3E7-6B4D-821A-3AF57C507F2C}" dt="2024-12-10T17:59:56.370" v="637" actId="164"/>
          <ac:picMkLst>
            <pc:docMk/>
            <pc:sldMk cId="2116345079" sldId="304"/>
            <ac:picMk id="15" creationId="{5E9BD189-3DD0-DE1C-0782-251E4CE6763F}"/>
          </ac:picMkLst>
        </pc:picChg>
        <pc:picChg chg="add mod">
          <ac:chgData name="Thomas Elias Cocolios" userId="6d2733f1-7b3d-4718-9a6d-c6c1e4df313a" providerId="ADAL" clId="{2E5BEA10-A3E7-6B4D-821A-3AF57C507F2C}" dt="2024-12-10T17:59:51.010" v="636" actId="164"/>
          <ac:picMkLst>
            <pc:docMk/>
            <pc:sldMk cId="2116345079" sldId="304"/>
            <ac:picMk id="17" creationId="{FE462FEE-9A95-259D-73A9-237EA70EB75C}"/>
          </ac:picMkLst>
        </pc:picChg>
      </pc:sldChg>
      <pc:sldChg chg="addSp delSp modSp new mod setBg">
        <pc:chgData name="Thomas Elias Cocolios" userId="6d2733f1-7b3d-4718-9a6d-c6c1e4df313a" providerId="ADAL" clId="{2E5BEA10-A3E7-6B4D-821A-3AF57C507F2C}" dt="2024-12-10T18:21:45.655" v="1239" actId="11529"/>
        <pc:sldMkLst>
          <pc:docMk/>
          <pc:sldMk cId="558269917" sldId="305"/>
        </pc:sldMkLst>
        <pc:spChg chg="mod ord">
          <ac:chgData name="Thomas Elias Cocolios" userId="6d2733f1-7b3d-4718-9a6d-c6c1e4df313a" providerId="ADAL" clId="{2E5BEA10-A3E7-6B4D-821A-3AF57C507F2C}" dt="2024-12-10T18:09:42.413" v="696" actId="26606"/>
          <ac:spMkLst>
            <pc:docMk/>
            <pc:sldMk cId="558269917" sldId="305"/>
            <ac:spMk id="2" creationId="{7B6F09B5-966B-A382-0E83-93CA171CBF4D}"/>
          </ac:spMkLst>
        </pc:spChg>
        <pc:spChg chg="mod">
          <ac:chgData name="Thomas Elias Cocolios" userId="6d2733f1-7b3d-4718-9a6d-c6c1e4df313a" providerId="ADAL" clId="{2E5BEA10-A3E7-6B4D-821A-3AF57C507F2C}" dt="2024-12-10T18:16:23.390" v="779" actId="166"/>
          <ac:spMkLst>
            <pc:docMk/>
            <pc:sldMk cId="558269917" sldId="305"/>
            <ac:spMk id="3" creationId="{7B831635-93B1-4D15-0E72-174D1D821C91}"/>
          </ac:spMkLst>
        </pc:spChg>
        <pc:spChg chg="add del mod">
          <ac:chgData name="Thomas Elias Cocolios" userId="6d2733f1-7b3d-4718-9a6d-c6c1e4df313a" providerId="ADAL" clId="{2E5BEA10-A3E7-6B4D-821A-3AF57C507F2C}" dt="2024-12-10T18:12:04.289" v="768" actId="20577"/>
          <ac:spMkLst>
            <pc:docMk/>
            <pc:sldMk cId="558269917" sldId="305"/>
            <ac:spMk id="4" creationId="{DFF89A9C-3180-3A99-9600-7CCF0AD89913}"/>
          </ac:spMkLst>
        </pc:spChg>
        <pc:spChg chg="add del mod modCrop">
          <ac:chgData name="Thomas Elias Cocolios" userId="6d2733f1-7b3d-4718-9a6d-c6c1e4df313a" providerId="ADAL" clId="{2E5BEA10-A3E7-6B4D-821A-3AF57C507F2C}" dt="2024-12-10T18:09:07.732" v="679" actId="478"/>
          <ac:spMkLst>
            <pc:docMk/>
            <pc:sldMk cId="558269917" sldId="305"/>
            <ac:spMk id="5" creationId="{6DA5C89B-6853-292E-ED96-AB4ECF9A02E3}"/>
          </ac:spMkLst>
        </pc:spChg>
        <pc:spChg chg="add del mod">
          <ac:chgData name="Thomas Elias Cocolios" userId="6d2733f1-7b3d-4718-9a6d-c6c1e4df313a" providerId="ADAL" clId="{2E5BEA10-A3E7-6B4D-821A-3AF57C507F2C}" dt="2024-12-10T18:10:36.914" v="703" actId="478"/>
          <ac:spMkLst>
            <pc:docMk/>
            <pc:sldMk cId="558269917" sldId="305"/>
            <ac:spMk id="10" creationId="{5180B8C6-164F-CFB9-82C8-0B974F0E81CB}"/>
          </ac:spMkLst>
        </pc:spChg>
        <pc:spChg chg="add del mod">
          <ac:chgData name="Thomas Elias Cocolios" userId="6d2733f1-7b3d-4718-9a6d-c6c1e4df313a" providerId="ADAL" clId="{2E5BEA10-A3E7-6B4D-821A-3AF57C507F2C}" dt="2024-12-10T18:11:12.601" v="709" actId="478"/>
          <ac:spMkLst>
            <pc:docMk/>
            <pc:sldMk cId="558269917" sldId="305"/>
            <ac:spMk id="11" creationId="{1775CB77-DDE3-F125-73CA-5267CFDC6869}"/>
          </ac:spMkLst>
        </pc:spChg>
        <pc:spChg chg="add del">
          <ac:chgData name="Thomas Elias Cocolios" userId="6d2733f1-7b3d-4718-9a6d-c6c1e4df313a" providerId="ADAL" clId="{2E5BEA10-A3E7-6B4D-821A-3AF57C507F2C}" dt="2024-12-10T18:11:11.971" v="708" actId="478"/>
          <ac:spMkLst>
            <pc:docMk/>
            <pc:sldMk cId="558269917" sldId="305"/>
            <ac:spMk id="12" creationId="{FEBAC4DE-1B3A-0506-6B2F-AD7444B6AD10}"/>
          </ac:spMkLst>
        </pc:spChg>
        <pc:spChg chg="add del">
          <ac:chgData name="Thomas Elias Cocolios" userId="6d2733f1-7b3d-4718-9a6d-c6c1e4df313a" providerId="ADAL" clId="{2E5BEA10-A3E7-6B4D-821A-3AF57C507F2C}" dt="2024-12-10T18:09:42.413" v="696" actId="26606"/>
          <ac:spMkLst>
            <pc:docMk/>
            <pc:sldMk cId="558269917" sldId="305"/>
            <ac:spMk id="14" creationId="{9B7AD9F6-8CE7-4299-8FC6-328F4DCD3FF9}"/>
          </ac:spMkLst>
        </pc:spChg>
        <pc:spChg chg="add del mod">
          <ac:chgData name="Thomas Elias Cocolios" userId="6d2733f1-7b3d-4718-9a6d-c6c1e4df313a" providerId="ADAL" clId="{2E5BEA10-A3E7-6B4D-821A-3AF57C507F2C}" dt="2024-12-10T18:18:11.933" v="797" actId="478"/>
          <ac:spMkLst>
            <pc:docMk/>
            <pc:sldMk cId="558269917" sldId="305"/>
            <ac:spMk id="15" creationId="{9B8D94E1-8315-CB68-0DE0-982CDCFEB421}"/>
          </ac:spMkLst>
        </pc:spChg>
        <pc:spChg chg="add del">
          <ac:chgData name="Thomas Elias Cocolios" userId="6d2733f1-7b3d-4718-9a6d-c6c1e4df313a" providerId="ADAL" clId="{2E5BEA10-A3E7-6B4D-821A-3AF57C507F2C}" dt="2024-12-10T18:09:42.413" v="696" actId="26606"/>
          <ac:spMkLst>
            <pc:docMk/>
            <pc:sldMk cId="558269917" sldId="305"/>
            <ac:spMk id="16" creationId="{F49775AF-8896-43EE-92C6-83497D6DC56F}"/>
          </ac:spMkLst>
        </pc:spChg>
        <pc:spChg chg="add del mod">
          <ac:chgData name="Thomas Elias Cocolios" userId="6d2733f1-7b3d-4718-9a6d-c6c1e4df313a" providerId="ADAL" clId="{2E5BEA10-A3E7-6B4D-821A-3AF57C507F2C}" dt="2024-12-10T18:21:45.655" v="1239" actId="11529"/>
          <ac:spMkLst>
            <pc:docMk/>
            <pc:sldMk cId="558269917" sldId="305"/>
            <ac:spMk id="17" creationId="{E5DC69D0-ED9E-C066-6EA0-5E493E48E22A}"/>
          </ac:spMkLst>
        </pc:spChg>
        <pc:picChg chg="add mod">
          <ac:chgData name="Thomas Elias Cocolios" userId="6d2733f1-7b3d-4718-9a6d-c6c1e4df313a" providerId="ADAL" clId="{2E5BEA10-A3E7-6B4D-821A-3AF57C507F2C}" dt="2024-12-10T18:09:17.285" v="681"/>
          <ac:picMkLst>
            <pc:docMk/>
            <pc:sldMk cId="558269917" sldId="305"/>
            <ac:picMk id="7" creationId="{78E00829-C8E0-FC7C-BA6C-EBC1620F90B7}"/>
          </ac:picMkLst>
        </pc:picChg>
        <pc:picChg chg="add del mod">
          <ac:chgData name="Thomas Elias Cocolios" userId="6d2733f1-7b3d-4718-9a6d-c6c1e4df313a" providerId="ADAL" clId="{2E5BEA10-A3E7-6B4D-821A-3AF57C507F2C}" dt="2024-12-10T18:21:40.226" v="1226" actId="14100"/>
          <ac:picMkLst>
            <pc:docMk/>
            <pc:sldMk cId="558269917" sldId="305"/>
            <ac:picMk id="9" creationId="{4607F3C9-3775-A852-F0D3-ED7A17F1A26C}"/>
          </ac:picMkLst>
        </pc:picChg>
        <pc:picChg chg="add mod">
          <ac:chgData name="Thomas Elias Cocolios" userId="6d2733f1-7b3d-4718-9a6d-c6c1e4df313a" providerId="ADAL" clId="{2E5BEA10-A3E7-6B4D-821A-3AF57C507F2C}" dt="2024-12-10T18:15:38.134" v="774" actId="1076"/>
          <ac:picMkLst>
            <pc:docMk/>
            <pc:sldMk cId="558269917" sldId="305"/>
            <ac:picMk id="13" creationId="{D90DB1E5-622E-8F77-EA17-F4FBE862775D}"/>
          </ac:picMkLst>
        </pc:picChg>
      </pc:sldChg>
      <pc:sldChg chg="addSp delSp modSp new mod">
        <pc:chgData name="Thomas Elias Cocolios" userId="6d2733f1-7b3d-4718-9a6d-c6c1e4df313a" providerId="ADAL" clId="{2E5BEA10-A3E7-6B4D-821A-3AF57C507F2C}" dt="2024-12-10T18:39:27.881" v="1859" actId="207"/>
        <pc:sldMkLst>
          <pc:docMk/>
          <pc:sldMk cId="3248997336" sldId="306"/>
        </pc:sldMkLst>
        <pc:spChg chg="mod">
          <ac:chgData name="Thomas Elias Cocolios" userId="6d2733f1-7b3d-4718-9a6d-c6c1e4df313a" providerId="ADAL" clId="{2E5BEA10-A3E7-6B4D-821A-3AF57C507F2C}" dt="2024-12-10T18:26:03.090" v="1428" actId="20577"/>
          <ac:spMkLst>
            <pc:docMk/>
            <pc:sldMk cId="3248997336" sldId="306"/>
            <ac:spMk id="3" creationId="{2BB35696-5AED-6A17-2FBB-E965F069899C}"/>
          </ac:spMkLst>
        </pc:spChg>
        <pc:spChg chg="add del mod">
          <ac:chgData name="Thomas Elias Cocolios" userId="6d2733f1-7b3d-4718-9a6d-c6c1e4df313a" providerId="ADAL" clId="{2E5BEA10-A3E7-6B4D-821A-3AF57C507F2C}" dt="2024-12-10T18:31:20.299" v="1687" actId="20577"/>
          <ac:spMkLst>
            <pc:docMk/>
            <pc:sldMk cId="3248997336" sldId="306"/>
            <ac:spMk id="4" creationId="{F17C7012-08B2-1668-132B-D8DF3A88A82F}"/>
          </ac:spMkLst>
        </pc:spChg>
        <pc:spChg chg="add mod">
          <ac:chgData name="Thomas Elias Cocolios" userId="6d2733f1-7b3d-4718-9a6d-c6c1e4df313a" providerId="ADAL" clId="{2E5BEA10-A3E7-6B4D-821A-3AF57C507F2C}" dt="2024-12-10T18:36:45.631" v="1811" actId="20577"/>
          <ac:spMkLst>
            <pc:docMk/>
            <pc:sldMk cId="3248997336" sldId="306"/>
            <ac:spMk id="10" creationId="{0B18F8F6-7FB5-2B52-440B-1D5B6E21D6C9}"/>
          </ac:spMkLst>
        </pc:spChg>
        <pc:spChg chg="add mod">
          <ac:chgData name="Thomas Elias Cocolios" userId="6d2733f1-7b3d-4718-9a6d-c6c1e4df313a" providerId="ADAL" clId="{2E5BEA10-A3E7-6B4D-821A-3AF57C507F2C}" dt="2024-12-10T18:37:50.328" v="1816" actId="2085"/>
          <ac:spMkLst>
            <pc:docMk/>
            <pc:sldMk cId="3248997336" sldId="306"/>
            <ac:spMk id="12" creationId="{BBA5AFEB-1CFA-D164-740F-AB4EBA26F05E}"/>
          </ac:spMkLst>
        </pc:spChg>
        <pc:spChg chg="add mod">
          <ac:chgData name="Thomas Elias Cocolios" userId="6d2733f1-7b3d-4718-9a6d-c6c1e4df313a" providerId="ADAL" clId="{2E5BEA10-A3E7-6B4D-821A-3AF57C507F2C}" dt="2024-12-10T18:39:04.147" v="1850" actId="207"/>
          <ac:spMkLst>
            <pc:docMk/>
            <pc:sldMk cId="3248997336" sldId="306"/>
            <ac:spMk id="17" creationId="{73B55DCA-0EDD-F419-439A-44C189C7A836}"/>
          </ac:spMkLst>
        </pc:spChg>
        <pc:spChg chg="add mod">
          <ac:chgData name="Thomas Elias Cocolios" userId="6d2733f1-7b3d-4718-9a6d-c6c1e4df313a" providerId="ADAL" clId="{2E5BEA10-A3E7-6B4D-821A-3AF57C507F2C}" dt="2024-12-10T18:39:27.881" v="1859" actId="207"/>
          <ac:spMkLst>
            <pc:docMk/>
            <pc:sldMk cId="3248997336" sldId="306"/>
            <ac:spMk id="18" creationId="{11C06E8E-5486-0B57-A07C-56DF719EECF0}"/>
          </ac:spMkLst>
        </pc:spChg>
        <pc:picChg chg="add mod">
          <ac:chgData name="Thomas Elias Cocolios" userId="6d2733f1-7b3d-4718-9a6d-c6c1e4df313a" providerId="ADAL" clId="{2E5BEA10-A3E7-6B4D-821A-3AF57C507F2C}" dt="2024-12-10T18:19:14.156" v="879"/>
          <ac:picMkLst>
            <pc:docMk/>
            <pc:sldMk cId="3248997336" sldId="306"/>
            <ac:picMk id="6" creationId="{AA86261B-7061-DEA4-D16E-6497CB3D35C1}"/>
          </ac:picMkLst>
        </pc:picChg>
        <pc:picChg chg="add mod">
          <ac:chgData name="Thomas Elias Cocolios" userId="6d2733f1-7b3d-4718-9a6d-c6c1e4df313a" providerId="ADAL" clId="{2E5BEA10-A3E7-6B4D-821A-3AF57C507F2C}" dt="2024-12-10T18:21:52.888" v="1241" actId="1076"/>
          <ac:picMkLst>
            <pc:docMk/>
            <pc:sldMk cId="3248997336" sldId="306"/>
            <ac:picMk id="8" creationId="{80B01321-43A7-F33F-E5B5-1B91BD8032E7}"/>
          </ac:picMkLst>
        </pc:picChg>
        <pc:picChg chg="add mod">
          <ac:chgData name="Thomas Elias Cocolios" userId="6d2733f1-7b3d-4718-9a6d-c6c1e4df313a" providerId="ADAL" clId="{2E5BEA10-A3E7-6B4D-821A-3AF57C507F2C}" dt="2024-12-10T18:35:16.770" v="1691" actId="1076"/>
          <ac:picMkLst>
            <pc:docMk/>
            <pc:sldMk cId="3248997336" sldId="306"/>
            <ac:picMk id="9" creationId="{CA1B91DD-3366-45E5-18A2-AD8DA223AAC1}"/>
          </ac:picMkLst>
        </pc:picChg>
        <pc:picChg chg="add mod">
          <ac:chgData name="Thomas Elias Cocolios" userId="6d2733f1-7b3d-4718-9a6d-c6c1e4df313a" providerId="ADAL" clId="{2E5BEA10-A3E7-6B4D-821A-3AF57C507F2C}" dt="2024-12-10T18:37:34.257" v="1813" actId="1076"/>
          <ac:picMkLst>
            <pc:docMk/>
            <pc:sldMk cId="3248997336" sldId="306"/>
            <ac:picMk id="11" creationId="{5C5A9528-9DF5-5985-D5BA-42AC3FB5779F}"/>
          </ac:picMkLst>
        </pc:picChg>
        <pc:cxnChg chg="add mod">
          <ac:chgData name="Thomas Elias Cocolios" userId="6d2733f1-7b3d-4718-9a6d-c6c1e4df313a" providerId="ADAL" clId="{2E5BEA10-A3E7-6B4D-821A-3AF57C507F2C}" dt="2024-12-10T18:38:34.182" v="1831" actId="692"/>
          <ac:cxnSpMkLst>
            <pc:docMk/>
            <pc:sldMk cId="3248997336" sldId="306"/>
            <ac:cxnSpMk id="14" creationId="{8A2FFD5C-B459-3D00-4DCD-1F10F747A060}"/>
          </ac:cxnSpMkLst>
        </pc:cxnChg>
      </pc:sldChg>
      <pc:sldChg chg="addSp modSp new mod">
        <pc:chgData name="Thomas Elias Cocolios" userId="6d2733f1-7b3d-4718-9a6d-c6c1e4df313a" providerId="ADAL" clId="{2E5BEA10-A3E7-6B4D-821A-3AF57C507F2C}" dt="2024-12-10T19:00:29.490" v="2099" actId="1076"/>
        <pc:sldMkLst>
          <pc:docMk/>
          <pc:sldMk cId="3350450963" sldId="307"/>
        </pc:sldMkLst>
        <pc:spChg chg="mod">
          <ac:chgData name="Thomas Elias Cocolios" userId="6d2733f1-7b3d-4718-9a6d-c6c1e4df313a" providerId="ADAL" clId="{2E5BEA10-A3E7-6B4D-821A-3AF57C507F2C}" dt="2024-12-10T18:22:41.681" v="1295" actId="20577"/>
          <ac:spMkLst>
            <pc:docMk/>
            <pc:sldMk cId="3350450963" sldId="307"/>
            <ac:spMk id="3" creationId="{32210F0E-79DC-F338-E4B7-79027278EAF0}"/>
          </ac:spMkLst>
        </pc:spChg>
        <pc:spChg chg="mod">
          <ac:chgData name="Thomas Elias Cocolios" userId="6d2733f1-7b3d-4718-9a6d-c6c1e4df313a" providerId="ADAL" clId="{2E5BEA10-A3E7-6B4D-821A-3AF57C507F2C}" dt="2024-12-10T18:24:31.779" v="1423" actId="5793"/>
          <ac:spMkLst>
            <pc:docMk/>
            <pc:sldMk cId="3350450963" sldId="307"/>
            <ac:spMk id="4" creationId="{06364A4E-D94F-1245-033C-2B086F3E4D7C}"/>
          </ac:spMkLst>
        </pc:spChg>
        <pc:picChg chg="add mod">
          <ac:chgData name="Thomas Elias Cocolios" userId="6d2733f1-7b3d-4718-9a6d-c6c1e4df313a" providerId="ADAL" clId="{2E5BEA10-A3E7-6B4D-821A-3AF57C507F2C}" dt="2024-12-10T18:25:25.546" v="1424"/>
          <ac:picMkLst>
            <pc:docMk/>
            <pc:sldMk cId="3350450963" sldId="307"/>
            <ac:picMk id="5" creationId="{5D9AEBEA-146B-120E-71C9-6753A40869CC}"/>
          </ac:picMkLst>
        </pc:picChg>
        <pc:picChg chg="add mod">
          <ac:chgData name="Thomas Elias Cocolios" userId="6d2733f1-7b3d-4718-9a6d-c6c1e4df313a" providerId="ADAL" clId="{2E5BEA10-A3E7-6B4D-821A-3AF57C507F2C}" dt="2024-12-10T19:00:29.490" v="2099" actId="1076"/>
          <ac:picMkLst>
            <pc:docMk/>
            <pc:sldMk cId="3350450963" sldId="307"/>
            <ac:picMk id="6" creationId="{691162B3-2209-106E-436E-CB67609D0BCA}"/>
          </ac:picMkLst>
        </pc:picChg>
        <pc:picChg chg="add mod">
          <ac:chgData name="Thomas Elias Cocolios" userId="6d2733f1-7b3d-4718-9a6d-c6c1e4df313a" providerId="ADAL" clId="{2E5BEA10-A3E7-6B4D-821A-3AF57C507F2C}" dt="2024-12-10T18:25:25.546" v="1424"/>
          <ac:picMkLst>
            <pc:docMk/>
            <pc:sldMk cId="3350450963" sldId="307"/>
            <ac:picMk id="7" creationId="{54888585-B533-314A-8C1E-C64EFBF3A75E}"/>
          </ac:picMkLst>
        </pc:picChg>
        <pc:picChg chg="add mod">
          <ac:chgData name="Thomas Elias Cocolios" userId="6d2733f1-7b3d-4718-9a6d-c6c1e4df313a" providerId="ADAL" clId="{2E5BEA10-A3E7-6B4D-821A-3AF57C507F2C}" dt="2024-12-10T18:25:25.546" v="1424"/>
          <ac:picMkLst>
            <pc:docMk/>
            <pc:sldMk cId="3350450963" sldId="307"/>
            <ac:picMk id="8" creationId="{34DE0071-EF09-EF30-8BA3-B10C779B2083}"/>
          </ac:picMkLst>
        </pc:picChg>
        <pc:picChg chg="add mod">
          <ac:chgData name="Thomas Elias Cocolios" userId="6d2733f1-7b3d-4718-9a6d-c6c1e4df313a" providerId="ADAL" clId="{2E5BEA10-A3E7-6B4D-821A-3AF57C507F2C}" dt="2024-12-10T18:27:10.647" v="1518" actId="14100"/>
          <ac:picMkLst>
            <pc:docMk/>
            <pc:sldMk cId="3350450963" sldId="307"/>
            <ac:picMk id="9" creationId="{EF65C21A-44ED-B8EF-5905-18550F859F55}"/>
          </ac:picMkLst>
        </pc:picChg>
        <pc:picChg chg="add mod modCrop">
          <ac:chgData name="Thomas Elias Cocolios" userId="6d2733f1-7b3d-4718-9a6d-c6c1e4df313a" providerId="ADAL" clId="{2E5BEA10-A3E7-6B4D-821A-3AF57C507F2C}" dt="2024-12-10T19:00:25.290" v="2098" actId="1076"/>
          <ac:picMkLst>
            <pc:docMk/>
            <pc:sldMk cId="3350450963" sldId="307"/>
            <ac:picMk id="10" creationId="{4E65AADD-3860-6C37-2262-E932C6D5F3A5}"/>
          </ac:picMkLst>
        </pc:picChg>
      </pc:sldChg>
      <pc:sldChg chg="addSp delSp modSp new mod modAnim">
        <pc:chgData name="Thomas Elias Cocolios" userId="6d2733f1-7b3d-4718-9a6d-c6c1e4df313a" providerId="ADAL" clId="{2E5BEA10-A3E7-6B4D-821A-3AF57C507F2C}" dt="2024-12-10T19:12:58.599" v="2194"/>
        <pc:sldMkLst>
          <pc:docMk/>
          <pc:sldMk cId="423469393" sldId="308"/>
        </pc:sldMkLst>
        <pc:spChg chg="mod">
          <ac:chgData name="Thomas Elias Cocolios" userId="6d2733f1-7b3d-4718-9a6d-c6c1e4df313a" providerId="ADAL" clId="{2E5BEA10-A3E7-6B4D-821A-3AF57C507F2C}" dt="2024-12-10T18:40:06.947" v="1896" actId="20577"/>
          <ac:spMkLst>
            <pc:docMk/>
            <pc:sldMk cId="423469393" sldId="308"/>
            <ac:spMk id="3" creationId="{E450707C-75EF-D6B6-F23E-30AB29C5BCFE}"/>
          </ac:spMkLst>
        </pc:spChg>
        <pc:spChg chg="del mod">
          <ac:chgData name="Thomas Elias Cocolios" userId="6d2733f1-7b3d-4718-9a6d-c6c1e4df313a" providerId="ADAL" clId="{2E5BEA10-A3E7-6B4D-821A-3AF57C507F2C}" dt="2024-12-10T18:41:35.215" v="1984" actId="1032"/>
          <ac:spMkLst>
            <pc:docMk/>
            <pc:sldMk cId="423469393" sldId="308"/>
            <ac:spMk id="4" creationId="{9935603F-0AA4-9FA8-DFE8-5FE8497A3AC2}"/>
          </ac:spMkLst>
        </pc:spChg>
        <pc:spChg chg="add del mod">
          <ac:chgData name="Thomas Elias Cocolios" userId="6d2733f1-7b3d-4718-9a6d-c6c1e4df313a" providerId="ADAL" clId="{2E5BEA10-A3E7-6B4D-821A-3AF57C507F2C}" dt="2024-12-10T18:55:22.465" v="2063" actId="478"/>
          <ac:spMkLst>
            <pc:docMk/>
            <pc:sldMk cId="423469393" sldId="308"/>
            <ac:spMk id="10" creationId="{2FB44D39-C863-AB55-AA45-BBE1222E77B5}"/>
          </ac:spMkLst>
        </pc:spChg>
        <pc:spChg chg="add mod">
          <ac:chgData name="Thomas Elias Cocolios" userId="6d2733f1-7b3d-4718-9a6d-c6c1e4df313a" providerId="ADAL" clId="{2E5BEA10-A3E7-6B4D-821A-3AF57C507F2C}" dt="2024-12-10T18:57:29.309" v="2078" actId="164"/>
          <ac:spMkLst>
            <pc:docMk/>
            <pc:sldMk cId="423469393" sldId="308"/>
            <ac:spMk id="11" creationId="{66DA74E3-9951-E3A5-819E-88D8489EA56A}"/>
          </ac:spMkLst>
        </pc:spChg>
        <pc:spChg chg="add del">
          <ac:chgData name="Thomas Elias Cocolios" userId="6d2733f1-7b3d-4718-9a6d-c6c1e4df313a" providerId="ADAL" clId="{2E5BEA10-A3E7-6B4D-821A-3AF57C507F2C}" dt="2024-12-10T19:01:25.635" v="2101" actId="478"/>
          <ac:spMkLst>
            <pc:docMk/>
            <pc:sldMk cId="423469393" sldId="308"/>
            <ac:spMk id="13" creationId="{0E2130C5-3CF3-D73B-E183-AA72662FAF15}"/>
          </ac:spMkLst>
        </pc:spChg>
        <pc:spChg chg="add mod">
          <ac:chgData name="Thomas Elias Cocolios" userId="6d2733f1-7b3d-4718-9a6d-c6c1e4df313a" providerId="ADAL" clId="{2E5BEA10-A3E7-6B4D-821A-3AF57C507F2C}" dt="2024-12-10T19:02:34.997" v="2157" actId="20577"/>
          <ac:spMkLst>
            <pc:docMk/>
            <pc:sldMk cId="423469393" sldId="308"/>
            <ac:spMk id="15" creationId="{2C54621F-075D-0B18-7277-5BBD1915E640}"/>
          </ac:spMkLst>
        </pc:spChg>
        <pc:spChg chg="mod">
          <ac:chgData name="Thomas Elias Cocolios" userId="6d2733f1-7b3d-4718-9a6d-c6c1e4df313a" providerId="ADAL" clId="{2E5BEA10-A3E7-6B4D-821A-3AF57C507F2C}" dt="2024-12-10T19:06:30.678" v="2158"/>
          <ac:spMkLst>
            <pc:docMk/>
            <pc:sldMk cId="423469393" sldId="308"/>
            <ac:spMk id="24" creationId="{8B3ADD4C-3EA4-0127-04E4-B48CAF1E4290}"/>
          </ac:spMkLst>
        </pc:spChg>
        <pc:spChg chg="mod">
          <ac:chgData name="Thomas Elias Cocolios" userId="6d2733f1-7b3d-4718-9a6d-c6c1e4df313a" providerId="ADAL" clId="{2E5BEA10-A3E7-6B4D-821A-3AF57C507F2C}" dt="2024-12-10T19:06:30.678" v="2158"/>
          <ac:spMkLst>
            <pc:docMk/>
            <pc:sldMk cId="423469393" sldId="308"/>
            <ac:spMk id="31" creationId="{B46BEC05-78FF-A0D5-B98C-6E941AB5E296}"/>
          </ac:spMkLst>
        </pc:spChg>
        <pc:spChg chg="mod">
          <ac:chgData name="Thomas Elias Cocolios" userId="6d2733f1-7b3d-4718-9a6d-c6c1e4df313a" providerId="ADAL" clId="{2E5BEA10-A3E7-6B4D-821A-3AF57C507F2C}" dt="2024-12-10T19:06:30.678" v="2158"/>
          <ac:spMkLst>
            <pc:docMk/>
            <pc:sldMk cId="423469393" sldId="308"/>
            <ac:spMk id="32" creationId="{FCD902C2-5D46-E79A-A78D-B47EBD0F63FA}"/>
          </ac:spMkLst>
        </pc:spChg>
        <pc:spChg chg="mod">
          <ac:chgData name="Thomas Elias Cocolios" userId="6d2733f1-7b3d-4718-9a6d-c6c1e4df313a" providerId="ADAL" clId="{2E5BEA10-A3E7-6B4D-821A-3AF57C507F2C}" dt="2024-12-10T19:06:30.678" v="2158"/>
          <ac:spMkLst>
            <pc:docMk/>
            <pc:sldMk cId="423469393" sldId="308"/>
            <ac:spMk id="33" creationId="{EB31643B-C594-BACB-503E-E0B8FD505546}"/>
          </ac:spMkLst>
        </pc:spChg>
        <pc:spChg chg="mod">
          <ac:chgData name="Thomas Elias Cocolios" userId="6d2733f1-7b3d-4718-9a6d-c6c1e4df313a" providerId="ADAL" clId="{2E5BEA10-A3E7-6B4D-821A-3AF57C507F2C}" dt="2024-12-10T19:06:30.678" v="2158"/>
          <ac:spMkLst>
            <pc:docMk/>
            <pc:sldMk cId="423469393" sldId="308"/>
            <ac:spMk id="34" creationId="{897E86D5-3DBC-5B21-8EA5-5887778B9B28}"/>
          </ac:spMkLst>
        </pc:spChg>
        <pc:spChg chg="mod">
          <ac:chgData name="Thomas Elias Cocolios" userId="6d2733f1-7b3d-4718-9a6d-c6c1e4df313a" providerId="ADAL" clId="{2E5BEA10-A3E7-6B4D-821A-3AF57C507F2C}" dt="2024-12-10T19:06:30.678" v="2158"/>
          <ac:spMkLst>
            <pc:docMk/>
            <pc:sldMk cId="423469393" sldId="308"/>
            <ac:spMk id="35" creationId="{919D2A2D-7BBC-5A16-606E-1B848B95CC8E}"/>
          </ac:spMkLst>
        </pc:spChg>
        <pc:spChg chg="mod">
          <ac:chgData name="Thomas Elias Cocolios" userId="6d2733f1-7b3d-4718-9a6d-c6c1e4df313a" providerId="ADAL" clId="{2E5BEA10-A3E7-6B4D-821A-3AF57C507F2C}" dt="2024-12-10T19:10:30.294" v="2172" actId="207"/>
          <ac:spMkLst>
            <pc:docMk/>
            <pc:sldMk cId="423469393" sldId="308"/>
            <ac:spMk id="36" creationId="{75F6C629-A690-10A6-4AA5-768F3D5B4014}"/>
          </ac:spMkLst>
        </pc:spChg>
        <pc:spChg chg="mod">
          <ac:chgData name="Thomas Elias Cocolios" userId="6d2733f1-7b3d-4718-9a6d-c6c1e4df313a" providerId="ADAL" clId="{2E5BEA10-A3E7-6B4D-821A-3AF57C507F2C}" dt="2024-12-10T19:10:04.817" v="2170" actId="207"/>
          <ac:spMkLst>
            <pc:docMk/>
            <pc:sldMk cId="423469393" sldId="308"/>
            <ac:spMk id="37" creationId="{6CA2FE3C-9B40-2D7C-FCBB-C820FFF837FB}"/>
          </ac:spMkLst>
        </pc:spChg>
        <pc:spChg chg="mod">
          <ac:chgData name="Thomas Elias Cocolios" userId="6d2733f1-7b3d-4718-9a6d-c6c1e4df313a" providerId="ADAL" clId="{2E5BEA10-A3E7-6B4D-821A-3AF57C507F2C}" dt="2024-12-10T19:11:28.183" v="2177" actId="207"/>
          <ac:spMkLst>
            <pc:docMk/>
            <pc:sldMk cId="423469393" sldId="308"/>
            <ac:spMk id="38" creationId="{282245DC-CF9B-FCFF-FF58-4BE7A40E76EB}"/>
          </ac:spMkLst>
        </pc:spChg>
        <pc:spChg chg="mod">
          <ac:chgData name="Thomas Elias Cocolios" userId="6d2733f1-7b3d-4718-9a6d-c6c1e4df313a" providerId="ADAL" clId="{2E5BEA10-A3E7-6B4D-821A-3AF57C507F2C}" dt="2024-12-10T19:11:19.973" v="2175" actId="207"/>
          <ac:spMkLst>
            <pc:docMk/>
            <pc:sldMk cId="423469393" sldId="308"/>
            <ac:spMk id="39" creationId="{28F75410-1B56-05E4-8C7E-5B28D551A98B}"/>
          </ac:spMkLst>
        </pc:spChg>
        <pc:spChg chg="add mod">
          <ac:chgData name="Thomas Elias Cocolios" userId="6d2733f1-7b3d-4718-9a6d-c6c1e4df313a" providerId="ADAL" clId="{2E5BEA10-A3E7-6B4D-821A-3AF57C507F2C}" dt="2024-12-10T19:12:46.261" v="2192" actId="164"/>
          <ac:spMkLst>
            <pc:docMk/>
            <pc:sldMk cId="423469393" sldId="308"/>
            <ac:spMk id="40" creationId="{A0D235CC-757B-320E-7BA8-6145715DFF9A}"/>
          </ac:spMkLst>
        </pc:spChg>
        <pc:spChg chg="add mod">
          <ac:chgData name="Thomas Elias Cocolios" userId="6d2733f1-7b3d-4718-9a6d-c6c1e4df313a" providerId="ADAL" clId="{2E5BEA10-A3E7-6B4D-821A-3AF57C507F2C}" dt="2024-12-10T19:12:46.261" v="2192" actId="164"/>
          <ac:spMkLst>
            <pc:docMk/>
            <pc:sldMk cId="423469393" sldId="308"/>
            <ac:spMk id="41" creationId="{B08E1A92-AF52-0BD6-493D-1F95A9BFBDDC}"/>
          </ac:spMkLst>
        </pc:spChg>
        <pc:grpChg chg="add del mod">
          <ac:chgData name="Thomas Elias Cocolios" userId="6d2733f1-7b3d-4718-9a6d-c6c1e4df313a" providerId="ADAL" clId="{2E5BEA10-A3E7-6B4D-821A-3AF57C507F2C}" dt="2024-12-10T18:57:31.274" v="2079" actId="21"/>
          <ac:grpSpMkLst>
            <pc:docMk/>
            <pc:sldMk cId="423469393" sldId="308"/>
            <ac:grpSpMk id="12" creationId="{70411477-B7D7-D6A0-15D4-08CBD47B3A5D}"/>
          </ac:grpSpMkLst>
        </pc:grpChg>
        <pc:grpChg chg="add mod">
          <ac:chgData name="Thomas Elias Cocolios" userId="6d2733f1-7b3d-4718-9a6d-c6c1e4df313a" providerId="ADAL" clId="{2E5BEA10-A3E7-6B4D-821A-3AF57C507F2C}" dt="2024-12-10T19:12:46.261" v="2192" actId="164"/>
          <ac:grpSpMkLst>
            <pc:docMk/>
            <pc:sldMk cId="423469393" sldId="308"/>
            <ac:grpSpMk id="16" creationId="{39C9FA16-22AF-235F-CB1D-538D71F5AA1E}"/>
          </ac:grpSpMkLst>
        </pc:grpChg>
        <pc:grpChg chg="add mod">
          <ac:chgData name="Thomas Elias Cocolios" userId="6d2733f1-7b3d-4718-9a6d-c6c1e4df313a" providerId="ADAL" clId="{2E5BEA10-A3E7-6B4D-821A-3AF57C507F2C}" dt="2024-12-10T19:12:46.261" v="2192" actId="164"/>
          <ac:grpSpMkLst>
            <pc:docMk/>
            <pc:sldMk cId="423469393" sldId="308"/>
            <ac:grpSpMk id="42" creationId="{211F37C8-F5D4-D5CE-415C-50A79F39626F}"/>
          </ac:grpSpMkLst>
        </pc:grpChg>
        <pc:graphicFrameChg chg="add mod modGraphic">
          <ac:chgData name="Thomas Elias Cocolios" userId="6d2733f1-7b3d-4718-9a6d-c6c1e4df313a" providerId="ADAL" clId="{2E5BEA10-A3E7-6B4D-821A-3AF57C507F2C}" dt="2024-12-10T18:57:35.303" v="2080"/>
          <ac:graphicFrameMkLst>
            <pc:docMk/>
            <pc:sldMk cId="423469393" sldId="308"/>
            <ac:graphicFrameMk id="5" creationId="{251DE1A5-A396-B4DA-EFFC-2E885D1FCBE6}"/>
          </ac:graphicFrameMkLst>
        </pc:graphicFrameChg>
        <pc:picChg chg="add mod">
          <ac:chgData name="Thomas Elias Cocolios" userId="6d2733f1-7b3d-4718-9a6d-c6c1e4df313a" providerId="ADAL" clId="{2E5BEA10-A3E7-6B4D-821A-3AF57C507F2C}" dt="2024-12-10T18:44:54.638" v="2037" actId="1076"/>
          <ac:picMkLst>
            <pc:docMk/>
            <pc:sldMk cId="423469393" sldId="308"/>
            <ac:picMk id="6" creationId="{5EDB723F-D7CC-9789-0707-B6E73BB71A66}"/>
          </ac:picMkLst>
        </pc:picChg>
        <pc:picChg chg="add mod">
          <ac:chgData name="Thomas Elias Cocolios" userId="6d2733f1-7b3d-4718-9a6d-c6c1e4df313a" providerId="ADAL" clId="{2E5BEA10-A3E7-6B4D-821A-3AF57C507F2C}" dt="2024-12-10T18:57:29.309" v="2078" actId="164"/>
          <ac:picMkLst>
            <pc:docMk/>
            <pc:sldMk cId="423469393" sldId="308"/>
            <ac:picMk id="7" creationId="{5D88D0DD-7752-4B72-46EA-AADA6768110E}"/>
          </ac:picMkLst>
        </pc:picChg>
        <pc:picChg chg="add mod modCrop">
          <ac:chgData name="Thomas Elias Cocolios" userId="6d2733f1-7b3d-4718-9a6d-c6c1e4df313a" providerId="ADAL" clId="{2E5BEA10-A3E7-6B4D-821A-3AF57C507F2C}" dt="2024-12-10T18:57:29.309" v="2078" actId="164"/>
          <ac:picMkLst>
            <pc:docMk/>
            <pc:sldMk cId="423469393" sldId="308"/>
            <ac:picMk id="8" creationId="{36773E73-BAB2-977E-1BA5-1EDBE572E4AA}"/>
          </ac:picMkLst>
        </pc:picChg>
        <pc:picChg chg="add del mod modCrop">
          <ac:chgData name="Thomas Elias Cocolios" userId="6d2733f1-7b3d-4718-9a6d-c6c1e4df313a" providerId="ADAL" clId="{2E5BEA10-A3E7-6B4D-821A-3AF57C507F2C}" dt="2024-12-10T18:56:45.435" v="2070" actId="478"/>
          <ac:picMkLst>
            <pc:docMk/>
            <pc:sldMk cId="423469393" sldId="308"/>
            <ac:picMk id="9" creationId="{073A9E73-463D-2C3D-C2C0-E9013B723658}"/>
          </ac:picMkLst>
        </pc:picChg>
        <pc:picChg chg="add mod">
          <ac:chgData name="Thomas Elias Cocolios" userId="6d2733f1-7b3d-4718-9a6d-c6c1e4df313a" providerId="ADAL" clId="{2E5BEA10-A3E7-6B4D-821A-3AF57C507F2C}" dt="2024-12-10T19:01:48.832" v="2105" actId="1076"/>
          <ac:picMkLst>
            <pc:docMk/>
            <pc:sldMk cId="423469393" sldId="308"/>
            <ac:picMk id="14" creationId="{AE06D716-C6C8-C156-5BD9-EE015B4B736B}"/>
          </ac:picMkLst>
        </pc:picChg>
        <pc:cxnChg chg="mod">
          <ac:chgData name="Thomas Elias Cocolios" userId="6d2733f1-7b3d-4718-9a6d-c6c1e4df313a" providerId="ADAL" clId="{2E5BEA10-A3E7-6B4D-821A-3AF57C507F2C}" dt="2024-12-10T19:11:11.481" v="2174" actId="692"/>
          <ac:cxnSpMkLst>
            <pc:docMk/>
            <pc:sldMk cId="423469393" sldId="308"/>
            <ac:cxnSpMk id="17" creationId="{7C302C23-3A67-AE80-603C-EC166C67FE0C}"/>
          </ac:cxnSpMkLst>
        </pc:cxnChg>
        <pc:cxnChg chg="mod">
          <ac:chgData name="Thomas Elias Cocolios" userId="6d2733f1-7b3d-4718-9a6d-c6c1e4df313a" providerId="ADAL" clId="{2E5BEA10-A3E7-6B4D-821A-3AF57C507F2C}" dt="2024-12-10T19:06:30.678" v="2158"/>
          <ac:cxnSpMkLst>
            <pc:docMk/>
            <pc:sldMk cId="423469393" sldId="308"/>
            <ac:cxnSpMk id="18" creationId="{5A515538-722B-3B96-6E76-386908A194B6}"/>
          </ac:cxnSpMkLst>
        </pc:cxnChg>
        <pc:cxnChg chg="mod">
          <ac:chgData name="Thomas Elias Cocolios" userId="6d2733f1-7b3d-4718-9a6d-c6c1e4df313a" providerId="ADAL" clId="{2E5BEA10-A3E7-6B4D-821A-3AF57C507F2C}" dt="2024-12-10T19:06:30.678" v="2158"/>
          <ac:cxnSpMkLst>
            <pc:docMk/>
            <pc:sldMk cId="423469393" sldId="308"/>
            <ac:cxnSpMk id="19" creationId="{0E4E54D0-0AF8-2BFE-8B99-27AAA6AEC402}"/>
          </ac:cxnSpMkLst>
        </pc:cxnChg>
        <pc:cxnChg chg="mod">
          <ac:chgData name="Thomas Elias Cocolios" userId="6d2733f1-7b3d-4718-9a6d-c6c1e4df313a" providerId="ADAL" clId="{2E5BEA10-A3E7-6B4D-821A-3AF57C507F2C}" dt="2024-12-10T19:06:30.678" v="2158"/>
          <ac:cxnSpMkLst>
            <pc:docMk/>
            <pc:sldMk cId="423469393" sldId="308"/>
            <ac:cxnSpMk id="20" creationId="{B2623CB6-67F6-6A0D-018F-7D0D744FECF0}"/>
          </ac:cxnSpMkLst>
        </pc:cxnChg>
        <pc:cxnChg chg="mod">
          <ac:chgData name="Thomas Elias Cocolios" userId="6d2733f1-7b3d-4718-9a6d-c6c1e4df313a" providerId="ADAL" clId="{2E5BEA10-A3E7-6B4D-821A-3AF57C507F2C}" dt="2024-12-10T19:06:30.678" v="2158"/>
          <ac:cxnSpMkLst>
            <pc:docMk/>
            <pc:sldMk cId="423469393" sldId="308"/>
            <ac:cxnSpMk id="21" creationId="{4FD2C72F-EE39-FEA4-0544-B2A0CE61A839}"/>
          </ac:cxnSpMkLst>
        </pc:cxnChg>
        <pc:cxnChg chg="mod">
          <ac:chgData name="Thomas Elias Cocolios" userId="6d2733f1-7b3d-4718-9a6d-c6c1e4df313a" providerId="ADAL" clId="{2E5BEA10-A3E7-6B4D-821A-3AF57C507F2C}" dt="2024-12-10T19:11:24.219" v="2176" actId="692"/>
          <ac:cxnSpMkLst>
            <pc:docMk/>
            <pc:sldMk cId="423469393" sldId="308"/>
            <ac:cxnSpMk id="22" creationId="{6E462FDB-99CE-A5A4-C014-00B68E3DC67C}"/>
          </ac:cxnSpMkLst>
        </pc:cxnChg>
        <pc:cxnChg chg="mod">
          <ac:chgData name="Thomas Elias Cocolios" userId="6d2733f1-7b3d-4718-9a6d-c6c1e4df313a" providerId="ADAL" clId="{2E5BEA10-A3E7-6B4D-821A-3AF57C507F2C}" dt="2024-12-10T19:06:30.678" v="2158"/>
          <ac:cxnSpMkLst>
            <pc:docMk/>
            <pc:sldMk cId="423469393" sldId="308"/>
            <ac:cxnSpMk id="23" creationId="{E02EA28A-72BD-64B6-F7FF-278AC3E72590}"/>
          </ac:cxnSpMkLst>
        </pc:cxnChg>
        <pc:cxnChg chg="mod">
          <ac:chgData name="Thomas Elias Cocolios" userId="6d2733f1-7b3d-4718-9a6d-c6c1e4df313a" providerId="ADAL" clId="{2E5BEA10-A3E7-6B4D-821A-3AF57C507F2C}" dt="2024-12-10T19:09:57.061" v="2169" actId="692"/>
          <ac:cxnSpMkLst>
            <pc:docMk/>
            <pc:sldMk cId="423469393" sldId="308"/>
            <ac:cxnSpMk id="25" creationId="{EEEE0B84-24BD-F635-6090-FB2A4368A1BE}"/>
          </ac:cxnSpMkLst>
        </pc:cxnChg>
        <pc:cxnChg chg="mod">
          <ac:chgData name="Thomas Elias Cocolios" userId="6d2733f1-7b3d-4718-9a6d-c6c1e4df313a" providerId="ADAL" clId="{2E5BEA10-A3E7-6B4D-821A-3AF57C507F2C}" dt="2024-12-10T19:06:30.678" v="2158"/>
          <ac:cxnSpMkLst>
            <pc:docMk/>
            <pc:sldMk cId="423469393" sldId="308"/>
            <ac:cxnSpMk id="26" creationId="{80EAF0F1-EB74-0133-7B6F-8CC0F2F34CF7}"/>
          </ac:cxnSpMkLst>
        </pc:cxnChg>
        <pc:cxnChg chg="mod">
          <ac:chgData name="Thomas Elias Cocolios" userId="6d2733f1-7b3d-4718-9a6d-c6c1e4df313a" providerId="ADAL" clId="{2E5BEA10-A3E7-6B4D-821A-3AF57C507F2C}" dt="2024-12-10T19:06:30.678" v="2158"/>
          <ac:cxnSpMkLst>
            <pc:docMk/>
            <pc:sldMk cId="423469393" sldId="308"/>
            <ac:cxnSpMk id="27" creationId="{4124A6B2-222D-E88D-019E-E6BB42885F86}"/>
          </ac:cxnSpMkLst>
        </pc:cxnChg>
        <pc:cxnChg chg="mod">
          <ac:chgData name="Thomas Elias Cocolios" userId="6d2733f1-7b3d-4718-9a6d-c6c1e4df313a" providerId="ADAL" clId="{2E5BEA10-A3E7-6B4D-821A-3AF57C507F2C}" dt="2024-12-10T19:06:30.678" v="2158"/>
          <ac:cxnSpMkLst>
            <pc:docMk/>
            <pc:sldMk cId="423469393" sldId="308"/>
            <ac:cxnSpMk id="28" creationId="{4354D7EF-41A1-1C30-CC2A-342401BC1641}"/>
          </ac:cxnSpMkLst>
        </pc:cxnChg>
        <pc:cxnChg chg="mod">
          <ac:chgData name="Thomas Elias Cocolios" userId="6d2733f1-7b3d-4718-9a6d-c6c1e4df313a" providerId="ADAL" clId="{2E5BEA10-A3E7-6B4D-821A-3AF57C507F2C}" dt="2024-12-10T19:10:24.191" v="2171" actId="692"/>
          <ac:cxnSpMkLst>
            <pc:docMk/>
            <pc:sldMk cId="423469393" sldId="308"/>
            <ac:cxnSpMk id="29" creationId="{92D53082-9767-7DA6-BB82-35FF6F3DB849}"/>
          </ac:cxnSpMkLst>
        </pc:cxnChg>
        <pc:cxnChg chg="mod">
          <ac:chgData name="Thomas Elias Cocolios" userId="6d2733f1-7b3d-4718-9a6d-c6c1e4df313a" providerId="ADAL" clId="{2E5BEA10-A3E7-6B4D-821A-3AF57C507F2C}" dt="2024-12-10T19:06:30.678" v="2158"/>
          <ac:cxnSpMkLst>
            <pc:docMk/>
            <pc:sldMk cId="423469393" sldId="308"/>
            <ac:cxnSpMk id="30" creationId="{0F8BC513-C54C-EB47-49AF-278849C8837C}"/>
          </ac:cxnSpMkLst>
        </pc:cxnChg>
      </pc:sldChg>
      <pc:sldChg chg="addSp delSp modSp new mod setBg">
        <pc:chgData name="Thomas Elias Cocolios" userId="6d2733f1-7b3d-4718-9a6d-c6c1e4df313a" providerId="ADAL" clId="{2E5BEA10-A3E7-6B4D-821A-3AF57C507F2C}" dt="2024-12-10T19:36:55.017" v="2622" actId="20577"/>
        <pc:sldMkLst>
          <pc:docMk/>
          <pc:sldMk cId="2735802807" sldId="309"/>
        </pc:sldMkLst>
        <pc:spChg chg="mod ord">
          <ac:chgData name="Thomas Elias Cocolios" userId="6d2733f1-7b3d-4718-9a6d-c6c1e4df313a" providerId="ADAL" clId="{2E5BEA10-A3E7-6B4D-821A-3AF57C507F2C}" dt="2024-12-10T19:13:51.037" v="2244" actId="26606"/>
          <ac:spMkLst>
            <pc:docMk/>
            <pc:sldMk cId="2735802807" sldId="309"/>
            <ac:spMk id="2" creationId="{AF1522E3-950C-3022-623E-BAAE8C329C84}"/>
          </ac:spMkLst>
        </pc:spChg>
        <pc:spChg chg="mod">
          <ac:chgData name="Thomas Elias Cocolios" userId="6d2733f1-7b3d-4718-9a6d-c6c1e4df313a" providerId="ADAL" clId="{2E5BEA10-A3E7-6B4D-821A-3AF57C507F2C}" dt="2024-12-10T19:13:51.037" v="2244" actId="26606"/>
          <ac:spMkLst>
            <pc:docMk/>
            <pc:sldMk cId="2735802807" sldId="309"/>
            <ac:spMk id="3" creationId="{3250A006-409D-C35A-2B48-5C225375D2D7}"/>
          </ac:spMkLst>
        </pc:spChg>
        <pc:spChg chg="del mod">
          <ac:chgData name="Thomas Elias Cocolios" userId="6d2733f1-7b3d-4718-9a6d-c6c1e4df313a" providerId="ADAL" clId="{2E5BEA10-A3E7-6B4D-821A-3AF57C507F2C}" dt="2024-12-10T19:13:57.236" v="2246"/>
          <ac:spMkLst>
            <pc:docMk/>
            <pc:sldMk cId="2735802807" sldId="309"/>
            <ac:spMk id="4" creationId="{99743B14-B2EA-08B4-191A-397C33FC651F}"/>
          </ac:spMkLst>
        </pc:spChg>
        <pc:spChg chg="add mod">
          <ac:chgData name="Thomas Elias Cocolios" userId="6d2733f1-7b3d-4718-9a6d-c6c1e4df313a" providerId="ADAL" clId="{2E5BEA10-A3E7-6B4D-821A-3AF57C507F2C}" dt="2024-12-10T19:36:55.017" v="2622" actId="20577"/>
          <ac:spMkLst>
            <pc:docMk/>
            <pc:sldMk cId="2735802807" sldId="309"/>
            <ac:spMk id="8" creationId="{B688E4F5-3543-7947-7702-9947B2E0D751}"/>
          </ac:spMkLst>
        </pc:spChg>
        <pc:spChg chg="add del">
          <ac:chgData name="Thomas Elias Cocolios" userId="6d2733f1-7b3d-4718-9a6d-c6c1e4df313a" providerId="ADAL" clId="{2E5BEA10-A3E7-6B4D-821A-3AF57C507F2C}" dt="2024-12-10T19:13:51.037" v="2244" actId="26606"/>
          <ac:spMkLst>
            <pc:docMk/>
            <pc:sldMk cId="2735802807" sldId="309"/>
            <ac:spMk id="10" creationId="{47942995-B07F-4636-9A06-C6A104B260A8}"/>
          </ac:spMkLst>
        </pc:spChg>
        <pc:spChg chg="add del">
          <ac:chgData name="Thomas Elias Cocolios" userId="6d2733f1-7b3d-4718-9a6d-c6c1e4df313a" providerId="ADAL" clId="{2E5BEA10-A3E7-6B4D-821A-3AF57C507F2C}" dt="2024-12-10T19:13:51.037" v="2244" actId="26606"/>
          <ac:spMkLst>
            <pc:docMk/>
            <pc:sldMk cId="2735802807" sldId="309"/>
            <ac:spMk id="17" creationId="{B81933D1-5615-42C7-9C0B-4EB7105CCE2D}"/>
          </ac:spMkLst>
        </pc:spChg>
        <pc:spChg chg="add del">
          <ac:chgData name="Thomas Elias Cocolios" userId="6d2733f1-7b3d-4718-9a6d-c6c1e4df313a" providerId="ADAL" clId="{2E5BEA10-A3E7-6B4D-821A-3AF57C507F2C}" dt="2024-12-10T19:13:51.037" v="2244" actId="26606"/>
          <ac:spMkLst>
            <pc:docMk/>
            <pc:sldMk cId="2735802807" sldId="309"/>
            <ac:spMk id="19" creationId="{19C9EAEA-39D0-4B0E-A0EB-51E7B26740B1}"/>
          </ac:spMkLst>
        </pc:spChg>
        <pc:grpChg chg="add del">
          <ac:chgData name="Thomas Elias Cocolios" userId="6d2733f1-7b3d-4718-9a6d-c6c1e4df313a" providerId="ADAL" clId="{2E5BEA10-A3E7-6B4D-821A-3AF57C507F2C}" dt="2024-12-10T19:13:51.037" v="2244" actId="26606"/>
          <ac:grpSpMkLst>
            <pc:docMk/>
            <pc:sldMk cId="2735802807" sldId="309"/>
            <ac:grpSpMk id="12" creationId="{032D8612-31EB-44CF-A1D0-14FD4C705424}"/>
          </ac:grpSpMkLst>
        </pc:grpChg>
        <pc:picChg chg="add mod">
          <ac:chgData name="Thomas Elias Cocolios" userId="6d2733f1-7b3d-4718-9a6d-c6c1e4df313a" providerId="ADAL" clId="{2E5BEA10-A3E7-6B4D-821A-3AF57C507F2C}" dt="2024-12-10T19:13:51.037" v="2244" actId="26606"/>
          <ac:picMkLst>
            <pc:docMk/>
            <pc:sldMk cId="2735802807" sldId="309"/>
            <ac:picMk id="5" creationId="{39BBC513-5AFE-1366-7371-374D2789562F}"/>
          </ac:picMkLst>
        </pc:picChg>
        <pc:picChg chg="add mod">
          <ac:chgData name="Thomas Elias Cocolios" userId="6d2733f1-7b3d-4718-9a6d-c6c1e4df313a" providerId="ADAL" clId="{2E5BEA10-A3E7-6B4D-821A-3AF57C507F2C}" dt="2024-12-10T19:36:20.256" v="2578" actId="1076"/>
          <ac:picMkLst>
            <pc:docMk/>
            <pc:sldMk cId="2735802807" sldId="309"/>
            <ac:picMk id="6" creationId="{EA2085C6-5874-4ED1-F0F6-BFF36BC98A28}"/>
          </ac:picMkLst>
        </pc:picChg>
        <pc:picChg chg="add mod">
          <ac:chgData name="Thomas Elias Cocolios" userId="6d2733f1-7b3d-4718-9a6d-c6c1e4df313a" providerId="ADAL" clId="{2E5BEA10-A3E7-6B4D-821A-3AF57C507F2C}" dt="2024-12-10T19:16:20.997" v="2256" actId="1076"/>
          <ac:picMkLst>
            <pc:docMk/>
            <pc:sldMk cId="2735802807" sldId="309"/>
            <ac:picMk id="7" creationId="{1E504C58-79BF-E983-59FE-C27C73A9A06D}"/>
          </ac:picMkLst>
        </pc:picChg>
        <pc:picChg chg="add mod">
          <ac:chgData name="Thomas Elias Cocolios" userId="6d2733f1-7b3d-4718-9a6d-c6c1e4df313a" providerId="ADAL" clId="{2E5BEA10-A3E7-6B4D-821A-3AF57C507F2C}" dt="2024-12-10T19:36:15.278" v="2575" actId="1076"/>
          <ac:picMkLst>
            <pc:docMk/>
            <pc:sldMk cId="2735802807" sldId="309"/>
            <ac:picMk id="9" creationId="{ED8B1ADC-208B-E754-E5E6-3FAC87EF99E5}"/>
          </ac:picMkLst>
        </pc:picChg>
      </pc:sldChg>
      <pc:sldChg chg="addSp delSp modSp new mod">
        <pc:chgData name="Thomas Elias Cocolios" userId="6d2733f1-7b3d-4718-9a6d-c6c1e4df313a" providerId="ADAL" clId="{2E5BEA10-A3E7-6B4D-821A-3AF57C507F2C}" dt="2024-12-10T19:33:06.119" v="2391" actId="20577"/>
        <pc:sldMkLst>
          <pc:docMk/>
          <pc:sldMk cId="2295467328" sldId="310"/>
        </pc:sldMkLst>
        <pc:spChg chg="mod">
          <ac:chgData name="Thomas Elias Cocolios" userId="6d2733f1-7b3d-4718-9a6d-c6c1e4df313a" providerId="ADAL" clId="{2E5BEA10-A3E7-6B4D-821A-3AF57C507F2C}" dt="2024-12-10T19:16:53.256" v="2276" actId="20577"/>
          <ac:spMkLst>
            <pc:docMk/>
            <pc:sldMk cId="2295467328" sldId="310"/>
            <ac:spMk id="3" creationId="{B9EDC228-A845-21D2-2F94-2CFAFE36B225}"/>
          </ac:spMkLst>
        </pc:spChg>
        <pc:spChg chg="mod">
          <ac:chgData name="Thomas Elias Cocolios" userId="6d2733f1-7b3d-4718-9a6d-c6c1e4df313a" providerId="ADAL" clId="{2E5BEA10-A3E7-6B4D-821A-3AF57C507F2C}" dt="2024-12-10T19:17:28.465" v="2338" actId="20577"/>
          <ac:spMkLst>
            <pc:docMk/>
            <pc:sldMk cId="2295467328" sldId="310"/>
            <ac:spMk id="4" creationId="{048F9739-4706-4894-927E-9ECF542B9BF0}"/>
          </ac:spMkLst>
        </pc:spChg>
        <pc:spChg chg="add mod">
          <ac:chgData name="Thomas Elias Cocolios" userId="6d2733f1-7b3d-4718-9a6d-c6c1e4df313a" providerId="ADAL" clId="{2E5BEA10-A3E7-6B4D-821A-3AF57C507F2C}" dt="2024-12-10T19:33:06.119" v="2391" actId="20577"/>
          <ac:spMkLst>
            <pc:docMk/>
            <pc:sldMk cId="2295467328" sldId="310"/>
            <ac:spMk id="8" creationId="{9D768E9D-07F9-90BC-CB4C-CC03B9A035AF}"/>
          </ac:spMkLst>
        </pc:spChg>
        <pc:spChg chg="add del mod">
          <ac:chgData name="Thomas Elias Cocolios" userId="6d2733f1-7b3d-4718-9a6d-c6c1e4df313a" providerId="ADAL" clId="{2E5BEA10-A3E7-6B4D-821A-3AF57C507F2C}" dt="2024-12-10T19:29:16.811" v="2382"/>
          <ac:spMkLst>
            <pc:docMk/>
            <pc:sldMk cId="2295467328" sldId="310"/>
            <ac:spMk id="12" creationId="{D4D998FA-DE98-CFE3-8396-58BFCB85A3E3}"/>
          </ac:spMkLst>
        </pc:spChg>
        <pc:picChg chg="add mod">
          <ac:chgData name="Thomas Elias Cocolios" userId="6d2733f1-7b3d-4718-9a6d-c6c1e4df313a" providerId="ADAL" clId="{2E5BEA10-A3E7-6B4D-821A-3AF57C507F2C}" dt="2024-12-10T19:19:12.193" v="2363" actId="1076"/>
          <ac:picMkLst>
            <pc:docMk/>
            <pc:sldMk cId="2295467328" sldId="310"/>
            <ac:picMk id="5" creationId="{5C494FBA-FB92-B62A-C00B-1B4DE9F000FC}"/>
          </ac:picMkLst>
        </pc:picChg>
        <pc:picChg chg="add mod">
          <ac:chgData name="Thomas Elias Cocolios" userId="6d2733f1-7b3d-4718-9a6d-c6c1e4df313a" providerId="ADAL" clId="{2E5BEA10-A3E7-6B4D-821A-3AF57C507F2C}" dt="2024-12-10T19:19:12.193" v="2363" actId="1076"/>
          <ac:picMkLst>
            <pc:docMk/>
            <pc:sldMk cId="2295467328" sldId="310"/>
            <ac:picMk id="6" creationId="{9D04C4D8-CA1E-3F46-8E37-FBB28ACECEF7}"/>
          </ac:picMkLst>
        </pc:picChg>
        <pc:picChg chg="add">
          <ac:chgData name="Thomas Elias Cocolios" userId="6d2733f1-7b3d-4718-9a6d-c6c1e4df313a" providerId="ADAL" clId="{2E5BEA10-A3E7-6B4D-821A-3AF57C507F2C}" dt="2024-12-10T19:18:28.180" v="2345"/>
          <ac:picMkLst>
            <pc:docMk/>
            <pc:sldMk cId="2295467328" sldId="310"/>
            <ac:picMk id="7" creationId="{ABF82D5A-0F10-B28F-F202-D7556EA51AFF}"/>
          </ac:picMkLst>
        </pc:picChg>
        <pc:picChg chg="add mod modCrop">
          <ac:chgData name="Thomas Elias Cocolios" userId="6d2733f1-7b3d-4718-9a6d-c6c1e4df313a" providerId="ADAL" clId="{2E5BEA10-A3E7-6B4D-821A-3AF57C507F2C}" dt="2024-12-10T19:20:35.528" v="2372" actId="1076"/>
          <ac:picMkLst>
            <pc:docMk/>
            <pc:sldMk cId="2295467328" sldId="310"/>
            <ac:picMk id="10" creationId="{80D4107A-D2CB-AA9D-2F5C-1CAAAA4D17B9}"/>
          </ac:picMkLst>
        </pc:picChg>
        <pc:picChg chg="add mod">
          <ac:chgData name="Thomas Elias Cocolios" userId="6d2733f1-7b3d-4718-9a6d-c6c1e4df313a" providerId="ADAL" clId="{2E5BEA10-A3E7-6B4D-821A-3AF57C507F2C}" dt="2024-12-10T19:28:08.125" v="2375" actId="14100"/>
          <ac:picMkLst>
            <pc:docMk/>
            <pc:sldMk cId="2295467328" sldId="310"/>
            <ac:picMk id="11" creationId="{BF248595-077D-DDF3-D18E-B601B0F7322B}"/>
          </ac:picMkLst>
        </pc:picChg>
        <pc:picChg chg="add mod">
          <ac:chgData name="Thomas Elias Cocolios" userId="6d2733f1-7b3d-4718-9a6d-c6c1e4df313a" providerId="ADAL" clId="{2E5BEA10-A3E7-6B4D-821A-3AF57C507F2C}" dt="2024-12-10T19:32:48.714" v="2387" actId="1076"/>
          <ac:picMkLst>
            <pc:docMk/>
            <pc:sldMk cId="2295467328" sldId="310"/>
            <ac:picMk id="13" creationId="{36D521E5-CEC4-04EF-2AAA-133E71BDB704}"/>
          </ac:picMkLst>
        </pc:picChg>
        <pc:picChg chg="add mod">
          <ac:chgData name="Thomas Elias Cocolios" userId="6d2733f1-7b3d-4718-9a6d-c6c1e4df313a" providerId="ADAL" clId="{2E5BEA10-A3E7-6B4D-821A-3AF57C507F2C}" dt="2024-12-10T19:32:50.171" v="2388" actId="1076"/>
          <ac:picMkLst>
            <pc:docMk/>
            <pc:sldMk cId="2295467328" sldId="310"/>
            <ac:picMk id="14" creationId="{972100CB-A8EC-57D9-00D2-227AE39CBD7F}"/>
          </ac:picMkLst>
        </pc:picChg>
      </pc:sldChg>
      <pc:sldChg chg="addSp delSp modSp new mod modAnim">
        <pc:chgData name="Thomas Elias Cocolios" userId="6d2733f1-7b3d-4718-9a6d-c6c1e4df313a" providerId="ADAL" clId="{2E5BEA10-A3E7-6B4D-821A-3AF57C507F2C}" dt="2024-12-10T19:40:47.610" v="2634"/>
        <pc:sldMkLst>
          <pc:docMk/>
          <pc:sldMk cId="4188085687" sldId="311"/>
        </pc:sldMkLst>
        <pc:spChg chg="mod">
          <ac:chgData name="Thomas Elias Cocolios" userId="6d2733f1-7b3d-4718-9a6d-c6c1e4df313a" providerId="ADAL" clId="{2E5BEA10-A3E7-6B4D-821A-3AF57C507F2C}" dt="2024-12-10T19:33:18.404" v="2417" actId="20577"/>
          <ac:spMkLst>
            <pc:docMk/>
            <pc:sldMk cId="4188085687" sldId="311"/>
            <ac:spMk id="3" creationId="{91965275-DBE3-9C15-87B5-AFD84709439B}"/>
          </ac:spMkLst>
        </pc:spChg>
        <pc:spChg chg="mod">
          <ac:chgData name="Thomas Elias Cocolios" userId="6d2733f1-7b3d-4718-9a6d-c6c1e4df313a" providerId="ADAL" clId="{2E5BEA10-A3E7-6B4D-821A-3AF57C507F2C}" dt="2024-12-10T19:33:53.132" v="2567" actId="20577"/>
          <ac:spMkLst>
            <pc:docMk/>
            <pc:sldMk cId="4188085687" sldId="311"/>
            <ac:spMk id="4" creationId="{E708B8AD-D502-7F16-9A5C-14BFCF50F80C}"/>
          </ac:spMkLst>
        </pc:spChg>
        <pc:spChg chg="add mod">
          <ac:chgData name="Thomas Elias Cocolios" userId="6d2733f1-7b3d-4718-9a6d-c6c1e4df313a" providerId="ADAL" clId="{2E5BEA10-A3E7-6B4D-821A-3AF57C507F2C}" dt="2024-12-10T19:35:54.684" v="2573" actId="1076"/>
          <ac:spMkLst>
            <pc:docMk/>
            <pc:sldMk cId="4188085687" sldId="311"/>
            <ac:spMk id="6" creationId="{00355ED4-0E2F-A33E-1F3F-1EFDCB0A5DFB}"/>
          </ac:spMkLst>
        </pc:spChg>
        <pc:spChg chg="add del mod">
          <ac:chgData name="Thomas Elias Cocolios" userId="6d2733f1-7b3d-4718-9a6d-c6c1e4df313a" providerId="ADAL" clId="{2E5BEA10-A3E7-6B4D-821A-3AF57C507F2C}" dt="2024-12-10T19:40:47.610" v="2634"/>
          <ac:spMkLst>
            <pc:docMk/>
            <pc:sldMk cId="4188085687" sldId="311"/>
            <ac:spMk id="8" creationId="{65015CF9-8ED8-40CD-2F73-3AD7CF310EA0}"/>
          </ac:spMkLst>
        </pc:spChg>
        <pc:picChg chg="add mod">
          <ac:chgData name="Thomas Elias Cocolios" userId="6d2733f1-7b3d-4718-9a6d-c6c1e4df313a" providerId="ADAL" clId="{2E5BEA10-A3E7-6B4D-821A-3AF57C507F2C}" dt="2024-12-10T19:35:26.458" v="2571" actId="1076"/>
          <ac:picMkLst>
            <pc:docMk/>
            <pc:sldMk cId="4188085687" sldId="311"/>
            <ac:picMk id="5" creationId="{B3F09057-3D82-BAC3-DA78-D0D71F2430DF}"/>
          </ac:picMkLst>
        </pc:picChg>
        <pc:picChg chg="add mod">
          <ac:chgData name="Thomas Elias Cocolios" userId="6d2733f1-7b3d-4718-9a6d-c6c1e4df313a" providerId="ADAL" clId="{2E5BEA10-A3E7-6B4D-821A-3AF57C507F2C}" dt="2024-12-10T19:38:09.097" v="2625" actId="14100"/>
          <ac:picMkLst>
            <pc:docMk/>
            <pc:sldMk cId="4188085687" sldId="311"/>
            <ac:picMk id="7" creationId="{7663EA74-3D46-F55C-F16F-FE2D150D54C1}"/>
          </ac:picMkLst>
        </pc:picChg>
        <pc:picChg chg="add mod">
          <ac:chgData name="Thomas Elias Cocolios" userId="6d2733f1-7b3d-4718-9a6d-c6c1e4df313a" providerId="ADAL" clId="{2E5BEA10-A3E7-6B4D-821A-3AF57C507F2C}" dt="2024-12-10T19:38:25.627" v="2629" actId="14100"/>
          <ac:picMkLst>
            <pc:docMk/>
            <pc:sldMk cId="4188085687" sldId="311"/>
            <ac:picMk id="9" creationId="{2F8A712A-8FA1-A3EA-6F72-67383187E7C9}"/>
          </ac:picMkLst>
        </pc:picChg>
        <pc:picChg chg="add mod">
          <ac:chgData name="Thomas Elias Cocolios" userId="6d2733f1-7b3d-4718-9a6d-c6c1e4df313a" providerId="ADAL" clId="{2E5BEA10-A3E7-6B4D-821A-3AF57C507F2C}" dt="2024-12-10T19:40:43.997" v="2632" actId="14100"/>
          <ac:picMkLst>
            <pc:docMk/>
            <pc:sldMk cId="4188085687" sldId="311"/>
            <ac:picMk id="11" creationId="{212C94EF-7F72-6444-BC46-7FD86C357621}"/>
          </ac:picMkLst>
        </pc:picChg>
      </pc:sldChg>
      <pc:sldChg chg="addSp delSp modSp add mod delAnim">
        <pc:chgData name="Thomas Elias Cocolios" userId="6d2733f1-7b3d-4718-9a6d-c6c1e4df313a" providerId="ADAL" clId="{2E5BEA10-A3E7-6B4D-821A-3AF57C507F2C}" dt="2024-12-10T19:46:56.234" v="2689"/>
        <pc:sldMkLst>
          <pc:docMk/>
          <pc:sldMk cId="4194221272" sldId="312"/>
        </pc:sldMkLst>
        <pc:spChg chg="del">
          <ac:chgData name="Thomas Elias Cocolios" userId="6d2733f1-7b3d-4718-9a6d-c6c1e4df313a" providerId="ADAL" clId="{2E5BEA10-A3E7-6B4D-821A-3AF57C507F2C}" dt="2024-12-10T19:43:42.253" v="2645" actId="478"/>
          <ac:spMkLst>
            <pc:docMk/>
            <pc:sldMk cId="4194221272" sldId="312"/>
            <ac:spMk id="6" creationId="{BB58F94C-9D9E-B9E6-25A5-B7C1DE270EED}"/>
          </ac:spMkLst>
        </pc:spChg>
        <pc:spChg chg="add mod">
          <ac:chgData name="Thomas Elias Cocolios" userId="6d2733f1-7b3d-4718-9a6d-c6c1e4df313a" providerId="ADAL" clId="{2E5BEA10-A3E7-6B4D-821A-3AF57C507F2C}" dt="2024-12-10T19:45:45.003" v="2670" actId="1076"/>
          <ac:spMkLst>
            <pc:docMk/>
            <pc:sldMk cId="4194221272" sldId="312"/>
            <ac:spMk id="12" creationId="{76E7576A-2178-FBFC-2AA9-44AEADEE4AE4}"/>
          </ac:spMkLst>
        </pc:spChg>
        <pc:spChg chg="add mod">
          <ac:chgData name="Thomas Elias Cocolios" userId="6d2733f1-7b3d-4718-9a6d-c6c1e4df313a" providerId="ADAL" clId="{2E5BEA10-A3E7-6B4D-821A-3AF57C507F2C}" dt="2024-12-10T19:45:43.365" v="2669" actId="1076"/>
          <ac:spMkLst>
            <pc:docMk/>
            <pc:sldMk cId="4194221272" sldId="312"/>
            <ac:spMk id="13" creationId="{1276DC80-9A61-D33A-1BEB-217B7B17B968}"/>
          </ac:spMkLst>
        </pc:spChg>
        <pc:spChg chg="add mod">
          <ac:chgData name="Thomas Elias Cocolios" userId="6d2733f1-7b3d-4718-9a6d-c6c1e4df313a" providerId="ADAL" clId="{2E5BEA10-A3E7-6B4D-821A-3AF57C507F2C}" dt="2024-12-10T19:45:51.170" v="2673" actId="20577"/>
          <ac:spMkLst>
            <pc:docMk/>
            <pc:sldMk cId="4194221272" sldId="312"/>
            <ac:spMk id="14" creationId="{B88D896F-FFA2-3D03-D815-FB9950C8443B}"/>
          </ac:spMkLst>
        </pc:spChg>
        <pc:spChg chg="add del mod">
          <ac:chgData name="Thomas Elias Cocolios" userId="6d2733f1-7b3d-4718-9a6d-c6c1e4df313a" providerId="ADAL" clId="{2E5BEA10-A3E7-6B4D-821A-3AF57C507F2C}" dt="2024-12-10T19:46:56.234" v="2689"/>
          <ac:spMkLst>
            <pc:docMk/>
            <pc:sldMk cId="4194221272" sldId="312"/>
            <ac:spMk id="15" creationId="{51F0A632-7739-0A55-128A-8DABD141B755}"/>
          </ac:spMkLst>
        </pc:spChg>
        <pc:spChg chg="add mod">
          <ac:chgData name="Thomas Elias Cocolios" userId="6d2733f1-7b3d-4718-9a6d-c6c1e4df313a" providerId="ADAL" clId="{2E5BEA10-A3E7-6B4D-821A-3AF57C507F2C}" dt="2024-12-10T19:46:50.417" v="2687" actId="20577"/>
          <ac:spMkLst>
            <pc:docMk/>
            <pc:sldMk cId="4194221272" sldId="312"/>
            <ac:spMk id="16" creationId="{E86F123B-80D1-CA55-D81F-EA042160A6ED}"/>
          </ac:spMkLst>
        </pc:spChg>
        <pc:picChg chg="del">
          <ac:chgData name="Thomas Elias Cocolios" userId="6d2733f1-7b3d-4718-9a6d-c6c1e4df313a" providerId="ADAL" clId="{2E5BEA10-A3E7-6B4D-821A-3AF57C507F2C}" dt="2024-12-10T19:43:41.093" v="2644" actId="478"/>
          <ac:picMkLst>
            <pc:docMk/>
            <pc:sldMk cId="4194221272" sldId="312"/>
            <ac:picMk id="5" creationId="{3F69CE8C-33E1-9A64-360F-5275AFD066F4}"/>
          </ac:picMkLst>
        </pc:picChg>
        <pc:picChg chg="del">
          <ac:chgData name="Thomas Elias Cocolios" userId="6d2733f1-7b3d-4718-9a6d-c6c1e4df313a" providerId="ADAL" clId="{2E5BEA10-A3E7-6B4D-821A-3AF57C507F2C}" dt="2024-12-10T19:43:42.916" v="2646" actId="478"/>
          <ac:picMkLst>
            <pc:docMk/>
            <pc:sldMk cId="4194221272" sldId="312"/>
            <ac:picMk id="7" creationId="{723BAF61-174A-FB4C-C14C-FCFCCA55ABDC}"/>
          </ac:picMkLst>
        </pc:picChg>
        <pc:picChg chg="add mod">
          <ac:chgData name="Thomas Elias Cocolios" userId="6d2733f1-7b3d-4718-9a6d-c6c1e4df313a" providerId="ADAL" clId="{2E5BEA10-A3E7-6B4D-821A-3AF57C507F2C}" dt="2024-12-10T19:45:41.259" v="2668" actId="1076"/>
          <ac:picMkLst>
            <pc:docMk/>
            <pc:sldMk cId="4194221272" sldId="312"/>
            <ac:picMk id="8" creationId="{46378DB8-4A99-5A74-218A-1AA5C581212A}"/>
          </ac:picMkLst>
        </pc:picChg>
        <pc:picChg chg="del">
          <ac:chgData name="Thomas Elias Cocolios" userId="6d2733f1-7b3d-4718-9a6d-c6c1e4df313a" providerId="ADAL" clId="{2E5BEA10-A3E7-6B4D-821A-3AF57C507F2C}" dt="2024-12-10T19:43:43.391" v="2647" actId="478"/>
          <ac:picMkLst>
            <pc:docMk/>
            <pc:sldMk cId="4194221272" sldId="312"/>
            <ac:picMk id="9" creationId="{FF632929-B902-713F-919A-A5669C5CDC89}"/>
          </ac:picMkLst>
        </pc:picChg>
        <pc:picChg chg="add mod">
          <ac:chgData name="Thomas Elias Cocolios" userId="6d2733f1-7b3d-4718-9a6d-c6c1e4df313a" providerId="ADAL" clId="{2E5BEA10-A3E7-6B4D-821A-3AF57C507F2C}" dt="2024-12-10T19:45:39.795" v="2667" actId="1076"/>
          <ac:picMkLst>
            <pc:docMk/>
            <pc:sldMk cId="4194221272" sldId="312"/>
            <ac:picMk id="10" creationId="{C352510E-FB87-2701-459E-F345FDE4B9B9}"/>
          </ac:picMkLst>
        </pc:picChg>
        <pc:picChg chg="del">
          <ac:chgData name="Thomas Elias Cocolios" userId="6d2733f1-7b3d-4718-9a6d-c6c1e4df313a" providerId="ADAL" clId="{2E5BEA10-A3E7-6B4D-821A-3AF57C507F2C}" dt="2024-12-10T19:43:43.776" v="2648" actId="478"/>
          <ac:picMkLst>
            <pc:docMk/>
            <pc:sldMk cId="4194221272" sldId="312"/>
            <ac:picMk id="11" creationId="{2AEED537-092F-98E9-7BCA-BECB71C5BCD5}"/>
          </ac:picMkLst>
        </pc:picChg>
        <pc:picChg chg="add mod">
          <ac:chgData name="Thomas Elias Cocolios" userId="6d2733f1-7b3d-4718-9a6d-c6c1e4df313a" providerId="ADAL" clId="{2E5BEA10-A3E7-6B4D-821A-3AF57C507F2C}" dt="2024-12-10T19:45:37.965" v="2666" actId="1076"/>
          <ac:picMkLst>
            <pc:docMk/>
            <pc:sldMk cId="4194221272" sldId="312"/>
            <ac:picMk id="2050" creationId="{AE388AFE-2DB1-9741-7822-21AA37D1B4D7}"/>
          </ac:picMkLst>
        </pc:picChg>
      </pc:sldChg>
      <pc:sldMasterChg chg="addSp modSp mod">
        <pc:chgData name="Thomas Elias Cocolios" userId="6d2733f1-7b3d-4718-9a6d-c6c1e4df313a" providerId="ADAL" clId="{2E5BEA10-A3E7-6B4D-821A-3AF57C507F2C}" dt="2024-12-10T19:42:37.846" v="2640" actId="14100"/>
        <pc:sldMasterMkLst>
          <pc:docMk/>
          <pc:sldMasterMk cId="463755981" sldId="2147483648"/>
        </pc:sldMasterMkLst>
        <pc:picChg chg="add mod">
          <ac:chgData name="Thomas Elias Cocolios" userId="6d2733f1-7b3d-4718-9a6d-c6c1e4df313a" providerId="ADAL" clId="{2E5BEA10-A3E7-6B4D-821A-3AF57C507F2C}" dt="2024-12-10T19:42:37.846" v="2640" actId="14100"/>
          <ac:picMkLst>
            <pc:docMk/>
            <pc:sldMasterMk cId="463755981" sldId="2147483648"/>
            <ac:picMk id="8" creationId="{50E8522E-0E68-B3A1-ACDE-8A2D614EE4D8}"/>
          </ac:picMkLst>
        </pc:picChg>
      </pc:sldMasterChg>
    </pc:docChg>
  </pc:docChgLst>
  <pc:docChgLst>
    <pc:chgData name="Annabelle Vanpée-Schauwers" userId="S::annabelle.vanpee-schauwers@kuleuven.be::4ff9b3fc-6d98-4bf1-8642-eff466df141e" providerId="AD" clId="Web-{03923DD4-0D8F-42BF-03D6-502415FC1AAF}"/>
    <pc:docChg chg="addSld delSld">
      <pc:chgData name="Annabelle Vanpée-Schauwers" userId="S::annabelle.vanpee-schauwers@kuleuven.be::4ff9b3fc-6d98-4bf1-8642-eff466df141e" providerId="AD" clId="Web-{03923DD4-0D8F-42BF-03D6-502415FC1AAF}" dt="2024-10-09T09:54:02.751" v="1"/>
      <pc:docMkLst>
        <pc:docMk/>
      </pc:docMkLst>
      <pc:sldChg chg="new del">
        <pc:chgData name="Annabelle Vanpée-Schauwers" userId="S::annabelle.vanpee-schauwers@kuleuven.be::4ff9b3fc-6d98-4bf1-8642-eff466df141e" providerId="AD" clId="Web-{03923DD4-0D8F-42BF-03D6-502415FC1AAF}" dt="2024-10-09T09:54:02.751" v="1"/>
        <pc:sldMkLst>
          <pc:docMk/>
          <pc:sldMk cId="2891564283" sldId="272"/>
        </pc:sldMkLst>
      </pc:sldChg>
    </pc:docChg>
  </pc:docChgLst>
  <pc:docChgLst>
    <pc:chgData name="Stef Hillewaere" userId="06dfe904-4e42-4b1d-ab89-ffec9acd0d39" providerId="ADAL" clId="{CA0D525A-2713-A843-8F3B-3627E917FE48}"/>
    <pc:docChg chg="undo custSel addSld delSld modSld modMainMaster">
      <pc:chgData name="Stef Hillewaere" userId="06dfe904-4e42-4b1d-ab89-ffec9acd0d39" providerId="ADAL" clId="{CA0D525A-2713-A843-8F3B-3627E917FE48}" dt="2024-10-07T17:11:55.246" v="375" actId="732"/>
      <pc:docMkLst>
        <pc:docMk/>
      </pc:docMkLst>
      <pc:sldChg chg="modSp mod chgLayout">
        <pc:chgData name="Stef Hillewaere" userId="06dfe904-4e42-4b1d-ab89-ffec9acd0d39" providerId="ADAL" clId="{CA0D525A-2713-A843-8F3B-3627E917FE48}" dt="2024-10-07T17:06:12.402" v="327"/>
        <pc:sldMkLst>
          <pc:docMk/>
          <pc:sldMk cId="377603362" sldId="256"/>
        </pc:sldMkLst>
        <pc:spChg chg="mod ord">
          <ac:chgData name="Stef Hillewaere" userId="06dfe904-4e42-4b1d-ab89-ffec9acd0d39" providerId="ADAL" clId="{CA0D525A-2713-A843-8F3B-3627E917FE48}" dt="2024-10-07T17:06:12.402" v="327"/>
          <ac:spMkLst>
            <pc:docMk/>
            <pc:sldMk cId="377603362" sldId="256"/>
            <ac:spMk id="3" creationId="{1C99046D-02C8-0B78-DFAA-DF1FEE1F4C1D}"/>
          </ac:spMkLst>
        </pc:spChg>
      </pc:sldChg>
      <pc:sldChg chg="addSp delSp modSp del mod chgLayout">
        <pc:chgData name="Stef Hillewaere" userId="06dfe904-4e42-4b1d-ab89-ffec9acd0d39" providerId="ADAL" clId="{CA0D525A-2713-A843-8F3B-3627E917FE48}" dt="2024-10-07T17:01:02.644" v="285" actId="2696"/>
        <pc:sldMkLst>
          <pc:docMk/>
          <pc:sldMk cId="276971566" sldId="257"/>
        </pc:sldMkLst>
      </pc:sldChg>
      <pc:sldChg chg="addSp delSp modSp mod modClrScheme chgLayout">
        <pc:chgData name="Stef Hillewaere" userId="06dfe904-4e42-4b1d-ab89-ffec9acd0d39" providerId="ADAL" clId="{CA0D525A-2713-A843-8F3B-3627E917FE48}" dt="2024-10-07T16:29:39.241" v="44" actId="478"/>
        <pc:sldMkLst>
          <pc:docMk/>
          <pc:sldMk cId="375218072" sldId="258"/>
        </pc:sldMkLst>
      </pc:sldChg>
      <pc:sldChg chg="del">
        <pc:chgData name="Stef Hillewaere" userId="06dfe904-4e42-4b1d-ab89-ffec9acd0d39" providerId="ADAL" clId="{CA0D525A-2713-A843-8F3B-3627E917FE48}" dt="2024-10-07T17:00:48.359" v="283" actId="2696"/>
        <pc:sldMkLst>
          <pc:docMk/>
          <pc:sldMk cId="1278148512" sldId="259"/>
        </pc:sldMkLst>
      </pc:sldChg>
      <pc:sldChg chg="del">
        <pc:chgData name="Stef Hillewaere" userId="06dfe904-4e42-4b1d-ab89-ffec9acd0d39" providerId="ADAL" clId="{CA0D525A-2713-A843-8F3B-3627E917FE48}" dt="2024-10-07T17:01:02.644" v="285" actId="2696"/>
        <pc:sldMkLst>
          <pc:docMk/>
          <pc:sldMk cId="15460776" sldId="260"/>
        </pc:sldMkLst>
      </pc:sldChg>
      <pc:sldChg chg="del">
        <pc:chgData name="Stef Hillewaere" userId="06dfe904-4e42-4b1d-ab89-ffec9acd0d39" providerId="ADAL" clId="{CA0D525A-2713-A843-8F3B-3627E917FE48}" dt="2024-10-07T17:01:02.644" v="285" actId="2696"/>
        <pc:sldMkLst>
          <pc:docMk/>
          <pc:sldMk cId="4137452437" sldId="261"/>
        </pc:sldMkLst>
      </pc:sldChg>
      <pc:sldChg chg="addSp delSp modSp del mod chgLayout">
        <pc:chgData name="Stef Hillewaere" userId="06dfe904-4e42-4b1d-ab89-ffec9acd0d39" providerId="ADAL" clId="{CA0D525A-2713-A843-8F3B-3627E917FE48}" dt="2024-10-07T17:01:02.644" v="285" actId="2696"/>
        <pc:sldMkLst>
          <pc:docMk/>
          <pc:sldMk cId="1659714873" sldId="262"/>
        </pc:sldMkLst>
      </pc:sldChg>
      <pc:sldChg chg="del">
        <pc:chgData name="Stef Hillewaere" userId="06dfe904-4e42-4b1d-ab89-ffec9acd0d39" providerId="ADAL" clId="{CA0D525A-2713-A843-8F3B-3627E917FE48}" dt="2024-10-07T17:01:02.644" v="285" actId="2696"/>
        <pc:sldMkLst>
          <pc:docMk/>
          <pc:sldMk cId="4039537791" sldId="263"/>
        </pc:sldMkLst>
      </pc:sldChg>
      <pc:sldChg chg="del">
        <pc:chgData name="Stef Hillewaere" userId="06dfe904-4e42-4b1d-ab89-ffec9acd0d39" providerId="ADAL" clId="{CA0D525A-2713-A843-8F3B-3627E917FE48}" dt="2024-10-07T17:01:02.644" v="285" actId="2696"/>
        <pc:sldMkLst>
          <pc:docMk/>
          <pc:sldMk cId="513483342" sldId="264"/>
        </pc:sldMkLst>
      </pc:sldChg>
      <pc:sldChg chg="del">
        <pc:chgData name="Stef Hillewaere" userId="06dfe904-4e42-4b1d-ab89-ffec9acd0d39" providerId="ADAL" clId="{CA0D525A-2713-A843-8F3B-3627E917FE48}" dt="2024-10-07T17:01:02.644" v="285" actId="2696"/>
        <pc:sldMkLst>
          <pc:docMk/>
          <pc:sldMk cId="4167093566" sldId="265"/>
        </pc:sldMkLst>
      </pc:sldChg>
      <pc:sldChg chg="new">
        <pc:chgData name="Stef Hillewaere" userId="06dfe904-4e42-4b1d-ab89-ffec9acd0d39" providerId="ADAL" clId="{CA0D525A-2713-A843-8F3B-3627E917FE48}" dt="2024-10-07T17:00:43.363" v="282" actId="680"/>
        <pc:sldMkLst>
          <pc:docMk/>
          <pc:sldMk cId="259504553" sldId="266"/>
        </pc:sldMkLst>
      </pc:sldChg>
      <pc:sldChg chg="new">
        <pc:chgData name="Stef Hillewaere" userId="06dfe904-4e42-4b1d-ab89-ffec9acd0d39" providerId="ADAL" clId="{CA0D525A-2713-A843-8F3B-3627E917FE48}" dt="2024-10-07T17:01:11.176" v="286" actId="680"/>
        <pc:sldMkLst>
          <pc:docMk/>
          <pc:sldMk cId="1271260813" sldId="267"/>
        </pc:sldMkLst>
      </pc:sldChg>
      <pc:sldChg chg="new">
        <pc:chgData name="Stef Hillewaere" userId="06dfe904-4e42-4b1d-ab89-ffec9acd0d39" providerId="ADAL" clId="{CA0D525A-2713-A843-8F3B-3627E917FE48}" dt="2024-10-07T17:01:14.912" v="287" actId="680"/>
        <pc:sldMkLst>
          <pc:docMk/>
          <pc:sldMk cId="532101724" sldId="268"/>
        </pc:sldMkLst>
      </pc:sldChg>
      <pc:sldChg chg="new">
        <pc:chgData name="Stef Hillewaere" userId="06dfe904-4e42-4b1d-ab89-ffec9acd0d39" providerId="ADAL" clId="{CA0D525A-2713-A843-8F3B-3627E917FE48}" dt="2024-10-07T17:01:17.314" v="288" actId="680"/>
        <pc:sldMkLst>
          <pc:docMk/>
          <pc:sldMk cId="2409383368" sldId="269"/>
        </pc:sldMkLst>
      </pc:sldChg>
      <pc:sldChg chg="new">
        <pc:chgData name="Stef Hillewaere" userId="06dfe904-4e42-4b1d-ab89-ffec9acd0d39" providerId="ADAL" clId="{CA0D525A-2713-A843-8F3B-3627E917FE48}" dt="2024-10-07T17:01:19.715" v="289" actId="680"/>
        <pc:sldMkLst>
          <pc:docMk/>
          <pc:sldMk cId="1603027037" sldId="270"/>
        </pc:sldMkLst>
      </pc:sldChg>
      <pc:sldChg chg="new">
        <pc:chgData name="Stef Hillewaere" userId="06dfe904-4e42-4b1d-ab89-ffec9acd0d39" providerId="ADAL" clId="{CA0D525A-2713-A843-8F3B-3627E917FE48}" dt="2024-10-07T17:01:25.430" v="290" actId="680"/>
        <pc:sldMkLst>
          <pc:docMk/>
          <pc:sldMk cId="508426678" sldId="271"/>
        </pc:sldMkLst>
      </pc:sldChg>
      <pc:sldMasterChg chg="addSp delSp modSp mod modSldLayout sldLayoutOrd">
        <pc:chgData name="Stef Hillewaere" userId="06dfe904-4e42-4b1d-ab89-ffec9acd0d39" providerId="ADAL" clId="{CA0D525A-2713-A843-8F3B-3627E917FE48}" dt="2024-10-07T17:11:55.246" v="375" actId="732"/>
        <pc:sldMasterMkLst>
          <pc:docMk/>
          <pc:sldMasterMk cId="463755981" sldId="2147483648"/>
        </pc:sldMasterMkLst>
        <pc:spChg chg="mod">
          <ac:chgData name="Stef Hillewaere" userId="06dfe904-4e42-4b1d-ab89-ffec9acd0d39" providerId="ADAL" clId="{CA0D525A-2713-A843-8F3B-3627E917FE48}" dt="2024-10-07T16:17:18.377" v="12" actId="207"/>
          <ac:spMkLst>
            <pc:docMk/>
            <pc:sldMasterMk cId="463755981" sldId="2147483648"/>
            <ac:spMk id="2" creationId="{00000000-0000-0000-0000-000000000000}"/>
          </ac:spMkLst>
        </pc:spChg>
        <pc:spChg chg="mod">
          <ac:chgData name="Stef Hillewaere" userId="06dfe904-4e42-4b1d-ab89-ffec9acd0d39" providerId="ADAL" clId="{CA0D525A-2713-A843-8F3B-3627E917FE48}" dt="2024-10-07T16:16:57.541" v="11" actId="5793"/>
          <ac:spMkLst>
            <pc:docMk/>
            <pc:sldMasterMk cId="463755981" sldId="2147483648"/>
            <ac:spMk id="3" creationId="{00000000-0000-0000-0000-000000000000}"/>
          </ac:spMkLst>
        </pc:spChg>
        <pc:spChg chg="mod">
          <ac:chgData name="Stef Hillewaere" userId="06dfe904-4e42-4b1d-ab89-ffec9acd0d39" providerId="ADAL" clId="{CA0D525A-2713-A843-8F3B-3627E917FE48}" dt="2024-10-07T16:16:51.724" v="10" actId="1076"/>
          <ac:spMkLst>
            <pc:docMk/>
            <pc:sldMasterMk cId="463755981" sldId="2147483648"/>
            <ac:spMk id="5" creationId="{00000000-0000-0000-0000-000000000000}"/>
          </ac:spMkLst>
        </pc:spChg>
        <pc:spChg chg="mod">
          <ac:chgData name="Stef Hillewaere" userId="06dfe904-4e42-4b1d-ab89-ffec9acd0d39" providerId="ADAL" clId="{CA0D525A-2713-A843-8F3B-3627E917FE48}" dt="2024-10-07T16:47:58.925" v="187" actId="14100"/>
          <ac:spMkLst>
            <pc:docMk/>
            <pc:sldMasterMk cId="463755981" sldId="2147483648"/>
            <ac:spMk id="9" creationId="{6BDB821E-3E44-1141-8C7B-FEB07B979251}"/>
          </ac:spMkLst>
        </pc:spChg>
        <pc:picChg chg="add mod">
          <ac:chgData name="Stef Hillewaere" userId="06dfe904-4e42-4b1d-ab89-ffec9acd0d39" providerId="ADAL" clId="{CA0D525A-2713-A843-8F3B-3627E917FE48}" dt="2024-10-07T16:16:42.200" v="9" actId="1076"/>
          <ac:picMkLst>
            <pc:docMk/>
            <pc:sldMasterMk cId="463755981" sldId="2147483648"/>
            <ac:picMk id="7" creationId="{15E13232-C638-6951-DDA6-89141A14C296}"/>
          </ac:picMkLst>
        </pc:picChg>
        <pc:sldLayoutChg chg="modSp mod setBg">
          <pc:chgData name="Stef Hillewaere" userId="06dfe904-4e42-4b1d-ab89-ffec9acd0d39" providerId="ADAL" clId="{CA0D525A-2713-A843-8F3B-3627E917FE48}" dt="2024-10-07T17:10:03.192" v="331" actId="1076"/>
          <pc:sldLayoutMkLst>
            <pc:docMk/>
            <pc:sldMasterMk cId="463755981" sldId="2147483648"/>
            <pc:sldLayoutMk cId="1128617704" sldId="2147483649"/>
          </pc:sldLayoutMkLst>
          <pc:spChg chg="mod">
            <ac:chgData name="Stef Hillewaere" userId="06dfe904-4e42-4b1d-ab89-ffec9acd0d39" providerId="ADAL" clId="{CA0D525A-2713-A843-8F3B-3627E917FE48}" dt="2024-10-07T17:05:03.105" v="320" actId="20577"/>
            <ac:spMkLst>
              <pc:docMk/>
              <pc:sldMasterMk cId="463755981" sldId="2147483648"/>
              <pc:sldLayoutMk cId="1128617704" sldId="2147483649"/>
              <ac:spMk id="3" creationId="{68BDB9EC-0874-2647-AB98-1103A741C35F}"/>
            </ac:spMkLst>
          </pc:spChg>
          <pc:spChg chg="mod">
            <ac:chgData name="Stef Hillewaere" userId="06dfe904-4e42-4b1d-ab89-ffec9acd0d39" providerId="ADAL" clId="{CA0D525A-2713-A843-8F3B-3627E917FE48}" dt="2024-10-07T17:04:35.523" v="315" actId="21"/>
            <ac:spMkLst>
              <pc:docMk/>
              <pc:sldMasterMk cId="463755981" sldId="2147483648"/>
              <pc:sldLayoutMk cId="1128617704" sldId="2147483649"/>
              <ac:spMk id="9" creationId="{3DAE7C1F-2FF5-D159-64D6-93BFDEDD4C19}"/>
            </ac:spMkLst>
          </pc:spChg>
          <pc:spChg chg="mod">
            <ac:chgData name="Stef Hillewaere" userId="06dfe904-4e42-4b1d-ab89-ffec9acd0d39" providerId="ADAL" clId="{CA0D525A-2713-A843-8F3B-3627E917FE48}" dt="2024-10-07T16:26:42.362" v="36" actId="1076"/>
            <ac:spMkLst>
              <pc:docMk/>
              <pc:sldMasterMk cId="463755981" sldId="2147483648"/>
              <pc:sldLayoutMk cId="1128617704" sldId="2147483649"/>
              <ac:spMk id="11" creationId="{D846E527-02A1-754A-9B67-B58DABD12B01}"/>
            </ac:spMkLst>
          </pc:spChg>
          <pc:picChg chg="mod">
            <ac:chgData name="Stef Hillewaere" userId="06dfe904-4e42-4b1d-ab89-ffec9acd0d39" providerId="ADAL" clId="{CA0D525A-2713-A843-8F3B-3627E917FE48}" dt="2024-10-07T17:10:03.192" v="331" actId="1076"/>
            <ac:picMkLst>
              <pc:docMk/>
              <pc:sldMasterMk cId="463755981" sldId="2147483648"/>
              <pc:sldLayoutMk cId="1128617704" sldId="2147483649"/>
              <ac:picMk id="8" creationId="{5D495572-740C-622D-A0A0-55B335E879EE}"/>
            </ac:picMkLst>
          </pc:picChg>
        </pc:sldLayoutChg>
        <pc:sldLayoutChg chg="addSp delSp modSp mod setBg">
          <pc:chgData name="Stef Hillewaere" userId="06dfe904-4e42-4b1d-ab89-ffec9acd0d39" providerId="ADAL" clId="{CA0D525A-2713-A843-8F3B-3627E917FE48}" dt="2024-10-07T17:10:15.507" v="333"/>
          <pc:sldLayoutMkLst>
            <pc:docMk/>
            <pc:sldMasterMk cId="463755981" sldId="2147483648"/>
            <pc:sldLayoutMk cId="2102180824" sldId="2147483650"/>
          </pc:sldLayoutMkLst>
          <pc:spChg chg="add del mod">
            <ac:chgData name="Stef Hillewaere" userId="06dfe904-4e42-4b1d-ab89-ffec9acd0d39" providerId="ADAL" clId="{CA0D525A-2713-A843-8F3B-3627E917FE48}" dt="2024-10-07T17:07:36.029" v="328"/>
            <ac:spMkLst>
              <pc:docMk/>
              <pc:sldMasterMk cId="463755981" sldId="2147483648"/>
              <pc:sldLayoutMk cId="2102180824" sldId="2147483650"/>
              <ac:spMk id="8" creationId="{D96485BC-8D44-B69E-01B8-A8905B4AA829}"/>
            </ac:spMkLst>
          </pc:spChg>
          <pc:picChg chg="add mod">
            <ac:chgData name="Stef Hillewaere" userId="06dfe904-4e42-4b1d-ab89-ffec9acd0d39" providerId="ADAL" clId="{CA0D525A-2713-A843-8F3B-3627E917FE48}" dt="2024-10-07T17:10:15.507" v="333"/>
            <ac:picMkLst>
              <pc:docMk/>
              <pc:sldMasterMk cId="463755981" sldId="2147483648"/>
              <pc:sldLayoutMk cId="2102180824" sldId="2147483650"/>
              <ac:picMk id="2" creationId="{5DDC59BD-319A-966E-C8B8-3E1004F142A1}"/>
            </ac:picMkLst>
          </pc:picChg>
          <pc:picChg chg="mod">
            <ac:chgData name="Stef Hillewaere" userId="06dfe904-4e42-4b1d-ab89-ffec9acd0d39" providerId="ADAL" clId="{CA0D525A-2713-A843-8F3B-3627E917FE48}" dt="2024-10-07T16:26:35.692" v="34" actId="1076"/>
            <ac:picMkLst>
              <pc:docMk/>
              <pc:sldMasterMk cId="463755981" sldId="2147483648"/>
              <pc:sldLayoutMk cId="2102180824" sldId="2147483650"/>
              <ac:picMk id="13" creationId="{B40E423F-CCF8-4A62-41BB-2C22CAC74978}"/>
            </ac:picMkLst>
          </pc:picChg>
        </pc:sldLayoutChg>
        <pc:sldLayoutChg chg="addSp delSp modSp mod ord">
          <pc:chgData name="Stef Hillewaere" userId="06dfe904-4e42-4b1d-ab89-ffec9acd0d39" providerId="ADAL" clId="{CA0D525A-2713-A843-8F3B-3627E917FE48}" dt="2024-10-07T16:36:08.358" v="76" actId="20578"/>
          <pc:sldLayoutMkLst>
            <pc:docMk/>
            <pc:sldMasterMk cId="463755981" sldId="2147483648"/>
            <pc:sldLayoutMk cId="952148524" sldId="2147483651"/>
          </pc:sldLayoutMkLst>
          <pc:spChg chg="add mod">
            <ac:chgData name="Stef Hillewaere" userId="06dfe904-4e42-4b1d-ab89-ffec9acd0d39" providerId="ADAL" clId="{CA0D525A-2713-A843-8F3B-3627E917FE48}" dt="2024-10-07T16:36:04.525" v="75"/>
            <ac:spMkLst>
              <pc:docMk/>
              <pc:sldMasterMk cId="463755981" sldId="2147483648"/>
              <pc:sldLayoutMk cId="952148524" sldId="2147483651"/>
              <ac:spMk id="3" creationId="{6235C20E-3391-4145-4D84-53842E905E6B}"/>
            </ac:spMkLst>
          </pc:spChg>
          <pc:spChg chg="add mod">
            <ac:chgData name="Stef Hillewaere" userId="06dfe904-4e42-4b1d-ab89-ffec9acd0d39" providerId="ADAL" clId="{CA0D525A-2713-A843-8F3B-3627E917FE48}" dt="2024-10-07T16:36:04.525" v="75"/>
            <ac:spMkLst>
              <pc:docMk/>
              <pc:sldMasterMk cId="463755981" sldId="2147483648"/>
              <pc:sldLayoutMk cId="952148524" sldId="2147483651"/>
              <ac:spMk id="5" creationId="{78D2F004-28B6-C370-D870-67D28C32D0D7}"/>
            </ac:spMkLst>
          </pc:spChg>
          <pc:spChg chg="add mod">
            <ac:chgData name="Stef Hillewaere" userId="06dfe904-4e42-4b1d-ab89-ffec9acd0d39" providerId="ADAL" clId="{CA0D525A-2713-A843-8F3B-3627E917FE48}" dt="2024-10-07T16:36:04.525" v="75"/>
            <ac:spMkLst>
              <pc:docMk/>
              <pc:sldMasterMk cId="463755981" sldId="2147483648"/>
              <pc:sldLayoutMk cId="952148524" sldId="2147483651"/>
              <ac:spMk id="8" creationId="{1AE2BA5A-EDBB-7957-59A2-5BB98B0C2656}"/>
            </ac:spMkLst>
          </pc:spChg>
        </pc:sldLayoutChg>
        <pc:sldLayoutChg chg="delSp mod">
          <pc:chgData name="Stef Hillewaere" userId="06dfe904-4e42-4b1d-ab89-ffec9acd0d39" providerId="ADAL" clId="{CA0D525A-2713-A843-8F3B-3627E917FE48}" dt="2024-10-07T16:35:29.583" v="65" actId="478"/>
          <pc:sldLayoutMkLst>
            <pc:docMk/>
            <pc:sldMasterMk cId="463755981" sldId="2147483648"/>
            <pc:sldLayoutMk cId="1859589071" sldId="2147483652"/>
          </pc:sldLayoutMkLst>
        </pc:sldLayoutChg>
        <pc:sldLayoutChg chg="delSp modSp mod">
          <pc:chgData name="Stef Hillewaere" userId="06dfe904-4e42-4b1d-ab89-ffec9acd0d39" providerId="ADAL" clId="{CA0D525A-2713-A843-8F3B-3627E917FE48}" dt="2024-10-07T16:35:20.256" v="62" actId="478"/>
          <pc:sldLayoutMkLst>
            <pc:docMk/>
            <pc:sldMasterMk cId="463755981" sldId="2147483648"/>
            <pc:sldLayoutMk cId="1784001506" sldId="2147483653"/>
          </pc:sldLayoutMkLst>
        </pc:sldLayoutChg>
        <pc:sldLayoutChg chg="addSp delSp modSp mod">
          <pc:chgData name="Stef Hillewaere" userId="06dfe904-4e42-4b1d-ab89-ffec9acd0d39" providerId="ADAL" clId="{CA0D525A-2713-A843-8F3B-3627E917FE48}" dt="2024-10-07T16:34:56.362" v="54"/>
          <pc:sldLayoutMkLst>
            <pc:docMk/>
            <pc:sldMasterMk cId="463755981" sldId="2147483648"/>
            <pc:sldLayoutMk cId="546631928" sldId="2147483654"/>
          </pc:sldLayoutMkLst>
          <pc:spChg chg="add mod">
            <ac:chgData name="Stef Hillewaere" userId="06dfe904-4e42-4b1d-ab89-ffec9acd0d39" providerId="ADAL" clId="{CA0D525A-2713-A843-8F3B-3627E917FE48}" dt="2024-10-07T16:34:56.362" v="54"/>
            <ac:spMkLst>
              <pc:docMk/>
              <pc:sldMasterMk cId="463755981" sldId="2147483648"/>
              <pc:sldLayoutMk cId="546631928" sldId="2147483654"/>
              <ac:spMk id="6" creationId="{0239C91D-7374-5571-F5CD-F91B9B98F356}"/>
            </ac:spMkLst>
          </pc:spChg>
          <pc:spChg chg="add mod">
            <ac:chgData name="Stef Hillewaere" userId="06dfe904-4e42-4b1d-ab89-ffec9acd0d39" providerId="ADAL" clId="{CA0D525A-2713-A843-8F3B-3627E917FE48}" dt="2024-10-07T16:34:56.362" v="54"/>
            <ac:spMkLst>
              <pc:docMk/>
              <pc:sldMasterMk cId="463755981" sldId="2147483648"/>
              <pc:sldLayoutMk cId="546631928" sldId="2147483654"/>
              <ac:spMk id="7" creationId="{DE1DE4BA-DF7F-5DF7-83E0-2156F55DACCE}"/>
            </ac:spMkLst>
          </pc:spChg>
          <pc:spChg chg="add mod">
            <ac:chgData name="Stef Hillewaere" userId="06dfe904-4e42-4b1d-ab89-ffec9acd0d39" providerId="ADAL" clId="{CA0D525A-2713-A843-8F3B-3627E917FE48}" dt="2024-10-07T16:34:56.362" v="54"/>
            <ac:spMkLst>
              <pc:docMk/>
              <pc:sldMasterMk cId="463755981" sldId="2147483648"/>
              <pc:sldLayoutMk cId="546631928" sldId="2147483654"/>
              <ac:spMk id="8" creationId="{52C0B215-2B75-6BEA-DC4F-6B39C0496775}"/>
            </ac:spMkLst>
          </pc:spChg>
        </pc:sldLayoutChg>
        <pc:sldLayoutChg chg="addSp delSp modSp mod">
          <pc:chgData name="Stef Hillewaere" userId="06dfe904-4e42-4b1d-ab89-ffec9acd0d39" providerId="ADAL" clId="{CA0D525A-2713-A843-8F3B-3627E917FE48}" dt="2024-10-07T16:35:00.756" v="55"/>
          <pc:sldLayoutMkLst>
            <pc:docMk/>
            <pc:sldMasterMk cId="463755981" sldId="2147483648"/>
            <pc:sldLayoutMk cId="1583886234" sldId="2147483656"/>
          </pc:sldLayoutMkLst>
          <pc:spChg chg="add mod">
            <ac:chgData name="Stef Hillewaere" userId="06dfe904-4e42-4b1d-ab89-ffec9acd0d39" providerId="ADAL" clId="{CA0D525A-2713-A843-8F3B-3627E917FE48}" dt="2024-10-07T16:35:00.756" v="55"/>
            <ac:spMkLst>
              <pc:docMk/>
              <pc:sldMasterMk cId="463755981" sldId="2147483648"/>
              <pc:sldLayoutMk cId="1583886234" sldId="2147483656"/>
              <ac:spMk id="8" creationId="{D0338AB7-487A-F1A4-5B70-2E078980396B}"/>
            </ac:spMkLst>
          </pc:spChg>
          <pc:spChg chg="add mod">
            <ac:chgData name="Stef Hillewaere" userId="06dfe904-4e42-4b1d-ab89-ffec9acd0d39" providerId="ADAL" clId="{CA0D525A-2713-A843-8F3B-3627E917FE48}" dt="2024-10-07T16:35:00.756" v="55"/>
            <ac:spMkLst>
              <pc:docMk/>
              <pc:sldMasterMk cId="463755981" sldId="2147483648"/>
              <pc:sldLayoutMk cId="1583886234" sldId="2147483656"/>
              <ac:spMk id="9" creationId="{B0F53F80-6FE2-D50D-084B-C48D65217D8B}"/>
            </ac:spMkLst>
          </pc:spChg>
          <pc:spChg chg="add mod">
            <ac:chgData name="Stef Hillewaere" userId="06dfe904-4e42-4b1d-ab89-ffec9acd0d39" providerId="ADAL" clId="{CA0D525A-2713-A843-8F3B-3627E917FE48}" dt="2024-10-07T16:35:00.756" v="55"/>
            <ac:spMkLst>
              <pc:docMk/>
              <pc:sldMasterMk cId="463755981" sldId="2147483648"/>
              <pc:sldLayoutMk cId="1583886234" sldId="2147483656"/>
              <ac:spMk id="10" creationId="{7E714486-B7C1-D276-F413-F2FB9BE4342E}"/>
            </ac:spMkLst>
          </pc:spChg>
        </pc:sldLayoutChg>
        <pc:sldLayoutChg chg="addSp delSp modSp mod">
          <pc:chgData name="Stef Hillewaere" userId="06dfe904-4e42-4b1d-ab89-ffec9acd0d39" providerId="ADAL" clId="{CA0D525A-2713-A843-8F3B-3627E917FE48}" dt="2024-10-07T16:35:03.329" v="56"/>
          <pc:sldLayoutMkLst>
            <pc:docMk/>
            <pc:sldMasterMk cId="463755981" sldId="2147483648"/>
            <pc:sldLayoutMk cId="168646626" sldId="2147483657"/>
          </pc:sldLayoutMkLst>
          <pc:spChg chg="add mod">
            <ac:chgData name="Stef Hillewaere" userId="06dfe904-4e42-4b1d-ab89-ffec9acd0d39" providerId="ADAL" clId="{CA0D525A-2713-A843-8F3B-3627E917FE48}" dt="2024-10-07T16:35:03.329" v="56"/>
            <ac:spMkLst>
              <pc:docMk/>
              <pc:sldMasterMk cId="463755981" sldId="2147483648"/>
              <pc:sldLayoutMk cId="168646626" sldId="2147483657"/>
              <ac:spMk id="8" creationId="{E78EC103-212F-FB59-928F-F060F2C1A74B}"/>
            </ac:spMkLst>
          </pc:spChg>
          <pc:spChg chg="add mod">
            <ac:chgData name="Stef Hillewaere" userId="06dfe904-4e42-4b1d-ab89-ffec9acd0d39" providerId="ADAL" clId="{CA0D525A-2713-A843-8F3B-3627E917FE48}" dt="2024-10-07T16:35:03.329" v="56"/>
            <ac:spMkLst>
              <pc:docMk/>
              <pc:sldMasterMk cId="463755981" sldId="2147483648"/>
              <pc:sldLayoutMk cId="168646626" sldId="2147483657"/>
              <ac:spMk id="9" creationId="{ECFAD9E7-33C6-5725-2AB3-185AC98431F7}"/>
            </ac:spMkLst>
          </pc:spChg>
          <pc:spChg chg="add mod">
            <ac:chgData name="Stef Hillewaere" userId="06dfe904-4e42-4b1d-ab89-ffec9acd0d39" providerId="ADAL" clId="{CA0D525A-2713-A843-8F3B-3627E917FE48}" dt="2024-10-07T16:35:03.329" v="56"/>
            <ac:spMkLst>
              <pc:docMk/>
              <pc:sldMasterMk cId="463755981" sldId="2147483648"/>
              <pc:sldLayoutMk cId="168646626" sldId="2147483657"/>
              <ac:spMk id="10" creationId="{AC2D60D6-D218-1194-1776-94FFF7A6FB04}"/>
            </ac:spMkLst>
          </pc:spChg>
        </pc:sldLayoutChg>
        <pc:sldLayoutChg chg="addSp delSp modSp mod">
          <pc:chgData name="Stef Hillewaere" userId="06dfe904-4e42-4b1d-ab89-ffec9acd0d39" providerId="ADAL" clId="{CA0D525A-2713-A843-8F3B-3627E917FE48}" dt="2024-10-07T16:35:05.699" v="57"/>
          <pc:sldLayoutMkLst>
            <pc:docMk/>
            <pc:sldMasterMk cId="463755981" sldId="2147483648"/>
            <pc:sldLayoutMk cId="1912912789" sldId="2147483658"/>
          </pc:sldLayoutMkLst>
          <pc:spChg chg="add mod">
            <ac:chgData name="Stef Hillewaere" userId="06dfe904-4e42-4b1d-ab89-ffec9acd0d39" providerId="ADAL" clId="{CA0D525A-2713-A843-8F3B-3627E917FE48}" dt="2024-10-07T16:35:05.699" v="57"/>
            <ac:spMkLst>
              <pc:docMk/>
              <pc:sldMasterMk cId="463755981" sldId="2147483648"/>
              <pc:sldLayoutMk cId="1912912789" sldId="2147483658"/>
              <ac:spMk id="7" creationId="{A69E89F4-AE3F-6BE1-4394-460F0F84A3A5}"/>
            </ac:spMkLst>
          </pc:spChg>
          <pc:spChg chg="add mod">
            <ac:chgData name="Stef Hillewaere" userId="06dfe904-4e42-4b1d-ab89-ffec9acd0d39" providerId="ADAL" clId="{CA0D525A-2713-A843-8F3B-3627E917FE48}" dt="2024-10-07T16:35:05.699" v="57"/>
            <ac:spMkLst>
              <pc:docMk/>
              <pc:sldMasterMk cId="463755981" sldId="2147483648"/>
              <pc:sldLayoutMk cId="1912912789" sldId="2147483658"/>
              <ac:spMk id="8" creationId="{B3B0DD5F-3019-AB78-E664-EE17375AFC4A}"/>
            </ac:spMkLst>
          </pc:spChg>
          <pc:spChg chg="add mod">
            <ac:chgData name="Stef Hillewaere" userId="06dfe904-4e42-4b1d-ab89-ffec9acd0d39" providerId="ADAL" clId="{CA0D525A-2713-A843-8F3B-3627E917FE48}" dt="2024-10-07T16:35:05.699" v="57"/>
            <ac:spMkLst>
              <pc:docMk/>
              <pc:sldMasterMk cId="463755981" sldId="2147483648"/>
              <pc:sldLayoutMk cId="1912912789" sldId="2147483658"/>
              <ac:spMk id="9" creationId="{663A16A5-D5E6-6233-D9C2-3ACF0ABC40A3}"/>
            </ac:spMkLst>
          </pc:spChg>
        </pc:sldLayoutChg>
        <pc:sldLayoutChg chg="addSp delSp modSp mod ord">
          <pc:chgData name="Stef Hillewaere" userId="06dfe904-4e42-4b1d-ab89-ffec9acd0d39" providerId="ADAL" clId="{CA0D525A-2713-A843-8F3B-3627E917FE48}" dt="2024-10-07T16:35:58.775" v="73" actId="20578"/>
          <pc:sldLayoutMkLst>
            <pc:docMk/>
            <pc:sldMasterMk cId="463755981" sldId="2147483648"/>
            <pc:sldLayoutMk cId="0" sldId="2147483660"/>
          </pc:sldLayoutMkLst>
          <pc:spChg chg="add mod">
            <ac:chgData name="Stef Hillewaere" userId="06dfe904-4e42-4b1d-ab89-ffec9acd0d39" providerId="ADAL" clId="{CA0D525A-2713-A843-8F3B-3627E917FE48}" dt="2024-10-07T16:35:53.534" v="72"/>
            <ac:spMkLst>
              <pc:docMk/>
              <pc:sldMasterMk cId="463755981" sldId="2147483648"/>
              <pc:sldLayoutMk cId="0" sldId="2147483660"/>
              <ac:spMk id="3" creationId="{6A203405-5AB4-4041-BC43-931E47083455}"/>
            </ac:spMkLst>
          </pc:spChg>
          <pc:spChg chg="add mod">
            <ac:chgData name="Stef Hillewaere" userId="06dfe904-4e42-4b1d-ab89-ffec9acd0d39" providerId="ADAL" clId="{CA0D525A-2713-A843-8F3B-3627E917FE48}" dt="2024-10-07T16:35:53.534" v="72"/>
            <ac:spMkLst>
              <pc:docMk/>
              <pc:sldMasterMk cId="463755981" sldId="2147483648"/>
              <pc:sldLayoutMk cId="0" sldId="2147483660"/>
              <ac:spMk id="10" creationId="{280625EE-0D20-CA00-6D4E-2CB4B3A42C87}"/>
            </ac:spMkLst>
          </pc:spChg>
          <pc:spChg chg="add mod">
            <ac:chgData name="Stef Hillewaere" userId="06dfe904-4e42-4b1d-ab89-ffec9acd0d39" providerId="ADAL" clId="{CA0D525A-2713-A843-8F3B-3627E917FE48}" dt="2024-10-07T16:35:53.534" v="72"/>
            <ac:spMkLst>
              <pc:docMk/>
              <pc:sldMasterMk cId="463755981" sldId="2147483648"/>
              <pc:sldLayoutMk cId="0" sldId="2147483660"/>
              <ac:spMk id="11" creationId="{99F3FCD5-B5D9-F8CC-D2B5-5AA7F139ADA6}"/>
            </ac:spMkLst>
          </pc:spChg>
        </pc:sldLayoutChg>
        <pc:sldLayoutChg chg="addSp delSp modSp mod ord setBg">
          <pc:chgData name="Stef Hillewaere" userId="06dfe904-4e42-4b1d-ab89-ffec9acd0d39" providerId="ADAL" clId="{CA0D525A-2713-A843-8F3B-3627E917FE48}" dt="2024-10-07T17:07:48.053" v="329"/>
          <pc:sldLayoutMkLst>
            <pc:docMk/>
            <pc:sldMasterMk cId="463755981" sldId="2147483648"/>
            <pc:sldLayoutMk cId="0" sldId="2147483661"/>
          </pc:sldLayoutMkLst>
          <pc:spChg chg="add mod">
            <ac:chgData name="Stef Hillewaere" userId="06dfe904-4e42-4b1d-ab89-ffec9acd0d39" providerId="ADAL" clId="{CA0D525A-2713-A843-8F3B-3627E917FE48}" dt="2024-10-07T17:07:48.053" v="329"/>
            <ac:spMkLst>
              <pc:docMk/>
              <pc:sldMasterMk cId="463755981" sldId="2147483648"/>
              <pc:sldLayoutMk cId="0" sldId="2147483661"/>
              <ac:spMk id="11" creationId="{5F0D7E60-AB2F-7312-3DE2-B9E5D42F7399}"/>
            </ac:spMkLst>
          </pc:spChg>
          <pc:spChg chg="add mod">
            <ac:chgData name="Stef Hillewaere" userId="06dfe904-4e42-4b1d-ab89-ffec9acd0d39" providerId="ADAL" clId="{CA0D525A-2713-A843-8F3B-3627E917FE48}" dt="2024-10-07T16:58:09.655" v="276"/>
            <ac:spMkLst>
              <pc:docMk/>
              <pc:sldMasterMk cId="463755981" sldId="2147483648"/>
              <pc:sldLayoutMk cId="0" sldId="2147483661"/>
              <ac:spMk id="17" creationId="{98E7770F-9DD8-88A0-F8BC-6063FE0C1EB3}"/>
            </ac:spMkLst>
          </pc:spChg>
          <pc:spChg chg="add mod">
            <ac:chgData name="Stef Hillewaere" userId="06dfe904-4e42-4b1d-ab89-ffec9acd0d39" providerId="ADAL" clId="{CA0D525A-2713-A843-8F3B-3627E917FE48}" dt="2024-10-07T16:58:09.655" v="276"/>
            <ac:spMkLst>
              <pc:docMk/>
              <pc:sldMasterMk cId="463755981" sldId="2147483648"/>
              <pc:sldLayoutMk cId="0" sldId="2147483661"/>
              <ac:spMk id="18" creationId="{CB32BB89-83FA-D527-382C-95DAFF653D2A}"/>
            </ac:spMkLst>
          </pc:spChg>
          <pc:spChg chg="add mod">
            <ac:chgData name="Stef Hillewaere" userId="06dfe904-4e42-4b1d-ab89-ffec9acd0d39" providerId="ADAL" clId="{CA0D525A-2713-A843-8F3B-3627E917FE48}" dt="2024-10-07T16:58:09.655" v="276"/>
            <ac:spMkLst>
              <pc:docMk/>
              <pc:sldMasterMk cId="463755981" sldId="2147483648"/>
              <pc:sldLayoutMk cId="0" sldId="2147483661"/>
              <ac:spMk id="19" creationId="{07D528CB-9038-C329-9851-EDF0F253A356}"/>
            </ac:spMkLst>
          </pc:spChg>
          <pc:picChg chg="add mod">
            <ac:chgData name="Stef Hillewaere" userId="06dfe904-4e42-4b1d-ab89-ffec9acd0d39" providerId="ADAL" clId="{CA0D525A-2713-A843-8F3B-3627E917FE48}" dt="2024-10-07T16:56:48.960" v="270" actId="167"/>
            <ac:picMkLst>
              <pc:docMk/>
              <pc:sldMasterMk cId="463755981" sldId="2147483648"/>
              <pc:sldLayoutMk cId="0" sldId="2147483661"/>
              <ac:picMk id="10" creationId="{989F9A73-96CE-FEED-DC36-96369D24ED67}"/>
            </ac:picMkLst>
          </pc:picChg>
        </pc:sldLayoutChg>
        <pc:sldLayoutChg chg="addSp delSp modSp mod ord">
          <pc:chgData name="Stef Hillewaere" userId="06dfe904-4e42-4b1d-ab89-ffec9acd0d39" providerId="ADAL" clId="{CA0D525A-2713-A843-8F3B-3627E917FE48}" dt="2024-10-07T16:35:42.768" v="68" actId="20578"/>
          <pc:sldLayoutMkLst>
            <pc:docMk/>
            <pc:sldMasterMk cId="463755981" sldId="2147483648"/>
            <pc:sldLayoutMk cId="3323805862" sldId="2147483662"/>
          </pc:sldLayoutMkLst>
          <pc:spChg chg="add mod">
            <ac:chgData name="Stef Hillewaere" userId="06dfe904-4e42-4b1d-ab89-ffec9acd0d39" providerId="ADAL" clId="{CA0D525A-2713-A843-8F3B-3627E917FE48}" dt="2024-10-07T16:35:39.344" v="67"/>
            <ac:spMkLst>
              <pc:docMk/>
              <pc:sldMasterMk cId="463755981" sldId="2147483648"/>
              <pc:sldLayoutMk cId="3323805862" sldId="2147483662"/>
              <ac:spMk id="9" creationId="{A1323F9D-CF30-394E-FC17-C41B7DD788B6}"/>
            </ac:spMkLst>
          </pc:spChg>
          <pc:spChg chg="add mod">
            <ac:chgData name="Stef Hillewaere" userId="06dfe904-4e42-4b1d-ab89-ffec9acd0d39" providerId="ADAL" clId="{CA0D525A-2713-A843-8F3B-3627E917FE48}" dt="2024-10-07T16:35:39.344" v="67"/>
            <ac:spMkLst>
              <pc:docMk/>
              <pc:sldMasterMk cId="463755981" sldId="2147483648"/>
              <pc:sldLayoutMk cId="3323805862" sldId="2147483662"/>
              <ac:spMk id="10" creationId="{CD1ABF06-0FA3-4C9D-85F6-CF04A11E5BD1}"/>
            </ac:spMkLst>
          </pc:spChg>
          <pc:spChg chg="add mod">
            <ac:chgData name="Stef Hillewaere" userId="06dfe904-4e42-4b1d-ab89-ffec9acd0d39" providerId="ADAL" clId="{CA0D525A-2713-A843-8F3B-3627E917FE48}" dt="2024-10-07T16:35:39.344" v="67"/>
            <ac:spMkLst>
              <pc:docMk/>
              <pc:sldMasterMk cId="463755981" sldId="2147483648"/>
              <pc:sldLayoutMk cId="3323805862" sldId="2147483662"/>
              <ac:spMk id="11" creationId="{4898B557-E57E-C3D3-6113-55F1E95460DB}"/>
            </ac:spMkLst>
          </pc:spChg>
        </pc:sldLayoutChg>
        <pc:sldLayoutChg chg="modSp mod">
          <pc:chgData name="Stef Hillewaere" userId="06dfe904-4e42-4b1d-ab89-ffec9acd0d39" providerId="ADAL" clId="{CA0D525A-2713-A843-8F3B-3627E917FE48}" dt="2024-10-07T16:19:04.254" v="15" actId="14100"/>
          <pc:sldLayoutMkLst>
            <pc:docMk/>
            <pc:sldMasterMk cId="463755981" sldId="2147483648"/>
            <pc:sldLayoutMk cId="333597994" sldId="2147483663"/>
          </pc:sldLayoutMkLst>
          <pc:spChg chg="mod">
            <ac:chgData name="Stef Hillewaere" userId="06dfe904-4e42-4b1d-ab89-ffec9acd0d39" providerId="ADAL" clId="{CA0D525A-2713-A843-8F3B-3627E917FE48}" dt="2024-10-07T16:18:59.225" v="14" actId="14100"/>
            <ac:spMkLst>
              <pc:docMk/>
              <pc:sldMasterMk cId="463755981" sldId="2147483648"/>
              <pc:sldLayoutMk cId="333597994" sldId="2147483663"/>
              <ac:spMk id="2" creationId="{00000000-0000-0000-0000-000000000000}"/>
            </ac:spMkLst>
          </pc:spChg>
          <pc:spChg chg="mod">
            <ac:chgData name="Stef Hillewaere" userId="06dfe904-4e42-4b1d-ab89-ffec9acd0d39" providerId="ADAL" clId="{CA0D525A-2713-A843-8F3B-3627E917FE48}" dt="2024-10-07T16:19:04.254" v="15" actId="14100"/>
            <ac:spMkLst>
              <pc:docMk/>
              <pc:sldMasterMk cId="463755981" sldId="2147483648"/>
              <pc:sldLayoutMk cId="333597994" sldId="2147483663"/>
              <ac:spMk id="3" creationId="{00000000-0000-0000-0000-000000000000}"/>
            </ac:spMkLst>
          </pc:spChg>
        </pc:sldLayoutChg>
        <pc:sldLayoutChg chg="addSp modSp mod">
          <pc:chgData name="Stef Hillewaere" userId="06dfe904-4e42-4b1d-ab89-ffec9acd0d39" providerId="ADAL" clId="{CA0D525A-2713-A843-8F3B-3627E917FE48}" dt="2024-10-07T16:49:57.107" v="194" actId="732"/>
          <pc:sldLayoutMkLst>
            <pc:docMk/>
            <pc:sldMasterMk cId="463755981" sldId="2147483648"/>
            <pc:sldLayoutMk cId="2729922542" sldId="2147483664"/>
          </pc:sldLayoutMkLst>
          <pc:spChg chg="add mod">
            <ac:chgData name="Stef Hillewaere" userId="06dfe904-4e42-4b1d-ab89-ffec9acd0d39" providerId="ADAL" clId="{CA0D525A-2713-A843-8F3B-3627E917FE48}" dt="2024-10-07T16:21:16.407" v="30"/>
            <ac:spMkLst>
              <pc:docMk/>
              <pc:sldMasterMk cId="463755981" sldId="2147483648"/>
              <pc:sldLayoutMk cId="2729922542" sldId="2147483664"/>
              <ac:spMk id="7" creationId="{272C2555-2A82-CBD8-F3D5-ECB725087148}"/>
            </ac:spMkLst>
          </pc:spChg>
          <pc:spChg chg="add mod">
            <ac:chgData name="Stef Hillewaere" userId="06dfe904-4e42-4b1d-ab89-ffec9acd0d39" providerId="ADAL" clId="{CA0D525A-2713-A843-8F3B-3627E917FE48}" dt="2024-10-07T16:21:16.407" v="30"/>
            <ac:spMkLst>
              <pc:docMk/>
              <pc:sldMasterMk cId="463755981" sldId="2147483648"/>
              <pc:sldLayoutMk cId="2729922542" sldId="2147483664"/>
              <ac:spMk id="8" creationId="{C01A8B63-1F44-5094-9E16-440828CEB08D}"/>
            </ac:spMkLst>
          </pc:spChg>
          <pc:spChg chg="add mod">
            <ac:chgData name="Stef Hillewaere" userId="06dfe904-4e42-4b1d-ab89-ffec9acd0d39" providerId="ADAL" clId="{CA0D525A-2713-A843-8F3B-3627E917FE48}" dt="2024-10-07T16:36:43.530" v="78"/>
            <ac:spMkLst>
              <pc:docMk/>
              <pc:sldMasterMk cId="463755981" sldId="2147483648"/>
              <pc:sldLayoutMk cId="2729922542" sldId="2147483664"/>
              <ac:spMk id="11" creationId="{0800F0F6-2580-A7F4-6C3B-FCBE3B457C88}"/>
            </ac:spMkLst>
          </pc:spChg>
          <pc:spChg chg="add mod">
            <ac:chgData name="Stef Hillewaere" userId="06dfe904-4e42-4b1d-ab89-ffec9acd0d39" providerId="ADAL" clId="{CA0D525A-2713-A843-8F3B-3627E917FE48}" dt="2024-10-07T16:36:43.530" v="78"/>
            <ac:spMkLst>
              <pc:docMk/>
              <pc:sldMasterMk cId="463755981" sldId="2147483648"/>
              <pc:sldLayoutMk cId="2729922542" sldId="2147483664"/>
              <ac:spMk id="12" creationId="{2B0CAF9A-06B9-89E3-D639-32642193425A}"/>
            </ac:spMkLst>
          </pc:spChg>
          <pc:spChg chg="add mod">
            <ac:chgData name="Stef Hillewaere" userId="06dfe904-4e42-4b1d-ab89-ffec9acd0d39" providerId="ADAL" clId="{CA0D525A-2713-A843-8F3B-3627E917FE48}" dt="2024-10-07T16:36:43.530" v="78"/>
            <ac:spMkLst>
              <pc:docMk/>
              <pc:sldMasterMk cId="463755981" sldId="2147483648"/>
              <pc:sldLayoutMk cId="2729922542" sldId="2147483664"/>
              <ac:spMk id="13" creationId="{C47622DA-7D0D-EF6F-EDC9-CE38B7D818A4}"/>
            </ac:spMkLst>
          </pc:spChg>
          <pc:picChg chg="add mod modCrop">
            <ac:chgData name="Stef Hillewaere" userId="06dfe904-4e42-4b1d-ab89-ffec9acd0d39" providerId="ADAL" clId="{CA0D525A-2713-A843-8F3B-3627E917FE48}" dt="2024-10-07T16:49:57.107" v="194" actId="732"/>
            <ac:picMkLst>
              <pc:docMk/>
              <pc:sldMasterMk cId="463755981" sldId="2147483648"/>
              <pc:sldLayoutMk cId="2729922542" sldId="2147483664"/>
              <ac:picMk id="15" creationId="{4EC68AA2-2D4D-9358-FDCD-0AB4A36B57B7}"/>
            </ac:picMkLst>
          </pc:picChg>
          <pc:picChg chg="add mod">
            <ac:chgData name="Stef Hillewaere" userId="06dfe904-4e42-4b1d-ab89-ffec9acd0d39" providerId="ADAL" clId="{CA0D525A-2713-A843-8F3B-3627E917FE48}" dt="2024-10-07T16:49:06.965" v="193"/>
            <ac:picMkLst>
              <pc:docMk/>
              <pc:sldMasterMk cId="463755981" sldId="2147483648"/>
              <pc:sldLayoutMk cId="2729922542" sldId="2147483664"/>
              <ac:picMk id="16" creationId="{825D72AF-77F4-F0F0-241A-76BB519EF5D5}"/>
            </ac:picMkLst>
          </pc:picChg>
        </pc:sldLayoutChg>
        <pc:sldLayoutChg chg="addSp delSp modSp mod ord">
          <pc:chgData name="Stef Hillewaere" userId="06dfe904-4e42-4b1d-ab89-ffec9acd0d39" providerId="ADAL" clId="{CA0D525A-2713-A843-8F3B-3627E917FE48}" dt="2024-10-07T17:11:55.246" v="375" actId="732"/>
          <pc:sldLayoutMkLst>
            <pc:docMk/>
            <pc:sldMasterMk cId="463755981" sldId="2147483648"/>
            <pc:sldLayoutMk cId="961122991" sldId="2147483665"/>
          </pc:sldLayoutMkLst>
          <pc:spChg chg="add mod">
            <ac:chgData name="Stef Hillewaere" userId="06dfe904-4e42-4b1d-ab89-ffec9acd0d39" providerId="ADAL" clId="{CA0D525A-2713-A843-8F3B-3627E917FE48}" dt="2024-10-07T16:42:07.665" v="165"/>
            <ac:spMkLst>
              <pc:docMk/>
              <pc:sldMasterMk cId="463755981" sldId="2147483648"/>
              <pc:sldLayoutMk cId="961122991" sldId="2147483665"/>
              <ac:spMk id="8" creationId="{ED9010BD-3FA3-6D64-D974-8B02411BFB23}"/>
            </ac:spMkLst>
          </pc:spChg>
          <pc:picChg chg="add mod modCrop">
            <ac:chgData name="Stef Hillewaere" userId="06dfe904-4e42-4b1d-ab89-ffec9acd0d39" providerId="ADAL" clId="{CA0D525A-2713-A843-8F3B-3627E917FE48}" dt="2024-10-07T17:11:55.246" v="375" actId="732"/>
            <ac:picMkLst>
              <pc:docMk/>
              <pc:sldMasterMk cId="463755981" sldId="2147483648"/>
              <pc:sldLayoutMk cId="961122991" sldId="2147483665"/>
              <ac:picMk id="11" creationId="{C5F47133-76D0-7365-C888-86F5F1E4FF1B}"/>
            </ac:picMkLst>
          </pc:picChg>
        </pc:sldLayoutChg>
        <pc:sldLayoutChg chg="addSp delSp modSp mod">
          <pc:chgData name="Stef Hillewaere" userId="06dfe904-4e42-4b1d-ab89-ffec9acd0d39" providerId="ADAL" clId="{CA0D525A-2713-A843-8F3B-3627E917FE48}" dt="2024-10-07T16:43:29.587" v="179" actId="14100"/>
          <pc:sldLayoutMkLst>
            <pc:docMk/>
            <pc:sldMasterMk cId="463755981" sldId="2147483648"/>
            <pc:sldLayoutMk cId="955606081" sldId="2147483666"/>
          </pc:sldLayoutMkLst>
          <pc:picChg chg="add mod">
            <ac:chgData name="Stef Hillewaere" userId="06dfe904-4e42-4b1d-ab89-ffec9acd0d39" providerId="ADAL" clId="{CA0D525A-2713-A843-8F3B-3627E917FE48}" dt="2024-10-07T16:43:29.587" v="179" actId="14100"/>
            <ac:picMkLst>
              <pc:docMk/>
              <pc:sldMasterMk cId="463755981" sldId="2147483648"/>
              <pc:sldLayoutMk cId="955606081" sldId="2147483666"/>
              <ac:picMk id="8" creationId="{6D73E500-2118-B683-D4F6-FD660F35371E}"/>
            </ac:picMkLst>
          </pc:picChg>
        </pc:sldLayoutChg>
        <pc:sldLayoutChg chg="addSp delSp modSp mod ord">
          <pc:chgData name="Stef Hillewaere" userId="06dfe904-4e42-4b1d-ab89-ffec9acd0d39" providerId="ADAL" clId="{CA0D525A-2713-A843-8F3B-3627E917FE48}" dt="2024-10-07T16:41:34.693" v="164" actId="14100"/>
          <pc:sldLayoutMkLst>
            <pc:docMk/>
            <pc:sldMasterMk cId="463755981" sldId="2147483648"/>
            <pc:sldLayoutMk cId="4239957473" sldId="2147483667"/>
          </pc:sldLayoutMkLst>
          <pc:spChg chg="add del mod">
            <ac:chgData name="Stef Hillewaere" userId="06dfe904-4e42-4b1d-ab89-ffec9acd0d39" providerId="ADAL" clId="{CA0D525A-2713-A843-8F3B-3627E917FE48}" dt="2024-10-07T16:41:34.693" v="164" actId="14100"/>
            <ac:spMkLst>
              <pc:docMk/>
              <pc:sldMasterMk cId="463755981" sldId="2147483648"/>
              <pc:sldLayoutMk cId="4239957473" sldId="2147483667"/>
              <ac:spMk id="8" creationId="{6BA570E8-5D95-B3F1-8C6F-957AE9CDC0B9}"/>
            </ac:spMkLst>
          </pc:spChg>
          <pc:picChg chg="add mod">
            <ac:chgData name="Stef Hillewaere" userId="06dfe904-4e42-4b1d-ab89-ffec9acd0d39" providerId="ADAL" clId="{CA0D525A-2713-A843-8F3B-3627E917FE48}" dt="2024-10-07T16:41:06.251" v="154" actId="14100"/>
            <ac:picMkLst>
              <pc:docMk/>
              <pc:sldMasterMk cId="463755981" sldId="2147483648"/>
              <pc:sldLayoutMk cId="4239957473" sldId="2147483667"/>
              <ac:picMk id="10" creationId="{1EC811A3-D471-16F1-F5F7-188800F32FEF}"/>
            </ac:picMkLst>
          </pc:picChg>
        </pc:sldLayoutChg>
      </pc:sldMasterChg>
    </pc:docChg>
  </pc:docChgLst>
</pc:chgInfo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image" Target="../media/image29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image" Target="../media/image29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AAC1784-DA91-5346-AB1C-12E1292A27B4}" type="doc">
      <dgm:prSet loTypeId="urn:microsoft.com/office/officeart/2008/layout/HexagonCluster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C797A79E-ADFD-F543-963A-DEC4132ADA19}">
      <dgm:prSet phldrT="[Text]"/>
      <dgm:spPr/>
      <dgm:t>
        <a:bodyPr/>
        <a:lstStyle/>
        <a:p>
          <a:r>
            <a:rPr lang="en-GB" dirty="0"/>
            <a:t>Electron impact</a:t>
          </a:r>
        </a:p>
      </dgm:t>
    </dgm:pt>
    <dgm:pt modelId="{CB5856F4-A311-9842-ACDA-9C407ED2DB5F}" type="parTrans" cxnId="{707DEC56-851A-7840-AF1B-A4F26DDEA93D}">
      <dgm:prSet/>
      <dgm:spPr/>
      <dgm:t>
        <a:bodyPr/>
        <a:lstStyle/>
        <a:p>
          <a:endParaRPr lang="en-GB"/>
        </a:p>
      </dgm:t>
    </dgm:pt>
    <dgm:pt modelId="{B9CA861F-60E2-0F4D-977F-7EFBDAB5728C}" type="sibTrans" cxnId="{707DEC56-851A-7840-AF1B-A4F26DDEA93D}">
      <dgm:prSet/>
      <dgm:spPr>
        <a:blipFill rotWithShape="1">
          <a:blip xmlns:r="http://schemas.openxmlformats.org/officeDocument/2006/relationships" r:embed="rId1"/>
          <a:srcRect/>
          <a:stretch>
            <a:fillRect l="-7000" r="-7000"/>
          </a:stretch>
        </a:blipFill>
      </dgm:spPr>
      <dgm:t>
        <a:bodyPr/>
        <a:lstStyle/>
        <a:p>
          <a:endParaRPr lang="en-GB"/>
        </a:p>
      </dgm:t>
    </dgm:pt>
    <dgm:pt modelId="{B9DB6FF9-DE0F-BD4A-9988-8A181D9A58D7}">
      <dgm:prSet phldrT="[Text]"/>
      <dgm:spPr/>
      <dgm:t>
        <a:bodyPr/>
        <a:lstStyle/>
        <a:p>
          <a:r>
            <a:rPr lang="en-GB" dirty="0"/>
            <a:t>Laser ionisation</a:t>
          </a:r>
        </a:p>
      </dgm:t>
    </dgm:pt>
    <dgm:pt modelId="{E2673595-23AF-BA4C-9973-418942A133C3}" type="parTrans" cxnId="{88EC5123-EE02-1243-9486-735E760DF745}">
      <dgm:prSet/>
      <dgm:spPr/>
      <dgm:t>
        <a:bodyPr/>
        <a:lstStyle/>
        <a:p>
          <a:endParaRPr lang="en-GB"/>
        </a:p>
      </dgm:t>
    </dgm:pt>
    <dgm:pt modelId="{3C17B855-BB21-574A-9AE9-577E5BA1E278}" type="sibTrans" cxnId="{88EC5123-EE02-1243-9486-735E760DF745}">
      <dgm:prSet/>
      <dgm:spPr>
        <a:blipFill rotWithShape="1">
          <a:blip xmlns:r="http://schemas.openxmlformats.org/officeDocument/2006/relationships" r:embed="rId2"/>
          <a:srcRect/>
          <a:stretch>
            <a:fillRect l="-21000" r="-21000"/>
          </a:stretch>
        </a:blipFill>
      </dgm:spPr>
      <dgm:t>
        <a:bodyPr/>
        <a:lstStyle/>
        <a:p>
          <a:endParaRPr lang="en-GB"/>
        </a:p>
      </dgm:t>
    </dgm:pt>
    <dgm:pt modelId="{3113D157-345E-1B48-8EA2-75442029EB5C}">
      <dgm:prSet phldrT="[Text]"/>
      <dgm:spPr/>
      <dgm:t>
        <a:bodyPr/>
        <a:lstStyle/>
        <a:p>
          <a:r>
            <a:rPr lang="en-GB" dirty="0"/>
            <a:t>Surface ionisation</a:t>
          </a:r>
        </a:p>
      </dgm:t>
    </dgm:pt>
    <dgm:pt modelId="{9F20F156-36C6-E246-B374-4ACA2695BCF9}" type="parTrans" cxnId="{5CF69586-8702-9C41-9479-BC08B7902CFC}">
      <dgm:prSet/>
      <dgm:spPr/>
      <dgm:t>
        <a:bodyPr/>
        <a:lstStyle/>
        <a:p>
          <a:endParaRPr lang="en-GB"/>
        </a:p>
      </dgm:t>
    </dgm:pt>
    <dgm:pt modelId="{E13DD15B-D30E-9148-94ED-95BBBE7451C3}" type="sibTrans" cxnId="{5CF69586-8702-9C41-9479-BC08B7902CFC}">
      <dgm:prSet/>
      <dgm:spPr>
        <a:blipFill rotWithShape="1">
          <a:blip xmlns:r="http://schemas.openxmlformats.org/officeDocument/2006/relationships" r:embed="rId3"/>
          <a:srcRect/>
          <a:stretch>
            <a:fillRect l="-18000" r="-18000"/>
          </a:stretch>
        </a:blipFill>
      </dgm:spPr>
      <dgm:t>
        <a:bodyPr/>
        <a:lstStyle/>
        <a:p>
          <a:endParaRPr lang="en-GB"/>
        </a:p>
      </dgm:t>
    </dgm:pt>
    <dgm:pt modelId="{EFD09576-9C2D-6042-8D00-7CB16891BCE8}" type="pres">
      <dgm:prSet presAssocID="{1AAC1784-DA91-5346-AB1C-12E1292A27B4}" presName="Name0" presStyleCnt="0">
        <dgm:presLayoutVars>
          <dgm:chMax val="21"/>
          <dgm:chPref val="21"/>
        </dgm:presLayoutVars>
      </dgm:prSet>
      <dgm:spPr/>
    </dgm:pt>
    <dgm:pt modelId="{D82A3F62-20C3-8A47-94A8-E6630DE010D6}" type="pres">
      <dgm:prSet presAssocID="{C797A79E-ADFD-F543-963A-DEC4132ADA19}" presName="text1" presStyleCnt="0"/>
      <dgm:spPr/>
    </dgm:pt>
    <dgm:pt modelId="{885A272F-D2B1-034F-85E1-48895C957DC2}" type="pres">
      <dgm:prSet presAssocID="{C797A79E-ADFD-F543-963A-DEC4132ADA19}" presName="textRepeatNode" presStyleLbl="alignNode1" presStyleIdx="0" presStyleCnt="3">
        <dgm:presLayoutVars>
          <dgm:chMax val="0"/>
          <dgm:chPref val="0"/>
          <dgm:bulletEnabled val="1"/>
        </dgm:presLayoutVars>
      </dgm:prSet>
      <dgm:spPr/>
    </dgm:pt>
    <dgm:pt modelId="{2E7DB7FE-B302-EC4A-9EDF-CB59A024D39A}" type="pres">
      <dgm:prSet presAssocID="{C797A79E-ADFD-F543-963A-DEC4132ADA19}" presName="textaccent1" presStyleCnt="0"/>
      <dgm:spPr/>
    </dgm:pt>
    <dgm:pt modelId="{A2513AB6-C7A8-B94D-B396-BD4BC6E0E6DE}" type="pres">
      <dgm:prSet presAssocID="{C797A79E-ADFD-F543-963A-DEC4132ADA19}" presName="accentRepeatNode" presStyleLbl="solidAlignAcc1" presStyleIdx="0" presStyleCnt="6"/>
      <dgm:spPr/>
    </dgm:pt>
    <dgm:pt modelId="{8A3C91C2-EA7B-DF48-A845-DD8F06A7A70A}" type="pres">
      <dgm:prSet presAssocID="{B9CA861F-60E2-0F4D-977F-7EFBDAB5728C}" presName="image1" presStyleCnt="0"/>
      <dgm:spPr/>
    </dgm:pt>
    <dgm:pt modelId="{E32D06D1-AF83-6041-BD3A-CC753F0FB964}" type="pres">
      <dgm:prSet presAssocID="{B9CA861F-60E2-0F4D-977F-7EFBDAB5728C}" presName="imageRepeatNode" presStyleLbl="alignAcc1" presStyleIdx="0" presStyleCnt="3"/>
      <dgm:spPr/>
    </dgm:pt>
    <dgm:pt modelId="{A8C6FA30-B92D-034B-AA71-FB6C2F3E8CB2}" type="pres">
      <dgm:prSet presAssocID="{B9CA861F-60E2-0F4D-977F-7EFBDAB5728C}" presName="imageaccent1" presStyleCnt="0"/>
      <dgm:spPr/>
    </dgm:pt>
    <dgm:pt modelId="{0C79D4CB-AE52-894F-A1D5-F372A6C854DC}" type="pres">
      <dgm:prSet presAssocID="{B9CA861F-60E2-0F4D-977F-7EFBDAB5728C}" presName="accentRepeatNode" presStyleLbl="solidAlignAcc1" presStyleIdx="1" presStyleCnt="6"/>
      <dgm:spPr/>
    </dgm:pt>
    <dgm:pt modelId="{6E84238B-591A-AC43-ACFF-A39D763549F0}" type="pres">
      <dgm:prSet presAssocID="{B9DB6FF9-DE0F-BD4A-9988-8A181D9A58D7}" presName="text2" presStyleCnt="0"/>
      <dgm:spPr/>
    </dgm:pt>
    <dgm:pt modelId="{51597A73-0114-6A45-921A-45A7339D3D96}" type="pres">
      <dgm:prSet presAssocID="{B9DB6FF9-DE0F-BD4A-9988-8A181D9A58D7}" presName="textRepeatNode" presStyleLbl="alignNode1" presStyleIdx="1" presStyleCnt="3">
        <dgm:presLayoutVars>
          <dgm:chMax val="0"/>
          <dgm:chPref val="0"/>
          <dgm:bulletEnabled val="1"/>
        </dgm:presLayoutVars>
      </dgm:prSet>
      <dgm:spPr/>
    </dgm:pt>
    <dgm:pt modelId="{F72DFE3D-8C8C-BA47-B92D-EC6B7E1FFEC5}" type="pres">
      <dgm:prSet presAssocID="{B9DB6FF9-DE0F-BD4A-9988-8A181D9A58D7}" presName="textaccent2" presStyleCnt="0"/>
      <dgm:spPr/>
    </dgm:pt>
    <dgm:pt modelId="{BCADE2F0-E8C0-C64A-990F-E5AFED95B330}" type="pres">
      <dgm:prSet presAssocID="{B9DB6FF9-DE0F-BD4A-9988-8A181D9A58D7}" presName="accentRepeatNode" presStyleLbl="solidAlignAcc1" presStyleIdx="2" presStyleCnt="6"/>
      <dgm:spPr/>
    </dgm:pt>
    <dgm:pt modelId="{36F87C80-46FC-1E4B-BC16-36B0869279D6}" type="pres">
      <dgm:prSet presAssocID="{3C17B855-BB21-574A-9AE9-577E5BA1E278}" presName="image2" presStyleCnt="0"/>
      <dgm:spPr/>
    </dgm:pt>
    <dgm:pt modelId="{118A0F74-54D7-5F40-BBA0-171E6CA9F1F2}" type="pres">
      <dgm:prSet presAssocID="{3C17B855-BB21-574A-9AE9-577E5BA1E278}" presName="imageRepeatNode" presStyleLbl="alignAcc1" presStyleIdx="1" presStyleCnt="3"/>
      <dgm:spPr/>
    </dgm:pt>
    <dgm:pt modelId="{874A3EAD-EB8F-2F42-9CE1-FE591F2F0678}" type="pres">
      <dgm:prSet presAssocID="{3C17B855-BB21-574A-9AE9-577E5BA1E278}" presName="imageaccent2" presStyleCnt="0"/>
      <dgm:spPr/>
    </dgm:pt>
    <dgm:pt modelId="{350EA080-4014-844B-9988-3D5D90E99590}" type="pres">
      <dgm:prSet presAssocID="{3C17B855-BB21-574A-9AE9-577E5BA1E278}" presName="accentRepeatNode" presStyleLbl="solidAlignAcc1" presStyleIdx="3" presStyleCnt="6"/>
      <dgm:spPr/>
    </dgm:pt>
    <dgm:pt modelId="{FD59C470-9520-1148-B219-C00A121FF212}" type="pres">
      <dgm:prSet presAssocID="{3113D157-345E-1B48-8EA2-75442029EB5C}" presName="text3" presStyleCnt="0"/>
      <dgm:spPr/>
    </dgm:pt>
    <dgm:pt modelId="{BA04D572-C5AE-2B4D-9193-23FBF81B9A07}" type="pres">
      <dgm:prSet presAssocID="{3113D157-345E-1B48-8EA2-75442029EB5C}" presName="textRepeatNode" presStyleLbl="alignNode1" presStyleIdx="2" presStyleCnt="3">
        <dgm:presLayoutVars>
          <dgm:chMax val="0"/>
          <dgm:chPref val="0"/>
          <dgm:bulletEnabled val="1"/>
        </dgm:presLayoutVars>
      </dgm:prSet>
      <dgm:spPr/>
    </dgm:pt>
    <dgm:pt modelId="{7202843D-6689-9E49-8D56-638986947975}" type="pres">
      <dgm:prSet presAssocID="{3113D157-345E-1B48-8EA2-75442029EB5C}" presName="textaccent3" presStyleCnt="0"/>
      <dgm:spPr/>
    </dgm:pt>
    <dgm:pt modelId="{C147298F-33B1-1C44-AF1D-4B9B44628288}" type="pres">
      <dgm:prSet presAssocID="{3113D157-345E-1B48-8EA2-75442029EB5C}" presName="accentRepeatNode" presStyleLbl="solidAlignAcc1" presStyleIdx="4" presStyleCnt="6"/>
      <dgm:spPr/>
    </dgm:pt>
    <dgm:pt modelId="{95CD7B7F-A666-594D-882C-A6FEC4BDA53D}" type="pres">
      <dgm:prSet presAssocID="{E13DD15B-D30E-9148-94ED-95BBBE7451C3}" presName="image3" presStyleCnt="0"/>
      <dgm:spPr/>
    </dgm:pt>
    <dgm:pt modelId="{0AF5BE14-ABF2-1748-A8AB-F84C2713E4B7}" type="pres">
      <dgm:prSet presAssocID="{E13DD15B-D30E-9148-94ED-95BBBE7451C3}" presName="imageRepeatNode" presStyleLbl="alignAcc1" presStyleIdx="2" presStyleCnt="3"/>
      <dgm:spPr/>
    </dgm:pt>
    <dgm:pt modelId="{5798658E-F36D-6349-9253-97781F59FC9B}" type="pres">
      <dgm:prSet presAssocID="{E13DD15B-D30E-9148-94ED-95BBBE7451C3}" presName="imageaccent3" presStyleCnt="0"/>
      <dgm:spPr/>
    </dgm:pt>
    <dgm:pt modelId="{9F0A1227-FD20-F247-9641-E58E2AE76B4F}" type="pres">
      <dgm:prSet presAssocID="{E13DD15B-D30E-9148-94ED-95BBBE7451C3}" presName="accentRepeatNode" presStyleLbl="solidAlignAcc1" presStyleIdx="5" presStyleCnt="6"/>
      <dgm:spPr/>
    </dgm:pt>
  </dgm:ptLst>
  <dgm:cxnLst>
    <dgm:cxn modelId="{C0C8121A-3D25-304C-9228-0F57FE853579}" type="presOf" srcId="{C797A79E-ADFD-F543-963A-DEC4132ADA19}" destId="{885A272F-D2B1-034F-85E1-48895C957DC2}" srcOrd="0" destOrd="0" presId="urn:microsoft.com/office/officeart/2008/layout/HexagonCluster"/>
    <dgm:cxn modelId="{0284211B-918B-994D-9613-077F763E351B}" type="presOf" srcId="{B9CA861F-60E2-0F4D-977F-7EFBDAB5728C}" destId="{E32D06D1-AF83-6041-BD3A-CC753F0FB964}" srcOrd="0" destOrd="0" presId="urn:microsoft.com/office/officeart/2008/layout/HexagonCluster"/>
    <dgm:cxn modelId="{88EC5123-EE02-1243-9486-735E760DF745}" srcId="{1AAC1784-DA91-5346-AB1C-12E1292A27B4}" destId="{B9DB6FF9-DE0F-BD4A-9988-8A181D9A58D7}" srcOrd="1" destOrd="0" parTransId="{E2673595-23AF-BA4C-9973-418942A133C3}" sibTransId="{3C17B855-BB21-574A-9AE9-577E5BA1E278}"/>
    <dgm:cxn modelId="{BA7E3924-3ECD-F94D-8090-10712871AAAA}" type="presOf" srcId="{3C17B855-BB21-574A-9AE9-577E5BA1E278}" destId="{118A0F74-54D7-5F40-BBA0-171E6CA9F1F2}" srcOrd="0" destOrd="0" presId="urn:microsoft.com/office/officeart/2008/layout/HexagonCluster"/>
    <dgm:cxn modelId="{707DEC56-851A-7840-AF1B-A4F26DDEA93D}" srcId="{1AAC1784-DA91-5346-AB1C-12E1292A27B4}" destId="{C797A79E-ADFD-F543-963A-DEC4132ADA19}" srcOrd="0" destOrd="0" parTransId="{CB5856F4-A311-9842-ACDA-9C407ED2DB5F}" sibTransId="{B9CA861F-60E2-0F4D-977F-7EFBDAB5728C}"/>
    <dgm:cxn modelId="{5CF69586-8702-9C41-9479-BC08B7902CFC}" srcId="{1AAC1784-DA91-5346-AB1C-12E1292A27B4}" destId="{3113D157-345E-1B48-8EA2-75442029EB5C}" srcOrd="2" destOrd="0" parTransId="{9F20F156-36C6-E246-B374-4ACA2695BCF9}" sibTransId="{E13DD15B-D30E-9148-94ED-95BBBE7451C3}"/>
    <dgm:cxn modelId="{521E6D8A-15AC-E646-AA6C-4F8F7502CD2C}" type="presOf" srcId="{E13DD15B-D30E-9148-94ED-95BBBE7451C3}" destId="{0AF5BE14-ABF2-1748-A8AB-F84C2713E4B7}" srcOrd="0" destOrd="0" presId="urn:microsoft.com/office/officeart/2008/layout/HexagonCluster"/>
    <dgm:cxn modelId="{6F86B4B3-81BB-C941-B71D-221DBE0BF433}" type="presOf" srcId="{3113D157-345E-1B48-8EA2-75442029EB5C}" destId="{BA04D572-C5AE-2B4D-9193-23FBF81B9A07}" srcOrd="0" destOrd="0" presId="urn:microsoft.com/office/officeart/2008/layout/HexagonCluster"/>
    <dgm:cxn modelId="{709F57BF-DC70-D046-B8D0-978C91216056}" type="presOf" srcId="{B9DB6FF9-DE0F-BD4A-9988-8A181D9A58D7}" destId="{51597A73-0114-6A45-921A-45A7339D3D96}" srcOrd="0" destOrd="0" presId="urn:microsoft.com/office/officeart/2008/layout/HexagonCluster"/>
    <dgm:cxn modelId="{E595ABE7-9D94-DD4F-8806-2EC5F59CB659}" type="presOf" srcId="{1AAC1784-DA91-5346-AB1C-12E1292A27B4}" destId="{EFD09576-9C2D-6042-8D00-7CB16891BCE8}" srcOrd="0" destOrd="0" presId="urn:microsoft.com/office/officeart/2008/layout/HexagonCluster"/>
    <dgm:cxn modelId="{E7903FA6-9CB9-C942-9A1E-D1883296EE97}" type="presParOf" srcId="{EFD09576-9C2D-6042-8D00-7CB16891BCE8}" destId="{D82A3F62-20C3-8A47-94A8-E6630DE010D6}" srcOrd="0" destOrd="0" presId="urn:microsoft.com/office/officeart/2008/layout/HexagonCluster"/>
    <dgm:cxn modelId="{2AA6E91B-6401-4C47-BFCD-8D06499BA199}" type="presParOf" srcId="{D82A3F62-20C3-8A47-94A8-E6630DE010D6}" destId="{885A272F-D2B1-034F-85E1-48895C957DC2}" srcOrd="0" destOrd="0" presId="urn:microsoft.com/office/officeart/2008/layout/HexagonCluster"/>
    <dgm:cxn modelId="{98E274D6-BD08-B242-9871-C958B315C367}" type="presParOf" srcId="{EFD09576-9C2D-6042-8D00-7CB16891BCE8}" destId="{2E7DB7FE-B302-EC4A-9EDF-CB59A024D39A}" srcOrd="1" destOrd="0" presId="urn:microsoft.com/office/officeart/2008/layout/HexagonCluster"/>
    <dgm:cxn modelId="{3E95EFC6-135F-FC47-93C6-61EE4BFAD8B1}" type="presParOf" srcId="{2E7DB7FE-B302-EC4A-9EDF-CB59A024D39A}" destId="{A2513AB6-C7A8-B94D-B396-BD4BC6E0E6DE}" srcOrd="0" destOrd="0" presId="urn:microsoft.com/office/officeart/2008/layout/HexagonCluster"/>
    <dgm:cxn modelId="{8ABC056D-2EBA-414E-9D9A-0A7F732E1CB0}" type="presParOf" srcId="{EFD09576-9C2D-6042-8D00-7CB16891BCE8}" destId="{8A3C91C2-EA7B-DF48-A845-DD8F06A7A70A}" srcOrd="2" destOrd="0" presId="urn:microsoft.com/office/officeart/2008/layout/HexagonCluster"/>
    <dgm:cxn modelId="{15B40E1E-32E1-0143-9B5D-0A65867B103C}" type="presParOf" srcId="{8A3C91C2-EA7B-DF48-A845-DD8F06A7A70A}" destId="{E32D06D1-AF83-6041-BD3A-CC753F0FB964}" srcOrd="0" destOrd="0" presId="urn:microsoft.com/office/officeart/2008/layout/HexagonCluster"/>
    <dgm:cxn modelId="{2EEABFF3-F207-CE40-ABD7-059E65F78B61}" type="presParOf" srcId="{EFD09576-9C2D-6042-8D00-7CB16891BCE8}" destId="{A8C6FA30-B92D-034B-AA71-FB6C2F3E8CB2}" srcOrd="3" destOrd="0" presId="urn:microsoft.com/office/officeart/2008/layout/HexagonCluster"/>
    <dgm:cxn modelId="{A6E59E4C-CCBF-034F-8A15-3D0E14B4BC10}" type="presParOf" srcId="{A8C6FA30-B92D-034B-AA71-FB6C2F3E8CB2}" destId="{0C79D4CB-AE52-894F-A1D5-F372A6C854DC}" srcOrd="0" destOrd="0" presId="urn:microsoft.com/office/officeart/2008/layout/HexagonCluster"/>
    <dgm:cxn modelId="{E1A73E22-529D-BE42-A564-D2EEAB227356}" type="presParOf" srcId="{EFD09576-9C2D-6042-8D00-7CB16891BCE8}" destId="{6E84238B-591A-AC43-ACFF-A39D763549F0}" srcOrd="4" destOrd="0" presId="urn:microsoft.com/office/officeart/2008/layout/HexagonCluster"/>
    <dgm:cxn modelId="{570495FA-95B0-7243-AEB2-16CFD5CDEF55}" type="presParOf" srcId="{6E84238B-591A-AC43-ACFF-A39D763549F0}" destId="{51597A73-0114-6A45-921A-45A7339D3D96}" srcOrd="0" destOrd="0" presId="urn:microsoft.com/office/officeart/2008/layout/HexagonCluster"/>
    <dgm:cxn modelId="{1FA46E13-5E59-4E44-BD8C-521A9CF50CDB}" type="presParOf" srcId="{EFD09576-9C2D-6042-8D00-7CB16891BCE8}" destId="{F72DFE3D-8C8C-BA47-B92D-EC6B7E1FFEC5}" srcOrd="5" destOrd="0" presId="urn:microsoft.com/office/officeart/2008/layout/HexagonCluster"/>
    <dgm:cxn modelId="{7883E529-8252-264F-9D3B-738638E41691}" type="presParOf" srcId="{F72DFE3D-8C8C-BA47-B92D-EC6B7E1FFEC5}" destId="{BCADE2F0-E8C0-C64A-990F-E5AFED95B330}" srcOrd="0" destOrd="0" presId="urn:microsoft.com/office/officeart/2008/layout/HexagonCluster"/>
    <dgm:cxn modelId="{1F4A00EF-50B6-274E-952B-8E94B35763F8}" type="presParOf" srcId="{EFD09576-9C2D-6042-8D00-7CB16891BCE8}" destId="{36F87C80-46FC-1E4B-BC16-36B0869279D6}" srcOrd="6" destOrd="0" presId="urn:microsoft.com/office/officeart/2008/layout/HexagonCluster"/>
    <dgm:cxn modelId="{73C867E6-1C5A-FC48-B6A4-4B871089E137}" type="presParOf" srcId="{36F87C80-46FC-1E4B-BC16-36B0869279D6}" destId="{118A0F74-54D7-5F40-BBA0-171E6CA9F1F2}" srcOrd="0" destOrd="0" presId="urn:microsoft.com/office/officeart/2008/layout/HexagonCluster"/>
    <dgm:cxn modelId="{3CFF748B-FDB6-5A4F-B3F2-3864D8BE9C5A}" type="presParOf" srcId="{EFD09576-9C2D-6042-8D00-7CB16891BCE8}" destId="{874A3EAD-EB8F-2F42-9CE1-FE591F2F0678}" srcOrd="7" destOrd="0" presId="urn:microsoft.com/office/officeart/2008/layout/HexagonCluster"/>
    <dgm:cxn modelId="{91380E4F-7D94-6342-B2A3-DAF6085BE3F6}" type="presParOf" srcId="{874A3EAD-EB8F-2F42-9CE1-FE591F2F0678}" destId="{350EA080-4014-844B-9988-3D5D90E99590}" srcOrd="0" destOrd="0" presId="urn:microsoft.com/office/officeart/2008/layout/HexagonCluster"/>
    <dgm:cxn modelId="{FB433965-4336-A94F-A21A-F4718B3FEF16}" type="presParOf" srcId="{EFD09576-9C2D-6042-8D00-7CB16891BCE8}" destId="{FD59C470-9520-1148-B219-C00A121FF212}" srcOrd="8" destOrd="0" presId="urn:microsoft.com/office/officeart/2008/layout/HexagonCluster"/>
    <dgm:cxn modelId="{CD9E314E-23AD-AE4D-AE64-B2F11A0F5741}" type="presParOf" srcId="{FD59C470-9520-1148-B219-C00A121FF212}" destId="{BA04D572-C5AE-2B4D-9193-23FBF81B9A07}" srcOrd="0" destOrd="0" presId="urn:microsoft.com/office/officeart/2008/layout/HexagonCluster"/>
    <dgm:cxn modelId="{C2D94C59-F08A-CD4E-8946-A7F1872C3EFF}" type="presParOf" srcId="{EFD09576-9C2D-6042-8D00-7CB16891BCE8}" destId="{7202843D-6689-9E49-8D56-638986947975}" srcOrd="9" destOrd="0" presId="urn:microsoft.com/office/officeart/2008/layout/HexagonCluster"/>
    <dgm:cxn modelId="{9A6DFA8D-2581-B946-87DB-FAAC87FC1FD5}" type="presParOf" srcId="{7202843D-6689-9E49-8D56-638986947975}" destId="{C147298F-33B1-1C44-AF1D-4B9B44628288}" srcOrd="0" destOrd="0" presId="urn:microsoft.com/office/officeart/2008/layout/HexagonCluster"/>
    <dgm:cxn modelId="{D2244C14-FB79-5F48-9841-475EED59FC71}" type="presParOf" srcId="{EFD09576-9C2D-6042-8D00-7CB16891BCE8}" destId="{95CD7B7F-A666-594D-882C-A6FEC4BDA53D}" srcOrd="10" destOrd="0" presId="urn:microsoft.com/office/officeart/2008/layout/HexagonCluster"/>
    <dgm:cxn modelId="{8906A45A-7BA0-3A4B-B282-5795A4D03FB2}" type="presParOf" srcId="{95CD7B7F-A666-594D-882C-A6FEC4BDA53D}" destId="{0AF5BE14-ABF2-1748-A8AB-F84C2713E4B7}" srcOrd="0" destOrd="0" presId="urn:microsoft.com/office/officeart/2008/layout/HexagonCluster"/>
    <dgm:cxn modelId="{0CD3A57D-5C2E-0A42-8B08-324F235D2258}" type="presParOf" srcId="{EFD09576-9C2D-6042-8D00-7CB16891BCE8}" destId="{5798658E-F36D-6349-9253-97781F59FC9B}" srcOrd="11" destOrd="0" presId="urn:microsoft.com/office/officeart/2008/layout/HexagonCluster"/>
    <dgm:cxn modelId="{2FEC4195-74B4-A447-A9B1-A1262EA8930A}" type="presParOf" srcId="{5798658E-F36D-6349-9253-97781F59FC9B}" destId="{9F0A1227-FD20-F247-9641-E58E2AE76B4F}" srcOrd="0" destOrd="0" presId="urn:microsoft.com/office/officeart/2008/layout/HexagonCluster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85A272F-D2B1-034F-85E1-48895C957DC2}">
      <dsp:nvSpPr>
        <dsp:cNvPr id="0" name=""/>
        <dsp:cNvSpPr/>
      </dsp:nvSpPr>
      <dsp:spPr>
        <a:xfrm>
          <a:off x="3952133" y="2374821"/>
          <a:ext cx="1677492" cy="1446291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27940" rIns="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200" kern="1200" dirty="0"/>
            <a:t>Electron impact</a:t>
          </a:r>
        </a:p>
      </dsp:txBody>
      <dsp:txXfrm>
        <a:off x="4212448" y="2599258"/>
        <a:ext cx="1156862" cy="997417"/>
      </dsp:txXfrm>
    </dsp:sp>
    <dsp:sp modelId="{A2513AB6-C7A8-B94D-B396-BD4BC6E0E6DE}">
      <dsp:nvSpPr>
        <dsp:cNvPr id="0" name=""/>
        <dsp:cNvSpPr/>
      </dsp:nvSpPr>
      <dsp:spPr>
        <a:xfrm>
          <a:off x="3995712" y="3013329"/>
          <a:ext cx="196403" cy="169275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32D06D1-AF83-6041-BD3A-CC753F0FB964}">
      <dsp:nvSpPr>
        <dsp:cNvPr id="0" name=""/>
        <dsp:cNvSpPr/>
      </dsp:nvSpPr>
      <dsp:spPr>
        <a:xfrm>
          <a:off x="2518206" y="1597989"/>
          <a:ext cx="1677492" cy="1446291"/>
        </a:xfrm>
        <a:prstGeom prst="hexagon">
          <a:avLst>
            <a:gd name="adj" fmla="val 25000"/>
            <a:gd name="vf" fmla="val 115470"/>
          </a:avLst>
        </a:prstGeom>
        <a:blipFill rotWithShape="1">
          <a:blip xmlns:r="http://schemas.openxmlformats.org/officeDocument/2006/relationships" r:embed="rId1"/>
          <a:srcRect/>
          <a:stretch>
            <a:fillRect l="-7000" r="-7000"/>
          </a:stretch>
        </a:blip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C79D4CB-AE52-894F-A1D5-F372A6C854DC}">
      <dsp:nvSpPr>
        <dsp:cNvPr id="0" name=""/>
        <dsp:cNvSpPr/>
      </dsp:nvSpPr>
      <dsp:spPr>
        <a:xfrm>
          <a:off x="3660214" y="2853225"/>
          <a:ext cx="196403" cy="169275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1597A73-0114-6A45-921A-45A7339D3D96}">
      <dsp:nvSpPr>
        <dsp:cNvPr id="0" name=""/>
        <dsp:cNvSpPr/>
      </dsp:nvSpPr>
      <dsp:spPr>
        <a:xfrm>
          <a:off x="5381286" y="1580794"/>
          <a:ext cx="1677492" cy="1446291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27940" rIns="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200" kern="1200" dirty="0"/>
            <a:t>Laser ionisation</a:t>
          </a:r>
        </a:p>
      </dsp:txBody>
      <dsp:txXfrm>
        <a:off x="5641601" y="1805231"/>
        <a:ext cx="1156862" cy="997417"/>
      </dsp:txXfrm>
    </dsp:sp>
    <dsp:sp modelId="{BCADE2F0-E8C0-C64A-990F-E5AFED95B330}">
      <dsp:nvSpPr>
        <dsp:cNvPr id="0" name=""/>
        <dsp:cNvSpPr/>
      </dsp:nvSpPr>
      <dsp:spPr>
        <a:xfrm>
          <a:off x="6528070" y="2834501"/>
          <a:ext cx="196403" cy="169275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18A0F74-54D7-5F40-BBA0-171E6CA9F1F2}">
      <dsp:nvSpPr>
        <dsp:cNvPr id="0" name=""/>
        <dsp:cNvSpPr/>
      </dsp:nvSpPr>
      <dsp:spPr>
        <a:xfrm>
          <a:off x="6810438" y="2374821"/>
          <a:ext cx="1677492" cy="1446291"/>
        </a:xfrm>
        <a:prstGeom prst="hexagon">
          <a:avLst>
            <a:gd name="adj" fmla="val 25000"/>
            <a:gd name="vf" fmla="val 115470"/>
          </a:avLst>
        </a:prstGeom>
        <a:blipFill rotWithShape="1">
          <a:blip xmlns:r="http://schemas.openxmlformats.org/officeDocument/2006/relationships" r:embed="rId2"/>
          <a:srcRect/>
          <a:stretch>
            <a:fillRect l="-21000" r="-21000"/>
          </a:stretch>
        </a:blip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50EA080-4014-844B-9988-3D5D90E99590}">
      <dsp:nvSpPr>
        <dsp:cNvPr id="0" name=""/>
        <dsp:cNvSpPr/>
      </dsp:nvSpPr>
      <dsp:spPr>
        <a:xfrm>
          <a:off x="6854017" y="3013329"/>
          <a:ext cx="196403" cy="169275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A04D572-C5AE-2B4D-9193-23FBF81B9A07}">
      <dsp:nvSpPr>
        <dsp:cNvPr id="0" name=""/>
        <dsp:cNvSpPr/>
      </dsp:nvSpPr>
      <dsp:spPr>
        <a:xfrm>
          <a:off x="3952133" y="790206"/>
          <a:ext cx="1677492" cy="1446291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27940" rIns="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200" kern="1200" dirty="0"/>
            <a:t>Surface ionisation</a:t>
          </a:r>
        </a:p>
      </dsp:txBody>
      <dsp:txXfrm>
        <a:off x="4212448" y="1014643"/>
        <a:ext cx="1156862" cy="997417"/>
      </dsp:txXfrm>
    </dsp:sp>
    <dsp:sp modelId="{C147298F-33B1-1C44-AF1D-4B9B44628288}">
      <dsp:nvSpPr>
        <dsp:cNvPr id="0" name=""/>
        <dsp:cNvSpPr/>
      </dsp:nvSpPr>
      <dsp:spPr>
        <a:xfrm>
          <a:off x="5089366" y="821539"/>
          <a:ext cx="196403" cy="169275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AF5BE14-ABF2-1748-A8AB-F84C2713E4B7}">
      <dsp:nvSpPr>
        <dsp:cNvPr id="0" name=""/>
        <dsp:cNvSpPr/>
      </dsp:nvSpPr>
      <dsp:spPr>
        <a:xfrm>
          <a:off x="5381286" y="0"/>
          <a:ext cx="1677492" cy="1446291"/>
        </a:xfrm>
        <a:prstGeom prst="hexagon">
          <a:avLst>
            <a:gd name="adj" fmla="val 25000"/>
            <a:gd name="vf" fmla="val 115470"/>
          </a:avLst>
        </a:prstGeom>
        <a:blipFill rotWithShape="1">
          <a:blip xmlns:r="http://schemas.openxmlformats.org/officeDocument/2006/relationships" r:embed="rId3"/>
          <a:srcRect/>
          <a:stretch>
            <a:fillRect l="-18000" r="-18000"/>
          </a:stretch>
        </a:blip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F0A1227-FD20-F247-9641-E58E2AE76B4F}">
      <dsp:nvSpPr>
        <dsp:cNvPr id="0" name=""/>
        <dsp:cNvSpPr/>
      </dsp:nvSpPr>
      <dsp:spPr>
        <a:xfrm>
          <a:off x="5430834" y="635068"/>
          <a:ext cx="196403" cy="169275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HexagonCluster">
  <dgm:title val=""/>
  <dgm:desc val=""/>
  <dgm:catLst>
    <dgm:cat type="picture" pri="21000"/>
    <dgm:cat type="relationship" pri="3200"/>
    <dgm:cat type="pictureconvert" pri="21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clrData>
  <dgm:layoutNode name="Name0">
    <dgm:varLst>
      <dgm:chMax val="21"/>
      <dgm:chPref val="21"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alg type="composite">
          <dgm:param type="ar" val="1.3871"/>
        </dgm:alg>
        <dgm:constrLst>
          <dgm:constr type="primFontSz" for="des" ptType="node" op="equ" val="65"/>
          <dgm:constr type="l" for="ch" forName="text1" refType="w" fact="0.4525"/>
          <dgm:constr type="t" for="ch" forName="text1" refType="h" fact="0.346"/>
          <dgm:constr type="w" for="ch" forName="text1" refType="w" fact="0.5475"/>
          <dgm:constr type="h" for="ch" forName="text1" refType="h" fact="0.654"/>
          <dgm:constr type="l" for="ch" forName="textaccent1" refType="w" fact="0.4652"/>
          <dgm:constr type="t" for="ch" forName="textaccent1" refType="h" fact="0.6348"/>
          <dgm:constr type="w" for="ch" forName="textaccent1" refType="w" fact="0.0639"/>
          <dgm:constr type="h" for="ch" forName="textaccent1" refType="h" fact="0.0765"/>
          <dgm:constr type="l" for="ch" forName="image1" refType="w" fact="0"/>
          <dgm:constr type="t" for="ch" forName="image1" refType="h" fact="0"/>
          <dgm:constr type="w" for="ch" forName="image1" refType="w" fact="0.5468"/>
          <dgm:constr type="h" for="ch" forName="image1" refType="h" fact="0.6538"/>
          <dgm:constr type="l" for="ch" forName="imageaccent1" refType="w" fact="0.3702"/>
          <dgm:constr type="t" for="ch" forName="imageaccent1" refType="h" fact="0.5633"/>
          <dgm:constr type="w" for="ch" forName="imageaccent1" refType="w" fact="0.0639"/>
          <dgm:constr type="h" for="ch" forName="imageaccent1" refType="h" fact="0.0765"/>
        </dgm:constrLst>
      </dgm:if>
      <dgm:if name="Name3" axis="ch" ptType="node" func="cnt" op="equ" val="2">
        <dgm:alg type="composite">
          <dgm:param type="ar" val="2.6443"/>
        </dgm:alg>
        <dgm:constrLst>
          <dgm:constr type="primFontSz" for="des" ptType="node" op="equ" val="65"/>
          <dgm:constr type="l" for="ch" forName="text1" refType="w" fact="0.2383"/>
          <dgm:constr type="t" for="ch" forName="text1" refType="h" fact="0.3501"/>
          <dgm:constr type="w" for="ch" forName="text1" refType="w" fact="0.285"/>
          <dgm:constr type="h" for="ch" forName="text1" refType="h" fact="0.6499"/>
          <dgm:constr type="l" for="ch" forName="textaccent1" refType="w" fact="0.2472"/>
          <dgm:constr type="t" for="ch" forName="textaccent1" refType="h" fact="0.6371"/>
          <dgm:constr type="w" for="ch" forName="textaccent1" refType="w" fact="0.0333"/>
          <dgm:constr type="h" for="ch" forName="textaccent1" refType="h" fact="0.076"/>
          <dgm:constr type="l" for="ch" forName="image1" refType="w" fact="0"/>
          <dgm:constr type="t" for="ch" forName="image1" refType="h" fact="0"/>
          <dgm:constr type="w" for="ch" forName="image1" refType="w" fact="0.285"/>
          <dgm:constr type="h" for="ch" forName="image1" refType="h" fact="0.6499"/>
          <dgm:constr type="l" for="ch" forName="imageaccent1" refType="w" fact="0.1942"/>
          <dgm:constr type="t" for="ch" forName="imageaccent1" refType="h" fact="0.5602"/>
          <dgm:constr type="w" for="ch" forName="imageaccent1" refType="w" fact="0.0333"/>
          <dgm:constr type="h" for="ch" forName="imageaccent1" refType="h" fact="0.076"/>
          <dgm:constr type="l" for="ch" forName="text2" refType="w" fact="0.4767"/>
          <dgm:constr type="t" for="ch" forName="text2" refType="h" fact="0"/>
          <dgm:constr type="w" for="ch" forName="text2" refType="w" fact="0.285"/>
          <dgm:constr type="h" for="ch" forName="text2" refType="h" fact="0.6499"/>
          <dgm:constr type="l" for="ch" forName="textaccent2" refType="w" fact="0.6709"/>
          <dgm:constr type="t" for="ch" forName="textaccent2" refType="h" fact="0.5602"/>
          <dgm:constr type="w" for="ch" forName="textaccent2" refType="w" fact="0.0333"/>
          <dgm:constr type="h" for="ch" forName="textaccent2" refType="h" fact="0.076"/>
          <dgm:constr type="l" for="ch" forName="image2" refType="w" fact="0.715"/>
          <dgm:constr type="t" for="ch" forName="image2" refType="h" fact="0.3501"/>
          <dgm:constr type="w" for="ch" forName="image2" refType="w" fact="0.285"/>
          <dgm:constr type="h" for="ch" forName="image2" refType="h" fact="0.6499"/>
          <dgm:constr type="l" for="ch" forName="imageaccent2" refType="w" fact="0.7239"/>
          <dgm:constr type="t" for="ch" forName="imageaccent2" refType="h" fact="0.6371"/>
          <dgm:constr type="w" for="ch" forName="imageaccent2" refType="w" fact="0.0333"/>
          <dgm:constr type="h" for="ch" forName="imageaccent2" refType="h" fact="0.076"/>
        </dgm:constrLst>
      </dgm:if>
      <dgm:if name="Name4" axis="ch" ptType="node" func="cnt" op="equ" val="3">
        <dgm:alg type="composite">
          <dgm:param type="ar" val="1.5623"/>
        </dgm:alg>
        <dgm:constrLst>
          <dgm:constr type="primFontSz" for="des" ptType="node" op="equ" val="65"/>
          <dgm:constr type="l" for="ch" forName="text1" refType="w" fact="0.2402"/>
          <dgm:constr type="t" for="ch" forName="text1" refType="h" fact="0.6215"/>
          <dgm:constr type="w" for="ch" forName="text1" refType="w" fact="0.281"/>
          <dgm:constr type="h" for="ch" forName="text1" refType="h" fact="0.3785"/>
          <dgm:constr type="l" for="ch" forName="textaccent1" refType="w" fact="0.2475"/>
          <dgm:constr type="t" for="ch" forName="textaccent1" refType="h" fact="0.7886"/>
          <dgm:constr type="w" for="ch" forName="textaccent1" refType="w" fact="0.0329"/>
          <dgm:constr type="h" for="ch" forName="textaccent1" refType="h" fact="0.0443"/>
          <dgm:constr type="l" for="ch" forName="image1" refType="w" fact="0"/>
          <dgm:constr type="t" for="ch" forName="image1" refType="h" fact="0.4182"/>
          <dgm:constr type="w" for="ch" forName="image1" refType="w" fact="0.281"/>
          <dgm:constr type="h" for="ch" forName="image1" refType="h" fact="0.3785"/>
          <dgm:constr type="l" for="ch" forName="imageaccent1" refType="w" fact="0.1913"/>
          <dgm:constr type="t" for="ch" forName="imageaccent1" refType="h" fact="0.7467"/>
          <dgm:constr type="w" for="ch" forName="imageaccent1" refType="w" fact="0.0329"/>
          <dgm:constr type="h" for="ch" forName="imageaccent1" refType="h" fact="0.0443"/>
          <dgm:constr type="l" for="ch" forName="text2" refType="w" fact="0.4796"/>
          <dgm:constr type="t" for="ch" forName="text2" refType="h" fact="0.4137"/>
          <dgm:constr type="w" for="ch" forName="text2" refType="w" fact="0.281"/>
          <dgm:constr type="h" for="ch" forName="text2" refType="h" fact="0.3785"/>
          <dgm:constr type="l" for="ch" forName="textaccent2" refType="w" fact="0.6717"/>
          <dgm:constr type="t" for="ch" forName="textaccent2" refType="h" fact="0.7418"/>
          <dgm:constr type="w" for="ch" forName="textaccent2" refType="w" fact="0.0329"/>
          <dgm:constr type="h" for="ch" forName="textaccent2" refType="h" fact="0.0443"/>
          <dgm:constr type="l" for="ch" forName="image2" refType="w" fact="0.719"/>
          <dgm:constr type="t" for="ch" forName="image2" refType="h" fact="0.6215"/>
          <dgm:constr type="w" for="ch" forName="image2" refType="w" fact="0.281"/>
          <dgm:constr type="h" for="ch" forName="image2" refType="h" fact="0.3785"/>
          <dgm:constr type="l" for="ch" forName="imageaccent2" refType="w" fact="0.7263"/>
          <dgm:constr type="t" for="ch" forName="imageaccent2" refType="h" fact="0.7886"/>
          <dgm:constr type="w" for="ch" forName="imageaccent2" refType="w" fact="0.0329"/>
          <dgm:constr type="h" for="ch" forName="imageaccent2" refType="h" fact="0.0443"/>
          <dgm:constr type="l" for="ch" forName="text3" refType="w" fact="0.2402"/>
          <dgm:constr type="t" for="ch" forName="text3" refType="h" fact="0.2068"/>
          <dgm:constr type="w" for="ch" forName="text3" refType="w" fact="0.281"/>
          <dgm:constr type="h" for="ch" forName="text3" refType="h" fact="0.3785"/>
          <dgm:constr type="l" for="ch" forName="textaccent3" refType="w" fact="0.4307"/>
          <dgm:constr type="t" for="ch" forName="textaccent3" refType="h" fact="0.215"/>
          <dgm:constr type="w" for="ch" forName="textaccent3" refType="w" fact="0.0329"/>
          <dgm:constr type="h" for="ch" forName="textaccent3" refType="h" fact="0.0443"/>
          <dgm:constr type="l" for="ch" forName="image3" refType="w" fact="0.4796"/>
          <dgm:constr type="t" for="ch" forName="image3" refType="h" fact="0"/>
          <dgm:constr type="w" for="ch" forName="image3" refType="w" fact="0.281"/>
          <dgm:constr type="h" for="ch" forName="image3" refType="h" fact="0.3785"/>
          <dgm:constr type="l" for="ch" forName="imageaccent3" refType="w" fact="0.4879"/>
          <dgm:constr type="t" for="ch" forName="imageaccent3" refType="h" fact="0.1662"/>
          <dgm:constr type="w" for="ch" forName="imageaccent3" refType="w" fact="0.0329"/>
          <dgm:constr type="h" for="ch" forName="imageaccent3" refType="h" fact="0.0443"/>
        </dgm:constrLst>
      </dgm:if>
      <dgm:if name="Name5" axis="ch" ptType="node" func="cnt" op="equ" val="4">
        <dgm:alg type="composite">
          <dgm:param type="ar" val="1.943"/>
        </dgm:alg>
        <dgm:constrLst>
          <dgm:constr type="primFontSz" for="des" ptType="node" op="equ" val="65"/>
          <dgm:constr type="l" for="ch" forName="image2" refType="w" fact="0.5787"/>
          <dgm:constr type="t" for="ch" forName="image2" refType="h" fact="0.6208"/>
          <dgm:constr type="w" for="ch" forName="image2" refType="w" fact="0.227"/>
          <dgm:constr type="h" for="ch" forName="image2" refType="h" fact="0.3786"/>
          <dgm:constr type="l" for="ch" forName="text4" refType="w" fact="0.5787"/>
          <dgm:constr type="t" for="ch" forName="text4" refType="h" fact="0.2081"/>
          <dgm:constr type="w" for="ch" forName="text4" refType="w" fact="0.227"/>
          <dgm:constr type="h" for="ch" forName="text4" refType="h" fact="0.3786"/>
          <dgm:constr type="l" for="ch" forName="text2" refType="w" fact="0.3852"/>
          <dgm:constr type="t" for="ch" forName="text2" refType="h" fact="0.4127"/>
          <dgm:constr type="w" for="ch" forName="text2" refType="w" fact="0.227"/>
          <dgm:constr type="h" for="ch" forName="text2" refType="h" fact="0.3786"/>
          <dgm:constr type="l" for="ch" forName="image3" refType="w" fact="0.3852"/>
          <dgm:constr type="t" for="ch" forName="image3" refType="h" fact="0"/>
          <dgm:constr type="w" for="ch" forName="image3" refType="w" fact="0.227"/>
          <dgm:constr type="h" for="ch" forName="image3" refType="h" fact="0.3786"/>
          <dgm:constr type="l" for="ch" forName="text1" refType="w" fact="0.1927"/>
          <dgm:constr type="t" for="ch" forName="text1" refType="h" fact="0.6214"/>
          <dgm:constr type="w" for="ch" forName="text1" refType="w" fact="0.227"/>
          <dgm:constr type="h" for="ch" forName="text1" refType="h" fact="0.3786"/>
          <dgm:constr type="l" for="ch" forName="textaccent1" refType="w" fact="0.1998"/>
          <dgm:constr type="t" for="ch" forName="textaccent1" refType="h" fact="0.7887"/>
          <dgm:constr type="w" for="ch" forName="textaccent1" refType="w" fact="0.0265"/>
          <dgm:constr type="h" for="ch" forName="textaccent1" refType="h" fact="0.0444"/>
          <dgm:constr type="l" for="ch" forName="image1" refType="w" fact="0"/>
          <dgm:constr type="t" for="ch" forName="image1" refType="h" fact="0.4156"/>
          <dgm:constr type="w" for="ch" forName="image1" refType="w" fact="0.227"/>
          <dgm:constr type="h" for="ch" forName="image1" refType="h" fact="0.3786"/>
          <dgm:constr type="l" for="ch" forName="imageaccent1" refType="w" fact="0.1537"/>
          <dgm:constr type="t" for="ch" forName="imageaccent1" refType="h" fact="0.7417"/>
          <dgm:constr type="w" for="ch" forName="imageaccent1" refType="w" fact="0.0265"/>
          <dgm:constr type="h" for="ch" forName="imageaccent1" refType="h" fact="0.0444"/>
          <dgm:constr type="l" for="ch" forName="textaccent2" refType="w" fact="0.5407"/>
          <dgm:constr type="t" for="ch" forName="textaccent2" refType="h" fact="0.7384"/>
          <dgm:constr type="w" for="ch" forName="textaccent2" refType="w" fact="0.0265"/>
          <dgm:constr type="h" for="ch" forName="textaccent2" refType="h" fact="0.0444"/>
          <dgm:constr type="l" for="ch" forName="imageaccent2" refType="w" fact="0.5839"/>
          <dgm:constr type="t" for="ch" forName="imageaccent2" refType="h" fact="0.7904"/>
          <dgm:constr type="w" for="ch" forName="imageaccent2" refType="w" fact="0.0265"/>
          <dgm:constr type="h" for="ch" forName="imageaccent2" refType="h" fact="0.0444"/>
          <dgm:constr type="l" for="ch" forName="text3" refType="w" fact="0.1927"/>
          <dgm:constr type="t" for="ch" forName="text3" refType="h" fact="0.2087"/>
          <dgm:constr type="w" for="ch" forName="text3" refType="w" fact="0.227"/>
          <dgm:constr type="h" for="ch" forName="text3" refType="h" fact="0.3786"/>
          <dgm:constr type="l" for="ch" forName="textaccent3" refType="w" fact="0.3472"/>
          <dgm:constr type="t" for="ch" forName="textaccent3" refType="h" fact="0.2165"/>
          <dgm:constr type="w" for="ch" forName="textaccent3" refType="w" fact="0.0265"/>
          <dgm:constr type="h" for="ch" forName="textaccent3" refType="h" fact="0.0444"/>
          <dgm:constr type="l" for="ch" forName="imageaccent3" refType="w" fact="0.3904"/>
          <dgm:constr type="t" for="ch" forName="imageaccent3" refType="h" fact="0.1678"/>
          <dgm:constr type="w" for="ch" forName="imageaccent3" refType="w" fact="0.0265"/>
          <dgm:constr type="h" for="ch" forName="imageaccent3" refType="h" fact="0.0444"/>
          <dgm:constr type="l" for="ch" forName="textaccent4" refType="w" fact="0.7739"/>
          <dgm:constr type="t" for="ch" forName="textaccent4" refType="h" fact="0.3752"/>
          <dgm:constr type="w" for="ch" forName="textaccent4" refType="w" fact="0.0265"/>
          <dgm:constr type="h" for="ch" forName="textaccent4" refType="h" fact="0.0444"/>
          <dgm:constr type="l" for="ch" forName="image4" refType="w" fact="0.773"/>
          <dgm:constr type="t" for="ch" forName="image4" refType="h" fact="0.4162"/>
          <dgm:constr type="w" for="ch" forName="image4" refType="w" fact="0.227"/>
          <dgm:constr type="h" for="ch" forName="image4" refType="h" fact="0.3786"/>
          <dgm:constr type="l" for="ch" forName="imageaccent4" refType="w" fact="0.8188"/>
          <dgm:constr type="t" for="ch" forName="imageaccent4" refType="h" fact="0.4229"/>
          <dgm:constr type="w" for="ch" forName="imageaccent4" refType="w" fact="0.0265"/>
          <dgm:constr type="h" for="ch" forName="imageaccent4" refType="h" fact="0.0444"/>
        </dgm:constrLst>
      </dgm:if>
      <dgm:if name="Name6" axis="ch" ptType="node" func="cnt" op="equ" val="5">
        <dgm:alg type="composite">
          <dgm:param type="ar" val="2.3203"/>
        </dgm:alg>
        <dgm:constrLst>
          <dgm:constr type="primFontSz" for="des" ptType="node" op="equ" val="65"/>
          <dgm:constr type="l" for="ch" forName="image4" refType="w" fact="0.6491"/>
          <dgm:constr type="t" for="ch" forName="image4" refType="h" fact="0.4193"/>
          <dgm:constr type="w" for="ch" forName="image4" refType="w" fact="0.1886"/>
          <dgm:constr type="h" for="ch" forName="image4" refType="h" fact="0.3757"/>
          <dgm:constr type="l" for="ch" forName="text5" refType="w" fact="0.6491"/>
          <dgm:constr type="t" for="ch" forName="text5" refType="h" fact="0.004"/>
          <dgm:constr type="w" for="ch" forName="text5" refType="w" fact="0.1886"/>
          <dgm:constr type="h" for="ch" forName="text5" refType="h" fact="0.3757"/>
          <dgm:constr type="l" for="ch" forName="image5" refType="w" fact="0.8114"/>
          <dgm:constr type="t" for="ch" forName="image5" refType="h" fact="0.2136"/>
          <dgm:constr type="w" for="ch" forName="image5" refType="w" fact="0.1886"/>
          <dgm:constr type="h" for="ch" forName="image5" refType="h" fact="0.3757"/>
          <dgm:constr type="l" for="ch" forName="image2" refType="w" fact="0.4868"/>
          <dgm:constr type="t" for="ch" forName="image2" refType="h" fact="0.6235"/>
          <dgm:constr type="w" for="ch" forName="image2" refType="w" fact="0.1886"/>
          <dgm:constr type="h" for="ch" forName="image2" refType="h" fact="0.3757"/>
          <dgm:constr type="l" for="ch" forName="text4" refType="w" fact="0.4868"/>
          <dgm:constr type="t" for="ch" forName="text4" refType="h" fact="0.2081"/>
          <dgm:constr type="w" for="ch" forName="text4" refType="w" fact="0.1886"/>
          <dgm:constr type="h" for="ch" forName="text4" refType="h" fact="0.3757"/>
          <dgm:constr type="l" for="ch" forName="text2" refType="w" fact="0.3246"/>
          <dgm:constr type="t" for="ch" forName="text2" refType="h" fact="0.4154"/>
          <dgm:constr type="w" for="ch" forName="text2" refType="w" fact="0.1886"/>
          <dgm:constr type="h" for="ch" forName="text2" refType="h" fact="0.3757"/>
          <dgm:constr type="l" for="ch" forName="image3" refType="w" fact="0.3246"/>
          <dgm:constr type="t" for="ch" forName="image3" refType="h" fact="0"/>
          <dgm:constr type="w" for="ch" forName="image3" refType="w" fact="0.1886"/>
          <dgm:constr type="h" for="ch" forName="image3" refType="h" fact="0.3757"/>
          <dgm:constr type="l" for="ch" forName="text1" refType="w" fact="0.1623"/>
          <dgm:constr type="t" for="ch" forName="text1" refType="h" fact="0.6243"/>
          <dgm:constr type="w" for="ch" forName="text1" refType="w" fact="0.1886"/>
          <dgm:constr type="h" for="ch" forName="text1" refType="h" fact="0.3757"/>
          <dgm:constr type="l" for="ch" forName="text3" refType="w" fact="0.1623"/>
          <dgm:constr type="t" for="ch" forName="text3" refType="h" fact="0.2089"/>
          <dgm:constr type="w" for="ch" forName="text3" refType="w" fact="0.1886"/>
          <dgm:constr type="h" for="ch" forName="text3" refType="h" fact="0.3757"/>
          <dgm:constr type="l" for="ch" forName="textaccent1" refType="w" fact="0.1668"/>
          <dgm:constr type="t" for="ch" forName="textaccent1" refType="h" fact="0.7923"/>
          <dgm:constr type="w" for="ch" forName="textaccent1" refType="w" fact="0.022"/>
          <dgm:constr type="h" for="ch" forName="textaccent1" refType="h" fact="0.044"/>
          <dgm:constr type="l" for="ch" forName="image1" refType="w" fact="0"/>
          <dgm:constr type="t" for="ch" forName="image1" refType="h" fact="0.4166"/>
          <dgm:constr type="w" for="ch" forName="image1" refType="w" fact="0.1886"/>
          <dgm:constr type="h" for="ch" forName="image1" refType="h" fact="0.3757"/>
          <dgm:constr type="l" for="ch" forName="imageaccent1" refType="w" fact="0.1292"/>
          <dgm:constr type="t" for="ch" forName="imageaccent1" refType="h" fact="0.7424"/>
          <dgm:constr type="w" for="ch" forName="imageaccent1" refType="w" fact="0.022"/>
          <dgm:constr type="h" for="ch" forName="imageaccent1" refType="h" fact="0.044"/>
          <dgm:constr type="l" for="ch" forName="textaccent2" refType="w" fact="0.4544"/>
          <dgm:constr type="t" for="ch" forName="textaccent2" refType="h" fact="0.7404"/>
          <dgm:constr type="w" for="ch" forName="textaccent2" refType="w" fact="0.022"/>
          <dgm:constr type="h" for="ch" forName="textaccent2" refType="h" fact="0.044"/>
          <dgm:constr type="l" for="ch" forName="imageaccent2" refType="w" fact="0.4914"/>
          <dgm:constr type="t" for="ch" forName="imageaccent2" refType="h" fact="0.7907"/>
          <dgm:constr type="w" for="ch" forName="imageaccent2" refType="w" fact="0.022"/>
          <dgm:constr type="h" for="ch" forName="imageaccent2" refType="h" fact="0.044"/>
          <dgm:constr type="l" for="ch" forName="textaccent3" refType="w" fact="0.2915"/>
          <dgm:constr type="t" for="ch" forName="textaccent3" refType="h" fact="0.216"/>
          <dgm:constr type="w" for="ch" forName="textaccent3" refType="w" fact="0.022"/>
          <dgm:constr type="h" for="ch" forName="textaccent3" refType="h" fact="0.044"/>
          <dgm:constr type="l" for="ch" forName="imageaccent3" refType="w" fact="0.3299"/>
          <dgm:constr type="t" for="ch" forName="imageaccent3" refType="h" fact="0.1665"/>
          <dgm:constr type="w" for="ch" forName="imageaccent3" refType="w" fact="0.022"/>
          <dgm:constr type="h" for="ch" forName="imageaccent3" refType="h" fact="0.044"/>
          <dgm:constr type="l" for="ch" forName="textaccent4" refType="w" fact="0.65"/>
          <dgm:constr type="t" for="ch" forName="textaccent4" refType="h" fact="0.3746"/>
          <dgm:constr type="w" for="ch" forName="textaccent4" refType="w" fact="0.022"/>
          <dgm:constr type="h" for="ch" forName="textaccent4" refType="h" fact="0.044"/>
          <dgm:constr type="l" for="ch" forName="imageaccent4" refType="w" fact="0.6859"/>
          <dgm:constr type="t" for="ch" forName="imageaccent4" refType="h" fact="0.4261"/>
          <dgm:constr type="w" for="ch" forName="imageaccent4" refType="w" fact="0.022"/>
          <dgm:constr type="h" for="ch" forName="imageaccent4" refType="h" fact="0.044"/>
          <dgm:constr type="l" for="ch" forName="textaccent5" refType="w" fact="0.8123"/>
          <dgm:constr type="t" for="ch" forName="textaccent5" refType="h" fact="0.1724"/>
          <dgm:constr type="w" for="ch" forName="textaccent5" refType="w" fact="0.022"/>
          <dgm:constr type="h" for="ch" forName="textaccent5" refType="h" fact="0.044"/>
          <dgm:constr type="l" for="ch" forName="imageaccent5" refType="w" fact="0.849"/>
          <dgm:constr type="t" for="ch" forName="imageaccent5" refType="h" fact="0.222"/>
          <dgm:constr type="w" for="ch" forName="imageaccent5" refType="w" fact="0.022"/>
          <dgm:constr type="h" for="ch" forName="imageaccent5" refType="h" fact="0.044"/>
        </dgm:constrLst>
      </dgm:if>
      <dgm:if name="Name7" axis="ch" ptType="node" func="cnt" op="equ" val="6">
        <dgm:alg type="composite">
          <dgm:param type="ar" val="1.9179"/>
        </dgm:alg>
        <dgm:constrLst>
          <dgm:constr type="primFontSz" for="des" ptType="node" op="equ" val="65"/>
          <dgm:constr type="l" for="ch" forName="image4" refType="w" fact="0.6491"/>
          <dgm:constr type="t" for="ch" forName="image4" refType="h" fact="0.3466"/>
          <dgm:constr type="w" for="ch" forName="image4" refType="w" fact="0.1886"/>
          <dgm:constr type="h" for="ch" forName="image4" refType="h" fact="0.3106"/>
          <dgm:constr type="l" for="ch" forName="text5" refType="w" fact="0.6491"/>
          <dgm:constr type="t" for="ch" forName="text5" refType="h" fact="0.0033"/>
          <dgm:constr type="w" for="ch" forName="text5" refType="w" fact="0.1886"/>
          <dgm:constr type="h" for="ch" forName="text5" refType="h" fact="0.3106"/>
          <dgm:constr type="l" for="ch" forName="image5" refType="w" fact="0.8114"/>
          <dgm:constr type="t" for="ch" forName="image5" refType="h" fact="0.1766"/>
          <dgm:constr type="w" for="ch" forName="image5" refType="w" fact="0.1886"/>
          <dgm:constr type="h" for="ch" forName="image5" refType="h" fact="0.3106"/>
          <dgm:constr type="l" for="ch" forName="image2" refType="w" fact="0.4868"/>
          <dgm:constr type="t" for="ch" forName="image2" refType="h" fact="0.5154"/>
          <dgm:constr type="w" for="ch" forName="image2" refType="w" fact="0.1886"/>
          <dgm:constr type="h" for="ch" forName="image2" refType="h" fact="0.3106"/>
          <dgm:constr type="l" for="ch" forName="text4" refType="w" fact="0.4868"/>
          <dgm:constr type="t" for="ch" forName="text4" refType="h" fact="0.172"/>
          <dgm:constr type="w" for="ch" forName="text4" refType="w" fact="0.1886"/>
          <dgm:constr type="h" for="ch" forName="text4" refType="h" fact="0.3106"/>
          <dgm:constr type="l" for="ch" forName="text2" refType="w" fact="0.3246"/>
          <dgm:constr type="t" for="ch" forName="text2" refType="h" fact="0.3434"/>
          <dgm:constr type="w" for="ch" forName="text2" refType="w" fact="0.1886"/>
          <dgm:constr type="h" for="ch" forName="text2" refType="h" fact="0.3106"/>
          <dgm:constr type="l" for="ch" forName="image3" refType="w" fact="0.3246"/>
          <dgm:constr type="t" for="ch" forName="image3" refType="h" fact="0"/>
          <dgm:constr type="w" for="ch" forName="image3" refType="w" fact="0.1886"/>
          <dgm:constr type="h" for="ch" forName="image3" refType="h" fact="0.3106"/>
          <dgm:constr type="l" for="ch" forName="text1" refType="w" fact="0.1623"/>
          <dgm:constr type="t" for="ch" forName="text1" refType="h" fact="0.516"/>
          <dgm:constr type="w" for="ch" forName="text1" refType="w" fact="0.1886"/>
          <dgm:constr type="h" for="ch" forName="text1" refType="h" fact="0.3106"/>
          <dgm:constr type="l" for="ch" forName="text3" refType="w" fact="0.1623"/>
          <dgm:constr type="t" for="ch" forName="text3" refType="h" fact="0.1727"/>
          <dgm:constr type="w" for="ch" forName="text3" refType="w" fact="0.1886"/>
          <dgm:constr type="h" for="ch" forName="text3" refType="h" fact="0.3106"/>
          <dgm:constr type="l" for="ch" forName="textaccent1" refType="w" fact="0.1668"/>
          <dgm:constr type="t" for="ch" forName="textaccent1" refType="h" fact="0.6549"/>
          <dgm:constr type="w" for="ch" forName="textaccent1" refType="w" fact="0.022"/>
          <dgm:constr type="h" for="ch" forName="textaccent1" refType="h" fact="0.0364"/>
          <dgm:constr type="l" for="ch" forName="image1" refType="w" fact="0"/>
          <dgm:constr type="t" for="ch" forName="image1" refType="h" fact="0.3443"/>
          <dgm:constr type="w" for="ch" forName="image1" refType="w" fact="0.1886"/>
          <dgm:constr type="h" for="ch" forName="image1" refType="h" fact="0.3106"/>
          <dgm:constr type="l" for="ch" forName="imageaccent1" refType="w" fact="0.1292"/>
          <dgm:constr type="t" for="ch" forName="imageaccent1" refType="h" fact="0.6137"/>
          <dgm:constr type="w" for="ch" forName="imageaccent1" refType="w" fact="0.022"/>
          <dgm:constr type="h" for="ch" forName="imageaccent1" refType="h" fact="0.0364"/>
          <dgm:constr type="l" for="ch" forName="textaccent2" refType="w" fact="0.4544"/>
          <dgm:constr type="t" for="ch" forName="textaccent2" refType="h" fact="0.612"/>
          <dgm:constr type="w" for="ch" forName="textaccent2" refType="w" fact="0.022"/>
          <dgm:constr type="h" for="ch" forName="textaccent2" refType="h" fact="0.0364"/>
          <dgm:constr type="l" for="ch" forName="imageaccent2" refType="w" fact="0.4914"/>
          <dgm:constr type="t" for="ch" forName="imageaccent2" refType="h" fact="0.6536"/>
          <dgm:constr type="w" for="ch" forName="imageaccent2" refType="w" fact="0.022"/>
          <dgm:constr type="h" for="ch" forName="imageaccent2" refType="h" fact="0.0364"/>
          <dgm:constr type="l" for="ch" forName="textaccent3" refType="w" fact="0.2915"/>
          <dgm:constr type="t" for="ch" forName="textaccent3" refType="h" fact="0.1786"/>
          <dgm:constr type="w" for="ch" forName="textaccent3" refType="w" fact="0.022"/>
          <dgm:constr type="h" for="ch" forName="textaccent3" refType="h" fact="0.0364"/>
          <dgm:constr type="l" for="ch" forName="imageaccent3" refType="w" fact="0.3299"/>
          <dgm:constr type="t" for="ch" forName="imageaccent3" refType="h" fact="0.1376"/>
          <dgm:constr type="w" for="ch" forName="imageaccent3" refType="w" fact="0.022"/>
          <dgm:constr type="h" for="ch" forName="imageaccent3" refType="h" fact="0.0364"/>
          <dgm:constr type="l" for="ch" forName="textaccent4" refType="w" fact="0.65"/>
          <dgm:constr type="t" for="ch" forName="textaccent4" refType="h" fact="0.3096"/>
          <dgm:constr type="w" for="ch" forName="textaccent4" refType="w" fact="0.022"/>
          <dgm:constr type="h" for="ch" forName="textaccent4" refType="h" fact="0.0364"/>
          <dgm:constr type="l" for="ch" forName="imageaccent4" refType="w" fact="0.6859"/>
          <dgm:constr type="t" for="ch" forName="imageaccent4" refType="h" fact="0.3522"/>
          <dgm:constr type="w" for="ch" forName="imageaccent4" refType="w" fact="0.022"/>
          <dgm:constr type="h" for="ch" forName="imageaccent4" refType="h" fact="0.0364"/>
          <dgm:constr type="l" for="ch" forName="textaccent5" refType="w" fact="0.8123"/>
          <dgm:constr type="t" for="ch" forName="textaccent5" refType="h" fact="0.1425"/>
          <dgm:constr type="w" for="ch" forName="textaccent5" refType="w" fact="0.022"/>
          <dgm:constr type="h" for="ch" forName="textaccent5" refType="h" fact="0.0364"/>
          <dgm:constr type="l" for="ch" forName="imageaccent5" refType="w" fact="0.849"/>
          <dgm:constr type="t" for="ch" forName="imageaccent5" refType="h" fact="0.1835"/>
          <dgm:constr type="w" for="ch" forName="imageaccent5" refType="w" fact="0.022"/>
          <dgm:constr type="h" for="ch" forName="imageaccent5" refType="h" fact="0.0364"/>
          <dgm:constr type="l" for="ch" forName="image6" refType="w" fact="0.6491"/>
          <dgm:constr type="t" for="ch" forName="image6" refType="h" fact="0.6894"/>
          <dgm:constr type="w" for="ch" forName="image6" refType="w" fact="0.1886"/>
          <dgm:constr type="h" for="ch" forName="image6" refType="h" fact="0.3106"/>
          <dgm:constr type="l" for="ch" forName="text6" refType="w" fact="0.8114"/>
          <dgm:constr type="t" for="ch" forName="text6" refType="h" fact="0.5194"/>
          <dgm:constr type="w" for="ch" forName="text6" refType="w" fact="0.1886"/>
          <dgm:constr type="h" for="ch" forName="text6" refType="h" fact="0.3106"/>
          <dgm:constr type="l" for="ch" forName="imageaccent6" refType="w" fact="0.8138"/>
          <dgm:constr type="t" for="ch" forName="imageaccent6" refType="h" fact="0.8257"/>
          <dgm:constr type="w" for="ch" forName="imageaccent6" refType="w" fact="0.022"/>
          <dgm:constr type="h" for="ch" forName="imageaccent6" refType="h" fact="0.0364"/>
          <dgm:constr type="l" for="ch" forName="textaccent6" refType="w" fact="0.8488"/>
          <dgm:constr type="t" for="ch" forName="textaccent6" refType="h" fact="0.7914"/>
          <dgm:constr type="w" for="ch" forName="textaccent6" refType="w" fact="0.022"/>
          <dgm:constr type="h" for="ch" forName="textaccent6" refType="h" fact="0.0364"/>
        </dgm:constrLst>
      </dgm:if>
      <dgm:if name="Name8" axis="ch" ptType="node" func="cnt" op="equ" val="7">
        <dgm:alg type="composite">
          <dgm:param type="ar" val="1.6382"/>
        </dgm:alg>
        <dgm:constrLst>
          <dgm:constr type="primFontSz" for="des" ptType="node" op="equ" val="65"/>
          <dgm:constr type="l" for="ch" forName="image4" refType="w" fact="0.6491"/>
          <dgm:constr type="t" for="ch" forName="image4" refType="h" fact="0.2961"/>
          <dgm:constr type="w" for="ch" forName="image4" refType="w" fact="0.1886"/>
          <dgm:constr type="h" for="ch" forName="image4" refType="h" fact="0.2653"/>
          <dgm:constr type="l" for="ch" forName="text5" refType="w" fact="0.6491"/>
          <dgm:constr type="t" for="ch" forName="text5" refType="h" fact="0.0028"/>
          <dgm:constr type="w" for="ch" forName="text5" refType="w" fact="0.1886"/>
          <dgm:constr type="h" for="ch" forName="text5" refType="h" fact="0.2653"/>
          <dgm:constr type="l" for="ch" forName="image5" refType="w" fact="0.8114"/>
          <dgm:constr type="t" for="ch" forName="image5" refType="h" fact="0.1508"/>
          <dgm:constr type="w" for="ch" forName="image5" refType="w" fact="0.1886"/>
          <dgm:constr type="h" for="ch" forName="image5" refType="h" fact="0.2653"/>
          <dgm:constr type="l" for="ch" forName="image2" refType="w" fact="0.4868"/>
          <dgm:constr type="t" for="ch" forName="image2" refType="h" fact="0.4402"/>
          <dgm:constr type="w" for="ch" forName="image2" refType="w" fact="0.1886"/>
          <dgm:constr type="h" for="ch" forName="image2" refType="h" fact="0.2653"/>
          <dgm:constr type="l" for="ch" forName="text4" refType="w" fact="0.4868"/>
          <dgm:constr type="t" for="ch" forName="text4" refType="h" fact="0.1469"/>
          <dgm:constr type="w" for="ch" forName="text4" refType="w" fact="0.1886"/>
          <dgm:constr type="h" for="ch" forName="text4" refType="h" fact="0.2653"/>
          <dgm:constr type="l" for="ch" forName="text2" refType="w" fact="0.3246"/>
          <dgm:constr type="t" for="ch" forName="text2" refType="h" fact="0.2933"/>
          <dgm:constr type="w" for="ch" forName="text2" refType="w" fact="0.1886"/>
          <dgm:constr type="h" for="ch" forName="text2" refType="h" fact="0.2653"/>
          <dgm:constr type="l" for="ch" forName="image3" refType="w" fact="0.3246"/>
          <dgm:constr type="t" for="ch" forName="image3" refType="h" fact="0"/>
          <dgm:constr type="w" for="ch" forName="image3" refType="w" fact="0.1886"/>
          <dgm:constr type="h" for="ch" forName="image3" refType="h" fact="0.2653"/>
          <dgm:constr type="l" for="ch" forName="text1" refType="w" fact="0.1623"/>
          <dgm:constr type="t" for="ch" forName="text1" refType="h" fact="0.4408"/>
          <dgm:constr type="w" for="ch" forName="text1" refType="w" fact="0.1886"/>
          <dgm:constr type="h" for="ch" forName="text1" refType="h" fact="0.2653"/>
          <dgm:constr type="l" for="ch" forName="text3" refType="w" fact="0.1623"/>
          <dgm:constr type="t" for="ch" forName="text3" refType="h" fact="0.1475"/>
          <dgm:constr type="w" for="ch" forName="text3" refType="w" fact="0.1886"/>
          <dgm:constr type="h" for="ch" forName="text3" refType="h" fact="0.2653"/>
          <dgm:constr type="l" for="ch" forName="textaccent1" refType="w" fact="0.1668"/>
          <dgm:constr type="t" for="ch" forName="textaccent1" refType="h" fact="0.5594"/>
          <dgm:constr type="w" for="ch" forName="textaccent1" refType="w" fact="0.022"/>
          <dgm:constr type="h" for="ch" forName="textaccent1" refType="h" fact="0.0311"/>
          <dgm:constr type="l" for="ch" forName="image1" refType="w" fact="0"/>
          <dgm:constr type="t" for="ch" forName="image1" refType="h" fact="0.2941"/>
          <dgm:constr type="w" for="ch" forName="image1" refType="w" fact="0.1886"/>
          <dgm:constr type="h" for="ch" forName="image1" refType="h" fact="0.2653"/>
          <dgm:constr type="l" for="ch" forName="imageaccent1" refType="w" fact="0.1292"/>
          <dgm:constr type="t" for="ch" forName="imageaccent1" refType="h" fact="0.5242"/>
          <dgm:constr type="w" for="ch" forName="imageaccent1" refType="w" fact="0.022"/>
          <dgm:constr type="h" for="ch" forName="imageaccent1" refType="h" fact="0.0311"/>
          <dgm:constr type="l" for="ch" forName="textaccent2" refType="w" fact="0.4544"/>
          <dgm:constr type="t" for="ch" forName="textaccent2" refType="h" fact="0.5228"/>
          <dgm:constr type="w" for="ch" forName="textaccent2" refType="w" fact="0.022"/>
          <dgm:constr type="h" for="ch" forName="textaccent2" refType="h" fact="0.0311"/>
          <dgm:constr type="l" for="ch" forName="imageaccent2" refType="w" fact="0.4914"/>
          <dgm:constr type="t" for="ch" forName="imageaccent2" refType="h" fact="0.5583"/>
          <dgm:constr type="w" for="ch" forName="imageaccent2" refType="w" fact="0.022"/>
          <dgm:constr type="h" for="ch" forName="imageaccent2" refType="h" fact="0.0311"/>
          <dgm:constr type="l" for="ch" forName="textaccent3" refType="w" fact="0.2907"/>
          <dgm:constr type="t" for="ch" forName="textaccent3" refType="h" fact="0.1511"/>
          <dgm:constr type="w" for="ch" forName="textaccent3" refType="w" fact="0.022"/>
          <dgm:constr type="h" for="ch" forName="textaccent3" refType="h" fact="0.0311"/>
          <dgm:constr type="l" for="ch" forName="imageaccent3" refType="w" fact="0.3299"/>
          <dgm:constr type="t" for="ch" forName="imageaccent3" refType="h" fact="0.1175"/>
          <dgm:constr type="w" for="ch" forName="imageaccent3" refType="w" fact="0.022"/>
          <dgm:constr type="h" for="ch" forName="imageaccent3" refType="h" fact="0.0311"/>
          <dgm:constr type="l" for="ch" forName="textaccent4" refType="w" fact="0.65"/>
          <dgm:constr type="t" for="ch" forName="textaccent4" refType="h" fact="0.2645"/>
          <dgm:constr type="w" for="ch" forName="textaccent4" refType="w" fact="0.022"/>
          <dgm:constr type="h" for="ch" forName="textaccent4" refType="h" fact="0.0311"/>
          <dgm:constr type="l" for="ch" forName="imageaccent4" refType="w" fact="0.6859"/>
          <dgm:constr type="t" for="ch" forName="imageaccent4" refType="h" fact="0.3008"/>
          <dgm:constr type="w" for="ch" forName="imageaccent4" refType="w" fact="0.022"/>
          <dgm:constr type="h" for="ch" forName="imageaccent4" refType="h" fact="0.0311"/>
          <dgm:constr type="l" for="ch" forName="textaccent5" refType="w" fact="0.8123"/>
          <dgm:constr type="t" for="ch" forName="textaccent5" refType="h" fact="0.1217"/>
          <dgm:constr type="w" for="ch" forName="textaccent5" refType="w" fact="0.022"/>
          <dgm:constr type="h" for="ch" forName="textaccent5" refType="h" fact="0.0311"/>
          <dgm:constr type="l" for="ch" forName="imageaccent5" refType="w" fact="0.849"/>
          <dgm:constr type="t" for="ch" forName="imageaccent5" refType="h" fact="0.1567"/>
          <dgm:constr type="w" for="ch" forName="imageaccent5" refType="w" fact="0.022"/>
          <dgm:constr type="h" for="ch" forName="imageaccent5" refType="h" fact="0.0311"/>
          <dgm:constr type="l" for="ch" forName="image6" refType="w" fact="0.6491"/>
          <dgm:constr type="t" for="ch" forName="image6" refType="h" fact="0.5889"/>
          <dgm:constr type="w" for="ch" forName="image6" refType="w" fact="0.1886"/>
          <dgm:constr type="h" for="ch" forName="image6" refType="h" fact="0.2653"/>
          <dgm:constr type="l" for="ch" forName="text6" refType="w" fact="0.8114"/>
          <dgm:constr type="t" for="ch" forName="text6" refType="h" fact="0.4436"/>
          <dgm:constr type="w" for="ch" forName="text6" refType="w" fact="0.1886"/>
          <dgm:constr type="h" for="ch" forName="text6" refType="h" fact="0.2653"/>
          <dgm:constr type="l" for="ch" forName="imageaccent6" refType="w" fact="0.8138"/>
          <dgm:constr type="t" for="ch" forName="imageaccent6" refType="h" fact="0.7053"/>
          <dgm:constr type="w" for="ch" forName="imageaccent6" refType="w" fact="0.022"/>
          <dgm:constr type="h" for="ch" forName="imageaccent6" refType="h" fact="0.0311"/>
          <dgm:constr type="l" for="ch" forName="textaccent6" refType="w" fact="0.8488"/>
          <dgm:constr type="t" for="ch" forName="textaccent6" refType="h" fact="0.676"/>
          <dgm:constr type="w" for="ch" forName="textaccent6" refType="w" fact="0.022"/>
          <dgm:constr type="h" for="ch" forName="textaccent6" refType="h" fact="0.0311"/>
          <dgm:constr type="l" for="ch" forName="text7" refType="w" fact="0.3244"/>
          <dgm:constr type="t" for="ch" forName="text7" refType="h" fact="0.5872"/>
          <dgm:constr type="w" for="ch" forName="text7" refType="w" fact="0.1886"/>
          <dgm:constr type="h" for="ch" forName="text7" refType="h" fact="0.2653"/>
          <dgm:constr type="l" for="ch" forName="image7" refType="w" fact="0.1622"/>
          <dgm:constr type="t" for="ch" forName="image7" refType="h" fact="0.7347"/>
          <dgm:constr type="w" for="ch" forName="image7" refType="w" fact="0.1886"/>
          <dgm:constr type="h" for="ch" forName="image7" refType="h" fact="0.2653"/>
          <dgm:constr type="l" for="ch" forName="imageaccent7" refType="w" fact="0.2905"/>
          <dgm:constr type="t" for="ch" forName="imageaccent7" refType="h" fact="0.7384"/>
          <dgm:constr type="w" for="ch" forName="imageaccent7" refType="w" fact="0.022"/>
          <dgm:constr type="h" for="ch" forName="imageaccent7" refType="h" fact="0.0311"/>
          <dgm:constr type="l" for="ch" forName="textaccent7" refType="w" fact="0.3298"/>
          <dgm:constr type="t" for="ch" forName="textaccent7" refType="h" fact="0.7048"/>
          <dgm:constr type="w" for="ch" forName="textaccent7" refType="w" fact="0.022"/>
          <dgm:constr type="h" for="ch" forName="textaccent7" refType="h" fact="0.0311"/>
        </dgm:constrLst>
      </dgm:if>
      <dgm:if name="Name9" axis="ch" ptType="node" func="cnt" op="equ" val="8">
        <dgm:alg type="composite">
          <dgm:param type="ar" val="1.8974"/>
        </dgm:alg>
        <dgm:constrLst>
          <dgm:constr type="primFontSz" for="des" ptType="node" op="equ" val="65"/>
          <dgm:constr type="l" for="ch" forName="image4" refType="w" fact="0.5589"/>
          <dgm:constr type="t" for="ch" forName="image4" refType="h" fact="0.2952"/>
          <dgm:constr type="w" for="ch" forName="image4" refType="w" fact="0.1624"/>
          <dgm:constr type="h" for="ch" forName="image4" refType="h" fact="0.2645"/>
          <dgm:constr type="l" for="ch" forName="text5" refType="w" fact="0.5589"/>
          <dgm:constr type="t" for="ch" forName="text5" refType="h" fact="0.0028"/>
          <dgm:constr type="w" for="ch" forName="text5" refType="w" fact="0.1624"/>
          <dgm:constr type="h" for="ch" forName="text5" refType="h" fact="0.2645"/>
          <dgm:constr type="l" for="ch" forName="image5" refType="w" fact="0.6986"/>
          <dgm:constr type="t" for="ch" forName="image5" refType="h" fact="0.1504"/>
          <dgm:constr type="w" for="ch" forName="image5" refType="w" fact="0.1624"/>
          <dgm:constr type="h" for="ch" forName="image5" refType="h" fact="0.2645"/>
          <dgm:constr type="l" for="ch" forName="image2" refType="w" fact="0.4192"/>
          <dgm:constr type="t" for="ch" forName="image2" refType="h" fact="0.439"/>
          <dgm:constr type="w" for="ch" forName="image2" refType="w" fact="0.1624"/>
          <dgm:constr type="h" for="ch" forName="image2" refType="h" fact="0.2645"/>
          <dgm:constr type="l" for="ch" forName="text4" refType="w" fact="0.4192"/>
          <dgm:constr type="t" for="ch" forName="text4" refType="h" fact="0.1465"/>
          <dgm:constr type="w" for="ch" forName="text4" refType="w" fact="0.1624"/>
          <dgm:constr type="h" for="ch" forName="text4" refType="h" fact="0.2645"/>
          <dgm:constr type="l" for="ch" forName="text2" refType="w" fact="0.2794"/>
          <dgm:constr type="t" for="ch" forName="text2" refType="h" fact="0.2925"/>
          <dgm:constr type="w" for="ch" forName="text2" refType="w" fact="0.1624"/>
          <dgm:constr type="h" for="ch" forName="text2" refType="h" fact="0.2645"/>
          <dgm:constr type="l" for="ch" forName="image3" refType="w" fact="0.2794"/>
          <dgm:constr type="t" for="ch" forName="image3" refType="h" fact="0"/>
          <dgm:constr type="w" for="ch" forName="image3" refType="w" fact="0.1624"/>
          <dgm:constr type="h" for="ch" forName="image3" refType="h" fact="0.2645"/>
          <dgm:constr type="l" for="ch" forName="text1" refType="w" fact="0.1397"/>
          <dgm:constr type="t" for="ch" forName="text1" refType="h" fact="0.4395"/>
          <dgm:constr type="w" for="ch" forName="text1" refType="w" fact="0.1624"/>
          <dgm:constr type="h" for="ch" forName="text1" refType="h" fact="0.2645"/>
          <dgm:constr type="l" for="ch" forName="text3" refType="w" fact="0.1397"/>
          <dgm:constr type="t" for="ch" forName="text3" refType="h" fact="0.1471"/>
          <dgm:constr type="w" for="ch" forName="text3" refType="w" fact="0.1624"/>
          <dgm:constr type="h" for="ch" forName="text3" refType="h" fact="0.2645"/>
          <dgm:constr type="l" for="ch" forName="textaccent1" refType="w" fact="0.1436"/>
          <dgm:constr type="t" for="ch" forName="textaccent1" refType="h" fact="0.5578"/>
          <dgm:constr type="w" for="ch" forName="textaccent1" refType="w" fact="0.0189"/>
          <dgm:constr type="h" for="ch" forName="textaccent1" refType="h" fact="0.031"/>
          <dgm:constr type="l" for="ch" forName="image1" refType="w" fact="0"/>
          <dgm:constr type="t" for="ch" forName="image1" refType="h" fact="0.2933"/>
          <dgm:constr type="w" for="ch" forName="image1" refType="w" fact="0.1624"/>
          <dgm:constr type="h" for="ch" forName="image1" refType="h" fact="0.2645"/>
          <dgm:constr type="l" for="ch" forName="imageaccent1" refType="w" fact="0.1112"/>
          <dgm:constr type="t" for="ch" forName="imageaccent1" refType="h" fact="0.5227"/>
          <dgm:constr type="w" for="ch" forName="imageaccent1" refType="w" fact="0.0189"/>
          <dgm:constr type="h" for="ch" forName="imageaccent1" refType="h" fact="0.031"/>
          <dgm:constr type="l" for="ch" forName="textaccent2" refType="w" fact="0.3912"/>
          <dgm:constr type="t" for="ch" forName="textaccent2" refType="h" fact="0.5213"/>
          <dgm:constr type="w" for="ch" forName="textaccent2" refType="w" fact="0.0189"/>
          <dgm:constr type="h" for="ch" forName="textaccent2" refType="h" fact="0.031"/>
          <dgm:constr type="l" for="ch" forName="imageaccent2" refType="w" fact="0.4231"/>
          <dgm:constr type="t" for="ch" forName="imageaccent2" refType="h" fact="0.5567"/>
          <dgm:constr type="w" for="ch" forName="imageaccent2" refType="w" fact="0.0189"/>
          <dgm:constr type="h" for="ch" forName="imageaccent2" refType="h" fact="0.031"/>
          <dgm:constr type="l" for="ch" forName="textaccent3" refType="w" fact="0.2502"/>
          <dgm:constr type="t" for="ch" forName="textaccent3" refType="h" fact="0.1507"/>
          <dgm:constr type="w" for="ch" forName="textaccent3" refType="w" fact="0.0189"/>
          <dgm:constr type="h" for="ch" forName="textaccent3" refType="h" fact="0.031"/>
          <dgm:constr type="l" for="ch" forName="imageaccent3" refType="w" fact="0.2841"/>
          <dgm:constr type="t" for="ch" forName="imageaccent3" refType="h" fact="0.1172"/>
          <dgm:constr type="w" for="ch" forName="imageaccent3" refType="w" fact="0.0189"/>
          <dgm:constr type="h" for="ch" forName="imageaccent3" refType="h" fact="0.031"/>
          <dgm:constr type="l" for="ch" forName="textaccent4" refType="w" fact="0.5596"/>
          <dgm:constr type="t" for="ch" forName="textaccent4" refType="h" fact="0.2637"/>
          <dgm:constr type="w" for="ch" forName="textaccent4" refType="w" fact="0.0189"/>
          <dgm:constr type="h" for="ch" forName="textaccent4" refType="h" fact="0.031"/>
          <dgm:constr type="l" for="ch" forName="imageaccent4" refType="w" fact="0.5905"/>
          <dgm:constr type="t" for="ch" forName="imageaccent4" refType="h" fact="0.3"/>
          <dgm:constr type="w" for="ch" forName="imageaccent4" refType="w" fact="0.0189"/>
          <dgm:constr type="h" for="ch" forName="imageaccent4" refType="h" fact="0.031"/>
          <dgm:constr type="l" for="ch" forName="textaccent5" refType="w" fact="0.6993"/>
          <dgm:constr type="t" for="ch" forName="textaccent5" refType="h" fact="0.1214"/>
          <dgm:constr type="w" for="ch" forName="textaccent5" refType="w" fact="0.0189"/>
          <dgm:constr type="h" for="ch" forName="textaccent5" refType="h" fact="0.031"/>
          <dgm:constr type="l" for="ch" forName="imageaccent5" refType="w" fact="0.731"/>
          <dgm:constr type="t" for="ch" forName="imageaccent5" refType="h" fact="0.1563"/>
          <dgm:constr type="w" for="ch" forName="imageaccent5" refType="w" fact="0.0189"/>
          <dgm:constr type="h" for="ch" forName="imageaccent5" refType="h" fact="0.031"/>
          <dgm:constr type="l" for="ch" forName="image6" refType="w" fact="0.5589"/>
          <dgm:constr type="t" for="ch" forName="image6" refType="h" fact="0.5872"/>
          <dgm:constr type="w" for="ch" forName="image6" refType="w" fact="0.1624"/>
          <dgm:constr type="h" for="ch" forName="image6" refType="h" fact="0.2645"/>
          <dgm:constr type="l" for="ch" forName="text6" refType="w" fact="0.6986"/>
          <dgm:constr type="t" for="ch" forName="text6" refType="h" fact="0.4424"/>
          <dgm:constr type="w" for="ch" forName="text6" refType="w" fact="0.1624"/>
          <dgm:constr type="h" for="ch" forName="text6" refType="h" fact="0.2645"/>
          <dgm:constr type="l" for="ch" forName="imageaccent6" refType="w" fact="0.7007"/>
          <dgm:constr type="t" for="ch" forName="imageaccent6" refType="h" fact="0.7033"/>
          <dgm:constr type="w" for="ch" forName="imageaccent6" refType="w" fact="0.0189"/>
          <dgm:constr type="h" for="ch" forName="imageaccent6" refType="h" fact="0.031"/>
          <dgm:constr type="l" for="ch" forName="textaccent6" refType="w" fact="0.7308"/>
          <dgm:constr type="t" for="ch" forName="textaccent6" refType="h" fact="0.6741"/>
          <dgm:constr type="w" for="ch" forName="textaccent6" refType="w" fact="0.0189"/>
          <dgm:constr type="h" for="ch" forName="textaccent6" refType="h" fact="0.031"/>
          <dgm:constr type="l" for="ch" forName="text7" refType="w" fact="0.2793"/>
          <dgm:constr type="t" for="ch" forName="text7" refType="h" fact="0.5856"/>
          <dgm:constr type="w" for="ch" forName="text7" refType="w" fact="0.1624"/>
          <dgm:constr type="h" for="ch" forName="text7" refType="h" fact="0.2645"/>
          <dgm:constr type="l" for="ch" forName="image7" refType="w" fact="0.1396"/>
          <dgm:constr type="t" for="ch" forName="image7" refType="h" fact="0.7326"/>
          <dgm:constr type="w" for="ch" forName="image7" refType="w" fact="0.1624"/>
          <dgm:constr type="h" for="ch" forName="image7" refType="h" fact="0.2645"/>
          <dgm:constr type="l" for="ch" forName="imageaccent7" refType="w" fact="0.2501"/>
          <dgm:constr type="t" for="ch" forName="imageaccent7" refType="h" fact="0.7363"/>
          <dgm:constr type="w" for="ch" forName="imageaccent7" refType="w" fact="0.0189"/>
          <dgm:constr type="h" for="ch" forName="imageaccent7" refType="h" fact="0.031"/>
          <dgm:constr type="l" for="ch" forName="textaccent7" refType="w" fact="0.284"/>
          <dgm:constr type="t" for="ch" forName="textaccent7" refType="h" fact="0.7028"/>
          <dgm:constr type="w" for="ch" forName="textaccent7" refType="w" fact="0.0189"/>
          <dgm:constr type="h" for="ch" forName="textaccent7" refType="h" fact="0.031"/>
          <dgm:constr type="l" for="ch" forName="image8" refType="w" fact="0.6979"/>
          <dgm:constr type="t" for="ch" forName="image8" refType="h" fact="0.7355"/>
          <dgm:constr type="w" for="ch" forName="image8" refType="w" fact="0.1624"/>
          <dgm:constr type="h" for="ch" forName="image8" refType="h" fact="0.2645"/>
          <dgm:constr type="l" for="ch" forName="text8" refType="w" fact="0.8376"/>
          <dgm:constr type="t" for="ch" forName="text8" refType="h" fact="0.5906"/>
          <dgm:constr type="w" for="ch" forName="text8" refType="w" fact="0.1624"/>
          <dgm:constr type="h" for="ch" forName="text8" refType="h" fact="0.2645"/>
          <dgm:constr type="l" for="ch" forName="imageaccent8" refType="w" fact="0.8397"/>
          <dgm:constr type="t" for="ch" forName="imageaccent8" refType="h" fact="0.8516"/>
          <dgm:constr type="w" for="ch" forName="imageaccent8" refType="w" fact="0.0189"/>
          <dgm:constr type="h" for="ch" forName="imageaccent8" refType="h" fact="0.031"/>
          <dgm:constr type="l" for="ch" forName="textaccent8" refType="w" fact="0.8698"/>
          <dgm:constr type="t" for="ch" forName="textaccent8" refType="h" fact="0.8223"/>
          <dgm:constr type="w" for="ch" forName="textaccent8" refType="w" fact="0.0189"/>
          <dgm:constr type="h" for="ch" forName="textaccent8" refType="h" fact="0.031"/>
        </dgm:constrLst>
      </dgm:if>
      <dgm:if name="Name10" axis="ch" ptType="node" func="cnt" op="equ" val="9">
        <dgm:alg type="composite">
          <dgm:param type="ar" val="1.8986"/>
        </dgm:alg>
        <dgm:constrLst>
          <dgm:constr type="primFontSz" for="des" ptType="node" op="equ" val="65"/>
          <dgm:constr type="l" for="ch" forName="image4" refType="w" fact="0.5585"/>
          <dgm:constr type="t" for="ch" forName="image4" refType="h" fact="0.2952"/>
          <dgm:constr type="w" for="ch" forName="image4" refType="w" fact="0.1623"/>
          <dgm:constr type="h" for="ch" forName="image4" refType="h" fact="0.2645"/>
          <dgm:constr type="l" for="ch" forName="text5" refType="w" fact="0.5585"/>
          <dgm:constr type="t" for="ch" forName="text5" refType="h" fact="0.0028"/>
          <dgm:constr type="w" for="ch" forName="text5" refType="w" fact="0.1623"/>
          <dgm:constr type="h" for="ch" forName="text5" refType="h" fact="0.2645"/>
          <dgm:constr type="l" for="ch" forName="image5" refType="w" fact="0.6982"/>
          <dgm:constr type="t" for="ch" forName="image5" refType="h" fact="0.1504"/>
          <dgm:constr type="w" for="ch" forName="image5" refType="w" fact="0.1623"/>
          <dgm:constr type="h" for="ch" forName="image5" refType="h" fact="0.2645"/>
          <dgm:constr type="l" for="ch" forName="image2" refType="w" fact="0.4189"/>
          <dgm:constr type="t" for="ch" forName="image2" refType="h" fact="0.439"/>
          <dgm:constr type="w" for="ch" forName="image2" refType="w" fact="0.1623"/>
          <dgm:constr type="h" for="ch" forName="image2" refType="h" fact="0.2645"/>
          <dgm:constr type="l" for="ch" forName="text4" refType="w" fact="0.4189"/>
          <dgm:constr type="t" for="ch" forName="text4" refType="h" fact="0.1465"/>
          <dgm:constr type="w" for="ch" forName="text4" refType="w" fact="0.1623"/>
          <dgm:constr type="h" for="ch" forName="text4" refType="h" fact="0.2645"/>
          <dgm:constr type="l" for="ch" forName="text2" refType="w" fact="0.2793"/>
          <dgm:constr type="t" for="ch" forName="text2" refType="h" fact="0.2925"/>
          <dgm:constr type="w" for="ch" forName="text2" refType="w" fact="0.1623"/>
          <dgm:constr type="h" for="ch" forName="text2" refType="h" fact="0.2645"/>
          <dgm:constr type="l" for="ch" forName="image3" refType="w" fact="0.2793"/>
          <dgm:constr type="t" for="ch" forName="image3" refType="h" fact="0"/>
          <dgm:constr type="w" for="ch" forName="image3" refType="w" fact="0.1623"/>
          <dgm:constr type="h" for="ch" forName="image3" refType="h" fact="0.2645"/>
          <dgm:constr type="l" for="ch" forName="text1" refType="w" fact="0.1396"/>
          <dgm:constr type="t" for="ch" forName="text1" refType="h" fact="0.4395"/>
          <dgm:constr type="w" for="ch" forName="text1" refType="w" fact="0.1623"/>
          <dgm:constr type="h" for="ch" forName="text1" refType="h" fact="0.2645"/>
          <dgm:constr type="l" for="ch" forName="text3" refType="w" fact="0.1396"/>
          <dgm:constr type="t" for="ch" forName="text3" refType="h" fact="0.1471"/>
          <dgm:constr type="w" for="ch" forName="text3" refType="w" fact="0.1623"/>
          <dgm:constr type="h" for="ch" forName="text3" refType="h" fact="0.2645"/>
          <dgm:constr type="l" for="ch" forName="textaccent1" refType="w" fact="0.1435"/>
          <dgm:constr type="t" for="ch" forName="textaccent1" refType="h" fact="0.5578"/>
          <dgm:constr type="w" for="ch" forName="textaccent1" refType="w" fact="0.0189"/>
          <dgm:constr type="h" for="ch" forName="textaccent1" refType="h" fact="0.031"/>
          <dgm:constr type="l" for="ch" forName="image1" refType="w" fact="0"/>
          <dgm:constr type="t" for="ch" forName="image1" refType="h" fact="0.2933"/>
          <dgm:constr type="w" for="ch" forName="image1" refType="w" fact="0.1623"/>
          <dgm:constr type="h" for="ch" forName="image1" refType="h" fact="0.2645"/>
          <dgm:constr type="l" for="ch" forName="imageaccent1" refType="w" fact="0.1111"/>
          <dgm:constr type="t" for="ch" forName="imageaccent1" refType="h" fact="0.5227"/>
          <dgm:constr type="w" for="ch" forName="imageaccent1" refType="w" fact="0.0189"/>
          <dgm:constr type="h" for="ch" forName="imageaccent1" refType="h" fact="0.031"/>
          <dgm:constr type="l" for="ch" forName="textaccent2" refType="w" fact="0.391"/>
          <dgm:constr type="t" for="ch" forName="textaccent2" refType="h" fact="0.5213"/>
          <dgm:constr type="w" for="ch" forName="textaccent2" refType="w" fact="0.0189"/>
          <dgm:constr type="h" for="ch" forName="textaccent2" refType="h" fact="0.031"/>
          <dgm:constr type="l" for="ch" forName="imageaccent2" refType="w" fact="0.4228"/>
          <dgm:constr type="t" for="ch" forName="imageaccent2" refType="h" fact="0.5567"/>
          <dgm:constr type="w" for="ch" forName="imageaccent2" refType="w" fact="0.0189"/>
          <dgm:constr type="h" for="ch" forName="imageaccent2" refType="h" fact="0.031"/>
          <dgm:constr type="l" for="ch" forName="textaccent3" refType="w" fact="0.2501"/>
          <dgm:constr type="t" for="ch" forName="textaccent3" refType="h" fact="0.1507"/>
          <dgm:constr type="w" for="ch" forName="textaccent3" refType="w" fact="0.0189"/>
          <dgm:constr type="h" for="ch" forName="textaccent3" refType="h" fact="0.031"/>
          <dgm:constr type="l" for="ch" forName="imageaccent3" refType="w" fact="0.2839"/>
          <dgm:constr type="t" for="ch" forName="imageaccent3" refType="h" fact="0.1172"/>
          <dgm:constr type="w" for="ch" forName="imageaccent3" refType="w" fact="0.0189"/>
          <dgm:constr type="h" for="ch" forName="imageaccent3" refType="h" fact="0.031"/>
          <dgm:constr type="l" for="ch" forName="textaccent4" refType="w" fact="0.5593"/>
          <dgm:constr type="t" for="ch" forName="textaccent4" refType="h" fact="0.2637"/>
          <dgm:constr type="w" for="ch" forName="textaccent4" refType="w" fact="0.0189"/>
          <dgm:constr type="h" for="ch" forName="textaccent4" refType="h" fact="0.031"/>
          <dgm:constr type="l" for="ch" forName="imageaccent4" refType="w" fact="0.5901"/>
          <dgm:constr type="t" for="ch" forName="imageaccent4" refType="h" fact="0.3"/>
          <dgm:constr type="w" for="ch" forName="imageaccent4" refType="w" fact="0.0189"/>
          <dgm:constr type="h" for="ch" forName="imageaccent4" refType="h" fact="0.031"/>
          <dgm:constr type="l" for="ch" forName="textaccent5" refType="w" fact="0.6989"/>
          <dgm:constr type="t" for="ch" forName="textaccent5" refType="h" fact="0.1214"/>
          <dgm:constr type="w" for="ch" forName="textaccent5" refType="w" fact="0.0189"/>
          <dgm:constr type="h" for="ch" forName="textaccent5" refType="h" fact="0.031"/>
          <dgm:constr type="l" for="ch" forName="imageaccent5" refType="w" fact="0.7305"/>
          <dgm:constr type="t" for="ch" forName="imageaccent5" refType="h" fact="0.1563"/>
          <dgm:constr type="w" for="ch" forName="imageaccent5" refType="w" fact="0.0189"/>
          <dgm:constr type="h" for="ch" forName="imageaccent5" refType="h" fact="0.031"/>
          <dgm:constr type="l" for="ch" forName="image6" refType="w" fact="0.5585"/>
          <dgm:constr type="t" for="ch" forName="image6" refType="h" fact="0.5872"/>
          <dgm:constr type="w" for="ch" forName="image6" refType="w" fact="0.1623"/>
          <dgm:constr type="h" for="ch" forName="image6" refType="h" fact="0.2645"/>
          <dgm:constr type="l" for="ch" forName="text6" refType="w" fact="0.6982"/>
          <dgm:constr type="t" for="ch" forName="text6" refType="h" fact="0.4424"/>
          <dgm:constr type="w" for="ch" forName="text6" refType="w" fact="0.1623"/>
          <dgm:constr type="h" for="ch" forName="text6" refType="h" fact="0.2645"/>
          <dgm:constr type="l" for="ch" forName="imageaccent6" refType="w" fact="0.7002"/>
          <dgm:constr type="t" for="ch" forName="imageaccent6" refType="h" fact="0.7033"/>
          <dgm:constr type="w" for="ch" forName="imageaccent6" refType="w" fact="0.0189"/>
          <dgm:constr type="h" for="ch" forName="imageaccent6" refType="h" fact="0.031"/>
          <dgm:constr type="l" for="ch" forName="textaccent6" refType="w" fact="0.7303"/>
          <dgm:constr type="t" for="ch" forName="textaccent6" refType="h" fact="0.6741"/>
          <dgm:constr type="w" for="ch" forName="textaccent6" refType="w" fact="0.0189"/>
          <dgm:constr type="h" for="ch" forName="textaccent6" refType="h" fact="0.031"/>
          <dgm:constr type="l" for="ch" forName="text7" refType="w" fact="0.2792"/>
          <dgm:constr type="t" for="ch" forName="text7" refType="h" fact="0.5856"/>
          <dgm:constr type="w" for="ch" forName="text7" refType="w" fact="0.1623"/>
          <dgm:constr type="h" for="ch" forName="text7" refType="h" fact="0.2645"/>
          <dgm:constr type="l" for="ch" forName="image7" refType="w" fact="0.1395"/>
          <dgm:constr type="t" for="ch" forName="image7" refType="h" fact="0.7326"/>
          <dgm:constr type="w" for="ch" forName="image7" refType="w" fact="0.1623"/>
          <dgm:constr type="h" for="ch" forName="image7" refType="h" fact="0.2645"/>
          <dgm:constr type="l" for="ch" forName="imageaccent7" refType="w" fact="0.25"/>
          <dgm:constr type="t" for="ch" forName="imageaccent7" refType="h" fact="0.7363"/>
          <dgm:constr type="w" for="ch" forName="imageaccent7" refType="w" fact="0.0189"/>
          <dgm:constr type="h" for="ch" forName="imageaccent7" refType="h" fact="0.031"/>
          <dgm:constr type="l" for="ch" forName="textaccent7" refType="w" fact="0.2838"/>
          <dgm:constr type="t" for="ch" forName="textaccent7" refType="h" fact="0.7028"/>
          <dgm:constr type="w" for="ch" forName="textaccent7" refType="w" fact="0.0189"/>
          <dgm:constr type="h" for="ch" forName="textaccent7" refType="h" fact="0.031"/>
          <dgm:constr type="l" for="ch" forName="image8" refType="w" fact="0.6975"/>
          <dgm:constr type="t" for="ch" forName="image8" refType="h" fact="0.7355"/>
          <dgm:constr type="w" for="ch" forName="image8" refType="w" fact="0.1623"/>
          <dgm:constr type="h" for="ch" forName="image8" refType="h" fact="0.2645"/>
          <dgm:constr type="l" for="ch" forName="text8" refType="w" fact="0.8371"/>
          <dgm:constr type="t" for="ch" forName="text8" refType="h" fact="0.5906"/>
          <dgm:constr type="w" for="ch" forName="text8" refType="w" fact="0.1623"/>
          <dgm:constr type="h" for="ch" forName="text8" refType="h" fact="0.2645"/>
          <dgm:constr type="l" for="ch" forName="imageaccent8" refType="w" fact="0.8392"/>
          <dgm:constr type="t" for="ch" forName="imageaccent8" refType="h" fact="0.8516"/>
          <dgm:constr type="w" for="ch" forName="imageaccent8" refType="w" fact="0.0189"/>
          <dgm:constr type="h" for="ch" forName="imageaccent8" refType="h" fact="0.031"/>
          <dgm:constr type="l" for="ch" forName="textaccent8" refType="w" fact="0.8693"/>
          <dgm:constr type="t" for="ch" forName="textaccent8" refType="h" fact="0.8223"/>
          <dgm:constr type="w" for="ch" forName="textaccent8" refType="w" fact="0.0189"/>
          <dgm:constr type="h" for="ch" forName="textaccent8" refType="h" fact="0.031"/>
          <dgm:constr type="l" for="ch" forName="text9" refType="w" fact="0.8377"/>
          <dgm:constr type="t" for="ch" forName="text9" refType="h" fact="0.0057"/>
          <dgm:constr type="w" for="ch" forName="text9" refType="w" fact="0.1623"/>
          <dgm:constr type="h" for="ch" forName="text9" refType="h" fact="0.2645"/>
          <dgm:constr type="l" for="ch" forName="textaccent9" refType="w" fact="0.95"/>
          <dgm:constr type="t" for="ch" forName="textaccent9" refType="h" fact="0.2383"/>
          <dgm:constr type="w" for="ch" forName="textaccent9" refType="w" fact="0.0189"/>
          <dgm:constr type="h" for="ch" forName="textaccent9" refType="h" fact="0.031"/>
          <dgm:constr type="l" for="ch" forName="image9" refType="w" fact="0.8377"/>
          <dgm:constr type="t" for="ch" forName="image9" refType="h" fact="0.2977"/>
          <dgm:constr type="w" for="ch" forName="image9" refType="w" fact="0.1623"/>
          <dgm:constr type="h" for="ch" forName="image9" refType="h" fact="0.2645"/>
          <dgm:constr type="l" for="ch" forName="imageaccent9" refType="w" fact="0.95"/>
          <dgm:constr type="t" for="ch" forName="imageaccent9" refType="h" fact="0.2993"/>
          <dgm:constr type="w" for="ch" forName="imageaccent9" refType="w" fact="0.0189"/>
          <dgm:constr type="h" for="ch" forName="imageaccent9" refType="h" fact="0.031"/>
        </dgm:constrLst>
      </dgm:if>
      <dgm:if name="Name11" axis="ch" ptType="node" func="cnt" op="equ" val="10">
        <dgm:alg type="composite">
          <dgm:param type="ar" val="1.6608"/>
        </dgm:alg>
        <dgm:constrLst>
          <dgm:constr type="primFontSz" for="des" ptType="node" op="equ" val="65"/>
          <dgm:constr type="l" for="ch" forName="image4" refType="w" fact="0.5585"/>
          <dgm:constr type="t" for="ch" forName="image4" refType="h" fact="0.2583"/>
          <dgm:constr type="w" for="ch" forName="image4" refType="w" fact="0.1623"/>
          <dgm:constr type="h" for="ch" forName="image4" refType="h" fact="0.2314"/>
          <dgm:constr type="l" for="ch" forName="text5" refType="w" fact="0.5585"/>
          <dgm:constr type="t" for="ch" forName="text5" refType="h" fact="0.0024"/>
          <dgm:constr type="w" for="ch" forName="text5" refType="w" fact="0.1623"/>
          <dgm:constr type="h" for="ch" forName="text5" refType="h" fact="0.2314"/>
          <dgm:constr type="l" for="ch" forName="image5" refType="w" fact="0.6982"/>
          <dgm:constr type="t" for="ch" forName="image5" refType="h" fact="0.1316"/>
          <dgm:constr type="w" for="ch" forName="image5" refType="w" fact="0.1623"/>
          <dgm:constr type="h" for="ch" forName="image5" refType="h" fact="0.2314"/>
          <dgm:constr type="l" for="ch" forName="image2" refType="w" fact="0.4189"/>
          <dgm:constr type="t" for="ch" forName="image2" refType="h" fact="0.384"/>
          <dgm:constr type="w" for="ch" forName="image2" refType="w" fact="0.1623"/>
          <dgm:constr type="h" for="ch" forName="image2" refType="h" fact="0.2314"/>
          <dgm:constr type="l" for="ch" forName="text4" refType="w" fact="0.4189"/>
          <dgm:constr type="t" for="ch" forName="text4" refType="h" fact="0.1282"/>
          <dgm:constr type="w" for="ch" forName="text4" refType="w" fact="0.1623"/>
          <dgm:constr type="h" for="ch" forName="text4" refType="h" fact="0.2314"/>
          <dgm:constr type="l" for="ch" forName="text2" refType="w" fact="0.2793"/>
          <dgm:constr type="t" for="ch" forName="text2" refType="h" fact="0.2558"/>
          <dgm:constr type="w" for="ch" forName="text2" refType="w" fact="0.1623"/>
          <dgm:constr type="h" for="ch" forName="text2" refType="h" fact="0.2314"/>
          <dgm:constr type="l" for="ch" forName="image3" refType="w" fact="0.2793"/>
          <dgm:constr type="t" for="ch" forName="image3" refType="h" fact="0"/>
          <dgm:constr type="w" for="ch" forName="image3" refType="w" fact="0.1623"/>
          <dgm:constr type="h" for="ch" forName="image3" refType="h" fact="0.2314"/>
          <dgm:constr type="l" for="ch" forName="text1" refType="w" fact="0.1396"/>
          <dgm:constr type="t" for="ch" forName="text1" refType="h" fact="0.3845"/>
          <dgm:constr type="w" for="ch" forName="text1" refType="w" fact="0.1623"/>
          <dgm:constr type="h" for="ch" forName="text1" refType="h" fact="0.2314"/>
          <dgm:constr type="l" for="ch" forName="text3" refType="w" fact="0.1396"/>
          <dgm:constr type="t" for="ch" forName="text3" refType="h" fact="0.1286"/>
          <dgm:constr type="w" for="ch" forName="text3" refType="w" fact="0.1623"/>
          <dgm:constr type="h" for="ch" forName="text3" refType="h" fact="0.2314"/>
          <dgm:constr type="l" for="ch" forName="textaccent1" refType="w" fact="0.1435"/>
          <dgm:constr type="t" for="ch" forName="textaccent1" refType="h" fact="0.488"/>
          <dgm:constr type="w" for="ch" forName="textaccent1" refType="w" fact="0.0189"/>
          <dgm:constr type="h" for="ch" forName="textaccent1" refType="h" fact="0.0271"/>
          <dgm:constr type="l" for="ch" forName="image1" refType="w" fact="0"/>
          <dgm:constr type="t" for="ch" forName="image1" refType="h" fact="0.2566"/>
          <dgm:constr type="w" for="ch" forName="image1" refType="w" fact="0.1623"/>
          <dgm:constr type="h" for="ch" forName="image1" refType="h" fact="0.2314"/>
          <dgm:constr type="l" for="ch" forName="imageaccent1" refType="w" fact="0.1111"/>
          <dgm:constr type="t" for="ch" forName="imageaccent1" refType="h" fact="0.4572"/>
          <dgm:constr type="w" for="ch" forName="imageaccent1" refType="w" fact="0.0189"/>
          <dgm:constr type="h" for="ch" forName="imageaccent1" refType="h" fact="0.0271"/>
          <dgm:constr type="l" for="ch" forName="textaccent2" refType="w" fact="0.391"/>
          <dgm:constr type="t" for="ch" forName="textaccent2" refType="h" fact="0.456"/>
          <dgm:constr type="w" for="ch" forName="textaccent2" refType="w" fact="0.0189"/>
          <dgm:constr type="h" for="ch" forName="textaccent2" refType="h" fact="0.0271"/>
          <dgm:constr type="l" for="ch" forName="imageaccent2" refType="w" fact="0.4228"/>
          <dgm:constr type="t" for="ch" forName="imageaccent2" refType="h" fact="0.487"/>
          <dgm:constr type="w" for="ch" forName="imageaccent2" refType="w" fact="0.0189"/>
          <dgm:constr type="h" for="ch" forName="imageaccent2" refType="h" fact="0.0271"/>
          <dgm:constr type="l" for="ch" forName="textaccent3" refType="w" fact="0.2501"/>
          <dgm:constr type="t" for="ch" forName="textaccent3" refType="h" fact="0.1318"/>
          <dgm:constr type="w" for="ch" forName="textaccent3" refType="w" fact="0.0189"/>
          <dgm:constr type="h" for="ch" forName="textaccent3" refType="h" fact="0.0271"/>
          <dgm:constr type="l" for="ch" forName="imageaccent3" refType="w" fact="0.2839"/>
          <dgm:constr type="t" for="ch" forName="imageaccent3" refType="h" fact="0.1025"/>
          <dgm:constr type="w" for="ch" forName="imageaccent3" refType="w" fact="0.0189"/>
          <dgm:constr type="h" for="ch" forName="imageaccent3" refType="h" fact="0.0271"/>
          <dgm:constr type="l" for="ch" forName="textaccent4" refType="w" fact="0.5593"/>
          <dgm:constr type="t" for="ch" forName="textaccent4" refType="h" fact="0.2307"/>
          <dgm:constr type="w" for="ch" forName="textaccent4" refType="w" fact="0.0189"/>
          <dgm:constr type="h" for="ch" forName="textaccent4" refType="h" fact="0.0271"/>
          <dgm:constr type="l" for="ch" forName="imageaccent4" refType="w" fact="0.5901"/>
          <dgm:constr type="t" for="ch" forName="imageaccent4" refType="h" fact="0.2624"/>
          <dgm:constr type="w" for="ch" forName="imageaccent4" refType="w" fact="0.0189"/>
          <dgm:constr type="h" for="ch" forName="imageaccent4" refType="h" fact="0.0271"/>
          <dgm:constr type="l" for="ch" forName="textaccent5" refType="w" fact="0.6989"/>
          <dgm:constr type="t" for="ch" forName="textaccent5" refType="h" fact="0.1062"/>
          <dgm:constr type="w" for="ch" forName="textaccent5" refType="w" fact="0.0189"/>
          <dgm:constr type="h" for="ch" forName="textaccent5" refType="h" fact="0.0271"/>
          <dgm:constr type="l" for="ch" forName="imageaccent5" refType="w" fact="0.7305"/>
          <dgm:constr type="t" for="ch" forName="imageaccent5" refType="h" fact="0.1367"/>
          <dgm:constr type="w" for="ch" forName="imageaccent5" refType="w" fact="0.0189"/>
          <dgm:constr type="h" for="ch" forName="imageaccent5" refType="h" fact="0.0271"/>
          <dgm:constr type="l" for="ch" forName="image6" refType="w" fact="0.5585"/>
          <dgm:constr type="t" for="ch" forName="image6" refType="h" fact="0.5137"/>
          <dgm:constr type="w" for="ch" forName="image6" refType="w" fact="0.1623"/>
          <dgm:constr type="h" for="ch" forName="image6" refType="h" fact="0.2314"/>
          <dgm:constr type="l" for="ch" forName="text6" refType="w" fact="0.6982"/>
          <dgm:constr type="t" for="ch" forName="text6" refType="h" fact="0.387"/>
          <dgm:constr type="w" for="ch" forName="text6" refType="w" fact="0.1623"/>
          <dgm:constr type="h" for="ch" forName="text6" refType="h" fact="0.2314"/>
          <dgm:constr type="l" for="ch" forName="imageaccent6" refType="w" fact="0.7002"/>
          <dgm:constr type="t" for="ch" forName="imageaccent6" refType="h" fact="0.6152"/>
          <dgm:constr type="w" for="ch" forName="imageaccent6" refType="w" fact="0.0189"/>
          <dgm:constr type="h" for="ch" forName="imageaccent6" refType="h" fact="0.0271"/>
          <dgm:constr type="l" for="ch" forName="textaccent6" refType="w" fact="0.7303"/>
          <dgm:constr type="t" for="ch" forName="textaccent6" refType="h" fact="0.5897"/>
          <dgm:constr type="w" for="ch" forName="textaccent6" refType="w" fact="0.0189"/>
          <dgm:constr type="h" for="ch" forName="textaccent6" refType="h" fact="0.0271"/>
          <dgm:constr type="l" for="ch" forName="text7" refType="w" fact="0.2792"/>
          <dgm:constr type="t" for="ch" forName="text7" refType="h" fact="0.5122"/>
          <dgm:constr type="w" for="ch" forName="text7" refType="w" fact="0.1623"/>
          <dgm:constr type="h" for="ch" forName="text7" refType="h" fact="0.2314"/>
          <dgm:constr type="l" for="ch" forName="image7" refType="w" fact="0.1395"/>
          <dgm:constr type="t" for="ch" forName="image7" refType="h" fact="0.6409"/>
          <dgm:constr type="w" for="ch" forName="image7" refType="w" fact="0.1623"/>
          <dgm:constr type="h" for="ch" forName="image7" refType="h" fact="0.2314"/>
          <dgm:constr type="l" for="ch" forName="imageaccent7" refType="w" fact="0.25"/>
          <dgm:constr type="t" for="ch" forName="imageaccent7" refType="h" fact="0.6441"/>
          <dgm:constr type="w" for="ch" forName="imageaccent7" refType="w" fact="0.0189"/>
          <dgm:constr type="h" for="ch" forName="imageaccent7" refType="h" fact="0.0271"/>
          <dgm:constr type="l" for="ch" forName="textaccent7" refType="w" fact="0.2838"/>
          <dgm:constr type="t" for="ch" forName="textaccent7" refType="h" fact="0.6148"/>
          <dgm:constr type="w" for="ch" forName="textaccent7" refType="w" fact="0.0189"/>
          <dgm:constr type="h" for="ch" forName="textaccent7" refType="h" fact="0.0271"/>
          <dgm:constr type="l" for="ch" forName="image8" refType="w" fact="0.6975"/>
          <dgm:constr type="t" for="ch" forName="image8" refType="h" fact="0.6433"/>
          <dgm:constr type="w" for="ch" forName="image8" refType="w" fact="0.1623"/>
          <dgm:constr type="h" for="ch" forName="image8" refType="h" fact="0.2314"/>
          <dgm:constr type="l" for="ch" forName="text8" refType="w" fact="0.8371"/>
          <dgm:constr type="t" for="ch" forName="text8" refType="h" fact="0.5167"/>
          <dgm:constr type="w" for="ch" forName="text8" refType="w" fact="0.1623"/>
          <dgm:constr type="h" for="ch" forName="text8" refType="h" fact="0.2314"/>
          <dgm:constr type="l" for="ch" forName="imageaccent8" refType="w" fact="0.8392"/>
          <dgm:constr type="t" for="ch" forName="imageaccent8" refType="h" fact="0.7449"/>
          <dgm:constr type="w" for="ch" forName="imageaccent8" refType="w" fact="0.0189"/>
          <dgm:constr type="h" for="ch" forName="imageaccent8" refType="h" fact="0.0271"/>
          <dgm:constr type="l" for="ch" forName="textaccent8" refType="w" fact="0.8693"/>
          <dgm:constr type="t" for="ch" forName="textaccent8" refType="h" fact="0.7194"/>
          <dgm:constr type="w" for="ch" forName="textaccent8" refType="w" fact="0.0189"/>
          <dgm:constr type="h" for="ch" forName="textaccent8" refType="h" fact="0.0271"/>
          <dgm:constr type="l" for="ch" forName="text9" refType="w" fact="0.8377"/>
          <dgm:constr type="t" for="ch" forName="text9" refType="h" fact="0.005"/>
          <dgm:constr type="w" for="ch" forName="text9" refType="w" fact="0.1623"/>
          <dgm:constr type="h" for="ch" forName="text9" refType="h" fact="0.2314"/>
          <dgm:constr type="l" for="ch" forName="textaccent9" refType="w" fact="0.95"/>
          <dgm:constr type="t" for="ch" forName="textaccent9" refType="h" fact="0.2084"/>
          <dgm:constr type="w" for="ch" forName="textaccent9" refType="w" fact="0.0189"/>
          <dgm:constr type="h" for="ch" forName="textaccent9" refType="h" fact="0.0271"/>
          <dgm:constr type="l" for="ch" forName="image9" refType="w" fact="0.8377"/>
          <dgm:constr type="t" for="ch" forName="image9" refType="h" fact="0.2604"/>
          <dgm:constr type="w" for="ch" forName="image9" refType="w" fact="0.1623"/>
          <dgm:constr type="h" for="ch" forName="image9" refType="h" fact="0.2314"/>
          <dgm:constr type="l" for="ch" forName="imageaccent9" refType="w" fact="0.95"/>
          <dgm:constr type="t" for="ch" forName="imageaccent9" refType="h" fact="0.2618"/>
          <dgm:constr type="w" for="ch" forName="imageaccent9" refType="w" fact="0.0189"/>
          <dgm:constr type="h" for="ch" forName="imageaccent9" refType="h" fact="0.0271"/>
          <dgm:constr type="l" for="ch" forName="image10" refType="w" fact="0.2786"/>
          <dgm:constr type="t" for="ch" forName="image10" refType="h" fact="0.7686"/>
          <dgm:constr type="w" for="ch" forName="image10" refType="w" fact="0.1623"/>
          <dgm:constr type="h" for="ch" forName="image10" refType="h" fact="0.2314"/>
          <dgm:constr type="l" for="ch" forName="text10" refType="w" fact="0.4183"/>
          <dgm:constr type="t" for="ch" forName="text10" refType="h" fact="0.6419"/>
          <dgm:constr type="w" for="ch" forName="text10" refType="w" fact="0.1623"/>
          <dgm:constr type="h" for="ch" forName="text10" refType="h" fact="0.2314"/>
          <dgm:constr type="l" for="ch" forName="imageaccent10" refType="w" fact="0.4203"/>
          <dgm:constr type="t" for="ch" forName="imageaccent10" refType="h" fact="0.8701"/>
          <dgm:constr type="w" for="ch" forName="imageaccent10" refType="w" fact="0.0189"/>
          <dgm:constr type="h" for="ch" forName="imageaccent10" refType="h" fact="0.0271"/>
          <dgm:constr type="l" for="ch" forName="textaccent10" refType="w" fact="0.4504"/>
          <dgm:constr type="t" for="ch" forName="textaccent10" refType="h" fact="0.8446"/>
          <dgm:constr type="w" for="ch" forName="textaccent10" refType="w" fact="0.0189"/>
          <dgm:constr type="h" for="ch" forName="textaccent10" refType="h" fact="0.0271"/>
        </dgm:constrLst>
      </dgm:if>
      <dgm:if name="Name12" axis="ch" ptType="node" func="cnt" op="equ" val="11">
        <dgm:alg type="composite">
          <dgm:param type="ar" val="1.4704"/>
        </dgm:alg>
        <dgm:constrLst>
          <dgm:constr type="primFontSz" for="des" ptType="node" op="equ" val="65"/>
          <dgm:constr type="l" for="ch" forName="image4" refType="w" fact="0.5585"/>
          <dgm:constr type="t" for="ch" forName="image4" refType="h" fact="0.2287"/>
          <dgm:constr type="w" for="ch" forName="image4" refType="w" fact="0.1623"/>
          <dgm:constr type="h" for="ch" forName="image4" refType="h" fact="0.2049"/>
          <dgm:constr type="l" for="ch" forName="text5" refType="w" fact="0.5585"/>
          <dgm:constr type="t" for="ch" forName="text5" refType="h" fact="0.0022"/>
          <dgm:constr type="w" for="ch" forName="text5" refType="w" fact="0.1623"/>
          <dgm:constr type="h" for="ch" forName="text5" refType="h" fact="0.2049"/>
          <dgm:constr type="l" for="ch" forName="image5" refType="w" fact="0.6982"/>
          <dgm:constr type="t" for="ch" forName="image5" refType="h" fact="0.1165"/>
          <dgm:constr type="w" for="ch" forName="image5" refType="w" fact="0.1623"/>
          <dgm:constr type="h" for="ch" forName="image5" refType="h" fact="0.2049"/>
          <dgm:constr type="l" for="ch" forName="image2" refType="w" fact="0.4189"/>
          <dgm:constr type="t" for="ch" forName="image2" refType="h" fact="0.34"/>
          <dgm:constr type="w" for="ch" forName="image2" refType="w" fact="0.1623"/>
          <dgm:constr type="h" for="ch" forName="image2" refType="h" fact="0.2049"/>
          <dgm:constr type="l" for="ch" forName="text4" refType="w" fact="0.4189"/>
          <dgm:constr type="t" for="ch" forName="text4" refType="h" fact="0.1135"/>
          <dgm:constr type="w" for="ch" forName="text4" refType="w" fact="0.1623"/>
          <dgm:constr type="h" for="ch" forName="text4" refType="h" fact="0.2049"/>
          <dgm:constr type="l" for="ch" forName="text2" refType="w" fact="0.2793"/>
          <dgm:constr type="t" for="ch" forName="text2" refType="h" fact="0.2265"/>
          <dgm:constr type="w" for="ch" forName="text2" refType="w" fact="0.1623"/>
          <dgm:constr type="h" for="ch" forName="text2" refType="h" fact="0.2049"/>
          <dgm:constr type="l" for="ch" forName="image3" refType="w" fact="0.2793"/>
          <dgm:constr type="t" for="ch" forName="image3" refType="h" fact="0"/>
          <dgm:constr type="w" for="ch" forName="image3" refType="w" fact="0.1623"/>
          <dgm:constr type="h" for="ch" forName="image3" refType="h" fact="0.2049"/>
          <dgm:constr type="l" for="ch" forName="text1" refType="w" fact="0.1396"/>
          <dgm:constr type="t" for="ch" forName="text1" refType="h" fact="0.3404"/>
          <dgm:constr type="w" for="ch" forName="text1" refType="w" fact="0.1623"/>
          <dgm:constr type="h" for="ch" forName="text1" refType="h" fact="0.2049"/>
          <dgm:constr type="l" for="ch" forName="text3" refType="w" fact="0.1396"/>
          <dgm:constr type="t" for="ch" forName="text3" refType="h" fact="0.1139"/>
          <dgm:constr type="w" for="ch" forName="text3" refType="w" fact="0.1623"/>
          <dgm:constr type="h" for="ch" forName="text3" refType="h" fact="0.2049"/>
          <dgm:constr type="l" for="ch" forName="textaccent1" refType="w" fact="0.1435"/>
          <dgm:constr type="t" for="ch" forName="textaccent1" refType="h" fact="0.432"/>
          <dgm:constr type="w" for="ch" forName="textaccent1" refType="w" fact="0.0189"/>
          <dgm:constr type="h" for="ch" forName="textaccent1" refType="h" fact="0.024"/>
          <dgm:constr type="l" for="ch" forName="image1" refType="w" fact="0"/>
          <dgm:constr type="t" for="ch" forName="image1" refType="h" fact="0.2272"/>
          <dgm:constr type="w" for="ch" forName="image1" refType="w" fact="0.1623"/>
          <dgm:constr type="h" for="ch" forName="image1" refType="h" fact="0.2049"/>
          <dgm:constr type="l" for="ch" forName="imageaccent1" refType="w" fact="0.1111"/>
          <dgm:constr type="t" for="ch" forName="imageaccent1" refType="h" fact="0.4048"/>
          <dgm:constr type="w" for="ch" forName="imageaccent1" refType="w" fact="0.0189"/>
          <dgm:constr type="h" for="ch" forName="imageaccent1" refType="h" fact="0.024"/>
          <dgm:constr type="l" for="ch" forName="textaccent2" refType="w" fact="0.391"/>
          <dgm:constr type="t" for="ch" forName="textaccent2" refType="h" fact="0.4038"/>
          <dgm:constr type="w" for="ch" forName="textaccent2" refType="w" fact="0.0189"/>
          <dgm:constr type="h" for="ch" forName="textaccent2" refType="h" fact="0.024"/>
          <dgm:constr type="l" for="ch" forName="imageaccent2" refType="w" fact="0.4228"/>
          <dgm:constr type="t" for="ch" forName="imageaccent2" refType="h" fact="0.4312"/>
          <dgm:constr type="w" for="ch" forName="imageaccent2" refType="w" fact="0.0189"/>
          <dgm:constr type="h" for="ch" forName="imageaccent2" refType="h" fact="0.024"/>
          <dgm:constr type="l" for="ch" forName="textaccent3" refType="w" fact="0.2501"/>
          <dgm:constr type="t" for="ch" forName="textaccent3" refType="h" fact="0.1167"/>
          <dgm:constr type="w" for="ch" forName="textaccent3" refType="w" fact="0.0189"/>
          <dgm:constr type="h" for="ch" forName="textaccent3" refType="h" fact="0.024"/>
          <dgm:constr type="l" for="ch" forName="imageaccent3" refType="w" fact="0.2839"/>
          <dgm:constr type="t" for="ch" forName="imageaccent3" refType="h" fact="0.0908"/>
          <dgm:constr type="w" for="ch" forName="imageaccent3" refType="w" fact="0.0189"/>
          <dgm:constr type="h" for="ch" forName="imageaccent3" refType="h" fact="0.024"/>
          <dgm:constr type="l" for="ch" forName="textaccent4" refType="w" fact="0.5593"/>
          <dgm:constr type="t" for="ch" forName="textaccent4" refType="h" fact="0.2042"/>
          <dgm:constr type="w" for="ch" forName="textaccent4" refType="w" fact="0.0189"/>
          <dgm:constr type="h" for="ch" forName="textaccent4" refType="h" fact="0.024"/>
          <dgm:constr type="l" for="ch" forName="imageaccent4" refType="w" fact="0.5901"/>
          <dgm:constr type="t" for="ch" forName="imageaccent4" refType="h" fact="0.2323"/>
          <dgm:constr type="w" for="ch" forName="imageaccent4" refType="w" fact="0.0189"/>
          <dgm:constr type="h" for="ch" forName="imageaccent4" refType="h" fact="0.024"/>
          <dgm:constr type="l" for="ch" forName="textaccent5" refType="w" fact="0.6989"/>
          <dgm:constr type="t" for="ch" forName="textaccent5" refType="h" fact="0.094"/>
          <dgm:constr type="w" for="ch" forName="textaccent5" refType="w" fact="0.0189"/>
          <dgm:constr type="h" for="ch" forName="textaccent5" refType="h" fact="0.024"/>
          <dgm:constr type="l" for="ch" forName="imageaccent5" refType="w" fact="0.7305"/>
          <dgm:constr type="t" for="ch" forName="imageaccent5" refType="h" fact="0.121"/>
          <dgm:constr type="w" for="ch" forName="imageaccent5" refType="w" fact="0.0189"/>
          <dgm:constr type="h" for="ch" forName="imageaccent5" refType="h" fact="0.024"/>
          <dgm:constr type="l" for="ch" forName="image6" refType="w" fact="0.5585"/>
          <dgm:constr type="t" for="ch" forName="image6" refType="h" fact="0.4548"/>
          <dgm:constr type="w" for="ch" forName="image6" refType="w" fact="0.1623"/>
          <dgm:constr type="h" for="ch" forName="image6" refType="h" fact="0.2049"/>
          <dgm:constr type="l" for="ch" forName="text6" refType="w" fact="0.6982"/>
          <dgm:constr type="t" for="ch" forName="text6" refType="h" fact="0.3426"/>
          <dgm:constr type="w" for="ch" forName="text6" refType="w" fact="0.1623"/>
          <dgm:constr type="h" for="ch" forName="text6" refType="h" fact="0.2049"/>
          <dgm:constr type="l" for="ch" forName="imageaccent6" refType="w" fact="0.7002"/>
          <dgm:constr type="t" for="ch" forName="imageaccent6" refType="h" fact="0.5447"/>
          <dgm:constr type="w" for="ch" forName="imageaccent6" refType="w" fact="0.0189"/>
          <dgm:constr type="h" for="ch" forName="imageaccent6" refType="h" fact="0.024"/>
          <dgm:constr type="l" for="ch" forName="textaccent6" refType="w" fact="0.7303"/>
          <dgm:constr type="t" for="ch" forName="textaccent6" refType="h" fact="0.5221"/>
          <dgm:constr type="w" for="ch" forName="textaccent6" refType="w" fact="0.0189"/>
          <dgm:constr type="h" for="ch" forName="textaccent6" refType="h" fact="0.024"/>
          <dgm:constr type="l" for="ch" forName="text7" refType="w" fact="0.2792"/>
          <dgm:constr type="t" for="ch" forName="text7" refType="h" fact="0.4535"/>
          <dgm:constr type="w" for="ch" forName="text7" refType="w" fact="0.1623"/>
          <dgm:constr type="h" for="ch" forName="text7" refType="h" fact="0.2049"/>
          <dgm:constr type="l" for="ch" forName="image7" refType="w" fact="0.1395"/>
          <dgm:constr type="t" for="ch" forName="image7" refType="h" fact="0.5674"/>
          <dgm:constr type="w" for="ch" forName="image7" refType="w" fact="0.1623"/>
          <dgm:constr type="h" for="ch" forName="image7" refType="h" fact="0.2049"/>
          <dgm:constr type="l" for="ch" forName="imageaccent7" refType="w" fact="0.25"/>
          <dgm:constr type="t" for="ch" forName="imageaccent7" refType="h" fact="0.5703"/>
          <dgm:constr type="w" for="ch" forName="imageaccent7" refType="w" fact="0.0189"/>
          <dgm:constr type="h" for="ch" forName="imageaccent7" refType="h" fact="0.024"/>
          <dgm:constr type="l" for="ch" forName="textaccent7" refType="w" fact="0.2838"/>
          <dgm:constr type="t" for="ch" forName="textaccent7" refType="h" fact="0.5443"/>
          <dgm:constr type="w" for="ch" forName="textaccent7" refType="w" fact="0.0189"/>
          <dgm:constr type="h" for="ch" forName="textaccent7" refType="h" fact="0.024"/>
          <dgm:constr type="l" for="ch" forName="image8" refType="w" fact="0.6975"/>
          <dgm:constr type="t" for="ch" forName="image8" refType="h" fact="0.5696"/>
          <dgm:constr type="w" for="ch" forName="image8" refType="w" fact="0.1623"/>
          <dgm:constr type="h" for="ch" forName="image8" refType="h" fact="0.2049"/>
          <dgm:constr type="l" for="ch" forName="text8" refType="w" fact="0.8371"/>
          <dgm:constr type="t" for="ch" forName="text8" refType="h" fact="0.4574"/>
          <dgm:constr type="w" for="ch" forName="text8" refType="w" fact="0.1623"/>
          <dgm:constr type="h" for="ch" forName="text8" refType="h" fact="0.2049"/>
          <dgm:constr type="l" for="ch" forName="imageaccent8" refType="w" fact="0.8392"/>
          <dgm:constr type="t" for="ch" forName="imageaccent8" refType="h" fact="0.6595"/>
          <dgm:constr type="w" for="ch" forName="imageaccent8" refType="w" fact="0.0189"/>
          <dgm:constr type="h" for="ch" forName="imageaccent8" refType="h" fact="0.024"/>
          <dgm:constr type="l" for="ch" forName="textaccent8" refType="w" fact="0.8693"/>
          <dgm:constr type="t" for="ch" forName="textaccent8" refType="h" fact="0.6369"/>
          <dgm:constr type="w" for="ch" forName="textaccent8" refType="w" fact="0.0189"/>
          <dgm:constr type="h" for="ch" forName="textaccent8" refType="h" fact="0.024"/>
          <dgm:constr type="l" for="ch" forName="text9" refType="w" fact="0.8377"/>
          <dgm:constr type="t" for="ch" forName="text9" refType="h" fact="0.0044"/>
          <dgm:constr type="w" for="ch" forName="text9" refType="w" fact="0.1623"/>
          <dgm:constr type="h" for="ch" forName="text9" refType="h" fact="0.2049"/>
          <dgm:constr type="l" for="ch" forName="textaccent9" refType="w" fact="0.95"/>
          <dgm:constr type="t" for="ch" forName="textaccent9" refType="h" fact="0.1846"/>
          <dgm:constr type="w" for="ch" forName="textaccent9" refType="w" fact="0.0189"/>
          <dgm:constr type="h" for="ch" forName="textaccent9" refType="h" fact="0.024"/>
          <dgm:constr type="l" for="ch" forName="image9" refType="w" fact="0.8377"/>
          <dgm:constr type="t" for="ch" forName="image9" refType="h" fact="0.2306"/>
          <dgm:constr type="w" for="ch" forName="image9" refType="w" fact="0.1623"/>
          <dgm:constr type="h" for="ch" forName="image9" refType="h" fact="0.2049"/>
          <dgm:constr type="l" for="ch" forName="imageaccent9" refType="w" fact="0.95"/>
          <dgm:constr type="t" for="ch" forName="imageaccent9" refType="h" fact="0.2318"/>
          <dgm:constr type="w" for="ch" forName="imageaccent9" refType="w" fact="0.0189"/>
          <dgm:constr type="h" for="ch" forName="imageaccent9" refType="h" fact="0.024"/>
          <dgm:constr type="l" for="ch" forName="image10" refType="w" fact="0.2786"/>
          <dgm:constr type="t" for="ch" forName="image10" refType="h" fact="0.6805"/>
          <dgm:constr type="w" for="ch" forName="image10" refType="w" fact="0.1623"/>
          <dgm:constr type="h" for="ch" forName="image10" refType="h" fact="0.2049"/>
          <dgm:constr type="l" for="ch" forName="text10" refType="w" fact="0.4183"/>
          <dgm:constr type="t" for="ch" forName="text10" refType="h" fact="0.5683"/>
          <dgm:constr type="w" for="ch" forName="text10" refType="w" fact="0.1623"/>
          <dgm:constr type="h" for="ch" forName="text10" refType="h" fact="0.2049"/>
          <dgm:constr type="l" for="ch" forName="imageaccent10" refType="w" fact="0.4203"/>
          <dgm:constr type="t" for="ch" forName="imageaccent10" refType="h" fact="0.7704"/>
          <dgm:constr type="w" for="ch" forName="imageaccent10" refType="w" fact="0.0189"/>
          <dgm:constr type="h" for="ch" forName="imageaccent10" refType="h" fact="0.024"/>
          <dgm:constr type="l" for="ch" forName="textaccent10" refType="w" fact="0.4504"/>
          <dgm:constr type="t" for="ch" forName="textaccent10" refType="h" fact="0.7478"/>
          <dgm:constr type="w" for="ch" forName="textaccent10" refType="w" fact="0.0189"/>
          <dgm:constr type="h" for="ch" forName="textaccent10" refType="h" fact="0.024"/>
          <dgm:constr type="l" for="ch" forName="text11" refType="w" fact="0.6971"/>
          <dgm:constr type="t" for="ch" forName="text11" refType="h" fact="0.7951"/>
          <dgm:constr type="w" for="ch" forName="text11" refType="w" fact="0.1623"/>
          <dgm:constr type="h" for="ch" forName="text11" refType="h" fact="0.2049"/>
          <dgm:constr type="l" for="ch" forName="image11" refType="w" fact="0.5575"/>
          <dgm:constr type="t" for="ch" forName="image11" refType="h" fact="0.6816"/>
          <dgm:constr type="w" for="ch" forName="image11" refType="w" fact="0.1623"/>
          <dgm:constr type="h" for="ch" forName="image11" refType="h" fact="0.2049"/>
          <dgm:constr type="l" for="ch" forName="imageaccent11" refType="w" fact="0.6692"/>
          <dgm:constr type="t" for="ch" forName="imageaccent11" refType="h" fact="0.8589"/>
          <dgm:constr type="w" for="ch" forName="imageaccent11" refType="w" fact="0.0189"/>
          <dgm:constr type="h" for="ch" forName="imageaccent11" refType="h" fact="0.024"/>
          <dgm:constr type="l" for="ch" forName="textaccent11" refType="w" fact="0.701"/>
          <dgm:constr type="t" for="ch" forName="textaccent11" refType="h" fact="0.8863"/>
          <dgm:constr type="w" for="ch" forName="textaccent11" refType="w" fact="0.0189"/>
          <dgm:constr type="h" for="ch" forName="textaccent11" refType="h" fact="0.024"/>
        </dgm:constrLst>
      </dgm:if>
      <dgm:else name="Name13">
        <dgm:alg type="composite">
          <dgm:param type="ar" val="1.675"/>
        </dgm:alg>
        <dgm:constrLst>
          <dgm:constr type="primFontSz" for="des" ptType="node" op="equ" val="65"/>
          <dgm:constr type="l" for="ch" forName="image4" refType="w" fact="0.4903"/>
          <dgm:constr type="t" for="ch" forName="image4" refType="h" fact="0.2287"/>
          <dgm:constr type="w" for="ch" forName="image4" refType="w" fact="0.1425"/>
          <dgm:constr type="h" for="ch" forName="image4" refType="h" fact="0.2049"/>
          <dgm:constr type="l" for="ch" forName="text5" refType="w" fact="0.4903"/>
          <dgm:constr type="t" for="ch" forName="text5" refType="h" fact="0.0022"/>
          <dgm:constr type="w" for="ch" forName="text5" refType="w" fact="0.1425"/>
          <dgm:constr type="h" for="ch" forName="text5" refType="h" fact="0.2049"/>
          <dgm:constr type="l" for="ch" forName="image5" refType="w" fact="0.6129"/>
          <dgm:constr type="t" for="ch" forName="image5" refType="h" fact="0.1165"/>
          <dgm:constr type="w" for="ch" forName="image5" refType="w" fact="0.1425"/>
          <dgm:constr type="h" for="ch" forName="image5" refType="h" fact="0.2049"/>
          <dgm:constr type="l" for="ch" forName="image2" refType="w" fact="0.3677"/>
          <dgm:constr type="t" for="ch" forName="image2" refType="h" fact="0.34"/>
          <dgm:constr type="w" for="ch" forName="image2" refType="w" fact="0.1425"/>
          <dgm:constr type="h" for="ch" forName="image2" refType="h" fact="0.2049"/>
          <dgm:constr type="l" for="ch" forName="text4" refType="w" fact="0.3677"/>
          <dgm:constr type="t" for="ch" forName="text4" refType="h" fact="0.1135"/>
          <dgm:constr type="w" for="ch" forName="text4" refType="w" fact="0.1425"/>
          <dgm:constr type="h" for="ch" forName="text4" refType="h" fact="0.2049"/>
          <dgm:constr type="l" for="ch" forName="text2" refType="w" fact="0.2452"/>
          <dgm:constr type="t" for="ch" forName="text2" refType="h" fact="0.2265"/>
          <dgm:constr type="w" for="ch" forName="text2" refType="w" fact="0.1425"/>
          <dgm:constr type="h" for="ch" forName="text2" refType="h" fact="0.2049"/>
          <dgm:constr type="l" for="ch" forName="image3" refType="w" fact="0.2452"/>
          <dgm:constr type="t" for="ch" forName="image3" refType="h" fact="0"/>
          <dgm:constr type="w" for="ch" forName="image3" refType="w" fact="0.1425"/>
          <dgm:constr type="h" for="ch" forName="image3" refType="h" fact="0.2049"/>
          <dgm:constr type="l" for="ch" forName="text1" refType="w" fact="0.1226"/>
          <dgm:constr type="t" for="ch" forName="text1" refType="h" fact="0.3404"/>
          <dgm:constr type="w" for="ch" forName="text1" refType="w" fact="0.1425"/>
          <dgm:constr type="h" for="ch" forName="text1" refType="h" fact="0.2049"/>
          <dgm:constr type="l" for="ch" forName="text3" refType="w" fact="0.1226"/>
          <dgm:constr type="t" for="ch" forName="text3" refType="h" fact="0.1139"/>
          <dgm:constr type="w" for="ch" forName="text3" refType="w" fact="0.1425"/>
          <dgm:constr type="h" for="ch" forName="text3" refType="h" fact="0.2049"/>
          <dgm:constr type="l" for="ch" forName="textaccent1" refType="w" fact="0.126"/>
          <dgm:constr type="t" for="ch" forName="textaccent1" refType="h" fact="0.432"/>
          <dgm:constr type="w" for="ch" forName="textaccent1" refType="w" fact="0.0166"/>
          <dgm:constr type="h" for="ch" forName="textaccent1" refType="h" fact="0.024"/>
          <dgm:constr type="l" for="ch" forName="image1" refType="w" fact="0"/>
          <dgm:constr type="t" for="ch" forName="image1" refType="h" fact="0.2272"/>
          <dgm:constr type="w" for="ch" forName="image1" refType="w" fact="0.1425"/>
          <dgm:constr type="h" for="ch" forName="image1" refType="h" fact="0.2049"/>
          <dgm:constr type="l" for="ch" forName="imageaccent1" refType="w" fact="0.0976"/>
          <dgm:constr type="t" for="ch" forName="imageaccent1" refType="h" fact="0.4048"/>
          <dgm:constr type="w" for="ch" forName="imageaccent1" refType="w" fact="0.0166"/>
          <dgm:constr type="h" for="ch" forName="imageaccent1" refType="h" fact="0.024"/>
          <dgm:constr type="l" for="ch" forName="textaccent2" refType="w" fact="0.3432"/>
          <dgm:constr type="t" for="ch" forName="textaccent2" refType="h" fact="0.4038"/>
          <dgm:constr type="w" for="ch" forName="textaccent2" refType="w" fact="0.0166"/>
          <dgm:constr type="h" for="ch" forName="textaccent2" refType="h" fact="0.024"/>
          <dgm:constr type="l" for="ch" forName="imageaccent2" refType="w" fact="0.3712"/>
          <dgm:constr type="t" for="ch" forName="imageaccent2" refType="h" fact="0.4312"/>
          <dgm:constr type="w" for="ch" forName="imageaccent2" refType="w" fact="0.0166"/>
          <dgm:constr type="h" for="ch" forName="imageaccent2" refType="h" fact="0.024"/>
          <dgm:constr type="l" for="ch" forName="textaccent3" refType="w" fact="0.2196"/>
          <dgm:constr type="t" for="ch" forName="textaccent3" refType="h" fact="0.1167"/>
          <dgm:constr type="w" for="ch" forName="textaccent3" refType="w" fact="0.0166"/>
          <dgm:constr type="h" for="ch" forName="textaccent3" refType="h" fact="0.024"/>
          <dgm:constr type="l" for="ch" forName="imageaccent3" refType="w" fact="0.2492"/>
          <dgm:constr type="t" for="ch" forName="imageaccent3" refType="h" fact="0.0908"/>
          <dgm:constr type="w" for="ch" forName="imageaccent3" refType="w" fact="0.0166"/>
          <dgm:constr type="h" for="ch" forName="imageaccent3" refType="h" fact="0.024"/>
          <dgm:constr type="l" for="ch" forName="textaccent4" refType="w" fact="0.491"/>
          <dgm:constr type="t" for="ch" forName="textaccent4" refType="h" fact="0.2042"/>
          <dgm:constr type="w" for="ch" forName="textaccent4" refType="w" fact="0.0166"/>
          <dgm:constr type="h" for="ch" forName="textaccent4" refType="h" fact="0.024"/>
          <dgm:constr type="l" for="ch" forName="imageaccent4" refType="w" fact="0.5181"/>
          <dgm:constr type="t" for="ch" forName="imageaccent4" refType="h" fact="0.2323"/>
          <dgm:constr type="w" for="ch" forName="imageaccent4" refType="w" fact="0.0166"/>
          <dgm:constr type="h" for="ch" forName="imageaccent4" refType="h" fact="0.024"/>
          <dgm:constr type="l" for="ch" forName="textaccent5" refType="w" fact="0.6136"/>
          <dgm:constr type="t" for="ch" forName="textaccent5" refType="h" fact="0.094"/>
          <dgm:constr type="w" for="ch" forName="textaccent5" refType="w" fact="0.0166"/>
          <dgm:constr type="h" for="ch" forName="textaccent5" refType="h" fact="0.024"/>
          <dgm:constr type="l" for="ch" forName="imageaccent5" refType="w" fact="0.6413"/>
          <dgm:constr type="t" for="ch" forName="imageaccent5" refType="h" fact="0.121"/>
          <dgm:constr type="w" for="ch" forName="imageaccent5" refType="w" fact="0.0166"/>
          <dgm:constr type="h" for="ch" forName="imageaccent5" refType="h" fact="0.024"/>
          <dgm:constr type="l" for="ch" forName="image6" refType="w" fact="0.4903"/>
          <dgm:constr type="t" for="ch" forName="image6" refType="h" fact="0.4548"/>
          <dgm:constr type="w" for="ch" forName="image6" refType="w" fact="0.1425"/>
          <dgm:constr type="h" for="ch" forName="image6" refType="h" fact="0.2049"/>
          <dgm:constr type="l" for="ch" forName="text6" refType="w" fact="0.6129"/>
          <dgm:constr type="t" for="ch" forName="text6" refType="h" fact="0.3426"/>
          <dgm:constr type="w" for="ch" forName="text6" refType="w" fact="0.1425"/>
          <dgm:constr type="h" for="ch" forName="text6" refType="h" fact="0.2049"/>
          <dgm:constr type="l" for="ch" forName="imageaccent6" refType="w" fact="0.6147"/>
          <dgm:constr type="t" for="ch" forName="imageaccent6" refType="h" fact="0.5447"/>
          <dgm:constr type="w" for="ch" forName="imageaccent6" refType="w" fact="0.0166"/>
          <dgm:constr type="h" for="ch" forName="imageaccent6" refType="h" fact="0.024"/>
          <dgm:constr type="l" for="ch" forName="textaccent6" refType="w" fact="0.6411"/>
          <dgm:constr type="t" for="ch" forName="textaccent6" refType="h" fact="0.5221"/>
          <dgm:constr type="w" for="ch" forName="textaccent6" refType="w" fact="0.0166"/>
          <dgm:constr type="h" for="ch" forName="textaccent6" refType="h" fact="0.024"/>
          <dgm:constr type="l" for="ch" forName="text7" refType="w" fact="0.2451"/>
          <dgm:constr type="t" for="ch" forName="text7" refType="h" fact="0.4535"/>
          <dgm:constr type="w" for="ch" forName="text7" refType="w" fact="0.1425"/>
          <dgm:constr type="h" for="ch" forName="text7" refType="h" fact="0.2049"/>
          <dgm:constr type="l" for="ch" forName="image7" refType="w" fact="0.1225"/>
          <dgm:constr type="t" for="ch" forName="image7" refType="h" fact="0.5674"/>
          <dgm:constr type="w" for="ch" forName="image7" refType="w" fact="0.1425"/>
          <dgm:constr type="h" for="ch" forName="image7" refType="h" fact="0.2049"/>
          <dgm:constr type="l" for="ch" forName="imageaccent7" refType="w" fact="0.2195"/>
          <dgm:constr type="t" for="ch" forName="imageaccent7" refType="h" fact="0.5703"/>
          <dgm:constr type="w" for="ch" forName="imageaccent7" refType="w" fact="0.0166"/>
          <dgm:constr type="h" for="ch" forName="imageaccent7" refType="h" fact="0.024"/>
          <dgm:constr type="l" for="ch" forName="textaccent7" refType="w" fact="0.2491"/>
          <dgm:constr type="t" for="ch" forName="textaccent7" refType="h" fact="0.5443"/>
          <dgm:constr type="w" for="ch" forName="textaccent7" refType="w" fact="0.0166"/>
          <dgm:constr type="h" for="ch" forName="textaccent7" refType="h" fact="0.024"/>
          <dgm:constr type="l" for="ch" forName="image8" refType="w" fact="0.6123"/>
          <dgm:constr type="t" for="ch" forName="image8" refType="h" fact="0.5696"/>
          <dgm:constr type="w" for="ch" forName="image8" refType="w" fact="0.1425"/>
          <dgm:constr type="h" for="ch" forName="image8" refType="h" fact="0.2049"/>
          <dgm:constr type="l" for="ch" forName="text8" refType="w" fact="0.7349"/>
          <dgm:constr type="t" for="ch" forName="text8" refType="h" fact="0.4574"/>
          <dgm:constr type="w" for="ch" forName="text8" refType="w" fact="0.1425"/>
          <dgm:constr type="h" for="ch" forName="text8" refType="h" fact="0.2049"/>
          <dgm:constr type="l" for="ch" forName="imageaccent8" refType="w" fact="0.7367"/>
          <dgm:constr type="t" for="ch" forName="imageaccent8" refType="h" fact="0.6595"/>
          <dgm:constr type="w" for="ch" forName="imageaccent8" refType="w" fact="0.0166"/>
          <dgm:constr type="h" for="ch" forName="imageaccent8" refType="h" fact="0.024"/>
          <dgm:constr type="l" for="ch" forName="textaccent8" refType="w" fact="0.7631"/>
          <dgm:constr type="t" for="ch" forName="textaccent8" refType="h" fact="0.6369"/>
          <dgm:constr type="w" for="ch" forName="textaccent8" refType="w" fact="0.0166"/>
          <dgm:constr type="h" for="ch" forName="textaccent8" refType="h" fact="0.024"/>
          <dgm:constr type="l" for="ch" forName="text9" refType="w" fact="0.7354"/>
          <dgm:constr type="t" for="ch" forName="text9" refType="h" fact="0.0044"/>
          <dgm:constr type="w" for="ch" forName="text9" refType="w" fact="0.1425"/>
          <dgm:constr type="h" for="ch" forName="text9" refType="h" fact="0.2049"/>
          <dgm:constr type="l" for="ch" forName="textaccent9" refType="w" fact="0.8339"/>
          <dgm:constr type="t" for="ch" forName="textaccent9" refType="h" fact="0.1846"/>
          <dgm:constr type="w" for="ch" forName="textaccent9" refType="w" fact="0.0166"/>
          <dgm:constr type="h" for="ch" forName="textaccent9" refType="h" fact="0.024"/>
          <dgm:constr type="l" for="ch" forName="image9" refType="w" fact="0.7354"/>
          <dgm:constr type="t" for="ch" forName="image9" refType="h" fact="0.2306"/>
          <dgm:constr type="w" for="ch" forName="image9" refType="w" fact="0.1425"/>
          <dgm:constr type="h" for="ch" forName="image9" refType="h" fact="0.2049"/>
          <dgm:constr type="l" for="ch" forName="imageaccent9" refType="w" fact="0.8339"/>
          <dgm:constr type="t" for="ch" forName="imageaccent9" refType="h" fact="0.2318"/>
          <dgm:constr type="w" for="ch" forName="imageaccent9" refType="w" fact="0.0166"/>
          <dgm:constr type="h" for="ch" forName="imageaccent9" refType="h" fact="0.024"/>
          <dgm:constr type="l" for="ch" forName="image10" refType="w" fact="0.2446"/>
          <dgm:constr type="t" for="ch" forName="image10" refType="h" fact="0.6805"/>
          <dgm:constr type="w" for="ch" forName="image10" refType="w" fact="0.1425"/>
          <dgm:constr type="h" for="ch" forName="image10" refType="h" fact="0.2049"/>
          <dgm:constr type="l" for="ch" forName="text10" refType="w" fact="0.3672"/>
          <dgm:constr type="t" for="ch" forName="text10" refType="h" fact="0.5683"/>
          <dgm:constr type="w" for="ch" forName="text10" refType="w" fact="0.1425"/>
          <dgm:constr type="h" for="ch" forName="text10" refType="h" fact="0.2049"/>
          <dgm:constr type="l" for="ch" forName="imageaccent10" refType="w" fact="0.369"/>
          <dgm:constr type="t" for="ch" forName="imageaccent10" refType="h" fact="0.7704"/>
          <dgm:constr type="w" for="ch" forName="imageaccent10" refType="w" fact="0.0166"/>
          <dgm:constr type="h" for="ch" forName="imageaccent10" refType="h" fact="0.024"/>
          <dgm:constr type="l" for="ch" forName="textaccent10" refType="w" fact="0.3954"/>
          <dgm:constr type="t" for="ch" forName="textaccent10" refType="h" fact="0.7478"/>
          <dgm:constr type="w" for="ch" forName="textaccent10" refType="w" fact="0.0166"/>
          <dgm:constr type="h" for="ch" forName="textaccent10" refType="h" fact="0.024"/>
          <dgm:constr type="l" for="ch" forName="text11" refType="w" fact="0.612"/>
          <dgm:constr type="t" for="ch" forName="text11" refType="h" fact="0.7951"/>
          <dgm:constr type="w" for="ch" forName="text11" refType="w" fact="0.1425"/>
          <dgm:constr type="h" for="ch" forName="text11" refType="h" fact="0.2049"/>
          <dgm:constr type="l" for="ch" forName="image11" refType="w" fact="0.4894"/>
          <dgm:constr type="t" for="ch" forName="image11" refType="h" fact="0.6816"/>
          <dgm:constr type="w" for="ch" forName="image11" refType="w" fact="0.1425"/>
          <dgm:constr type="h" for="ch" forName="image11" refType="h" fact="0.2049"/>
          <dgm:constr type="l" for="ch" forName="imageaccent11" refType="w" fact="0.5874"/>
          <dgm:constr type="t" for="ch" forName="imageaccent11" refType="h" fact="0.8589"/>
          <dgm:constr type="w" for="ch" forName="imageaccent11" refType="w" fact="0.0166"/>
          <dgm:constr type="h" for="ch" forName="imageaccent11" refType="h" fact="0.024"/>
          <dgm:constr type="l" for="ch" forName="textaccent11" refType="w" fact="0.6154"/>
          <dgm:constr type="t" for="ch" forName="textaccent11" refType="h" fact="0.8863"/>
          <dgm:constr type="w" for="ch" forName="textaccent11" refType="w" fact="0.0166"/>
          <dgm:constr type="h" for="ch" forName="textaccent11" refType="h" fact="0.024"/>
          <dgm:constr type="l" for="ch" forName="text12" refType="w" fact="0.735"/>
          <dgm:constr type="t" for="ch" forName="text12" refType="h" fact="0.684"/>
          <dgm:constr type="w" for="ch" forName="text12" refType="w" fact="0.1425"/>
          <dgm:constr type="h" for="ch" forName="text12" refType="h" fact="0.2049"/>
          <dgm:constr type="l" for="ch" forName="image12" refType="w" fact="0.8575"/>
          <dgm:constr type="t" for="ch" forName="image12" refType="h" fact="0.5718"/>
          <dgm:constr type="w" for="ch" forName="image12" refType="w" fact="0.1425"/>
          <dgm:constr type="h" for="ch" forName="image12" refType="h" fact="0.2049"/>
          <dgm:constr type="l" for="ch" forName="textaccent12" refType="w" fact="0.8594"/>
          <dgm:constr type="t" for="ch" forName="textaccent12" refType="h" fact="0.7739"/>
          <dgm:constr type="w" for="ch" forName="textaccent12" refType="w" fact="0.0166"/>
          <dgm:constr type="h" for="ch" forName="textaccent12" refType="h" fact="0.024"/>
          <dgm:constr type="l" for="ch" forName="imageaccent12" refType="w" fact="0.8858"/>
          <dgm:constr type="t" for="ch" forName="imageaccent12" refType="h" fact="0.7513"/>
          <dgm:constr type="w" for="ch" forName="imageaccent12" refType="w" fact="0.0166"/>
          <dgm:constr type="h" for="ch" forName="imageaccent12" refType="h" fact="0.024"/>
        </dgm:constrLst>
      </dgm:else>
    </dgm:choose>
    <dgm:forEach name="wrapper" axis="self" ptType="parTrans">
      <dgm:forEach name="wrapper2" axis="self" ptType="sibTrans" st="2">
        <dgm:forEach name="textRepeat" axis="self">
          <dgm:layoutNode name="textRepeatNode" styleLbl="alignNode1">
            <dgm:varLst>
              <dgm:chMax val="0"/>
              <dgm:chPref val="0"/>
              <dgm:bulletEnabled val="1"/>
            </dgm:varLst>
            <dgm:alg type="tx"/>
            <dgm:shape xmlns:r="http://schemas.openxmlformats.org/officeDocument/2006/relationships" type="hexagon" r:blip="">
              <dgm:adjLst>
                <dgm:adj idx="1" val="0.25"/>
                <dgm:adj idx="2" val="1.1547"/>
              </dgm:adjLst>
            </dgm:shape>
            <dgm:presOf axis="desOrSelf" ptType="node"/>
            <dgm:constrLst>
              <dgm:constr type="lMarg" refType="primFontSz" fact="0"/>
              <dgm:constr type="rMarg" refType="primFontSz" fact="0"/>
              <dgm:constr type="tMarg" refType="primFontSz" fact="0.1"/>
              <dgm:constr type="bMarg" refType="primFontSz" fact="0.1"/>
            </dgm:constrLst>
            <dgm:ruleLst>
              <dgm:rule type="primFontSz" val="5" fact="NaN" max="NaN"/>
            </dgm:ruleLst>
          </dgm:layoutNode>
        </dgm:forEach>
        <dgm:forEach name="accentRepeat" axis="self">
          <dgm:layoutNode name="accentRepeatNode" styleLbl="solidAlignAcc1">
            <dgm:alg type="sp"/>
            <dgm:shape xmlns:r="http://schemas.openxmlformats.org/officeDocument/2006/relationships" type="hexagon" r:blip="">
              <dgm:adjLst>
                <dgm:adj idx="1" val="0.25"/>
                <dgm:adj idx="2" val="1.1547"/>
              </dgm:adjLst>
            </dgm:shape>
            <dgm:presOf/>
          </dgm:layoutNode>
        </dgm:forEach>
        <dgm:forEach name="imageRepeat" axis="self">
          <dgm:layoutNode name="imageRepeatNode" styleLbl="alignAcc1">
            <dgm:alg type="sp"/>
            <dgm:shape xmlns:r="http://schemas.openxmlformats.org/officeDocument/2006/relationships" type="hexagon" r:blip="" blipPhldr="1">
              <dgm:adjLst>
                <dgm:adj idx="1" val="0.25"/>
                <dgm:adj idx="2" val="1.1547"/>
              </dgm:adjLst>
            </dgm:shape>
            <dgm:presOf axis="self"/>
          </dgm:layoutNode>
        </dgm:forEach>
      </dgm:forEach>
    </dgm:forEach>
    <dgm:forEach name="Name14" axis="ch" ptType="node" cnt="1">
      <dgm:layoutNode name="text1">
        <dgm:alg type="sp"/>
        <dgm:shape xmlns:r="http://schemas.openxmlformats.org/officeDocument/2006/relationships" r:blip="">
          <dgm:adjLst/>
        </dgm:shape>
        <dgm:presOf/>
        <dgm:constrLst/>
        <dgm:forEach name="Name15" ref="textRepeat"/>
      </dgm:layoutNode>
      <dgm:layoutNode name="textaccent1">
        <dgm:alg type="sp"/>
        <dgm:shape xmlns:r="http://schemas.openxmlformats.org/officeDocument/2006/relationships" r:blip="">
          <dgm:adjLst/>
        </dgm:shape>
        <dgm:presOf/>
        <dgm:constrLst/>
        <dgm:forEach name="Name16" ref="accentRepeat"/>
      </dgm:layoutNode>
    </dgm:forEach>
    <dgm:forEach name="Name17" axis="ch" ptType="sibTrans" hideLastTrans="0" cnt="1">
      <dgm:layoutNode name="image1">
        <dgm:alg type="sp"/>
        <dgm:shape xmlns:r="http://schemas.openxmlformats.org/officeDocument/2006/relationships" r:blip="">
          <dgm:adjLst/>
        </dgm:shape>
        <dgm:presOf/>
        <dgm:constrLst/>
        <dgm:forEach name="Name18" ref="imageRepeat"/>
      </dgm:layoutNode>
      <dgm:layoutNode name="imageaccent1">
        <dgm:alg type="sp"/>
        <dgm:shape xmlns:r="http://schemas.openxmlformats.org/officeDocument/2006/relationships" r:blip="">
          <dgm:adjLst/>
        </dgm:shape>
        <dgm:presOf/>
        <dgm:constrLst/>
        <dgm:forEach name="Name19" ref="accentRepeat"/>
      </dgm:layoutNode>
    </dgm:forEach>
    <dgm:forEach name="Name20" axis="ch" ptType="node" st="2" cnt="1">
      <dgm:layoutNode name="text2">
        <dgm:alg type="sp"/>
        <dgm:shape xmlns:r="http://schemas.openxmlformats.org/officeDocument/2006/relationships" r:blip="">
          <dgm:adjLst/>
        </dgm:shape>
        <dgm:presOf/>
        <dgm:constrLst/>
        <dgm:forEach name="Name21" ref="textRepeat"/>
      </dgm:layoutNode>
      <dgm:layoutNode name="textaccent2">
        <dgm:alg type="sp"/>
        <dgm:shape xmlns:r="http://schemas.openxmlformats.org/officeDocument/2006/relationships" r:blip="">
          <dgm:adjLst/>
        </dgm:shape>
        <dgm:presOf/>
        <dgm:constrLst/>
        <dgm:forEach name="Name22" ref="accentRepeat"/>
      </dgm:layoutNode>
    </dgm:forEach>
    <dgm:forEach name="Name23" axis="ch" ptType="sibTrans" hideLastTrans="0" st="2" cnt="1">
      <dgm:layoutNode name="image2">
        <dgm:alg type="sp"/>
        <dgm:shape xmlns:r="http://schemas.openxmlformats.org/officeDocument/2006/relationships" r:blip="">
          <dgm:adjLst/>
        </dgm:shape>
        <dgm:presOf/>
        <dgm:constrLst/>
        <dgm:forEach name="Name24" ref="imageRepeat"/>
      </dgm:layoutNode>
      <dgm:layoutNode name="imageaccent2">
        <dgm:alg type="sp"/>
        <dgm:shape xmlns:r="http://schemas.openxmlformats.org/officeDocument/2006/relationships" r:blip="">
          <dgm:adjLst/>
        </dgm:shape>
        <dgm:presOf/>
        <dgm:constrLst/>
        <dgm:forEach name="Name25" ref="accentRepeat"/>
      </dgm:layoutNode>
    </dgm:forEach>
    <dgm:forEach name="Name26" axis="ch" ptType="node" st="3" cnt="1">
      <dgm:layoutNode name="text3">
        <dgm:alg type="sp"/>
        <dgm:shape xmlns:r="http://schemas.openxmlformats.org/officeDocument/2006/relationships" r:blip="">
          <dgm:adjLst/>
        </dgm:shape>
        <dgm:presOf/>
        <dgm:constrLst/>
        <dgm:forEach name="Name27" ref="textRepeat"/>
      </dgm:layoutNode>
      <dgm:layoutNode name="textaccent3">
        <dgm:alg type="sp"/>
        <dgm:shape xmlns:r="http://schemas.openxmlformats.org/officeDocument/2006/relationships" r:blip="">
          <dgm:adjLst/>
        </dgm:shape>
        <dgm:presOf/>
        <dgm:constrLst/>
        <dgm:forEach name="Name28" ref="accentRepeat"/>
      </dgm:layoutNode>
    </dgm:forEach>
    <dgm:forEach name="Name29" axis="ch" ptType="sibTrans" hideLastTrans="0" st="3" cnt="1">
      <dgm:layoutNode name="image3">
        <dgm:alg type="sp"/>
        <dgm:shape xmlns:r="http://schemas.openxmlformats.org/officeDocument/2006/relationships" r:blip="">
          <dgm:adjLst/>
        </dgm:shape>
        <dgm:presOf/>
        <dgm:constrLst/>
        <dgm:forEach name="Name30" ref="imageRepeat"/>
      </dgm:layoutNode>
      <dgm:layoutNode name="imageaccent3">
        <dgm:alg type="sp"/>
        <dgm:shape xmlns:r="http://schemas.openxmlformats.org/officeDocument/2006/relationships" r:blip="">
          <dgm:adjLst/>
        </dgm:shape>
        <dgm:presOf/>
        <dgm:constrLst/>
        <dgm:forEach name="Name31" ref="accentRepeat"/>
      </dgm:layoutNode>
    </dgm:forEach>
    <dgm:forEach name="Name32" axis="ch" ptType="node" st="4" cnt="1">
      <dgm:layoutNode name="text4">
        <dgm:alg type="sp"/>
        <dgm:shape xmlns:r="http://schemas.openxmlformats.org/officeDocument/2006/relationships" r:blip="">
          <dgm:adjLst/>
        </dgm:shape>
        <dgm:presOf/>
        <dgm:constrLst/>
        <dgm:forEach name="Name33" ref="textRepeat"/>
      </dgm:layoutNode>
      <dgm:layoutNode name="textaccent4">
        <dgm:alg type="sp"/>
        <dgm:shape xmlns:r="http://schemas.openxmlformats.org/officeDocument/2006/relationships" r:blip="">
          <dgm:adjLst/>
        </dgm:shape>
        <dgm:presOf/>
        <dgm:constrLst/>
        <dgm:forEach name="Name34" ref="accentRepeat"/>
      </dgm:layoutNode>
    </dgm:forEach>
    <dgm:forEach name="Name35" axis="ch" ptType="sibTrans" hideLastTrans="0" st="4" cnt="1">
      <dgm:layoutNode name="image4">
        <dgm:alg type="sp"/>
        <dgm:shape xmlns:r="http://schemas.openxmlformats.org/officeDocument/2006/relationships" r:blip="">
          <dgm:adjLst/>
        </dgm:shape>
        <dgm:presOf/>
        <dgm:constrLst/>
        <dgm:forEach name="Name36" ref="imageRepeat"/>
      </dgm:layoutNode>
      <dgm:layoutNode name="imageaccent4">
        <dgm:alg type="sp"/>
        <dgm:shape xmlns:r="http://schemas.openxmlformats.org/officeDocument/2006/relationships" r:blip="">
          <dgm:adjLst/>
        </dgm:shape>
        <dgm:presOf/>
        <dgm:constrLst/>
        <dgm:forEach name="Name37" ref="accentRepeat"/>
      </dgm:layoutNode>
    </dgm:forEach>
    <dgm:forEach name="Name38" axis="ch" ptType="node" st="5" cnt="1">
      <dgm:layoutNode name="text5">
        <dgm:alg type="sp"/>
        <dgm:shape xmlns:r="http://schemas.openxmlformats.org/officeDocument/2006/relationships" r:blip="">
          <dgm:adjLst/>
        </dgm:shape>
        <dgm:presOf/>
        <dgm:constrLst/>
        <dgm:forEach name="Name39" ref="textRepeat"/>
      </dgm:layoutNode>
      <dgm:layoutNode name="textaccent5">
        <dgm:alg type="sp"/>
        <dgm:shape xmlns:r="http://schemas.openxmlformats.org/officeDocument/2006/relationships" r:blip="">
          <dgm:adjLst/>
        </dgm:shape>
        <dgm:presOf/>
        <dgm:constrLst/>
        <dgm:forEach name="Name40" ref="accentRepeat"/>
      </dgm:layoutNode>
    </dgm:forEach>
    <dgm:forEach name="Name41" axis="ch" ptType="sibTrans" hideLastTrans="0" st="5" cnt="1">
      <dgm:layoutNode name="image5">
        <dgm:alg type="sp"/>
        <dgm:shape xmlns:r="http://schemas.openxmlformats.org/officeDocument/2006/relationships" r:blip="">
          <dgm:adjLst/>
        </dgm:shape>
        <dgm:presOf/>
        <dgm:constrLst/>
        <dgm:forEach name="Name42" ref="imageRepeat"/>
      </dgm:layoutNode>
      <dgm:layoutNode name="imageaccent5">
        <dgm:alg type="sp"/>
        <dgm:shape xmlns:r="http://schemas.openxmlformats.org/officeDocument/2006/relationships" r:blip="">
          <dgm:adjLst/>
        </dgm:shape>
        <dgm:presOf/>
        <dgm:constrLst/>
        <dgm:forEach name="Name43" ref="accentRepeat"/>
      </dgm:layoutNode>
    </dgm:forEach>
    <dgm:forEach name="Name44" axis="ch" ptType="node" st="6" cnt="1">
      <dgm:layoutNode name="text6">
        <dgm:alg type="sp"/>
        <dgm:shape xmlns:r="http://schemas.openxmlformats.org/officeDocument/2006/relationships" r:blip="">
          <dgm:adjLst/>
        </dgm:shape>
        <dgm:presOf/>
        <dgm:constrLst/>
        <dgm:forEach name="Name45" ref="textRepeat"/>
      </dgm:layoutNode>
      <dgm:layoutNode name="textaccent6">
        <dgm:alg type="sp"/>
        <dgm:shape xmlns:r="http://schemas.openxmlformats.org/officeDocument/2006/relationships" r:blip="">
          <dgm:adjLst/>
        </dgm:shape>
        <dgm:presOf/>
        <dgm:constrLst/>
        <dgm:forEach name="Name46" ref="accentRepeat"/>
      </dgm:layoutNode>
    </dgm:forEach>
    <dgm:forEach name="Name47" axis="ch" ptType="sibTrans" hideLastTrans="0" st="6" cnt="1">
      <dgm:layoutNode name="image6">
        <dgm:alg type="sp"/>
        <dgm:shape xmlns:r="http://schemas.openxmlformats.org/officeDocument/2006/relationships" r:blip="">
          <dgm:adjLst/>
        </dgm:shape>
        <dgm:presOf/>
        <dgm:constrLst/>
        <dgm:forEach name="Name48" ref="imageRepeat"/>
      </dgm:layoutNode>
      <dgm:layoutNode name="imageaccent6">
        <dgm:alg type="sp"/>
        <dgm:shape xmlns:r="http://schemas.openxmlformats.org/officeDocument/2006/relationships" r:blip="">
          <dgm:adjLst/>
        </dgm:shape>
        <dgm:presOf/>
        <dgm:constrLst/>
        <dgm:forEach name="Name49" ref="accentRepeat"/>
      </dgm:layoutNode>
    </dgm:forEach>
    <dgm:forEach name="Name50" axis="ch" ptType="node" st="7" cnt="1">
      <dgm:layoutNode name="text7">
        <dgm:alg type="sp"/>
        <dgm:shape xmlns:r="http://schemas.openxmlformats.org/officeDocument/2006/relationships" r:blip="">
          <dgm:adjLst/>
        </dgm:shape>
        <dgm:presOf/>
        <dgm:constrLst/>
        <dgm:forEach name="Name51" ref="textRepeat"/>
      </dgm:layoutNode>
      <dgm:layoutNode name="textaccent7">
        <dgm:alg type="sp"/>
        <dgm:shape xmlns:r="http://schemas.openxmlformats.org/officeDocument/2006/relationships" r:blip="">
          <dgm:adjLst/>
        </dgm:shape>
        <dgm:presOf/>
        <dgm:constrLst/>
        <dgm:forEach name="Name52" ref="accentRepeat"/>
      </dgm:layoutNode>
    </dgm:forEach>
    <dgm:forEach name="Name53" axis="ch" ptType="sibTrans" hideLastTrans="0" st="7" cnt="1">
      <dgm:layoutNode name="image7">
        <dgm:alg type="sp"/>
        <dgm:shape xmlns:r="http://schemas.openxmlformats.org/officeDocument/2006/relationships" r:blip="">
          <dgm:adjLst/>
        </dgm:shape>
        <dgm:presOf/>
        <dgm:constrLst/>
        <dgm:forEach name="Name54" ref="imageRepeat"/>
      </dgm:layoutNode>
      <dgm:layoutNode name="imageaccent7">
        <dgm:alg type="sp"/>
        <dgm:shape xmlns:r="http://schemas.openxmlformats.org/officeDocument/2006/relationships" r:blip="">
          <dgm:adjLst/>
        </dgm:shape>
        <dgm:presOf/>
        <dgm:constrLst/>
        <dgm:forEach name="Name55" ref="accentRepeat"/>
      </dgm:layoutNode>
    </dgm:forEach>
    <dgm:forEach name="Name56" axis="ch" ptType="node" st="8" cnt="1">
      <dgm:layoutNode name="text8">
        <dgm:alg type="sp"/>
        <dgm:shape xmlns:r="http://schemas.openxmlformats.org/officeDocument/2006/relationships" r:blip="">
          <dgm:adjLst/>
        </dgm:shape>
        <dgm:presOf/>
        <dgm:constrLst/>
        <dgm:forEach name="Name57" ref="textRepeat"/>
      </dgm:layoutNode>
      <dgm:layoutNode name="textaccent8">
        <dgm:alg type="sp"/>
        <dgm:shape xmlns:r="http://schemas.openxmlformats.org/officeDocument/2006/relationships" r:blip="">
          <dgm:adjLst/>
        </dgm:shape>
        <dgm:presOf/>
        <dgm:constrLst/>
        <dgm:forEach name="Name58" ref="accentRepeat"/>
      </dgm:layoutNode>
    </dgm:forEach>
    <dgm:forEach name="Name59" axis="ch" ptType="sibTrans" hideLastTrans="0" st="8" cnt="1">
      <dgm:layoutNode name="image8">
        <dgm:alg type="sp"/>
        <dgm:shape xmlns:r="http://schemas.openxmlformats.org/officeDocument/2006/relationships" r:blip="">
          <dgm:adjLst/>
        </dgm:shape>
        <dgm:presOf/>
        <dgm:constrLst/>
        <dgm:forEach name="Name60" ref="imageRepeat"/>
      </dgm:layoutNode>
      <dgm:layoutNode name="imageaccent8">
        <dgm:alg type="sp"/>
        <dgm:shape xmlns:r="http://schemas.openxmlformats.org/officeDocument/2006/relationships" r:blip="">
          <dgm:adjLst/>
        </dgm:shape>
        <dgm:presOf/>
        <dgm:constrLst/>
        <dgm:forEach name="Name61" ref="accentRepeat"/>
      </dgm:layoutNode>
    </dgm:forEach>
    <dgm:forEach name="Name62" axis="ch" ptType="node" st="9" cnt="1">
      <dgm:layoutNode name="text9">
        <dgm:alg type="sp"/>
        <dgm:shape xmlns:r="http://schemas.openxmlformats.org/officeDocument/2006/relationships" r:blip="">
          <dgm:adjLst/>
        </dgm:shape>
        <dgm:presOf/>
        <dgm:constrLst/>
        <dgm:forEach name="Name63" ref="textRepeat"/>
      </dgm:layoutNode>
      <dgm:layoutNode name="textaccent9">
        <dgm:alg type="sp"/>
        <dgm:shape xmlns:r="http://schemas.openxmlformats.org/officeDocument/2006/relationships" r:blip="">
          <dgm:adjLst/>
        </dgm:shape>
        <dgm:presOf/>
        <dgm:constrLst/>
        <dgm:forEach name="Name64" ref="accentRepeat"/>
      </dgm:layoutNode>
    </dgm:forEach>
    <dgm:forEach name="Name65" axis="ch" ptType="sibTrans" hideLastTrans="0" st="9" cnt="1">
      <dgm:layoutNode name="image9">
        <dgm:alg type="sp"/>
        <dgm:shape xmlns:r="http://schemas.openxmlformats.org/officeDocument/2006/relationships" r:blip="">
          <dgm:adjLst/>
        </dgm:shape>
        <dgm:presOf/>
        <dgm:constrLst/>
        <dgm:forEach name="Name66" ref="imageRepeat"/>
      </dgm:layoutNode>
      <dgm:layoutNode name="imageaccent9">
        <dgm:alg type="sp"/>
        <dgm:shape xmlns:r="http://schemas.openxmlformats.org/officeDocument/2006/relationships" r:blip="">
          <dgm:adjLst/>
        </dgm:shape>
        <dgm:presOf/>
        <dgm:constrLst/>
        <dgm:forEach name="Name67" ref="accentRepeat"/>
      </dgm:layoutNode>
    </dgm:forEach>
    <dgm:forEach name="Name68" axis="ch" ptType="node" st="10" cnt="1">
      <dgm:layoutNode name="text10">
        <dgm:alg type="sp"/>
        <dgm:shape xmlns:r="http://schemas.openxmlformats.org/officeDocument/2006/relationships" r:blip="">
          <dgm:adjLst/>
        </dgm:shape>
        <dgm:presOf/>
        <dgm:constrLst/>
        <dgm:forEach name="Name69" ref="textRepeat"/>
      </dgm:layoutNode>
      <dgm:layoutNode name="textaccent10">
        <dgm:alg type="sp"/>
        <dgm:shape xmlns:r="http://schemas.openxmlformats.org/officeDocument/2006/relationships" r:blip="">
          <dgm:adjLst/>
        </dgm:shape>
        <dgm:presOf/>
        <dgm:constrLst/>
        <dgm:forEach name="Name70" ref="accentRepeat"/>
      </dgm:layoutNode>
    </dgm:forEach>
    <dgm:forEach name="Name71" axis="ch" ptType="sibTrans" hideLastTrans="0" st="10" cnt="1">
      <dgm:layoutNode name="image10">
        <dgm:alg type="sp"/>
        <dgm:shape xmlns:r="http://schemas.openxmlformats.org/officeDocument/2006/relationships" r:blip="">
          <dgm:adjLst/>
        </dgm:shape>
        <dgm:presOf/>
        <dgm:constrLst/>
        <dgm:forEach name="Name72" ref="imageRepeat"/>
      </dgm:layoutNode>
      <dgm:layoutNode name="imageaccent10">
        <dgm:alg type="sp"/>
        <dgm:shape xmlns:r="http://schemas.openxmlformats.org/officeDocument/2006/relationships" r:blip="">
          <dgm:adjLst/>
        </dgm:shape>
        <dgm:presOf/>
        <dgm:constrLst/>
        <dgm:forEach name="Name73" ref="accentRepeat"/>
      </dgm:layoutNode>
    </dgm:forEach>
    <dgm:forEach name="Name74" axis="ch" ptType="node" st="11" cnt="1">
      <dgm:layoutNode name="text11">
        <dgm:alg type="sp"/>
        <dgm:shape xmlns:r="http://schemas.openxmlformats.org/officeDocument/2006/relationships" r:blip="">
          <dgm:adjLst/>
        </dgm:shape>
        <dgm:presOf/>
        <dgm:constrLst/>
        <dgm:forEach name="Name75" ref="textRepeat"/>
      </dgm:layoutNode>
      <dgm:layoutNode name="textaccent1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</dgm:forEach>
    <dgm:forEach name="Name77" axis="ch" ptType="sibTrans" hideLastTrans="0" st="11" cnt="1">
      <dgm:layoutNode name="image11">
        <dgm:alg type="sp"/>
        <dgm:shape xmlns:r="http://schemas.openxmlformats.org/officeDocument/2006/relationships" r:blip="">
          <dgm:adjLst/>
        </dgm:shape>
        <dgm:presOf/>
        <dgm:constrLst/>
        <dgm:forEach name="Name78" ref="imageRepeat"/>
      </dgm:layoutNode>
      <dgm:layoutNode name="imageaccent11">
        <dgm:alg type="sp"/>
        <dgm:shape xmlns:r="http://schemas.openxmlformats.org/officeDocument/2006/relationships" r:blip="">
          <dgm:adjLst/>
        </dgm:shape>
        <dgm:presOf/>
        <dgm:constrLst/>
        <dgm:forEach name="Name79" ref="accentRepeat"/>
      </dgm:layoutNode>
    </dgm:forEach>
    <dgm:forEach name="Name80" axis="ch" ptType="node" st="12" cnt="1">
      <dgm:layoutNode name="text12">
        <dgm:alg type="sp"/>
        <dgm:shape xmlns:r="http://schemas.openxmlformats.org/officeDocument/2006/relationships" r:blip="">
          <dgm:adjLst/>
        </dgm:shape>
        <dgm:presOf/>
        <dgm:constrLst/>
        <dgm:forEach name="Name81" ref="textRepeat"/>
      </dgm:layoutNode>
      <dgm:layoutNode name="textaccent12">
        <dgm:alg type="sp"/>
        <dgm:shape xmlns:r="http://schemas.openxmlformats.org/officeDocument/2006/relationships" r:blip="">
          <dgm:adjLst/>
        </dgm:shape>
        <dgm:presOf/>
        <dgm:constrLst/>
        <dgm:forEach name="Name82" ref="accentRepeat"/>
      </dgm:layoutNode>
    </dgm:forEach>
    <dgm:forEach name="Name83" axis="ch" ptType="sibTrans" hideLastTrans="0" st="12" cnt="1">
      <dgm:layoutNode name="image12">
        <dgm:alg type="sp"/>
        <dgm:shape xmlns:r="http://schemas.openxmlformats.org/officeDocument/2006/relationships" r:blip="">
          <dgm:adjLst/>
        </dgm:shape>
        <dgm:presOf/>
        <dgm:constrLst/>
        <dgm:forEach name="Name84" ref="imageRepeat"/>
      </dgm:layoutNode>
      <dgm:layoutNode name="imageaccent12">
        <dgm:alg type="sp"/>
        <dgm:shape xmlns:r="http://schemas.openxmlformats.org/officeDocument/2006/relationships" r:blip="">
          <dgm:adjLst/>
        </dgm:shape>
        <dgm:presOf/>
        <dgm:constrLst/>
        <dgm:forEach name="Name85" ref="accentRepeat"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591CCF-F6FD-734B-854A-5BC033593B1E}" type="datetimeFigureOut">
              <a:rPr lang="nl-NL" smtClean="0"/>
              <a:t>10-12-2024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52A6D4-CD3D-5148-8B70-A84796F20135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5891639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C66214-DB21-4647-B5DA-0D17CA592867}" type="datetimeFigureOut">
              <a:rPr lang="nl-NL" smtClean="0"/>
              <a:t>10-12-2024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54E32A-327F-AF4B-8E1F-209FBF93D26D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640467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54E32A-327F-AF4B-8E1F-209FBF93D26D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24205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54E32A-327F-AF4B-8E1F-209FBF93D26D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524348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54E32A-327F-AF4B-8E1F-209FBF93D26D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621274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54E32A-327F-AF4B-8E1F-209FBF93D26D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339384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54E32A-327F-AF4B-8E1F-209FBF93D26D}" type="slidenum">
              <a:rPr lang="nl-NL" smtClean="0"/>
              <a:t>13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002881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 userDrawn="1"/>
        </p:nvSpPr>
        <p:spPr>
          <a:xfrm>
            <a:off x="0" y="0"/>
            <a:ext cx="121932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sp>
        <p:nvSpPr>
          <p:cNvPr id="11" name="Rechthoek 10">
            <a:extLst>
              <a:ext uri="{FF2B5EF4-FFF2-40B4-BE49-F238E27FC236}">
                <a16:creationId xmlns:a16="http://schemas.microsoft.com/office/drawing/2014/main" id="{D846E527-02A1-754A-9B67-B58DABD12B01}"/>
              </a:ext>
            </a:extLst>
          </p:cNvPr>
          <p:cNvSpPr/>
          <p:nvPr userDrawn="1"/>
        </p:nvSpPr>
        <p:spPr>
          <a:xfrm>
            <a:off x="0" y="0"/>
            <a:ext cx="12193200" cy="6858000"/>
          </a:xfrm>
          <a:prstGeom prst="rect">
            <a:avLst/>
          </a:prstGeom>
          <a:solidFill>
            <a:srgbClr val="001D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68BDB9EC-0874-2647-AB98-1103A741C35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333667" y="1730828"/>
            <a:ext cx="5283534" cy="3396343"/>
          </a:xfrm>
        </p:spPr>
        <p:txBody>
          <a:bodyPr anchor="ctr" anchorCtr="0">
            <a:normAutofit/>
          </a:bodyPr>
          <a:lstStyle>
            <a:lvl1pPr>
              <a:defRPr sz="4000" b="1" i="0" baseline="0">
                <a:solidFill>
                  <a:schemeClr val="bg1"/>
                </a:solidFill>
                <a:latin typeface="Arial" panose="020B0604020202020204" pitchFamily="34" charset="0"/>
              </a:defRPr>
            </a:lvl1pPr>
          </a:lstStyle>
          <a:p>
            <a:r>
              <a:rPr lang="nl-NL" dirty="0"/>
              <a:t>﻿Klikken om </a:t>
            </a:r>
            <a:br>
              <a:rPr lang="nl-NL" dirty="0"/>
            </a:br>
            <a:r>
              <a:rPr lang="nl-NL" dirty="0"/>
              <a:t>een titel toe </a:t>
            </a:r>
            <a:br>
              <a:rPr lang="nl-NL" dirty="0"/>
            </a:br>
            <a:r>
              <a:rPr lang="nl-NL" dirty="0"/>
              <a:t>te voegen</a:t>
            </a:r>
            <a:endParaRPr lang="nl-BE" dirty="0"/>
          </a:p>
        </p:txBody>
      </p:sp>
      <p:pic>
        <p:nvPicPr>
          <p:cNvPr id="8" name="Afbeelding 7" descr="Afbeelding met Lettertype, Graphics, logo, schermopname&#10;&#10;Automatisch gegenereerde beschrijving">
            <a:extLst>
              <a:ext uri="{FF2B5EF4-FFF2-40B4-BE49-F238E27FC236}">
                <a16:creationId xmlns:a16="http://schemas.microsoft.com/office/drawing/2014/main" id="{5D495572-740C-622D-A0A0-55B335E879E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249045" y="5969498"/>
            <a:ext cx="2520000" cy="495158"/>
          </a:xfrm>
          <a:prstGeom prst="rect">
            <a:avLst/>
          </a:prstGeom>
        </p:spPr>
      </p:pic>
      <p:sp>
        <p:nvSpPr>
          <p:cNvPr id="9" name="Titel 2">
            <a:extLst>
              <a:ext uri="{FF2B5EF4-FFF2-40B4-BE49-F238E27FC236}">
                <a16:creationId xmlns:a16="http://schemas.microsoft.com/office/drawing/2014/main" id="{3DAE7C1F-2FF5-D159-64D6-93BFDEDD4C19}"/>
              </a:ext>
            </a:extLst>
          </p:cNvPr>
          <p:cNvSpPr txBox="1">
            <a:spLocks/>
          </p:cNvSpPr>
          <p:nvPr userDrawn="1"/>
        </p:nvSpPr>
        <p:spPr>
          <a:xfrm>
            <a:off x="6333667" y="4484914"/>
            <a:ext cx="5283534" cy="642257"/>
          </a:xfrm>
          <a:prstGeom prst="rect">
            <a:avLst/>
          </a:prstGeom>
        </p:spPr>
        <p:txBody>
          <a:bodyPr vert="horz" lIns="0" tIns="0" rIns="0" bIns="0" rtlCol="0" anchor="ctr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i="0" kern="1200" baseline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</a:lstStyle>
          <a:p>
            <a:endParaRPr lang="nl-BE" sz="2000" b="0" i="0" baseline="0" dirty="0"/>
          </a:p>
        </p:txBody>
      </p:sp>
    </p:spTree>
    <p:extLst>
      <p:ext uri="{BB962C8B-B14F-4D97-AF65-F5344CB8AC3E}">
        <p14:creationId xmlns:p14="http://schemas.microsoft.com/office/powerpoint/2010/main" val="112861770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Afbeelding 12" hidden="1">
            <a:extLst>
              <a:ext uri="{FF2B5EF4-FFF2-40B4-BE49-F238E27FC236}">
                <a16:creationId xmlns:a16="http://schemas.microsoft.com/office/drawing/2014/main" id="{5B8C2C39-7048-4243-B1E8-31BBBBC79F6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-153" r="11592"/>
          <a:stretch/>
        </p:blipFill>
        <p:spPr>
          <a:xfrm>
            <a:off x="576001" y="1693926"/>
            <a:ext cx="5436000" cy="3311999"/>
          </a:xfrm>
          <a:prstGeom prst="rect">
            <a:avLst/>
          </a:prstGeom>
        </p:spPr>
      </p:pic>
      <p:sp>
        <p:nvSpPr>
          <p:cNvPr id="3" name="Tijdelijke aanduiding voor datum 1">
            <a:extLst>
              <a:ext uri="{FF2B5EF4-FFF2-40B4-BE49-F238E27FC236}">
                <a16:creationId xmlns:a16="http://schemas.microsoft.com/office/drawing/2014/main" id="{6A203405-5AB4-4041-BC43-931E4708345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440000" y="6210000"/>
            <a:ext cx="720000" cy="648000"/>
          </a:xfrm>
        </p:spPr>
        <p:txBody>
          <a:bodyPr/>
          <a:lstStyle/>
          <a:p>
            <a:fld id="{F52CA13D-CC20-034F-8D4D-5C3038626ED9}" type="datetime1">
              <a:rPr lang="nl-BE" smtClean="0"/>
              <a:t>10/12/2024</a:t>
            </a:fld>
            <a:endParaRPr lang="nl-NL"/>
          </a:p>
        </p:txBody>
      </p:sp>
      <p:sp>
        <p:nvSpPr>
          <p:cNvPr id="10" name="Tijdelijke aanduiding voor voettekst 2">
            <a:extLst>
              <a:ext uri="{FF2B5EF4-FFF2-40B4-BE49-F238E27FC236}">
                <a16:creationId xmlns:a16="http://schemas.microsoft.com/office/drawing/2014/main" id="{280625EE-0D20-CA00-6D4E-2CB4B3A42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052003" y="6210000"/>
            <a:ext cx="4993200" cy="648000"/>
          </a:xfrm>
        </p:spPr>
        <p:txBody>
          <a:bodyPr/>
          <a:lstStyle/>
          <a:p>
            <a:endParaRPr lang="nl-NL"/>
          </a:p>
        </p:txBody>
      </p:sp>
      <p:sp>
        <p:nvSpPr>
          <p:cNvPr id="11" name="Tijdelijke aanduiding voor dianummer 3">
            <a:extLst>
              <a:ext uri="{FF2B5EF4-FFF2-40B4-BE49-F238E27FC236}">
                <a16:creationId xmlns:a16="http://schemas.microsoft.com/office/drawing/2014/main" id="{99F3FCD5-B5D9-F8CC-D2B5-5AA7F139AD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76000" y="6210000"/>
            <a:ext cx="648000" cy="648000"/>
          </a:xfrm>
        </p:spPr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datum 1">
            <a:extLst>
              <a:ext uri="{FF2B5EF4-FFF2-40B4-BE49-F238E27FC236}">
                <a16:creationId xmlns:a16="http://schemas.microsoft.com/office/drawing/2014/main" id="{A1323F9D-CF30-394E-FC17-C41B7DD788B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440000" y="6210000"/>
            <a:ext cx="720000" cy="648000"/>
          </a:xfrm>
        </p:spPr>
        <p:txBody>
          <a:bodyPr/>
          <a:lstStyle/>
          <a:p>
            <a:fld id="{F52CA13D-CC20-034F-8D4D-5C3038626ED9}" type="datetime1">
              <a:rPr lang="nl-BE" smtClean="0"/>
              <a:t>10/12/2024</a:t>
            </a:fld>
            <a:endParaRPr lang="nl-NL"/>
          </a:p>
        </p:txBody>
      </p:sp>
      <p:sp>
        <p:nvSpPr>
          <p:cNvPr id="10" name="Tijdelijke aanduiding voor voettekst 2">
            <a:extLst>
              <a:ext uri="{FF2B5EF4-FFF2-40B4-BE49-F238E27FC236}">
                <a16:creationId xmlns:a16="http://schemas.microsoft.com/office/drawing/2014/main" id="{CD1ABF06-0FA3-4C9D-85F6-CF04A11E5B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052003" y="6210000"/>
            <a:ext cx="4993200" cy="648000"/>
          </a:xfrm>
        </p:spPr>
        <p:txBody>
          <a:bodyPr/>
          <a:lstStyle/>
          <a:p>
            <a:endParaRPr lang="nl-NL"/>
          </a:p>
        </p:txBody>
      </p:sp>
      <p:sp>
        <p:nvSpPr>
          <p:cNvPr id="11" name="Tijdelijke aanduiding voor dianummer 3">
            <a:extLst>
              <a:ext uri="{FF2B5EF4-FFF2-40B4-BE49-F238E27FC236}">
                <a16:creationId xmlns:a16="http://schemas.microsoft.com/office/drawing/2014/main" id="{4898B557-E57E-C3D3-6113-55F1E95460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76000" y="6210000"/>
            <a:ext cx="648000" cy="648000"/>
          </a:xfrm>
        </p:spPr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238058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B3555-9001-884E-AE6D-0D4BE3D082B7}" type="datetime1">
              <a:rPr lang="nl-BE" smtClean="0"/>
              <a:t>10/12/2024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595890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01900-F623-E149-83C0-F154A8F1FBD9}" type="datetime1">
              <a:rPr lang="nl-BE" smtClean="0"/>
              <a:t>10/12/2024</a:t>
            </a:fld>
            <a:endParaRPr lang="nl-NL" dirty="0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8400150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datum 1">
            <a:extLst>
              <a:ext uri="{FF2B5EF4-FFF2-40B4-BE49-F238E27FC236}">
                <a16:creationId xmlns:a16="http://schemas.microsoft.com/office/drawing/2014/main" id="{0239C91D-7374-5571-F5CD-F91B9B98F35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440000" y="6210000"/>
            <a:ext cx="720000" cy="648000"/>
          </a:xfrm>
        </p:spPr>
        <p:txBody>
          <a:bodyPr/>
          <a:lstStyle/>
          <a:p>
            <a:fld id="{F52CA13D-CC20-034F-8D4D-5C3038626ED9}" type="datetime1">
              <a:rPr lang="nl-BE" smtClean="0"/>
              <a:t>10/12/2024</a:t>
            </a:fld>
            <a:endParaRPr lang="nl-NL"/>
          </a:p>
        </p:txBody>
      </p:sp>
      <p:sp>
        <p:nvSpPr>
          <p:cNvPr id="7" name="Tijdelijke aanduiding voor voettekst 2">
            <a:extLst>
              <a:ext uri="{FF2B5EF4-FFF2-40B4-BE49-F238E27FC236}">
                <a16:creationId xmlns:a16="http://schemas.microsoft.com/office/drawing/2014/main" id="{DE1DE4BA-DF7F-5DF7-83E0-2156F55DAC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052003" y="6210000"/>
            <a:ext cx="4993200" cy="648000"/>
          </a:xfrm>
        </p:spPr>
        <p:txBody>
          <a:bodyPr/>
          <a:lstStyle/>
          <a:p>
            <a:endParaRPr lang="nl-NL"/>
          </a:p>
        </p:txBody>
      </p:sp>
      <p:sp>
        <p:nvSpPr>
          <p:cNvPr id="8" name="Tijdelijke aanduiding voor dianummer 3">
            <a:extLst>
              <a:ext uri="{FF2B5EF4-FFF2-40B4-BE49-F238E27FC236}">
                <a16:creationId xmlns:a16="http://schemas.microsoft.com/office/drawing/2014/main" id="{52C0B215-2B75-6BEA-DC4F-6B39C04967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76000" y="6210000"/>
            <a:ext cx="648000" cy="648000"/>
          </a:xfrm>
        </p:spPr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4663192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CA13D-CC20-034F-8D4D-5C3038626ED9}" type="datetime1">
              <a:rPr lang="nl-BE" smtClean="0"/>
              <a:t>10/12/2024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777203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jdelijke aanduiding voor datum 1">
            <a:extLst>
              <a:ext uri="{FF2B5EF4-FFF2-40B4-BE49-F238E27FC236}">
                <a16:creationId xmlns:a16="http://schemas.microsoft.com/office/drawing/2014/main" id="{D0338AB7-487A-F1A4-5B70-2E078980396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440000" y="6210000"/>
            <a:ext cx="720000" cy="648000"/>
          </a:xfrm>
        </p:spPr>
        <p:txBody>
          <a:bodyPr/>
          <a:lstStyle/>
          <a:p>
            <a:fld id="{F52CA13D-CC20-034F-8D4D-5C3038626ED9}" type="datetime1">
              <a:rPr lang="nl-BE" smtClean="0"/>
              <a:t>10/12/2024</a:t>
            </a:fld>
            <a:endParaRPr lang="nl-NL"/>
          </a:p>
        </p:txBody>
      </p:sp>
      <p:sp>
        <p:nvSpPr>
          <p:cNvPr id="9" name="Tijdelijke aanduiding voor voettekst 2">
            <a:extLst>
              <a:ext uri="{FF2B5EF4-FFF2-40B4-BE49-F238E27FC236}">
                <a16:creationId xmlns:a16="http://schemas.microsoft.com/office/drawing/2014/main" id="{B0F53F80-6FE2-D50D-084B-C48D65217D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052003" y="6210000"/>
            <a:ext cx="4993200" cy="648000"/>
          </a:xfrm>
        </p:spPr>
        <p:txBody>
          <a:bodyPr/>
          <a:lstStyle/>
          <a:p>
            <a:endParaRPr lang="nl-NL"/>
          </a:p>
        </p:txBody>
      </p:sp>
      <p:sp>
        <p:nvSpPr>
          <p:cNvPr id="10" name="Tijdelijke aanduiding voor dianummer 3">
            <a:extLst>
              <a:ext uri="{FF2B5EF4-FFF2-40B4-BE49-F238E27FC236}">
                <a16:creationId xmlns:a16="http://schemas.microsoft.com/office/drawing/2014/main" id="{7E714486-B7C1-D276-F413-F2FB9BE434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76000" y="6210000"/>
            <a:ext cx="648000" cy="648000"/>
          </a:xfrm>
        </p:spPr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8388623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jdelijke aanduiding voor datum 1">
            <a:extLst>
              <a:ext uri="{FF2B5EF4-FFF2-40B4-BE49-F238E27FC236}">
                <a16:creationId xmlns:a16="http://schemas.microsoft.com/office/drawing/2014/main" id="{E78EC103-212F-FB59-928F-F060F2C1A74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440000" y="6210000"/>
            <a:ext cx="720000" cy="648000"/>
          </a:xfrm>
        </p:spPr>
        <p:txBody>
          <a:bodyPr/>
          <a:lstStyle/>
          <a:p>
            <a:fld id="{F52CA13D-CC20-034F-8D4D-5C3038626ED9}" type="datetime1">
              <a:rPr lang="nl-BE" smtClean="0"/>
              <a:t>10/12/2024</a:t>
            </a:fld>
            <a:endParaRPr lang="nl-NL"/>
          </a:p>
        </p:txBody>
      </p:sp>
      <p:sp>
        <p:nvSpPr>
          <p:cNvPr id="9" name="Tijdelijke aanduiding voor voettekst 2">
            <a:extLst>
              <a:ext uri="{FF2B5EF4-FFF2-40B4-BE49-F238E27FC236}">
                <a16:creationId xmlns:a16="http://schemas.microsoft.com/office/drawing/2014/main" id="{ECFAD9E7-33C6-5725-2AB3-185AC98431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052003" y="6210000"/>
            <a:ext cx="4993200" cy="648000"/>
          </a:xfrm>
        </p:spPr>
        <p:txBody>
          <a:bodyPr/>
          <a:lstStyle/>
          <a:p>
            <a:endParaRPr lang="nl-NL"/>
          </a:p>
        </p:txBody>
      </p:sp>
      <p:sp>
        <p:nvSpPr>
          <p:cNvPr id="10" name="Tijdelijke aanduiding voor dianummer 3">
            <a:extLst>
              <a:ext uri="{FF2B5EF4-FFF2-40B4-BE49-F238E27FC236}">
                <a16:creationId xmlns:a16="http://schemas.microsoft.com/office/drawing/2014/main" id="{AC2D60D6-D218-1194-1776-94FFF7A6FB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76000" y="6210000"/>
            <a:ext cx="648000" cy="648000"/>
          </a:xfrm>
        </p:spPr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864662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jdelijke aanduiding voor datum 1">
            <a:extLst>
              <a:ext uri="{FF2B5EF4-FFF2-40B4-BE49-F238E27FC236}">
                <a16:creationId xmlns:a16="http://schemas.microsoft.com/office/drawing/2014/main" id="{A69E89F4-AE3F-6BE1-4394-460F0F84A3A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440000" y="6210000"/>
            <a:ext cx="720000" cy="648000"/>
          </a:xfrm>
        </p:spPr>
        <p:txBody>
          <a:bodyPr/>
          <a:lstStyle/>
          <a:p>
            <a:fld id="{F52CA13D-CC20-034F-8D4D-5C3038626ED9}" type="datetime1">
              <a:rPr lang="nl-BE" smtClean="0"/>
              <a:t>10/12/2024</a:t>
            </a:fld>
            <a:endParaRPr lang="nl-NL"/>
          </a:p>
        </p:txBody>
      </p:sp>
      <p:sp>
        <p:nvSpPr>
          <p:cNvPr id="8" name="Tijdelijke aanduiding voor voettekst 2">
            <a:extLst>
              <a:ext uri="{FF2B5EF4-FFF2-40B4-BE49-F238E27FC236}">
                <a16:creationId xmlns:a16="http://schemas.microsoft.com/office/drawing/2014/main" id="{B3B0DD5F-3019-AB78-E664-EE17375AFC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052003" y="6210000"/>
            <a:ext cx="4993200" cy="648000"/>
          </a:xfrm>
        </p:spPr>
        <p:txBody>
          <a:bodyPr/>
          <a:lstStyle/>
          <a:p>
            <a:endParaRPr lang="nl-NL"/>
          </a:p>
        </p:txBody>
      </p:sp>
      <p:sp>
        <p:nvSpPr>
          <p:cNvPr id="9" name="Tijdelijke aanduiding voor dianummer 3">
            <a:extLst>
              <a:ext uri="{FF2B5EF4-FFF2-40B4-BE49-F238E27FC236}">
                <a16:creationId xmlns:a16="http://schemas.microsoft.com/office/drawing/2014/main" id="{663A16A5-D5E6-6233-D9C2-3ACF0ABC4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76000" y="6210000"/>
            <a:ext cx="648000" cy="648000"/>
          </a:xfrm>
        </p:spPr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129127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dia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Afbeelding 12" descr="Afbeelding met schermopname, blauw, Elektrisch blauw, ontwerp&#10;&#10;Automatisch gegenereerde beschrijving">
            <a:extLst>
              <a:ext uri="{FF2B5EF4-FFF2-40B4-BE49-F238E27FC236}">
                <a16:creationId xmlns:a16="http://schemas.microsoft.com/office/drawing/2014/main" id="{B40E423F-CCF8-4A62-41BB-2C22CAC7497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Titel 2">
            <a:extLst>
              <a:ext uri="{FF2B5EF4-FFF2-40B4-BE49-F238E27FC236}">
                <a16:creationId xmlns:a16="http://schemas.microsoft.com/office/drawing/2014/main" id="{D96485BC-8D44-B69E-01B8-A8905B4AA8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684266" y="898071"/>
            <a:ext cx="9931733" cy="3396343"/>
          </a:xfrm>
        </p:spPr>
        <p:txBody>
          <a:bodyPr anchor="ctr" anchorCtr="0">
            <a:normAutofit/>
          </a:bodyPr>
          <a:lstStyle>
            <a:lvl1pPr>
              <a:defRPr sz="4000" b="1" i="0" baseline="0">
                <a:solidFill>
                  <a:schemeClr val="bg1"/>
                </a:solidFill>
                <a:latin typeface="Arial" panose="020B0604020202020204" pitchFamily="34" charset="0"/>
              </a:defRPr>
            </a:lvl1pPr>
          </a:lstStyle>
          <a:p>
            <a:r>
              <a:rPr lang="nl-NL" dirty="0"/>
              <a:t>﻿﻿Klikken om </a:t>
            </a:r>
            <a:br>
              <a:rPr lang="nl-NL" dirty="0"/>
            </a:br>
            <a:r>
              <a:rPr lang="nl-NL" dirty="0"/>
              <a:t>een titel toe </a:t>
            </a:r>
            <a:br>
              <a:rPr lang="nl-NL" dirty="0"/>
            </a:br>
            <a:r>
              <a:rPr lang="nl-NL" dirty="0"/>
              <a:t>te voegen</a:t>
            </a:r>
            <a:endParaRPr lang="nl-BE" dirty="0"/>
          </a:p>
        </p:txBody>
      </p:sp>
      <p:pic>
        <p:nvPicPr>
          <p:cNvPr id="2" name="Afbeelding 1" descr="Afbeelding met Lettertype, Graphics, logo, schermopname&#10;&#10;Automatisch gegenereerde beschrijving">
            <a:extLst>
              <a:ext uri="{FF2B5EF4-FFF2-40B4-BE49-F238E27FC236}">
                <a16:creationId xmlns:a16="http://schemas.microsoft.com/office/drawing/2014/main" id="{5DDC59BD-319A-966E-C8B8-3E1004F142A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249045" y="5969498"/>
            <a:ext cx="2520000" cy="4951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21808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Volgpagina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9038E-4067-FD4F-B7DA-F6DA5F5270E5}" type="datetime1">
              <a:rPr lang="nl-BE" smtClean="0"/>
              <a:t>10/12/2024</a:t>
            </a:fld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75999" y="576000"/>
            <a:ext cx="11006401" cy="1112675"/>
          </a:xfrm>
        </p:spPr>
        <p:txBody>
          <a:bodyPr/>
          <a:lstStyle>
            <a:lvl1pPr>
              <a:defRPr>
                <a:solidFill>
                  <a:srgbClr val="00407A"/>
                </a:solidFill>
              </a:defRPr>
            </a:lvl1pPr>
          </a:lstStyle>
          <a:p>
            <a:r>
              <a:rPr lang="nl-NL" dirty="0"/>
              <a:t>Titelstijl van model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76000" y="2232000"/>
            <a:ext cx="11006400" cy="3820646"/>
          </a:xfrm>
        </p:spPr>
        <p:txBody>
          <a:bodyPr/>
          <a:lstStyle/>
          <a:p>
            <a:pPr lvl="0"/>
            <a:r>
              <a:rPr lang="nl-NL" dirty="0"/>
              <a:t>Klik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</p:spTree>
    <p:extLst>
      <p:ext uri="{BB962C8B-B14F-4D97-AF65-F5344CB8AC3E}">
        <p14:creationId xmlns:p14="http://schemas.microsoft.com/office/powerpoint/2010/main" val="3335979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olgpagina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Afbeelding 14">
            <a:extLst>
              <a:ext uri="{FF2B5EF4-FFF2-40B4-BE49-F238E27FC236}">
                <a16:creationId xmlns:a16="http://schemas.microsoft.com/office/drawing/2014/main" id="{4EC68AA2-2D4D-9358-FDCD-0AB4A36B57B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b="8895"/>
          <a:stretch/>
        </p:blipFill>
        <p:spPr>
          <a:xfrm>
            <a:off x="0" y="6210000"/>
            <a:ext cx="12193200" cy="648000"/>
          </a:xfrm>
          <a:prstGeom prst="rect">
            <a:avLst/>
          </a:prstGeom>
        </p:spPr>
      </p:pic>
      <p:sp>
        <p:nvSpPr>
          <p:cNvPr id="7" name="Titel 1">
            <a:extLst>
              <a:ext uri="{FF2B5EF4-FFF2-40B4-BE49-F238E27FC236}">
                <a16:creationId xmlns:a16="http://schemas.microsoft.com/office/drawing/2014/main" id="{272C2555-2A82-CBD8-F3D5-ECB7250871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5999" y="576000"/>
            <a:ext cx="11006401" cy="1112675"/>
          </a:xfrm>
        </p:spPr>
        <p:txBody>
          <a:bodyPr/>
          <a:lstStyle>
            <a:lvl1pPr>
              <a:defRPr>
                <a:solidFill>
                  <a:srgbClr val="00407A"/>
                </a:solidFill>
              </a:defRPr>
            </a:lvl1pPr>
          </a:lstStyle>
          <a:p>
            <a:r>
              <a:rPr lang="nl-NL" dirty="0"/>
              <a:t>Titelstijl van model bewerken</a:t>
            </a:r>
          </a:p>
        </p:txBody>
      </p:sp>
      <p:sp>
        <p:nvSpPr>
          <p:cNvPr id="8" name="Tijdelijke aanduiding voor inhoud 2">
            <a:extLst>
              <a:ext uri="{FF2B5EF4-FFF2-40B4-BE49-F238E27FC236}">
                <a16:creationId xmlns:a16="http://schemas.microsoft.com/office/drawing/2014/main" id="{C01A8B63-1F44-5094-9E16-440828CEB0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6000" y="2232000"/>
            <a:ext cx="11006400" cy="3820646"/>
          </a:xfrm>
        </p:spPr>
        <p:txBody>
          <a:bodyPr/>
          <a:lstStyle/>
          <a:p>
            <a:pPr lvl="0"/>
            <a:r>
              <a:rPr lang="nl-NL" dirty="0"/>
              <a:t>Klik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11" name="Tijdelijke aanduiding voor datum 1">
            <a:extLst>
              <a:ext uri="{FF2B5EF4-FFF2-40B4-BE49-F238E27FC236}">
                <a16:creationId xmlns:a16="http://schemas.microsoft.com/office/drawing/2014/main" id="{0800F0F6-2580-A7F4-6C3B-FCBE3B457C8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440000" y="6210000"/>
            <a:ext cx="720000" cy="648000"/>
          </a:xfrm>
        </p:spPr>
        <p:txBody>
          <a:bodyPr/>
          <a:lstStyle/>
          <a:p>
            <a:fld id="{F52CA13D-CC20-034F-8D4D-5C3038626ED9}" type="datetime1">
              <a:rPr lang="nl-BE" smtClean="0"/>
              <a:t>10/12/2024</a:t>
            </a:fld>
            <a:endParaRPr lang="nl-NL"/>
          </a:p>
        </p:txBody>
      </p:sp>
      <p:sp>
        <p:nvSpPr>
          <p:cNvPr id="12" name="Tijdelijke aanduiding voor voettekst 2">
            <a:extLst>
              <a:ext uri="{FF2B5EF4-FFF2-40B4-BE49-F238E27FC236}">
                <a16:creationId xmlns:a16="http://schemas.microsoft.com/office/drawing/2014/main" id="{2B0CAF9A-06B9-89E3-D639-3264219342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052003" y="6210000"/>
            <a:ext cx="4993200" cy="648000"/>
          </a:xfrm>
        </p:spPr>
        <p:txBody>
          <a:bodyPr/>
          <a:lstStyle/>
          <a:p>
            <a:endParaRPr lang="nl-NL"/>
          </a:p>
        </p:txBody>
      </p:sp>
      <p:sp>
        <p:nvSpPr>
          <p:cNvPr id="13" name="Tijdelijke aanduiding voor dianummer 3">
            <a:extLst>
              <a:ext uri="{FF2B5EF4-FFF2-40B4-BE49-F238E27FC236}">
                <a16:creationId xmlns:a16="http://schemas.microsoft.com/office/drawing/2014/main" id="{C47622DA-7D0D-EF6F-EDC9-CE38B7D818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76000" y="6210000"/>
            <a:ext cx="648000" cy="648000"/>
          </a:xfrm>
        </p:spPr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/>
          </a:p>
        </p:txBody>
      </p:sp>
      <p:pic>
        <p:nvPicPr>
          <p:cNvPr id="16" name="Afbeelding 15" descr="Afbeelding met Lettertype, Graphics, logo, schermopname&#10;&#10;Automatisch gegenereerde beschrijving">
            <a:extLst>
              <a:ext uri="{FF2B5EF4-FFF2-40B4-BE49-F238E27FC236}">
                <a16:creationId xmlns:a16="http://schemas.microsoft.com/office/drawing/2014/main" id="{825D72AF-77F4-F0F0-241A-76BB519EF5D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290602" y="6357900"/>
            <a:ext cx="1655999" cy="3253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99225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olgpagina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Afbeelding 9" descr="Afbeelding met Graphics, cirkel, ontwerp&#10;&#10;Automatisch gegenereerde beschrijving">
            <a:extLst>
              <a:ext uri="{FF2B5EF4-FFF2-40B4-BE49-F238E27FC236}">
                <a16:creationId xmlns:a16="http://schemas.microsoft.com/office/drawing/2014/main" id="{1EC811A3-D471-16F1-F5F7-188800F32FE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10000"/>
          </a:blip>
          <a:stretch>
            <a:fillRect/>
          </a:stretch>
        </p:blipFill>
        <p:spPr>
          <a:xfrm rot="16200000">
            <a:off x="-1124411" y="1629838"/>
            <a:ext cx="5011676" cy="2237771"/>
          </a:xfrm>
          <a:prstGeom prst="rect">
            <a:avLst/>
          </a:prstGeom>
        </p:spPr>
      </p:pic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822B7-9EF6-9542-AF10-CD505E021A84}" type="datetime1">
              <a:rPr lang="nl-BE" smtClean="0"/>
              <a:t>10/12/2024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/>
          </a:p>
        </p:txBody>
      </p:sp>
      <p:sp>
        <p:nvSpPr>
          <p:cNvPr id="8" name="Tijdelijke aanduiding voor inhoud 2">
            <a:extLst>
              <a:ext uri="{FF2B5EF4-FFF2-40B4-BE49-F238E27FC236}">
                <a16:creationId xmlns:a16="http://schemas.microsoft.com/office/drawing/2014/main" id="{6BA570E8-5D95-B3F1-8C6F-957AE9CDC0B9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576000" y="2232000"/>
            <a:ext cx="11006402" cy="3820646"/>
          </a:xfrm>
        </p:spPr>
        <p:txBody>
          <a:bodyPr/>
          <a:lstStyle/>
          <a:p>
            <a:pPr lvl="0"/>
            <a:r>
              <a:rPr lang="nl-NL" dirty="0"/>
              <a:t>Klik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A4D4271-ACDB-A14F-8429-E0287B1D21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5999" y="576000"/>
            <a:ext cx="11006401" cy="1112675"/>
          </a:xfrm>
        </p:spPr>
        <p:txBody>
          <a:bodyPr/>
          <a:lstStyle>
            <a:lvl1pPr>
              <a:defRPr>
                <a:solidFill>
                  <a:srgbClr val="00407A"/>
                </a:solidFill>
              </a:defRPr>
            </a:lvl1pPr>
          </a:lstStyle>
          <a:p>
            <a:r>
              <a:rPr lang="nl-NL" dirty="0"/>
              <a:t>Titelstijl van model bewerken</a:t>
            </a:r>
          </a:p>
        </p:txBody>
      </p:sp>
    </p:spTree>
    <p:extLst>
      <p:ext uri="{BB962C8B-B14F-4D97-AF65-F5344CB8AC3E}">
        <p14:creationId xmlns:p14="http://schemas.microsoft.com/office/powerpoint/2010/main" val="42399574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olgpagina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822B7-9EF6-9542-AF10-CD505E021A84}" type="datetime1">
              <a:rPr lang="nl-BE" smtClean="0"/>
              <a:t>10/12/2024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/>
          </a:p>
        </p:txBody>
      </p:sp>
      <p:sp>
        <p:nvSpPr>
          <p:cNvPr id="8" name="Tijdelijke aanduiding voor inhoud 2">
            <a:extLst>
              <a:ext uri="{FF2B5EF4-FFF2-40B4-BE49-F238E27FC236}">
                <a16:creationId xmlns:a16="http://schemas.microsoft.com/office/drawing/2014/main" id="{ED9010BD-3FA3-6D64-D974-8B02411BFB23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576000" y="2232000"/>
            <a:ext cx="11006402" cy="3820646"/>
          </a:xfrm>
        </p:spPr>
        <p:txBody>
          <a:bodyPr/>
          <a:lstStyle/>
          <a:p>
            <a:pPr lvl="0"/>
            <a:r>
              <a:rPr lang="nl-NL" dirty="0"/>
              <a:t>Klik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pic>
        <p:nvPicPr>
          <p:cNvPr id="11" name="Afbeelding 10" descr="Afbeelding met Graphics, cirkel, ontwerp&#10;&#10;Automatisch gegenereerde beschrijving">
            <a:extLst>
              <a:ext uri="{FF2B5EF4-FFF2-40B4-BE49-F238E27FC236}">
                <a16:creationId xmlns:a16="http://schemas.microsoft.com/office/drawing/2014/main" id="{C5F47133-76D0-7365-C888-86F5F1E4FF1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10000"/>
          </a:blip>
          <a:srcRect l="7150" t="5136" r="-7150" b="-3030"/>
          <a:stretch/>
        </p:blipFill>
        <p:spPr>
          <a:xfrm>
            <a:off x="0" y="0"/>
            <a:ext cx="8401050" cy="3672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967AFCF3-4166-1A2B-AFC2-DF8ABF0F0F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5999" y="576000"/>
            <a:ext cx="11006401" cy="1112675"/>
          </a:xfrm>
        </p:spPr>
        <p:txBody>
          <a:bodyPr/>
          <a:lstStyle>
            <a:lvl1pPr>
              <a:defRPr>
                <a:solidFill>
                  <a:srgbClr val="00407A"/>
                </a:solidFill>
              </a:defRPr>
            </a:lvl1pPr>
          </a:lstStyle>
          <a:p>
            <a:r>
              <a:rPr lang="nl-NL" dirty="0"/>
              <a:t>Titelstijl van model bewerken</a:t>
            </a:r>
          </a:p>
        </p:txBody>
      </p:sp>
    </p:spTree>
    <p:extLst>
      <p:ext uri="{BB962C8B-B14F-4D97-AF65-F5344CB8AC3E}">
        <p14:creationId xmlns:p14="http://schemas.microsoft.com/office/powerpoint/2010/main" val="9611229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pagina">
    <p:bg>
      <p:bgPr>
        <a:solidFill>
          <a:srgbClr val="CCD9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Afbeelding 9" descr="Afbeelding met Graphics, typografie, ontwerp&#10;&#10;Automatisch gegenereerde beschrijving">
            <a:extLst>
              <a:ext uri="{FF2B5EF4-FFF2-40B4-BE49-F238E27FC236}">
                <a16:creationId xmlns:a16="http://schemas.microsoft.com/office/drawing/2014/main" id="{989F9A73-96CE-FEED-DC36-96369D24ED6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6200000">
            <a:off x="-1124086" y="1600200"/>
            <a:ext cx="5014876" cy="2239200"/>
          </a:xfrm>
          <a:prstGeom prst="rect">
            <a:avLst/>
          </a:prstGeom>
        </p:spPr>
      </p:pic>
      <p:sp>
        <p:nvSpPr>
          <p:cNvPr id="11" name="Titel 2">
            <a:extLst>
              <a:ext uri="{FF2B5EF4-FFF2-40B4-BE49-F238E27FC236}">
                <a16:creationId xmlns:a16="http://schemas.microsoft.com/office/drawing/2014/main" id="{5F0D7E60-AB2F-7312-3DE2-B9E5D42F739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684266" y="898071"/>
            <a:ext cx="9931733" cy="3396343"/>
          </a:xfrm>
        </p:spPr>
        <p:txBody>
          <a:bodyPr anchor="ctr" anchorCtr="0">
            <a:normAutofit/>
          </a:bodyPr>
          <a:lstStyle>
            <a:lvl1pPr>
              <a:defRPr sz="4000" b="1" i="0" baseline="0">
                <a:solidFill>
                  <a:srgbClr val="00417E"/>
                </a:solidFill>
                <a:latin typeface="Arial" panose="020B0604020202020204" pitchFamily="34" charset="0"/>
              </a:defRPr>
            </a:lvl1pPr>
          </a:lstStyle>
          <a:p>
            <a:r>
              <a:rPr lang="nl-NL" dirty="0"/>
              <a:t>﻿Klikken om </a:t>
            </a:r>
            <a:br>
              <a:rPr lang="nl-NL" dirty="0"/>
            </a:br>
            <a:r>
              <a:rPr lang="nl-NL" dirty="0"/>
              <a:t>een titel toe </a:t>
            </a:r>
            <a:br>
              <a:rPr lang="nl-NL" dirty="0"/>
            </a:br>
            <a:r>
              <a:rPr lang="nl-NL" dirty="0"/>
              <a:t>te voegen</a:t>
            </a:r>
            <a:endParaRPr lang="nl-BE" dirty="0"/>
          </a:p>
        </p:txBody>
      </p:sp>
      <p:sp>
        <p:nvSpPr>
          <p:cNvPr id="17" name="Tijdelijke aanduiding voor datum 3">
            <a:extLst>
              <a:ext uri="{FF2B5EF4-FFF2-40B4-BE49-F238E27FC236}">
                <a16:creationId xmlns:a16="http://schemas.microsoft.com/office/drawing/2014/main" id="{98E7770F-9DD8-88A0-F8BC-6063FE0C1EB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440000" y="6210000"/>
            <a:ext cx="720000" cy="648000"/>
          </a:xfrm>
        </p:spPr>
        <p:txBody>
          <a:bodyPr/>
          <a:lstStyle/>
          <a:p>
            <a:fld id="{D15822B7-9EF6-9542-AF10-CD505E021A84}" type="datetime1">
              <a:rPr lang="nl-BE" smtClean="0"/>
              <a:t>10/12/2024</a:t>
            </a:fld>
            <a:endParaRPr lang="nl-NL"/>
          </a:p>
        </p:txBody>
      </p:sp>
      <p:sp>
        <p:nvSpPr>
          <p:cNvPr id="18" name="Tijdelijke aanduiding voor voettekst 4">
            <a:extLst>
              <a:ext uri="{FF2B5EF4-FFF2-40B4-BE49-F238E27FC236}">
                <a16:creationId xmlns:a16="http://schemas.microsoft.com/office/drawing/2014/main" id="{CB32BB89-83FA-D527-382C-95DAFF653D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052003" y="6210000"/>
            <a:ext cx="4993200" cy="648000"/>
          </a:xfrm>
        </p:spPr>
        <p:txBody>
          <a:bodyPr/>
          <a:lstStyle/>
          <a:p>
            <a:endParaRPr lang="nl-NL"/>
          </a:p>
        </p:txBody>
      </p:sp>
      <p:sp>
        <p:nvSpPr>
          <p:cNvPr id="19" name="Tijdelijke aanduiding voor dianummer 5">
            <a:extLst>
              <a:ext uri="{FF2B5EF4-FFF2-40B4-BE49-F238E27FC236}">
                <a16:creationId xmlns:a16="http://schemas.microsoft.com/office/drawing/2014/main" id="{07D528CB-9038-C329-9851-EDF0F253A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76000" y="6210000"/>
            <a:ext cx="648000" cy="648000"/>
          </a:xfrm>
        </p:spPr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atste pag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Afbeelding 7" descr="Afbeelding met tekst, schermopname, Elektrisch blauw, Lettertype&#10;&#10;Automatisch gegenereerde beschrijving">
            <a:extLst>
              <a:ext uri="{FF2B5EF4-FFF2-40B4-BE49-F238E27FC236}">
                <a16:creationId xmlns:a16="http://schemas.microsoft.com/office/drawing/2014/main" id="{6D73E500-2118-B683-D4F6-FD660F35371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56060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datum 1">
            <a:extLst>
              <a:ext uri="{FF2B5EF4-FFF2-40B4-BE49-F238E27FC236}">
                <a16:creationId xmlns:a16="http://schemas.microsoft.com/office/drawing/2014/main" id="{6235C20E-3391-4145-4D84-53842E905E6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440000" y="6210000"/>
            <a:ext cx="720000" cy="648000"/>
          </a:xfrm>
        </p:spPr>
        <p:txBody>
          <a:bodyPr/>
          <a:lstStyle/>
          <a:p>
            <a:fld id="{F52CA13D-CC20-034F-8D4D-5C3038626ED9}" type="datetime1">
              <a:rPr lang="nl-BE" smtClean="0"/>
              <a:t>10/12/2024</a:t>
            </a:fld>
            <a:endParaRPr lang="nl-NL"/>
          </a:p>
        </p:txBody>
      </p:sp>
      <p:sp>
        <p:nvSpPr>
          <p:cNvPr id="5" name="Tijdelijke aanduiding voor voettekst 2">
            <a:extLst>
              <a:ext uri="{FF2B5EF4-FFF2-40B4-BE49-F238E27FC236}">
                <a16:creationId xmlns:a16="http://schemas.microsoft.com/office/drawing/2014/main" id="{78D2F004-28B6-C370-D870-67D28C32D0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052003" y="6210000"/>
            <a:ext cx="4993200" cy="648000"/>
          </a:xfrm>
        </p:spPr>
        <p:txBody>
          <a:bodyPr/>
          <a:lstStyle/>
          <a:p>
            <a:endParaRPr lang="nl-NL"/>
          </a:p>
        </p:txBody>
      </p:sp>
      <p:sp>
        <p:nvSpPr>
          <p:cNvPr id="8" name="Tijdelijke aanduiding voor dianummer 3">
            <a:extLst>
              <a:ext uri="{FF2B5EF4-FFF2-40B4-BE49-F238E27FC236}">
                <a16:creationId xmlns:a16="http://schemas.microsoft.com/office/drawing/2014/main" id="{1AE2BA5A-EDBB-7957-59A2-5BB98B0C26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76000" y="6210000"/>
            <a:ext cx="648000" cy="648000"/>
          </a:xfrm>
        </p:spPr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521485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2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hoek 8">
            <a:extLst>
              <a:ext uri="{FF2B5EF4-FFF2-40B4-BE49-F238E27FC236}">
                <a16:creationId xmlns:a16="http://schemas.microsoft.com/office/drawing/2014/main" id="{6BDB821E-3E44-1141-8C7B-FEB07B979251}"/>
              </a:ext>
            </a:extLst>
          </p:cNvPr>
          <p:cNvSpPr/>
          <p:nvPr userDrawn="1"/>
        </p:nvSpPr>
        <p:spPr>
          <a:xfrm>
            <a:off x="0" y="6210000"/>
            <a:ext cx="12193200" cy="648000"/>
          </a:xfrm>
          <a:prstGeom prst="rect">
            <a:avLst/>
          </a:prstGeom>
          <a:solidFill>
            <a:srgbClr val="001D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 dirty="0"/>
          </a:p>
        </p:txBody>
      </p:sp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576000" y="576000"/>
            <a:ext cx="11041200" cy="1112675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nl-NL" dirty="0"/>
              <a:t>Titelstijl van model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76000" y="1836000"/>
            <a:ext cx="11041200" cy="404691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nl-NL" dirty="0"/>
              <a:t>Klik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1440000" y="6210000"/>
            <a:ext cx="720000" cy="648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 baseline="0">
                <a:solidFill>
                  <a:schemeClr val="bg1"/>
                </a:solidFill>
                <a:latin typeface="Arial" charset="0"/>
              </a:defRPr>
            </a:lvl1pPr>
          </a:lstStyle>
          <a:p>
            <a:fld id="{0C33DDE8-63FF-C642-9F3A-0B773DD34821}" type="datetime1">
              <a:rPr lang="nl-BE" smtClean="0"/>
              <a:t>10/12/2024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5052003" y="6210000"/>
            <a:ext cx="4993200" cy="648000"/>
          </a:xfrm>
          <a:prstGeom prst="rect">
            <a:avLst/>
          </a:prstGeom>
        </p:spPr>
        <p:txBody>
          <a:bodyPr vert="horz" lIns="0" tIns="0" rIns="180000" bIns="0" rtlCol="0" anchor="ctr"/>
          <a:lstStyle>
            <a:lvl1pPr algn="r">
              <a:defRPr sz="1000" baseline="0">
                <a:solidFill>
                  <a:schemeClr val="bg1"/>
                </a:solidFill>
                <a:latin typeface="Arial" charset="0"/>
              </a:defRPr>
            </a:lvl1pPr>
          </a:lstStyle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576000" y="6210000"/>
            <a:ext cx="648000" cy="648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 baseline="0">
                <a:solidFill>
                  <a:schemeClr val="bg1"/>
                </a:solidFill>
                <a:latin typeface="Arial" charset="0"/>
              </a:defRPr>
            </a:lvl1pPr>
          </a:lstStyle>
          <a:p>
            <a:fld id="{0A297500-7527-634B-90F4-69D0994C32B4}" type="slidenum">
              <a:rPr lang="nl-NL" smtClean="0"/>
              <a:pPr/>
              <a:t>‹#›</a:t>
            </a:fld>
            <a:endParaRPr lang="nl-NL" dirty="0"/>
          </a:p>
        </p:txBody>
      </p:sp>
      <p:pic>
        <p:nvPicPr>
          <p:cNvPr id="7" name="Afbeelding 6" descr="Afbeelding met Lettertype, Graphics, logo, schermopname&#10;&#10;Automatisch gegenereerde beschrijving">
            <a:extLst>
              <a:ext uri="{FF2B5EF4-FFF2-40B4-BE49-F238E27FC236}">
                <a16:creationId xmlns:a16="http://schemas.microsoft.com/office/drawing/2014/main" id="{15E13232-C638-6951-DDA6-89141A14C296}"/>
              </a:ext>
            </a:extLst>
          </p:cNvPr>
          <p:cNvPicPr>
            <a:picLocks noChangeAspect="1"/>
          </p:cNvPicPr>
          <p:nvPr userDrawn="1"/>
        </p:nvPicPr>
        <p:blipFill>
          <a:blip r:embed="rId20"/>
          <a:stretch>
            <a:fillRect/>
          </a:stretch>
        </p:blipFill>
        <p:spPr>
          <a:xfrm>
            <a:off x="10290602" y="6357900"/>
            <a:ext cx="1655999" cy="325389"/>
          </a:xfrm>
          <a:prstGeom prst="rect">
            <a:avLst/>
          </a:prstGeom>
        </p:spPr>
      </p:pic>
      <p:pic>
        <p:nvPicPr>
          <p:cNvPr id="8" name="MEDICIS.png">
            <a:extLst>
              <a:ext uri="{FF2B5EF4-FFF2-40B4-BE49-F238E27FC236}">
                <a16:creationId xmlns:a16="http://schemas.microsoft.com/office/drawing/2014/main" id="{50E8522E-0E68-B3A1-ACDE-8A2D614EE4D8}"/>
              </a:ext>
            </a:extLst>
          </p:cNvPr>
          <p:cNvPicPr>
            <a:picLocks noChangeAspect="1"/>
          </p:cNvPicPr>
          <p:nvPr userDrawn="1"/>
        </p:nvPicPr>
        <p:blipFill>
          <a:blip r:embed="rId2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72747" y="6359205"/>
            <a:ext cx="971255" cy="333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3175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637559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3" r:id="rId3"/>
    <p:sldLayoutId id="2147483664" r:id="rId4"/>
    <p:sldLayoutId id="2147483667" r:id="rId5"/>
    <p:sldLayoutId id="2147483665" r:id="rId6"/>
    <p:sldLayoutId id="2147483661" r:id="rId7"/>
    <p:sldLayoutId id="2147483666" r:id="rId8"/>
    <p:sldLayoutId id="2147483651" r:id="rId9"/>
    <p:sldLayoutId id="2147483660" r:id="rId10"/>
    <p:sldLayoutId id="2147483662" r:id="rId11"/>
    <p:sldLayoutId id="2147483652" r:id="rId12"/>
    <p:sldLayoutId id="2147483653" r:id="rId13"/>
    <p:sldLayoutId id="2147483654" r:id="rId14"/>
    <p:sldLayoutId id="2147483655" r:id="rId15"/>
    <p:sldLayoutId id="2147483656" r:id="rId16"/>
    <p:sldLayoutId id="2147483657" r:id="rId17"/>
    <p:sldLayoutId id="2147483658" r:id="rId18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500" b="1" i="0" kern="1200" baseline="0">
          <a:solidFill>
            <a:srgbClr val="00407A"/>
          </a:solidFill>
          <a:latin typeface="Arial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Tx/>
        <a:buNone/>
        <a:defRPr sz="2800" kern="1200" baseline="0">
          <a:solidFill>
            <a:srgbClr val="00407A"/>
          </a:solidFill>
          <a:latin typeface="Arial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 baseline="0">
          <a:solidFill>
            <a:srgbClr val="00407A"/>
          </a:solidFill>
          <a:latin typeface="Arial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 baseline="0">
          <a:solidFill>
            <a:srgbClr val="00407A"/>
          </a:solidFill>
          <a:latin typeface="Arial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 baseline="0">
          <a:solidFill>
            <a:srgbClr val="00407A"/>
          </a:solidFill>
          <a:latin typeface="Arial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 baseline="0">
          <a:solidFill>
            <a:srgbClr val="00407A"/>
          </a:solidFill>
          <a:latin typeface="Arial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7" Type="http://schemas.openxmlformats.org/officeDocument/2006/relationships/image" Target="../media/image42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3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6.png"/><Relationship Id="rId4" Type="http://schemas.openxmlformats.org/officeDocument/2006/relationships/image" Target="../media/image4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5" Type="http://schemas.openxmlformats.org/officeDocument/2006/relationships/image" Target="../media/image10.png"/><Relationship Id="rId4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5.png"/><Relationship Id="rId5" Type="http://schemas.openxmlformats.org/officeDocument/2006/relationships/image" Target="../media/image14.tif"/><Relationship Id="rId4" Type="http://schemas.openxmlformats.org/officeDocument/2006/relationships/image" Target="../media/image13.t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1.jpeg"/><Relationship Id="rId7" Type="http://schemas.openxmlformats.org/officeDocument/2006/relationships/image" Target="../media/image24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3.png"/><Relationship Id="rId5" Type="http://schemas.microsoft.com/office/2007/relationships/hdphoto" Target="../media/hdphoto1.wdp"/><Relationship Id="rId4" Type="http://schemas.openxmlformats.org/officeDocument/2006/relationships/image" Target="../media/image2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8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diagramLayout" Target="../diagrams/layout1.xml"/><Relationship Id="rId7" Type="http://schemas.openxmlformats.org/officeDocument/2006/relationships/image" Target="../media/image32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1C99046D-02C8-0B78-DFAA-DF1FEE1F4C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/>
              <a:t>Nuclear physics</a:t>
            </a:r>
            <a:br>
              <a:rPr lang="nl-BE" dirty="0"/>
            </a:br>
            <a:r>
              <a:rPr lang="nl-BE" dirty="0"/>
              <a:t>Back to the </a:t>
            </a:r>
            <a:r>
              <a:rPr lang="nl-BE" dirty="0">
                <a:latin typeface="Abadi MT Condensed Light" panose="020B0306030101010103" pitchFamily="34" charset="77"/>
              </a:rPr>
              <a:t>ROOT</a:t>
            </a:r>
            <a:r>
              <a:rPr lang="nl-BE" dirty="0"/>
              <a:t>s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8C1B3C67-5F6E-A627-0355-EB5C13E91735}"/>
              </a:ext>
            </a:extLst>
          </p:cNvPr>
          <p:cNvSpPr/>
          <p:nvPr/>
        </p:nvSpPr>
        <p:spPr>
          <a:xfrm>
            <a:off x="-584616" y="104932"/>
            <a:ext cx="6442950" cy="6580682"/>
          </a:xfrm>
          <a:prstGeom prst="ellipse">
            <a:avLst/>
          </a:prstGeom>
          <a:blipFill>
            <a:blip r:embed="rId3"/>
            <a:stretch>
              <a:fillRect l="-10158" t="-18582" r="-45548" b="131"/>
            </a:stretch>
          </a:blip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pic>
        <p:nvPicPr>
          <p:cNvPr id="5" name="MEDICIS.png">
            <a:extLst>
              <a:ext uri="{FF2B5EF4-FFF2-40B4-BE49-F238E27FC236}">
                <a16:creationId xmlns:a16="http://schemas.microsoft.com/office/drawing/2014/main" id="{89587F0E-71C1-D229-CBAC-89E3473640F6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26453" y="5581403"/>
            <a:ext cx="2611597" cy="896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3175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760336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BF62152-8B54-097D-0FFB-2CBC977617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10</a:t>
            </a:fld>
            <a:endParaRPr lang="nl-NL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9EDC228-A845-21D2-2F94-2CFAFE36B2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BE" dirty="0"/>
              <a:t>Ready to serve?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48F9739-4706-4894-927E-9ECF542B9B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6000" y="1688675"/>
            <a:ext cx="11006400" cy="4363971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BE" dirty="0"/>
              <a:t>Implantation is not trivial!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C494FBA-FB92-B62A-C00B-1B4DE9F000F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5813" y="2197100"/>
            <a:ext cx="3822700" cy="24638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D04C4D8-CA1E-3F46-8E37-FBB28ACECEF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0238" y="4712437"/>
            <a:ext cx="3633849" cy="129108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D768E9D-07F9-90BC-CB4C-CC03B9A035AF}"/>
              </a:ext>
            </a:extLst>
          </p:cNvPr>
          <p:cNvSpPr txBox="1"/>
          <p:nvPr/>
        </p:nvSpPr>
        <p:spPr>
          <a:xfrm>
            <a:off x="886285" y="6303167"/>
            <a:ext cx="3591945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BE" sz="1200" i="1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R. Heinke et al., Frontiers in Medicine </a:t>
            </a:r>
            <a:r>
              <a:rPr lang="en-BE" sz="1200" b="1" i="1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8</a:t>
            </a:r>
            <a:r>
              <a:rPr lang="en-BE" sz="1200" i="1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 (2021) 712374.</a:t>
            </a:r>
          </a:p>
          <a:p>
            <a:r>
              <a:rPr lang="en-BE" sz="1200" i="1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J.D. Johnson et al., Scientific Reports </a:t>
            </a:r>
            <a:r>
              <a:rPr lang="en-BE" sz="1200" b="1" i="1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13</a:t>
            </a:r>
            <a:r>
              <a:rPr lang="en-BE" sz="1200" i="1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 (2023) 1347.</a:t>
            </a:r>
          </a:p>
        </p:txBody>
      </p:sp>
      <p:pic>
        <p:nvPicPr>
          <p:cNvPr id="10" name="Picture 9" descr="A close-up of a machine&#10;&#10;Description automatically generated">
            <a:extLst>
              <a:ext uri="{FF2B5EF4-FFF2-40B4-BE49-F238E27FC236}">
                <a16:creationId xmlns:a16="http://schemas.microsoft.com/office/drawing/2014/main" id="{80D4107A-D2CB-AA9D-2F5C-1CAAAA4D17B9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6971" r="21127"/>
          <a:stretch/>
        </p:blipFill>
        <p:spPr>
          <a:xfrm rot="5400000">
            <a:off x="5564518" y="288907"/>
            <a:ext cx="2852999" cy="297592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F248595-077D-DDF3-D18E-B601B0F7322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21838" y="3381508"/>
            <a:ext cx="3557142" cy="267113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36D521E5-CEC4-04EF-2AAA-133E71BDB70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733948" y="931728"/>
            <a:ext cx="3195392" cy="119918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72100CB-A8EC-57D9-00D2-227AE39CBD7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726438" y="2479617"/>
            <a:ext cx="3202902" cy="32243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54673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05AD3D5-7724-39C1-1111-0CE98B8F27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11</a:t>
            </a:fld>
            <a:endParaRPr lang="nl-NL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1965275-DBE3-9C15-87B5-AFD8470943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BE" dirty="0"/>
              <a:t>And what do we have here?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708B8AD-D502-7F16-9A5C-14BFCF50F8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6000" y="1688675"/>
            <a:ext cx="11006400" cy="4363971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BE" dirty="0"/>
              <a:t>The nuclear data on many of these medical radionuclides are actually insufficiently known for use in clinical settings!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3F09057-3D82-BAC3-DA78-D0D71F2430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7322" y="2769929"/>
            <a:ext cx="4819073" cy="3282717"/>
          </a:xfrm>
          <a:prstGeom prst="rect">
            <a:avLst/>
          </a:prstGeom>
        </p:spPr>
      </p:pic>
      <p:sp>
        <p:nvSpPr>
          <p:cNvPr id="6" name="Shape 427">
            <a:extLst>
              <a:ext uri="{FF2B5EF4-FFF2-40B4-BE49-F238E27FC236}">
                <a16:creationId xmlns:a16="http://schemas.microsoft.com/office/drawing/2014/main" id="{00355ED4-0E2F-A33E-1F3F-1EFDCB0A5DFB}"/>
              </a:ext>
            </a:extLst>
          </p:cNvPr>
          <p:cNvSpPr/>
          <p:nvPr/>
        </p:nvSpPr>
        <p:spPr>
          <a:xfrm>
            <a:off x="5296395" y="4216515"/>
            <a:ext cx="1773175" cy="1"/>
          </a:xfrm>
          <a:prstGeom prst="line">
            <a:avLst/>
          </a:prstGeom>
          <a:ln w="127000">
            <a:solidFill>
              <a:srgbClr val="E15050"/>
            </a:solidFill>
            <a:miter/>
            <a:tailEnd type="triangle"/>
          </a:ln>
        </p:spPr>
        <p:txBody>
          <a:bodyPr lIns="45719" rIns="45719"/>
          <a:lstStyle/>
          <a:p>
            <a:endParaRPr/>
          </a:p>
        </p:txBody>
      </p:sp>
      <p:pic>
        <p:nvPicPr>
          <p:cNvPr id="7" name="Picture 6" descr="A machine with many wires and a yellow sign&#10;&#10;Description automatically generated">
            <a:extLst>
              <a:ext uri="{FF2B5EF4-FFF2-40B4-BE49-F238E27FC236}">
                <a16:creationId xmlns:a16="http://schemas.microsoft.com/office/drawing/2014/main" id="{7663EA74-3D46-F55C-F16F-FE2D150D54C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3522" y="2598464"/>
            <a:ext cx="1942977" cy="345418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F8A712A-8FA1-A3EA-6F72-67383187E7C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7492" y="2598464"/>
            <a:ext cx="2438860" cy="182914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212C94EF-7F72-6444-BC46-7FD86C35762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19087" y="4453247"/>
            <a:ext cx="2441582" cy="15993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80856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09ACDBF-2A22-1CBE-3DF8-E0B1CF9EDCB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C6E5DAA-1B41-609A-044B-BDD11F1738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12</a:t>
            </a:fld>
            <a:endParaRPr lang="nl-NL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E4C5EE7-08FD-5913-99E5-86AC0ED38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BE" dirty="0"/>
              <a:t>And what do we have here?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FAC766B-FE84-969F-078B-3374D13D88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6000" y="1688675"/>
            <a:ext cx="11006400" cy="4363971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BE" dirty="0"/>
              <a:t>The nuclear data on many of these medical radionuclides are actually insufficiently known for use in clinical settings!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6378DB8-4A99-5A74-218A-1AA5C581212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323" y="2995439"/>
            <a:ext cx="5035858" cy="234845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352510E-FB87-2701-459E-F345FDE4B9B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3130" y="2995439"/>
            <a:ext cx="2864406" cy="244346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76E7576A-2178-FBFC-2AA9-44AEADEE4AE4}"/>
              </a:ext>
            </a:extLst>
          </p:cNvPr>
          <p:cNvSpPr txBox="1"/>
          <p:nvPr/>
        </p:nvSpPr>
        <p:spPr>
          <a:xfrm>
            <a:off x="7255186" y="3244334"/>
            <a:ext cx="721672" cy="369332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b="1" baseline="30000" dirty="0"/>
              <a:t>155</a:t>
            </a:r>
            <a:r>
              <a:rPr lang="en-US" b="1" dirty="0"/>
              <a:t>Tb</a:t>
            </a:r>
            <a:endParaRPr lang="en-BE" b="1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276DC80-9A61-D33A-1BEB-217B7B17B968}"/>
              </a:ext>
            </a:extLst>
          </p:cNvPr>
          <p:cNvSpPr txBox="1"/>
          <p:nvPr/>
        </p:nvSpPr>
        <p:spPr>
          <a:xfrm>
            <a:off x="4363162" y="3244334"/>
            <a:ext cx="721672" cy="369332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b="1" baseline="30000" dirty="0"/>
              <a:t>161</a:t>
            </a:r>
            <a:r>
              <a:rPr lang="en-US" b="1" dirty="0"/>
              <a:t>Tb</a:t>
            </a:r>
            <a:endParaRPr lang="en-BE" b="1" dirty="0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AE388AFE-2DB1-9741-7822-21AA37D1B4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96909" y="2995439"/>
            <a:ext cx="2124604" cy="2173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B88D896F-FFA2-3D03-D815-FB9950C8443B}"/>
              </a:ext>
            </a:extLst>
          </p:cNvPr>
          <p:cNvSpPr txBox="1"/>
          <p:nvPr/>
        </p:nvSpPr>
        <p:spPr>
          <a:xfrm>
            <a:off x="10352853" y="3816854"/>
            <a:ext cx="657552" cy="369332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b="1" baseline="30000" dirty="0"/>
              <a:t>152</a:t>
            </a:r>
            <a:r>
              <a:rPr lang="en-US" b="1" dirty="0"/>
              <a:t>Tb</a:t>
            </a:r>
            <a:endParaRPr lang="en-BE" b="1" dirty="0"/>
          </a:p>
        </p:txBody>
      </p:sp>
      <p:sp>
        <p:nvSpPr>
          <p:cNvPr id="16" name="Shape 634">
            <a:extLst>
              <a:ext uri="{FF2B5EF4-FFF2-40B4-BE49-F238E27FC236}">
                <a16:creationId xmlns:a16="http://schemas.microsoft.com/office/drawing/2014/main" id="{E86F123B-80D1-CA55-D81F-EA042160A6ED}"/>
              </a:ext>
            </a:extLst>
          </p:cNvPr>
          <p:cNvSpPr txBox="1"/>
          <p:nvPr/>
        </p:nvSpPr>
        <p:spPr>
          <a:xfrm>
            <a:off x="900000" y="6184512"/>
            <a:ext cx="4678854" cy="6463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9" rIns="45719" anchor="ctr">
            <a:spAutoFit/>
          </a:bodyPr>
          <a:lstStyle>
            <a:lvl1pPr>
              <a:defRPr sz="1200" i="1">
                <a:solidFill>
                  <a:srgbClr val="FFFFFF"/>
                </a:solidFill>
              </a:defRPr>
            </a:lvl1pPr>
          </a:lstStyle>
          <a:p>
            <a:r>
              <a:rPr lang="en-US" dirty="0">
                <a:solidFill>
                  <a:schemeClr val="bg2"/>
                </a:solidFill>
              </a:rPr>
              <a:t>S. Collins et al., Applied Radiation and Isotopes </a:t>
            </a:r>
            <a:r>
              <a:rPr lang="en-US" b="1" dirty="0">
                <a:solidFill>
                  <a:schemeClr val="bg2"/>
                </a:solidFill>
              </a:rPr>
              <a:t>182</a:t>
            </a:r>
            <a:r>
              <a:rPr lang="en-US" dirty="0">
                <a:solidFill>
                  <a:schemeClr val="bg2"/>
                </a:solidFill>
              </a:rPr>
              <a:t> (2022) 110140.</a:t>
            </a:r>
          </a:p>
          <a:p>
            <a:r>
              <a:rPr lang="en-US" dirty="0">
                <a:solidFill>
                  <a:schemeClr val="bg2"/>
                </a:solidFill>
              </a:rPr>
              <a:t>S. Collins et al., Applied Radiation and Isotopes </a:t>
            </a:r>
            <a:r>
              <a:rPr lang="en-US" b="1" dirty="0">
                <a:solidFill>
                  <a:schemeClr val="bg2"/>
                </a:solidFill>
              </a:rPr>
              <a:t>190</a:t>
            </a:r>
            <a:r>
              <a:rPr lang="en-US" dirty="0">
                <a:solidFill>
                  <a:schemeClr val="bg2"/>
                </a:solidFill>
              </a:rPr>
              <a:t> (2022) 110480.</a:t>
            </a:r>
          </a:p>
          <a:p>
            <a:r>
              <a:rPr lang="en-US" dirty="0">
                <a:solidFill>
                  <a:schemeClr val="bg2"/>
                </a:solidFill>
              </a:rPr>
              <a:t>S. Collins et al., Applied Radiation and Isotopes </a:t>
            </a:r>
            <a:r>
              <a:rPr lang="en-US" b="1" dirty="0">
                <a:solidFill>
                  <a:schemeClr val="bg2"/>
                </a:solidFill>
              </a:rPr>
              <a:t>202</a:t>
            </a:r>
            <a:r>
              <a:rPr lang="en-US" dirty="0">
                <a:solidFill>
                  <a:schemeClr val="bg2"/>
                </a:solidFill>
              </a:rPr>
              <a:t> (2023) 111044.</a:t>
            </a:r>
          </a:p>
        </p:txBody>
      </p:sp>
    </p:spTree>
    <p:extLst>
      <p:ext uri="{BB962C8B-B14F-4D97-AF65-F5344CB8AC3E}">
        <p14:creationId xmlns:p14="http://schemas.microsoft.com/office/powerpoint/2010/main" val="419422127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erson in a chef's kitchen cooking&#10;&#10;Description automatically generated">
            <a:extLst>
              <a:ext uri="{FF2B5EF4-FFF2-40B4-BE49-F238E27FC236}">
                <a16:creationId xmlns:a16="http://schemas.microsoft.com/office/drawing/2014/main" id="{9151CC00-71C7-F08A-FA41-B48369826DB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67000" y="0"/>
            <a:ext cx="6858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84266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9E0CAAA8-9A5D-4699-B79B-B8CF2653E1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Interdisciplinary Research Group</a:t>
            </a:r>
          </a:p>
          <a:p>
            <a:r>
              <a:rPr lang="nl-NL"/>
              <a:t>Instituut voor Kern- en Stralingsfysica</a:t>
            </a:r>
          </a:p>
          <a:p>
            <a:r>
              <a:rPr lang="nl-NL"/>
              <a:t>Department of Physics &amp; Astronomy</a:t>
            </a:r>
            <a:endParaRPr lang="nl-NL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2143B1C-CA62-4BAE-ADF7-3CDD73E89D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2</a:t>
            </a:fld>
            <a:endParaRPr lang="nl-NL"/>
          </a:p>
        </p:txBody>
      </p:sp>
      <p:pic>
        <p:nvPicPr>
          <p:cNvPr id="4" name="irradiation ISOLDE target">
            <a:hlinkClick r:id="" action="ppaction://media"/>
            <a:extLst>
              <a:ext uri="{FF2B5EF4-FFF2-40B4-BE49-F238E27FC236}">
                <a16:creationId xmlns:a16="http://schemas.microsoft.com/office/drawing/2014/main" id="{C076BD41-A1E1-44E1-B22E-0FD0D348A807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24051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00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966C6DA-8D16-8642-F1E5-1E1B5B62EF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BE" dirty="0"/>
              <a:t>The ISOL recipe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CE09B25-677A-FAF2-D2F1-4223650A4F8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BE" dirty="0"/>
              <a:t>Mix the ingredients</a:t>
            </a:r>
          </a:p>
          <a:p>
            <a:pPr marL="514350" indent="-514350">
              <a:buFont typeface="+mj-lt"/>
              <a:buAutoNum type="arabicPeriod"/>
            </a:pPr>
            <a:r>
              <a:rPr lang="en-BE" dirty="0"/>
              <a:t>Cook on high temperature (~2000ºC)</a:t>
            </a:r>
          </a:p>
          <a:p>
            <a:pPr marL="514350" indent="-514350">
              <a:buFont typeface="+mj-lt"/>
              <a:buAutoNum type="arabicPeriod"/>
            </a:pPr>
            <a:r>
              <a:rPr lang="en-BE" dirty="0"/>
              <a:t>Serve</a:t>
            </a:r>
          </a:p>
          <a:p>
            <a:pPr marL="514350" indent="-514350">
              <a:buFont typeface="+mj-lt"/>
              <a:buAutoNum type="arabicPeriod"/>
            </a:pPr>
            <a:endParaRPr lang="en-BE" dirty="0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B56A8F45-52AB-6283-2DE9-D7885D744C48}"/>
              </a:ext>
            </a:extLst>
          </p:cNvPr>
          <p:cNvSpPr>
            <a:spLocks/>
          </p:cNvSpPr>
          <p:nvPr/>
        </p:nvSpPr>
        <p:spPr>
          <a:xfrm>
            <a:off x="7525061" y="989352"/>
            <a:ext cx="4527029" cy="4646950"/>
          </a:xfrm>
          <a:prstGeom prst="ellipse">
            <a:avLst/>
          </a:prstGeom>
          <a:blipFill>
            <a:blip r:embed="rId3"/>
            <a:stretch>
              <a:fillRect l="-7253" t="-2737" r="11" b="253"/>
            </a:stretch>
          </a:blip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26478426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4B86D27-3A92-E3F2-97FB-93684E46B5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4</a:t>
            </a:fld>
            <a:endParaRPr lang="nl-NL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817453C-0540-1F37-7902-5AD586C968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BE" dirty="0"/>
              <a:t>Back to start: nuclear cross sections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3AC0C22-1E26-611D-19F7-A82A969B48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6000" y="1439056"/>
            <a:ext cx="11006400" cy="4613590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BE" dirty="0"/>
              <a:t>It all starts with the nuclear reaction and its cross sections.</a:t>
            </a:r>
          </a:p>
        </p:txBody>
      </p:sp>
      <p:grpSp>
        <p:nvGrpSpPr>
          <p:cNvPr id="5" name="Group 426">
            <a:extLst>
              <a:ext uri="{FF2B5EF4-FFF2-40B4-BE49-F238E27FC236}">
                <a16:creationId xmlns:a16="http://schemas.microsoft.com/office/drawing/2014/main" id="{1B5614B0-52F2-5D56-7F1D-14CB9398F02A}"/>
              </a:ext>
            </a:extLst>
          </p:cNvPr>
          <p:cNvGrpSpPr/>
          <p:nvPr/>
        </p:nvGrpSpPr>
        <p:grpSpPr>
          <a:xfrm>
            <a:off x="6188130" y="2340948"/>
            <a:ext cx="4504036" cy="1019808"/>
            <a:chOff x="0" y="0"/>
            <a:chExt cx="4504034" cy="1019807"/>
          </a:xfrm>
        </p:grpSpPr>
        <p:pic>
          <p:nvPicPr>
            <p:cNvPr id="6" name="pasted-image.pdf">
              <a:extLst>
                <a:ext uri="{FF2B5EF4-FFF2-40B4-BE49-F238E27FC236}">
                  <a16:creationId xmlns:a16="http://schemas.microsoft.com/office/drawing/2014/main" id="{44A81C88-47B4-5550-52C5-8172B0D29DC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t="21862"/>
            <a:stretch>
              <a:fillRect/>
            </a:stretch>
          </p:blipFill>
          <p:spPr>
            <a:xfrm>
              <a:off x="0" y="0"/>
              <a:ext cx="4504035" cy="101980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7" name="Shape 424">
              <a:extLst>
                <a:ext uri="{FF2B5EF4-FFF2-40B4-BE49-F238E27FC236}">
                  <a16:creationId xmlns:a16="http://schemas.microsoft.com/office/drawing/2014/main" id="{6FDBDAAC-A496-1EC0-765F-2823AB5242AD}"/>
                </a:ext>
              </a:extLst>
            </p:cNvPr>
            <p:cNvSpPr txBox="1"/>
            <p:nvPr/>
          </p:nvSpPr>
          <p:spPr>
            <a:xfrm>
              <a:off x="445967" y="307618"/>
              <a:ext cx="714286" cy="40467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 algn="ctr">
                <a:defRPr sz="2000" b="1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"/>
                </a:defRPr>
              </a:lvl1pPr>
            </a:lstStyle>
            <a:p>
              <a:r>
                <a:t>Ta</a:t>
              </a:r>
            </a:p>
          </p:txBody>
        </p:sp>
        <p:sp>
          <p:nvSpPr>
            <p:cNvPr id="8" name="Shape 425">
              <a:extLst>
                <a:ext uri="{FF2B5EF4-FFF2-40B4-BE49-F238E27FC236}">
                  <a16:creationId xmlns:a16="http://schemas.microsoft.com/office/drawing/2014/main" id="{B403CB01-FE58-D222-6B1F-1DCC76AD6D7C}"/>
                </a:ext>
              </a:extLst>
            </p:cNvPr>
            <p:cNvSpPr txBox="1"/>
            <p:nvPr/>
          </p:nvSpPr>
          <p:spPr>
            <a:xfrm>
              <a:off x="2836882" y="307618"/>
              <a:ext cx="714286" cy="40467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 algn="ctr">
                <a:defRPr sz="2000" b="1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Helvetica"/>
                </a:defRPr>
              </a:lvl1pPr>
            </a:lstStyle>
            <a:p>
              <a:r>
                <a:t>Al</a:t>
              </a:r>
            </a:p>
          </p:txBody>
        </p:sp>
      </p:grpSp>
      <p:sp>
        <p:nvSpPr>
          <p:cNvPr id="9" name="Shape 427">
            <a:extLst>
              <a:ext uri="{FF2B5EF4-FFF2-40B4-BE49-F238E27FC236}">
                <a16:creationId xmlns:a16="http://schemas.microsoft.com/office/drawing/2014/main" id="{106BB53C-2AD2-BE21-4CDF-F020013469D1}"/>
              </a:ext>
            </a:extLst>
          </p:cNvPr>
          <p:cNvSpPr/>
          <p:nvPr/>
        </p:nvSpPr>
        <p:spPr>
          <a:xfrm>
            <a:off x="4147549" y="2850853"/>
            <a:ext cx="1773175" cy="1"/>
          </a:xfrm>
          <a:prstGeom prst="line">
            <a:avLst/>
          </a:prstGeom>
          <a:ln w="127000">
            <a:solidFill>
              <a:srgbClr val="E15050"/>
            </a:solidFill>
            <a:miter/>
            <a:tailEnd type="triangle"/>
          </a:ln>
        </p:spPr>
        <p:txBody>
          <a:bodyPr lIns="45719" rIns="45719"/>
          <a:lstStyle/>
          <a:p>
            <a:endParaRPr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D1350DDB-D691-16EF-5537-031108753899}"/>
              </a:ext>
            </a:extLst>
          </p:cNvPr>
          <p:cNvGrpSpPr/>
          <p:nvPr/>
        </p:nvGrpSpPr>
        <p:grpSpPr>
          <a:xfrm>
            <a:off x="886285" y="1915273"/>
            <a:ext cx="2865569" cy="1955387"/>
            <a:chOff x="7802666" y="2282"/>
            <a:chExt cx="2865569" cy="1955387"/>
          </a:xfrm>
        </p:grpSpPr>
        <p:pic>
          <p:nvPicPr>
            <p:cNvPr id="10" name="pasted-image.tiff">
              <a:extLst>
                <a:ext uri="{FF2B5EF4-FFF2-40B4-BE49-F238E27FC236}">
                  <a16:creationId xmlns:a16="http://schemas.microsoft.com/office/drawing/2014/main" id="{CCC4B8E2-AC88-B74B-44D6-3A2066B4F28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 t="31762"/>
            <a:stretch>
              <a:fillRect/>
            </a:stretch>
          </p:blipFill>
          <p:spPr>
            <a:xfrm>
              <a:off x="7802666" y="2282"/>
              <a:ext cx="2865569" cy="1955387"/>
            </a:xfrm>
            <a:prstGeom prst="rect">
              <a:avLst/>
            </a:prstGeom>
            <a:ln w="12700">
              <a:miter lim="400000"/>
            </a:ln>
          </p:spPr>
        </p:pic>
        <p:pic>
          <p:nvPicPr>
            <p:cNvPr id="11" name="pasted-image.tiff">
              <a:extLst>
                <a:ext uri="{FF2B5EF4-FFF2-40B4-BE49-F238E27FC236}">
                  <a16:creationId xmlns:a16="http://schemas.microsoft.com/office/drawing/2014/main" id="{D29786D2-22C1-118A-03BF-765253357E6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917089" y="79983"/>
              <a:ext cx="1636613" cy="475992"/>
            </a:xfrm>
            <a:prstGeom prst="rect">
              <a:avLst/>
            </a:prstGeom>
            <a:ln w="12700">
              <a:miter lim="400000"/>
            </a:ln>
          </p:spPr>
        </p:pic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41881F74-A2CB-4F6D-E3B7-8FDD111F6FDF}"/>
              </a:ext>
            </a:extLst>
          </p:cNvPr>
          <p:cNvSpPr txBox="1"/>
          <p:nvPr/>
        </p:nvSpPr>
        <p:spPr>
          <a:xfrm>
            <a:off x="886285" y="6210834"/>
            <a:ext cx="4436343" cy="64633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BE" sz="1200" i="1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H. Verhoeven et al., NIMB </a:t>
            </a:r>
            <a:r>
              <a:rPr lang="en-BE" sz="1200" b="1" i="1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463</a:t>
            </a:r>
            <a:r>
              <a:rPr lang="en-BE" sz="1200" i="1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 (2020) 327-329.</a:t>
            </a:r>
          </a:p>
          <a:p>
            <a:r>
              <a:rPr lang="en-BE" sz="1200" i="1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C. Duchemin et al., Frontiers in Medicine </a:t>
            </a:r>
            <a:r>
              <a:rPr lang="en-BE" sz="1200" b="1" i="1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8</a:t>
            </a:r>
            <a:r>
              <a:rPr lang="en-BE" sz="1200" i="1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 (2021) 625561.</a:t>
            </a:r>
          </a:p>
          <a:p>
            <a:r>
              <a:rPr lang="en-BE" sz="1200" i="1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C. Duchemin et al., Applied Radiation &amp; Isotopes </a:t>
            </a:r>
            <a:r>
              <a:rPr lang="en-BE" sz="1200" b="1" i="1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178</a:t>
            </a:r>
            <a:r>
              <a:rPr lang="en-BE" sz="1200" i="1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 (2021) 109983.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F5F38F31-8FA6-E093-5F27-396CBEDD678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21677" y="3635224"/>
            <a:ext cx="5471008" cy="2433424"/>
          </a:xfrm>
          <a:prstGeom prst="rect">
            <a:avLst/>
          </a:prstGeom>
        </p:spPr>
      </p:pic>
      <p:grpSp>
        <p:nvGrpSpPr>
          <p:cNvPr id="20" name="Group 19">
            <a:extLst>
              <a:ext uri="{FF2B5EF4-FFF2-40B4-BE49-F238E27FC236}">
                <a16:creationId xmlns:a16="http://schemas.microsoft.com/office/drawing/2014/main" id="{FD0E8E5B-A418-778B-5A78-FB92E4A58C89}"/>
              </a:ext>
            </a:extLst>
          </p:cNvPr>
          <p:cNvGrpSpPr/>
          <p:nvPr/>
        </p:nvGrpSpPr>
        <p:grpSpPr>
          <a:xfrm>
            <a:off x="3433213" y="3946935"/>
            <a:ext cx="2988464" cy="2171472"/>
            <a:chOff x="3199666" y="3913178"/>
            <a:chExt cx="2988464" cy="2171472"/>
          </a:xfrm>
        </p:grpSpPr>
        <p:pic>
          <p:nvPicPr>
            <p:cNvPr id="15" name="155Tb.pdf">
              <a:extLst>
                <a:ext uri="{FF2B5EF4-FFF2-40B4-BE49-F238E27FC236}">
                  <a16:creationId xmlns:a16="http://schemas.microsoft.com/office/drawing/2014/main" id="{5E9BD189-3DD0-DE1C-0782-251E4CE6763F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3199666" y="3913178"/>
              <a:ext cx="2988464" cy="2171472"/>
            </a:xfrm>
            <a:prstGeom prst="rect">
              <a:avLst/>
            </a:prstGeom>
            <a:ln w="12700">
              <a:miter lim="400000"/>
            </a:ln>
          </p:spPr>
        </p:pic>
        <p:sp>
          <p:nvSpPr>
            <p:cNvPr id="16" name="Shape 431">
              <a:extLst>
                <a:ext uri="{FF2B5EF4-FFF2-40B4-BE49-F238E27FC236}">
                  <a16:creationId xmlns:a16="http://schemas.microsoft.com/office/drawing/2014/main" id="{BF974127-AAF8-BD7C-4D91-9D2C95548093}"/>
                </a:ext>
              </a:extLst>
            </p:cNvPr>
            <p:cNvSpPr txBox="1"/>
            <p:nvPr/>
          </p:nvSpPr>
          <p:spPr>
            <a:xfrm>
              <a:off x="4315332" y="4000332"/>
              <a:ext cx="616513" cy="369332"/>
            </a:xfrm>
            <a:prstGeom prst="rect">
              <a:avLst/>
            </a:prstGeom>
            <a:solidFill>
              <a:schemeClr val="accent3"/>
            </a:solidFill>
            <a:ln w="19050">
              <a:solidFill>
                <a:srgbClr val="FFFFFF"/>
              </a:solidFill>
              <a:miter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45719" rIns="45719">
              <a:spAutoFit/>
            </a:bodyPr>
            <a:lstStyle/>
            <a:p>
              <a:pPr>
                <a:defRPr>
                  <a:solidFill>
                    <a:srgbClr val="FFFFFF"/>
                  </a:solidFill>
                </a:defRPr>
              </a:pPr>
              <a:r>
                <a:rPr baseline="31999" dirty="0"/>
                <a:t>155</a:t>
              </a:r>
              <a:r>
                <a:rPr dirty="0"/>
                <a:t>Tb</a:t>
              </a: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3604DC17-DAE2-3F1E-3036-B8457F0EE70F}"/>
              </a:ext>
            </a:extLst>
          </p:cNvPr>
          <p:cNvGrpSpPr/>
          <p:nvPr/>
        </p:nvGrpSpPr>
        <p:grpSpPr>
          <a:xfrm>
            <a:off x="435124" y="3921937"/>
            <a:ext cx="2896889" cy="2180530"/>
            <a:chOff x="201577" y="3888180"/>
            <a:chExt cx="2896889" cy="2180530"/>
          </a:xfrm>
        </p:grpSpPr>
        <p:pic>
          <p:nvPicPr>
            <p:cNvPr id="17" name="149Tb.pdf">
              <a:extLst>
                <a:ext uri="{FF2B5EF4-FFF2-40B4-BE49-F238E27FC236}">
                  <a16:creationId xmlns:a16="http://schemas.microsoft.com/office/drawing/2014/main" id="{FE462FEE-9A95-259D-73A9-237EA70EB75C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201577" y="3888180"/>
              <a:ext cx="2896889" cy="2180530"/>
            </a:xfrm>
            <a:prstGeom prst="rect">
              <a:avLst/>
            </a:prstGeom>
            <a:ln w="12700">
              <a:miter lim="400000"/>
            </a:ln>
          </p:spPr>
        </p:pic>
        <p:sp>
          <p:nvSpPr>
            <p:cNvPr id="18" name="Shape 430">
              <a:extLst>
                <a:ext uri="{FF2B5EF4-FFF2-40B4-BE49-F238E27FC236}">
                  <a16:creationId xmlns:a16="http://schemas.microsoft.com/office/drawing/2014/main" id="{44734233-6B9A-3BC6-C946-8B80C47AADBF}"/>
                </a:ext>
              </a:extLst>
            </p:cNvPr>
            <p:cNvSpPr txBox="1"/>
            <p:nvPr/>
          </p:nvSpPr>
          <p:spPr>
            <a:xfrm>
              <a:off x="2450247" y="3996844"/>
              <a:ext cx="616513" cy="369332"/>
            </a:xfrm>
            <a:prstGeom prst="rect">
              <a:avLst/>
            </a:prstGeom>
            <a:solidFill>
              <a:schemeClr val="accent3"/>
            </a:solidFill>
            <a:ln w="19050">
              <a:solidFill>
                <a:srgbClr val="FFFFFF"/>
              </a:solidFill>
              <a:miter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45719" rIns="45719">
              <a:spAutoFit/>
            </a:bodyPr>
            <a:lstStyle/>
            <a:p>
              <a:pPr>
                <a:defRPr>
                  <a:solidFill>
                    <a:srgbClr val="FFFFFF"/>
                  </a:solidFill>
                </a:defRPr>
              </a:pPr>
              <a:r>
                <a:rPr baseline="31999" dirty="0"/>
                <a:t>149</a:t>
              </a:r>
              <a:r>
                <a:rPr dirty="0"/>
                <a:t>Tb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163450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B6F09B5-966B-A382-0E83-93CA171CBF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5</a:t>
            </a:fld>
            <a:endParaRPr lang="nl-NL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FF89A9C-3180-3A99-9600-7CCF0AD899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6000" y="1688675"/>
            <a:ext cx="6447100" cy="4363971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BE" dirty="0"/>
              <a:t>It is all in the aim...</a:t>
            </a:r>
          </a:p>
        </p:txBody>
      </p:sp>
      <p:pic>
        <p:nvPicPr>
          <p:cNvPr id="9" name="Picture 8" descr="A person on a motorcycle shooting a bow and arrow&#10;&#10;Description automatically generated">
            <a:extLst>
              <a:ext uri="{FF2B5EF4-FFF2-40B4-BE49-F238E27FC236}">
                <a16:creationId xmlns:a16="http://schemas.microsoft.com/office/drawing/2014/main" id="{4607F3C9-3775-A852-F0D3-ED7A17F1A2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23100" y="805354"/>
            <a:ext cx="4756450" cy="475645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D90DB1E5-622E-8F77-EA17-F4FBE862775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6649" y="2669373"/>
            <a:ext cx="5382550" cy="2499952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7B831635-93B1-4D15-0E72-174D1D821C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BE" dirty="0"/>
              <a:t>Shooting on target…</a:t>
            </a:r>
          </a:p>
        </p:txBody>
      </p:sp>
    </p:spTree>
    <p:extLst>
      <p:ext uri="{BB962C8B-B14F-4D97-AF65-F5344CB8AC3E}">
        <p14:creationId xmlns:p14="http://schemas.microsoft.com/office/powerpoint/2010/main" val="5582699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4CB61B3-6F6E-AE34-5B47-754704AD08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6</a:t>
            </a:fld>
            <a:endParaRPr lang="nl-NL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2210F0E-79DC-F338-E4B7-79027278EA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BE" dirty="0"/>
              <a:t>Next ingredient: the target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6364A4E-D94F-1245-033C-2B086F3E4D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6000" y="1688675"/>
            <a:ext cx="7158300" cy="4363971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BE" dirty="0"/>
              <a:t>ISOLDE has a big pantry of targets where we can ‘shop’, but we can also make something new…</a:t>
            </a:r>
          </a:p>
        </p:txBody>
      </p:sp>
      <p:pic>
        <p:nvPicPr>
          <p:cNvPr id="5" name="target_zoom.png">
            <a:extLst>
              <a:ext uri="{FF2B5EF4-FFF2-40B4-BE49-F238E27FC236}">
                <a16:creationId xmlns:a16="http://schemas.microsoft.com/office/drawing/2014/main" id="{5D9AEBEA-146B-120E-71C9-6753A40869C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2233" r="27358"/>
          <a:stretch>
            <a:fillRect/>
          </a:stretch>
        </p:blipFill>
        <p:spPr>
          <a:xfrm rot="16200000">
            <a:off x="9162289" y="3399759"/>
            <a:ext cx="1360076" cy="3924195"/>
          </a:xfrm>
          <a:prstGeom prst="rect">
            <a:avLst/>
          </a:prstGeom>
          <a:ln w="12700">
            <a:miter lim="400000"/>
          </a:ln>
        </p:spPr>
      </p:pic>
      <p:pic>
        <p:nvPicPr>
          <p:cNvPr id="6" name="IMG_20170405_093457_edited.jpg">
            <a:extLst>
              <a:ext uri="{FF2B5EF4-FFF2-40B4-BE49-F238E27FC236}">
                <a16:creationId xmlns:a16="http://schemas.microsoft.com/office/drawing/2014/main" id="{691162B3-2209-106E-436E-CB67609D0BC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16783" y="3037452"/>
            <a:ext cx="1887642" cy="1360092"/>
          </a:xfrm>
          <a:prstGeom prst="rect">
            <a:avLst/>
          </a:prstGeom>
          <a:ln w="12700">
            <a:miter lim="400000"/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4888585-B533-314A-8C1E-C64EFBF3A75E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3000" contrast="7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948850" y="794735"/>
            <a:ext cx="1887642" cy="194086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4DE0071-EF09-EF30-8BA3-B10C779B208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66557" y="4686204"/>
            <a:ext cx="6472625" cy="135130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F65C21A-44ED-B8EF-5905-18550F859F55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t="18205"/>
          <a:stretch/>
        </p:blipFill>
        <p:spPr>
          <a:xfrm>
            <a:off x="7880230" y="3022781"/>
            <a:ext cx="1669998" cy="136597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E65AADD-3860-6C37-2262-E932C6D5F3A5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 l="397" t="3062" r="1327" b="7164"/>
          <a:stretch/>
        </p:blipFill>
        <p:spPr>
          <a:xfrm>
            <a:off x="1597797" y="3037452"/>
            <a:ext cx="5641385" cy="1354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04509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7DBD559-9C4D-F247-D113-9FCCA00101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7</a:t>
            </a:fld>
            <a:endParaRPr lang="nl-NL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BB35696-5AED-6A17-2FBB-E965F06989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BE" dirty="0"/>
              <a:t>Releasing all the flavours at high T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17C7012-08B2-1668-132B-D8DF3A88A8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6000" y="1688675"/>
            <a:ext cx="7869500" cy="4363971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BE" dirty="0"/>
              <a:t>From the target material to the ion source, there are two steps: </a:t>
            </a:r>
            <a:r>
              <a:rPr lang="en-BE" dirty="0">
                <a:solidFill>
                  <a:srgbClr val="C00000"/>
                </a:solidFill>
              </a:rPr>
              <a:t>diffusion</a:t>
            </a:r>
            <a:r>
              <a:rPr lang="en-BE" dirty="0"/>
              <a:t> &amp; </a:t>
            </a:r>
            <a:r>
              <a:rPr lang="en-BE" dirty="0">
                <a:solidFill>
                  <a:srgbClr val="00B050"/>
                </a:solidFill>
              </a:rPr>
              <a:t>effusion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BE" dirty="0"/>
              <a:t>It is full of chemistry and weird stuff: true cooking skills are required.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BE" dirty="0"/>
              <a:t>From sublimating Sm to AcO ceramics, we have faced many forms of unexpected!</a:t>
            </a:r>
          </a:p>
        </p:txBody>
      </p:sp>
      <p:pic>
        <p:nvPicPr>
          <p:cNvPr id="8" name="Picture 7" descr="A chef cooking in a kitchen&#10;&#10;Description automatically generated">
            <a:extLst>
              <a:ext uri="{FF2B5EF4-FFF2-40B4-BE49-F238E27FC236}">
                <a16:creationId xmlns:a16="http://schemas.microsoft.com/office/drawing/2014/main" id="{80B01321-43A7-F33F-E5B5-1B91BD8032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10600" y="2666671"/>
            <a:ext cx="3429000" cy="34290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A1B91DD-3366-45E5-18A2-AD8DA223AAC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" y="4300318"/>
            <a:ext cx="3302000" cy="190968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0B18F8F6-7FB5-2B52-440B-1D5B6E21D6C9}"/>
              </a:ext>
            </a:extLst>
          </p:cNvPr>
          <p:cNvSpPr txBox="1"/>
          <p:nvPr/>
        </p:nvSpPr>
        <p:spPr>
          <a:xfrm>
            <a:off x="886285" y="6303167"/>
            <a:ext cx="4117666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BE" sz="1200" i="1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M. Van de Voorde et al., Frontiers in Medicine </a:t>
            </a:r>
            <a:r>
              <a:rPr lang="en-BE" sz="1200" b="1" i="1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8</a:t>
            </a:r>
            <a:r>
              <a:rPr lang="en-BE" sz="1200" i="1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 (2021) 675521.</a:t>
            </a:r>
          </a:p>
          <a:p>
            <a:r>
              <a:rPr lang="en-BE" sz="1200" i="1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J.D. Johnson et al., Scientific Reports </a:t>
            </a:r>
            <a:r>
              <a:rPr lang="en-BE" sz="1200" b="1" i="1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13</a:t>
            </a:r>
            <a:r>
              <a:rPr lang="en-BE" sz="1200" i="1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 (2023) 1347.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5C5A9528-9DF5-5985-D5BA-42AC3FB5779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75050" y="4381171"/>
            <a:ext cx="4749800" cy="153670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BBA5AFEB-1CFA-D164-740F-AB4EBA26F05E}"/>
              </a:ext>
            </a:extLst>
          </p:cNvPr>
          <p:cNvSpPr/>
          <p:nvPr/>
        </p:nvSpPr>
        <p:spPr>
          <a:xfrm>
            <a:off x="4292600" y="5854700"/>
            <a:ext cx="3962400" cy="889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8A2FFD5C-B459-3D00-4DCD-1F10F747A060}"/>
              </a:ext>
            </a:extLst>
          </p:cNvPr>
          <p:cNvCxnSpPr>
            <a:cxnSpLocks/>
          </p:cNvCxnSpPr>
          <p:nvPr/>
        </p:nvCxnSpPr>
        <p:spPr>
          <a:xfrm>
            <a:off x="4292600" y="4991100"/>
            <a:ext cx="3962400" cy="0"/>
          </a:xfrm>
          <a:prstGeom prst="line">
            <a:avLst/>
          </a:prstGeom>
          <a:ln w="41275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73B55DCA-0EDD-F419-439A-44C189C7A836}"/>
              </a:ext>
            </a:extLst>
          </p:cNvPr>
          <p:cNvSpPr txBox="1"/>
          <p:nvPr/>
        </p:nvSpPr>
        <p:spPr>
          <a:xfrm>
            <a:off x="4800600" y="5328014"/>
            <a:ext cx="18015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BE" dirty="0">
                <a:solidFill>
                  <a:schemeClr val="accent4"/>
                </a:solidFill>
              </a:rPr>
              <a:t>No Ac from ThO</a:t>
            </a:r>
            <a:r>
              <a:rPr lang="en-BE" baseline="-25000" dirty="0">
                <a:solidFill>
                  <a:schemeClr val="accent4"/>
                </a:solidFill>
              </a:rPr>
              <a:t>2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1C06E8E-5486-0B57-A07C-56DF719EECF0}"/>
              </a:ext>
            </a:extLst>
          </p:cNvPr>
          <p:cNvSpPr txBox="1"/>
          <p:nvPr/>
        </p:nvSpPr>
        <p:spPr>
          <a:xfrm>
            <a:off x="6270625" y="4313898"/>
            <a:ext cx="19101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BE" dirty="0">
                <a:solidFill>
                  <a:schemeClr val="accent2"/>
                </a:solidFill>
              </a:rPr>
              <a:t>Well Ac from ThO</a:t>
            </a:r>
            <a:r>
              <a:rPr lang="en-BE" baseline="-25000" dirty="0">
                <a:solidFill>
                  <a:schemeClr val="accent2"/>
                </a:solidFill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2489973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D8A37F1-06DE-32AF-DCB9-422101B666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8</a:t>
            </a:fld>
            <a:endParaRPr lang="nl-NL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450707C-75EF-D6B6-F23E-30AB29C5BC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BE" dirty="0"/>
              <a:t>Shooting it away: the ion source</a:t>
            </a:r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251DE1A5-A396-B4DA-EFFC-2E885D1FCBE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47092618"/>
              </p:ext>
            </p:extLst>
          </p:nvPr>
        </p:nvGraphicFramePr>
        <p:xfrm>
          <a:off x="576263" y="2232025"/>
          <a:ext cx="11006137" cy="38211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Picture 5">
            <a:extLst>
              <a:ext uri="{FF2B5EF4-FFF2-40B4-BE49-F238E27FC236}">
                <a16:creationId xmlns:a16="http://schemas.microsoft.com/office/drawing/2014/main" id="{5EDB723F-D7CC-9789-0707-B6E73BB71A6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899400" y="1308100"/>
            <a:ext cx="3937000" cy="21209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AE06D716-C6C8-C156-5BD9-EE015B4B736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03246" y="1746260"/>
            <a:ext cx="4366298" cy="1577604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2C54621F-075D-0B18-7277-5BBD1915E640}"/>
              </a:ext>
            </a:extLst>
          </p:cNvPr>
          <p:cNvSpPr txBox="1"/>
          <p:nvPr/>
        </p:nvSpPr>
        <p:spPr>
          <a:xfrm>
            <a:off x="886285" y="6395500"/>
            <a:ext cx="3153877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BE" sz="1200" i="1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E. Mamis et al., Pharmaceuticals </a:t>
            </a:r>
            <a:r>
              <a:rPr lang="en-BE" sz="1200" b="1" i="1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17</a:t>
            </a:r>
            <a:r>
              <a:rPr lang="en-BE" sz="1200" i="1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 (2024) 390.</a:t>
            </a:r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211F37C8-F5D4-D5CE-415C-50A79F39626F}"/>
              </a:ext>
            </a:extLst>
          </p:cNvPr>
          <p:cNvGrpSpPr/>
          <p:nvPr/>
        </p:nvGrpSpPr>
        <p:grpSpPr>
          <a:xfrm>
            <a:off x="8882965" y="4008962"/>
            <a:ext cx="3452007" cy="2030871"/>
            <a:chOff x="8882965" y="4008962"/>
            <a:chExt cx="3452007" cy="2030871"/>
          </a:xfrm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39C9FA16-22AF-235F-CB1D-538D71F5AA1E}"/>
                </a:ext>
              </a:extLst>
            </p:cNvPr>
            <p:cNvGrpSpPr/>
            <p:nvPr/>
          </p:nvGrpSpPr>
          <p:grpSpPr>
            <a:xfrm>
              <a:off x="8882965" y="4079927"/>
              <a:ext cx="3452007" cy="1959906"/>
              <a:chOff x="46867" y="783701"/>
              <a:chExt cx="4439577" cy="2516424"/>
            </a:xfrm>
          </p:grpSpPr>
          <p:cxnSp>
            <p:nvCxnSpPr>
              <p:cNvPr id="17" name="Rechte verbindingslijn met pijl 12">
                <a:extLst>
                  <a:ext uri="{FF2B5EF4-FFF2-40B4-BE49-F238E27FC236}">
                    <a16:creationId xmlns:a16="http://schemas.microsoft.com/office/drawing/2014/main" id="{7C302C23-3A67-AE80-603C-EC166C67FE0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355524" y="1736201"/>
                <a:ext cx="0" cy="914400"/>
              </a:xfrm>
              <a:prstGeom prst="straightConnector1">
                <a:avLst/>
              </a:prstGeom>
              <a:ln w="76200">
                <a:solidFill>
                  <a:srgbClr val="8800CC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Rechte verbindingslijn 19">
                <a:extLst>
                  <a:ext uri="{FF2B5EF4-FFF2-40B4-BE49-F238E27FC236}">
                    <a16:creationId xmlns:a16="http://schemas.microsoft.com/office/drawing/2014/main" id="{5A515538-722B-3B96-6E76-386908A194B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126924" y="2650601"/>
                <a:ext cx="733425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Rechte verbindingslijn 20">
                <a:extLst>
                  <a:ext uri="{FF2B5EF4-FFF2-40B4-BE49-F238E27FC236}">
                    <a16:creationId xmlns:a16="http://schemas.microsoft.com/office/drawing/2014/main" id="{0E4E54D0-0AF8-2BFE-8B99-27AAA6AEC40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126924" y="1736201"/>
                <a:ext cx="733425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Rechte verbindingslijn 23">
                <a:extLst>
                  <a:ext uri="{FF2B5EF4-FFF2-40B4-BE49-F238E27FC236}">
                    <a16:creationId xmlns:a16="http://schemas.microsoft.com/office/drawing/2014/main" id="{B2623CB6-67F6-6A0D-018F-7D0D744FECF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126922" y="783701"/>
                <a:ext cx="733425" cy="0"/>
              </a:xfrm>
              <a:prstGeom prst="line">
                <a:avLst/>
              </a:prstGeom>
              <a:ln w="38100">
                <a:solidFill>
                  <a:schemeClr val="tx1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Rechte verbindingslijn 22">
                <a:extLst>
                  <a:ext uri="{FF2B5EF4-FFF2-40B4-BE49-F238E27FC236}">
                    <a16:creationId xmlns:a16="http://schemas.microsoft.com/office/drawing/2014/main" id="{4FD2C72F-EE39-FEA4-0544-B2A0CE61A83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126923" y="964676"/>
                <a:ext cx="733425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Rechte verbindingslijn met pijl 15">
                <a:extLst>
                  <a:ext uri="{FF2B5EF4-FFF2-40B4-BE49-F238E27FC236}">
                    <a16:creationId xmlns:a16="http://schemas.microsoft.com/office/drawing/2014/main" id="{6E462FDB-99CE-A5A4-C014-00B68E3DC67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507924" y="802751"/>
                <a:ext cx="0" cy="933450"/>
              </a:xfrm>
              <a:prstGeom prst="straightConnector1">
                <a:avLst/>
              </a:prstGeom>
              <a:ln w="76200">
                <a:solidFill>
                  <a:srgbClr val="8800CC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Rechte verbindingslijn 25">
                <a:extLst>
                  <a:ext uri="{FF2B5EF4-FFF2-40B4-BE49-F238E27FC236}">
                    <a16:creationId xmlns:a16="http://schemas.microsoft.com/office/drawing/2014/main" id="{E02EA28A-72BD-64B6-F7FF-278AC3E7259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126922" y="2742448"/>
                <a:ext cx="733425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4" name="Tekstvak 26">
                <a:extLst>
                  <a:ext uri="{FF2B5EF4-FFF2-40B4-BE49-F238E27FC236}">
                    <a16:creationId xmlns:a16="http://schemas.microsoft.com/office/drawing/2014/main" id="{8B3ADD4C-3EA4-0127-04E4-B48CAF1E4290}"/>
                  </a:ext>
                </a:extLst>
              </p:cNvPr>
              <p:cNvSpPr txBox="1"/>
              <p:nvPr/>
            </p:nvSpPr>
            <p:spPr>
              <a:xfrm>
                <a:off x="2150822" y="2459940"/>
                <a:ext cx="1019121" cy="33589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nl-BE" sz="1100" dirty="0"/>
                  <a:t>462 cm</a:t>
                </a:r>
                <a:r>
                  <a:rPr lang="nl-BE" sz="1100" baseline="30000" dirty="0"/>
                  <a:t>-1</a:t>
                </a:r>
              </a:p>
            </p:txBody>
          </p:sp>
          <p:cxnSp>
            <p:nvCxnSpPr>
              <p:cNvPr id="25" name="Rechte verbindingslijn met pijl 31">
                <a:extLst>
                  <a:ext uri="{FF2B5EF4-FFF2-40B4-BE49-F238E27FC236}">
                    <a16:creationId xmlns:a16="http://schemas.microsoft.com/office/drawing/2014/main" id="{EEEE0B84-24BD-F635-6090-FB2A4368A1B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084425" y="1935403"/>
                <a:ext cx="0" cy="859536"/>
              </a:xfrm>
              <a:prstGeom prst="straightConnector1">
                <a:avLst/>
              </a:prstGeom>
              <a:ln w="76200">
                <a:solidFill>
                  <a:srgbClr val="3300FF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Rechte verbindingslijn 33">
                <a:extLst>
                  <a:ext uri="{FF2B5EF4-FFF2-40B4-BE49-F238E27FC236}">
                    <a16:creationId xmlns:a16="http://schemas.microsoft.com/office/drawing/2014/main" id="{80EAF0F1-EB74-0133-7B6F-8CC0F2F34CF7}"/>
                  </a:ext>
                </a:extLst>
              </p:cNvPr>
              <p:cNvCxnSpPr/>
              <p:nvPr/>
            </p:nvCxnSpPr>
            <p:spPr>
              <a:xfrm>
                <a:off x="855822" y="1922042"/>
                <a:ext cx="733425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Rechte verbindingslijn 34">
                <a:extLst>
                  <a:ext uri="{FF2B5EF4-FFF2-40B4-BE49-F238E27FC236}">
                    <a16:creationId xmlns:a16="http://schemas.microsoft.com/office/drawing/2014/main" id="{4124A6B2-222D-E88D-019E-E6BB42885F8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55822" y="964676"/>
                <a:ext cx="733425" cy="0"/>
              </a:xfrm>
              <a:prstGeom prst="line">
                <a:avLst/>
              </a:prstGeom>
              <a:ln w="38100">
                <a:solidFill>
                  <a:schemeClr val="tx1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Rechte verbindingslijn 35">
                <a:extLst>
                  <a:ext uri="{FF2B5EF4-FFF2-40B4-BE49-F238E27FC236}">
                    <a16:creationId xmlns:a16="http://schemas.microsoft.com/office/drawing/2014/main" id="{4354D7EF-41A1-1C30-CC2A-342401BC1641}"/>
                  </a:ext>
                </a:extLst>
              </p:cNvPr>
              <p:cNvCxnSpPr/>
              <p:nvPr/>
            </p:nvCxnSpPr>
            <p:spPr>
              <a:xfrm>
                <a:off x="855824" y="1007642"/>
                <a:ext cx="733425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Rechte verbindingslijn met pijl 36">
                <a:extLst>
                  <a:ext uri="{FF2B5EF4-FFF2-40B4-BE49-F238E27FC236}">
                    <a16:creationId xmlns:a16="http://schemas.microsoft.com/office/drawing/2014/main" id="{92D53082-9767-7DA6-BB82-35FF6F3DB84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286034" y="964676"/>
                <a:ext cx="0" cy="938316"/>
              </a:xfrm>
              <a:prstGeom prst="straightConnector1">
                <a:avLst/>
              </a:prstGeom>
              <a:ln w="76200">
                <a:solidFill>
                  <a:srgbClr val="7700DD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Rechte verbindingslijn 38">
                <a:extLst>
                  <a:ext uri="{FF2B5EF4-FFF2-40B4-BE49-F238E27FC236}">
                    <a16:creationId xmlns:a16="http://schemas.microsoft.com/office/drawing/2014/main" id="{0F8BC513-C54C-EB47-49AF-278849C8837C}"/>
                  </a:ext>
                </a:extLst>
              </p:cNvPr>
              <p:cNvCxnSpPr/>
              <p:nvPr/>
            </p:nvCxnSpPr>
            <p:spPr>
              <a:xfrm>
                <a:off x="855823" y="2804464"/>
                <a:ext cx="733425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1" name="Tekstvak 39">
                <a:extLst>
                  <a:ext uri="{FF2B5EF4-FFF2-40B4-BE49-F238E27FC236}">
                    <a16:creationId xmlns:a16="http://schemas.microsoft.com/office/drawing/2014/main" id="{B46BEC05-78FF-A0D5-B98C-6E941AB5E296}"/>
                  </a:ext>
                </a:extLst>
              </p:cNvPr>
              <p:cNvSpPr txBox="1"/>
              <p:nvPr/>
            </p:nvSpPr>
            <p:spPr>
              <a:xfrm>
                <a:off x="46867" y="2624363"/>
                <a:ext cx="768857" cy="33589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nl-BE" sz="1100" dirty="0"/>
                  <a:t>0 cm</a:t>
                </a:r>
                <a:r>
                  <a:rPr lang="nl-BE" sz="1100" baseline="30000" dirty="0"/>
                  <a:t>-1</a:t>
                </a:r>
              </a:p>
            </p:txBody>
          </p:sp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FCD902C2-5D46-E79A-A78D-B47EBD0F63FA}"/>
                  </a:ext>
                </a:extLst>
              </p:cNvPr>
              <p:cNvSpPr txBox="1"/>
              <p:nvPr/>
            </p:nvSpPr>
            <p:spPr>
              <a:xfrm rot="16200000">
                <a:off x="1164190" y="1555881"/>
                <a:ext cx="1333043" cy="3958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/>
                  <a:t>Scheme </a:t>
                </a:r>
                <a:r>
                  <a:rPr lang="en-US" sz="1400" b="1" dirty="0">
                    <a:solidFill>
                      <a:srgbClr val="0070C0"/>
                    </a:solidFill>
                  </a:rPr>
                  <a:t>A</a:t>
                </a:r>
                <a:endParaRPr lang="en-GB" sz="1400" b="1" dirty="0">
                  <a:solidFill>
                    <a:srgbClr val="0070C0"/>
                  </a:solidFill>
                </a:endParaRPr>
              </a:p>
            </p:txBody>
          </p:sp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EB31643B-C594-BACB-503E-E0B8FD505546}"/>
                  </a:ext>
                </a:extLst>
              </p:cNvPr>
              <p:cNvSpPr txBox="1"/>
              <p:nvPr/>
            </p:nvSpPr>
            <p:spPr>
              <a:xfrm rot="16200000">
                <a:off x="3444613" y="1509602"/>
                <a:ext cx="1333043" cy="3958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/>
                  <a:t>Scheme </a:t>
                </a:r>
                <a:r>
                  <a:rPr lang="en-US" sz="1400" b="1" dirty="0">
                    <a:solidFill>
                      <a:srgbClr val="0070C0"/>
                    </a:solidFill>
                  </a:rPr>
                  <a:t>B</a:t>
                </a:r>
                <a:endParaRPr lang="en-GB" sz="1400" b="1" dirty="0">
                  <a:solidFill>
                    <a:srgbClr val="0070C0"/>
                  </a:solidFill>
                </a:endParaRPr>
              </a:p>
            </p:txBody>
          </p:sp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897E86D5-3DBC-5B21-8EA5-5887778B9B28}"/>
                  </a:ext>
                </a:extLst>
              </p:cNvPr>
              <p:cNvSpPr txBox="1"/>
              <p:nvPr/>
            </p:nvSpPr>
            <p:spPr>
              <a:xfrm>
                <a:off x="255248" y="2904954"/>
                <a:ext cx="1833174" cy="39517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solidFill>
                      <a:srgbClr val="2F4D5D"/>
                    </a:solidFill>
                  </a:rPr>
                  <a:t>28% @ 2000</a:t>
                </a:r>
                <a:r>
                  <a:rPr lang="de-DE" sz="1400" dirty="0">
                    <a:solidFill>
                      <a:srgbClr val="2F4D5D"/>
                    </a:solidFill>
                  </a:rPr>
                  <a:t>°</a:t>
                </a:r>
                <a:r>
                  <a:rPr lang="en-US" sz="1400" dirty="0">
                    <a:solidFill>
                      <a:srgbClr val="2F4D5D"/>
                    </a:solidFill>
                  </a:rPr>
                  <a:t>C</a:t>
                </a:r>
                <a:endParaRPr lang="en-GB" sz="1400" dirty="0">
                  <a:solidFill>
                    <a:srgbClr val="2F4D5D"/>
                  </a:solidFill>
                </a:endParaRPr>
              </a:p>
            </p:txBody>
          </p:sp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919D2A2D-7BBC-5A16-606E-1B848B95CC8E}"/>
                  </a:ext>
                </a:extLst>
              </p:cNvPr>
              <p:cNvSpPr txBox="1"/>
              <p:nvPr/>
            </p:nvSpPr>
            <p:spPr>
              <a:xfrm>
                <a:off x="2403824" y="2898091"/>
                <a:ext cx="2082620" cy="39517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solidFill>
                      <a:srgbClr val="2F4D5D"/>
                    </a:solidFill>
                  </a:rPr>
                  <a:t>19% @ 2000</a:t>
                </a:r>
                <a:r>
                  <a:rPr lang="de-DE" sz="1400" dirty="0">
                    <a:solidFill>
                      <a:srgbClr val="2F4D5D"/>
                    </a:solidFill>
                  </a:rPr>
                  <a:t>°</a:t>
                </a:r>
                <a:r>
                  <a:rPr lang="en-US" sz="1400" dirty="0">
                    <a:solidFill>
                      <a:srgbClr val="2F4D5D"/>
                    </a:solidFill>
                  </a:rPr>
                  <a:t>C</a:t>
                </a:r>
                <a:endParaRPr lang="en-GB" sz="1400" dirty="0">
                  <a:solidFill>
                    <a:srgbClr val="2F4D5D"/>
                  </a:solidFill>
                </a:endParaRPr>
              </a:p>
            </p:txBody>
          </p:sp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75F6C629-A690-10A6-4AA5-768F3D5B4014}"/>
                  </a:ext>
                </a:extLst>
              </p:cNvPr>
              <p:cNvSpPr txBox="1"/>
              <p:nvPr/>
            </p:nvSpPr>
            <p:spPr>
              <a:xfrm>
                <a:off x="461504" y="1316913"/>
                <a:ext cx="796190" cy="33589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>
                    <a:solidFill>
                      <a:srgbClr val="7700DD"/>
                    </a:solidFill>
                  </a:rPr>
                  <a:t>411 nm</a:t>
                </a:r>
                <a:endParaRPr lang="en-GB" sz="1100" dirty="0">
                  <a:solidFill>
                    <a:srgbClr val="7700DD"/>
                  </a:solidFill>
                </a:endParaRPr>
              </a:p>
            </p:txBody>
          </p:sp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6CA2FE3C-9B40-2D7C-FCBB-C820FFF837FB}"/>
                  </a:ext>
                </a:extLst>
              </p:cNvPr>
              <p:cNvSpPr txBox="1"/>
              <p:nvPr/>
            </p:nvSpPr>
            <p:spPr>
              <a:xfrm>
                <a:off x="253454" y="2187421"/>
                <a:ext cx="796190" cy="33589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>
                    <a:solidFill>
                      <a:srgbClr val="3300FF"/>
                    </a:solidFill>
                  </a:rPr>
                  <a:t>433 nm</a:t>
                </a:r>
                <a:endParaRPr lang="en-GB" sz="1100" dirty="0">
                  <a:solidFill>
                    <a:srgbClr val="3300FF"/>
                  </a:solidFill>
                </a:endParaRPr>
              </a:p>
            </p:txBody>
          </p:sp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282245DC-CF9B-FCFF-FF58-4BE7A40E76EB}"/>
                  </a:ext>
                </a:extLst>
              </p:cNvPr>
              <p:cNvSpPr txBox="1"/>
              <p:nvPr/>
            </p:nvSpPr>
            <p:spPr>
              <a:xfrm>
                <a:off x="2672902" y="1172006"/>
                <a:ext cx="796190" cy="33589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>
                    <a:solidFill>
                      <a:srgbClr val="8800CC"/>
                    </a:solidFill>
                  </a:rPr>
                  <a:t>406 nm</a:t>
                </a:r>
                <a:endParaRPr lang="en-GB" sz="1100" dirty="0">
                  <a:solidFill>
                    <a:srgbClr val="8800CC"/>
                  </a:solidFill>
                </a:endParaRPr>
              </a:p>
            </p:txBody>
          </p:sp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28F75410-1B56-05E4-8C7E-5B28D551A98B}"/>
                  </a:ext>
                </a:extLst>
              </p:cNvPr>
              <p:cNvSpPr txBox="1"/>
              <p:nvPr/>
            </p:nvSpPr>
            <p:spPr>
              <a:xfrm>
                <a:off x="2524555" y="2055290"/>
                <a:ext cx="796190" cy="33589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>
                    <a:solidFill>
                      <a:srgbClr val="8800CC"/>
                    </a:solidFill>
                  </a:rPr>
                  <a:t>406 nm</a:t>
                </a:r>
                <a:endParaRPr lang="en-GB" sz="1100" dirty="0">
                  <a:solidFill>
                    <a:srgbClr val="8800CC"/>
                  </a:solidFill>
                </a:endParaRPr>
              </a:p>
            </p:txBody>
          </p:sp>
        </p:grp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A0D235CC-757B-320E-7BA8-6145715DFF9A}"/>
                </a:ext>
              </a:extLst>
            </p:cNvPr>
            <p:cNvSpPr txBox="1"/>
            <p:nvPr/>
          </p:nvSpPr>
          <p:spPr>
            <a:xfrm>
              <a:off x="10256159" y="5459658"/>
              <a:ext cx="54694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BE" dirty="0"/>
                <a:t>Tb-I</a:t>
              </a: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B08E1A92-AF52-0BD6-493D-1F95A9BFBDDC}"/>
                </a:ext>
              </a:extLst>
            </p:cNvPr>
            <p:cNvSpPr txBox="1"/>
            <p:nvPr/>
          </p:nvSpPr>
          <p:spPr>
            <a:xfrm>
              <a:off x="10442151" y="4008962"/>
              <a:ext cx="60465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BE" dirty="0"/>
                <a:t>Tb-II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34693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F1522E3-950C-3022-623E-BAAE8C329C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9</a:t>
            </a:fld>
            <a:endParaRPr lang="nl-NL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250A006-409D-C35A-2B48-5C225375D2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BE"/>
              <a:t>Pick &amp; choose: mass separation</a:t>
            </a:r>
            <a:endParaRPr lang="en-BE" dirty="0"/>
          </a:p>
        </p:txBody>
      </p:sp>
      <p:pic>
        <p:nvPicPr>
          <p:cNvPr id="6" name="pasted-image.pdf">
            <a:extLst>
              <a:ext uri="{FF2B5EF4-FFF2-40B4-BE49-F238E27FC236}">
                <a16:creationId xmlns:a16="http://schemas.microsoft.com/office/drawing/2014/main" id="{EA2085C6-5874-4ED1-F0F6-BFF36BC98A2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06794" y="1517337"/>
            <a:ext cx="4480864" cy="2524750"/>
          </a:xfrm>
          <a:prstGeom prst="rect">
            <a:avLst/>
          </a:prstGeom>
          <a:ln w="12700">
            <a:miter lim="400000"/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E504C58-79BF-E983-59FE-C27C73A9A06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25070" y="1537060"/>
            <a:ext cx="6352188" cy="420051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688E4F5-3543-7947-7702-9947B2E0D751}"/>
              </a:ext>
            </a:extLst>
          </p:cNvPr>
          <p:cNvSpPr txBox="1"/>
          <p:nvPr/>
        </p:nvSpPr>
        <p:spPr>
          <a:xfrm>
            <a:off x="886285" y="6303167"/>
            <a:ext cx="4117666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BE" sz="1200" i="1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M. Van de Voorde et al., Frontiers in Medicine </a:t>
            </a:r>
            <a:r>
              <a:rPr lang="en-BE" sz="1200" b="1" i="1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8</a:t>
            </a:r>
            <a:r>
              <a:rPr lang="en-BE" sz="1200" i="1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 (2021) 675521.</a:t>
            </a:r>
          </a:p>
          <a:p>
            <a:r>
              <a:rPr lang="en-BE" sz="1200" i="1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J.D. Johnson, PhD thesis, KU Leuven (2024).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D8B1ADC-208B-E754-E5E6-3FAC87EF99E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5999" y="3992101"/>
            <a:ext cx="4364230" cy="21642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58028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FD46983B72C424C88FBCD0E1DECCF85" ma:contentTypeVersion="12" ma:contentTypeDescription="Een nieuw document maken." ma:contentTypeScope="" ma:versionID="5846a7b120efa31d6a09f58a7faac088">
  <xsd:schema xmlns:xsd="http://www.w3.org/2001/XMLSchema" xmlns:xs="http://www.w3.org/2001/XMLSchema" xmlns:p="http://schemas.microsoft.com/office/2006/metadata/properties" xmlns:ns2="32eed89f-79b4-417e-a160-85df67bb5f7d" xmlns:ns3="d1743567-cb3e-4b14-8a71-e30f49f9e94e" targetNamespace="http://schemas.microsoft.com/office/2006/metadata/properties" ma:root="true" ma:fieldsID="31dca94b58fe67baedc934845f394aed" ns2:_="" ns3:_="">
    <xsd:import namespace="32eed89f-79b4-417e-a160-85df67bb5f7d"/>
    <xsd:import namespace="d1743567-cb3e-4b14-8a71-e30f49f9e94e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lcf76f155ced4ddcb4097134ff3c332f" minOccurs="0"/>
                <xsd:element ref="ns3:MediaServiceMetadata" minOccurs="0"/>
                <xsd:element ref="ns3:MediaServiceFastMetadata" minOccurs="0"/>
                <xsd:element ref="ns3:MediaServiceSearchProperties" minOccurs="0"/>
                <xsd:element ref="ns3:MediaServiceDateTaken" minOccurs="0"/>
                <xsd:element ref="ns3:MediaServiceObjectDetectorVersions" minOccurs="0"/>
                <xsd:element ref="ns3:MediaServiceOCR" minOccurs="0"/>
                <xsd:element ref="ns3:MediaServiceGenerationTime" minOccurs="0"/>
                <xsd:element ref="ns3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2eed89f-79b4-417e-a160-85df67bb5f7d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1743567-cb3e-4b14-8a71-e30f49f9e94e" elementFormDefault="qualified">
    <xsd:import namespace="http://schemas.microsoft.com/office/2006/documentManagement/types"/>
    <xsd:import namespace="http://schemas.microsoft.com/office/infopath/2007/PartnerControls"/>
    <xsd:element name="lcf76f155ced4ddcb4097134ff3c332f" ma:index="11" nillable="true" ma:taxonomy="true" ma:internalName="lcf76f155ced4ddcb4097134ff3c332f" ma:taxonomyFieldName="MediaServiceImageTags" ma:displayName="Afbeeldingtags" ma:readOnly="false" ma:fieldId="{5cf76f15-5ced-4ddc-b409-7134ff3c332f}" ma:taxonomyMulti="true" ma:sspId="8b6fc0cd-01fe-45a4-a6f7-42bcc5426b5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Metadata" ma:index="12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3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4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5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6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FED1BC25-83D8-41F7-BBD9-DAE88966D03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2eed89f-79b4-417e-a160-85df67bb5f7d"/>
    <ds:schemaRef ds:uri="d1743567-cb3e-4b14-8a71-e30f49f9e94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263A7949-1B93-457F-8888-53CC8A016F7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736</TotalTime>
  <Words>484</Words>
  <Application>Microsoft Macintosh PowerPoint</Application>
  <PresentationFormat>Widescreen</PresentationFormat>
  <Paragraphs>78</Paragraphs>
  <Slides>13</Slides>
  <Notes>5</Notes>
  <HiddenSlides>0</HiddenSlides>
  <MMClips>1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Abadi MT Condensed Light</vt:lpstr>
      <vt:lpstr>Arial</vt:lpstr>
      <vt:lpstr>Calibri</vt:lpstr>
      <vt:lpstr>Office-thema</vt:lpstr>
      <vt:lpstr>Nuclear physics Back to the ROOTs</vt:lpstr>
      <vt:lpstr>PowerPoint Presentation</vt:lpstr>
      <vt:lpstr>The ISOL recipe</vt:lpstr>
      <vt:lpstr>Back to start: nuclear cross sections</vt:lpstr>
      <vt:lpstr>Shooting on target…</vt:lpstr>
      <vt:lpstr>Next ingredient: the target</vt:lpstr>
      <vt:lpstr>Releasing all the flavours at high T</vt:lpstr>
      <vt:lpstr>Shooting it away: the ion source</vt:lpstr>
      <vt:lpstr>Pick &amp; choose: mass separation</vt:lpstr>
      <vt:lpstr>Ready to serve?</vt:lpstr>
      <vt:lpstr>And what do we have here?</vt:lpstr>
      <vt:lpstr>And what do we have here?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Lieve Fonteyne</dc:creator>
  <cp:lastModifiedBy>Thomas Elias Cocolios</cp:lastModifiedBy>
  <cp:revision>42</cp:revision>
  <dcterms:created xsi:type="dcterms:W3CDTF">2017-06-28T07:18:12Z</dcterms:created>
  <dcterms:modified xsi:type="dcterms:W3CDTF">2024-12-10T19:49:35Z</dcterms:modified>
</cp:coreProperties>
</file>