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ppt/_rels/presentation.xml.rels" ContentType="application/vnd.openxmlformats-package.relationships+xml"/>
  <Override PartName="/ppt/presentation.xml" ContentType="application/vnd.openxmlformats-officedocument.presentationml.presentation.main+xml"/>
  <Override PartName="/ppt/notesSlides/notesSlide15.xml" ContentType="application/vnd.openxmlformats-officedocument.presentationml.notesSlide+xml"/>
  <Override PartName="/ppt/notesSlides/notesSlide23.xml" ContentType="application/vnd.openxmlformats-officedocument.presentationml.notesSlide+xml"/>
  <Override PartName="/ppt/notesSlides/_rels/notesSlide6.xml.rels" ContentType="application/vnd.openxmlformats-package.relationships+xml"/>
  <Override PartName="/ppt/notesSlides/_rels/notesSlide20.xml.rels" ContentType="application/vnd.openxmlformats-package.relationships+xml"/>
  <Override PartName="/ppt/notesSlides/_rels/notesSlide12.xml.rels" ContentType="application/vnd.openxmlformats-package.relationships+xml"/>
  <Override PartName="/ppt/notesSlides/_rels/notesSlide5.xml.rels" ContentType="application/vnd.openxmlformats-package.relationships+xml"/>
  <Override PartName="/ppt/notesSlides/_rels/notesSlide4.xml.rels" ContentType="application/vnd.openxmlformats-package.relationships+xml"/>
  <Override PartName="/ppt/notesSlides/_rels/notesSlide3.xml.rels" ContentType="application/vnd.openxmlformats-package.relationships+xml"/>
  <Override PartName="/ppt/notesSlides/_rels/notesSlide1.xml.rels" ContentType="application/vnd.openxmlformats-package.relationships+xml"/>
  <Override PartName="/ppt/notesSlides/_rels/notesSlide16.xml.rels" ContentType="application/vnd.openxmlformats-package.relationships+xml"/>
  <Override PartName="/ppt/notesSlides/_rels/notesSlide17.xml.rels" ContentType="application/vnd.openxmlformats-package.relationships+xml"/>
  <Override PartName="/ppt/notesSlides/_rels/notesSlide25.xml.rels" ContentType="application/vnd.openxmlformats-package.relationships+xml"/>
  <Override PartName="/ppt/notesSlides/_rels/notesSlide15.xml.rels" ContentType="application/vnd.openxmlformats-package.relationships+xml"/>
  <Override PartName="/ppt/notesSlides/_rels/notesSlide23.xml.rels" ContentType="application/vnd.openxmlformats-package.relationships+xml"/>
  <Override PartName="/ppt/notesSlides/_rels/notesSlide8.xml.rels" ContentType="application/vnd.openxmlformats-package.relationships+xml"/>
  <Override PartName="/ppt/notesSlides/_rels/notesSlide11.xml.rels" ContentType="application/vnd.openxmlformats-package.relationships+xml"/>
  <Override PartName="/ppt/notesSlides/_rels/notesSlide22.xml.rels" ContentType="application/vnd.openxmlformats-package.relationships+xml"/>
  <Override PartName="/ppt/notesSlides/_rels/notesSlide14.xml.rels" ContentType="application/vnd.openxmlformats-package.relationships+xml"/>
  <Override PartName="/ppt/notesSlides/_rels/notesSlide7.xml.rels" ContentType="application/vnd.openxmlformats-package.relationships+xml"/>
  <Override PartName="/ppt/notesSlides/_rels/notesSlide10.xml.rels" ContentType="application/vnd.openxmlformats-package.relationships+xml"/>
  <Override PartName="/ppt/notesSlides/_rels/notesSlide21.xml.rels" ContentType="application/vnd.openxmlformats-package.relationships+xml"/>
  <Override PartName="/ppt/notesSlides/_rels/notesSlide13.xml.rels" ContentType="application/vnd.openxmlformats-package.relationships+xml"/>
  <Override PartName="/ppt/notesSlides/_rels/notesSlide19.xml.rels" ContentType="application/vnd.openxmlformats-package.relationships+xml"/>
  <Override PartName="/ppt/notesSlides/_rels/notesSlide18.xml.rels" ContentType="application/vnd.openxmlformats-package.relationships+xml"/>
  <Override PartName="/ppt/notesSlides/_rels/notesSlide26.xml.rels" ContentType="application/vnd.openxmlformats-package.relationships+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14.xml" ContentType="application/vnd.openxmlformats-officedocument.presentationml.notesSlide+xml"/>
  <Override PartName="/ppt/notesSlides/notesSlide2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notesSlides/notesSlide13.xml" ContentType="application/vnd.openxmlformats-officedocument.presentationml.notesSlide+xml"/>
  <Override PartName="/ppt/notesSlides/notesSlide21.xml" ContentType="application/vnd.openxmlformats-officedocument.presentationml.notesSlide+xml"/>
  <Override PartName="/ppt/notesSlides/notesSlide19.xml" ContentType="application/vnd.openxmlformats-officedocument.presentationml.notesSlide+xml"/>
  <Override PartName="/ppt/notesSlides/notesSlide1.xml" ContentType="application/vnd.openxmlformats-officedocument.presentationml.notesSlide+xml"/>
  <Override PartName="/ppt/notesSlides/notesSlide26.xml" ContentType="application/vnd.openxmlformats-officedocument.presentationml.notesSlide+xml"/>
  <Override PartName="/ppt/notesSlides/notesSlide18.xml" ContentType="application/vnd.openxmlformats-officedocument.presentationml.notesSlide+xml"/>
  <Override PartName="/ppt/notesSlides/notesSlide25.xml" ContentType="application/vnd.openxmlformats-officedocument.presentationml.notesSlide+xml"/>
  <Override PartName="/ppt/notesSlides/notesSlide17.xml" ContentType="application/vnd.openxmlformats-officedocument.presentationml.notesSlide+xml"/>
  <Override PartName="/ppt/notesSlides/notesSlide16.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slideMasters/slideMaster28.xml" ContentType="application/vnd.openxmlformats-officedocument.presentationml.slideMaster+xml"/>
  <Override PartName="/ppt/slideMasters/slideMaster45.xml" ContentType="application/vnd.openxmlformats-officedocument.presentationml.slideMaster+xml"/>
  <Override PartName="/ppt/slideMasters/slideMaster27.xml" ContentType="application/vnd.openxmlformats-officedocument.presentationml.slideMaster+xml"/>
  <Override PartName="/ppt/slideMasters/slideMaster44.xml" ContentType="application/vnd.openxmlformats-officedocument.presentationml.slideMaster+xml"/>
  <Override PartName="/ppt/slideMasters/slideMaster19.xml" ContentType="application/vnd.openxmlformats-officedocument.presentationml.slideMaster+xml"/>
  <Override PartName="/ppt/slideMasters/slideMaster36.xml" ContentType="application/vnd.openxmlformats-officedocument.presentationml.slideMaster+xml"/>
  <Override PartName="/ppt/slideMasters/slideMaster26.xml" ContentType="application/vnd.openxmlformats-officedocument.presentationml.slideMaster+xml"/>
  <Override PartName="/ppt/slideMasters/slideMaster43.xml" ContentType="application/vnd.openxmlformats-officedocument.presentationml.slideMaster+xml"/>
  <Override PartName="/ppt/slideMasters/slideMaster18.xml" ContentType="application/vnd.openxmlformats-officedocument.presentationml.slideMaster+xml"/>
  <Override PartName="/ppt/slideMasters/slideMaster35.xml" ContentType="application/vnd.openxmlformats-officedocument.presentationml.slideMaster+xml"/>
  <Override PartName="/ppt/slideMasters/slideMaster25.xml" ContentType="application/vnd.openxmlformats-officedocument.presentationml.slideMaster+xml"/>
  <Override PartName="/ppt/slideMasters/slideMaster42.xml" ContentType="application/vnd.openxmlformats-officedocument.presentationml.slideMaster+xml"/>
  <Override PartName="/ppt/slideMasters/slideMaster17.xml" ContentType="application/vnd.openxmlformats-officedocument.presentationml.slideMaster+xml"/>
  <Override PartName="/ppt/slideMasters/slideMaster9.xml" ContentType="application/vnd.openxmlformats-officedocument.presentationml.slideMaster+xml"/>
  <Override PartName="/ppt/slideMasters/slideMaster34.xml" ContentType="application/vnd.openxmlformats-officedocument.presentationml.slideMaster+xml"/>
  <Override PartName="/ppt/slideMasters/slideMaster24.xml" ContentType="application/vnd.openxmlformats-officedocument.presentationml.slideMaster+xml"/>
  <Override PartName="/ppt/slideMasters/slideMaster41.xml" ContentType="application/vnd.openxmlformats-officedocument.presentationml.slideMaster+xml"/>
  <Override PartName="/ppt/slideMasters/slideMaster4.xml" ContentType="application/vnd.openxmlformats-officedocument.presentationml.slideMaster+xml"/>
  <Override PartName="/ppt/slideMasters/slideMaster12.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_rels/slideMaster8.xml.rels" ContentType="application/vnd.openxmlformats-package.relationships+xml"/>
  <Override PartName="/ppt/slideMasters/_rels/slideMaster33.xml.rels" ContentType="application/vnd.openxmlformats-package.relationships+xml"/>
  <Override PartName="/ppt/slideMasters/_rels/slideMaster16.xml.rels" ContentType="application/vnd.openxmlformats-package.relationships+xml"/>
  <Override PartName="/ppt/slideMasters/_rels/slideMaster7.xml.rels" ContentType="application/vnd.openxmlformats-package.relationships+xml"/>
  <Override PartName="/ppt/slideMasters/_rels/slideMaster40.xml.rels" ContentType="application/vnd.openxmlformats-package.relationships+xml"/>
  <Override PartName="/ppt/slideMasters/_rels/slideMaster23.xml.rels" ContentType="application/vnd.openxmlformats-package.relationships+xml"/>
  <Override PartName="/ppt/slideMasters/_rels/slideMaster32.xml.rels" ContentType="application/vnd.openxmlformats-package.relationships+xml"/>
  <Override PartName="/ppt/slideMasters/_rels/slideMaster15.xml.rels" ContentType="application/vnd.openxmlformats-package.relationships+xml"/>
  <Override PartName="/ppt/slideMasters/_rels/slideMaster6.xml.rels" ContentType="application/vnd.openxmlformats-package.relationships+xml"/>
  <Override PartName="/ppt/slideMasters/_rels/slideMaster31.xml.rels" ContentType="application/vnd.openxmlformats-package.relationships+xml"/>
  <Override PartName="/ppt/slideMasters/_rels/slideMaster14.xml.rels" ContentType="application/vnd.openxmlformats-package.relationships+xml"/>
  <Override PartName="/ppt/slideMasters/_rels/slideMaster10.xml.rels" ContentType="application/vnd.openxmlformats-package.relationships+xml"/>
  <Override PartName="/ppt/slideMasters/_rels/slideMaster4.xml.rels" ContentType="application/vnd.openxmlformats-package.relationships+xml"/>
  <Override PartName="/ppt/slideMasters/_rels/slideMaster46.xml.rels" ContentType="application/vnd.openxmlformats-package.relationships+xml"/>
  <Override PartName="/ppt/slideMasters/_rels/slideMaster29.xml.rels" ContentType="application/vnd.openxmlformats-package.relationships+xml"/>
  <Override PartName="/ppt/slideMasters/_rels/slideMaster2.xml.rels" ContentType="application/vnd.openxmlformats-package.relationships+xml"/>
  <Override PartName="/ppt/slideMasters/_rels/slideMaster38.xml.rels" ContentType="application/vnd.openxmlformats-package.relationships+xml"/>
  <Override PartName="/ppt/slideMasters/_rels/slideMaster47.xml.rels" ContentType="application/vnd.openxmlformats-package.relationships+xml"/>
  <Override PartName="/ppt/slideMasters/_rels/slideMaster42.xml.rels" ContentType="application/vnd.openxmlformats-package.relationships+xml"/>
  <Override PartName="/ppt/slideMasters/_rels/slideMaster25.xml.rels" ContentType="application/vnd.openxmlformats-package.relationships+xml"/>
  <Override PartName="/ppt/slideMasters/_rels/slideMaster34.xml.rels" ContentType="application/vnd.openxmlformats-package.relationships+xml"/>
  <Override PartName="/ppt/slideMasters/_rels/slideMaster17.xml.rels" ContentType="application/vnd.openxmlformats-package.relationships+xml"/>
  <Override PartName="/ppt/slideMasters/_rels/slideMaster18.xml.rels" ContentType="application/vnd.openxmlformats-package.relationships+xml"/>
  <Override PartName="/ppt/slideMasters/_rels/slideMaster35.xml.rels" ContentType="application/vnd.openxmlformats-package.relationships+xml"/>
  <Override PartName="/ppt/slideMasters/_rels/slideMaster26.xml.rels" ContentType="application/vnd.openxmlformats-package.relationships+xml"/>
  <Override PartName="/ppt/slideMasters/_rels/slideMaster43.xml.rels" ContentType="application/vnd.openxmlformats-package.relationships+xml"/>
  <Override PartName="/ppt/slideMasters/_rels/slideMaster9.xml.rels" ContentType="application/vnd.openxmlformats-package.relationships+xml"/>
  <Override PartName="/ppt/slideMasters/_rels/slideMaster19.xml.rels" ContentType="application/vnd.openxmlformats-package.relationships+xml"/>
  <Override PartName="/ppt/slideMasters/_rels/slideMaster36.xml.rels" ContentType="application/vnd.openxmlformats-package.relationships+xml"/>
  <Override PartName="/ppt/slideMasters/_rels/slideMaster27.xml.rels" ContentType="application/vnd.openxmlformats-package.relationships+xml"/>
  <Override PartName="/ppt/slideMasters/_rels/slideMaster44.xml.rels" ContentType="application/vnd.openxmlformats-package.relationships+xml"/>
  <Override PartName="/ppt/slideMasters/_rels/slideMaster28.xml.rels" ContentType="application/vnd.openxmlformats-package.relationships+xml"/>
  <Override PartName="/ppt/slideMasters/_rels/slideMaster45.xml.rels" ContentType="application/vnd.openxmlformats-package.relationships+xml"/>
  <Override PartName="/ppt/slideMasters/_rels/slideMaster37.xml.rels" ContentType="application/vnd.openxmlformats-package.relationships+xml"/>
  <Override PartName="/ppt/slideMasters/_rels/slideMaster1.xml.rels" ContentType="application/vnd.openxmlformats-package.relationships+xml"/>
  <Override PartName="/ppt/slideMasters/_rels/slideMaster41.xml.rels" ContentType="application/vnd.openxmlformats-package.relationships+xml"/>
  <Override PartName="/ppt/slideMasters/_rels/slideMaster24.xml.rels" ContentType="application/vnd.openxmlformats-package.relationships+xml"/>
  <Override PartName="/ppt/slideMasters/_rels/slideMaster11.xml.rels" ContentType="application/vnd.openxmlformats-package.relationships+xml"/>
  <Override PartName="/ppt/slideMasters/_rels/slideMaster12.xml.rels" ContentType="application/vnd.openxmlformats-package.relationships+xml"/>
  <Override PartName="/ppt/slideMasters/_rels/slideMaster20.xml.rels" ContentType="application/vnd.openxmlformats-package.relationships+xml"/>
  <Override PartName="/ppt/slideMasters/_rels/slideMaster5.xml.rels" ContentType="application/vnd.openxmlformats-package.relationships+xml"/>
  <Override PartName="/ppt/slideMasters/_rels/slideMaster21.xml.rels" ContentType="application/vnd.openxmlformats-package.relationships+xml"/>
  <Override PartName="/ppt/slideMasters/_rels/slideMaster13.xml.rels" ContentType="application/vnd.openxmlformats-package.relationships+xml"/>
  <Override PartName="/ppt/slideMasters/_rels/slideMaster30.xml.rels" ContentType="application/vnd.openxmlformats-package.relationships+xml"/>
  <Override PartName="/ppt/slideMasters/_rels/slideMaster22.xml.rels" ContentType="application/vnd.openxmlformats-package.relationships+xml"/>
  <Override PartName="/ppt/slideMasters/_rels/slideMaster3.xml.rels" ContentType="application/vnd.openxmlformats-package.relationships+xml"/>
  <Override PartName="/ppt/slideMasters/_rels/slideMaster39.xml.rels" ContentType="application/vnd.openxmlformats-package.relationships+xml"/>
  <Override PartName="/ppt/slideMasters/slideMaster5.xml" ContentType="application/vnd.openxmlformats-officedocument.presentationml.slideMaster+xml"/>
  <Override PartName="/ppt/slideMasters/slideMaster13.xml" ContentType="application/vnd.openxmlformats-officedocument.presentationml.slideMaster+xml"/>
  <Override PartName="/ppt/slideMasters/slideMaster30.xml" ContentType="application/vnd.openxmlformats-officedocument.presentationml.slideMaster+xml"/>
  <Override PartName="/ppt/slideMasters/slideMaster22.xml" ContentType="application/vnd.openxmlformats-officedocument.presentationml.slideMaster+xml"/>
  <Override PartName="/ppt/slideMasters/slideMaster37.xml" ContentType="application/vnd.openxmlformats-officedocument.presentationml.slideMaster+xml"/>
  <Override PartName="/ppt/slideMasters/slideMaster1.xml" ContentType="application/vnd.openxmlformats-officedocument.presentationml.slideMaster+xml"/>
  <Override PartName="/ppt/slideMasters/slideMaster38.xml" ContentType="application/vnd.openxmlformats-officedocument.presentationml.slideMaster+xml"/>
  <Override PartName="/ppt/slideMasters/slideMaster29.xml" ContentType="application/vnd.openxmlformats-officedocument.presentationml.slideMaster+xml"/>
  <Override PartName="/ppt/slideMasters/slideMaster46.xml" ContentType="application/vnd.openxmlformats-officedocument.presentationml.slideMaster+xml"/>
  <Override PartName="/ppt/slideMasters/slideMaster11.xml" ContentType="application/vnd.openxmlformats-officedocument.presentationml.slideMaster+xml"/>
  <Override PartName="/ppt/slideMasters/slideMaster3.xml" ContentType="application/vnd.openxmlformats-officedocument.presentationml.slideMaster+xml"/>
  <Override PartName="/ppt/slideMasters/slideMaster39.xml" ContentType="application/vnd.openxmlformats-officedocument.presentationml.slideMaster+xml"/>
  <Override PartName="/ppt/slideMasters/slideMaster47.xml" ContentType="application/vnd.openxmlformats-officedocument.presentationml.slideMaster+xml"/>
  <Override PartName="/ppt/slideMasters/slideMaster2.xml" ContentType="application/vnd.openxmlformats-officedocument.presentationml.slideMaster+xml"/>
  <Override PartName="/ppt/slideMasters/slideMaster10.xml" ContentType="application/vnd.openxmlformats-officedocument.presentationml.slideMaster+xml"/>
  <Override PartName="/ppt/slideMasters/slideMaster14.xml" ContentType="application/vnd.openxmlformats-officedocument.presentationml.slideMaster+xml"/>
  <Override PartName="/ppt/slideMasters/slideMaster31.xml" ContentType="application/vnd.openxmlformats-officedocument.presentationml.slideMaster+xml"/>
  <Override PartName="/ppt/slideMasters/slideMaster6.xml" ContentType="application/vnd.openxmlformats-officedocument.presentationml.slideMaster+xml"/>
  <Override PartName="/ppt/slideMasters/slideMaster23.xml" ContentType="application/vnd.openxmlformats-officedocument.presentationml.slideMaster+xml"/>
  <Override PartName="/ppt/slideMasters/slideMaster40.xml" ContentType="application/vnd.openxmlformats-officedocument.presentationml.slideMaster+xml"/>
  <Override PartName="/ppt/slideMasters/slideMaster15.xml" ContentType="application/vnd.openxmlformats-officedocument.presentationml.slideMaster+xml"/>
  <Override PartName="/ppt/slideMasters/slideMaster32.xml" ContentType="application/vnd.openxmlformats-officedocument.presentationml.slideMaster+xml"/>
  <Override PartName="/ppt/slideMasters/slideMaster7.xml" ContentType="application/vnd.openxmlformats-officedocument.presentationml.slideMaster+xml"/>
  <Override PartName="/ppt/slideMasters/slideMaster16.xml" ContentType="application/vnd.openxmlformats-officedocument.presentationml.slideMaster+xml"/>
  <Override PartName="/ppt/slideMasters/slideMaster33.xml" ContentType="application/vnd.openxmlformats-officedocument.presentationml.slideMaster+xml"/>
  <Override PartName="/ppt/slideMasters/slideMaster8.xml" ContentType="application/vnd.openxmlformats-officedocument.presentationml.slideMaster+xml"/>
  <Override PartName="/ppt/slideLayouts/_rels/slideLayout478.xml.rels" ContentType="application/vnd.openxmlformats-package.relationships+xml"/>
  <Override PartName="/ppt/slideLayouts/_rels/slideLayout477.xml.rels" ContentType="application/vnd.openxmlformats-package.relationships+xml"/>
  <Override PartName="/ppt/slideLayouts/_rels/slideLayout435.xml.rels" ContentType="application/vnd.openxmlformats-package.relationships+xml"/>
  <Override PartName="/ppt/slideLayouts/_rels/slideLayout399.xml.rels" ContentType="application/vnd.openxmlformats-package.relationships+xml"/>
  <Override PartName="/ppt/slideLayouts/_rels/slideLayout25.xml.rels" ContentType="application/vnd.openxmlformats-package.relationships+xml"/>
  <Override PartName="/ppt/slideLayouts/_rels/slideLayout558.xml.rels" ContentType="application/vnd.openxmlformats-package.relationships+xml"/>
  <Override PartName="/ppt/slideLayouts/_rels/slideLayout398.xml.rels" ContentType="application/vnd.openxmlformats-package.relationships+xml"/>
  <Override PartName="/ppt/slideLayouts/_rels/slideLayout24.xml.rels" ContentType="application/vnd.openxmlformats-package.relationships+xml"/>
  <Override PartName="/ppt/slideLayouts/_rels/slideLayout557.xml.rels" ContentType="application/vnd.openxmlformats-package.relationships+xml"/>
  <Override PartName="/ppt/slideLayouts/_rels/slideLayout397.xml.rels" ContentType="application/vnd.openxmlformats-package.relationships+xml"/>
  <Override PartName="/ppt/slideLayouts/_rels/slideLayout23.xml.rels" ContentType="application/vnd.openxmlformats-package.relationships+xml"/>
  <Override PartName="/ppt/slideLayouts/_rels/slideLayout556.xml.rels" ContentType="application/vnd.openxmlformats-package.relationships+xml"/>
  <Override PartName="/ppt/slideLayouts/_rels/slideLayout389.xml.rels" ContentType="application/vnd.openxmlformats-package.relationships+xml"/>
  <Override PartName="/ppt/slideLayouts/_rels/slideLayout15.xml.rels" ContentType="application/vnd.openxmlformats-package.relationships+xml"/>
  <Override PartName="/ppt/slideLayouts/_rels/slideLayout548.xml.rels" ContentType="application/vnd.openxmlformats-package.relationships+xml"/>
  <Override PartName="/ppt/slideLayouts/_rels/slideLayout388.xml.rels" ContentType="application/vnd.openxmlformats-package.relationships+xml"/>
  <Override PartName="/ppt/slideLayouts/_rels/slideLayout14.xml.rels" ContentType="application/vnd.openxmlformats-package.relationships+xml"/>
  <Override PartName="/ppt/slideLayouts/_rels/slideLayout547.xml.rels" ContentType="application/vnd.openxmlformats-package.relationships+xml"/>
  <Override PartName="/ppt/slideLayouts/_rels/slideLayout387.xml.rels" ContentType="application/vnd.openxmlformats-package.relationships+xml"/>
  <Override PartName="/ppt/slideLayouts/_rels/slideLayout13.xml.rels" ContentType="application/vnd.openxmlformats-package.relationships+xml"/>
  <Override PartName="/ppt/slideLayouts/_rels/slideLayout546.xml.rels" ContentType="application/vnd.openxmlformats-package.relationships+xml"/>
  <Override PartName="/ppt/slideLayouts/_rels/slideLayout379.xml.rels" ContentType="application/vnd.openxmlformats-package.relationships+xml"/>
  <Override PartName="/ppt/slideLayouts/_rels/slideLayout378.xml.rels" ContentType="application/vnd.openxmlformats-package.relationships+xml"/>
  <Override PartName="/ppt/slideLayouts/_rels/slideLayout222.xml.rels" ContentType="application/vnd.openxmlformats-package.relationships+xml"/>
  <Override PartName="/ppt/slideLayouts/_rels/slideLayout204.xml.rels" ContentType="application/vnd.openxmlformats-package.relationships+xml"/>
  <Override PartName="/ppt/slideLayouts/_rels/slideLayout341.xml.rels" ContentType="application/vnd.openxmlformats-package.relationships+xml"/>
  <Override PartName="/ppt/slideLayouts/_rels/slideLayout168.xml.rels" ContentType="application/vnd.openxmlformats-package.relationships+xml"/>
  <Override PartName="/ppt/slideLayouts/_rels/slideLayout53.xml.rels" ContentType="application/vnd.openxmlformats-package.relationships+xml"/>
  <Override PartName="/ppt/slideLayouts/_rels/slideLayout431.xml.rels" ContentType="application/vnd.openxmlformats-package.relationships+xml"/>
  <Override PartName="/ppt/slideLayouts/_rels/slideLayout66.xml.rels" ContentType="application/vnd.openxmlformats-package.relationships+xml"/>
  <Override PartName="/ppt/slideLayouts/_rels/slideLayout354.xml.rels" ContentType="application/vnd.openxmlformats-package.relationships+xml"/>
  <Override PartName="/ppt/slideLayouts/_rels/slideLayout188.xml.rels" ContentType="application/vnd.openxmlformats-package.relationships+xml"/>
  <Override PartName="/ppt/slideLayouts/_rels/slideLayout224.xml.rels" ContentType="application/vnd.openxmlformats-package.relationships+xml"/>
  <Override PartName="/ppt/slideLayouts/_rels/slideLayout432.xml.rels" ContentType="application/vnd.openxmlformats-package.relationships+xml"/>
  <Override PartName="/ppt/slideLayouts/_rels/slideLayout67.xml.rels" ContentType="application/vnd.openxmlformats-package.relationships+xml"/>
  <Override PartName="/ppt/slideLayouts/_rels/slideLayout361.xml.rels" ContentType="application/vnd.openxmlformats-package.relationships+xml"/>
  <Override PartName="/ppt/slideLayouts/_rels/slideLayout218.xml.rels" ContentType="application/vnd.openxmlformats-package.relationships+xml"/>
  <Override PartName="/ppt/slideLayouts/_rels/slideLayout355.xml.rels" ContentType="application/vnd.openxmlformats-package.relationships+xml"/>
  <Override PartName="/ppt/slideLayouts/_rels/slideLayout206.xml.rels" ContentType="application/vnd.openxmlformats-package.relationships+xml"/>
  <Override PartName="/ppt/slideLayouts/_rels/slideLayout343.xml.rels" ContentType="application/vnd.openxmlformats-package.relationships+xml"/>
  <Override PartName="/ppt/slideLayouts/_rels/slideLayout55.xml.rels" ContentType="application/vnd.openxmlformats-package.relationships+xml"/>
  <Override PartName="/ppt/slideLayouts/_rels/slideLayout420.xml.rels" ContentType="application/vnd.openxmlformats-package.relationships+xml"/>
  <Override PartName="/ppt/slideLayouts/_rels/slideLayout48.xml.rels" ContentType="application/vnd.openxmlformats-package.relationships+xml"/>
  <Override PartName="/ppt/slideLayouts/_rels/slideLayout413.xml.rels" ContentType="application/vnd.openxmlformats-package.relationships+xml"/>
  <Override PartName="/ppt/slideLayouts/_rels/slideLayout550.xml.rels" ContentType="application/vnd.openxmlformats-package.relationships+xml"/>
  <Override PartName="/ppt/slideLayouts/_rels/slideLayout407.xml.rels" ContentType="application/vnd.openxmlformats-package.relationships+xml"/>
  <Override PartName="/ppt/slideLayouts/_rels/slideLayout346.xml.rels" ContentType="application/vnd.openxmlformats-package.relationships+xml"/>
  <Override PartName="/ppt/slideLayouts/_rels/slideLayout483.xml.rels" ContentType="application/vnd.openxmlformats-package.relationships+xml"/>
  <Override PartName="/ppt/slideLayouts/_rels/slideLayout46.xml.rels" ContentType="application/vnd.openxmlformats-package.relationships+xml"/>
  <Override PartName="/ppt/slideLayouts/_rels/slideLayout411.xml.rels" ContentType="application/vnd.openxmlformats-package.relationships+xml"/>
  <Override PartName="/ppt/slideLayouts/_rels/slideLayout173.xml.rels" ContentType="application/vnd.openxmlformats-package.relationships+xml"/>
  <Override PartName="/ppt/slideLayouts/_rels/slideLayout540.xml.rels" ContentType="application/vnd.openxmlformats-package.relationships+xml"/>
  <Override PartName="/ppt/slideLayouts/_rels/slideLayout38.xml.rels" ContentType="application/vnd.openxmlformats-package.relationships+xml"/>
  <Override PartName="/ppt/slideLayouts/_rels/slideLayout403.xml.rels" ContentType="application/vnd.openxmlformats-package.relationships+xml"/>
  <Override PartName="/ppt/slideLayouts/_rels/slideLayout230.xml.rels" ContentType="application/vnd.openxmlformats-package.relationships+xml"/>
  <Override PartName="/ppt/slideLayouts/_rels/slideLayout194.xml.rels" ContentType="application/vnd.openxmlformats-package.relationships+xml"/>
  <Override PartName="/ppt/slideLayouts/_rels/slideLayout47.xml.rels" ContentType="application/vnd.openxmlformats-package.relationships+xml"/>
  <Override PartName="/ppt/slideLayouts/_rels/slideLayout412.xml.rels" ContentType="application/vnd.openxmlformats-package.relationships+xml"/>
  <Override PartName="/ppt/slideLayouts/_rels/slideLayout174.xml.rels" ContentType="application/vnd.openxmlformats-package.relationships+xml"/>
  <Override PartName="/ppt/slideLayouts/_rels/slideLayout559.xml.rels" ContentType="application/vnd.openxmlformats-package.relationships+xml"/>
  <Override PartName="/ppt/slideLayouts/_rels/slideLayout26.xml.rels" ContentType="application/vnd.openxmlformats-package.relationships+xml"/>
  <Override PartName="/ppt/slideLayouts/_rels/slideLayout541.xml.rels" ContentType="application/vnd.openxmlformats-package.relationships+xml"/>
  <Override PartName="/ppt/slideLayouts/_rels/slideLayout39.xml.rels" ContentType="application/vnd.openxmlformats-package.relationships+xml"/>
  <Override PartName="/ppt/slideLayouts/_rels/slideLayout404.xml.rels" ContentType="application/vnd.openxmlformats-package.relationships+xml"/>
  <Override PartName="/ppt/slideLayouts/_rels/slideLayout113.xml.rels" ContentType="application/vnd.openxmlformats-package.relationships+xml"/>
  <Override PartName="/ppt/slideLayouts/_rels/slideLayout250.xml.rels" ContentType="application/vnd.openxmlformats-package.relationships+xml"/>
  <Override PartName="/ppt/slideLayouts/_rels/slideLayout107.xml.rels" ContentType="application/vnd.openxmlformats-package.relationships+xml"/>
  <Override PartName="/ppt/slideLayouts/_rels/slideLayout244.xml.rels" ContentType="application/vnd.openxmlformats-package.relationships+xml"/>
  <Override PartName="/ppt/slideLayouts/_rels/slideLayout45.xml.rels" ContentType="application/vnd.openxmlformats-package.relationships+xml"/>
  <Override PartName="/ppt/slideLayouts/_rels/slideLayout410.xml.rels" ContentType="application/vnd.openxmlformats-package.relationships+xml"/>
  <Override PartName="/ppt/slideLayouts/_rels/slideLayout172.xml.rels" ContentType="application/vnd.openxmlformats-package.relationships+xml"/>
  <Override PartName="/ppt/slideLayouts/_rels/slideLayout37.xml.rels" ContentType="application/vnd.openxmlformats-package.relationships+xml"/>
  <Override PartName="/ppt/slideLayouts/_rels/slideLayout402.xml.rels" ContentType="application/vnd.openxmlformats-package.relationships+xml"/>
  <Override PartName="/ppt/slideLayouts/_rels/slideLayout416.xml.rels" ContentType="application/vnd.openxmlformats-package.relationships+xml"/>
  <Override PartName="/ppt/slideLayouts/_rels/slideLayout36.xml.rels" ContentType="application/vnd.openxmlformats-package.relationships+xml"/>
  <Override PartName="/ppt/slideLayouts/_rels/slideLayout401.xml.rels" ContentType="application/vnd.openxmlformats-package.relationships+xml"/>
  <Override PartName="/ppt/slideLayouts/_rels/slideLayout426.xml.rels" ContentType="application/vnd.openxmlformats-package.relationships+xml"/>
  <Override PartName="/ppt/slideLayouts/_rels/slideLayout542.xml.rels" ContentType="application/vnd.openxmlformats-package.relationships+xml"/>
  <Override PartName="/ppt/slideLayouts/_rels/slideLayout405.xml.rels" ContentType="application/vnd.openxmlformats-package.relationships+xml"/>
  <Override PartName="/ppt/slideLayouts/_rels/slideLayout386.xml.rels" ContentType="application/vnd.openxmlformats-package.relationships+xml"/>
  <Override PartName="/ppt/slideLayouts/_rels/slideLayout65.xml.rels" ContentType="application/vnd.openxmlformats-package.relationships+xml"/>
  <Override PartName="/ppt/slideLayouts/_rels/slideLayout430.xml.rels" ContentType="application/vnd.openxmlformats-package.relationships+xml"/>
  <Override PartName="/ppt/slideLayouts/_rels/slideLayout216.xml.rels" ContentType="application/vnd.openxmlformats-package.relationships+xml"/>
  <Override PartName="/ppt/slideLayouts/_rels/slideLayout353.xml.rels" ContentType="application/vnd.openxmlformats-package.relationships+xml"/>
  <Override PartName="/ppt/slideLayouts/_rels/slideLayout69.xml.rels" ContentType="application/vnd.openxmlformats-package.relationships+xml"/>
  <Override PartName="/ppt/slideLayouts/_rels/slideLayout434.xml.rels" ContentType="application/vnd.openxmlformats-package.relationships+xml"/>
  <Override PartName="/ppt/slideLayouts/_rels/slideLayout231.xml.rels" ContentType="application/vnd.openxmlformats-package.relationships+xml"/>
  <Override PartName="/ppt/slideLayouts/_rels/slideLayout195.xml.rels" ContentType="application/vnd.openxmlformats-package.relationships+xml"/>
  <Override PartName="/ppt/slideLayouts/_rels/slideLayout356.xml.rels" ContentType="application/vnd.openxmlformats-package.relationships+xml"/>
  <Override PartName="/ppt/slideLayouts/_rels/slideLayout493.xml.rels" ContentType="application/vnd.openxmlformats-package.relationships+xml"/>
  <Override PartName="/ppt/slideLayouts/_rels/slideLayout68.xml.rels" ContentType="application/vnd.openxmlformats-package.relationships+xml"/>
  <Override PartName="/ppt/slideLayouts/_rels/slideLayout433.xml.rels" ContentType="application/vnd.openxmlformats-package.relationships+xml"/>
  <Override PartName="/ppt/slideLayouts/_rels/slideLayout106.xml.rels" ContentType="application/vnd.openxmlformats-package.relationships+xml"/>
  <Override PartName="/ppt/slideLayouts/_rels/slideLayout243.xml.rels" ContentType="application/vnd.openxmlformats-package.relationships+xml"/>
  <Override PartName="/ppt/slideLayouts/_rels/slideLayout105.xml.rels" ContentType="application/vnd.openxmlformats-package.relationships+xml"/>
  <Override PartName="/ppt/slideLayouts/_rels/slideLayout242.xml.rels" ContentType="application/vnd.openxmlformats-package.relationships+xml"/>
  <Override PartName="/ppt/slideLayouts/_rels/slideLayout104.xml.rels" ContentType="application/vnd.openxmlformats-package.relationships+xml"/>
  <Override PartName="/ppt/slideLayouts/_rels/slideLayout241.xml.rels" ContentType="application/vnd.openxmlformats-package.relationships+xml"/>
  <Override PartName="/ppt/slideLayouts/_rels/slideLayout103.xml.rels" ContentType="application/vnd.openxmlformats-package.relationships+xml"/>
  <Override PartName="/ppt/slideLayouts/_rels/slideLayout240.xml.rels" ContentType="application/vnd.openxmlformats-package.relationships+xml"/>
  <Override PartName="/ppt/slideLayouts/_rels/slideLayout365.xml.rels" ContentType="application/vnd.openxmlformats-package.relationships+xml"/>
  <Override PartName="/ppt/slideLayouts/_rels/slideLayout35.xml.rels" ContentType="application/vnd.openxmlformats-package.relationships+xml"/>
  <Override PartName="/ppt/slideLayouts/_rels/slideLayout400.xml.rels" ContentType="application/vnd.openxmlformats-package.relationships+xml"/>
  <Override PartName="/ppt/slideLayouts/_rels/slideLayout162.xml.rels" ContentType="application/vnd.openxmlformats-package.relationships+xml"/>
  <Override PartName="/ppt/slideLayouts/_rels/slideLayout44.xml.rels" ContentType="application/vnd.openxmlformats-package.relationships+xml"/>
  <Override PartName="/ppt/slideLayouts/_rels/slideLayout159.xml.rels" ContentType="application/vnd.openxmlformats-package.relationships+xml"/>
  <Override PartName="/ppt/slideLayouts/_rels/slideLayout296.xml.rels" ContentType="application/vnd.openxmlformats-package.relationships+xml"/>
  <Override PartName="/ppt/slideLayouts/_rels/slideLayout43.xml.rels" ContentType="application/vnd.openxmlformats-package.relationships+xml"/>
  <Override PartName="/ppt/slideLayouts/_rels/slideLayout158.xml.rels" ContentType="application/vnd.openxmlformats-package.relationships+xml"/>
  <Override PartName="/ppt/slideLayouts/_rels/slideLayout295.xml.rels" ContentType="application/vnd.openxmlformats-package.relationships+xml"/>
  <Override PartName="/ppt/slideLayouts/_rels/slideLayout29.xml.rels" ContentType="application/vnd.openxmlformats-package.relationships+xml"/>
  <Override PartName="/ppt/slideLayouts/_rels/slideLayout531.xml.rels" ContentType="application/vnd.openxmlformats-package.relationships+xml"/>
  <Override PartName="/ppt/slideLayouts/_rels/slideLayout42.xml.rels" ContentType="application/vnd.openxmlformats-package.relationships+xml"/>
  <Override PartName="/ppt/slideLayouts/_rels/slideLayout157.xml.rels" ContentType="application/vnd.openxmlformats-package.relationships+xml"/>
  <Override PartName="/ppt/slideLayouts/_rels/slideLayout294.xml.rels" ContentType="application/vnd.openxmlformats-package.relationships+xml"/>
  <Override PartName="/ppt/slideLayouts/_rels/slideLayout28.xml.rels" ContentType="application/vnd.openxmlformats-package.relationships+xml"/>
  <Override PartName="/ppt/slideLayouts/_rels/slideLayout530.xml.rels" ContentType="application/vnd.openxmlformats-package.relationships+xml"/>
  <Override PartName="/ppt/slideLayouts/_rels/slideLayout156.xml.rels" ContentType="application/vnd.openxmlformats-package.relationships+xml"/>
  <Override PartName="/ppt/slideLayouts/_rels/slideLayout293.xml.rels" ContentType="application/vnd.openxmlformats-package.relationships+xml"/>
  <Override PartName="/ppt/slideLayouts/_rels/slideLayout27.xml.rels" ContentType="application/vnd.openxmlformats-package.relationships+xml"/>
  <Override PartName="/ppt/slideLayouts/_rels/slideLayout152.xml.rels" ContentType="application/vnd.openxmlformats-package.relationships+xml"/>
  <Override PartName="/ppt/slideLayouts/_rels/slideLayout537.xml.rels" ContentType="application/vnd.openxmlformats-package.relationships+xml"/>
  <Override PartName="/ppt/slideLayouts/_rels/slideLayout155.xml.rels" ContentType="application/vnd.openxmlformats-package.relationships+xml"/>
  <Override PartName="/ppt/slideLayouts/_rels/slideLayout34.xml.rels" ContentType="application/vnd.openxmlformats-package.relationships+xml"/>
  <Override PartName="/ppt/slideLayouts/_rels/slideLayout292.xml.rels" ContentType="application/vnd.openxmlformats-package.relationships+xml"/>
  <Override PartName="/ppt/slideLayouts/_rels/slideLayout149.xml.rels" ContentType="application/vnd.openxmlformats-package.relationships+xml"/>
  <Override PartName="/ppt/slideLayouts/_rels/slideLayout286.xml.rels" ContentType="application/vnd.openxmlformats-package.relationships+xml"/>
  <Override PartName="/ppt/slideLayouts/_rels/slideLayout154.xml.rels" ContentType="application/vnd.openxmlformats-package.relationships+xml"/>
  <Override PartName="/ppt/slideLayouts/_rels/slideLayout539.xml.rels" ContentType="application/vnd.openxmlformats-package.relationships+xml"/>
  <Override PartName="/ppt/slideLayouts/_rels/slideLayout146.xml.rels" ContentType="application/vnd.openxmlformats-package.relationships+xml"/>
  <Override PartName="/ppt/slideLayouts/_rels/slideLayout283.xml.rels" ContentType="application/vnd.openxmlformats-package.relationships+xml"/>
  <Override PartName="/ppt/slideLayouts/_rels/slideLayout136.xml.rels" ContentType="application/vnd.openxmlformats-package.relationships+xml"/>
  <Override PartName="/ppt/slideLayouts/_rels/slideLayout273.xml.rels" ContentType="application/vnd.openxmlformats-package.relationships+xml"/>
  <Override PartName="/ppt/slideLayouts/_rels/slideLayout415.xml.rels" ContentType="application/vnd.openxmlformats-package.relationships+xml"/>
  <Override PartName="/ppt/slideLayouts/_rels/slideLayout97.xml.rels" ContentType="application/vnd.openxmlformats-package.relationships+xml"/>
  <Override PartName="/ppt/slideLayouts/_rels/slideLayout325.xml.rels" ContentType="application/vnd.openxmlformats-package.relationships+xml"/>
  <Override PartName="/ppt/slideLayouts/_rels/slideLayout552.xml.rels" ContentType="application/vnd.openxmlformats-package.relationships+xml"/>
  <Override PartName="/ppt/slideLayouts/_rels/slideLayout409.xml.rels" ContentType="application/vnd.openxmlformats-package.relationships+xml"/>
  <Override PartName="/ppt/slideLayouts/_rels/slideLayout161.xml.rels" ContentType="application/vnd.openxmlformats-package.relationships+xml"/>
  <Override PartName="/ppt/slideLayouts/_rels/slideLayout522.xml.rels" ContentType="application/vnd.openxmlformats-package.relationships+xml"/>
  <Override PartName="/ppt/slideLayouts/_rels/slideLayout553.xml.rels" ContentType="application/vnd.openxmlformats-package.relationships+xml"/>
  <Override PartName="/ppt/slideLayouts/_rels/slideLayout20.xml.rels" ContentType="application/vnd.openxmlformats-package.relationships+xml"/>
  <Override PartName="/ppt/slideLayouts/_rels/slideLayout135.xml.rels" ContentType="application/vnd.openxmlformats-package.relationships+xml"/>
  <Override PartName="/ppt/slideLayouts/_rels/slideLayout116.xml.rels" ContentType="application/vnd.openxmlformats-package.relationships+xml"/>
  <Override PartName="/ppt/slideLayouts/_rels/slideLayout253.xml.rels" ContentType="application/vnd.openxmlformats-package.relationships+xml"/>
  <Override PartName="/ppt/slideLayouts/_rels/slideLayout463.xml.rels" ContentType="application/vnd.openxmlformats-package.relationships+xml"/>
  <Override PartName="/ppt/slideLayouts/_rels/slideLayout98.xml.rels" ContentType="application/vnd.openxmlformats-package.relationships+xml"/>
  <Override PartName="/ppt/slideLayouts/_rels/slideLayout326.xml.rels" ContentType="application/vnd.openxmlformats-package.relationships+xml"/>
  <Override PartName="/ppt/slideLayouts/_rels/slideLayout187.xml.rels" ContentType="application/vnd.openxmlformats-package.relationships+xml"/>
  <Override PartName="/ppt/slideLayouts/_rels/slideLayout223.xml.rels" ContentType="application/vnd.openxmlformats-package.relationships+xml"/>
  <Override PartName="/ppt/slideLayouts/_rels/slideLayout217.xml.rels" ContentType="application/vnd.openxmlformats-package.relationships+xml"/>
  <Override PartName="/ppt/slideLayouts/_rels/slideLayout360.xml.rels" ContentType="application/vnd.openxmlformats-package.relationships+xml"/>
  <Override PartName="/ppt/slideLayouts/_rels/slideLayout509.xml.rels" ContentType="application/vnd.openxmlformats-package.relationships+xml"/>
  <Override PartName="/ppt/slideLayouts/_rels/slideLayout124.xml.rels" ContentType="application/vnd.openxmlformats-package.relationships+xml"/>
  <Override PartName="/ppt/slideLayouts/_rels/slideLayout511.xml.rels" ContentType="application/vnd.openxmlformats-package.relationships+xml"/>
  <Override PartName="/ppt/slideLayouts/_rels/slideLayout528.xml.rels" ContentType="application/vnd.openxmlformats-package.relationships+xml"/>
  <Override PartName="/ppt/slideLayouts/_rels/slideLayout143.xml.rels" ContentType="application/vnd.openxmlformats-package.relationships+xml"/>
  <Override PartName="/ppt/slideLayouts/_rels/slideLayout49.xml.rels" ContentType="application/vnd.openxmlformats-package.relationships+xml"/>
  <Override PartName="/ppt/slideLayouts/_rels/slideLayout414.xml.rels" ContentType="application/vnd.openxmlformats-package.relationships+xml"/>
  <Override PartName="/ppt/slideLayouts/_rels/slideLayout232.xml.rels" ContentType="application/vnd.openxmlformats-package.relationships+xml"/>
  <Override PartName="/ppt/slideLayouts/_rels/slideLayout196.xml.rels" ContentType="application/vnd.openxmlformats-package.relationships+xml"/>
  <Override PartName="/ppt/slideLayouts/_rels/slideLayout518.xml.rels" ContentType="application/vnd.openxmlformats-package.relationships+xml"/>
  <Override PartName="/ppt/slideLayouts/_rels/slideLayout133.xml.rels" ContentType="application/vnd.openxmlformats-package.relationships+xml"/>
  <Override PartName="/ppt/slideLayouts/_rels/slideLayout189.xml.rels" ContentType="application/vnd.openxmlformats-package.relationships+xml"/>
  <Override PartName="/ppt/slideLayouts/_rels/slideLayout225.xml.rels" ContentType="application/vnd.openxmlformats-package.relationships+xml"/>
  <Override PartName="/ppt/slideLayouts/_rels/slideLayout219.xml.rels" ContentType="application/vnd.openxmlformats-package.relationships+xml"/>
  <Override PartName="/ppt/slideLayouts/_rels/slideLayout362.xml.rels" ContentType="application/vnd.openxmlformats-package.relationships+xml"/>
  <Override PartName="/ppt/slideLayouts/_rels/slideLayout100.xml.rels" ContentType="application/vnd.openxmlformats-package.relationships+xml"/>
  <Override PartName="/ppt/slideLayouts/_rels/slideLayout96.xml.rels" ContentType="application/vnd.openxmlformats-package.relationships+xml"/>
  <Override PartName="/ppt/slideLayouts/_rels/slideLayout324.xml.rels" ContentType="application/vnd.openxmlformats-package.relationships+xml"/>
  <Override PartName="/ppt/slideLayouts/_rels/slideLayout551.xml.rels" ContentType="application/vnd.openxmlformats-package.relationships+xml"/>
  <Override PartName="/ppt/slideLayouts/_rels/slideLayout408.xml.rels" ContentType="application/vnd.openxmlformats-package.relationships+xml"/>
  <Override PartName="/ppt/slideLayouts/_rels/slideLayout160.xml.rels" ContentType="application/vnd.openxmlformats-package.relationships+xml"/>
  <Override PartName="/ppt/slideLayouts/_rels/slideLayout521.xml.rels" ContentType="application/vnd.openxmlformats-package.relationships+xml"/>
  <Override PartName="/ppt/slideLayouts/_rels/slideLayout19.xml.rels" ContentType="application/vnd.openxmlformats-package.relationships+xml"/>
  <Override PartName="/ppt/slideLayouts/_rels/slideLayout538.xml.rels" ContentType="application/vnd.openxmlformats-package.relationships+xml"/>
  <Override PartName="/ppt/slideLayouts/_rels/slideLayout153.xml.rels" ContentType="application/vnd.openxmlformats-package.relationships+xml"/>
  <Override PartName="/ppt/slideLayouts/_rels/slideLayout115.xml.rels" ContentType="application/vnd.openxmlformats-package.relationships+xml"/>
  <Override PartName="/ppt/slideLayouts/_rels/slideLayout545.xml.rels" ContentType="application/vnd.openxmlformats-package.relationships+xml"/>
  <Override PartName="/ppt/slideLayouts/_rels/slideLayout12.xml.rels" ContentType="application/vnd.openxmlformats-package.relationships+xml"/>
  <Override PartName="/ppt/slideLayouts/_rels/slideLayout280.xml.rels" ContentType="application/vnd.openxmlformats-package.relationships+xml"/>
  <Override PartName="/ppt/slideLayouts/_rels/slideLayout137.xml.rels" ContentType="application/vnd.openxmlformats-package.relationships+xml"/>
  <Override PartName="/ppt/slideLayouts/_rels/slideLayout274.xml.rels" ContentType="application/vnd.openxmlformats-package.relationships+xml"/>
  <Override PartName="/ppt/slideLayouts/_rels/slideLayout512.xml.rels" ContentType="application/vnd.openxmlformats-package.relationships+xml"/>
  <Override PartName="/ppt/slideLayouts/_rels/slideLayout144.xml.rels" ContentType="application/vnd.openxmlformats-package.relationships+xml"/>
  <Override PartName="/ppt/slideLayouts/_rels/slideLayout529.xml.rels" ContentType="application/vnd.openxmlformats-package.relationships+xml"/>
  <Override PartName="/ppt/slideLayouts/_rels/slideLayout510.xml.rels" ContentType="application/vnd.openxmlformats-package.relationships+xml"/>
  <Override PartName="/ppt/slideLayouts/_rels/slideLayout527.xml.rels" ContentType="application/vnd.openxmlformats-package.relationships+xml"/>
  <Override PartName="/ppt/slideLayouts/_rels/slideLayout142.xml.rels" ContentType="application/vnd.openxmlformats-package.relationships+xml"/>
  <Override PartName="/ppt/slideLayouts/_rels/slideLayout406.xml.rels" ContentType="application/vnd.openxmlformats-package.relationships+xml"/>
  <Override PartName="/ppt/slideLayouts/_rels/slideLayout425.xml.rels" ContentType="application/vnd.openxmlformats-package.relationships+xml"/>
  <Override PartName="/ppt/slideLayouts/_rels/slideLayout228.xml.rels" ContentType="application/vnd.openxmlformats-package.relationships+xml"/>
  <Override PartName="/ppt/slideLayouts/_rels/slideLayout371.xml.rels" ContentType="application/vnd.openxmlformats-package.relationships+xml"/>
  <Override PartName="/ppt/slideLayouts/_rels/slideLayout234.xml.rels" ContentType="application/vnd.openxmlformats-package.relationships+xml"/>
  <Override PartName="/ppt/slideLayouts/_rels/slideLayout532.xml.rels" ContentType="application/vnd.openxmlformats-package.relationships+xml"/>
  <Override PartName="/ppt/slideLayouts/_rels/slideLayout563.xml.rels" ContentType="application/vnd.openxmlformats-package.relationships+xml"/>
  <Override PartName="/ppt/slideLayouts/_rels/slideLayout30.xml.rels" ContentType="application/vnd.openxmlformats-package.relationships+xml"/>
  <Override PartName="/ppt/slideLayouts/_rels/slideLayout145.xml.rels" ContentType="application/vnd.openxmlformats-package.relationships+xml"/>
  <Override PartName="/ppt/slideLayouts/_rels/slideLayout501.xml.rels" ContentType="application/vnd.openxmlformats-package.relationships+xml"/>
  <Override PartName="/ppt/slideLayouts/_rels/slideLayout114.xml.rels" ContentType="application/vnd.openxmlformats-package.relationships+xml"/>
  <Override PartName="/ppt/slideLayouts/_rels/slideLayout126.xml.rels" ContentType="application/vnd.openxmlformats-package.relationships+xml"/>
  <Override PartName="/ppt/slideLayouts/_rels/slideLayout263.xml.rels" ContentType="application/vnd.openxmlformats-package.relationships+xml"/>
  <Override PartName="/ppt/slideLayouts/_rels/slideLayout191.xml.rels" ContentType="application/vnd.openxmlformats-package.relationships+xml"/>
  <Override PartName="/ppt/slideLayouts/_rels/slideLayout439.xml.rels" ContentType="application/vnd.openxmlformats-package.relationships+xml"/>
  <Override PartName="/ppt/slideLayouts/_rels/slideLayout513.xml.rels" ContentType="application/vnd.openxmlformats-package.relationships+xml"/>
  <Override PartName="/ppt/slideLayouts/_rels/slideLayout192.xml.rels" ContentType="application/vnd.openxmlformats-package.relationships+xml"/>
  <Override PartName="/ppt/slideLayouts/_rels/slideLayout514.xml.rels" ContentType="application/vnd.openxmlformats-package.relationships+xml"/>
  <Override PartName="/ppt/slideLayouts/_rels/slideLayout499.xml.rels" ContentType="application/vnd.openxmlformats-package.relationships+xml"/>
  <Override PartName="/ppt/slideLayouts/_rels/slideLayout125.xml.rels" ContentType="application/vnd.openxmlformats-package.relationships+xml"/>
  <Override PartName="/ppt/slideLayouts/_rels/slideLayout99.xml.rels" ContentType="application/vnd.openxmlformats-package.relationships+xml"/>
  <Override PartName="/ppt/slideLayouts/_rels/slideLayout464.xml.rels" ContentType="application/vnd.openxmlformats-package.relationships+xml"/>
  <Override PartName="/ppt/slideLayouts/_rels/slideLayout281.xml.rels" ContentType="application/vnd.openxmlformats-package.relationships+xml"/>
  <Override PartName="/ppt/slideLayouts/_rels/slideLayout138.xml.rels" ContentType="application/vnd.openxmlformats-package.relationships+xml"/>
  <Override PartName="/ppt/slideLayouts/_rels/slideLayout275.xml.rels" ContentType="application/vnd.openxmlformats-package.relationships+xml"/>
  <Override PartName="/ppt/slideLayouts/_rels/slideLayout503.xml.rels" ContentType="application/vnd.openxmlformats-package.relationships+xml"/>
  <Override PartName="/ppt/slideLayouts/_rels/slideLayout181.xml.rels" ContentType="application/vnd.openxmlformats-package.relationships+xml"/>
  <Override PartName="/ppt/slideLayouts/_rels/slideLayout429.xml.rels" ContentType="application/vnd.openxmlformats-package.relationships+xml"/>
  <Override PartName="/ppt/slideLayouts/_rels/slideLayout164.xml.rels" ContentType="application/vnd.openxmlformats-package.relationships+xml"/>
  <Override PartName="/ppt/slideLayouts/_rels/slideLayout16.xml.rels" ContentType="application/vnd.openxmlformats-package.relationships+xml"/>
  <Override PartName="/ppt/slideLayouts/_rels/slideLayout549.xml.rels" ContentType="application/vnd.openxmlformats-package.relationships+xml"/>
  <Override PartName="/ppt/slideLayouts/_rels/slideLayout533.xml.rels" ContentType="application/vnd.openxmlformats-package.relationships+xml"/>
  <Override PartName="/ppt/slideLayouts/_rels/slideLayout497.xml.rels" ContentType="application/vnd.openxmlformats-package.relationships+xml"/>
  <Override PartName="/ppt/slideLayouts/_rels/slideLayout502.xml.rels" ContentType="application/vnd.openxmlformats-package.relationships+xml"/>
  <Override PartName="/ppt/slideLayouts/_rels/slideLayout180.xml.rels" ContentType="application/vnd.openxmlformats-package.relationships+xml"/>
  <Override PartName="/ppt/slideLayouts/_rels/slideLayout428.xml.rels" ContentType="application/vnd.openxmlformats-package.relationships+xml"/>
  <Override PartName="/ppt/slideLayouts/_rels/slideLayout504.xml.rels" ContentType="application/vnd.openxmlformats-package.relationships+xml"/>
  <Override PartName="/ppt/slideLayouts/_rels/slideLayout520.xml.rels" ContentType="application/vnd.openxmlformats-package.relationships+xml"/>
  <Override PartName="/ppt/slideLayouts/_rels/slideLayout18.xml.rels" ContentType="application/vnd.openxmlformats-package.relationships+xml"/>
  <Override PartName="/ppt/slideLayouts/_rels/slideLayout562.xml.rels" ContentType="application/vnd.openxmlformats-package.relationships+xml"/>
  <Override PartName="/ppt/slideLayouts/_rels/slideLayout419.xml.rels" ContentType="application/vnd.openxmlformats-package.relationships+xml"/>
  <Override PartName="/ppt/slideLayouts/_rels/slideLayout171.xml.rels" ContentType="application/vnd.openxmlformats-package.relationships+xml"/>
  <Override PartName="/ppt/slideLayouts/_rels/slideLayout523.xml.rels" ContentType="application/vnd.openxmlformats-package.relationships+xml"/>
  <Override PartName="/ppt/slideLayouts/_rels/slideLayout487.xml.rels" ContentType="application/vnd.openxmlformats-package.relationships+xml"/>
  <Override PartName="/ppt/slideLayouts/_rels/slideLayout170.xml.rels" ContentType="application/vnd.openxmlformats-package.relationships+xml"/>
  <Override PartName="/ppt/slideLayouts/_rels/slideLayout163.xml.rels" ContentType="application/vnd.openxmlformats-package.relationships+xml"/>
  <Override PartName="/ppt/slideLayouts/_rels/slideLayout193.xml.rels" ContentType="application/vnd.openxmlformats-package.relationships+xml"/>
  <Override PartName="/ppt/slideLayouts/_rels/slideLayout479.xml.rels" ContentType="application/vnd.openxmlformats-package.relationships+xml"/>
  <Override PartName="/ppt/slideLayouts/_rels/slideLayout498.xml.rels" ContentType="application/vnd.openxmlformats-package.relationships+xml"/>
  <Override PartName="/ppt/slideLayouts/_rels/slideLayout534.xml.rels" ContentType="application/vnd.openxmlformats-package.relationships+xml"/>
  <Override PartName="/ppt/slideLayouts/_rels/slideLayout32.xml.rels" ContentType="application/vnd.openxmlformats-package.relationships+xml"/>
  <Override PartName="/ppt/slideLayouts/_rels/slideLayout290.xml.rels" ContentType="application/vnd.openxmlformats-package.relationships+xml"/>
  <Override PartName="/ppt/slideLayouts/_rels/slideLayout147.xml.rels" ContentType="application/vnd.openxmlformats-package.relationships+xml"/>
  <Override PartName="/ppt/slideLayouts/_rels/slideLayout284.xml.rels" ContentType="application/vnd.openxmlformats-package.relationships+xml"/>
  <Override PartName="/ppt/slideLayouts/_rels/slideLayout500.xml.rels" ContentType="application/vnd.openxmlformats-package.relationships+xml"/>
  <Override PartName="/ppt/slideLayouts/_rels/slideLayout257.xml.rels" ContentType="application/vnd.openxmlformats-package.relationships+xml"/>
  <Override PartName="/ppt/slideLayouts/_rels/slideLayout394.xml.rels" ContentType="application/vnd.openxmlformats-package.relationships+xml"/>
  <Override PartName="/ppt/slideLayouts/_rels/slideLayout233.xml.rels" ContentType="application/vnd.openxmlformats-package.relationships+xml"/>
  <Override PartName="/ppt/slideLayouts/_rels/slideLayout418.xml.rels" ContentType="application/vnd.openxmlformats-package.relationships+xml"/>
  <Override PartName="/ppt/slideLayouts/_rels/slideLayout561.xml.rels" ContentType="application/vnd.openxmlformats-package.relationships+xml"/>
  <Override PartName="/ppt/slideLayouts/_rels/slideLayout59.xml.rels" ContentType="application/vnd.openxmlformats-package.relationships+xml"/>
  <Override PartName="/ppt/slideLayouts/_rels/slideLayout424.xml.rels" ContentType="application/vnd.openxmlformats-package.relationships+xml"/>
  <Override PartName="/ppt/slideLayouts/_rels/slideLayout524.xml.rels" ContentType="application/vnd.openxmlformats-package.relationships+xml"/>
  <Override PartName="/ppt/slideLayouts/_rels/slideLayout488.xml.rels" ContentType="application/vnd.openxmlformats-package.relationships+xml"/>
  <Override PartName="/ppt/slideLayouts/_rels/slideLayout363.xml.rels" ContentType="application/vnd.openxmlformats-package.relationships+xml"/>
  <Override PartName="/ppt/slideLayouts/_rels/slideLayout226.xml.rels" ContentType="application/vnd.openxmlformats-package.relationships+xml"/>
  <Override PartName="/ppt/slideLayouts/_rels/slideLayout101.xml.rels" ContentType="application/vnd.openxmlformats-package.relationships+xml"/>
  <Override PartName="/ppt/slideLayouts/_rels/slideLayout525.xml.rels" ContentType="application/vnd.openxmlformats-package.relationships+xml"/>
  <Override PartName="/ppt/slideLayouts/_rels/slideLayout140.xml.rels" ContentType="application/vnd.openxmlformats-package.relationships+xml"/>
  <Override PartName="/ppt/slideLayouts/_rels/slideLayout489.xml.rels" ContentType="application/vnd.openxmlformats-package.relationships+xml"/>
  <Override PartName="/ppt/slideLayouts/_rels/slideLayout364.xml.rels" ContentType="application/vnd.openxmlformats-package.relationships+xml"/>
  <Override PartName="/ppt/slideLayouts/_rels/slideLayout370.xml.rels" ContentType="application/vnd.openxmlformats-package.relationships+xml"/>
  <Override PartName="/ppt/slideLayouts/_rels/slideLayout227.xml.rels" ContentType="application/vnd.openxmlformats-package.relationships+xml"/>
  <Override PartName="/ppt/slideLayouts/_rels/slideLayout102.xml.rels" ContentType="application/vnd.openxmlformats-package.relationships+xml"/>
  <Override PartName="/ppt/slideLayouts/_rels/slideLayout197.xml.rels" ContentType="application/vnd.openxmlformats-package.relationships+xml"/>
  <Override PartName="/ppt/slideLayouts/_rels/slideLayout276.xml.rels" ContentType="application/vnd.openxmlformats-package.relationships+xml"/>
  <Override PartName="/ppt/slideLayouts/_rels/slideLayout282.xml.rels" ContentType="application/vnd.openxmlformats-package.relationships+xml"/>
  <Override PartName="/ppt/slideLayouts/_rels/slideLayout139.xml.rels" ContentType="application/vnd.openxmlformats-package.relationships+xml"/>
  <Override PartName="/ppt/slideLayouts/_rels/slideLayout198.xml.rels" ContentType="application/vnd.openxmlformats-package.relationships+xml"/>
  <Override PartName="/ppt/slideLayouts/_rels/slideLayout265.xml.rels" ContentType="application/vnd.openxmlformats-package.relationships+xml"/>
  <Override PartName="/ppt/slideLayouts/_rels/slideLayout526.xml.rels" ContentType="application/vnd.openxmlformats-package.relationships+xml"/>
  <Override PartName="/ppt/slideLayouts/_rels/slideLayout141.xml.rels" ContentType="application/vnd.openxmlformats-package.relationships+xml"/>
  <Override PartName="/ppt/slideLayouts/_rels/slideLayout427.xml.rels" ContentType="application/vnd.openxmlformats-package.relationships+xml"/>
  <Override PartName="/ppt/slideLayouts/_rels/slideLayout266.xml.rels" ContentType="application/vnd.openxmlformats-package.relationships+xml"/>
  <Override PartName="/ppt/slideLayouts/_rels/slideLayout272.xml.rels" ContentType="application/vnd.openxmlformats-package.relationships+xml"/>
  <Override PartName="/ppt/slideLayouts/_rels/slideLayout129.xml.rels" ContentType="application/vnd.openxmlformats-package.relationships+xml"/>
  <Override PartName="/ppt/slideLayouts/_rels/slideLayout285.xml.rels" ContentType="application/vnd.openxmlformats-package.relationships+xml"/>
  <Override PartName="/ppt/slideLayouts/_rels/slideLayout291.xml.rels" ContentType="application/vnd.openxmlformats-package.relationships+xml"/>
  <Override PartName="/ppt/slideLayouts/_rels/slideLayout148.xml.rels" ContentType="application/vnd.openxmlformats-package.relationships+xml"/>
  <Override PartName="/ppt/slideLayouts/_rels/slideLayout17.xml.rels" ContentType="application/vnd.openxmlformats-package.relationships+xml"/>
  <Override PartName="/ppt/slideLayouts/_rels/slideLayout33.xml.rels" ContentType="application/vnd.openxmlformats-package.relationships+xml"/>
  <Override PartName="/ppt/slideLayouts/_rels/slideLayout186.xml.rels" ContentType="application/vnd.openxmlformats-package.relationships+xml"/>
  <Override PartName="/ppt/slideLayouts/_rels/slideLayout221.xml.rels" ContentType="application/vnd.openxmlformats-package.relationships+xml"/>
  <Override PartName="/ppt/slideLayouts/_rels/slideLayout185.xml.rels" ContentType="application/vnd.openxmlformats-package.relationships+xml"/>
  <Override PartName="/ppt/slideLayouts/_rels/slideLayout220.xml.rels" ContentType="application/vnd.openxmlformats-package.relationships+xml"/>
  <Override PartName="/ppt/slideLayouts/_rels/slideLayout345.xml.rels" ContentType="application/vnd.openxmlformats-package.relationships+xml"/>
  <Override PartName="/ppt/slideLayouts/_rels/slideLayout184.xml.rels" ContentType="application/vnd.openxmlformats-package.relationships+xml"/>
  <Override PartName="/ppt/slideLayouts/_rels/slideLayout344.xml.rels" ContentType="application/vnd.openxmlformats-package.relationships+xml"/>
  <Override PartName="/ppt/slideLayouts/_rels/slideLayout183.xml.rels" ContentType="application/vnd.openxmlformats-package.relationships+xml"/>
  <Override PartName="/ppt/slideLayouts/_rels/slideLayout182.xml.rels" ContentType="application/vnd.openxmlformats-package.relationships+xml"/>
  <Override PartName="/ppt/slideLayouts/_rels/slideLayout169.xml.rels" ContentType="application/vnd.openxmlformats-package.relationships+xml"/>
  <Override PartName="/ppt/slideLayouts/_rels/slideLayout205.xml.rels" ContentType="application/vnd.openxmlformats-package.relationships+xml"/>
  <Override PartName="/ppt/slideLayouts/_rels/slideLayout342.xml.rels" ContentType="application/vnd.openxmlformats-package.relationships+xml"/>
  <Override PartName="/ppt/slideLayouts/_rels/slideLayout54.xml.rels" ContentType="application/vnd.openxmlformats-package.relationships+xml"/>
  <Override PartName="/ppt/slideLayouts/_rels/slideLayout64.xml.rels" ContentType="application/vnd.openxmlformats-package.relationships+xml"/>
  <Override PartName="/ppt/slideLayouts/_rels/slideLayout179.xml.rels" ContentType="application/vnd.openxmlformats-package.relationships+xml"/>
  <Override PartName="/ppt/slideLayouts/_rels/slideLayout215.xml.rels" ContentType="application/vnd.openxmlformats-package.relationships+xml"/>
  <Override PartName="/ppt/slideLayouts/_rels/slideLayout209.xml.rels" ContentType="application/vnd.openxmlformats-package.relationships+xml"/>
  <Override PartName="/ppt/slideLayouts/_rels/slideLayout352.xml.rels" ContentType="application/vnd.openxmlformats-package.relationships+xml"/>
  <Override PartName="/ppt/slideLayouts/_rels/slideLayout58.xml.rels" ContentType="application/vnd.openxmlformats-package.relationships+xml"/>
  <Override PartName="/ppt/slideLayouts/_rels/slideLayout423.xml.rels" ContentType="application/vnd.openxmlformats-package.relationships+xml"/>
  <Override PartName="/ppt/slideLayouts/_rels/slideLayout560.xml.rels" ContentType="application/vnd.openxmlformats-package.relationships+xml"/>
  <Override PartName="/ppt/slideLayouts/_rels/slideLayout417.xml.rels" ContentType="application/vnd.openxmlformats-package.relationships+xml"/>
  <Override PartName="/ppt/slideLayouts/_rels/slideLayout57.xml.rels" ContentType="application/vnd.openxmlformats-package.relationships+xml"/>
  <Override PartName="/ppt/slideLayouts/_rels/slideLayout422.xml.rels" ContentType="application/vnd.openxmlformats-package.relationships+xml"/>
  <Override PartName="/ppt/slideLayouts/_rels/slideLayout208.xml.rels" ContentType="application/vnd.openxmlformats-package.relationships+xml"/>
  <Override PartName="/ppt/slideLayouts/_rels/slideLayout351.xml.rels" ContentType="application/vnd.openxmlformats-package.relationships+xml"/>
  <Override PartName="/ppt/slideLayouts/_rels/slideLayout214.xml.rels" ContentType="application/vnd.openxmlformats-package.relationships+xml"/>
  <Override PartName="/ppt/slideLayouts/_rels/slideLayout63.xml.rels" ContentType="application/vnd.openxmlformats-package.relationships+xml"/>
  <Override PartName="/ppt/slideLayouts/_rels/slideLayout178.xml.rels" ContentType="application/vnd.openxmlformats-package.relationships+xml"/>
  <Override PartName="/ppt/slideLayouts/_rels/slideLayout177.xml.rels" ContentType="application/vnd.openxmlformats-package.relationships+xml"/>
  <Override PartName="/ppt/slideLayouts/_rels/slideLayout213.xml.rels" ContentType="application/vnd.openxmlformats-package.relationships+xml"/>
  <Override PartName="/ppt/slideLayouts/_rels/slideLayout207.xml.rels" ContentType="application/vnd.openxmlformats-package.relationships+xml"/>
  <Override PartName="/ppt/slideLayouts/_rels/slideLayout350.xml.rels" ContentType="application/vnd.openxmlformats-package.relationships+xml"/>
  <Override PartName="/ppt/slideLayouts/_rels/slideLayout56.xml.rels" ContentType="application/vnd.openxmlformats-package.relationships+xml"/>
  <Override PartName="/ppt/slideLayouts/_rels/slideLayout421.xml.rels" ContentType="application/vnd.openxmlformats-package.relationships+xml"/>
  <Override PartName="/ppt/slideLayouts/_rels/slideLayout176.xml.rels" ContentType="application/vnd.openxmlformats-package.relationships+xml"/>
  <Override PartName="/ppt/slideLayouts/_rels/slideLayout212.xml.rels" ContentType="application/vnd.openxmlformats-package.relationships+xml"/>
  <Override PartName="/ppt/slideLayouts/_rels/slideLayout211.xml.rels" ContentType="application/vnd.openxmlformats-package.relationships+xml"/>
  <Override PartName="/ppt/slideLayouts/_rels/slideLayout175.xml.rels" ContentType="application/vnd.openxmlformats-package.relationships+xml"/>
  <Override PartName="/ppt/slideLayouts/_rels/slideLayout210.xml.rels" ContentType="application/vnd.openxmlformats-package.relationships+xml"/>
  <Override PartName="/ppt/slideLayouts/_rels/slideLayout52.xml.rels" ContentType="application/vnd.openxmlformats-package.relationships+xml"/>
  <Override PartName="/ppt/slideLayouts/_rels/slideLayout167.xml.rels" ContentType="application/vnd.openxmlformats-package.relationships+xml"/>
  <Override PartName="/ppt/slideLayouts/_rels/slideLayout203.xml.rels" ContentType="application/vnd.openxmlformats-package.relationships+xml"/>
  <Override PartName="/ppt/slideLayouts/_rels/slideLayout340.xml.rels" ContentType="application/vnd.openxmlformats-package.relationships+xml"/>
  <Override PartName="/ppt/slideLayouts/_rels/slideLayout166.xml.rels" ContentType="application/vnd.openxmlformats-package.relationships+xml"/>
  <Override PartName="/ppt/slideLayouts/_rels/slideLayout202.xml.rels" ContentType="application/vnd.openxmlformats-package.relationships+xml"/>
  <Override PartName="/ppt/slideLayouts/_rels/slideLayout201.xml.rels" ContentType="application/vnd.openxmlformats-package.relationships+xml"/>
  <Override PartName="/ppt/slideLayouts/_rels/slideLayout165.xml.rels" ContentType="application/vnd.openxmlformats-package.relationships+xml"/>
  <Override PartName="/ppt/slideLayouts/_rels/slideLayout200.xml.rels" ContentType="application/vnd.openxmlformats-package.relationships+xml"/>
  <Override PartName="/ppt/slideLayouts/_rels/slideLayout449.xml.rels" ContentType="application/vnd.openxmlformats-package.relationships+xml"/>
  <Override PartName="/ppt/slideLayouts/_rels/slideLayout132.xml.rels" ContentType="application/vnd.openxmlformats-package.relationships+xml"/>
  <Override PartName="/ppt/slideLayouts/_rels/slideLayout517.xml.rels" ContentType="application/vnd.openxmlformats-package.relationships+xml"/>
  <Override PartName="/ppt/slideLayouts/_rels/slideLayout256.xml.rels" ContentType="application/vnd.openxmlformats-package.relationships+xml"/>
  <Override PartName="/ppt/slideLayouts/_rels/slideLayout262.xml.rels" ContentType="application/vnd.openxmlformats-package.relationships+xml"/>
  <Override PartName="/ppt/slideLayouts/_rels/slideLayout119.xml.rels" ContentType="application/vnd.openxmlformats-package.relationships+xml"/>
  <Override PartName="/ppt/slideLayouts/_rels/slideLayout393.xml.rels" ContentType="application/vnd.openxmlformats-package.relationships+xml"/>
  <Override PartName="/ppt/slideLayouts/_rels/slideLayout131.xml.rels" ContentType="application/vnd.openxmlformats-package.relationships+xml"/>
  <Override PartName="/ppt/slideLayouts/_rels/slideLayout516.xml.rels" ContentType="application/vnd.openxmlformats-package.relationships+xml"/>
  <Override PartName="/ppt/slideLayouts/_rels/slideLayout255.xml.rels" ContentType="application/vnd.openxmlformats-package.relationships+xml"/>
  <Override PartName="/ppt/slideLayouts/_rels/slideLayout261.xml.rels" ContentType="application/vnd.openxmlformats-package.relationships+xml"/>
  <Override PartName="/ppt/slideLayouts/_rels/slideLayout118.xml.rels" ContentType="application/vnd.openxmlformats-package.relationships+xml"/>
  <Override PartName="/ppt/slideLayouts/_rels/slideLayout249.xml.rels" ContentType="application/vnd.openxmlformats-package.relationships+xml"/>
  <Override PartName="/ppt/slideLayouts/_rels/slideLayout392.xml.rels" ContentType="application/vnd.openxmlformats-package.relationships+xml"/>
  <Override PartName="/ppt/slideLayouts/_rels/slideLayout130.xml.rels" ContentType="application/vnd.openxmlformats-package.relationships+xml"/>
  <Override PartName="/ppt/slideLayouts/_rels/slideLayout515.xml.rels" ContentType="application/vnd.openxmlformats-package.relationships+xml"/>
  <Override PartName="/ppt/slideLayouts/_rels/slideLayout254.xml.rels" ContentType="application/vnd.openxmlformats-package.relationships+xml"/>
  <Override PartName="/ppt/slideLayouts/_rels/slideLayout73.xml.rels" ContentType="application/vnd.openxmlformats-package.relationships+xml"/>
  <Override PartName="/ppt/slideLayouts/_rels/slideLayout301.xml.rels" ContentType="application/vnd.openxmlformats-package.relationships+xml"/>
  <Override PartName="/ppt/slideLayouts/_rels/slideLayout4.xml.rels" ContentType="application/vnd.openxmlformats-package.relationships+xml"/>
  <Override PartName="/ppt/slideLayouts/_rels/slideLayout270.xml.rels" ContentType="application/vnd.openxmlformats-package.relationships+xml"/>
  <Override PartName="/ppt/slideLayouts/_rels/slideLayout127.xml.rels" ContentType="application/vnd.openxmlformats-package.relationships+xml"/>
  <Override PartName="/ppt/slideLayouts/_rels/slideLayout264.xml.rels" ContentType="application/vnd.openxmlformats-package.relationships+xml"/>
  <Override PartName="/ppt/slideLayouts/_rels/slideLayout89.xml.rels" ContentType="application/vnd.openxmlformats-package.relationships+xml"/>
  <Override PartName="/ppt/slideLayouts/_rels/slideLayout454.xml.rels" ContentType="application/vnd.openxmlformats-package.relationships+xml"/>
  <Override PartName="/ppt/slideLayouts/_rels/slideLayout151.xml.rels" ContentType="application/vnd.openxmlformats-package.relationships+xml"/>
  <Override PartName="/ppt/slideLayouts/_rels/slideLayout536.xml.rels" ContentType="application/vnd.openxmlformats-package.relationships+xml"/>
  <Override PartName="/ppt/slideLayouts/_rels/slideLayout88.xml.rels" ContentType="application/vnd.openxmlformats-package.relationships+xml"/>
  <Override PartName="/ppt/slideLayouts/_rels/slideLayout316.xml.rels" ContentType="application/vnd.openxmlformats-package.relationships+xml"/>
  <Override PartName="/ppt/slideLayouts/_rels/slideLayout453.xml.rels" ContentType="application/vnd.openxmlformats-package.relationships+xml"/>
  <Override PartName="/ppt/slideLayouts/_rels/slideLayout150.xml.rels" ContentType="application/vnd.openxmlformats-package.relationships+xml"/>
  <Override PartName="/ppt/slideLayouts/_rels/slideLayout535.xml.rels" ContentType="application/vnd.openxmlformats-package.relationships+xml"/>
  <Override PartName="/ppt/slideLayouts/_rels/slideLayout79.xml.rels" ContentType="application/vnd.openxmlformats-package.relationships+xml"/>
  <Override PartName="/ppt/slideLayouts/_rels/slideLayout444.xml.rels" ContentType="application/vnd.openxmlformats-package.relationships+xml"/>
  <Override PartName="/ppt/slideLayouts/_rels/slideLayout391.xml.rels" ContentType="application/vnd.openxmlformats-package.relationships+xml"/>
  <Override PartName="/ppt/slideLayouts/_rels/slideLayout248.xml.rels" ContentType="application/vnd.openxmlformats-package.relationships+xml"/>
  <Override PartName="/ppt/slideLayouts/_rels/slideLayout385.xml.rels" ContentType="application/vnd.openxmlformats-package.relationships+xml"/>
  <Override PartName="/ppt/slideLayouts/_rels/slideLayout544.xml.rels" ContentType="application/vnd.openxmlformats-package.relationships+xml"/>
  <Override PartName="/ppt/slideLayouts/_rels/slideLayout11.xml.rels" ContentType="application/vnd.openxmlformats-package.relationships+xml"/>
  <Override PartName="/ppt/slideLayouts/_rels/slideLayout123.xml.rels" ContentType="application/vnd.openxmlformats-package.relationships+xml"/>
  <Override PartName="/ppt/slideLayouts/_rels/slideLayout117.xml.rels" ContentType="application/vnd.openxmlformats-package.relationships+xml"/>
  <Override PartName="/ppt/slideLayouts/_rels/slideLayout260.xml.rels" ContentType="application/vnd.openxmlformats-package.relationships+xml"/>
  <Override PartName="/ppt/slideLayouts/_rels/slideLayout508.xml.rels" ContentType="application/vnd.openxmlformats-package.relationships+xml"/>
  <Override PartName="/ppt/slideLayouts/_rels/slideLayout87.xml.rels" ContentType="application/vnd.openxmlformats-package.relationships+xml"/>
  <Override PartName="/ppt/slideLayouts/_rels/slideLayout315.xml.rels" ContentType="application/vnd.openxmlformats-package.relationships+xml"/>
  <Override PartName="/ppt/slideLayouts/_rels/slideLayout376.xml.rels" ContentType="application/vnd.openxmlformats-package.relationships+xml"/>
  <Override PartName="/ppt/slideLayouts/_rels/slideLayout564.xml.rels" ContentType="application/vnd.openxmlformats-package.relationships+xml"/>
  <Override PartName="/ppt/slideLayouts/_rels/slideLayout31.xml.rels" ContentType="application/vnd.openxmlformats-package.relationships+xml"/>
  <Override PartName="/ppt/slideLayouts/_rels/slideLayout5.xml.rels" ContentType="application/vnd.openxmlformats-package.relationships+xml"/>
  <Override PartName="/ppt/slideLayouts/_rels/slideLayout74.xml.rels" ContentType="application/vnd.openxmlformats-package.relationships+xml"/>
  <Override PartName="/ppt/slideLayouts/_rels/slideLayout302.xml.rels" ContentType="application/vnd.openxmlformats-package.relationships+xml"/>
  <Override PartName="/ppt/slideLayouts/_rels/slideLayout134.xml.rels" ContentType="application/vnd.openxmlformats-package.relationships+xml"/>
  <Override PartName="/ppt/slideLayouts/_rels/slideLayout128.xml.rels" ContentType="application/vnd.openxmlformats-package.relationships+xml"/>
  <Override PartName="/ppt/slideLayouts/_rels/slideLayout271.xml.rels" ContentType="application/vnd.openxmlformats-package.relationships+xml"/>
  <Override PartName="/ppt/slideLayouts/_rels/slideLayout519.xml.rels" ContentType="application/vnd.openxmlformats-package.relationships+xml"/>
  <Override PartName="/ppt/slideLayouts/_rels/slideLayout6.xml.rels" ContentType="application/vnd.openxmlformats-package.relationships+xml"/>
  <Override PartName="/ppt/slideLayouts/_rels/slideLayout75.xml.rels" ContentType="application/vnd.openxmlformats-package.relationships+xml"/>
  <Override PartName="/ppt/slideLayouts/_rels/slideLayout303.xml.rels" ContentType="application/vnd.openxmlformats-package.relationships+xml"/>
  <Override PartName="/ppt/slideLayouts/_rels/slideLayout440.xml.rels" ContentType="application/vnd.openxmlformats-package.relationships+xml"/>
  <Override PartName="/ppt/slideLayouts/_rels/slideLayout40.xml.rels" ContentType="application/vnd.openxmlformats-package.relationships+xml"/>
  <Override PartName="/ppt/slideLayouts/_rels/slideLayout83.xml.rels" ContentType="application/vnd.openxmlformats-package.relationships+xml"/>
  <Override PartName="/ppt/slideLayouts/_rels/slideLayout311.xml.rels" ContentType="application/vnd.openxmlformats-package.relationships+xml"/>
  <Override PartName="/ppt/slideLayouts/_rels/slideLayout459.xml.rels" ContentType="application/vnd.openxmlformats-package.relationships+xml"/>
  <Override PartName="/ppt/slideLayouts/_rels/slideLayout235.xml.rels" ContentType="application/vnd.openxmlformats-package.relationships+xml"/>
  <Override PartName="/ppt/slideLayouts/_rels/slideLayout199.xml.rels" ContentType="application/vnd.openxmlformats-package.relationships+xml"/>
  <Override PartName="/ppt/slideLayouts/_rels/slideLayout110.xml.rels" ContentType="application/vnd.openxmlformats-package.relationships+xml"/>
  <Override PartName="/ppt/slideLayouts/_rels/slideLayout50.xml.rels" ContentType="application/vnd.openxmlformats-package.relationships+xml"/>
  <Override PartName="/ppt/slideLayouts/_rels/slideLayout93.xml.rels" ContentType="application/vnd.openxmlformats-package.relationships+xml"/>
  <Override PartName="/ppt/slideLayouts/_rels/slideLayout321.xml.rels" ContentType="application/vnd.openxmlformats-package.relationships+xml"/>
  <Override PartName="/ppt/slideLayouts/_rels/slideLayout469.xml.rels" ContentType="application/vnd.openxmlformats-package.relationships+xml"/>
  <Override PartName="/ppt/slideLayouts/_rels/slideLayout7.xml.rels" ContentType="application/vnd.openxmlformats-package.relationships+xml"/>
  <Override PartName="/ppt/slideLayouts/_rels/slideLayout76.xml.rels" ContentType="application/vnd.openxmlformats-package.relationships+xml"/>
  <Override PartName="/ppt/slideLayouts/_rels/slideLayout304.xml.rels" ContentType="application/vnd.openxmlformats-package.relationships+xml"/>
  <Override PartName="/ppt/slideLayouts/_rels/slideLayout441.xml.rels" ContentType="application/vnd.openxmlformats-package.relationships+xml"/>
  <Override PartName="/ppt/slideLayouts/_rels/slideLayout245.xml.rels" ContentType="application/vnd.openxmlformats-package.relationships+xml"/>
  <Override PartName="/ppt/slideLayouts/_rels/slideLayout251.xml.rels" ContentType="application/vnd.openxmlformats-package.relationships+xml"/>
  <Override PartName="/ppt/slideLayouts/_rels/slideLayout108.xml.rels" ContentType="application/vnd.openxmlformats-package.relationships+xml"/>
  <Override PartName="/ppt/slideLayouts/_rels/slideLayout239.xml.rels" ContentType="application/vnd.openxmlformats-package.relationships+xml"/>
  <Override PartName="/ppt/slideLayouts/_rels/slideLayout382.xml.rels" ContentType="application/vnd.openxmlformats-package.relationships+xml"/>
  <Override PartName="/ppt/slideLayouts/_rels/slideLayout120.xml.rels" ContentType="application/vnd.openxmlformats-package.relationships+xml"/>
  <Override PartName="/ppt/slideLayouts/_rels/slideLayout505.xml.rels" ContentType="application/vnd.openxmlformats-package.relationships+xml"/>
  <Override PartName="/ppt/slideLayouts/_rels/slideLayout41.xml.rels" ContentType="application/vnd.openxmlformats-package.relationships+xml"/>
  <Override PartName="/ppt/slideLayouts/_rels/slideLayout84.xml.rels" ContentType="application/vnd.openxmlformats-package.relationships+xml"/>
  <Override PartName="/ppt/slideLayouts/_rels/slideLayout312.xml.rels" ContentType="application/vnd.openxmlformats-package.relationships+xml"/>
  <Override PartName="/ppt/slideLayouts/_rels/slideLayout236.xml.rels" ContentType="application/vnd.openxmlformats-package.relationships+xml"/>
  <Override PartName="/ppt/slideLayouts/_rels/slideLayout373.xml.rels" ContentType="application/vnd.openxmlformats-package.relationships+xml"/>
  <Override PartName="/ppt/slideLayouts/_rels/slideLayout111.xml.rels" ContentType="application/vnd.openxmlformats-package.relationships+xml"/>
  <Override PartName="/ppt/slideLayouts/_rels/slideLayout51.xml.rels" ContentType="application/vnd.openxmlformats-package.relationships+xml"/>
  <Override PartName="/ppt/slideLayouts/_rels/slideLayout94.xml.rels" ContentType="application/vnd.openxmlformats-package.relationships+xml"/>
  <Override PartName="/ppt/slideLayouts/_rels/slideLayout322.xml.rels" ContentType="application/vnd.openxmlformats-package.relationships+xml"/>
  <Override PartName="/ppt/slideLayouts/_rels/slideLayout8.xml.rels" ContentType="application/vnd.openxmlformats-package.relationships+xml"/>
  <Override PartName="/ppt/slideLayouts/_rels/slideLayout77.xml.rels" ContentType="application/vnd.openxmlformats-package.relationships+xml"/>
  <Override PartName="/ppt/slideLayouts/_rels/slideLayout305.xml.rels" ContentType="application/vnd.openxmlformats-package.relationships+xml"/>
  <Override PartName="/ppt/slideLayouts/_rels/slideLayout442.xml.rels" ContentType="application/vnd.openxmlformats-package.relationships+xml"/>
  <Override PartName="/ppt/slideLayouts/_rels/slideLayout246.xml.rels" ContentType="application/vnd.openxmlformats-package.relationships+xml"/>
  <Override PartName="/ppt/slideLayouts/_rels/slideLayout252.xml.rels" ContentType="application/vnd.openxmlformats-package.relationships+xml"/>
  <Override PartName="/ppt/slideLayouts/_rels/slideLayout109.xml.rels" ContentType="application/vnd.openxmlformats-package.relationships+xml"/>
  <Override PartName="/ppt/slideLayouts/_rels/slideLayout383.xml.rels" ContentType="application/vnd.openxmlformats-package.relationships+xml"/>
  <Override PartName="/ppt/slideLayouts/_rels/slideLayout121.xml.rels" ContentType="application/vnd.openxmlformats-package.relationships+xml"/>
  <Override PartName="/ppt/slideLayouts/_rels/slideLayout506.xml.rels" ContentType="application/vnd.openxmlformats-package.relationships+xml"/>
  <Override PartName="/ppt/slideLayouts/_rels/slideLayout372.xml.rels" ContentType="application/vnd.openxmlformats-package.relationships+xml"/>
  <Override PartName="/ppt/slideLayouts/_rels/slideLayout229.xml.rels" ContentType="application/vnd.openxmlformats-package.relationships+xml"/>
  <Override PartName="/ppt/slideLayouts/_rels/slideLayout366.xml.rels" ContentType="application/vnd.openxmlformats-package.relationships+xml"/>
  <Override PartName="/ppt/slideLayouts/_rels/slideLayout85.xml.rels" ContentType="application/vnd.openxmlformats-package.relationships+xml"/>
  <Override PartName="/ppt/slideLayouts/_rels/slideLayout313.xml.rels" ContentType="application/vnd.openxmlformats-package.relationships+xml"/>
  <Override PartName="/ppt/slideLayouts/_rels/slideLayout307.xml.rels" ContentType="application/vnd.openxmlformats-package.relationships+xml"/>
  <Override PartName="/ppt/slideLayouts/_rels/slideLayout450.xml.rels" ContentType="application/vnd.openxmlformats-package.relationships+xml"/>
  <Override PartName="/ppt/slideLayouts/_rels/slideLayout190.xml.rels" ContentType="application/vnd.openxmlformats-package.relationships+xml"/>
  <Override PartName="/ppt/slideLayouts/_rels/slideLayout438.xml.rels" ContentType="application/vnd.openxmlformats-package.relationships+xml"/>
  <Override PartName="/ppt/slideLayouts/_rels/slideLayout62.xml.rels" ContentType="application/vnd.openxmlformats-package.relationships+xml"/>
  <Override PartName="/ppt/slideLayouts/_rels/slideLayout380.xml.rels" ContentType="application/vnd.openxmlformats-package.relationships+xml"/>
  <Override PartName="/ppt/slideLayouts/_rels/slideLayout237.xml.rels" ContentType="application/vnd.openxmlformats-package.relationships+xml"/>
  <Override PartName="/ppt/slideLayouts/_rels/slideLayout374.xml.rels" ContentType="application/vnd.openxmlformats-package.relationships+xml"/>
  <Override PartName="/ppt/slideLayouts/_rels/slideLayout112.xml.rels" ContentType="application/vnd.openxmlformats-package.relationships+xml"/>
  <Override PartName="/ppt/slideLayouts/_rels/slideLayout95.xml.rels" ContentType="application/vnd.openxmlformats-package.relationships+xml"/>
  <Override PartName="/ppt/slideLayouts/_rels/slideLayout323.xml.rels" ContentType="application/vnd.openxmlformats-package.relationships+xml"/>
  <Override PartName="/ppt/slideLayouts/_rels/slideLayout317.xml.rels" ContentType="application/vnd.openxmlformats-package.relationships+xml"/>
  <Override PartName="/ppt/slideLayouts/_rels/slideLayout460.xml.rels" ContentType="application/vnd.openxmlformats-package.relationships+xml"/>
  <Override PartName="/ppt/slideLayouts/_rels/slideLayout9.xml.rels" ContentType="application/vnd.openxmlformats-package.relationships+xml"/>
  <Override PartName="/ppt/slideLayouts/_rels/slideLayout78.xml.rels" ContentType="application/vnd.openxmlformats-package.relationships+xml"/>
  <Override PartName="/ppt/slideLayouts/_rels/slideLayout306.xml.rels" ContentType="application/vnd.openxmlformats-package.relationships+xml"/>
  <Override PartName="/ppt/slideLayouts/_rels/slideLayout443.xml.rels" ContentType="application/vnd.openxmlformats-package.relationships+xml"/>
  <Override PartName="/ppt/slideLayouts/_rels/slideLayout390.xml.rels" ContentType="application/vnd.openxmlformats-package.relationships+xml"/>
  <Override PartName="/ppt/slideLayouts/_rels/slideLayout247.xml.rels" ContentType="application/vnd.openxmlformats-package.relationships+xml"/>
  <Override PartName="/ppt/slideLayouts/_rels/slideLayout384.xml.rels" ContentType="application/vnd.openxmlformats-package.relationships+xml"/>
  <Override PartName="/ppt/slideLayouts/_rels/slideLayout543.xml.rels" ContentType="application/vnd.openxmlformats-package.relationships+xml"/>
  <Override PartName="/ppt/slideLayouts/_rels/slideLayout10.xml.rels" ContentType="application/vnd.openxmlformats-package.relationships+xml"/>
  <Override PartName="/ppt/slideLayouts/_rels/slideLayout122.xml.rels" ContentType="application/vnd.openxmlformats-package.relationships+xml"/>
  <Override PartName="/ppt/slideLayouts/_rels/slideLayout507.xml.rels" ContentType="application/vnd.openxmlformats-package.relationships+xml"/>
  <Override PartName="/ppt/slideLayouts/_rels/slideLayout86.xml.rels" ContentType="application/vnd.openxmlformats-package.relationships+xml"/>
  <Override PartName="/ppt/slideLayouts/_rels/slideLayout314.xml.rels" ContentType="application/vnd.openxmlformats-package.relationships+xml"/>
  <Override PartName="/ppt/slideLayouts/_rels/slideLayout381.xml.rels" ContentType="application/vnd.openxmlformats-package.relationships+xml"/>
  <Override PartName="/ppt/slideLayouts/_rels/slideLayout238.xml.rels" ContentType="application/vnd.openxmlformats-package.relationships+xml"/>
  <Override PartName="/ppt/slideLayouts/_rels/slideLayout375.xml.rels" ContentType="application/vnd.openxmlformats-package.relationships+xml"/>
  <Override PartName="/ppt/slideLayouts/_rels/slideLayout60.xml.rels" ContentType="application/vnd.openxmlformats-package.relationships+xml"/>
  <Override PartName="/ppt/slideLayouts/_rels/slideLayout436.xml.rels" ContentType="application/vnd.openxmlformats-package.relationships+xml"/>
  <Override PartName="/ppt/slideLayouts/_rels/slideLayout61.xml.rels" ContentType="application/vnd.openxmlformats-package.relationships+xml"/>
  <Override PartName="/ppt/slideLayouts/_rels/slideLayout437.xml.rels" ContentType="application/vnd.openxmlformats-package.relationships+xml"/>
  <Override PartName="/ppt/slideLayouts/_rels/slideLayout1.xml.rels" ContentType="application/vnd.openxmlformats-package.relationships+xml"/>
  <Override PartName="/ppt/slideLayouts/_rels/slideLayout70.xml.rels" ContentType="application/vnd.openxmlformats-package.relationships+xml"/>
  <Override PartName="/ppt/slideLayouts/_rels/slideLayout446.xml.rels" ContentType="application/vnd.openxmlformats-package.relationships+xml"/>
  <Override PartName="/ppt/slideLayouts/_rels/slideLayout452.xml.rels" ContentType="application/vnd.openxmlformats-package.relationships+xml"/>
  <Override PartName="/ppt/slideLayouts/_rels/slideLayout309.xml.rels" ContentType="application/vnd.openxmlformats-package.relationships+xml"/>
  <Override PartName="/ppt/slideLayouts/_rels/slideLayout2.xml.rels" ContentType="application/vnd.openxmlformats-package.relationships+xml"/>
  <Override PartName="/ppt/slideLayouts/_rels/slideLayout71.xml.rels" ContentType="application/vnd.openxmlformats-package.relationships+xml"/>
  <Override PartName="/ppt/slideLayouts/_rels/slideLayout447.xml.rels" ContentType="application/vnd.openxmlformats-package.relationships+xml"/>
  <Override PartName="/ppt/slideLayouts/_rels/slideLayout3.xml.rels" ContentType="application/vnd.openxmlformats-package.relationships+xml"/>
  <Override PartName="/ppt/slideLayouts/_rels/slideLayout72.xml.rels" ContentType="application/vnd.openxmlformats-package.relationships+xml"/>
  <Override PartName="/ppt/slideLayouts/_rels/slideLayout300.xml.rels" ContentType="application/vnd.openxmlformats-package.relationships+xml"/>
  <Override PartName="/ppt/slideLayouts/_rels/slideLayout448.xml.rels" ContentType="application/vnd.openxmlformats-package.relationships+xml"/>
  <Override PartName="/ppt/slideLayouts/_rels/slideLayout80.xml.rels" ContentType="application/vnd.openxmlformats-package.relationships+xml"/>
  <Override PartName="/ppt/slideLayouts/_rels/slideLayout456.xml.rels" ContentType="application/vnd.openxmlformats-package.relationships+xml"/>
  <Override PartName="/ppt/slideLayouts/_rels/slideLayout462.xml.rels" ContentType="application/vnd.openxmlformats-package.relationships+xml"/>
  <Override PartName="/ppt/slideLayouts/_rels/slideLayout319.xml.rels" ContentType="application/vnd.openxmlformats-package.relationships+xml"/>
  <Override PartName="/ppt/slideLayouts/_rels/slideLayout81.xml.rels" ContentType="application/vnd.openxmlformats-package.relationships+xml"/>
  <Override PartName="/ppt/slideLayouts/_rels/slideLayout457.xml.rels" ContentType="application/vnd.openxmlformats-package.relationships+xml"/>
  <Override PartName="/ppt/slideLayouts/_rels/slideLayout82.xml.rels" ContentType="application/vnd.openxmlformats-package.relationships+xml"/>
  <Override PartName="/ppt/slideLayouts/_rels/slideLayout310.xml.rels" ContentType="application/vnd.openxmlformats-package.relationships+xml"/>
  <Override PartName="/ppt/slideLayouts/_rels/slideLayout458.xml.rels" ContentType="application/vnd.openxmlformats-package.relationships+xml"/>
  <Override PartName="/ppt/slideLayouts/_rels/slideLayout90.xml.rels" ContentType="application/vnd.openxmlformats-package.relationships+xml"/>
  <Override PartName="/ppt/slideLayouts/_rels/slideLayout466.xml.rels" ContentType="application/vnd.openxmlformats-package.relationships+xml"/>
  <Override PartName="/ppt/slideLayouts/_rels/slideLayout91.xml.rels" ContentType="application/vnd.openxmlformats-package.relationships+xml"/>
  <Override PartName="/ppt/slideLayouts/_rels/slideLayout467.xml.rels" ContentType="application/vnd.openxmlformats-package.relationships+xml"/>
  <Override PartName="/ppt/slideLayouts/_rels/slideLayout92.xml.rels" ContentType="application/vnd.openxmlformats-package.relationships+xml"/>
  <Override PartName="/ppt/slideLayouts/_rels/slideLayout320.xml.rels" ContentType="application/vnd.openxmlformats-package.relationships+xml"/>
  <Override PartName="/ppt/slideLayouts/_rels/slideLayout468.xml.rels" ContentType="application/vnd.openxmlformats-package.relationships+xml"/>
  <Override PartName="/ppt/slideLayouts/_rels/slideLayout258.xml.rels" ContentType="application/vnd.openxmlformats-package.relationships+xml"/>
  <Override PartName="/ppt/slideLayouts/_rels/slideLayout395.xml.rels" ContentType="application/vnd.openxmlformats-package.relationships+xml"/>
  <Override PartName="/ppt/slideLayouts/_rels/slideLayout554.xml.rels" ContentType="application/vnd.openxmlformats-package.relationships+xml"/>
  <Override PartName="/ppt/slideLayouts/_rels/slideLayout21.xml.rels" ContentType="application/vnd.openxmlformats-package.relationships+xml"/>
  <Override PartName="/ppt/slideLayouts/_rels/slideLayout259.xml.rels" ContentType="application/vnd.openxmlformats-package.relationships+xml"/>
  <Override PartName="/ppt/slideLayouts/_rels/slideLayout396.xml.rels" ContentType="application/vnd.openxmlformats-package.relationships+xml"/>
  <Override PartName="/ppt/slideLayouts/_rels/slideLayout555.xml.rels" ContentType="application/vnd.openxmlformats-package.relationships+xml"/>
  <Override PartName="/ppt/slideLayouts/_rels/slideLayout22.xml.rels" ContentType="application/vnd.openxmlformats-package.relationships+xml"/>
  <Override PartName="/ppt/slideLayouts/_rels/slideLayout267.xml.rels" ContentType="application/vnd.openxmlformats-package.relationships+xml"/>
  <Override PartName="/ppt/slideLayouts/_rels/slideLayout268.xml.rels" ContentType="application/vnd.openxmlformats-package.relationships+xml"/>
  <Override PartName="/ppt/slideLayouts/_rels/slideLayout269.xml.rels" ContentType="application/vnd.openxmlformats-package.relationships+xml"/>
  <Override PartName="/ppt/slideLayouts/_rels/slideLayout277.xml.rels" ContentType="application/vnd.openxmlformats-package.relationships+xml"/>
  <Override PartName="/ppt/slideLayouts/_rels/slideLayout278.xml.rels" ContentType="application/vnd.openxmlformats-package.relationships+xml"/>
  <Override PartName="/ppt/slideLayouts/_rels/slideLayout279.xml.rels" ContentType="application/vnd.openxmlformats-package.relationships+xml"/>
  <Override PartName="/ppt/slideLayouts/_rels/slideLayout287.xml.rels" ContentType="application/vnd.openxmlformats-package.relationships+xml"/>
  <Override PartName="/ppt/slideLayouts/_rels/slideLayout288.xml.rels" ContentType="application/vnd.openxmlformats-package.relationships+xml"/>
  <Override PartName="/ppt/slideLayouts/_rels/slideLayout289.xml.rels" ContentType="application/vnd.openxmlformats-package.relationships+xml"/>
  <Override PartName="/ppt/slideLayouts/_rels/slideLayout297.xml.rels" ContentType="application/vnd.openxmlformats-package.relationships+xml"/>
  <Override PartName="/ppt/slideLayouts/_rels/slideLayout298.xml.rels" ContentType="application/vnd.openxmlformats-package.relationships+xml"/>
  <Override PartName="/ppt/slideLayouts/_rels/slideLayout299.xml.rels" ContentType="application/vnd.openxmlformats-package.relationships+xml"/>
  <Override PartName="/ppt/slideLayouts/_rels/slideLayout445.xml.rels" ContentType="application/vnd.openxmlformats-package.relationships+xml"/>
  <Override PartName="/ppt/slideLayouts/_rels/slideLayout451.xml.rels" ContentType="application/vnd.openxmlformats-package.relationships+xml"/>
  <Override PartName="/ppt/slideLayouts/_rels/slideLayout308.xml.rels" ContentType="application/vnd.openxmlformats-package.relationships+xml"/>
  <Override PartName="/ppt/slideLayouts/_rels/slideLayout455.xml.rels" ContentType="application/vnd.openxmlformats-package.relationships+xml"/>
  <Override PartName="/ppt/slideLayouts/_rels/slideLayout461.xml.rels" ContentType="application/vnd.openxmlformats-package.relationships+xml"/>
  <Override PartName="/ppt/slideLayouts/_rels/slideLayout318.xml.rels" ContentType="application/vnd.openxmlformats-package.relationships+xml"/>
  <Override PartName="/ppt/slideLayouts/_rels/slideLayout465.xml.rels" ContentType="application/vnd.openxmlformats-package.relationships+xml"/>
  <Override PartName="/ppt/slideLayouts/_rels/slideLayout330.xml.rels" ContentType="application/vnd.openxmlformats-package.relationships+xml"/>
  <Override PartName="/ppt/slideLayouts/_rels/slideLayout331.xml.rels" ContentType="application/vnd.openxmlformats-package.relationships+xml"/>
  <Override PartName="/ppt/slideLayouts/_rels/slideLayout332.xml.rels" ContentType="application/vnd.openxmlformats-package.relationships+xml"/>
  <Override PartName="/ppt/slideLayouts/_rels/slideLayout333.xml.rels" ContentType="application/vnd.openxmlformats-package.relationships+xml"/>
  <Override PartName="/ppt/slideLayouts/_rels/slideLayout327.xml.rels" ContentType="application/vnd.openxmlformats-package.relationships+xml"/>
  <Override PartName="/ppt/slideLayouts/_rels/slideLayout470.xml.rels" ContentType="application/vnd.openxmlformats-package.relationships+xml"/>
  <Override PartName="/ppt/slideLayouts/_rels/slideLayout334.xml.rels" ContentType="application/vnd.openxmlformats-package.relationships+xml"/>
  <Override PartName="/ppt/slideLayouts/_rels/slideLayout328.xml.rels" ContentType="application/vnd.openxmlformats-package.relationships+xml"/>
  <Override PartName="/ppt/slideLayouts/_rels/slideLayout471.xml.rels" ContentType="application/vnd.openxmlformats-package.relationships+xml"/>
  <Override PartName="/ppt/slideLayouts/_rels/slideLayout335.xml.rels" ContentType="application/vnd.openxmlformats-package.relationships+xml"/>
  <Override PartName="/ppt/slideLayouts/_rels/slideLayout329.xml.rels" ContentType="application/vnd.openxmlformats-package.relationships+xml"/>
  <Override PartName="/ppt/slideLayouts/_rels/slideLayout472.xml.rels" ContentType="application/vnd.openxmlformats-package.relationships+xml"/>
  <Override PartName="/ppt/slideLayouts/_rels/slideLayout336.xml.rels" ContentType="application/vnd.openxmlformats-package.relationships+xml"/>
  <Override PartName="/ppt/slideLayouts/_rels/slideLayout473.xml.rels" ContentType="application/vnd.openxmlformats-package.relationships+xml"/>
  <Override PartName="/ppt/slideLayouts/_rels/slideLayout480.xml.rels" ContentType="application/vnd.openxmlformats-package.relationships+xml"/>
  <Override PartName="/ppt/slideLayouts/_rels/slideLayout337.xml.rels" ContentType="application/vnd.openxmlformats-package.relationships+xml"/>
  <Override PartName="/ppt/slideLayouts/_rels/slideLayout474.xml.rels" ContentType="application/vnd.openxmlformats-package.relationships+xml"/>
  <Override PartName="/ppt/slideLayouts/_rels/slideLayout481.xml.rels" ContentType="application/vnd.openxmlformats-package.relationships+xml"/>
  <Override PartName="/ppt/slideLayouts/_rels/slideLayout338.xml.rels" ContentType="application/vnd.openxmlformats-package.relationships+xml"/>
  <Override PartName="/ppt/slideLayouts/_rels/slideLayout475.xml.rels" ContentType="application/vnd.openxmlformats-package.relationships+xml"/>
  <Override PartName="/ppt/slideLayouts/_rels/slideLayout482.xml.rels" ContentType="application/vnd.openxmlformats-package.relationships+xml"/>
  <Override PartName="/ppt/slideLayouts/_rels/slideLayout339.xml.rels" ContentType="application/vnd.openxmlformats-package.relationships+xml"/>
  <Override PartName="/ppt/slideLayouts/_rels/slideLayout476.xml.rels" ContentType="application/vnd.openxmlformats-package.relationships+xml"/>
  <Override PartName="/ppt/slideLayouts/_rels/slideLayout490.xml.rels" ContentType="application/vnd.openxmlformats-package.relationships+xml"/>
  <Override PartName="/ppt/slideLayouts/_rels/slideLayout347.xml.rels" ContentType="application/vnd.openxmlformats-package.relationships+xml"/>
  <Override PartName="/ppt/slideLayouts/_rels/slideLayout484.xml.rels" ContentType="application/vnd.openxmlformats-package.relationships+xml"/>
  <Override PartName="/ppt/slideLayouts/_rels/slideLayout491.xml.rels" ContentType="application/vnd.openxmlformats-package.relationships+xml"/>
  <Override PartName="/ppt/slideLayouts/_rels/slideLayout348.xml.rels" ContentType="application/vnd.openxmlformats-package.relationships+xml"/>
  <Override PartName="/ppt/slideLayouts/_rels/slideLayout485.xml.rels" ContentType="application/vnd.openxmlformats-package.relationships+xml"/>
  <Override PartName="/ppt/slideLayouts/_rels/slideLayout492.xml.rels" ContentType="application/vnd.openxmlformats-package.relationships+xml"/>
  <Override PartName="/ppt/slideLayouts/_rels/slideLayout349.xml.rels" ContentType="application/vnd.openxmlformats-package.relationships+xml"/>
  <Override PartName="/ppt/slideLayouts/_rels/slideLayout486.xml.rels" ContentType="application/vnd.openxmlformats-package.relationships+xml"/>
  <Override PartName="/ppt/slideLayouts/_rels/slideLayout357.xml.rels" ContentType="application/vnd.openxmlformats-package.relationships+xml"/>
  <Override PartName="/ppt/slideLayouts/_rels/slideLayout494.xml.rels" ContentType="application/vnd.openxmlformats-package.relationships+xml"/>
  <Override PartName="/ppt/slideLayouts/_rels/slideLayout358.xml.rels" ContentType="application/vnd.openxmlformats-package.relationships+xml"/>
  <Override PartName="/ppt/slideLayouts/_rels/slideLayout495.xml.rels" ContentType="application/vnd.openxmlformats-package.relationships+xml"/>
  <Override PartName="/ppt/slideLayouts/_rels/slideLayout359.xml.rels" ContentType="application/vnd.openxmlformats-package.relationships+xml"/>
  <Override PartName="/ppt/slideLayouts/_rels/slideLayout496.xml.rels" ContentType="application/vnd.openxmlformats-package.relationships+xml"/>
  <Override PartName="/ppt/slideLayouts/_rels/slideLayout367.xml.rels" ContentType="application/vnd.openxmlformats-package.relationships+xml"/>
  <Override PartName="/ppt/slideLayouts/_rels/slideLayout368.xml.rels" ContentType="application/vnd.openxmlformats-package.relationships+xml"/>
  <Override PartName="/ppt/slideLayouts/_rels/slideLayout369.xml.rels" ContentType="application/vnd.openxmlformats-package.relationships+xml"/>
  <Override PartName="/ppt/slideLayouts/_rels/slideLayout377.xml.rels" ContentType="application/vnd.openxmlformats-package.relationships+xml"/>
  <Override PartName="/ppt/slideLayouts/slideLayout532.xml" ContentType="application/vnd.openxmlformats-officedocument.presentationml.slideLayout+xml"/>
  <Override PartName="/ppt/slideLayouts/slideLayout531.xml" ContentType="application/vnd.openxmlformats-officedocument.presentationml.slideLayout+xml"/>
  <Override PartName="/ppt/slideLayouts/slideLayout530.xml" ContentType="application/vnd.openxmlformats-officedocument.presentationml.slideLayout+xml"/>
  <Override PartName="/ppt/slideLayouts/slideLayout522.xml" ContentType="application/vnd.openxmlformats-officedocument.presentationml.slideLayout+xml"/>
  <Override PartName="/ppt/slideLayouts/slideLayout521.xml" ContentType="application/vnd.openxmlformats-officedocument.presentationml.slideLayout+xml"/>
  <Override PartName="/ppt/slideLayouts/slideLayout520.xml" ContentType="application/vnd.openxmlformats-officedocument.presentationml.slideLayout+xml"/>
  <Override PartName="/ppt/slideLayouts/slideLayout514.xml" ContentType="application/vnd.openxmlformats-officedocument.presentationml.slideLayout+xml"/>
  <Override PartName="/ppt/slideLayouts/slideLayout513.xml" ContentType="application/vnd.openxmlformats-officedocument.presentationml.slideLayout+xml"/>
  <Override PartName="/ppt/slideLayouts/slideLayout512.xml" ContentType="application/vnd.openxmlformats-officedocument.presentationml.slideLayout+xml"/>
  <Override PartName="/ppt/slideLayouts/slideLayout511.xml" ContentType="application/vnd.openxmlformats-officedocument.presentationml.slideLayout+xml"/>
  <Override PartName="/ppt/slideLayouts/slideLayout510.xml" ContentType="application/vnd.openxmlformats-officedocument.presentationml.slideLayout+xml"/>
  <Override PartName="/ppt/slideLayouts/slideLayout504.xml" ContentType="application/vnd.openxmlformats-officedocument.presentationml.slideLayout+xml"/>
  <Override PartName="/ppt/slideLayouts/slideLayout503.xml" ContentType="application/vnd.openxmlformats-officedocument.presentationml.slideLayout+xml"/>
  <Override PartName="/ppt/slideLayouts/slideLayout502.xml" ContentType="application/vnd.openxmlformats-officedocument.presentationml.slideLayout+xml"/>
  <Override PartName="/ppt/slideLayouts/slideLayout501.xml" ContentType="application/vnd.openxmlformats-officedocument.presentationml.slideLayout+xml"/>
  <Override PartName="/ppt/slideLayouts/slideLayout500.xml" ContentType="application/vnd.openxmlformats-officedocument.presentationml.slideLayout+xml"/>
  <Override PartName="/ppt/slideLayouts/slideLayout499.xml" ContentType="application/vnd.openxmlformats-officedocument.presentationml.slideLayout+xml"/>
  <Override PartName="/ppt/slideLayouts/slideLayout498.xml" ContentType="application/vnd.openxmlformats-officedocument.presentationml.slideLayout+xml"/>
  <Override PartName="/ppt/slideLayouts/slideLayout497.xml" ContentType="application/vnd.openxmlformats-officedocument.presentationml.slideLayout+xml"/>
  <Override PartName="/ppt/slideLayouts/slideLayout489.xml" ContentType="application/vnd.openxmlformats-officedocument.presentationml.slideLayout+xml"/>
  <Override PartName="/ppt/slideLayouts/slideLayout488.xml" ContentType="application/vnd.openxmlformats-officedocument.presentationml.slideLayout+xml"/>
  <Override PartName="/ppt/slideLayouts/slideLayout487.xml" ContentType="application/vnd.openxmlformats-officedocument.presentationml.slideLayout+xml"/>
  <Override PartName="/ppt/slideLayouts/slideLayout479.xml" ContentType="application/vnd.openxmlformats-officedocument.presentationml.slideLayout+xml"/>
  <Override PartName="/ppt/slideLayouts/slideLayout63.xml" ContentType="application/vnd.openxmlformats-officedocument.presentationml.slideLayout+xml"/>
  <Override PartName="/ppt/slideLayouts/slideLayout439.xml" ContentType="application/vnd.openxmlformats-officedocument.presentationml.slideLayout+xml"/>
  <Override PartName="/ppt/slideLayouts/slideLayout191.xml" ContentType="application/vnd.openxmlformats-officedocument.presentationml.slideLayout+xml"/>
  <Override PartName="/ppt/slideLayouts/slideLayout533.xml" ContentType="application/vnd.openxmlformats-officedocument.presentationml.slideLayout+xml"/>
  <Override PartName="/ppt/slideLayouts/slideLayout534.xml" ContentType="application/vnd.openxmlformats-officedocument.presentationml.slideLayout+xml"/>
  <Override PartName="/ppt/slideLayouts/slideLayout96.xml" ContentType="application/vnd.openxmlformats-officedocument.presentationml.slideLayout+xml"/>
  <Override PartName="/ppt/slideLayouts/slideLayout406.xml" ContentType="application/vnd.openxmlformats-officedocument.presentationml.slideLayout+xml"/>
  <Override PartName="/ppt/slideLayouts/slideLayout543.xml" ContentType="application/vnd.openxmlformats-officedocument.presentationml.slideLayout+xml"/>
  <Override PartName="/ppt/slideLayouts/slideLayout30.xml" ContentType="application/vnd.openxmlformats-officedocument.presentationml.slideLayout+xml"/>
  <Override PartName="/ppt/slideLayouts/slideLayout124.xml" ContentType="application/vnd.openxmlformats-officedocument.presentationml.slideLayout+xml"/>
  <Override PartName="/ppt/slideLayouts/slideLayout509.xml" ContentType="application/vnd.openxmlformats-officedocument.presentationml.slideLayout+xml"/>
  <Override PartName="/ppt/slideLayouts/slideLayout114.xml" ContentType="application/vnd.openxmlformats-officedocument.presentationml.slideLayout+xml"/>
  <Override PartName="/ppt/slideLayouts/slideLayout97.xml" ContentType="application/vnd.openxmlformats-officedocument.presentationml.slideLayout+xml"/>
  <Override PartName="/ppt/slideLayouts/slideLayout125.xml" ContentType="application/vnd.openxmlformats-officedocument.presentationml.slideLayout+xml"/>
  <Override PartName="/ppt/slideLayouts/slideLayout115.xml" ContentType="application/vnd.openxmlformats-officedocument.presentationml.slideLayout+xml"/>
  <Override PartName="/ppt/slideLayouts/slideLayout32.xml" ContentType="application/vnd.openxmlformats-officedocument.presentationml.slideLayout+xml"/>
  <Override PartName="/ppt/slideLayouts/slideLayout160.xml" ContentType="application/vnd.openxmlformats-officedocument.presentationml.slideLayout+xml"/>
  <Override PartName="/ppt/slideLayouts/slideLayout545.xml" ContentType="application/vnd.openxmlformats-officedocument.presentationml.slideLayout+xml"/>
  <Override PartName="/ppt/slideLayouts/slideLayout408.xml" ContentType="application/vnd.openxmlformats-officedocument.presentationml.slideLayout+xml"/>
  <Override PartName="/ppt/slideLayouts/slideLayout551.xml" ContentType="application/vnd.openxmlformats-officedocument.presentationml.slideLayout+xml"/>
  <Override PartName="/ppt/slideLayouts/slideLayout414.xml" ContentType="application/vnd.openxmlformats-officedocument.presentationml.slideLayout+xml"/>
  <Override PartName="/ppt/slideLayouts/slideLayout126.xml" ContentType="application/vnd.openxmlformats-officedocument.presentationml.slideLayout+xml"/>
  <Override PartName="/ppt/slideLayouts/slideLayout263.xml" ContentType="application/vnd.openxmlformats-officedocument.presentationml.slideLayout+xml"/>
  <Override PartName="/ppt/slideLayouts/slideLayout116.xml" ContentType="application/vnd.openxmlformats-officedocument.presentationml.slideLayout+xml"/>
  <Override PartName="/ppt/slideLayouts/slideLayout253.xml" ContentType="application/vnd.openxmlformats-officedocument.presentationml.slideLayout+xml"/>
  <Override PartName="/ppt/slideLayouts/slideLayout33.xml" ContentType="application/vnd.openxmlformats-officedocument.presentationml.slideLayout+xml"/>
  <Override PartName="/ppt/slideLayouts/slideLayout546.xml" ContentType="application/vnd.openxmlformats-officedocument.presentationml.slideLayout+xml"/>
  <Override PartName="/ppt/slideLayouts/slideLayout161.xml" ContentType="application/vnd.openxmlformats-officedocument.presentationml.slideLayout+xml"/>
  <Override PartName="/ppt/slideLayouts/slideLayout409.xml" ContentType="application/vnd.openxmlformats-officedocument.presentationml.slideLayout+xml"/>
  <Override PartName="/ppt/slideLayouts/slideLayout552.xml" ContentType="application/vnd.openxmlformats-officedocument.presentationml.slideLayout+xml"/>
  <Override PartName="/ppt/slideLayouts/slideLayout415.xml" ContentType="application/vnd.openxmlformats-officedocument.presentationml.slideLayout+xml"/>
  <Override PartName="/ppt/slideLayouts/slideLayout523.xml" ContentType="application/vnd.openxmlformats-officedocument.presentationml.slideLayout+xml"/>
  <Override PartName="/ppt/slideLayouts/slideLayout225.xml" ContentType="application/vnd.openxmlformats-officedocument.presentationml.slideLayout+xml"/>
  <Override PartName="/ppt/slideLayouts/slideLayout362.xml" ContentType="application/vnd.openxmlformats-officedocument.presentationml.slideLayout+xml"/>
  <Override PartName="/ppt/slideLayouts/slideLayout219.xml" ContentType="application/vnd.openxmlformats-officedocument.presentationml.slideLayout+xml"/>
  <Override PartName="/ppt/slideLayouts/slideLayout493.xml" ContentType="application/vnd.openxmlformats-officedocument.presentationml.slideLayout+xml"/>
  <Override PartName="/ppt/slideLayouts/slideLayout356.xml" ContentType="application/vnd.openxmlformats-officedocument.presentationml.slideLayout+xml"/>
  <Override PartName="/ppt/slideLayouts/slideLayout100.xml" ContentType="application/vnd.openxmlformats-officedocument.presentationml.slideLayout+xml"/>
  <Override PartName="/ppt/slideLayouts/slideLayout189.xml" ContentType="application/vnd.openxmlformats-officedocument.presentationml.slideLayout+xml"/>
  <Override PartName="/ppt/slideLayouts/slideLayout257.xml" ContentType="application/vnd.openxmlformats-officedocument.presentationml.slideLayout+xml"/>
  <Override PartName="/ppt/slideLayouts/slideLayout20.xml" ContentType="application/vnd.openxmlformats-officedocument.presentationml.slideLayout+xml"/>
  <Override PartName="/ppt/slideLayouts/slideLayout394.xml" ContentType="application/vnd.openxmlformats-officedocument.presentationml.slideLayout+xml"/>
  <Override PartName="/ppt/slideLayouts/slideLayout42.xml" ContentType="application/vnd.openxmlformats-officedocument.presentationml.slideLayout+xml"/>
  <Override PartName="/ppt/slideLayouts/slideLayout555.xml" ContentType="application/vnd.openxmlformats-officedocument.presentationml.slideLayout+xml"/>
  <Override PartName="/ppt/slideLayouts/slideLayout170.xml" ContentType="application/vnd.openxmlformats-officedocument.presentationml.slideLayout+xml"/>
  <Override PartName="/ppt/slideLayouts/slideLayout418.xml" ContentType="application/vnd.openxmlformats-officedocument.presentationml.slideLayout+xml"/>
  <Override PartName="/ppt/slideLayouts/slideLayout561.xml" ContentType="application/vnd.openxmlformats-officedocument.presentationml.slideLayout+xml"/>
  <Override PartName="/ppt/slideLayouts/slideLayout424.xml" ContentType="application/vnd.openxmlformats-officedocument.presentationml.slideLayout+xml"/>
  <Override PartName="/ppt/slideLayouts/slideLayout133.xml" ContentType="application/vnd.openxmlformats-officedocument.presentationml.slideLayout+xml"/>
  <Override PartName="/ppt/slideLayouts/slideLayout518.xml" ContentType="application/vnd.openxmlformats-officedocument.presentationml.slideLayout+xml"/>
  <Override PartName="/ppt/slideLayouts/slideLayout43.xml" ContentType="application/vnd.openxmlformats-officedocument.presentationml.slideLayout+xml"/>
  <Override PartName="/ppt/slideLayouts/slideLayout556.xml" ContentType="application/vnd.openxmlformats-officedocument.presentationml.slideLayout+xml"/>
  <Override PartName="/ppt/slideLayouts/slideLayout171.xml" ContentType="application/vnd.openxmlformats-officedocument.presentationml.slideLayout+xml"/>
  <Override PartName="/ppt/slideLayouts/slideLayout419.xml" ContentType="application/vnd.openxmlformats-officedocument.presentationml.slideLayout+xml"/>
  <Override PartName="/ppt/slideLayouts/slideLayout562.xml" ContentType="application/vnd.openxmlformats-officedocument.presentationml.slideLayout+xml"/>
  <Override PartName="/ppt/slideLayouts/slideLayout425.xml" ContentType="application/vnd.openxmlformats-officedocument.presentationml.slideLayout+xml"/>
  <Override PartName="/ppt/slideLayouts/slideLayout524.xml" ContentType="application/vnd.openxmlformats-officedocument.presentationml.slideLayout+xml"/>
  <Override PartName="/ppt/slideLayouts/slideLayout363.xml" ContentType="application/vnd.openxmlformats-officedocument.presentationml.slideLayout+xml"/>
  <Override PartName="/ppt/slideLayouts/slideLayout226.xml" ContentType="application/vnd.openxmlformats-officedocument.presentationml.slideLayout+xml"/>
  <Override PartName="/ppt/slideLayouts/slideLayout101.xml" ContentType="application/vnd.openxmlformats-officedocument.presentationml.slideLayout+xml"/>
  <Override PartName="/ppt/slideLayouts/slideLayout525.xml" ContentType="application/vnd.openxmlformats-officedocument.presentationml.slideLayout+xml"/>
  <Override PartName="/ppt/slideLayouts/slideLayout140.xml" ContentType="application/vnd.openxmlformats-officedocument.presentationml.slideLayout+xml"/>
  <Override PartName="/ppt/slideLayouts/slideLayout364.xml" ContentType="application/vnd.openxmlformats-officedocument.presentationml.slideLayout+xml"/>
  <Override PartName="/ppt/slideLayouts/slideLayout102.xml" ContentType="application/vnd.openxmlformats-officedocument.presentationml.slideLayout+xml"/>
  <Override PartName="/ppt/slideLayouts/slideLayout227.xml" ContentType="application/vnd.openxmlformats-officedocument.presentationml.slideLayout+xml"/>
  <Override PartName="/ppt/slideLayouts/slideLayout370.xml" ContentType="application/vnd.openxmlformats-officedocument.presentationml.slideLayout+xml"/>
  <Override PartName="/ppt/slideLayouts/slideLayout233.xml" ContentType="application/vnd.openxmlformats-officedocument.presentationml.slideLayout+xml"/>
  <Override PartName="/ppt/slideLayouts/slideLayout52.xml" ContentType="application/vnd.openxmlformats-officedocument.presentationml.slideLayout+xml"/>
  <Override PartName="/ppt/slideLayouts/slideLayout428.xml" ContentType="application/vnd.openxmlformats-officedocument.presentationml.slideLayout+xml"/>
  <Override PartName="/ppt/slideLayouts/slideLayout180.xml" ContentType="application/vnd.openxmlformats-officedocument.presentationml.slideLayout+xml"/>
  <Override PartName="/ppt/slideLayouts/slideLayout234.xml" ContentType="application/vnd.openxmlformats-officedocument.presentationml.slideLayout+xml"/>
  <Override PartName="/ppt/slideLayouts/slideLayout53.xml" ContentType="application/vnd.openxmlformats-officedocument.presentationml.slideLayout+xml"/>
  <Override PartName="/ppt/slideLayouts/slideLayout429.xml" ContentType="application/vnd.openxmlformats-officedocument.presentationml.slideLayout+xml"/>
  <Override PartName="/ppt/slideLayouts/slideLayout181.xml" ContentType="application/vnd.openxmlformats-officedocument.presentationml.slideLayout+xml"/>
  <Override PartName="/ppt/slideLayouts/slideLayout266.xml" ContentType="application/vnd.openxmlformats-officedocument.presentationml.slideLayout+xml"/>
  <Override PartName="/ppt/slideLayouts/slideLayout135.xml" ContentType="application/vnd.openxmlformats-officedocument.presentationml.slideLayout+xml"/>
  <Override PartName="/ppt/slideLayouts/slideLayout129.xml" ContentType="application/vnd.openxmlformats-officedocument.presentationml.slideLayout+xml"/>
  <Override PartName="/ppt/slideLayouts/slideLayout272.xml" ContentType="application/vnd.openxmlformats-officedocument.presentationml.slideLayout+xml"/>
  <Override PartName="/ppt/slideLayouts/slideLayout136.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137.xml" ContentType="application/vnd.openxmlformats-officedocument.presentationml.slideLayout+xml"/>
  <Override PartName="/ppt/slideLayouts/slideLayout280.xml" ContentType="application/vnd.openxmlformats-officedocument.presentationml.slideLayout+xml"/>
  <Override PartName="/ppt/slideLayouts/slideLayout143.xml" ContentType="application/vnd.openxmlformats-officedocument.presentationml.slideLayout+xml"/>
  <Override PartName="/ppt/slideLayouts/slideLayout528.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142.xml" ContentType="application/vnd.openxmlformats-officedocument.presentationml.slideLayout+xml"/>
  <Override PartName="/ppt/slideLayouts/slideLayout527.xml" ContentType="application/vnd.openxmlformats-officedocument.presentationml.slideLayout+xml"/>
  <Override PartName="/ppt/slideLayouts/slideLayout144.xml" ContentType="application/vnd.openxmlformats-officedocument.presentationml.slideLayout+xml"/>
  <Override PartName="/ppt/slideLayouts/slideLayout138.xml" ContentType="application/vnd.openxmlformats-officedocument.presentationml.slideLayout+xml"/>
  <Override PartName="/ppt/slideLayouts/slideLayout281.xml" ContentType="application/vnd.openxmlformats-officedocument.presentationml.slideLayout+xml"/>
  <Override PartName="/ppt/slideLayouts/slideLayout16.xml" ContentType="application/vnd.openxmlformats-officedocument.presentationml.slideLayout+xml"/>
  <Override PartName="/ppt/slideLayouts/slideLayout529.xml" ContentType="application/vnd.openxmlformats-officedocument.presentationml.slideLayout+xml"/>
  <Override PartName="/ppt/slideLayouts/slideLayout17.xml" ContentType="application/vnd.openxmlformats-officedocument.presentationml.slideLayout+xml"/>
  <Override PartName="/ppt/slideLayouts/slideLayout145.xml" ContentType="application/vnd.openxmlformats-officedocument.presentationml.slideLayout+xml"/>
  <Override PartName="/ppt/slideLayouts/slideLayout139.xml" ContentType="application/vnd.openxmlformats-officedocument.presentationml.slideLayout+xml"/>
  <Override PartName="/ppt/slideLayouts/slideLayout282.xml" ContentType="application/vnd.openxmlformats-officedocument.presentationml.slideLayout+xml"/>
  <Override PartName="/ppt/slideLayouts/slideLayout265.xml" ContentType="application/vnd.openxmlformats-officedocument.presentationml.slideLayout+xml"/>
  <Override PartName="/ppt/slideLayouts/slideLayout18.xml" ContentType="application/vnd.openxmlformats-officedocument.presentationml.slideLayout+xml"/>
  <Override PartName="/ppt/slideLayouts/slideLayout146.xml" ContentType="application/vnd.openxmlformats-officedocument.presentationml.slideLayout+xml"/>
  <Override PartName="/ppt/slideLayouts/slideLayout283.xml" ContentType="application/vnd.openxmlformats-officedocument.presentationml.slideLayout+xml"/>
  <Override PartName="/ppt/slideLayouts/slideLayout141.xml" ContentType="application/vnd.openxmlformats-officedocument.presentationml.slideLayout+xml"/>
  <Override PartName="/ppt/slideLayouts/slideLayout526.xml" ContentType="application/vnd.openxmlformats-officedocument.presentationml.slideLayout+xml"/>
  <Override PartName="/ppt/slideLayouts/slideLayout19.xml" ContentType="application/vnd.openxmlformats-officedocument.presentationml.slideLayout+xml"/>
  <Override PartName="/ppt/slideLayouts/slideLayout284.xml" ContentType="application/vnd.openxmlformats-officedocument.presentationml.slideLayout+xml"/>
  <Override PartName="/ppt/slideLayouts/slideLayout147.xml" ContentType="application/vnd.openxmlformats-officedocument.presentationml.slideLayout+xml"/>
  <Override PartName="/ppt/slideLayouts/slideLayout290.xml" ContentType="application/vnd.openxmlformats-officedocument.presentationml.slideLayout+xml"/>
  <Override PartName="/ppt/slideLayouts/slideLayout538.xml" ContentType="application/vnd.openxmlformats-officedocument.presentationml.slideLayout+xml"/>
  <Override PartName="/ppt/slideLayouts/slideLayout153.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537.xml" ContentType="application/vnd.openxmlformats-officedocument.presentationml.slideLayout+xml"/>
  <Override PartName="/ppt/slideLayouts/slideLayout152.xml" ContentType="application/vnd.openxmlformats-officedocument.presentationml.slideLayout+xml"/>
  <Override PartName="/ppt/slideLayouts/slideLayout539.xml" ContentType="application/vnd.openxmlformats-officedocument.presentationml.slideLayout+xml"/>
  <Override PartName="/ppt/slideLayouts/slideLayout154.xml" ContentType="application/vnd.openxmlformats-officedocument.presentationml.slideLayout+xml"/>
  <Override PartName="/ppt/slideLayouts/slideLayout26.xml" ContentType="application/vnd.openxmlformats-officedocument.presentationml.slideLayout+xml"/>
  <Override PartName="/ppt/slideLayouts/slideLayout148.xml" ContentType="application/vnd.openxmlformats-officedocument.presentationml.slideLayout+xml"/>
  <Override PartName="/ppt/slideLayouts/slideLayout291.xml" ContentType="application/vnd.openxmlformats-officedocument.presentationml.slideLayout+xml"/>
  <Override PartName="/ppt/slideLayouts/slideLayout27.xml" ContentType="application/vnd.openxmlformats-officedocument.presentationml.slideLayout+xml"/>
  <Override PartName="/ppt/slideLayouts/slideLayout155.xml" ContentType="application/vnd.openxmlformats-officedocument.presentationml.slideLayout+xml"/>
  <Override PartName="/ppt/slideLayouts/slideLayout149.xml" ContentType="application/vnd.openxmlformats-officedocument.presentationml.slideLayout+xml"/>
  <Override PartName="/ppt/slideLayouts/slideLayout292.xml" ContentType="application/vnd.openxmlformats-officedocument.presentationml.slideLayout+xml"/>
  <Override PartName="/ppt/slideLayouts/slideLayout28.xml" ContentType="application/vnd.openxmlformats-officedocument.presentationml.slideLayout+xml"/>
  <Override PartName="/ppt/slideLayouts/slideLayout156.xml" ContentType="application/vnd.openxmlformats-officedocument.presentationml.slideLayout+xml"/>
  <Override PartName="/ppt/slideLayouts/slideLayout293.xml" ContentType="application/vnd.openxmlformats-officedocument.presentationml.slideLayout+xml"/>
  <Override PartName="/ppt/slideLayouts/slideLayout29.xml" ContentType="application/vnd.openxmlformats-officedocument.presentationml.slideLayout+xml"/>
  <Override PartName="/ppt/slideLayouts/slideLayout157.xml" ContentType="application/vnd.openxmlformats-officedocument.presentationml.slideLayout+xml"/>
  <Override PartName="/ppt/slideLayouts/slideLayout294.xml" ContentType="application/vnd.openxmlformats-officedocument.presentationml.slideLayout+xml"/>
  <Override PartName="/ppt/slideLayouts/slideLayout158.xml" ContentType="application/vnd.openxmlformats-officedocument.presentationml.slideLayout+xml"/>
  <Override PartName="/ppt/slideLayouts/slideLayout295.xml" ContentType="application/vnd.openxmlformats-officedocument.presentationml.slideLayout+xml"/>
  <Override PartName="/ppt/slideLayouts/slideLayout159.xml" ContentType="application/vnd.openxmlformats-officedocument.presentationml.slideLayout+xml"/>
  <Override PartName="/ppt/slideLayouts/slideLayout296.xml" ContentType="application/vnd.openxmlformats-officedocument.presentationml.slideLayout+xml"/>
  <Override PartName="/ppt/slideLayouts/slideLayout34.xml" ContentType="application/vnd.openxmlformats-officedocument.presentationml.slideLayout+xml"/>
  <Override PartName="/ppt/slideLayouts/slideLayout162.xml" ContentType="application/vnd.openxmlformats-officedocument.presentationml.slideLayout+xml"/>
  <Override PartName="/ppt/slideLayouts/slideLayout547.xml" ContentType="application/vnd.openxmlformats-officedocument.presentationml.slideLayout+xml"/>
  <Override PartName="/ppt/slideLayouts/slideLayout35.xml" ContentType="application/vnd.openxmlformats-officedocument.presentationml.slideLayout+xml"/>
  <Override PartName="/ppt/slideLayouts/slideLayout548.xml" ContentType="application/vnd.openxmlformats-officedocument.presentationml.slideLayout+xml"/>
  <Override PartName="/ppt/slideLayouts/slideLayout163.xml" ContentType="application/vnd.openxmlformats-officedocument.presentationml.slideLayout+xml"/>
  <Override PartName="/ppt/slideLayouts/slideLayout64.xml" ContentType="application/vnd.openxmlformats-officedocument.presentationml.slideLayout+xml"/>
  <Override PartName="/ppt/slideLayouts/slideLayout192.xml" ContentType="application/vnd.openxmlformats-officedocument.presentationml.slideLayout+xml"/>
  <Override PartName="/ppt/slideLayouts/slideLayout65.xml" ContentType="application/vnd.openxmlformats-officedocument.presentationml.slideLayout+xml"/>
  <Override PartName="/ppt/slideLayouts/slideLayout193.xml" ContentType="application/vnd.openxmlformats-officedocument.presentationml.slideLayout+xml"/>
  <Override PartName="/ppt/slideLayouts/slideLayout98.xml" ContentType="application/vnd.openxmlformats-officedocument.presentationml.slideLayout+xml"/>
  <Override PartName="/ppt/slideLayouts/slideLayout542.xml" ContentType="application/vnd.openxmlformats-officedocument.presentationml.slideLayout+xml"/>
  <Override PartName="/ppt/slideLayouts/slideLayout405.xml" ContentType="application/vnd.openxmlformats-officedocument.presentationml.slideLayout+xml"/>
  <Override PartName="/ppt/slideLayouts/slideLayout113.xml" ContentType="application/vnd.openxmlformats-officedocument.presentationml.slideLayout+xml"/>
  <Override PartName="/ppt/slideLayouts/slideLayout99.xml" ContentType="application/vnd.openxmlformats-officedocument.presentationml.slideLayout+xml"/>
  <Override PartName="/ppt/slideLayouts/slideLayout353.xml" ContentType="application/vnd.openxmlformats-officedocument.presentationml.slideLayout+xml"/>
  <Override PartName="/ppt/slideLayouts/slideLayout216.xml" ContentType="application/vnd.openxmlformats-officedocument.presentationml.slideLayout+xml"/>
  <Override PartName="/ppt/slideLayouts/slideLayout354.xml" ContentType="application/vnd.openxmlformats-officedocument.presentationml.slideLayout+xml"/>
  <Override PartName="/ppt/slideLayouts/slideLayout554.xml" ContentType="application/vnd.openxmlformats-officedocument.presentationml.slideLayout+xml"/>
  <Override PartName="/ppt/slideLayouts/slideLayout41.xml" ContentType="application/vnd.openxmlformats-officedocument.presentationml.slideLayout+xml"/>
  <Override PartName="/ppt/slideLayouts/slideLayout37.xml" ContentType="application/vnd.openxmlformats-officedocument.presentationml.slideLayout+xml"/>
  <Override PartName="/ppt/slideLayouts/slideLayout165.xml" ContentType="application/vnd.openxmlformats-officedocument.presentationml.slideLayout+xml"/>
  <Override PartName="/ppt/slideLayouts/slideLayout12.xml" ContentType="application/vnd.openxmlformats-officedocument.presentationml.slideLayout+xml"/>
  <Override PartName="/ppt/slideLayouts/slideLayout386.xml" ContentType="application/vnd.openxmlformats-officedocument.presentationml.slideLayout+xml"/>
  <Override PartName="/ppt/slideLayouts/slideLayout38.xml" ContentType="application/vnd.openxmlformats-officedocument.presentationml.slideLayout+xml"/>
  <Override PartName="/ppt/slideLayouts/slideLayout166.xml" ContentType="application/vnd.openxmlformats-officedocument.presentationml.slideLayout+xml"/>
  <Override PartName="/ppt/slideLayouts/slideLayout563.xml" ContentType="application/vnd.openxmlformats-officedocument.presentationml.slideLayout+xml"/>
  <Override PartName="/ppt/slideLayouts/slideLayout50.xml" ContentType="application/vnd.openxmlformats-officedocument.presentationml.slideLayout+xml"/>
  <Override PartName="/ppt/slideLayouts/slideLayout426.xml" ContentType="application/vnd.openxmlformats-officedocument.presentationml.slideLayout+xml"/>
  <Override PartName="/ppt/slideLayouts/slideLayout46.xml" ContentType="application/vnd.openxmlformats-officedocument.presentationml.slideLayout+xml"/>
  <Override PartName="/ppt/slideLayouts/slideLayout559.xml" ContentType="application/vnd.openxmlformats-officedocument.presentationml.slideLayout+xml"/>
  <Override PartName="/ppt/slideLayouts/slideLayout174.xml" ContentType="application/vnd.openxmlformats-officedocument.presentationml.slideLayout+xml"/>
  <Override PartName="/ppt/slideLayouts/slideLayout39.xml" ContentType="application/vnd.openxmlformats-officedocument.presentationml.slideLayout+xml"/>
  <Override PartName="/ppt/slideLayouts/slideLayout167.xml" ContentType="application/vnd.openxmlformats-officedocument.presentationml.slideLayout+xml"/>
  <Override PartName="/ppt/slideLayouts/slideLayout564.xml" ContentType="application/vnd.openxmlformats-officedocument.presentationml.slideLayout+xml"/>
  <Override PartName="/ppt/slideLayouts/slideLayout51.xml" ContentType="application/vnd.openxmlformats-officedocument.presentationml.slideLayout+xml"/>
  <Override PartName="/ppt/slideLayouts/slideLayout427.xml" ContentType="application/vnd.openxmlformats-officedocument.presentationml.slideLayout+xml"/>
  <Override PartName="/ppt/slideLayouts/slideLayout47.xml" ContentType="application/vnd.openxmlformats-officedocument.presentationml.slideLayout+xml"/>
  <Override PartName="/ppt/slideLayouts/slideLayout175.xml" ContentType="application/vnd.openxmlformats-officedocument.presentationml.slideLayout+xml"/>
  <Override PartName="/ppt/slideLayouts/slideLayout371.xml" ContentType="application/vnd.openxmlformats-officedocument.presentationml.slideLayout+xml"/>
  <Override PartName="/ppt/slideLayouts/slideLayout228.xml" ContentType="application/vnd.openxmlformats-officedocument.presentationml.slideLayout+xml"/>
  <Override PartName="/ppt/slideLayouts/slideLayout365.xml" ContentType="application/vnd.openxmlformats-officedocument.presentationml.slideLayout+xml"/>
  <Override PartName="/ppt/slideLayouts/slideLayout103.xml" ContentType="application/vnd.openxmlformats-officedocument.presentationml.slideLayout+xml"/>
  <Override PartName="/ppt/slideLayouts/slideLayout240.xml" ContentType="application/vnd.openxmlformats-officedocument.presentationml.slideLayout+xml"/>
  <Override PartName="/ppt/slideLayouts/slideLayout66.xml" ContentType="application/vnd.openxmlformats-officedocument.presentationml.slideLayout+xml"/>
  <Override PartName="/ppt/slideLayouts/slideLayout194.xml" ContentType="application/vnd.openxmlformats-officedocument.presentationml.slideLayout+xml"/>
  <Override PartName="/ppt/slideLayouts/slideLayout553.xml" ContentType="application/vnd.openxmlformats-officedocument.presentationml.slideLayout+xml"/>
  <Override PartName="/ppt/slideLayouts/slideLayout40.xml" ContentType="application/vnd.openxmlformats-officedocument.presentationml.slideLayout+xml"/>
  <Override PartName="/ppt/slideLayouts/slideLayout416.xml" ContentType="application/vnd.openxmlformats-officedocument.presentationml.slideLayout+xml"/>
  <Override PartName="/ppt/slideLayouts/slideLayout36.xml" ContentType="application/vnd.openxmlformats-officedocument.presentationml.slideLayout+xml"/>
  <Override PartName="/ppt/slideLayouts/slideLayout549.xml" ContentType="application/vnd.openxmlformats-officedocument.presentationml.slideLayout+xml"/>
  <Override PartName="/ppt/slideLayouts/slideLayout164.xml" ContentType="application/vnd.openxmlformats-officedocument.presentationml.slideLayout+xml"/>
  <Override PartName="/ppt/slideLayouts/slideLayout196.xml" ContentType="application/vnd.openxmlformats-officedocument.presentationml.slideLayout+xml"/>
  <Override PartName="/ppt/slideLayouts/slideLayout68.xml" ContentType="application/vnd.openxmlformats-officedocument.presentationml.slideLayout+xml"/>
  <Override PartName="/ppt/slideLayouts/slideLayout232.xml" ContentType="application/vnd.openxmlformats-officedocument.presentationml.slideLayout+xml"/>
  <Override PartName="/ppt/slideLayouts/slideLayout557.xml" ContentType="application/vnd.openxmlformats-officedocument.presentationml.slideLayout+xml"/>
  <Override PartName="/ppt/slideLayouts/slideLayout44.xml" ContentType="application/vnd.openxmlformats-officedocument.presentationml.slideLayout+xml"/>
  <Override PartName="/ppt/slideLayouts/slideLayout172.xml" ContentType="application/vnd.openxmlformats-officedocument.presentationml.slideLayout+xml"/>
  <Override PartName="/ppt/slideLayouts/slideLayout104.xml" ContentType="application/vnd.openxmlformats-officedocument.presentationml.slideLayout+xml"/>
  <Override PartName="/ppt/slideLayouts/slideLayout241.xml" ContentType="application/vnd.openxmlformats-officedocument.presentationml.slideLayout+xml"/>
  <Override PartName="/ppt/slideLayouts/slideLayout105.xml" ContentType="application/vnd.openxmlformats-officedocument.presentationml.slideLayout+xml"/>
  <Override PartName="/ppt/slideLayouts/slideLayout242.xml" ContentType="application/vnd.openxmlformats-officedocument.presentationml.slideLayout+xml"/>
  <Override PartName="/ppt/slideLayouts/slideLayout198.xml" ContentType="application/vnd.openxmlformats-officedocument.presentationml.slideLayout+xml"/>
  <Override PartName="/ppt/slideLayouts/slideLayout106.xml" ContentType="application/vnd.openxmlformats-officedocument.presentationml.slideLayout+xml"/>
  <Override PartName="/ppt/slideLayouts/slideLayout243.xml" ContentType="application/vnd.openxmlformats-officedocument.presentationml.slideLayout+xml"/>
  <Override PartName="/ppt/slideLayouts/slideLayout544.xml" ContentType="application/vnd.openxmlformats-officedocument.presentationml.slideLayout+xml"/>
  <Override PartName="/ppt/slideLayouts/slideLayout31.xml" ContentType="application/vnd.openxmlformats-officedocument.presentationml.slideLayout+xml"/>
  <Override PartName="/ppt/slideLayouts/slideLayout195.xml" ContentType="application/vnd.openxmlformats-officedocument.presentationml.slideLayout+xml"/>
  <Override PartName="/ppt/slideLayouts/slideLayout67.xml" ContentType="application/vnd.openxmlformats-officedocument.presentationml.slideLayout+xml"/>
  <Override PartName="/ppt/slideLayouts/slideLayout231.xml" ContentType="application/vnd.openxmlformats-officedocument.presentationml.slideLayout+xml"/>
  <Override PartName="/ppt/slideLayouts/slideLayout230.xml" ContentType="application/vnd.openxmlformats-officedocument.presentationml.slideLayout+xml"/>
  <Override PartName="/ppt/slideLayouts/slideLayout355.xml" ContentType="application/vnd.openxmlformats-officedocument.presentationml.slideLayout+xml"/>
  <Override PartName="/ppt/slideLayouts/slideLayout244.xml" ContentType="application/vnd.openxmlformats-officedocument.presentationml.slideLayout+xml"/>
  <Override PartName="/ppt/slideLayouts/slideLayout250.xml" ContentType="application/vnd.openxmlformats-officedocument.presentationml.slideLayout+xml"/>
  <Override PartName="/ppt/slideLayouts/slideLayout107.xml" ContentType="application/vnd.openxmlformats-officedocument.presentationml.slideLayout+xml"/>
  <Override PartName="/ppt/slideLayouts/slideLayout197.xml" ContentType="application/vnd.openxmlformats-officedocument.presentationml.slideLayout+xml"/>
  <Override PartName="/ppt/slideLayouts/slideLayout69.xml" ContentType="application/vnd.openxmlformats-officedocument.presentationml.slideLayout+xml"/>
  <Override PartName="/ppt/slideLayouts/slideLayout558.xml" ContentType="application/vnd.openxmlformats-officedocument.presentationml.slideLayout+xml"/>
  <Override PartName="/ppt/slideLayouts/slideLayout45.xml" ContentType="application/vnd.openxmlformats-officedocument.presentationml.slideLayout+xml"/>
  <Override PartName="/ppt/slideLayouts/slideLayout173.xml" ContentType="application/vnd.openxmlformats-officedocument.presentationml.slideLayout+xml"/>
  <Override PartName="/ppt/slideLayouts/slideLayout483.xml" ContentType="application/vnd.openxmlformats-officedocument.presentationml.slideLayout+xml"/>
  <Override PartName="/ppt/slideLayouts/slideLayout346.xml" ContentType="application/vnd.openxmlformats-officedocument.presentationml.slideLayout+xml"/>
  <Override PartName="/ppt/slideLayouts/slideLayout206.xml" ContentType="application/vnd.openxmlformats-officedocument.presentationml.slideLayout+xml"/>
  <Override PartName="/ppt/slideLayouts/slideLayout343.xml" ContentType="application/vnd.openxmlformats-officedocument.presentationml.slideLayout+xml"/>
  <Override PartName="/ppt/slideLayouts/slideLayout218.xml" ContentType="application/vnd.openxmlformats-officedocument.presentationml.slideLayout+xml"/>
  <Override PartName="/ppt/slideLayouts/slideLayout361.xml" ContentType="application/vnd.openxmlformats-officedocument.presentationml.slideLayout+xml"/>
  <Override PartName="/ppt/slideLayouts/slideLayout224.xml" ContentType="application/vnd.openxmlformats-officedocument.presentationml.slideLayout+xml"/>
  <Override PartName="/ppt/slideLayouts/slideLayout169.xml" ContentType="application/vnd.openxmlformats-officedocument.presentationml.slideLayout+xml"/>
  <Override PartName="/ppt/slideLayouts/slideLayout205.xml" ContentType="application/vnd.openxmlformats-officedocument.presentationml.slideLayout+xml"/>
  <Override PartName="/ppt/slideLayouts/slideLayout342.xml" ContentType="application/vnd.openxmlformats-officedocument.presentationml.slideLayout+xml"/>
  <Override PartName="/ppt/slideLayouts/slideLayout188.xml" ContentType="application/vnd.openxmlformats-officedocument.presentationml.slideLayout+xml"/>
  <Override PartName="/ppt/slideLayouts/slideLayout217.xml" ContentType="application/vnd.openxmlformats-officedocument.presentationml.slideLayout+xml"/>
  <Override PartName="/ppt/slideLayouts/slideLayout360.xml" ContentType="application/vnd.openxmlformats-officedocument.presentationml.slideLayout+xml"/>
  <Override PartName="/ppt/slideLayouts/slideLayout223.xml" ContentType="application/vnd.openxmlformats-officedocument.presentationml.slideLayout+xml"/>
  <Override PartName="/ppt/slideLayouts/slideLayout168.xml" ContentType="application/vnd.openxmlformats-officedocument.presentationml.slideLayout+xml"/>
  <Override PartName="/ppt/slideLayouts/slideLayout204.xml" ContentType="application/vnd.openxmlformats-officedocument.presentationml.slideLayout+xml"/>
  <Override PartName="/ppt/slideLayouts/slideLayout341.xml" ContentType="application/vnd.openxmlformats-officedocument.presentationml.slideLayout+xml"/>
  <Override PartName="/ppt/slideLayouts/slideLayout187.xml" ContentType="application/vnd.openxmlformats-officedocument.presentationml.slideLayout+xml"/>
  <Override PartName="/ppt/slideLayouts/slideLayout59.xml" ContentType="application/vnd.openxmlformats-officedocument.presentationml.slideLayout+xml"/>
  <Override PartName="/ppt/slideLayouts/slideLayout222.xml" ContentType="application/vnd.openxmlformats-officedocument.presentationml.slideLayout+xml"/>
  <Override PartName="/ppt/slideLayouts/slideLayout186.xml" ContentType="application/vnd.openxmlformats-officedocument.presentationml.slideLayout+xml"/>
  <Override PartName="/ppt/slideLayouts/slideLayout58.xml" ContentType="application/vnd.openxmlformats-officedocument.presentationml.slideLayout+xml"/>
  <Override PartName="/ppt/slideLayouts/slideLayout56.xml" ContentType="application/vnd.openxmlformats-officedocument.presentationml.slideLayout+xml"/>
  <Override PartName="/ppt/slideLayouts/slideLayout184.xml" ContentType="application/vnd.openxmlformats-officedocument.presentationml.slideLayout+xml"/>
  <Override PartName="/ppt/slideLayouts/slideLayout221.xml" ContentType="application/vnd.openxmlformats-officedocument.presentationml.slideLayout+xml"/>
  <Override PartName="/ppt/slideLayouts/slideLayout185.xml" ContentType="application/vnd.openxmlformats-officedocument.presentationml.slideLayout+xml"/>
  <Override PartName="/ppt/slideLayouts/slideLayout57.xml" ContentType="application/vnd.openxmlformats-officedocument.presentationml.slideLayout+xml"/>
  <Override PartName="/ppt/slideLayouts/slideLayout55.xml" ContentType="application/vnd.openxmlformats-officedocument.presentationml.slideLayout+xml"/>
  <Override PartName="/ppt/slideLayouts/slideLayout183.xml" ContentType="application/vnd.openxmlformats-officedocument.presentationml.slideLayout+xml"/>
  <Override PartName="/ppt/slideLayouts/slideLayout345.xml" ContentType="application/vnd.openxmlformats-officedocument.presentationml.slideLayout+xml"/>
  <Override PartName="/ppt/slideLayouts/slideLayout220.xml" ContentType="application/vnd.openxmlformats-officedocument.presentationml.slideLayout+xml"/>
  <Override PartName="/ppt/slideLayouts/slideLayout54.xml" ContentType="application/vnd.openxmlformats-officedocument.presentationml.slideLayout+xml"/>
  <Override PartName="/ppt/slideLayouts/slideLayout182.xml" ContentType="application/vnd.openxmlformats-officedocument.presentationml.slideLayout+xml"/>
  <Override PartName="/ppt/slideLayouts/slideLayout344.xml" ContentType="application/vnd.openxmlformats-officedocument.presentationml.slideLayout+xml"/>
  <Override PartName="/ppt/slideLayouts/slideLayout209.xml" ContentType="application/vnd.openxmlformats-officedocument.presentationml.slideLayout+xml"/>
  <Override PartName="/ppt/slideLayouts/slideLayout352.xml" ContentType="application/vnd.openxmlformats-officedocument.presentationml.slideLayout+xml"/>
  <Override PartName="/ppt/slideLayouts/slideLayout215.xml" ContentType="application/vnd.openxmlformats-officedocument.presentationml.slideLayout+xml"/>
  <Override PartName="/ppt/slideLayouts/slideLayout179.xml" ContentType="application/vnd.openxmlformats-officedocument.presentationml.slideLayout+xml"/>
  <Override PartName="/ppt/slideLayouts/slideLayout49.xml" ContentType="application/vnd.openxmlformats-officedocument.presentationml.slideLayout+xml"/>
  <Override PartName="/ppt/slideLayouts/slideLayout177.xml" ContentType="application/vnd.openxmlformats-officedocument.presentationml.slideLayout+xml"/>
  <Override PartName="/ppt/slideLayouts/slideLayout208.xml" ContentType="application/vnd.openxmlformats-officedocument.presentationml.slideLayout+xml"/>
  <Override PartName="/ppt/slideLayouts/slideLayout351.xml" ContentType="application/vnd.openxmlformats-officedocument.presentationml.slideLayout+xml"/>
  <Override PartName="/ppt/slideLayouts/slideLayout214.xml" ContentType="application/vnd.openxmlformats-officedocument.presentationml.slideLayout+xml"/>
  <Override PartName="/ppt/slideLayouts/slideLayout178.xml" ContentType="application/vnd.openxmlformats-officedocument.presentationml.slideLayout+xml"/>
  <Override PartName="/ppt/slideLayouts/slideLayout48.xml" ContentType="application/vnd.openxmlformats-officedocument.presentationml.slideLayout+xml"/>
  <Override PartName="/ppt/slideLayouts/slideLayout176.xml" ContentType="application/vnd.openxmlformats-officedocument.presentationml.slideLayout+xml"/>
  <Override PartName="/ppt/slideLayouts/slideLayout213.xml" ContentType="application/vnd.openxmlformats-officedocument.presentationml.slideLayout+xml"/>
  <Override PartName="/ppt/slideLayouts/slideLayout207.xml" ContentType="application/vnd.openxmlformats-officedocument.presentationml.slideLayout+xml"/>
  <Override PartName="/ppt/slideLayouts/slideLayout350.xml" ContentType="application/vnd.openxmlformats-officedocument.presentationml.slideLayout+xml"/>
  <Override PartName="/ppt/slideLayouts/slideLayout212.xml" ContentType="application/vnd.openxmlformats-officedocument.presentationml.slideLayout+xml"/>
  <Override PartName="/ppt/slideLayouts/slideLayout211.xml" ContentType="application/vnd.openxmlformats-officedocument.presentationml.slideLayout+xml"/>
  <Override PartName="/ppt/slideLayouts/slideLayout210.xml" ContentType="application/vnd.openxmlformats-officedocument.presentationml.slideLayout+xml"/>
  <Override PartName="/ppt/slideLayouts/slideLayout203.xml" ContentType="application/vnd.openxmlformats-officedocument.presentationml.slideLayout+xml"/>
  <Override PartName="/ppt/slideLayouts/slideLayout340.xml" ContentType="application/vnd.openxmlformats-officedocument.presentationml.slideLayout+xml"/>
  <Override PartName="/ppt/slideLayouts/slideLayout202.xml" ContentType="application/vnd.openxmlformats-officedocument.presentationml.slideLayout+xml"/>
  <Override PartName="/ppt/slideLayouts/slideLayout201.xml" ContentType="application/vnd.openxmlformats-officedocument.presentationml.slideLayout+xml"/>
  <Override PartName="/ppt/slideLayouts/slideLayout200.xml" ContentType="application/vnd.openxmlformats-officedocument.presentationml.slideLayout+xml"/>
  <Override PartName="/ppt/slideLayouts/slideLayout449.xml" ContentType="application/vnd.openxmlformats-officedocument.presentationml.slideLayout+xml"/>
  <Override PartName="/ppt/slideLayouts/slideLayout132.xml" ContentType="application/vnd.openxmlformats-officedocument.presentationml.slideLayout+xml"/>
  <Override PartName="/ppt/slideLayouts/slideLayout517.xml" ContentType="application/vnd.openxmlformats-officedocument.presentationml.slideLayout+xml"/>
  <Override PartName="/ppt/slideLayouts/slideLayout256.xml" ContentType="application/vnd.openxmlformats-officedocument.presentationml.slideLayout+xml"/>
  <Override PartName="/ppt/slideLayouts/slideLayout262.xml" ContentType="application/vnd.openxmlformats-officedocument.presentationml.slideLayout+xml"/>
  <Override PartName="/ppt/slideLayouts/slideLayout119.xml" ContentType="application/vnd.openxmlformats-officedocument.presentationml.slideLayout+xml"/>
  <Override PartName="/ppt/slideLayouts/slideLayout393.xml" ContentType="application/vnd.openxmlformats-officedocument.presentationml.slideLayout+xml"/>
  <Override PartName="/ppt/slideLayouts/slideLayout131.xml" ContentType="application/vnd.openxmlformats-officedocument.presentationml.slideLayout+xml"/>
  <Override PartName="/ppt/slideLayouts/slideLayout516.xml" ContentType="application/vnd.openxmlformats-officedocument.presentationml.slideLayout+xml"/>
  <Override PartName="/ppt/slideLayouts/slideLayout255.xml" ContentType="application/vnd.openxmlformats-officedocument.presentationml.slideLayout+xml"/>
  <Override PartName="/ppt/slideLayouts/slideLayout261.xml" ContentType="application/vnd.openxmlformats-officedocument.presentationml.slideLayout+xml"/>
  <Override PartName="/ppt/slideLayouts/slideLayout118.xml" ContentType="application/vnd.openxmlformats-officedocument.presentationml.slideLayout+xml"/>
  <Override PartName="/ppt/slideLayouts/slideLayout249.xml" ContentType="application/vnd.openxmlformats-officedocument.presentationml.slideLayout+xml"/>
  <Override PartName="/ppt/slideLayouts/slideLayout392.xml" ContentType="application/vnd.openxmlformats-officedocument.presentationml.slideLayout+xml"/>
  <Override PartName="/ppt/slideLayouts/slideLayout130.xml" ContentType="application/vnd.openxmlformats-officedocument.presentationml.slideLayout+xml"/>
  <Override PartName="/ppt/slideLayouts/slideLayout515.xml" ContentType="application/vnd.openxmlformats-officedocument.presentationml.slideLayout+xml"/>
  <Override PartName="/ppt/slideLayouts/slideLayout254.xml" ContentType="application/vnd.openxmlformats-officedocument.presentationml.slideLayout+xml"/>
  <Override PartName="/ppt/slideLayouts/slideLayout73.xml" ContentType="application/vnd.openxmlformats-officedocument.presentationml.slideLayout+xml"/>
  <Override PartName="/ppt/slideLayouts/slideLayout4.xml" ContentType="application/vnd.openxmlformats-officedocument.presentationml.slideLayout+xml"/>
  <Override PartName="/ppt/slideLayouts/slideLayout270.xml" ContentType="application/vnd.openxmlformats-officedocument.presentationml.slideLayout+xml"/>
  <Override PartName="/ppt/slideLayouts/slideLayout127.xml" ContentType="application/vnd.openxmlformats-officedocument.presentationml.slideLayout+xml"/>
  <Override PartName="/ppt/slideLayouts/slideLayout264.xml" ContentType="application/vnd.openxmlformats-officedocument.presentationml.slideLayout+xml"/>
  <Override PartName="/ppt/slideLayouts/slideLayout89.xml" ContentType="application/vnd.openxmlformats-officedocument.presentationml.slideLayout+xml"/>
  <Override PartName="/ppt/slideLayouts/slideLayout151.xml" ContentType="application/vnd.openxmlformats-officedocument.presentationml.slideLayout+xml"/>
  <Override PartName="/ppt/slideLayouts/slideLayout536.xml" ContentType="application/vnd.openxmlformats-officedocument.presentationml.slideLayout+xml"/>
  <Override PartName="/ppt/slideLayouts/slideLayout88.xml" ContentType="application/vnd.openxmlformats-officedocument.presentationml.slideLayout+xml"/>
  <Override PartName="/ppt/slideLayouts/slideLayout150.xml" ContentType="application/vnd.openxmlformats-officedocument.presentationml.slideLayout+xml"/>
  <Override PartName="/ppt/slideLayouts/slideLayout535.xml" ContentType="application/vnd.openxmlformats-officedocument.presentationml.slideLayout+xml"/>
  <Override PartName="/ppt/slideLayouts/slideLayout79.xml" ContentType="application/vnd.openxmlformats-officedocument.presentationml.slideLayout+xml"/>
  <Override PartName="/ppt/slideLayouts/slideLayout391.xml" ContentType="application/vnd.openxmlformats-officedocument.presentationml.slideLayout+xml"/>
  <Override PartName="/ppt/slideLayouts/slideLayout248.xml" ContentType="application/vnd.openxmlformats-officedocument.presentationml.slideLayout+xml"/>
  <Override PartName="/ppt/slideLayouts/slideLayout11.xml" ContentType="application/vnd.openxmlformats-officedocument.presentationml.slideLayout+xml"/>
  <Override PartName="/ppt/slideLayouts/slideLayout385.xml" ContentType="application/vnd.openxmlformats-officedocument.presentationml.slideLayout+xml"/>
  <Override PartName="/ppt/slideLayouts/slideLayout123.xml" ContentType="application/vnd.openxmlformats-officedocument.presentationml.slideLayout+xml"/>
  <Override PartName="/ppt/slideLayouts/slideLayout117.xml" ContentType="application/vnd.openxmlformats-officedocument.presentationml.slideLayout+xml"/>
  <Override PartName="/ppt/slideLayouts/slideLayout260.xml" ContentType="application/vnd.openxmlformats-officedocument.presentationml.slideLayout+xml"/>
  <Override PartName="/ppt/slideLayouts/slideLayout508.xml" ContentType="application/vnd.openxmlformats-officedocument.presentationml.slideLayout+xml"/>
  <Override PartName="/ppt/slideLayouts/slideLayout87.xml" ContentType="application/vnd.openxmlformats-officedocument.presentationml.slideLayout+xml"/>
  <Override PartName="/ppt/slideLayouts/slideLayout376.xml" ContentType="application/vnd.openxmlformats-officedocument.presentationml.slideLayout+xml"/>
  <Override PartName="/ppt/slideLayouts/slideLayout407.xml" ContentType="application/vnd.openxmlformats-officedocument.presentationml.slideLayout+xml"/>
  <Override PartName="/ppt/slideLayouts/slideLayout550.xml" ContentType="application/vnd.openxmlformats-officedocument.presentationml.slideLayout+xml"/>
  <Override PartName="/ppt/slideLayouts/slideLayout413.xml" ContentType="application/vnd.openxmlformats-officedocument.presentationml.slideLayout+xml"/>
  <Override PartName="/ppt/slideLayouts/slideLayout5.xml" ContentType="application/vnd.openxmlformats-officedocument.presentationml.slideLayout+xml"/>
  <Override PartName="/ppt/slideLayouts/slideLayout74.xml" ContentType="application/vnd.openxmlformats-officedocument.presentationml.slideLayout+xml"/>
  <Override PartName="/ppt/slideLayouts/slideLayout134.xml" ContentType="application/vnd.openxmlformats-officedocument.presentationml.slideLayout+xml"/>
  <Override PartName="/ppt/slideLayouts/slideLayout128.xml" ContentType="application/vnd.openxmlformats-officedocument.presentationml.slideLayout+xml"/>
  <Override PartName="/ppt/slideLayouts/slideLayout271.xml" ContentType="application/vnd.openxmlformats-officedocument.presentationml.slideLayout+xml"/>
  <Override PartName="/ppt/slideLayouts/slideLayout519.xml" ContentType="application/vnd.openxmlformats-officedocument.presentationml.slideLayout+xml"/>
  <Override PartName="/ppt/slideLayouts/slideLayout6.xml" ContentType="application/vnd.openxmlformats-officedocument.presentationml.slideLayout+xml"/>
  <Override PartName="/ppt/slideLayouts/slideLayout75.xml" ContentType="application/vnd.openxmlformats-officedocument.presentationml.slideLayout+xml"/>
  <Override PartName="/ppt/slideLayouts/slideLayout83.xml" ContentType="application/vnd.openxmlformats-officedocument.presentationml.slideLayout+xml"/>
  <Override PartName="/ppt/slideLayouts/slideLayout459.xml" ContentType="application/vnd.openxmlformats-officedocument.presentationml.slideLayout+xml"/>
  <Override PartName="/ppt/slideLayouts/slideLayout235.xml" ContentType="application/vnd.openxmlformats-officedocument.presentationml.slideLayout+xml"/>
  <Override PartName="/ppt/slideLayouts/slideLayout199.xml" ContentType="application/vnd.openxmlformats-officedocument.presentationml.slideLayout+xml"/>
  <Override PartName="/ppt/slideLayouts/slideLayout110.xml" ContentType="application/vnd.openxmlformats-officedocument.presentationml.slideLayout+xml"/>
  <Override PartName="/ppt/slideLayouts/slideLayout93.xml" ContentType="application/vnd.openxmlformats-officedocument.presentationml.slideLayout+xml"/>
  <Override PartName="/ppt/slideLayouts/slideLayout469.xml" ContentType="application/vnd.openxmlformats-officedocument.presentationml.slideLayout+xml"/>
  <Override PartName="/ppt/slideLayouts/slideLayout7.xml" ContentType="application/vnd.openxmlformats-officedocument.presentationml.slideLayout+xml"/>
  <Override PartName="/ppt/slideLayouts/slideLayout76.xml" ContentType="application/vnd.openxmlformats-officedocument.presentationml.slideLayout+xml"/>
  <Override PartName="/ppt/slideLayouts/slideLayout245.xml" ContentType="application/vnd.openxmlformats-officedocument.presentationml.slideLayout+xml"/>
  <Override PartName="/ppt/slideLayouts/slideLayout251.xml" ContentType="application/vnd.openxmlformats-officedocument.presentationml.slideLayout+xml"/>
  <Override PartName="/ppt/slideLayouts/slideLayout108.xml" ContentType="application/vnd.openxmlformats-officedocument.presentationml.slideLayout+xml"/>
  <Override PartName="/ppt/slideLayouts/slideLayout239.xml" ContentType="application/vnd.openxmlformats-officedocument.presentationml.slideLayout+xml"/>
  <Override PartName="/ppt/slideLayouts/slideLayout382.xml" ContentType="application/vnd.openxmlformats-officedocument.presentationml.slideLayout+xml"/>
  <Override PartName="/ppt/slideLayouts/slideLayout120.xml" ContentType="application/vnd.openxmlformats-officedocument.presentationml.slideLayout+xml"/>
  <Override PartName="/ppt/slideLayouts/slideLayout505.xml" ContentType="application/vnd.openxmlformats-officedocument.presentationml.slideLayout+xml"/>
  <Override PartName="/ppt/slideLayouts/slideLayout417.xml" ContentType="application/vnd.openxmlformats-officedocument.presentationml.slideLayout+xml"/>
  <Override PartName="/ppt/slideLayouts/slideLayout560.xml" ContentType="application/vnd.openxmlformats-officedocument.presentationml.slideLayout+xml"/>
  <Override PartName="/ppt/slideLayouts/slideLayout423.xml" ContentType="application/vnd.openxmlformats-officedocument.presentationml.slideLayout+xml"/>
  <Override PartName="/ppt/slideLayouts/slideLayout84.xml" ContentType="application/vnd.openxmlformats-officedocument.presentationml.slideLayout+xml"/>
  <Override PartName="/ppt/slideLayouts/slideLayout236.xml" ContentType="application/vnd.openxmlformats-officedocument.presentationml.slideLayout+xml"/>
  <Override PartName="/ppt/slideLayouts/slideLayout373.xml" ContentType="application/vnd.openxmlformats-officedocument.presentationml.slideLayout+xml"/>
  <Override PartName="/ppt/slideLayouts/slideLayout111.xml" ContentType="application/vnd.openxmlformats-officedocument.presentationml.slideLayout+xml"/>
  <Override PartName="/ppt/slideLayouts/slideLayout94.xml" ContentType="application/vnd.openxmlformats-officedocument.presentationml.slideLayout+xml"/>
  <Override PartName="/ppt/slideLayouts/slideLayout8.xml" ContentType="application/vnd.openxmlformats-officedocument.presentationml.slideLayout+xml"/>
  <Override PartName="/ppt/slideLayouts/slideLayout77.xml" ContentType="application/vnd.openxmlformats-officedocument.presentationml.slideLayout+xml"/>
  <Override PartName="/ppt/slideLayouts/slideLayout246.xml" ContentType="application/vnd.openxmlformats-officedocument.presentationml.slideLayout+xml"/>
  <Override PartName="/ppt/slideLayouts/slideLayout252.xml" ContentType="application/vnd.openxmlformats-officedocument.presentationml.slideLayout+xml"/>
  <Override PartName="/ppt/slideLayouts/slideLayout109.xml" ContentType="application/vnd.openxmlformats-officedocument.presentationml.slideLayout+xml"/>
  <Override PartName="/ppt/slideLayouts/slideLayout383.xml" ContentType="application/vnd.openxmlformats-officedocument.presentationml.slideLayout+xml"/>
  <Override PartName="/ppt/slideLayouts/slideLayout121.xml" ContentType="application/vnd.openxmlformats-officedocument.presentationml.slideLayout+xml"/>
  <Override PartName="/ppt/slideLayouts/slideLayout506.xml" ContentType="application/vnd.openxmlformats-officedocument.presentationml.slideLayout+xml"/>
  <Override PartName="/ppt/slideLayouts/slideLayout372.xml" ContentType="application/vnd.openxmlformats-officedocument.presentationml.slideLayout+xml"/>
  <Override PartName="/ppt/slideLayouts/slideLayout229.xml" ContentType="application/vnd.openxmlformats-officedocument.presentationml.slideLayout+xml"/>
  <Override PartName="/ppt/slideLayouts/slideLayout366.xml" ContentType="application/vnd.openxmlformats-officedocument.presentationml.slideLayout+xml"/>
  <Override PartName="/ppt/slideLayouts/slideLayout85.xml" ContentType="application/vnd.openxmlformats-officedocument.presentationml.slideLayout+xml"/>
  <Override PartName="/ppt/slideLayouts/slideLayout190.xml" ContentType="application/vnd.openxmlformats-officedocument.presentationml.slideLayout+xml"/>
  <Override PartName="/ppt/slideLayouts/slideLayout62.xml" ContentType="application/vnd.openxmlformats-officedocument.presentationml.slideLayout+xml"/>
  <Override PartName="/ppt/slideLayouts/slideLayout438.xml" ContentType="application/vnd.openxmlformats-officedocument.presentationml.slideLayout+xml"/>
  <Override PartName="/ppt/slideLayouts/slideLayout380.xml" ContentType="application/vnd.openxmlformats-officedocument.presentationml.slideLayout+xml"/>
  <Override PartName="/ppt/slideLayouts/slideLayout237.xml" ContentType="application/vnd.openxmlformats-officedocument.presentationml.slideLayout+xml"/>
  <Override PartName="/ppt/slideLayouts/slideLayout374.xml" ContentType="application/vnd.openxmlformats-officedocument.presentationml.slideLayout+xml"/>
  <Override PartName="/ppt/slideLayouts/slideLayout112.xml" ContentType="application/vnd.openxmlformats-officedocument.presentationml.slideLayout+xml"/>
  <Override PartName="/ppt/slideLayouts/slideLayout95.xml" ContentType="application/vnd.openxmlformats-officedocument.presentationml.slideLayout+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Layouts/slideLayout390.xml" ContentType="application/vnd.openxmlformats-officedocument.presentationml.slideLayout+xml"/>
  <Override PartName="/ppt/slideLayouts/slideLayout247.xml" ContentType="application/vnd.openxmlformats-officedocument.presentationml.slideLayout+xml"/>
  <Override PartName="/ppt/slideLayouts/slideLayout10.xml" ContentType="application/vnd.openxmlformats-officedocument.presentationml.slideLayout+xml"/>
  <Override PartName="/ppt/slideLayouts/slideLayout384.xml" ContentType="application/vnd.openxmlformats-officedocument.presentationml.slideLayout+xml"/>
  <Override PartName="/ppt/slideLayouts/slideLayout122.xml" ContentType="application/vnd.openxmlformats-officedocument.presentationml.slideLayout+xml"/>
  <Override PartName="/ppt/slideLayouts/slideLayout507.xml" ContentType="application/vnd.openxmlformats-officedocument.presentationml.slideLayout+xml"/>
  <Override PartName="/ppt/slideLayouts/slideLayout86.xml" ContentType="application/vnd.openxmlformats-officedocument.presentationml.slideLayout+xml"/>
  <Override PartName="/ppt/slideLayouts/slideLayout381.xml" ContentType="application/vnd.openxmlformats-officedocument.presentationml.slideLayout+xml"/>
  <Override PartName="/ppt/slideLayouts/slideLayout238.xml" ContentType="application/vnd.openxmlformats-officedocument.presentationml.slideLayout+xml"/>
  <Override PartName="/ppt/slideLayouts/slideLayout375.xml" ContentType="application/vnd.openxmlformats-officedocument.presentationml.slideLayout+xml"/>
  <Override PartName="/ppt/slideLayouts/slideLayout60.xml" ContentType="application/vnd.openxmlformats-officedocument.presentationml.slideLayout+xml"/>
  <Override PartName="/ppt/slideLayouts/slideLayout436.xml" ContentType="application/vnd.openxmlformats-officedocument.presentationml.slideLayout+xml"/>
  <Override PartName="/ppt/slideLayouts/slideLayout61.xml" ContentType="application/vnd.openxmlformats-officedocument.presentationml.slideLayout+xml"/>
  <Override PartName="/ppt/slideLayouts/slideLayout437.xml" ContentType="application/vnd.openxmlformats-officedocument.presentationml.slideLayout+xml"/>
  <Override PartName="/ppt/slideLayouts/slideLayout1.xml" ContentType="application/vnd.openxmlformats-officedocument.presentationml.slideLayout+xml"/>
  <Override PartName="/ppt/slideLayouts/slideLayout70.xml" ContentType="application/vnd.openxmlformats-officedocument.presentationml.slideLayout+xml"/>
  <Override PartName="/ppt/slideLayouts/slideLayout446.xml" ContentType="application/vnd.openxmlformats-officedocument.presentationml.slideLayout+xml"/>
  <Override PartName="/ppt/slideLayouts/slideLayout2.xml" ContentType="application/vnd.openxmlformats-officedocument.presentationml.slideLayout+xml"/>
  <Override PartName="/ppt/slideLayouts/slideLayout71.xml" ContentType="application/vnd.openxmlformats-officedocument.presentationml.slideLayout+xml"/>
  <Override PartName="/ppt/slideLayouts/slideLayout447.xml" ContentType="application/vnd.openxmlformats-officedocument.presentationml.slideLayout+xml"/>
  <Override PartName="/ppt/slideLayouts/slideLayout3.xml" ContentType="application/vnd.openxmlformats-officedocument.presentationml.slideLayout+xml"/>
  <Override PartName="/ppt/slideLayouts/slideLayout72.xml" ContentType="application/vnd.openxmlformats-officedocument.presentationml.slideLayout+xml"/>
  <Override PartName="/ppt/slideLayouts/slideLayout448.xml" ContentType="application/vnd.openxmlformats-officedocument.presentationml.slideLayout+xml"/>
  <Override PartName="/ppt/slideLayouts/slideLayout80.xml" ContentType="application/vnd.openxmlformats-officedocument.presentationml.slideLayout+xml"/>
  <Override PartName="/ppt/slideLayouts/slideLayout456.xml" ContentType="application/vnd.openxmlformats-officedocument.presentationml.slideLayout+xml"/>
  <Override PartName="/ppt/slideLayouts/slideLayout81.xml" ContentType="application/vnd.openxmlformats-officedocument.presentationml.slideLayout+xml"/>
  <Override PartName="/ppt/slideLayouts/slideLayout457.xml" ContentType="application/vnd.openxmlformats-officedocument.presentationml.slideLayout+xml"/>
  <Override PartName="/ppt/slideLayouts/slideLayout82.xml" ContentType="application/vnd.openxmlformats-officedocument.presentationml.slideLayout+xml"/>
  <Override PartName="/ppt/slideLayouts/slideLayout458.xml" ContentType="application/vnd.openxmlformats-officedocument.presentationml.slideLayout+xml"/>
  <Override PartName="/ppt/slideLayouts/slideLayout90.xml" ContentType="application/vnd.openxmlformats-officedocument.presentationml.slideLayout+xml"/>
  <Override PartName="/ppt/slideLayouts/slideLayout466.xml" ContentType="application/vnd.openxmlformats-officedocument.presentationml.slideLayout+xml"/>
  <Override PartName="/ppt/slideLayouts/slideLayout91.xml" ContentType="application/vnd.openxmlformats-officedocument.presentationml.slideLayout+xml"/>
  <Override PartName="/ppt/slideLayouts/slideLayout467.xml" ContentType="application/vnd.openxmlformats-officedocument.presentationml.slideLayout+xml"/>
  <Override PartName="/ppt/slideLayouts/slideLayout92.xml" ContentType="application/vnd.openxmlformats-officedocument.presentationml.slideLayout+xml"/>
  <Override PartName="/ppt/slideLayouts/slideLayout468.xml" ContentType="application/vnd.openxmlformats-officedocument.presentationml.slideLayout+xml"/>
  <Override PartName="/ppt/slideLayouts/slideLayout258.xml" ContentType="application/vnd.openxmlformats-officedocument.presentationml.slideLayout+xml"/>
  <Override PartName="/ppt/slideLayouts/slideLayout21.xml" ContentType="application/vnd.openxmlformats-officedocument.presentationml.slideLayout+xml"/>
  <Override PartName="/ppt/slideLayouts/slideLayout395.xml" ContentType="application/vnd.openxmlformats-officedocument.presentationml.slideLayout+xml"/>
  <Override PartName="/ppt/slideLayouts/slideLayout259.xml" ContentType="application/vnd.openxmlformats-officedocument.presentationml.slideLayout+xml"/>
  <Override PartName="/ppt/slideLayouts/slideLayout22.xml" ContentType="application/vnd.openxmlformats-officedocument.presentationml.slideLayout+xml"/>
  <Override PartName="/ppt/slideLayouts/slideLayout39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7.xml" ContentType="application/vnd.openxmlformats-officedocument.presentationml.slideLayout+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440.xml" ContentType="application/vnd.openxmlformats-officedocument.presentationml.slideLayout+xml"/>
  <Override PartName="/ppt/slideLayouts/slideLayout304.xml" ContentType="application/vnd.openxmlformats-officedocument.presentationml.slideLayout+xml"/>
  <Override PartName="/ppt/slideLayouts/slideLayout441.xml" ContentType="application/vnd.openxmlformats-officedocument.presentationml.slideLayout+xml"/>
  <Override PartName="/ppt/slideLayouts/slideLayout305.xml" ContentType="application/vnd.openxmlformats-officedocument.presentationml.slideLayout+xml"/>
  <Override PartName="/ppt/slideLayouts/slideLayout442.xml" ContentType="application/vnd.openxmlformats-officedocument.presentationml.slideLayout+xml"/>
  <Override PartName="/ppt/slideLayouts/slideLayout306.xml" ContentType="application/vnd.openxmlformats-officedocument.presentationml.slideLayout+xml"/>
  <Override PartName="/ppt/slideLayouts/slideLayout443.xml" ContentType="application/vnd.openxmlformats-officedocument.presentationml.slideLayout+xml"/>
  <Override PartName="/ppt/slideLayouts/slideLayout444.xml" ContentType="application/vnd.openxmlformats-officedocument.presentationml.slideLayout+xml"/>
  <Override PartName="/ppt/slideLayouts/slideLayout445.xml" ContentType="application/vnd.openxmlformats-officedocument.presentationml.slideLayout+xml"/>
  <Override PartName="/ppt/slideLayouts/slideLayout310.xml" ContentType="application/vnd.openxmlformats-officedocument.presentationml.slideLayout+xml"/>
  <Override PartName="/ppt/slideLayouts/slideLayout311.xml" ContentType="application/vnd.openxmlformats-officedocument.presentationml.slideLayout+xml"/>
  <Override PartName="/ppt/slideLayouts/slideLayout312.xml" ContentType="application/vnd.openxmlformats-officedocument.presentationml.slideLayout+xml"/>
  <Override PartName="/ppt/slideLayouts/slideLayout313.xml" ContentType="application/vnd.openxmlformats-officedocument.presentationml.slideLayout+xml"/>
  <Override PartName="/ppt/slideLayouts/slideLayout307.xml" ContentType="application/vnd.openxmlformats-officedocument.presentationml.slideLayout+xml"/>
  <Override PartName="/ppt/slideLayouts/slideLayout450.xml" ContentType="application/vnd.openxmlformats-officedocument.presentationml.slideLayout+xml"/>
  <Override PartName="/ppt/slideLayouts/slideLayout314.xml" ContentType="application/vnd.openxmlformats-officedocument.presentationml.slideLayout+xml"/>
  <Override PartName="/ppt/slideLayouts/slideLayout308.xml" ContentType="application/vnd.openxmlformats-officedocument.presentationml.slideLayout+xml"/>
  <Override PartName="/ppt/slideLayouts/slideLayout451.xml" ContentType="application/vnd.openxmlformats-officedocument.presentationml.slideLayout+xml"/>
  <Override PartName="/ppt/slideLayouts/slideLayout315.xml" ContentType="application/vnd.openxmlformats-officedocument.presentationml.slideLayout+xml"/>
  <Override PartName="/ppt/slideLayouts/slideLayout309.xml" ContentType="application/vnd.openxmlformats-officedocument.presentationml.slideLayout+xml"/>
  <Override PartName="/ppt/slideLayouts/slideLayout452.xml" ContentType="application/vnd.openxmlformats-officedocument.presentationml.slideLayout+xml"/>
  <Override PartName="/ppt/slideLayouts/slideLayout316.xml" ContentType="application/vnd.openxmlformats-officedocument.presentationml.slideLayout+xml"/>
  <Override PartName="/ppt/slideLayouts/slideLayout453.xml" ContentType="application/vnd.openxmlformats-officedocument.presentationml.slideLayout+xml"/>
  <Override PartName="/ppt/slideLayouts/slideLayout454.xml" ContentType="application/vnd.openxmlformats-officedocument.presentationml.slideLayout+xml"/>
  <Override PartName="/ppt/slideLayouts/slideLayout455.xml" ContentType="application/vnd.openxmlformats-officedocument.presentationml.slideLayout+xml"/>
  <Override PartName="/ppt/slideLayouts/slideLayout320.xml" ContentType="application/vnd.openxmlformats-officedocument.presentationml.slideLayout+xml"/>
  <Override PartName="/ppt/slideLayouts/slideLayout321.xml" ContentType="application/vnd.openxmlformats-officedocument.presentationml.slideLayout+xml"/>
  <Override PartName="/ppt/slideLayouts/slideLayout322.xml" ContentType="application/vnd.openxmlformats-officedocument.presentationml.slideLayout+xml"/>
  <Override PartName="/ppt/slideLayouts/slideLayout323.xml" ContentType="application/vnd.openxmlformats-officedocument.presentationml.slideLayout+xml"/>
  <Override PartName="/ppt/slideLayouts/slideLayout317.xml" ContentType="application/vnd.openxmlformats-officedocument.presentationml.slideLayout+xml"/>
  <Override PartName="/ppt/slideLayouts/slideLayout460.xml" ContentType="application/vnd.openxmlformats-officedocument.presentationml.slideLayout+xml"/>
  <Override PartName="/ppt/slideLayouts/slideLayout324.xml" ContentType="application/vnd.openxmlformats-officedocument.presentationml.slideLayout+xml"/>
  <Override PartName="/ppt/slideLayouts/slideLayout318.xml" ContentType="application/vnd.openxmlformats-officedocument.presentationml.slideLayout+xml"/>
  <Override PartName="/ppt/slideLayouts/slideLayout461.xml" ContentType="application/vnd.openxmlformats-officedocument.presentationml.slideLayout+xml"/>
  <Override PartName="/ppt/slideLayouts/slideLayout325.xml" ContentType="application/vnd.openxmlformats-officedocument.presentationml.slideLayout+xml"/>
  <Override PartName="/ppt/slideLayouts/slideLayout319.xml" ContentType="application/vnd.openxmlformats-officedocument.presentationml.slideLayout+xml"/>
  <Override PartName="/ppt/slideLayouts/slideLayout462.xml" ContentType="application/vnd.openxmlformats-officedocument.presentationml.slideLayout+xml"/>
  <Override PartName="/ppt/slideLayouts/slideLayout326.xml" ContentType="application/vnd.openxmlformats-officedocument.presentationml.slideLayout+xml"/>
  <Override PartName="/ppt/slideLayouts/slideLayout463.xml" ContentType="application/vnd.openxmlformats-officedocument.presentationml.slideLayout+xml"/>
  <Override PartName="/ppt/slideLayouts/slideLayout464.xml" ContentType="application/vnd.openxmlformats-officedocument.presentationml.slideLayout+xml"/>
  <Override PartName="/ppt/slideLayouts/slideLayout465.xml" ContentType="application/vnd.openxmlformats-officedocument.presentationml.slideLayout+xml"/>
  <Override PartName="/ppt/slideLayouts/slideLayout330.xml" ContentType="application/vnd.openxmlformats-officedocument.presentationml.slideLayout+xml"/>
  <Override PartName="/ppt/slideLayouts/slideLayout331.xml" ContentType="application/vnd.openxmlformats-officedocument.presentationml.slideLayout+xml"/>
  <Override PartName="/ppt/slideLayouts/slideLayout332.xml" ContentType="application/vnd.openxmlformats-officedocument.presentationml.slideLayout+xml"/>
  <Override PartName="/ppt/slideLayouts/slideLayout333.xml" ContentType="application/vnd.openxmlformats-officedocument.presentationml.slideLayout+xml"/>
  <Override PartName="/ppt/slideLayouts/slideLayout327.xml" ContentType="application/vnd.openxmlformats-officedocument.presentationml.slideLayout+xml"/>
  <Override PartName="/ppt/slideLayouts/slideLayout470.xml" ContentType="application/vnd.openxmlformats-officedocument.presentationml.slideLayout+xml"/>
  <Override PartName="/ppt/slideLayouts/slideLayout334.xml" ContentType="application/vnd.openxmlformats-officedocument.presentationml.slideLayout+xml"/>
  <Override PartName="/ppt/slideLayouts/slideLayout328.xml" ContentType="application/vnd.openxmlformats-officedocument.presentationml.slideLayout+xml"/>
  <Override PartName="/ppt/slideLayouts/slideLayout471.xml" ContentType="application/vnd.openxmlformats-officedocument.presentationml.slideLayout+xml"/>
  <Override PartName="/ppt/slideLayouts/slideLayout335.xml" ContentType="application/vnd.openxmlformats-officedocument.presentationml.slideLayout+xml"/>
  <Override PartName="/ppt/slideLayouts/slideLayout329.xml" ContentType="application/vnd.openxmlformats-officedocument.presentationml.slideLayout+xml"/>
  <Override PartName="/ppt/slideLayouts/slideLayout472.xml" ContentType="application/vnd.openxmlformats-officedocument.presentationml.slideLayout+xml"/>
  <Override PartName="/ppt/slideLayouts/slideLayout336.xml" ContentType="application/vnd.openxmlformats-officedocument.presentationml.slideLayout+xml"/>
  <Override PartName="/ppt/slideLayouts/slideLayout473.xml" ContentType="application/vnd.openxmlformats-officedocument.presentationml.slideLayout+xml"/>
  <Override PartName="/ppt/slideLayouts/slideLayout480.xml" ContentType="application/vnd.openxmlformats-officedocument.presentationml.slideLayout+xml"/>
  <Override PartName="/ppt/slideLayouts/slideLayout337.xml" ContentType="application/vnd.openxmlformats-officedocument.presentationml.slideLayout+xml"/>
  <Override PartName="/ppt/slideLayouts/slideLayout474.xml" ContentType="application/vnd.openxmlformats-officedocument.presentationml.slideLayout+xml"/>
  <Override PartName="/ppt/slideLayouts/slideLayout481.xml" ContentType="application/vnd.openxmlformats-officedocument.presentationml.slideLayout+xml"/>
  <Override PartName="/ppt/slideLayouts/slideLayout338.xml" ContentType="application/vnd.openxmlformats-officedocument.presentationml.slideLayout+xml"/>
  <Override PartName="/ppt/slideLayouts/slideLayout475.xml" ContentType="application/vnd.openxmlformats-officedocument.presentationml.slideLayout+xml"/>
  <Override PartName="/ppt/slideLayouts/slideLayout482.xml" ContentType="application/vnd.openxmlformats-officedocument.presentationml.slideLayout+xml"/>
  <Override PartName="/ppt/slideLayouts/slideLayout339.xml" ContentType="application/vnd.openxmlformats-officedocument.presentationml.slideLayout+xml"/>
  <Override PartName="/ppt/slideLayouts/slideLayout476.xml" ContentType="application/vnd.openxmlformats-officedocument.presentationml.slideLayout+xml"/>
  <Override PartName="/ppt/slideLayouts/slideLayout490.xml" ContentType="application/vnd.openxmlformats-officedocument.presentationml.slideLayout+xml"/>
  <Override PartName="/ppt/slideLayouts/slideLayout347.xml" ContentType="application/vnd.openxmlformats-officedocument.presentationml.slideLayout+xml"/>
  <Override PartName="/ppt/slideLayouts/slideLayout484.xml" ContentType="application/vnd.openxmlformats-officedocument.presentationml.slideLayout+xml"/>
  <Override PartName="/ppt/slideLayouts/slideLayout491.xml" ContentType="application/vnd.openxmlformats-officedocument.presentationml.slideLayout+xml"/>
  <Override PartName="/ppt/slideLayouts/slideLayout348.xml" ContentType="application/vnd.openxmlformats-officedocument.presentationml.slideLayout+xml"/>
  <Override PartName="/ppt/slideLayouts/slideLayout485.xml" ContentType="application/vnd.openxmlformats-officedocument.presentationml.slideLayout+xml"/>
  <Override PartName="/ppt/slideLayouts/slideLayout492.xml" ContentType="application/vnd.openxmlformats-officedocument.presentationml.slideLayout+xml"/>
  <Override PartName="/ppt/slideLayouts/slideLayout349.xml" ContentType="application/vnd.openxmlformats-officedocument.presentationml.slideLayout+xml"/>
  <Override PartName="/ppt/slideLayouts/slideLayout486.xml" ContentType="application/vnd.openxmlformats-officedocument.presentationml.slideLayout+xml"/>
  <Override PartName="/ppt/slideLayouts/slideLayout357.xml" ContentType="application/vnd.openxmlformats-officedocument.presentationml.slideLayout+xml"/>
  <Override PartName="/ppt/slideLayouts/slideLayout494.xml" ContentType="application/vnd.openxmlformats-officedocument.presentationml.slideLayout+xml"/>
  <Override PartName="/ppt/slideLayouts/slideLayout358.xml" ContentType="application/vnd.openxmlformats-officedocument.presentationml.slideLayout+xml"/>
  <Override PartName="/ppt/slideLayouts/slideLayout495.xml" ContentType="application/vnd.openxmlformats-officedocument.presentationml.slideLayout+xml"/>
  <Override PartName="/ppt/slideLayouts/slideLayout359.xml" ContentType="application/vnd.openxmlformats-officedocument.presentationml.slideLayout+xml"/>
  <Override PartName="/ppt/slideLayouts/slideLayout496.xml" ContentType="application/vnd.openxmlformats-officedocument.presentationml.slideLayout+xml"/>
  <Override PartName="/ppt/slideLayouts/slideLayout367.xml" ContentType="application/vnd.openxmlformats-officedocument.presentationml.slideLayout+xml"/>
  <Override PartName="/ppt/slideLayouts/slideLayout368.xml" ContentType="application/vnd.openxmlformats-officedocument.presentationml.slideLayout+xml"/>
  <Override PartName="/ppt/slideLayouts/slideLayout369.xml" ContentType="application/vnd.openxmlformats-officedocument.presentationml.slideLayout+xml"/>
  <Override PartName="/ppt/slideLayouts/slideLayout377.xml" ContentType="application/vnd.openxmlformats-officedocument.presentationml.slideLayout+xml"/>
  <Override PartName="/ppt/slideLayouts/slideLayout378.xml" ContentType="application/vnd.openxmlformats-officedocument.presentationml.slideLayout+xml"/>
  <Override PartName="/ppt/slideLayouts/slideLayout379.xml" ContentType="application/vnd.openxmlformats-officedocument.presentationml.slideLayout+xml"/>
  <Override PartName="/ppt/slideLayouts/slideLayout13.xml" ContentType="application/vnd.openxmlformats-officedocument.presentationml.slideLayout+xml"/>
  <Override PartName="/ppt/slideLayouts/slideLayout387.xml" ContentType="application/vnd.openxmlformats-officedocument.presentationml.slideLayout+xml"/>
  <Override PartName="/ppt/slideLayouts/slideLayout14.xml" ContentType="application/vnd.openxmlformats-officedocument.presentationml.slideLayout+xml"/>
  <Override PartName="/ppt/slideLayouts/slideLayout388.xml" ContentType="application/vnd.openxmlformats-officedocument.presentationml.slideLayout+xml"/>
  <Override PartName="/ppt/slideLayouts/slideLayout15.xml" ContentType="application/vnd.openxmlformats-officedocument.presentationml.slideLayout+xml"/>
  <Override PartName="/ppt/slideLayouts/slideLayout389.xml" ContentType="application/vnd.openxmlformats-officedocument.presentationml.slideLayout+xml"/>
  <Override PartName="/ppt/slideLayouts/slideLayout23.xml" ContentType="application/vnd.openxmlformats-officedocument.presentationml.slideLayout+xml"/>
  <Override PartName="/ppt/slideLayouts/slideLayout397.xml" ContentType="application/vnd.openxmlformats-officedocument.presentationml.slideLayout+xml"/>
  <Override PartName="/ppt/slideLayouts/slideLayout24.xml" ContentType="application/vnd.openxmlformats-officedocument.presentationml.slideLayout+xml"/>
  <Override PartName="/ppt/slideLayouts/slideLayout398.xml" ContentType="application/vnd.openxmlformats-officedocument.presentationml.slideLayout+xml"/>
  <Override PartName="/ppt/slideLayouts/slideLayout25.xml" ContentType="application/vnd.openxmlformats-officedocument.presentationml.slideLayout+xml"/>
  <Override PartName="/ppt/slideLayouts/slideLayout399.xml" ContentType="application/vnd.openxmlformats-officedocument.presentationml.slideLayout+xml"/>
  <Override PartName="/ppt/slideLayouts/slideLayout400.xml" ContentType="application/vnd.openxmlformats-officedocument.presentationml.slideLayout+xml"/>
  <Override PartName="/ppt/slideLayouts/slideLayout401.xml" ContentType="application/vnd.openxmlformats-officedocument.presentationml.slideLayout+xml"/>
  <Override PartName="/ppt/slideLayouts/slideLayout402.xml" ContentType="application/vnd.openxmlformats-officedocument.presentationml.slideLayout+xml"/>
  <Override PartName="/ppt/slideLayouts/slideLayout403.xml" ContentType="application/vnd.openxmlformats-officedocument.presentationml.slideLayout+xml"/>
  <Override PartName="/ppt/slideLayouts/slideLayout540.xml" ContentType="application/vnd.openxmlformats-officedocument.presentationml.slideLayout+xml"/>
  <Override PartName="/ppt/slideLayouts/slideLayout404.xml" ContentType="application/vnd.openxmlformats-officedocument.presentationml.slideLayout+xml"/>
  <Override PartName="/ppt/slideLayouts/slideLayout541.xml" ContentType="application/vnd.openxmlformats-officedocument.presentationml.slideLayout+xml"/>
  <Override PartName="/ppt/slideLayouts/slideLayout410.xml" ContentType="application/vnd.openxmlformats-officedocument.presentationml.slideLayout+xml"/>
  <Override PartName="/ppt/slideLayouts/slideLayout411.xml" ContentType="application/vnd.openxmlformats-officedocument.presentationml.slideLayout+xml"/>
  <Override PartName="/ppt/slideLayouts/slideLayout412.xml" ContentType="application/vnd.openxmlformats-officedocument.presentationml.slideLayout+xml"/>
  <Override PartName="/ppt/slideLayouts/slideLayout420.xml" ContentType="application/vnd.openxmlformats-officedocument.presentationml.slideLayout+xml"/>
  <Override PartName="/ppt/slideLayouts/slideLayout421.xml" ContentType="application/vnd.openxmlformats-officedocument.presentationml.slideLayout+xml"/>
  <Override PartName="/ppt/slideLayouts/slideLayout422.xml" ContentType="application/vnd.openxmlformats-officedocument.presentationml.slideLayout+xml"/>
  <Override PartName="/ppt/slideLayouts/slideLayout430.xml" ContentType="application/vnd.openxmlformats-officedocument.presentationml.slideLayout+xml"/>
  <Override PartName="/ppt/slideLayouts/slideLayout431.xml" ContentType="application/vnd.openxmlformats-officedocument.presentationml.slideLayout+xml"/>
  <Override PartName="/ppt/slideLayouts/slideLayout432.xml" ContentType="application/vnd.openxmlformats-officedocument.presentationml.slideLayout+xml"/>
  <Override PartName="/ppt/slideLayouts/slideLayout433.xml" ContentType="application/vnd.openxmlformats-officedocument.presentationml.slideLayout+xml"/>
  <Override PartName="/ppt/slideLayouts/slideLayout434.xml" ContentType="application/vnd.openxmlformats-officedocument.presentationml.slideLayout+xml"/>
  <Override PartName="/ppt/slideLayouts/slideLayout435.xml" ContentType="application/vnd.openxmlformats-officedocument.presentationml.slideLayout+xml"/>
  <Override PartName="/ppt/slideLayouts/slideLayout477.xml" ContentType="application/vnd.openxmlformats-officedocument.presentationml.slideLayout+xml"/>
  <Override PartName="/ppt/slideLayouts/slideLayout478.xml" ContentType="application/vnd.openxmlformats-officedocument.presentationml.slideLayout+xml"/>
  <Override PartName="/ppt/theme/theme29.xml" ContentType="application/vnd.openxmlformats-officedocument.theme+xml"/>
  <Override PartName="/ppt/theme/theme6.xml" ContentType="application/vnd.openxmlformats-officedocument.theme+xml"/>
  <Override PartName="/ppt/theme/theme46.xml" ContentType="application/vnd.openxmlformats-officedocument.theme+xml"/>
  <Override PartName="/ppt/theme/theme28.xml" ContentType="application/vnd.openxmlformats-officedocument.theme+xml"/>
  <Override PartName="/ppt/theme/theme5.xml" ContentType="application/vnd.openxmlformats-officedocument.theme+xml"/>
  <Override PartName="/ppt/theme/theme45.xml" ContentType="application/vnd.openxmlformats-officedocument.theme+xml"/>
  <Override PartName="/ppt/theme/theme27.xml" ContentType="application/vnd.openxmlformats-officedocument.theme+xml"/>
  <Override PartName="/ppt/theme/theme4.xml" ContentType="application/vnd.openxmlformats-officedocument.theme+xml"/>
  <Override PartName="/ppt/theme/theme44.xml" ContentType="application/vnd.openxmlformats-officedocument.theme+xml"/>
  <Override PartName="/ppt/theme/theme19.xml" ContentType="application/vnd.openxmlformats-officedocument.theme+xml"/>
  <Override PartName="/ppt/theme/theme36.xml" ContentType="application/vnd.openxmlformats-officedocument.theme+xml"/>
  <Override PartName="/ppt/theme/theme26.xml" ContentType="application/vnd.openxmlformats-officedocument.theme+xml"/>
  <Override PartName="/ppt/theme/theme3.xml" ContentType="application/vnd.openxmlformats-officedocument.theme+xml"/>
  <Override PartName="/ppt/theme/theme43.xml" ContentType="application/vnd.openxmlformats-officedocument.theme+xml"/>
  <Override PartName="/ppt/theme/theme18.xml" ContentType="application/vnd.openxmlformats-officedocument.theme+xml"/>
  <Override PartName="/ppt/theme/theme35.xml" ContentType="application/vnd.openxmlformats-officedocument.theme+xml"/>
  <Override PartName="/ppt/theme/theme25.xml" ContentType="application/vnd.openxmlformats-officedocument.theme+xml"/>
  <Override PartName="/ppt/theme/theme2.xml" ContentType="application/vnd.openxmlformats-officedocument.theme+xml"/>
  <Override PartName="/ppt/theme/theme42.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theme/theme20.xml" ContentType="application/vnd.openxmlformats-officedocument.theme+xml"/>
  <Override PartName="/ppt/theme/theme21.xml" ContentType="application/vnd.openxmlformats-officedocument.theme+xml"/>
  <Override PartName="/ppt/theme/theme8.xml" ContentType="application/vnd.openxmlformats-officedocument.theme+xml"/>
  <Override PartName="/ppt/theme/theme48.xml" ContentType="application/vnd.openxmlformats-officedocument.theme+xml"/>
  <Override PartName="/ppt/theme/theme13.xml" ContentType="application/vnd.openxmlformats-officedocument.theme+xml"/>
  <Override PartName="/ppt/theme/theme30.xml" ContentType="application/vnd.openxmlformats-officedocument.theme+xml"/>
  <Override PartName="/ppt/theme/theme22.xml" ContentType="application/vnd.openxmlformats-officedocument.theme+xml"/>
  <Override PartName="/ppt/theme/theme37.xml" ContentType="application/vnd.openxmlformats-officedocument.theme+xml"/>
  <Override PartName="/ppt/theme/theme38.xml" ContentType="application/vnd.openxmlformats-officedocument.theme+xml"/>
  <Override PartName="/ppt/theme/theme39.xml" ContentType="application/vnd.openxmlformats-officedocument.theme+xml"/>
  <Override PartName="/ppt/theme/theme47.xml" ContentType="application/vnd.openxmlformats-officedocument.theme+xml"/>
  <Override PartName="/ppt/theme/theme7.xml" ContentType="application/vnd.openxmlformats-officedocument.theme+xml"/>
  <Override PartName="/ppt/theme/theme14.xml" ContentType="application/vnd.openxmlformats-officedocument.theme+xml"/>
  <Override PartName="/ppt/theme/theme31.xml" ContentType="application/vnd.openxmlformats-officedocument.theme+xml"/>
  <Override PartName="/ppt/theme/theme15.xml" ContentType="application/vnd.openxmlformats-officedocument.theme+xml"/>
  <Override PartName="/ppt/theme/theme32.xml" ContentType="application/vnd.openxmlformats-officedocument.theme+xml"/>
  <Override PartName="/ppt/theme/theme23.xml" ContentType="application/vnd.openxmlformats-officedocument.theme+xml"/>
  <Override PartName="/ppt/theme/theme40.xml" ContentType="application/vnd.openxmlformats-officedocument.theme+xml"/>
  <Override PartName="/ppt/theme/theme16.xml" ContentType="application/vnd.openxmlformats-officedocument.theme+xml"/>
  <Override PartName="/ppt/theme/theme33.xml" ContentType="application/vnd.openxmlformats-officedocument.theme+xml"/>
  <Override PartName="/ppt/theme/theme1.xml" ContentType="application/vnd.openxmlformats-officedocument.theme+xml"/>
  <Override PartName="/ppt/theme/theme24.xml" ContentType="application/vnd.openxmlformats-officedocument.theme+xml"/>
  <Override PartName="/ppt/theme/theme41.xml" ContentType="application/vnd.openxmlformats-officedocument.theme+xml"/>
  <Override PartName="/ppt/theme/theme17.xml" ContentType="application/vnd.openxmlformats-officedocument.theme+xml"/>
  <Override PartName="/ppt/theme/theme34.xml" ContentType="application/vnd.openxmlformats-officedocument.theme+xml"/>
  <Override PartName="/ppt/notesMasters/_rels/notesMaster1.xml.rels" ContentType="application/vnd.openxmlformats-package.relationships+xml"/>
  <Override PartName="/ppt/notesMasters/notesMaster1.xml" ContentType="application/vnd.openxmlformats-officedocument.presentationml.notesMaster+xml"/>
  <Override PartName="/ppt/media/image9.png" ContentType="image/png"/>
  <Override PartName="/ppt/media/image10.png" ContentType="image/png"/>
  <Override PartName="/ppt/media/image13.png" ContentType="image/png"/>
  <Override PartName="/ppt/media/image21.png" ContentType="image/png"/>
  <Override PartName="/ppt/media/image8.png" ContentType="image/png"/>
  <Override PartName="/ppt/media/image12.png" ContentType="image/png"/>
  <Override PartName="/ppt/media/image20.png" ContentType="image/png"/>
  <Override PartName="/ppt/media/image7.png" ContentType="image/png"/>
  <Override PartName="/ppt/media/image5.png" ContentType="image/png"/>
  <Override PartName="/ppt/media/image4.png" ContentType="image/png"/>
  <Override PartName="/ppt/media/image11.png" ContentType="image/png"/>
  <Override PartName="/ppt/media/image6.png" ContentType="image/png"/>
  <Override PartName="/ppt/media/image19.png" ContentType="image/png"/>
  <Override PartName="/ppt/media/image1.png" ContentType="image/png"/>
  <Override PartName="/ppt/media/image18.png" ContentType="image/png"/>
  <Override PartName="/ppt/media/image2.png" ContentType="image/png"/>
  <Override PartName="/ppt/media/image25.png" ContentType="image/png"/>
  <Override PartName="/ppt/media/image17.png" ContentType="image/png"/>
  <Override PartName="/ppt/media/image24.png" ContentType="image/png"/>
  <Override PartName="/ppt/media/image16.png" ContentType="image/png"/>
  <Override PartName="/ppt/media/image23.png" ContentType="image/png"/>
  <Override PartName="/ppt/media/image15.png" ContentType="image/png"/>
  <Override PartName="/ppt/media/image22.png" ContentType="image/png"/>
  <Override PartName="/ppt/media/image14.png" ContentType="image/png"/>
  <Override PartName="/ppt/media/image3.jpeg" ContentType="image/jpeg"/>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13.xml" ContentType="application/vnd.openxmlformats-officedocument.presentationml.slide+xml"/>
  <Override PartName="/ppt/slides/slide21.xml" ContentType="application/vnd.openxmlformats-officedocument.presentationml.slide+xml"/>
  <Override PartName="/ppt/slides/slide4.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_rels/slide10.xml.rels" ContentType="application/vnd.openxmlformats-package.relationships+xml"/>
  <Override PartName="/ppt/slides/_rels/slide1.xml.rels" ContentType="application/vnd.openxmlformats-package.relationships+xml"/>
  <Override PartName="/ppt/slides/_rels/slide21.xml.rels" ContentType="application/vnd.openxmlformats-package.relationships+xml"/>
  <Override PartName="/ppt/slides/_rels/slide13.xml.rels" ContentType="application/vnd.openxmlformats-package.relationships+xml"/>
  <Override PartName="/ppt/slides/_rels/slide14.xml.rels" ContentType="application/vnd.openxmlformats-package.relationships+xml"/>
  <Override PartName="/ppt/slides/_rels/slide22.xml.rels" ContentType="application/vnd.openxmlformats-package.relationships+xml"/>
  <Override PartName="/ppt/slides/_rels/slide2.xml.rels" ContentType="application/vnd.openxmlformats-package.relationships+xml"/>
  <Override PartName="/ppt/slides/_rels/slide15.xml.rels" ContentType="application/vnd.openxmlformats-package.relationships+xml"/>
  <Override PartName="/ppt/slides/_rels/slide23.xml.rels" ContentType="application/vnd.openxmlformats-package.relationships+xml"/>
  <Override PartName="/ppt/slides/_rels/slide3.xml.rels" ContentType="application/vnd.openxmlformats-package.relationships+xml"/>
  <Override PartName="/ppt/slides/_rels/slide16.xml.rels" ContentType="application/vnd.openxmlformats-package.relationships+xml"/>
  <Override PartName="/ppt/slides/_rels/slide24.xml.rels" ContentType="application/vnd.openxmlformats-package.relationships+xml"/>
  <Override PartName="/ppt/slides/_rels/slide4.xml.rels" ContentType="application/vnd.openxmlformats-package.relationships+xml"/>
  <Override PartName="/ppt/slides/_rels/slide9.xml.rels" ContentType="application/vnd.openxmlformats-package.relationships+xml"/>
  <Override PartName="/ppt/slides/_rels/slide8.xml.rels" ContentType="application/vnd.openxmlformats-package.relationships+xml"/>
  <Override PartName="/ppt/slides/_rels/slide12.xml.rels" ContentType="application/vnd.openxmlformats-package.relationships+xml"/>
  <Override PartName="/ppt/slides/_rels/slide20.xml.rels" ContentType="application/vnd.openxmlformats-package.relationships+xml"/>
  <Override PartName="/ppt/slides/_rels/slide11.xml.rels" ContentType="application/vnd.openxmlformats-package.relationships+xml"/>
  <Override PartName="/ppt/slides/_rels/slide7.xml.rels" ContentType="application/vnd.openxmlformats-package.relationships+xml"/>
  <Override PartName="/ppt/slides/_rels/slide19.xml.rels" ContentType="application/vnd.openxmlformats-package.relationships+xml"/>
  <Override PartName="/ppt/slides/_rels/slide26.xml.rels" ContentType="application/vnd.openxmlformats-package.relationships+xml"/>
  <Override PartName="/ppt/slides/_rels/slide6.xml.rels" ContentType="application/vnd.openxmlformats-package.relationships+xml"/>
  <Override PartName="/ppt/slides/_rels/slide18.xml.rels" ContentType="application/vnd.openxmlformats-package.relationships+xml"/>
  <Override PartName="/ppt/slides/_rels/slide25.xml.rels" ContentType="application/vnd.openxmlformats-package.relationships+xml"/>
  <Override PartName="/ppt/slides/_rels/slide5.xml.rels" ContentType="application/vnd.openxmlformats-package.relationships+xml"/>
  <Override PartName="/ppt/slides/_rels/slide17.xml.rels" ContentType="application/vnd.openxmlformats-package.relationships+xml"/>
  <Override PartName="/ppt/slides/slide11.xml" ContentType="application/vnd.openxmlformats-officedocument.presentationml.slide+xml"/>
  <Override PartName="/ppt/slides/slide2.xml" ContentType="application/vnd.openxmlformats-officedocument.presentationml.slide+xml"/>
  <Override PartName="/ppt/slides/slide19.xml" ContentType="application/vnd.openxmlformats-officedocument.presentationml.slide+xml"/>
  <Override PartName="/ppt/slides/slide26.xml" ContentType="application/vnd.openxmlformats-officedocument.presentationml.slide+xml"/>
  <Override PartName="/ppt/slides/slide18.xml" ContentType="application/vnd.openxmlformats-officedocument.presentationml.slide+xml"/>
  <Override PartName="/ppt/slides/slide25.xml" ContentType="application/vnd.openxmlformats-officedocument.presentationml.slide+xml"/>
  <Override PartName="/ppt/slides/slide17.xml" ContentType="application/vnd.openxmlformats-officedocument.presentationml.slide+xml"/>
  <Override PartName="/ppt/slides/slide24.xml" ContentType="application/vnd.openxmlformats-officedocument.presentationml.slide+xml"/>
  <Override PartName="/ppt/slides/slide16.xml" ContentType="application/vnd.openxmlformats-officedocument.presentationml.slide+xml"/>
  <Override PartName="/ppt/slides/slide23.xml" ContentType="application/vnd.openxmlformats-officedocument.presentationml.slide+xml"/>
  <Override PartName="/ppt/slides/slide15.xml" ContentType="application/vnd.openxmlformats-officedocument.presentationml.slide+xml"/>
  <Override PartName="/ppt/slides/slide22.xml" ContentType="application/vnd.openxmlformats-officedocument.presentationml.slide+xml"/>
  <Override PartName="/ppt/slides/slide14.xml" ContentType="application/vnd.openxmlformats-officedocument.presentationml.slide+xml"/>
  <Override PartName="/ppt/slides/slide1.xml" ContentType="application/vnd.openxmlformats-officedocument.presentationml.slide+xml"/>
  <Override PartName="/ppt/slides/slide10.xml" ContentType="application/vnd.openxmlformats-officedocument.presentationml.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 id="2147483674" r:id="rId4"/>
    <p:sldMasterId id="2147483687" r:id="rId5"/>
    <p:sldMasterId id="2147483700" r:id="rId6"/>
    <p:sldMasterId id="2147483713" r:id="rId7"/>
    <p:sldMasterId id="2147483726" r:id="rId8"/>
    <p:sldMasterId id="2147483739" r:id="rId9"/>
    <p:sldMasterId id="2147483752" r:id="rId10"/>
    <p:sldMasterId id="2147483765" r:id="rId11"/>
    <p:sldMasterId id="2147483778" r:id="rId12"/>
    <p:sldMasterId id="2147483791" r:id="rId13"/>
    <p:sldMasterId id="2147483804" r:id="rId14"/>
    <p:sldMasterId id="2147483817" r:id="rId15"/>
    <p:sldMasterId id="2147483830" r:id="rId16"/>
    <p:sldMasterId id="2147483843" r:id="rId17"/>
    <p:sldMasterId id="2147483856" r:id="rId18"/>
    <p:sldMasterId id="2147483869" r:id="rId19"/>
    <p:sldMasterId id="2147483882" r:id="rId20"/>
    <p:sldMasterId id="2147483895" r:id="rId21"/>
    <p:sldMasterId id="2147483908" r:id="rId22"/>
    <p:sldMasterId id="2147483921" r:id="rId23"/>
    <p:sldMasterId id="2147483934" r:id="rId24"/>
    <p:sldMasterId id="2147483947" r:id="rId25"/>
    <p:sldMasterId id="2147483960" r:id="rId26"/>
    <p:sldMasterId id="2147483973" r:id="rId27"/>
    <p:sldMasterId id="2147483986" r:id="rId28"/>
    <p:sldMasterId id="2147483999" r:id="rId29"/>
    <p:sldMasterId id="2147484012" r:id="rId30"/>
    <p:sldMasterId id="2147484025" r:id="rId31"/>
    <p:sldMasterId id="2147484038" r:id="rId32"/>
    <p:sldMasterId id="2147484051" r:id="rId33"/>
    <p:sldMasterId id="2147484064" r:id="rId34"/>
    <p:sldMasterId id="2147484077" r:id="rId35"/>
    <p:sldMasterId id="2147484090" r:id="rId36"/>
    <p:sldMasterId id="2147484103" r:id="rId37"/>
    <p:sldMasterId id="2147484116" r:id="rId38"/>
    <p:sldMasterId id="2147484129" r:id="rId39"/>
    <p:sldMasterId id="2147484142" r:id="rId40"/>
    <p:sldMasterId id="2147484155" r:id="rId41"/>
    <p:sldMasterId id="2147484168" r:id="rId42"/>
    <p:sldMasterId id="2147484181" r:id="rId43"/>
    <p:sldMasterId id="2147484194" r:id="rId44"/>
    <p:sldMasterId id="2147484207" r:id="rId45"/>
    <p:sldMasterId id="2147484220" r:id="rId46"/>
    <p:sldMasterId id="2147484233" r:id="rId47"/>
    <p:sldMasterId id="2147484246" r:id="rId48"/>
  </p:sldMasterIdLst>
  <p:notesMasterIdLst>
    <p:notesMasterId r:id="rId49"/>
  </p:notesMasterIdLst>
  <p:sldIdLst>
    <p:sldId id="256" r:id="rId50"/>
    <p:sldId id="257" r:id="rId51"/>
    <p:sldId id="258" r:id="rId52"/>
    <p:sldId id="259" r:id="rId53"/>
    <p:sldId id="260" r:id="rId54"/>
    <p:sldId id="261" r:id="rId55"/>
    <p:sldId id="262" r:id="rId56"/>
    <p:sldId id="263" r:id="rId57"/>
    <p:sldId id="264" r:id="rId58"/>
    <p:sldId id="265" r:id="rId59"/>
    <p:sldId id="266" r:id="rId60"/>
    <p:sldId id="267" r:id="rId61"/>
    <p:sldId id="268" r:id="rId62"/>
    <p:sldId id="269" r:id="rId63"/>
    <p:sldId id="270" r:id="rId64"/>
    <p:sldId id="271" r:id="rId65"/>
    <p:sldId id="272" r:id="rId66"/>
    <p:sldId id="273" r:id="rId67"/>
    <p:sldId id="274" r:id="rId68"/>
    <p:sldId id="275" r:id="rId69"/>
    <p:sldId id="276" r:id="rId70"/>
    <p:sldId id="277" r:id="rId71"/>
    <p:sldId id="278" r:id="rId72"/>
    <p:sldId id="279" r:id="rId73"/>
    <p:sldId id="280" r:id="rId74"/>
    <p:sldId id="281" r:id="rId75"/>
  </p:sldIdLst>
  <p:sldSz cx="9144000" cy="5143500"/>
  <p:notesSz cx="6858000" cy="9144000"/>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Master" Target="slideMasters/slideMaster5.xml"/><Relationship Id="rId7" Type="http://schemas.openxmlformats.org/officeDocument/2006/relationships/slideMaster" Target="slideMasters/slideMaster6.xml"/><Relationship Id="rId8" Type="http://schemas.openxmlformats.org/officeDocument/2006/relationships/slideMaster" Target="slideMasters/slideMaster7.xml"/><Relationship Id="rId9" Type="http://schemas.openxmlformats.org/officeDocument/2006/relationships/slideMaster" Target="slideMasters/slideMaster8.xml"/><Relationship Id="rId10" Type="http://schemas.openxmlformats.org/officeDocument/2006/relationships/slideMaster" Target="slideMasters/slideMaster9.xml"/><Relationship Id="rId11" Type="http://schemas.openxmlformats.org/officeDocument/2006/relationships/slideMaster" Target="slideMasters/slideMaster10.xml"/><Relationship Id="rId12" Type="http://schemas.openxmlformats.org/officeDocument/2006/relationships/slideMaster" Target="slideMasters/slideMaster11.xml"/><Relationship Id="rId13" Type="http://schemas.openxmlformats.org/officeDocument/2006/relationships/slideMaster" Target="slideMasters/slideMaster12.xml"/><Relationship Id="rId14" Type="http://schemas.openxmlformats.org/officeDocument/2006/relationships/slideMaster" Target="slideMasters/slideMaster13.xml"/><Relationship Id="rId15" Type="http://schemas.openxmlformats.org/officeDocument/2006/relationships/slideMaster" Target="slideMasters/slideMaster14.xml"/><Relationship Id="rId16" Type="http://schemas.openxmlformats.org/officeDocument/2006/relationships/slideMaster" Target="slideMasters/slideMaster15.xml"/><Relationship Id="rId17" Type="http://schemas.openxmlformats.org/officeDocument/2006/relationships/slideMaster" Target="slideMasters/slideMaster16.xml"/><Relationship Id="rId18" Type="http://schemas.openxmlformats.org/officeDocument/2006/relationships/slideMaster" Target="slideMasters/slideMaster17.xml"/><Relationship Id="rId19" Type="http://schemas.openxmlformats.org/officeDocument/2006/relationships/slideMaster" Target="slideMasters/slideMaster18.xml"/><Relationship Id="rId20" Type="http://schemas.openxmlformats.org/officeDocument/2006/relationships/slideMaster" Target="slideMasters/slideMaster19.xml"/><Relationship Id="rId21" Type="http://schemas.openxmlformats.org/officeDocument/2006/relationships/slideMaster" Target="slideMasters/slideMaster20.xml"/><Relationship Id="rId22" Type="http://schemas.openxmlformats.org/officeDocument/2006/relationships/slideMaster" Target="slideMasters/slideMaster21.xml"/><Relationship Id="rId23" Type="http://schemas.openxmlformats.org/officeDocument/2006/relationships/slideMaster" Target="slideMasters/slideMaster22.xml"/><Relationship Id="rId24" Type="http://schemas.openxmlformats.org/officeDocument/2006/relationships/slideMaster" Target="slideMasters/slideMaster23.xml"/><Relationship Id="rId25" Type="http://schemas.openxmlformats.org/officeDocument/2006/relationships/slideMaster" Target="slideMasters/slideMaster24.xml"/><Relationship Id="rId26" Type="http://schemas.openxmlformats.org/officeDocument/2006/relationships/slideMaster" Target="slideMasters/slideMaster25.xml"/><Relationship Id="rId27" Type="http://schemas.openxmlformats.org/officeDocument/2006/relationships/slideMaster" Target="slideMasters/slideMaster26.xml"/><Relationship Id="rId28" Type="http://schemas.openxmlformats.org/officeDocument/2006/relationships/slideMaster" Target="slideMasters/slideMaster27.xml"/><Relationship Id="rId29" Type="http://schemas.openxmlformats.org/officeDocument/2006/relationships/slideMaster" Target="slideMasters/slideMaster28.xml"/><Relationship Id="rId30" Type="http://schemas.openxmlformats.org/officeDocument/2006/relationships/slideMaster" Target="slideMasters/slideMaster29.xml"/><Relationship Id="rId31" Type="http://schemas.openxmlformats.org/officeDocument/2006/relationships/slideMaster" Target="slideMasters/slideMaster30.xml"/><Relationship Id="rId32" Type="http://schemas.openxmlformats.org/officeDocument/2006/relationships/slideMaster" Target="slideMasters/slideMaster31.xml"/><Relationship Id="rId33" Type="http://schemas.openxmlformats.org/officeDocument/2006/relationships/slideMaster" Target="slideMasters/slideMaster32.xml"/><Relationship Id="rId34" Type="http://schemas.openxmlformats.org/officeDocument/2006/relationships/slideMaster" Target="slideMasters/slideMaster33.xml"/><Relationship Id="rId35" Type="http://schemas.openxmlformats.org/officeDocument/2006/relationships/slideMaster" Target="slideMasters/slideMaster34.xml"/><Relationship Id="rId36" Type="http://schemas.openxmlformats.org/officeDocument/2006/relationships/slideMaster" Target="slideMasters/slideMaster35.xml"/><Relationship Id="rId37" Type="http://schemas.openxmlformats.org/officeDocument/2006/relationships/slideMaster" Target="slideMasters/slideMaster36.xml"/><Relationship Id="rId38" Type="http://schemas.openxmlformats.org/officeDocument/2006/relationships/slideMaster" Target="slideMasters/slideMaster37.xml"/><Relationship Id="rId39" Type="http://schemas.openxmlformats.org/officeDocument/2006/relationships/slideMaster" Target="slideMasters/slideMaster38.xml"/><Relationship Id="rId40" Type="http://schemas.openxmlformats.org/officeDocument/2006/relationships/slideMaster" Target="slideMasters/slideMaster39.xml"/><Relationship Id="rId41" Type="http://schemas.openxmlformats.org/officeDocument/2006/relationships/slideMaster" Target="slideMasters/slideMaster40.xml"/><Relationship Id="rId42" Type="http://schemas.openxmlformats.org/officeDocument/2006/relationships/slideMaster" Target="slideMasters/slideMaster41.xml"/><Relationship Id="rId43" Type="http://schemas.openxmlformats.org/officeDocument/2006/relationships/slideMaster" Target="slideMasters/slideMaster42.xml"/><Relationship Id="rId44" Type="http://schemas.openxmlformats.org/officeDocument/2006/relationships/slideMaster" Target="slideMasters/slideMaster43.xml"/><Relationship Id="rId45" Type="http://schemas.openxmlformats.org/officeDocument/2006/relationships/slideMaster" Target="slideMasters/slideMaster44.xml"/><Relationship Id="rId46" Type="http://schemas.openxmlformats.org/officeDocument/2006/relationships/slideMaster" Target="slideMasters/slideMaster45.xml"/><Relationship Id="rId47" Type="http://schemas.openxmlformats.org/officeDocument/2006/relationships/slideMaster" Target="slideMasters/slideMaster46.xml"/><Relationship Id="rId48" Type="http://schemas.openxmlformats.org/officeDocument/2006/relationships/slideMaster" Target="slideMasters/slideMaster47.xml"/><Relationship Id="rId49" Type="http://schemas.openxmlformats.org/officeDocument/2006/relationships/notesMaster" Target="notesMasters/notesMaster1.xml"/><Relationship Id="rId50" Type="http://schemas.openxmlformats.org/officeDocument/2006/relationships/slide" Target="slides/slide1.xml"/><Relationship Id="rId51" Type="http://schemas.openxmlformats.org/officeDocument/2006/relationships/slide" Target="slides/slide2.xml"/><Relationship Id="rId52" Type="http://schemas.openxmlformats.org/officeDocument/2006/relationships/slide" Target="slides/slide3.xml"/><Relationship Id="rId53" Type="http://schemas.openxmlformats.org/officeDocument/2006/relationships/slide" Target="slides/slide4.xml"/><Relationship Id="rId54" Type="http://schemas.openxmlformats.org/officeDocument/2006/relationships/slide" Target="slides/slide5.xml"/><Relationship Id="rId55" Type="http://schemas.openxmlformats.org/officeDocument/2006/relationships/slide" Target="slides/slide6.xml"/><Relationship Id="rId56" Type="http://schemas.openxmlformats.org/officeDocument/2006/relationships/slide" Target="slides/slide7.xml"/><Relationship Id="rId57" Type="http://schemas.openxmlformats.org/officeDocument/2006/relationships/slide" Target="slides/slide8.xml"/><Relationship Id="rId58" Type="http://schemas.openxmlformats.org/officeDocument/2006/relationships/slide" Target="slides/slide9.xml"/><Relationship Id="rId59" Type="http://schemas.openxmlformats.org/officeDocument/2006/relationships/slide" Target="slides/slide10.xml"/><Relationship Id="rId60" Type="http://schemas.openxmlformats.org/officeDocument/2006/relationships/slide" Target="slides/slide11.xml"/><Relationship Id="rId61" Type="http://schemas.openxmlformats.org/officeDocument/2006/relationships/slide" Target="slides/slide12.xml"/><Relationship Id="rId62" Type="http://schemas.openxmlformats.org/officeDocument/2006/relationships/slide" Target="slides/slide13.xml"/><Relationship Id="rId63" Type="http://schemas.openxmlformats.org/officeDocument/2006/relationships/slide" Target="slides/slide14.xml"/><Relationship Id="rId64" Type="http://schemas.openxmlformats.org/officeDocument/2006/relationships/slide" Target="slides/slide15.xml"/><Relationship Id="rId65" Type="http://schemas.openxmlformats.org/officeDocument/2006/relationships/slide" Target="slides/slide16.xml"/><Relationship Id="rId66" Type="http://schemas.openxmlformats.org/officeDocument/2006/relationships/slide" Target="slides/slide17.xml"/><Relationship Id="rId67" Type="http://schemas.openxmlformats.org/officeDocument/2006/relationships/slide" Target="slides/slide18.xml"/><Relationship Id="rId68" Type="http://schemas.openxmlformats.org/officeDocument/2006/relationships/slide" Target="slides/slide19.xml"/><Relationship Id="rId69" Type="http://schemas.openxmlformats.org/officeDocument/2006/relationships/slide" Target="slides/slide20.xml"/><Relationship Id="rId70" Type="http://schemas.openxmlformats.org/officeDocument/2006/relationships/slide" Target="slides/slide21.xml"/><Relationship Id="rId71" Type="http://schemas.openxmlformats.org/officeDocument/2006/relationships/slide" Target="slides/slide22.xml"/><Relationship Id="rId72" Type="http://schemas.openxmlformats.org/officeDocument/2006/relationships/slide" Target="slides/slide23.xml"/><Relationship Id="rId73" Type="http://schemas.openxmlformats.org/officeDocument/2006/relationships/slide" Target="slides/slide24.xml"/><Relationship Id="rId74" Type="http://schemas.openxmlformats.org/officeDocument/2006/relationships/slide" Target="slides/slide25.xml"/><Relationship Id="rId75" Type="http://schemas.openxmlformats.org/officeDocument/2006/relationships/slide" Target="slides/slide26.xml"/><Relationship Id="rId76" Type="http://schemas.openxmlformats.org/officeDocument/2006/relationships/presProps" Target="presProps.xml"/>
</Relationships>
</file>

<file path=ppt/notesMasters/_rels/notesMaster1.xml.rels><?xml version="1.0" encoding="UTF-8"?>
<Relationships xmlns="http://schemas.openxmlformats.org/package/2006/relationships"><Relationship Id="rId1" Type="http://schemas.openxmlformats.org/officeDocument/2006/relationships/theme" Target="../theme/theme48.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77" name="PlaceHolder 1"/>
          <p:cNvSpPr>
            <a:spLocks noGrp="1"/>
          </p:cNvSpPr>
          <p:nvPr>
            <p:ph type="sldImg"/>
          </p:nvPr>
        </p:nvSpPr>
        <p:spPr>
          <a:xfrm>
            <a:off x="216000" y="812520"/>
            <a:ext cx="7127280" cy="4008960"/>
          </a:xfrm>
          <a:prstGeom prst="rect">
            <a:avLst/>
          </a:prstGeom>
          <a:noFill/>
          <a:ln w="0">
            <a:noFill/>
          </a:ln>
        </p:spPr>
        <p:txBody>
          <a:bodyPr lIns="0" rIns="0" tIns="0" bIns="0" anchor="ctr">
            <a:noAutofit/>
          </a:bodyPr>
          <a:p>
            <a:r>
              <a:rPr b="0" lang="uk-UA" sz="1400" spc="-1" strike="noStrike">
                <a:solidFill>
                  <a:srgbClr val="000000"/>
                </a:solidFill>
                <a:latin typeface="Arial"/>
              </a:rPr>
              <a:t>Click to move the slide</a:t>
            </a:r>
            <a:endParaRPr b="0" lang="uk-UA" sz="1400" spc="-1" strike="noStrike">
              <a:solidFill>
                <a:srgbClr val="000000"/>
              </a:solidFill>
              <a:latin typeface="Arial"/>
            </a:endParaRPr>
          </a:p>
        </p:txBody>
      </p:sp>
      <p:sp>
        <p:nvSpPr>
          <p:cNvPr id="2278" name="PlaceHolder 2"/>
          <p:cNvSpPr>
            <a:spLocks noGrp="1"/>
          </p:cNvSpPr>
          <p:nvPr>
            <p:ph type="body"/>
          </p:nvPr>
        </p:nvSpPr>
        <p:spPr>
          <a:xfrm>
            <a:off x="756000" y="5078520"/>
            <a:ext cx="6047640" cy="4811040"/>
          </a:xfrm>
          <a:prstGeom prst="rect">
            <a:avLst/>
          </a:prstGeom>
          <a:noFill/>
          <a:ln w="0">
            <a:noFill/>
          </a:ln>
        </p:spPr>
        <p:txBody>
          <a:bodyPr lIns="0" rIns="0" tIns="0" bIns="0" anchor="t">
            <a:noAutofit/>
          </a:bodyPr>
          <a:p>
            <a:pPr marL="216000" indent="0">
              <a:buNone/>
            </a:pPr>
            <a:r>
              <a:rPr b="0" lang="uk-UA" sz="2000" spc="-1" strike="noStrike">
                <a:solidFill>
                  <a:srgbClr val="000000"/>
                </a:solidFill>
                <a:latin typeface="Arial"/>
              </a:rPr>
              <a:t>Click to edit the notes format</a:t>
            </a:r>
            <a:endParaRPr b="0" lang="uk-UA" sz="2000" spc="-1" strike="noStrike">
              <a:solidFill>
                <a:srgbClr val="000000"/>
              </a:solidFill>
              <a:latin typeface="Arial"/>
            </a:endParaRPr>
          </a:p>
        </p:txBody>
      </p:sp>
      <p:sp>
        <p:nvSpPr>
          <p:cNvPr id="2279" name="PlaceHolder 3"/>
          <p:cNvSpPr>
            <a:spLocks noGrp="1"/>
          </p:cNvSpPr>
          <p:nvPr>
            <p:ph type="hdr"/>
          </p:nvPr>
        </p:nvSpPr>
        <p:spPr>
          <a:xfrm>
            <a:off x="0" y="0"/>
            <a:ext cx="3280680" cy="534240"/>
          </a:xfrm>
          <a:prstGeom prst="rect">
            <a:avLst/>
          </a:prstGeom>
          <a:noFill/>
          <a:ln w="0">
            <a:noFill/>
          </a:ln>
        </p:spPr>
        <p:txBody>
          <a:bodyPr lIns="0" rIns="0" tIns="0" bIns="0" anchor="t">
            <a:noAutofit/>
          </a:bodyPr>
          <a:p>
            <a:pPr indent="0">
              <a:buNone/>
            </a:pPr>
            <a:r>
              <a:rPr b="0" lang="uk-UA" sz="1400" spc="-1" strike="noStrike">
                <a:solidFill>
                  <a:srgbClr val="000000"/>
                </a:solidFill>
                <a:latin typeface="Times New Roman"/>
              </a:rPr>
              <a:t>&lt;header&gt;</a:t>
            </a:r>
            <a:endParaRPr b="0" lang="uk-UA" sz="1400" spc="-1" strike="noStrike">
              <a:solidFill>
                <a:srgbClr val="000000"/>
              </a:solidFill>
              <a:latin typeface="Times New Roman"/>
            </a:endParaRPr>
          </a:p>
        </p:txBody>
      </p:sp>
      <p:sp>
        <p:nvSpPr>
          <p:cNvPr id="2280" name="PlaceHolder 4"/>
          <p:cNvSpPr>
            <a:spLocks noGrp="1"/>
          </p:cNvSpPr>
          <p:nvPr>
            <p:ph type="dt" idx="1"/>
          </p:nvPr>
        </p:nvSpPr>
        <p:spPr>
          <a:xfrm>
            <a:off x="4278960" y="0"/>
            <a:ext cx="3280680" cy="534240"/>
          </a:xfrm>
          <a:prstGeom prst="rect">
            <a:avLst/>
          </a:prstGeom>
          <a:noFill/>
          <a:ln w="0">
            <a:noFill/>
          </a:ln>
        </p:spPr>
        <p:txBody>
          <a:bodyPr lIns="0" rIns="0" tIns="0" bIns="0" anchor="t">
            <a:noAutofit/>
          </a:bodyPr>
          <a:lstStyle>
            <a:lvl1pPr indent="0" algn="r">
              <a:buNone/>
              <a:defRPr b="0" lang="uk-UA" sz="1400" spc="-1" strike="noStrike">
                <a:solidFill>
                  <a:srgbClr val="000000"/>
                </a:solidFill>
                <a:latin typeface="Times New Roman"/>
              </a:defRPr>
            </a:lvl1pPr>
          </a:lstStyle>
          <a:p>
            <a:pPr indent="0" algn="r">
              <a:buNone/>
            </a:pPr>
            <a:r>
              <a:rPr b="0" lang="uk-UA" sz="1400" spc="-1" strike="noStrike">
                <a:solidFill>
                  <a:srgbClr val="000000"/>
                </a:solidFill>
                <a:latin typeface="Times New Roman"/>
              </a:rPr>
              <a:t>&lt;date/time&gt;</a:t>
            </a:r>
            <a:endParaRPr b="0" lang="uk-UA" sz="1400" spc="-1" strike="noStrike">
              <a:solidFill>
                <a:srgbClr val="000000"/>
              </a:solidFill>
              <a:latin typeface="Times New Roman"/>
            </a:endParaRPr>
          </a:p>
        </p:txBody>
      </p:sp>
      <p:sp>
        <p:nvSpPr>
          <p:cNvPr id="2281" name="PlaceHolder 5"/>
          <p:cNvSpPr>
            <a:spLocks noGrp="1"/>
          </p:cNvSpPr>
          <p:nvPr>
            <p:ph type="ftr" idx="2"/>
          </p:nvPr>
        </p:nvSpPr>
        <p:spPr>
          <a:xfrm>
            <a:off x="0" y="10157400"/>
            <a:ext cx="3280680" cy="534240"/>
          </a:xfrm>
          <a:prstGeom prst="rect">
            <a:avLst/>
          </a:prstGeom>
          <a:noFill/>
          <a:ln w="0">
            <a:noFill/>
          </a:ln>
        </p:spPr>
        <p:txBody>
          <a:bodyPr lIns="0" rIns="0" tIns="0" bIns="0" anchor="b">
            <a:noAutofit/>
          </a:bodyPr>
          <a:lstStyle>
            <a:lvl1pPr indent="0">
              <a:buNone/>
              <a:defRPr b="0" lang="uk-UA" sz="1400" spc="-1" strike="noStrike">
                <a:solidFill>
                  <a:srgbClr val="000000"/>
                </a:solidFill>
                <a:latin typeface="Times New Roman"/>
              </a:defRPr>
            </a:lvl1pPr>
          </a:lstStyle>
          <a:p>
            <a:pPr indent="0">
              <a:buNone/>
            </a:pPr>
            <a:r>
              <a:rPr b="0" lang="uk-UA" sz="1400" spc="-1" strike="noStrike">
                <a:solidFill>
                  <a:srgbClr val="000000"/>
                </a:solidFill>
                <a:latin typeface="Times New Roman"/>
              </a:rPr>
              <a:t>&lt;footer&gt;</a:t>
            </a:r>
            <a:endParaRPr b="0" lang="uk-UA" sz="1400" spc="-1" strike="noStrike">
              <a:solidFill>
                <a:srgbClr val="000000"/>
              </a:solidFill>
              <a:latin typeface="Times New Roman"/>
            </a:endParaRPr>
          </a:p>
        </p:txBody>
      </p:sp>
      <p:sp>
        <p:nvSpPr>
          <p:cNvPr id="2282" name="PlaceHolder 6"/>
          <p:cNvSpPr>
            <a:spLocks noGrp="1"/>
          </p:cNvSpPr>
          <p:nvPr>
            <p:ph type="sldNum" idx="3"/>
          </p:nvPr>
        </p:nvSpPr>
        <p:spPr>
          <a:xfrm>
            <a:off x="4278960" y="10157400"/>
            <a:ext cx="3280680" cy="534240"/>
          </a:xfrm>
          <a:prstGeom prst="rect">
            <a:avLst/>
          </a:prstGeom>
          <a:noFill/>
          <a:ln w="0">
            <a:noFill/>
          </a:ln>
        </p:spPr>
        <p:txBody>
          <a:bodyPr lIns="0" rIns="0" tIns="0" bIns="0" anchor="b">
            <a:noAutofit/>
          </a:bodyPr>
          <a:lstStyle>
            <a:lvl1pPr indent="0" algn="r">
              <a:buNone/>
              <a:defRPr b="0" lang="uk-UA" sz="1400" spc="-1" strike="noStrike">
                <a:solidFill>
                  <a:srgbClr val="000000"/>
                </a:solidFill>
                <a:latin typeface="Times New Roman"/>
              </a:defRPr>
            </a:lvl1pPr>
          </a:lstStyle>
          <a:p>
            <a:pPr indent="0" algn="r">
              <a:buNone/>
            </a:pPr>
            <a:fld id="{3A535473-4468-4041-AA9A-49E3D43AE827}" type="slidenum">
              <a:rPr b="0" lang="uk-UA" sz="1400" spc="-1" strike="noStrike">
                <a:solidFill>
                  <a:srgbClr val="000000"/>
                </a:solidFill>
                <a:latin typeface="Times New Roman"/>
              </a:rPr>
              <a:t>&lt;number&gt;</a:t>
            </a:fld>
            <a:endParaRPr b="0" lang="uk-UA"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
</Relationships>
</file>

<file path=ppt/notesSlides/_rels/notesSlide10.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
</Relationships>
</file>

<file path=ppt/notesSlides/_rels/notesSlide11.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
</Relationships>
</file>

<file path=ppt/notesSlides/_rels/notesSlide12.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
</Relationships>
</file>

<file path=ppt/notesSlides/_rels/notesSlide13.xml.rels><?xml version="1.0" encoding="UTF-8"?>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
</Relationships>
</file>

<file path=ppt/notesSlides/_rels/notesSlide14.xml.rels><?xml version="1.0" encoding="UTF-8"?>
<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
</Relationships>
</file>

<file path=ppt/notesSlides/_rels/notesSlide15.xml.rels><?xml version="1.0" encoding="UTF-8"?>
<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
</Relationships>
</file>

<file path=ppt/notesSlides/_rels/notesSlide16.xml.rels><?xml version="1.0" encoding="UTF-8"?>
<Relationships xmlns="http://schemas.openxmlformats.org/package/2006/relationships"><Relationship Id="rId1" Type="http://schemas.openxmlformats.org/officeDocument/2006/relationships/slide" Target="../slides/slide16.xml"/><Relationship Id="rId2" Type="http://schemas.openxmlformats.org/officeDocument/2006/relationships/notesMaster" Target="../notesMasters/notesMaster1.xml"/>
</Relationships>
</file>

<file path=ppt/notesSlides/_rels/notesSlide17.xml.rels><?xml version="1.0" encoding="UTF-8"?>
<Relationships xmlns="http://schemas.openxmlformats.org/package/2006/relationships"><Relationship Id="rId1" Type="http://schemas.openxmlformats.org/officeDocument/2006/relationships/slide" Target="../slides/slide17.xml"/><Relationship Id="rId2" Type="http://schemas.openxmlformats.org/officeDocument/2006/relationships/notesMaster" Target="../notesMasters/notesMaster1.xml"/>
</Relationships>
</file>

<file path=ppt/notesSlides/_rels/notesSlide18.xml.rels><?xml version="1.0" encoding="UTF-8"?>
<Relationships xmlns="http://schemas.openxmlformats.org/package/2006/relationships"><Relationship Id="rId1" Type="http://schemas.openxmlformats.org/officeDocument/2006/relationships/slide" Target="../slides/slide18.xml"/><Relationship Id="rId2" Type="http://schemas.openxmlformats.org/officeDocument/2006/relationships/notesMaster" Target="../notesMasters/notesMaster1.xml"/>
</Relationships>
</file>

<file path=ppt/notesSlides/_rels/notesSlide19.xml.rels><?xml version="1.0" encoding="UTF-8"?>
<Relationships xmlns="http://schemas.openxmlformats.org/package/2006/relationships"><Relationship Id="rId1" Type="http://schemas.openxmlformats.org/officeDocument/2006/relationships/slide" Target="../slides/slide19.xml"/><Relationship Id="rId2" Type="http://schemas.openxmlformats.org/officeDocument/2006/relationships/notesMaster" Target="../notesMasters/notesMaster1.xml"/>
</Relationships>
</file>

<file path=ppt/notesSlides/_rels/notesSlide20.xml.rels><?xml version="1.0" encoding="UTF-8"?>
<Relationships xmlns="http://schemas.openxmlformats.org/package/2006/relationships"><Relationship Id="rId1" Type="http://schemas.openxmlformats.org/officeDocument/2006/relationships/slide" Target="../slides/slide20.xml"/><Relationship Id="rId2" Type="http://schemas.openxmlformats.org/officeDocument/2006/relationships/notesMaster" Target="../notesMasters/notesMaster1.xml"/>
</Relationships>
</file>

<file path=ppt/notesSlides/_rels/notesSlide21.xml.rels><?xml version="1.0" encoding="UTF-8"?>
<Relationships xmlns="http://schemas.openxmlformats.org/package/2006/relationships"><Relationship Id="rId1" Type="http://schemas.openxmlformats.org/officeDocument/2006/relationships/slide" Target="../slides/slide21.xml"/><Relationship Id="rId2" Type="http://schemas.openxmlformats.org/officeDocument/2006/relationships/notesMaster" Target="../notesMasters/notesMaster1.xml"/>
</Relationships>
</file>

<file path=ppt/notesSlides/_rels/notesSlide22.xml.rels><?xml version="1.0" encoding="UTF-8"?>
<Relationships xmlns="http://schemas.openxmlformats.org/package/2006/relationships"><Relationship Id="rId1" Type="http://schemas.openxmlformats.org/officeDocument/2006/relationships/slide" Target="../slides/slide22.xml"/><Relationship Id="rId2" Type="http://schemas.openxmlformats.org/officeDocument/2006/relationships/notesMaster" Target="../notesMasters/notesMaster1.xml"/>
</Relationships>
</file>

<file path=ppt/notesSlides/_rels/notesSlide23.xml.rels><?xml version="1.0" encoding="UTF-8"?>
<Relationships xmlns="http://schemas.openxmlformats.org/package/2006/relationships"><Relationship Id="rId1" Type="http://schemas.openxmlformats.org/officeDocument/2006/relationships/slide" Target="../slides/slide23.xml"/><Relationship Id="rId2" Type="http://schemas.openxmlformats.org/officeDocument/2006/relationships/notesMaster" Target="../notesMasters/notesMaster1.xml"/>
</Relationships>
</file>

<file path=ppt/notesSlides/_rels/notesSlide25.xml.rels><?xml version="1.0" encoding="UTF-8"?>
<Relationships xmlns="http://schemas.openxmlformats.org/package/2006/relationships"><Relationship Id="rId1" Type="http://schemas.openxmlformats.org/officeDocument/2006/relationships/slide" Target="../slides/slide25.xml"/><Relationship Id="rId2" Type="http://schemas.openxmlformats.org/officeDocument/2006/relationships/notesMaster" Target="../notesMasters/notesMaster1.xml"/>
</Relationships>
</file>

<file path=ppt/notesSlides/_rels/notesSlide26.xml.rels><?xml version="1.0" encoding="UTF-8"?>
<Relationships xmlns="http://schemas.openxmlformats.org/package/2006/relationships"><Relationship Id="rId1" Type="http://schemas.openxmlformats.org/officeDocument/2006/relationships/slide" Target="../slides/slide26.xml"/><Relationship Id="rId2" Type="http://schemas.openxmlformats.org/officeDocument/2006/relationships/notesMaster" Target="../notesMasters/notesMaster1.xml"/>
</Relationships>
</file>

<file path=ppt/notesSlides/_rels/notesSlide3.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
</Relationships>
</file>

<file path=ppt/notesSlides/_rels/notesSlide4.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
</Relationships>
</file>

<file path=ppt/notesSlides/_rels/notesSlide5.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
</Relationships>
</file>

<file path=ppt/notesSlides/_rels/notesSlide6.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
</Relationships>
</file>

<file path=ppt/notesSlides/_rels/notesSlide7.xml.rels><?xml version="1.0" encoding="UTF-8"?>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
</Relationships>
</file>

<file path=ppt/notesSlides/_rels/notesSlide8.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
</Relationships>
</file>

<file path=ppt/notesSlides/notesSlide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49" name="PlaceHolder 1"/>
          <p:cNvSpPr>
            <a:spLocks noGrp="1"/>
          </p:cNvSpPr>
          <p:nvPr>
            <p:ph type="sldImg"/>
          </p:nvPr>
        </p:nvSpPr>
        <p:spPr>
          <a:xfrm>
            <a:off x="381240" y="685800"/>
            <a:ext cx="6095520" cy="3428640"/>
          </a:xfrm>
          <a:prstGeom prst="rect">
            <a:avLst/>
          </a:prstGeom>
          <a:ln w="0">
            <a:noFill/>
          </a:ln>
        </p:spPr>
      </p:sp>
      <p:sp>
        <p:nvSpPr>
          <p:cNvPr id="2450" name="PlaceHolder 2"/>
          <p:cNvSpPr>
            <a:spLocks noGrp="1"/>
          </p:cNvSpPr>
          <p:nvPr>
            <p:ph type="body"/>
          </p:nvPr>
        </p:nvSpPr>
        <p:spPr>
          <a:xfrm>
            <a:off x="685800" y="4343400"/>
            <a:ext cx="5486040" cy="4114440"/>
          </a:xfrm>
          <a:prstGeom prst="rect">
            <a:avLst/>
          </a:prstGeom>
          <a:noFill/>
          <a:ln w="0">
            <a:noFill/>
          </a:ln>
        </p:spPr>
        <p:txBody>
          <a:bodyPr tIns="91440" bIns="91440" anchor="t">
            <a:noAutofit/>
          </a:bodyPr>
          <a:p>
            <a:pPr indent="0">
              <a:lnSpc>
                <a:spcPct val="115000"/>
              </a:lnSpc>
              <a:buNone/>
              <a:tabLst>
                <a:tab algn="l" pos="0"/>
              </a:tabLst>
            </a:pPr>
            <a:r>
              <a:rPr b="0" lang="en" sz="1100" spc="-1" strike="noStrike">
                <a:solidFill>
                  <a:schemeClr val="dk1"/>
                </a:solidFill>
                <a:latin typeface="Arial"/>
              </a:rPr>
              <a:t>First of all, I would like to thank you all for giving me the opportunity to present my </a:t>
            </a:r>
            <a:r>
              <a:rPr b="0" lang="en" sz="1100" spc="-1" strike="noStrike">
                <a:solidFill>
                  <a:schemeClr val="dk1"/>
                </a:solidFill>
                <a:latin typeface="Arial"/>
              </a:rPr>
              <a:t>work today. My name is Viktoriia. I am an undergraduate student from Ukraine with </a:t>
            </a:r>
            <a:r>
              <a:rPr b="0" lang="en" sz="1100" spc="-1" strike="noStrike">
                <a:solidFill>
                  <a:schemeClr val="dk1"/>
                </a:solidFill>
                <a:latin typeface="Arial"/>
              </a:rPr>
              <a:t>major in software engineering and experience in full-stack development. During my 3 </a:t>
            </a:r>
            <a:r>
              <a:rPr b="0" lang="en" sz="1100" spc="-1" strike="noStrike">
                <a:solidFill>
                  <a:schemeClr val="dk1"/>
                </a:solidFill>
                <a:latin typeface="Arial"/>
              </a:rPr>
              <a:t>month internship here, I have been working on the new generation of the web user </a:t>
            </a:r>
            <a:r>
              <a:rPr b="0" lang="en" sz="1100" spc="-1" strike="noStrike">
                <a:solidFill>
                  <a:schemeClr val="dk1"/>
                </a:solidFill>
                <a:latin typeface="Arial"/>
              </a:rPr>
              <a:t>interface for the Rucio communities.</a:t>
            </a:r>
            <a:br>
              <a:rPr sz="1100"/>
            </a:br>
            <a:br>
              <a:rPr sz="1100"/>
            </a:br>
            <a:r>
              <a:rPr b="0" lang="en" sz="1100" spc="-1" strike="noStrike">
                <a:solidFill>
                  <a:schemeClr val="dk1"/>
                </a:solidFill>
                <a:latin typeface="Arial"/>
              </a:rPr>
              <a:t>I hope to prove myself as a worthy addition to the contributors as I would like to </a:t>
            </a:r>
            <a:r>
              <a:rPr b="0" lang="en" sz="1100" spc="-1" strike="noStrike">
                <a:solidFill>
                  <a:schemeClr val="dk1"/>
                </a:solidFill>
                <a:latin typeface="Arial"/>
              </a:rPr>
              <a:t>continue helping enhance the WebUI even after my internship concludes. I’m looking </a:t>
            </a:r>
            <a:r>
              <a:rPr b="0" lang="en" sz="1100" spc="-1" strike="noStrike">
                <a:solidFill>
                  <a:schemeClr val="dk1"/>
                </a:solidFill>
                <a:latin typeface="Arial"/>
              </a:rPr>
              <a:t>forward to working more closely with the rest of the team and am eager to receive any </a:t>
            </a:r>
            <a:r>
              <a:rPr b="0" lang="en" sz="1100" spc="-1" strike="noStrike">
                <a:solidFill>
                  <a:schemeClr val="dk1"/>
                </a:solidFill>
                <a:latin typeface="Arial"/>
              </a:rPr>
              <a:t>feedback or suggestions you may have.</a:t>
            </a:r>
            <a:endParaRPr b="0" lang="uk-UA" sz="1100" spc="-1" strike="noStrike">
              <a:solidFill>
                <a:srgbClr val="000000"/>
              </a:solidFill>
              <a:latin typeface="Arial"/>
            </a:endParaRPr>
          </a:p>
          <a:p>
            <a:pPr indent="0">
              <a:lnSpc>
                <a:spcPct val="115000"/>
              </a:lnSpc>
              <a:buNone/>
              <a:tabLst>
                <a:tab algn="l" pos="0"/>
              </a:tabLst>
            </a:pPr>
            <a:endParaRPr b="0" lang="uk-UA" sz="1100" spc="-1" strike="noStrike">
              <a:solidFill>
                <a:srgbClr val="000000"/>
              </a:solidFill>
              <a:latin typeface="Arial"/>
            </a:endParaRPr>
          </a:p>
          <a:p>
            <a:pPr indent="0">
              <a:lnSpc>
                <a:spcPct val="115000"/>
              </a:lnSpc>
              <a:buNone/>
              <a:tabLst>
                <a:tab algn="l" pos="0"/>
              </a:tabLst>
            </a:pPr>
            <a:r>
              <a:rPr b="0" lang="en" sz="1100" spc="-1" strike="noStrike">
                <a:solidFill>
                  <a:schemeClr val="dk1"/>
                </a:solidFill>
                <a:latin typeface="Arial"/>
              </a:rPr>
              <a:t>[Here I thank you :)]</a:t>
            </a:r>
            <a:endParaRPr b="0" lang="uk-UA" sz="1100" spc="-1" strike="noStrike">
              <a:solidFill>
                <a:srgbClr val="000000"/>
              </a:solidFill>
              <a:latin typeface="Arial"/>
            </a:endParaRPr>
          </a:p>
        </p:txBody>
      </p:sp>
    </p:spTree>
  </p:cSld>
</p:notes>
</file>

<file path=ppt/notesSlides/notesSlide1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63" name="PlaceHolder 1"/>
          <p:cNvSpPr>
            <a:spLocks noGrp="1"/>
          </p:cNvSpPr>
          <p:nvPr>
            <p:ph type="sldImg"/>
          </p:nvPr>
        </p:nvSpPr>
        <p:spPr>
          <a:xfrm>
            <a:off x="381240" y="685800"/>
            <a:ext cx="6095520" cy="3428640"/>
          </a:xfrm>
          <a:prstGeom prst="rect">
            <a:avLst/>
          </a:prstGeom>
          <a:ln w="0">
            <a:noFill/>
          </a:ln>
        </p:spPr>
      </p:sp>
      <p:sp>
        <p:nvSpPr>
          <p:cNvPr id="2464" name="PlaceHolder 2"/>
          <p:cNvSpPr>
            <a:spLocks noGrp="1"/>
          </p:cNvSpPr>
          <p:nvPr>
            <p:ph type="body"/>
          </p:nvPr>
        </p:nvSpPr>
        <p:spPr>
          <a:xfrm>
            <a:off x="685800" y="4343400"/>
            <a:ext cx="5486040" cy="4114440"/>
          </a:xfrm>
          <a:prstGeom prst="rect">
            <a:avLst/>
          </a:prstGeom>
          <a:noFill/>
          <a:ln w="0">
            <a:noFill/>
          </a:ln>
        </p:spPr>
        <p:txBody>
          <a:bodyPr tIns="91440" bIns="91440" anchor="t">
            <a:noAutofit/>
          </a:bodyPr>
          <a:p>
            <a:pPr indent="0">
              <a:lnSpc>
                <a:spcPct val="115000"/>
              </a:lnSpc>
              <a:buNone/>
              <a:tabLst>
                <a:tab algn="l" pos="0"/>
              </a:tabLst>
            </a:pPr>
            <a:r>
              <a:rPr b="0" lang="en" sz="1100" spc="-1" strike="noStrike">
                <a:solidFill>
                  <a:schemeClr val="dk1"/>
                </a:solidFill>
                <a:latin typeface="Arial"/>
              </a:rPr>
              <a:t>I started with fixing all of the failing features and removing mocks where possible.</a:t>
            </a:r>
            <a:endParaRPr b="0" lang="uk-UA" sz="1100" spc="-1" strike="noStrike">
              <a:solidFill>
                <a:srgbClr val="000000"/>
              </a:solidFill>
              <a:latin typeface="Arial"/>
            </a:endParaRPr>
          </a:p>
          <a:p>
            <a:pPr indent="0">
              <a:lnSpc>
                <a:spcPct val="115000"/>
              </a:lnSpc>
              <a:buNone/>
              <a:tabLst>
                <a:tab algn="l" pos="0"/>
              </a:tabLst>
            </a:pPr>
            <a:endParaRPr b="0" lang="uk-UA" sz="1100" spc="-1" strike="noStrike">
              <a:solidFill>
                <a:srgbClr val="000000"/>
              </a:solidFill>
              <a:latin typeface="Arial"/>
            </a:endParaRPr>
          </a:p>
          <a:p>
            <a:pPr indent="0">
              <a:lnSpc>
                <a:spcPct val="115000"/>
              </a:lnSpc>
              <a:buNone/>
              <a:tabLst>
                <a:tab algn="l" pos="0"/>
              </a:tabLst>
            </a:pPr>
            <a:r>
              <a:rPr b="0" lang="en" sz="1100" spc="-1" strike="noStrike">
                <a:solidFill>
                  <a:schemeClr val="dk1"/>
                </a:solidFill>
                <a:latin typeface="Arial"/>
              </a:rPr>
              <a:t>Firstly, I found a root of the parsing errors and missing entities during streaming. A change in handlng chunks got rid of this issue. </a:t>
            </a:r>
            <a:endParaRPr b="0" lang="uk-UA" sz="1100" spc="-1" strike="noStrike">
              <a:solidFill>
                <a:srgbClr val="000000"/>
              </a:solidFill>
              <a:latin typeface="Arial"/>
            </a:endParaRPr>
          </a:p>
          <a:p>
            <a:pPr indent="0">
              <a:lnSpc>
                <a:spcPct val="115000"/>
              </a:lnSpc>
              <a:buNone/>
              <a:tabLst>
                <a:tab algn="l" pos="0"/>
              </a:tabLst>
            </a:pPr>
            <a:endParaRPr b="0" lang="uk-UA" sz="1100" spc="-1" strike="noStrike">
              <a:solidFill>
                <a:srgbClr val="000000"/>
              </a:solidFill>
              <a:latin typeface="Arial"/>
            </a:endParaRPr>
          </a:p>
          <a:p>
            <a:pPr indent="0">
              <a:lnSpc>
                <a:spcPct val="100000"/>
              </a:lnSpc>
              <a:buNone/>
              <a:tabLst>
                <a:tab algn="l" pos="0"/>
              </a:tabLst>
            </a:pPr>
            <a:endParaRPr b="0" lang="uk-UA" sz="1100" spc="-1" strike="noStrike">
              <a:solidFill>
                <a:srgbClr val="000000"/>
              </a:solidFill>
              <a:latin typeface="Arial"/>
            </a:endParaRPr>
          </a:p>
        </p:txBody>
      </p:sp>
    </p:spTree>
  </p:cSld>
</p:notes>
</file>

<file path=ppt/notesSlides/notesSlide1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65" name="PlaceHolder 1"/>
          <p:cNvSpPr>
            <a:spLocks noGrp="1"/>
          </p:cNvSpPr>
          <p:nvPr>
            <p:ph type="sldImg"/>
          </p:nvPr>
        </p:nvSpPr>
        <p:spPr>
          <a:xfrm>
            <a:off x="381240" y="685800"/>
            <a:ext cx="6095520" cy="3428640"/>
          </a:xfrm>
          <a:prstGeom prst="rect">
            <a:avLst/>
          </a:prstGeom>
          <a:ln w="0">
            <a:noFill/>
          </a:ln>
        </p:spPr>
      </p:sp>
      <p:sp>
        <p:nvSpPr>
          <p:cNvPr id="2466" name="PlaceHolder 2"/>
          <p:cNvSpPr>
            <a:spLocks noGrp="1"/>
          </p:cNvSpPr>
          <p:nvPr>
            <p:ph type="body"/>
          </p:nvPr>
        </p:nvSpPr>
        <p:spPr>
          <a:xfrm>
            <a:off x="685800" y="4343400"/>
            <a:ext cx="5486040" cy="4114440"/>
          </a:xfrm>
          <a:prstGeom prst="rect">
            <a:avLst/>
          </a:prstGeom>
          <a:noFill/>
          <a:ln w="0">
            <a:noFill/>
          </a:ln>
        </p:spPr>
        <p:txBody>
          <a:bodyPr tIns="91440" bIns="91440" anchor="t">
            <a:noAutofit/>
          </a:bodyPr>
          <a:p>
            <a:pPr indent="0">
              <a:lnSpc>
                <a:spcPct val="115000"/>
              </a:lnSpc>
              <a:buNone/>
              <a:tabLst>
                <a:tab algn="l" pos="0"/>
              </a:tabLst>
            </a:pPr>
            <a:r>
              <a:rPr b="0" lang="en" sz="1100" spc="-1" strike="noStrike">
                <a:solidFill>
                  <a:schemeClr val="dk1"/>
                </a:solidFill>
                <a:latin typeface="Arial"/>
              </a:rPr>
              <a:t>The errors on the detailed view of the RSEs were handled. This page got populated with real data instead of mocks.</a:t>
            </a:r>
            <a:endParaRPr b="0" lang="uk-UA" sz="1100" spc="-1" strike="noStrike">
              <a:solidFill>
                <a:srgbClr val="000000"/>
              </a:solidFill>
              <a:latin typeface="Arial"/>
            </a:endParaRPr>
          </a:p>
        </p:txBody>
      </p:sp>
    </p:spTree>
  </p:cSld>
</p:notes>
</file>

<file path=ppt/notesSlides/notesSlide1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67" name="PlaceHolder 1"/>
          <p:cNvSpPr>
            <a:spLocks noGrp="1"/>
          </p:cNvSpPr>
          <p:nvPr>
            <p:ph type="sldImg"/>
          </p:nvPr>
        </p:nvSpPr>
        <p:spPr>
          <a:xfrm>
            <a:off x="381240" y="685800"/>
            <a:ext cx="6095520" cy="3428640"/>
          </a:xfrm>
          <a:prstGeom prst="rect">
            <a:avLst/>
          </a:prstGeom>
          <a:ln w="0">
            <a:noFill/>
          </a:ln>
        </p:spPr>
      </p:sp>
      <p:sp>
        <p:nvSpPr>
          <p:cNvPr id="2468" name="PlaceHolder 2"/>
          <p:cNvSpPr>
            <a:spLocks noGrp="1"/>
          </p:cNvSpPr>
          <p:nvPr>
            <p:ph type="body"/>
          </p:nvPr>
        </p:nvSpPr>
        <p:spPr>
          <a:xfrm>
            <a:off x="685800" y="4343400"/>
            <a:ext cx="5486040" cy="4114440"/>
          </a:xfrm>
          <a:prstGeom prst="rect">
            <a:avLst/>
          </a:prstGeom>
          <a:noFill/>
          <a:ln w="0">
            <a:noFill/>
          </a:ln>
        </p:spPr>
        <p:txBody>
          <a:bodyPr tIns="91440" bIns="91440" anchor="t">
            <a:noAutofit/>
          </a:bodyPr>
          <a:p>
            <a:pPr indent="0">
              <a:lnSpc>
                <a:spcPct val="115000"/>
              </a:lnSpc>
              <a:buNone/>
              <a:tabLst>
                <a:tab algn="l" pos="0"/>
              </a:tabLst>
            </a:pPr>
            <a:r>
              <a:rPr b="0" lang="en" sz="1100" spc="-1" strike="noStrike">
                <a:solidFill>
                  <a:schemeClr val="dk1"/>
                </a:solidFill>
                <a:latin typeface="Arial"/>
              </a:rPr>
              <a:t>Same fixes for the communication with endpoints were applied to DIDs. This made viewing the details possible.</a:t>
            </a:r>
            <a:endParaRPr b="0" lang="uk-UA" sz="1100" spc="-1" strike="noStrike">
              <a:solidFill>
                <a:srgbClr val="000000"/>
              </a:solidFill>
              <a:latin typeface="Arial"/>
            </a:endParaRPr>
          </a:p>
        </p:txBody>
      </p:sp>
    </p:spTree>
  </p:cSld>
</p:notes>
</file>

<file path=ppt/notesSlides/notesSlide1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69" name="PlaceHolder 1"/>
          <p:cNvSpPr>
            <a:spLocks noGrp="1"/>
          </p:cNvSpPr>
          <p:nvPr>
            <p:ph type="sldImg"/>
          </p:nvPr>
        </p:nvSpPr>
        <p:spPr>
          <a:xfrm>
            <a:off x="381240" y="685800"/>
            <a:ext cx="6095520" cy="3428640"/>
          </a:xfrm>
          <a:prstGeom prst="rect">
            <a:avLst/>
          </a:prstGeom>
          <a:ln w="0">
            <a:noFill/>
          </a:ln>
        </p:spPr>
      </p:sp>
      <p:sp>
        <p:nvSpPr>
          <p:cNvPr id="2470" name="PlaceHolder 2"/>
          <p:cNvSpPr>
            <a:spLocks noGrp="1"/>
          </p:cNvSpPr>
          <p:nvPr>
            <p:ph type="body"/>
          </p:nvPr>
        </p:nvSpPr>
        <p:spPr>
          <a:xfrm>
            <a:off x="685800" y="4343400"/>
            <a:ext cx="5486040" cy="4114440"/>
          </a:xfrm>
          <a:prstGeom prst="rect">
            <a:avLst/>
          </a:prstGeom>
          <a:noFill/>
          <a:ln w="0">
            <a:noFill/>
          </a:ln>
        </p:spPr>
        <p:txBody>
          <a:bodyPr tIns="91440" bIns="91440" anchor="t">
            <a:noAutofit/>
          </a:bodyPr>
          <a:p>
            <a:pPr indent="0">
              <a:lnSpc>
                <a:spcPct val="115000"/>
              </a:lnSpc>
              <a:buNone/>
              <a:tabLst>
                <a:tab algn="l" pos="0"/>
              </a:tabLst>
            </a:pPr>
            <a:r>
              <a:rPr b="0" lang="en" sz="1100" spc="-1" strike="noStrike">
                <a:solidFill>
                  <a:schemeClr val="dk1"/>
                </a:solidFill>
                <a:latin typeface="Arial"/>
              </a:rPr>
              <a:t>Identities with multiple accounts became able to view a popup with a list to choose from.</a:t>
            </a:r>
            <a:br>
              <a:rPr sz="1100"/>
            </a:br>
            <a:br>
              <a:rPr sz="1100"/>
            </a:br>
            <a:r>
              <a:rPr b="0" lang="en" sz="1100" spc="-1" strike="noStrike">
                <a:solidFill>
                  <a:schemeClr val="dk1"/>
                </a:solidFill>
                <a:latin typeface="Arial"/>
              </a:rPr>
              <a:t>Along with this, I addressed issues regarding caching on the framework and ensured proper logout and account switching.</a:t>
            </a:r>
            <a:endParaRPr b="0" lang="uk-UA" sz="1100" spc="-1" strike="noStrike">
              <a:solidFill>
                <a:srgbClr val="000000"/>
              </a:solidFill>
              <a:latin typeface="Arial"/>
            </a:endParaRPr>
          </a:p>
        </p:txBody>
      </p:sp>
    </p:spTree>
  </p:cSld>
</p:notes>
</file>

<file path=ppt/notesSlides/notesSlide1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71" name="PlaceHolder 1"/>
          <p:cNvSpPr>
            <a:spLocks noGrp="1"/>
          </p:cNvSpPr>
          <p:nvPr>
            <p:ph type="sldImg"/>
          </p:nvPr>
        </p:nvSpPr>
        <p:spPr>
          <a:xfrm>
            <a:off x="381240" y="685800"/>
            <a:ext cx="6095520" cy="3428640"/>
          </a:xfrm>
          <a:prstGeom prst="rect">
            <a:avLst/>
          </a:prstGeom>
          <a:ln w="0">
            <a:noFill/>
          </a:ln>
        </p:spPr>
      </p:sp>
      <p:sp>
        <p:nvSpPr>
          <p:cNvPr id="2472" name="PlaceHolder 2"/>
          <p:cNvSpPr>
            <a:spLocks noGrp="1"/>
          </p:cNvSpPr>
          <p:nvPr>
            <p:ph type="body"/>
          </p:nvPr>
        </p:nvSpPr>
        <p:spPr>
          <a:xfrm>
            <a:off x="685800" y="4343400"/>
            <a:ext cx="5486040" cy="4114440"/>
          </a:xfrm>
          <a:prstGeom prst="rect">
            <a:avLst/>
          </a:prstGeom>
          <a:noFill/>
          <a:ln w="0">
            <a:noFill/>
          </a:ln>
        </p:spPr>
        <p:txBody>
          <a:bodyPr tIns="91440" bIns="91440" anchor="t">
            <a:noAutofit/>
          </a:bodyPr>
          <a:p>
            <a:pPr indent="0">
              <a:lnSpc>
                <a:spcPct val="115000"/>
              </a:lnSpc>
              <a:buNone/>
              <a:tabLst>
                <a:tab algn="l" pos="0"/>
              </a:tabLst>
            </a:pPr>
            <a:r>
              <a:rPr b="0" lang="en" sz="1100" spc="-1" strike="noStrike">
                <a:solidFill>
                  <a:schemeClr val="dk1"/>
                </a:solidFill>
                <a:latin typeface="Arial"/>
              </a:rPr>
              <a:t>The searchbar was connected to the endpoints, had interaction with arrows implemented, and smart resolution of the query type implemented. </a:t>
            </a:r>
            <a:endParaRPr b="0" lang="uk-UA" sz="1100" spc="-1" strike="noStrike">
              <a:solidFill>
                <a:srgbClr val="000000"/>
              </a:solidFill>
              <a:latin typeface="Arial"/>
            </a:endParaRPr>
          </a:p>
        </p:txBody>
      </p:sp>
    </p:spTree>
  </p:cSld>
</p:notes>
</file>

<file path=ppt/notesSlides/notesSlide1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73" name="PlaceHolder 1"/>
          <p:cNvSpPr>
            <a:spLocks noGrp="1"/>
          </p:cNvSpPr>
          <p:nvPr>
            <p:ph type="sldImg"/>
          </p:nvPr>
        </p:nvSpPr>
        <p:spPr>
          <a:xfrm>
            <a:off x="381240" y="685800"/>
            <a:ext cx="6095520" cy="3428640"/>
          </a:xfrm>
          <a:prstGeom prst="rect">
            <a:avLst/>
          </a:prstGeom>
          <a:ln w="0">
            <a:noFill/>
          </a:ln>
        </p:spPr>
      </p:sp>
      <p:sp>
        <p:nvSpPr>
          <p:cNvPr id="2474" name="PlaceHolder 2"/>
          <p:cNvSpPr>
            <a:spLocks noGrp="1"/>
          </p:cNvSpPr>
          <p:nvPr>
            <p:ph type="body"/>
          </p:nvPr>
        </p:nvSpPr>
        <p:spPr>
          <a:xfrm>
            <a:off x="685800" y="4343400"/>
            <a:ext cx="5486040" cy="4114440"/>
          </a:xfrm>
          <a:prstGeom prst="rect">
            <a:avLst/>
          </a:prstGeom>
          <a:noFill/>
          <a:ln w="0">
            <a:noFill/>
          </a:ln>
        </p:spPr>
        <p:txBody>
          <a:bodyPr tIns="91440" bIns="91440" anchor="t">
            <a:noAutofit/>
          </a:bodyPr>
          <a:p>
            <a:pPr indent="0">
              <a:lnSpc>
                <a:spcPct val="115000"/>
              </a:lnSpc>
              <a:buNone/>
              <a:tabLst>
                <a:tab algn="l" pos="0"/>
              </a:tabLst>
            </a:pPr>
            <a:r>
              <a:rPr b="0" lang="en" sz="1100" spc="-1" strike="noStrike">
                <a:solidFill>
                  <a:schemeClr val="dk1"/>
                </a:solidFill>
                <a:latin typeface="Arial"/>
              </a:rPr>
              <a:t>From here on, after discussions with Mayank, I started building the UI components from scratch to ensure their reliability and maintainability. The present unit tests had to be temporarily replaced with setups for manual testing in Storybooks, covering more cases. There is a plan to incorporate automation soon.</a:t>
            </a:r>
            <a:endParaRPr b="0" lang="uk-UA" sz="1100" spc="-1" strike="noStrike">
              <a:solidFill>
                <a:srgbClr val="000000"/>
              </a:solidFill>
              <a:latin typeface="Arial"/>
            </a:endParaRPr>
          </a:p>
          <a:p>
            <a:pPr indent="0">
              <a:lnSpc>
                <a:spcPct val="115000"/>
              </a:lnSpc>
              <a:buNone/>
              <a:tabLst>
                <a:tab algn="l" pos="0"/>
              </a:tabLst>
            </a:pPr>
            <a:endParaRPr b="0" lang="uk-UA" sz="1100" spc="-1" strike="noStrike">
              <a:solidFill>
                <a:srgbClr val="000000"/>
              </a:solidFill>
              <a:latin typeface="Arial"/>
            </a:endParaRPr>
          </a:p>
          <a:p>
            <a:pPr indent="0">
              <a:lnSpc>
                <a:spcPct val="115000"/>
              </a:lnSpc>
              <a:buNone/>
              <a:tabLst>
                <a:tab algn="l" pos="0"/>
              </a:tabLst>
            </a:pPr>
            <a:r>
              <a:rPr b="0" lang="en" sz="1100" spc="-1" strike="noStrike">
                <a:solidFill>
                  <a:schemeClr val="dk1"/>
                </a:solidFill>
                <a:latin typeface="Arial"/>
              </a:rPr>
              <a:t>Using the mechanisms under the current streaming mechanism, I began building a more robust version from scratch. My idea was to start extremely small and evaluate the performance after each little change. The first version presented streaming on the main thread of the browser and was extensively covered by unit tests. Then, after thorough evaluation, it became evident that rapid streaming may cause intense lagging with this approach.</a:t>
            </a:r>
            <a:br>
              <a:rPr sz="1100"/>
            </a:br>
            <a:br>
              <a:rPr sz="1100"/>
            </a:br>
            <a:r>
              <a:rPr b="0" lang="en" sz="1100" spc="-1" strike="noStrike">
                <a:solidFill>
                  <a:schemeClr val="dk1"/>
                </a:solidFill>
                <a:latin typeface="Arial"/>
              </a:rPr>
              <a:t>So I returned to the web worker idea, changed the method of thread communication and state management. This led to an exciting increase in performance and much more reliable updates of the state.</a:t>
            </a:r>
            <a:endParaRPr b="0" lang="uk-UA" sz="1100" spc="-1" strike="noStrike">
              <a:solidFill>
                <a:srgbClr val="000000"/>
              </a:solidFill>
              <a:latin typeface="Arial"/>
            </a:endParaRPr>
          </a:p>
        </p:txBody>
      </p:sp>
    </p:spTree>
  </p:cSld>
</p:notes>
</file>

<file path=ppt/notesSlides/notesSlide1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75" name="PlaceHolder 1"/>
          <p:cNvSpPr>
            <a:spLocks noGrp="1"/>
          </p:cNvSpPr>
          <p:nvPr>
            <p:ph type="sldImg"/>
          </p:nvPr>
        </p:nvSpPr>
        <p:spPr>
          <a:xfrm>
            <a:off x="381240" y="685800"/>
            <a:ext cx="6095520" cy="3428640"/>
          </a:xfrm>
          <a:prstGeom prst="rect">
            <a:avLst/>
          </a:prstGeom>
          <a:ln w="0">
            <a:noFill/>
          </a:ln>
        </p:spPr>
      </p:sp>
      <p:sp>
        <p:nvSpPr>
          <p:cNvPr id="2476" name="PlaceHolder 2"/>
          <p:cNvSpPr>
            <a:spLocks noGrp="1"/>
          </p:cNvSpPr>
          <p:nvPr>
            <p:ph type="body"/>
          </p:nvPr>
        </p:nvSpPr>
        <p:spPr>
          <a:xfrm>
            <a:off x="685800" y="4343400"/>
            <a:ext cx="5486040" cy="4114440"/>
          </a:xfrm>
          <a:prstGeom prst="rect">
            <a:avLst/>
          </a:prstGeom>
          <a:noFill/>
          <a:ln w="0">
            <a:noFill/>
          </a:ln>
        </p:spPr>
        <p:txBody>
          <a:bodyPr tIns="91440" bIns="91440" anchor="t">
            <a:noAutofit/>
          </a:bodyPr>
          <a:p>
            <a:pPr indent="0">
              <a:lnSpc>
                <a:spcPct val="115000"/>
              </a:lnSpc>
              <a:buNone/>
              <a:tabLst>
                <a:tab algn="l" pos="0"/>
              </a:tabLst>
            </a:pPr>
            <a:r>
              <a:rPr b="0" lang="en" sz="1100" spc="-1" strike="noStrike">
                <a:solidFill>
                  <a:schemeClr val="dk1"/>
                </a:solidFill>
                <a:latin typeface="Arial"/>
              </a:rPr>
              <a:t>From here on, after discussions with Mayank, I started building the UI components from scratch to ensure their reliability and maintainability. The present unit tests had to be temporarily replaced with setups for manual testing in Storybooks, covering more cases. There is a plan to incorporate automation soon.</a:t>
            </a:r>
            <a:endParaRPr b="0" lang="uk-UA" sz="1100" spc="-1" strike="noStrike">
              <a:solidFill>
                <a:srgbClr val="000000"/>
              </a:solidFill>
              <a:latin typeface="Arial"/>
            </a:endParaRPr>
          </a:p>
          <a:p>
            <a:pPr indent="0">
              <a:lnSpc>
                <a:spcPct val="115000"/>
              </a:lnSpc>
              <a:buNone/>
              <a:tabLst>
                <a:tab algn="l" pos="0"/>
              </a:tabLst>
            </a:pPr>
            <a:endParaRPr b="0" lang="uk-UA" sz="1100" spc="-1" strike="noStrike">
              <a:solidFill>
                <a:srgbClr val="000000"/>
              </a:solidFill>
              <a:latin typeface="Arial"/>
            </a:endParaRPr>
          </a:p>
          <a:p>
            <a:pPr indent="0">
              <a:lnSpc>
                <a:spcPct val="115000"/>
              </a:lnSpc>
              <a:buNone/>
              <a:tabLst>
                <a:tab algn="l" pos="0"/>
              </a:tabLst>
            </a:pPr>
            <a:r>
              <a:rPr b="0" lang="en" sz="1100" spc="-1" strike="noStrike">
                <a:solidFill>
                  <a:schemeClr val="dk1"/>
                </a:solidFill>
                <a:latin typeface="Arial"/>
              </a:rPr>
              <a:t>Using the mechanisms under the current streaming mechanism, I began building a more robust version from scratch. My idea was to start extremely small and evaluate the performance after each little change. The first version presented streaming on the main thread of the browser and was extensively covered by unit tests. Then, after thorough evaluation, it became evident that rapid streaming may cause intense lagging with this approach.</a:t>
            </a:r>
            <a:br>
              <a:rPr sz="1100"/>
            </a:br>
            <a:br>
              <a:rPr sz="1100"/>
            </a:br>
            <a:r>
              <a:rPr b="0" lang="en" sz="1100" spc="-1" strike="noStrike">
                <a:solidFill>
                  <a:schemeClr val="dk1"/>
                </a:solidFill>
                <a:latin typeface="Arial"/>
              </a:rPr>
              <a:t>So I returned to the web worker idea, changed the method of thread communication and state management. This led to an exciting increase in performance and much more reliable updates of the state.</a:t>
            </a:r>
            <a:endParaRPr b="0" lang="uk-UA" sz="1100" spc="-1" strike="noStrike">
              <a:solidFill>
                <a:srgbClr val="000000"/>
              </a:solidFill>
              <a:latin typeface="Arial"/>
            </a:endParaRPr>
          </a:p>
          <a:p>
            <a:pPr indent="0">
              <a:lnSpc>
                <a:spcPct val="115000"/>
              </a:lnSpc>
              <a:buNone/>
              <a:tabLst>
                <a:tab algn="l" pos="0"/>
              </a:tabLst>
            </a:pPr>
            <a:br>
              <a:rPr sz="1100"/>
            </a:br>
            <a:r>
              <a:rPr b="0" lang="en" sz="1100" spc="-1" strike="noStrike">
                <a:solidFill>
                  <a:schemeClr val="dk1"/>
                </a:solidFill>
                <a:latin typeface="Arial"/>
              </a:rPr>
              <a:t>To handle large amounts of data without lagging, throttling was set in place with adjustable properties. The default ones were chosen for optimal performance.</a:t>
            </a:r>
            <a:endParaRPr b="0" lang="uk-UA" sz="1100" spc="-1" strike="noStrike">
              <a:solidFill>
                <a:srgbClr val="000000"/>
              </a:solidFill>
              <a:latin typeface="Arial"/>
            </a:endParaRPr>
          </a:p>
        </p:txBody>
      </p:sp>
    </p:spTree>
  </p:cSld>
</p:notes>
</file>

<file path=ppt/notesSlides/notesSlide1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77" name="PlaceHolder 1"/>
          <p:cNvSpPr>
            <a:spLocks noGrp="1"/>
          </p:cNvSpPr>
          <p:nvPr>
            <p:ph type="sldImg"/>
          </p:nvPr>
        </p:nvSpPr>
        <p:spPr>
          <a:xfrm>
            <a:off x="381240" y="685800"/>
            <a:ext cx="6095520" cy="3428640"/>
          </a:xfrm>
          <a:prstGeom prst="rect">
            <a:avLst/>
          </a:prstGeom>
          <a:ln w="0">
            <a:noFill/>
          </a:ln>
        </p:spPr>
      </p:sp>
      <p:sp>
        <p:nvSpPr>
          <p:cNvPr id="2478" name="PlaceHolder 2"/>
          <p:cNvSpPr>
            <a:spLocks noGrp="1"/>
          </p:cNvSpPr>
          <p:nvPr>
            <p:ph type="body"/>
          </p:nvPr>
        </p:nvSpPr>
        <p:spPr>
          <a:xfrm>
            <a:off x="685800" y="4343400"/>
            <a:ext cx="5486040" cy="4114440"/>
          </a:xfrm>
          <a:prstGeom prst="rect">
            <a:avLst/>
          </a:prstGeom>
          <a:noFill/>
          <a:ln w="0">
            <a:noFill/>
          </a:ln>
        </p:spPr>
        <p:txBody>
          <a:bodyPr tIns="91440" bIns="91440" anchor="t">
            <a:noAutofit/>
          </a:bodyPr>
          <a:p>
            <a:pPr indent="0">
              <a:lnSpc>
                <a:spcPct val="115000"/>
              </a:lnSpc>
              <a:buNone/>
              <a:tabLst>
                <a:tab algn="l" pos="0"/>
              </a:tabLst>
            </a:pPr>
            <a:r>
              <a:rPr b="0" lang="en" sz="1100" spc="-1" strike="noStrike">
                <a:solidFill>
                  <a:schemeClr val="dk1"/>
                </a:solidFill>
                <a:latin typeface="Arial"/>
              </a:rPr>
              <a:t>From here on, after discussions with Mayank, I started building the UI components from scratch to ensure their reliability and maintainability. The present unit tests had to be temporarily replaced with setups for manual testing in Storybooks, covering more cases. There is a plan to incorporate automation soon.</a:t>
            </a:r>
            <a:endParaRPr b="0" lang="uk-UA" sz="1100" spc="-1" strike="noStrike">
              <a:solidFill>
                <a:srgbClr val="000000"/>
              </a:solidFill>
              <a:latin typeface="Arial"/>
            </a:endParaRPr>
          </a:p>
          <a:p>
            <a:pPr indent="0">
              <a:lnSpc>
                <a:spcPct val="115000"/>
              </a:lnSpc>
              <a:buNone/>
              <a:tabLst>
                <a:tab algn="l" pos="0"/>
              </a:tabLst>
            </a:pPr>
            <a:endParaRPr b="0" lang="uk-UA" sz="1100" spc="-1" strike="noStrike">
              <a:solidFill>
                <a:srgbClr val="000000"/>
              </a:solidFill>
              <a:latin typeface="Arial"/>
            </a:endParaRPr>
          </a:p>
          <a:p>
            <a:pPr indent="0">
              <a:lnSpc>
                <a:spcPct val="115000"/>
              </a:lnSpc>
              <a:buNone/>
              <a:tabLst>
                <a:tab algn="l" pos="0"/>
              </a:tabLst>
            </a:pPr>
            <a:r>
              <a:rPr b="0" lang="en" sz="1100" spc="-1" strike="noStrike">
                <a:solidFill>
                  <a:schemeClr val="dk1"/>
                </a:solidFill>
                <a:latin typeface="Arial"/>
              </a:rPr>
              <a:t>Using the mechanisms under the current streaming mechanism, I began building a more robust version from scratch. My idea was to start extremely small and evaluate the performance after each little change. The first version presented streaming on the main thread of the browser and was extensively covered by unit tests. Then, after thorough evaluation, it became evident that rapid streaming may cause intense lagging with this approach.</a:t>
            </a:r>
            <a:br>
              <a:rPr sz="1100"/>
            </a:br>
            <a:br>
              <a:rPr sz="1100"/>
            </a:br>
            <a:r>
              <a:rPr b="0" lang="en" sz="1100" spc="-1" strike="noStrike">
                <a:solidFill>
                  <a:schemeClr val="dk1"/>
                </a:solidFill>
                <a:latin typeface="Arial"/>
              </a:rPr>
              <a:t>So I returned to the web worker idea, changed the method of thread communication and state management. This led to an exciting increase in performance and much more reliable updates of the state.</a:t>
            </a:r>
            <a:endParaRPr b="0" lang="uk-UA" sz="1100" spc="-1" strike="noStrike">
              <a:solidFill>
                <a:srgbClr val="000000"/>
              </a:solidFill>
              <a:latin typeface="Arial"/>
            </a:endParaRPr>
          </a:p>
          <a:p>
            <a:pPr indent="0">
              <a:lnSpc>
                <a:spcPct val="115000"/>
              </a:lnSpc>
              <a:buNone/>
              <a:tabLst>
                <a:tab algn="l" pos="0"/>
              </a:tabLst>
            </a:pPr>
            <a:br>
              <a:rPr sz="1100"/>
            </a:br>
            <a:r>
              <a:rPr b="0" lang="en" sz="1100" spc="-1" strike="noStrike">
                <a:solidFill>
                  <a:schemeClr val="dk1"/>
                </a:solidFill>
                <a:latin typeface="Arial"/>
              </a:rPr>
              <a:t>To handle large amounts of data without lagging, throttling was set in place with adjustable properties. The default ones were chosen for optimal performance.</a:t>
            </a:r>
            <a:endParaRPr b="0" lang="uk-UA" sz="1100" spc="-1" strike="noStrike">
              <a:solidFill>
                <a:srgbClr val="000000"/>
              </a:solidFill>
              <a:latin typeface="Arial"/>
            </a:endParaRPr>
          </a:p>
        </p:txBody>
      </p:sp>
    </p:spTree>
  </p:cSld>
</p:notes>
</file>

<file path=ppt/notesSlides/notesSlide1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79" name="PlaceHolder 1"/>
          <p:cNvSpPr>
            <a:spLocks noGrp="1"/>
          </p:cNvSpPr>
          <p:nvPr>
            <p:ph type="sldImg"/>
          </p:nvPr>
        </p:nvSpPr>
        <p:spPr>
          <a:xfrm>
            <a:off x="381240" y="685800"/>
            <a:ext cx="6095520" cy="3428640"/>
          </a:xfrm>
          <a:prstGeom prst="rect">
            <a:avLst/>
          </a:prstGeom>
          <a:ln w="0">
            <a:noFill/>
          </a:ln>
        </p:spPr>
      </p:sp>
      <p:sp>
        <p:nvSpPr>
          <p:cNvPr id="2480" name="PlaceHolder 2"/>
          <p:cNvSpPr>
            <a:spLocks noGrp="1"/>
          </p:cNvSpPr>
          <p:nvPr>
            <p:ph type="body"/>
          </p:nvPr>
        </p:nvSpPr>
        <p:spPr>
          <a:xfrm>
            <a:off x="685800" y="4343400"/>
            <a:ext cx="5486040" cy="4114440"/>
          </a:xfrm>
          <a:prstGeom prst="rect">
            <a:avLst/>
          </a:prstGeom>
          <a:noFill/>
          <a:ln w="0">
            <a:noFill/>
          </a:ln>
        </p:spPr>
        <p:txBody>
          <a:bodyPr tIns="91440" bIns="91440" anchor="t">
            <a:noAutofit/>
          </a:bodyPr>
          <a:p>
            <a:pPr indent="0">
              <a:lnSpc>
                <a:spcPct val="115000"/>
              </a:lnSpc>
              <a:buNone/>
              <a:tabLst>
                <a:tab algn="l" pos="0"/>
              </a:tabLst>
            </a:pPr>
            <a:r>
              <a:rPr b="0" lang="en" sz="1100" spc="-1" strike="noStrike">
                <a:solidFill>
                  <a:schemeClr val="dk1"/>
                </a:solidFill>
                <a:latin typeface="Arial"/>
              </a:rPr>
              <a:t>At max, I tested the performance with 1 million entries using a mock server, and, even though the performance wasn’t optimal, there was no blocking to the UI thread. The storybooks contain a 100,000 entries example, which performs extremely well. This is still a matter of testing and improvement, but the current streaming mechanism might be enough for a regular user.</a:t>
            </a:r>
            <a:endParaRPr b="0" lang="uk-UA" sz="1100" spc="-1" strike="noStrike">
              <a:solidFill>
                <a:srgbClr val="000000"/>
              </a:solidFill>
              <a:latin typeface="Arial"/>
            </a:endParaRPr>
          </a:p>
          <a:p>
            <a:pPr indent="0">
              <a:lnSpc>
                <a:spcPct val="115000"/>
              </a:lnSpc>
              <a:buNone/>
              <a:tabLst>
                <a:tab algn="l" pos="0"/>
              </a:tabLst>
            </a:pPr>
            <a:endParaRPr b="0" lang="uk-UA" sz="1100" spc="-1" strike="noStrike">
              <a:solidFill>
                <a:srgbClr val="000000"/>
              </a:solidFill>
              <a:latin typeface="Arial"/>
            </a:endParaRPr>
          </a:p>
          <a:p>
            <a:pPr indent="0">
              <a:lnSpc>
                <a:spcPct val="115000"/>
              </a:lnSpc>
              <a:buNone/>
              <a:tabLst>
                <a:tab algn="l" pos="0"/>
              </a:tabLst>
            </a:pPr>
            <a:r>
              <a:rPr b="0" lang="en" sz="1100" spc="-1" strike="noStrike">
                <a:solidFill>
                  <a:schemeClr val="dk1"/>
                </a:solidFill>
                <a:latin typeface="Arial"/>
              </a:rPr>
              <a:t>So, the main list pages of the application all got reworked. </a:t>
            </a:r>
            <a:endParaRPr b="0" lang="uk-UA" sz="1100" spc="-1" strike="noStrike">
              <a:solidFill>
                <a:srgbClr val="000000"/>
              </a:solidFill>
              <a:latin typeface="Arial"/>
            </a:endParaRPr>
          </a:p>
        </p:txBody>
      </p:sp>
    </p:spTree>
  </p:cSld>
</p:notes>
</file>

<file path=ppt/notesSlides/notesSlide1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81" name="PlaceHolder 1"/>
          <p:cNvSpPr>
            <a:spLocks noGrp="1"/>
          </p:cNvSpPr>
          <p:nvPr>
            <p:ph type="sldImg"/>
          </p:nvPr>
        </p:nvSpPr>
        <p:spPr>
          <a:xfrm>
            <a:off x="381240" y="685800"/>
            <a:ext cx="6095520" cy="3428640"/>
          </a:xfrm>
          <a:prstGeom prst="rect">
            <a:avLst/>
          </a:prstGeom>
          <a:ln w="0">
            <a:noFill/>
          </a:ln>
        </p:spPr>
      </p:sp>
      <p:sp>
        <p:nvSpPr>
          <p:cNvPr id="2482" name="PlaceHolder 2"/>
          <p:cNvSpPr>
            <a:spLocks noGrp="1"/>
          </p:cNvSpPr>
          <p:nvPr>
            <p:ph type="body"/>
          </p:nvPr>
        </p:nvSpPr>
        <p:spPr>
          <a:xfrm>
            <a:off x="685800" y="4343400"/>
            <a:ext cx="5486040" cy="4114440"/>
          </a:xfrm>
          <a:prstGeom prst="rect">
            <a:avLst/>
          </a:prstGeom>
          <a:noFill/>
          <a:ln w="0">
            <a:noFill/>
          </a:ln>
        </p:spPr>
        <p:txBody>
          <a:bodyPr tIns="91440" bIns="91440" anchor="t">
            <a:noAutofit/>
          </a:bodyPr>
          <a:p>
            <a:pPr indent="0">
              <a:lnSpc>
                <a:spcPct val="115000"/>
              </a:lnSpc>
              <a:buNone/>
              <a:tabLst>
                <a:tab algn="l" pos="0"/>
              </a:tabLst>
            </a:pPr>
            <a:r>
              <a:rPr b="0" lang="en" sz="1100" spc="-1" strike="noStrike">
                <a:solidFill>
                  <a:schemeClr val="dk1"/>
                </a:solidFill>
                <a:latin typeface="Arial"/>
              </a:rPr>
              <a:t>The rule creation was made fully functional, with the new streaming mechanism in place and all the steps reworked. It is currently connected to the rucio server and contains all the features of the old UI. Some changes are coming which will make it adjustible for all the Rucio communities.  </a:t>
            </a:r>
            <a:endParaRPr b="0" lang="uk-UA" sz="1100" spc="-1" strike="noStrike">
              <a:solidFill>
                <a:srgbClr val="000000"/>
              </a:solidFill>
              <a:latin typeface="Arial"/>
            </a:endParaRPr>
          </a:p>
        </p:txBody>
      </p:sp>
    </p:spTree>
  </p:cSld>
</p:notes>
</file>

<file path=ppt/notesSlides/notesSlide2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83" name="PlaceHolder 1"/>
          <p:cNvSpPr>
            <a:spLocks noGrp="1"/>
          </p:cNvSpPr>
          <p:nvPr>
            <p:ph type="sldImg"/>
          </p:nvPr>
        </p:nvSpPr>
        <p:spPr>
          <a:xfrm>
            <a:off x="381240" y="685800"/>
            <a:ext cx="6095520" cy="3428640"/>
          </a:xfrm>
          <a:prstGeom prst="rect">
            <a:avLst/>
          </a:prstGeom>
          <a:ln w="0">
            <a:noFill/>
          </a:ln>
        </p:spPr>
      </p:sp>
      <p:sp>
        <p:nvSpPr>
          <p:cNvPr id="2484" name="PlaceHolder 2"/>
          <p:cNvSpPr>
            <a:spLocks noGrp="1"/>
          </p:cNvSpPr>
          <p:nvPr>
            <p:ph type="body"/>
          </p:nvPr>
        </p:nvSpPr>
        <p:spPr>
          <a:xfrm>
            <a:off x="685800" y="4343400"/>
            <a:ext cx="5486040" cy="4114440"/>
          </a:xfrm>
          <a:prstGeom prst="rect">
            <a:avLst/>
          </a:prstGeom>
          <a:noFill/>
          <a:ln w="0">
            <a:noFill/>
          </a:ln>
        </p:spPr>
        <p:txBody>
          <a:bodyPr tIns="91440" bIns="91440" anchor="t">
            <a:noAutofit/>
          </a:bodyPr>
          <a:p>
            <a:pPr indent="0">
              <a:lnSpc>
                <a:spcPct val="115000"/>
              </a:lnSpc>
              <a:buNone/>
              <a:tabLst>
                <a:tab algn="l" pos="0"/>
              </a:tabLst>
            </a:pPr>
            <a:r>
              <a:rPr b="0" lang="en" sz="1100" spc="-1" strike="noStrike">
                <a:solidFill>
                  <a:schemeClr val="dk1"/>
                </a:solidFill>
                <a:latin typeface="Arial"/>
              </a:rPr>
              <a:t>The rule creation was made fully functional, with the new streaming mechanism in place and all the steps reworked. It is currently connected to the rucio server and contains all the features of the old UI. Some changes are coming which will make it adjustible for all the Rucio communities.  </a:t>
            </a:r>
            <a:endParaRPr b="0" lang="uk-UA" sz="1100" spc="-1" strike="noStrike">
              <a:solidFill>
                <a:srgbClr val="000000"/>
              </a:solidFill>
              <a:latin typeface="Arial"/>
            </a:endParaRPr>
          </a:p>
        </p:txBody>
      </p:sp>
    </p:spTree>
  </p:cSld>
</p:notes>
</file>

<file path=ppt/notesSlides/notesSlide2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85" name="PlaceHolder 1"/>
          <p:cNvSpPr>
            <a:spLocks noGrp="1"/>
          </p:cNvSpPr>
          <p:nvPr>
            <p:ph type="sldImg"/>
          </p:nvPr>
        </p:nvSpPr>
        <p:spPr>
          <a:xfrm>
            <a:off x="381240" y="685800"/>
            <a:ext cx="6095520" cy="3428640"/>
          </a:xfrm>
          <a:prstGeom prst="rect">
            <a:avLst/>
          </a:prstGeom>
          <a:ln w="0">
            <a:noFill/>
          </a:ln>
        </p:spPr>
      </p:sp>
      <p:sp>
        <p:nvSpPr>
          <p:cNvPr id="2486" name="PlaceHolder 2"/>
          <p:cNvSpPr>
            <a:spLocks noGrp="1"/>
          </p:cNvSpPr>
          <p:nvPr>
            <p:ph type="body"/>
          </p:nvPr>
        </p:nvSpPr>
        <p:spPr>
          <a:xfrm>
            <a:off x="685800" y="4343400"/>
            <a:ext cx="5486040" cy="4114440"/>
          </a:xfrm>
          <a:prstGeom prst="rect">
            <a:avLst/>
          </a:prstGeom>
          <a:noFill/>
          <a:ln w="0">
            <a:noFill/>
          </a:ln>
        </p:spPr>
        <p:txBody>
          <a:bodyPr tIns="91440" bIns="91440" anchor="t">
            <a:noAutofit/>
          </a:bodyPr>
          <a:p>
            <a:pPr indent="0">
              <a:lnSpc>
                <a:spcPct val="115000"/>
              </a:lnSpc>
              <a:buNone/>
              <a:tabLst>
                <a:tab algn="l" pos="0"/>
              </a:tabLst>
            </a:pPr>
            <a:r>
              <a:rPr b="0" lang="en" sz="1100" spc="-1" strike="noStrike">
                <a:solidFill>
                  <a:schemeClr val="dk1"/>
                </a:solidFill>
                <a:latin typeface="Arial"/>
              </a:rPr>
              <a:t>The rule creation was made fully functional, with the new streaming mechanism in place and all the steps reworked. It is currently connected to the rucio server and contains all the features of the old UI. Some changes are coming which will make it adjustible for all the Rucio communities.  </a:t>
            </a:r>
            <a:endParaRPr b="0" lang="uk-UA" sz="1100" spc="-1" strike="noStrike">
              <a:solidFill>
                <a:srgbClr val="000000"/>
              </a:solidFill>
              <a:latin typeface="Arial"/>
            </a:endParaRPr>
          </a:p>
        </p:txBody>
      </p:sp>
    </p:spTree>
  </p:cSld>
</p:notes>
</file>

<file path=ppt/notesSlides/notesSlide2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87" name="PlaceHolder 1"/>
          <p:cNvSpPr>
            <a:spLocks noGrp="1"/>
          </p:cNvSpPr>
          <p:nvPr>
            <p:ph type="sldImg"/>
          </p:nvPr>
        </p:nvSpPr>
        <p:spPr>
          <a:xfrm>
            <a:off x="381240" y="685800"/>
            <a:ext cx="6095520" cy="3428640"/>
          </a:xfrm>
          <a:prstGeom prst="rect">
            <a:avLst/>
          </a:prstGeom>
          <a:ln w="0">
            <a:noFill/>
          </a:ln>
        </p:spPr>
      </p:sp>
      <p:sp>
        <p:nvSpPr>
          <p:cNvPr id="2488" name="PlaceHolder 2"/>
          <p:cNvSpPr>
            <a:spLocks noGrp="1"/>
          </p:cNvSpPr>
          <p:nvPr>
            <p:ph type="body"/>
          </p:nvPr>
        </p:nvSpPr>
        <p:spPr>
          <a:xfrm>
            <a:off x="685800" y="4343400"/>
            <a:ext cx="5486040" cy="4114440"/>
          </a:xfrm>
          <a:prstGeom prst="rect">
            <a:avLst/>
          </a:prstGeom>
          <a:noFill/>
          <a:ln w="0">
            <a:noFill/>
          </a:ln>
        </p:spPr>
        <p:txBody>
          <a:bodyPr tIns="91440" bIns="91440" anchor="t">
            <a:noAutofit/>
          </a:bodyPr>
          <a:p>
            <a:pPr indent="0">
              <a:lnSpc>
                <a:spcPct val="115000"/>
              </a:lnSpc>
              <a:buNone/>
              <a:tabLst>
                <a:tab algn="l" pos="0"/>
              </a:tabLst>
            </a:pPr>
            <a:r>
              <a:rPr b="0" lang="en" sz="1100" spc="-1" strike="noStrike">
                <a:solidFill>
                  <a:schemeClr val="dk1"/>
                </a:solidFill>
                <a:latin typeface="Arial"/>
              </a:rPr>
              <a:t>Last but not least is the Dashboard, which displays charts with real data. Currently two widgets are implemented – the latest rules and top used RSEs.</a:t>
            </a:r>
            <a:endParaRPr b="0" lang="uk-UA" sz="1100" spc="-1" strike="noStrike">
              <a:solidFill>
                <a:srgbClr val="000000"/>
              </a:solidFill>
              <a:latin typeface="Arial"/>
            </a:endParaRPr>
          </a:p>
        </p:txBody>
      </p:sp>
    </p:spTree>
  </p:cSld>
</p:notes>
</file>

<file path=ppt/notesSlides/notesSlide2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89" name="PlaceHolder 1"/>
          <p:cNvSpPr>
            <a:spLocks noGrp="1"/>
          </p:cNvSpPr>
          <p:nvPr>
            <p:ph type="sldImg"/>
          </p:nvPr>
        </p:nvSpPr>
        <p:spPr>
          <a:xfrm>
            <a:off x="381240" y="685800"/>
            <a:ext cx="6095520" cy="3428640"/>
          </a:xfrm>
          <a:prstGeom prst="rect">
            <a:avLst/>
          </a:prstGeom>
          <a:ln w="0">
            <a:noFill/>
          </a:ln>
        </p:spPr>
      </p:sp>
      <p:sp>
        <p:nvSpPr>
          <p:cNvPr id="2490" name="PlaceHolder 2"/>
          <p:cNvSpPr>
            <a:spLocks noGrp="1"/>
          </p:cNvSpPr>
          <p:nvPr>
            <p:ph type="body"/>
          </p:nvPr>
        </p:nvSpPr>
        <p:spPr>
          <a:xfrm>
            <a:off x="685800" y="4343400"/>
            <a:ext cx="5486040" cy="4114440"/>
          </a:xfrm>
          <a:prstGeom prst="rect">
            <a:avLst/>
          </a:prstGeom>
          <a:noFill/>
          <a:ln w="0">
            <a:noFill/>
          </a:ln>
        </p:spPr>
        <p:txBody>
          <a:bodyPr tIns="91440" bIns="91440" anchor="t">
            <a:noAutofit/>
          </a:bodyPr>
          <a:p>
            <a:pPr indent="0">
              <a:lnSpc>
                <a:spcPct val="115000"/>
              </a:lnSpc>
              <a:buNone/>
              <a:tabLst>
                <a:tab algn="l" pos="0"/>
              </a:tabLst>
            </a:pPr>
            <a:r>
              <a:rPr b="0" lang="en" sz="1100" spc="-1" strike="noStrike">
                <a:solidFill>
                  <a:schemeClr val="dk1"/>
                </a:solidFill>
                <a:latin typeface="Arial"/>
              </a:rPr>
              <a:t>Last but not least is the Dashboard, which displays charts with real data. Currently two widgets are implemented – the latest rules and top used RSEs.</a:t>
            </a:r>
            <a:endParaRPr b="0" lang="uk-UA" sz="1100" spc="-1" strike="noStrike">
              <a:solidFill>
                <a:srgbClr val="000000"/>
              </a:solidFill>
              <a:latin typeface="Arial"/>
            </a:endParaRPr>
          </a:p>
        </p:txBody>
      </p:sp>
    </p:spTree>
  </p:cSld>
</p:notes>
</file>

<file path=ppt/notesSlides/notesSlide2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91" name="PlaceHolder 1"/>
          <p:cNvSpPr>
            <a:spLocks noGrp="1"/>
          </p:cNvSpPr>
          <p:nvPr>
            <p:ph type="sldImg"/>
          </p:nvPr>
        </p:nvSpPr>
        <p:spPr>
          <a:xfrm>
            <a:off x="381240" y="685800"/>
            <a:ext cx="6095520" cy="3428640"/>
          </a:xfrm>
          <a:prstGeom prst="rect">
            <a:avLst/>
          </a:prstGeom>
          <a:ln w="0">
            <a:noFill/>
          </a:ln>
        </p:spPr>
      </p:sp>
      <p:sp>
        <p:nvSpPr>
          <p:cNvPr id="2492" name="PlaceHolder 2"/>
          <p:cNvSpPr>
            <a:spLocks noGrp="1"/>
          </p:cNvSpPr>
          <p:nvPr>
            <p:ph type="body"/>
          </p:nvPr>
        </p:nvSpPr>
        <p:spPr>
          <a:xfrm>
            <a:off x="685800" y="4343400"/>
            <a:ext cx="5486040" cy="4114440"/>
          </a:xfrm>
          <a:prstGeom prst="rect">
            <a:avLst/>
          </a:prstGeom>
          <a:noFill/>
          <a:ln w="0">
            <a:noFill/>
          </a:ln>
        </p:spPr>
        <p:txBody>
          <a:bodyPr tIns="91440" bIns="91440" anchor="t">
            <a:noAutofit/>
          </a:bodyPr>
          <a:p>
            <a:pPr marL="216000" indent="0">
              <a:buNone/>
            </a:pPr>
            <a:r>
              <a:rPr b="0" lang="uk-UA" sz="2000" spc="-1" strike="noStrike">
                <a:solidFill>
                  <a:srgbClr val="000000"/>
                </a:solidFill>
                <a:latin typeface="Arial"/>
              </a:rPr>
              <a:t>Moreover, the current third-party implementation of the table doesn’t seem to perform perfectly well at all cases. My (very ambitious) thesis will focus on developing a solution for tabular display of huge sets of data. It will sure give me ideas for optimizing the this user interface!</a:t>
            </a:r>
            <a:endParaRPr b="0" lang="uk-UA" sz="2000" spc="-1" strike="noStrike">
              <a:solidFill>
                <a:srgbClr val="000000"/>
              </a:solidFill>
              <a:latin typeface="Arial"/>
            </a:endParaRPr>
          </a:p>
          <a:p>
            <a:pPr marL="216000" indent="0">
              <a:buNone/>
            </a:pPr>
            <a:endParaRPr b="0" lang="uk-UA" sz="2000" spc="-1" strike="noStrike">
              <a:solidFill>
                <a:srgbClr val="000000"/>
              </a:solidFill>
              <a:latin typeface="Arial"/>
            </a:endParaRPr>
          </a:p>
        </p:txBody>
      </p:sp>
    </p:spTree>
  </p:cSld>
</p:notes>
</file>

<file path=ppt/notesSlides/notesSlide2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93" name="PlaceHolder 1"/>
          <p:cNvSpPr>
            <a:spLocks noGrp="1"/>
          </p:cNvSpPr>
          <p:nvPr>
            <p:ph type="sldImg"/>
          </p:nvPr>
        </p:nvSpPr>
        <p:spPr>
          <a:xfrm>
            <a:off x="381240" y="685800"/>
            <a:ext cx="6095520" cy="3428640"/>
          </a:xfrm>
          <a:prstGeom prst="rect">
            <a:avLst/>
          </a:prstGeom>
          <a:ln w="0">
            <a:noFill/>
          </a:ln>
        </p:spPr>
      </p:sp>
      <p:sp>
        <p:nvSpPr>
          <p:cNvPr id="2494" name="PlaceHolder 2"/>
          <p:cNvSpPr>
            <a:spLocks noGrp="1"/>
          </p:cNvSpPr>
          <p:nvPr>
            <p:ph type="body"/>
          </p:nvPr>
        </p:nvSpPr>
        <p:spPr>
          <a:xfrm>
            <a:off x="685800" y="4343400"/>
            <a:ext cx="5486040" cy="4114440"/>
          </a:xfrm>
          <a:prstGeom prst="rect">
            <a:avLst/>
          </a:prstGeom>
          <a:noFill/>
          <a:ln w="0">
            <a:noFill/>
          </a:ln>
        </p:spPr>
        <p:txBody>
          <a:bodyPr tIns="91440" bIns="91440" anchor="t">
            <a:noAutofit/>
          </a:bodyPr>
          <a:p>
            <a:pPr indent="0">
              <a:lnSpc>
                <a:spcPct val="115000"/>
              </a:lnSpc>
              <a:buNone/>
              <a:tabLst>
                <a:tab algn="l" pos="0"/>
              </a:tabLst>
            </a:pPr>
            <a:r>
              <a:rPr b="0" lang="en" sz="1100" spc="-1" strike="noStrike">
                <a:solidFill>
                  <a:schemeClr val="dk1"/>
                </a:solidFill>
                <a:latin typeface="Arial"/>
              </a:rPr>
              <a:t>Thank you all for taking the time to listen to my presentation today. Please feel free to reach out if you have any questions or suggestions.</a:t>
            </a:r>
            <a:endParaRPr b="0" lang="uk-UA" sz="1100" spc="-1" strike="noStrike">
              <a:solidFill>
                <a:srgbClr val="000000"/>
              </a:solidFill>
              <a:latin typeface="Arial"/>
            </a:endParaRPr>
          </a:p>
        </p:txBody>
      </p:sp>
    </p:spTree>
  </p:cSld>
</p:notes>
</file>

<file path=ppt/notesSlides/notesSlide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51" name="PlaceHolder 1"/>
          <p:cNvSpPr>
            <a:spLocks noGrp="1"/>
          </p:cNvSpPr>
          <p:nvPr>
            <p:ph type="sldImg"/>
          </p:nvPr>
        </p:nvSpPr>
        <p:spPr>
          <a:xfrm>
            <a:off x="381240" y="685800"/>
            <a:ext cx="6095520" cy="3428640"/>
          </a:xfrm>
          <a:prstGeom prst="rect">
            <a:avLst/>
          </a:prstGeom>
          <a:ln w="0">
            <a:noFill/>
          </a:ln>
        </p:spPr>
      </p:sp>
      <p:sp>
        <p:nvSpPr>
          <p:cNvPr id="2452" name="PlaceHolder 2"/>
          <p:cNvSpPr>
            <a:spLocks noGrp="1"/>
          </p:cNvSpPr>
          <p:nvPr>
            <p:ph type="body"/>
          </p:nvPr>
        </p:nvSpPr>
        <p:spPr>
          <a:xfrm>
            <a:off x="685800" y="4343400"/>
            <a:ext cx="5486040" cy="4114440"/>
          </a:xfrm>
          <a:prstGeom prst="rect">
            <a:avLst/>
          </a:prstGeom>
          <a:noFill/>
          <a:ln w="0">
            <a:noFill/>
          </a:ln>
        </p:spPr>
        <p:txBody>
          <a:bodyPr tIns="91440" bIns="91440" anchor="t">
            <a:noAutofit/>
          </a:bodyPr>
          <a:p>
            <a:pPr indent="0">
              <a:lnSpc>
                <a:spcPct val="115000"/>
              </a:lnSpc>
              <a:buNone/>
              <a:tabLst>
                <a:tab algn="l" pos="0"/>
              </a:tabLst>
            </a:pPr>
            <a:r>
              <a:rPr b="0" lang="en" sz="1100" spc="-1" strike="noStrike">
                <a:solidFill>
                  <a:schemeClr val="dk1"/>
                </a:solidFill>
                <a:latin typeface="Arial"/>
              </a:rPr>
              <a:t>First and foremost, some of the UI components weren’t properly connected to the API endpoints. This lead to several features not being functional.</a:t>
            </a:r>
            <a:endParaRPr b="0" lang="uk-UA" sz="1100" spc="-1" strike="noStrike">
              <a:solidFill>
                <a:srgbClr val="000000"/>
              </a:solidFill>
              <a:latin typeface="Arial"/>
            </a:endParaRPr>
          </a:p>
          <a:p>
            <a:pPr indent="0">
              <a:lnSpc>
                <a:spcPct val="115000"/>
              </a:lnSpc>
              <a:buNone/>
              <a:tabLst>
                <a:tab algn="l" pos="0"/>
              </a:tabLst>
            </a:pPr>
            <a:endParaRPr b="0" lang="uk-UA" sz="1100" spc="-1" strike="noStrike">
              <a:solidFill>
                <a:srgbClr val="000000"/>
              </a:solidFill>
              <a:latin typeface="Arial"/>
            </a:endParaRPr>
          </a:p>
          <a:p>
            <a:pPr indent="0">
              <a:lnSpc>
                <a:spcPct val="115000"/>
              </a:lnSpc>
              <a:buNone/>
              <a:tabLst>
                <a:tab algn="l" pos="0"/>
              </a:tabLst>
            </a:pPr>
            <a:r>
              <a:rPr b="0" lang="en" sz="1100" spc="-1" strike="noStrike">
                <a:solidFill>
                  <a:schemeClr val="dk1"/>
                </a:solidFill>
                <a:latin typeface="Arial"/>
              </a:rPr>
              <a:t>For example, details could not be viewed for the DIDs, as some of the properties came out undefined. </a:t>
            </a:r>
            <a:endParaRPr b="0" lang="uk-UA" sz="1100" spc="-1" strike="noStrike">
              <a:solidFill>
                <a:srgbClr val="000000"/>
              </a:solidFill>
              <a:latin typeface="Arial"/>
            </a:endParaRPr>
          </a:p>
          <a:p>
            <a:pPr indent="0">
              <a:lnSpc>
                <a:spcPct val="100000"/>
              </a:lnSpc>
              <a:buNone/>
              <a:tabLst>
                <a:tab algn="l" pos="0"/>
              </a:tabLst>
            </a:pPr>
            <a:endParaRPr b="0" lang="uk-UA" sz="1100" spc="-1" strike="noStrike">
              <a:solidFill>
                <a:srgbClr val="000000"/>
              </a:solidFill>
              <a:latin typeface="Arial"/>
            </a:endParaRPr>
          </a:p>
        </p:txBody>
      </p:sp>
    </p:spTree>
  </p:cSld>
</p:notes>
</file>

<file path=ppt/notesSlides/notesSlide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53" name="PlaceHolder 1"/>
          <p:cNvSpPr>
            <a:spLocks noGrp="1"/>
          </p:cNvSpPr>
          <p:nvPr>
            <p:ph type="sldImg"/>
          </p:nvPr>
        </p:nvSpPr>
        <p:spPr>
          <a:xfrm>
            <a:off x="381240" y="685800"/>
            <a:ext cx="6095520" cy="3428640"/>
          </a:xfrm>
          <a:prstGeom prst="rect">
            <a:avLst/>
          </a:prstGeom>
          <a:ln w="0">
            <a:noFill/>
          </a:ln>
        </p:spPr>
      </p:sp>
      <p:sp>
        <p:nvSpPr>
          <p:cNvPr id="2454" name="PlaceHolder 2"/>
          <p:cNvSpPr>
            <a:spLocks noGrp="1"/>
          </p:cNvSpPr>
          <p:nvPr>
            <p:ph type="body"/>
          </p:nvPr>
        </p:nvSpPr>
        <p:spPr>
          <a:xfrm>
            <a:off x="685800" y="4343400"/>
            <a:ext cx="5486040" cy="4114440"/>
          </a:xfrm>
          <a:prstGeom prst="rect">
            <a:avLst/>
          </a:prstGeom>
          <a:noFill/>
          <a:ln w="0">
            <a:noFill/>
          </a:ln>
        </p:spPr>
        <p:txBody>
          <a:bodyPr tIns="91440" bIns="91440" anchor="t">
            <a:noAutofit/>
          </a:bodyPr>
          <a:p>
            <a:pPr indent="0">
              <a:lnSpc>
                <a:spcPct val="115000"/>
              </a:lnSpc>
              <a:buNone/>
              <a:tabLst>
                <a:tab algn="l" pos="0"/>
              </a:tabLst>
            </a:pPr>
            <a:r>
              <a:rPr b="0" lang="en" sz="1100" spc="-1" strike="noStrike">
                <a:solidFill>
                  <a:schemeClr val="dk1"/>
                </a:solidFill>
                <a:latin typeface="Arial"/>
              </a:rPr>
              <a:t>Certain pages couldn’t be loaded because of errors, such as the details of RSEs</a:t>
            </a:r>
            <a:endParaRPr b="0" lang="uk-UA" sz="1100" spc="-1" strike="noStrike">
              <a:solidFill>
                <a:srgbClr val="000000"/>
              </a:solidFill>
              <a:latin typeface="Arial"/>
            </a:endParaRPr>
          </a:p>
          <a:p>
            <a:pPr indent="0">
              <a:lnSpc>
                <a:spcPct val="100000"/>
              </a:lnSpc>
              <a:buNone/>
              <a:tabLst>
                <a:tab algn="l" pos="0"/>
              </a:tabLst>
            </a:pPr>
            <a:endParaRPr b="0" lang="uk-UA" sz="1100" spc="-1" strike="noStrike">
              <a:solidFill>
                <a:srgbClr val="000000"/>
              </a:solidFill>
              <a:latin typeface="Arial"/>
            </a:endParaRPr>
          </a:p>
        </p:txBody>
      </p:sp>
    </p:spTree>
  </p:cSld>
</p:notes>
</file>

<file path=ppt/notesSlides/notesSlide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55" name="PlaceHolder 1"/>
          <p:cNvSpPr>
            <a:spLocks noGrp="1"/>
          </p:cNvSpPr>
          <p:nvPr>
            <p:ph type="sldImg"/>
          </p:nvPr>
        </p:nvSpPr>
        <p:spPr>
          <a:xfrm>
            <a:off x="381240" y="685800"/>
            <a:ext cx="6095520" cy="3428640"/>
          </a:xfrm>
          <a:prstGeom prst="rect">
            <a:avLst/>
          </a:prstGeom>
          <a:ln w="0">
            <a:noFill/>
          </a:ln>
        </p:spPr>
      </p:sp>
      <p:sp>
        <p:nvSpPr>
          <p:cNvPr id="2456" name="PlaceHolder 2"/>
          <p:cNvSpPr>
            <a:spLocks noGrp="1"/>
          </p:cNvSpPr>
          <p:nvPr>
            <p:ph type="body"/>
          </p:nvPr>
        </p:nvSpPr>
        <p:spPr>
          <a:xfrm>
            <a:off x="685800" y="4343400"/>
            <a:ext cx="5486040" cy="4114440"/>
          </a:xfrm>
          <a:prstGeom prst="rect">
            <a:avLst/>
          </a:prstGeom>
          <a:noFill/>
          <a:ln w="0">
            <a:noFill/>
          </a:ln>
        </p:spPr>
        <p:txBody>
          <a:bodyPr tIns="91440" bIns="91440" anchor="t">
            <a:noAutofit/>
          </a:bodyPr>
          <a:p>
            <a:pPr indent="0">
              <a:lnSpc>
                <a:spcPct val="115000"/>
              </a:lnSpc>
              <a:buNone/>
              <a:tabLst>
                <a:tab algn="l" pos="0"/>
              </a:tabLst>
            </a:pPr>
            <a:r>
              <a:rPr b="0" lang="en" sz="1100" spc="-1" strike="noStrike">
                <a:solidFill>
                  <a:schemeClr val="dk1"/>
                </a:solidFill>
                <a:latin typeface="Arial"/>
              </a:rPr>
              <a:t>Identities with multiple accounts couldn’t log in without specifiying the account, as picking them from a list wasn’t implemented yet. </a:t>
            </a:r>
            <a:endParaRPr b="0" lang="uk-UA" sz="1100" spc="-1" strike="noStrike">
              <a:solidFill>
                <a:srgbClr val="000000"/>
              </a:solidFill>
              <a:latin typeface="Arial"/>
            </a:endParaRPr>
          </a:p>
          <a:p>
            <a:pPr indent="0">
              <a:lnSpc>
                <a:spcPct val="100000"/>
              </a:lnSpc>
              <a:buNone/>
              <a:tabLst>
                <a:tab algn="l" pos="0"/>
              </a:tabLst>
            </a:pPr>
            <a:endParaRPr b="0" lang="uk-UA" sz="1100" spc="-1" strike="noStrike">
              <a:solidFill>
                <a:srgbClr val="000000"/>
              </a:solidFill>
              <a:latin typeface="Arial"/>
            </a:endParaRPr>
          </a:p>
        </p:txBody>
      </p:sp>
    </p:spTree>
  </p:cSld>
</p:notes>
</file>

<file path=ppt/notesSlides/notesSlide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57" name="PlaceHolder 1"/>
          <p:cNvSpPr>
            <a:spLocks noGrp="1"/>
          </p:cNvSpPr>
          <p:nvPr>
            <p:ph type="sldImg"/>
          </p:nvPr>
        </p:nvSpPr>
        <p:spPr>
          <a:xfrm>
            <a:off x="381240" y="685800"/>
            <a:ext cx="6095520" cy="3428640"/>
          </a:xfrm>
          <a:prstGeom prst="rect">
            <a:avLst/>
          </a:prstGeom>
          <a:ln w="0">
            <a:noFill/>
          </a:ln>
        </p:spPr>
      </p:sp>
      <p:sp>
        <p:nvSpPr>
          <p:cNvPr id="2458" name="PlaceHolder 2"/>
          <p:cNvSpPr>
            <a:spLocks noGrp="1"/>
          </p:cNvSpPr>
          <p:nvPr>
            <p:ph type="body"/>
          </p:nvPr>
        </p:nvSpPr>
        <p:spPr>
          <a:xfrm>
            <a:off x="685800" y="4343400"/>
            <a:ext cx="5486040" cy="4114440"/>
          </a:xfrm>
          <a:prstGeom prst="rect">
            <a:avLst/>
          </a:prstGeom>
          <a:noFill/>
          <a:ln w="0">
            <a:noFill/>
          </a:ln>
        </p:spPr>
        <p:txBody>
          <a:bodyPr tIns="91440" bIns="91440" anchor="t">
            <a:noAutofit/>
          </a:bodyPr>
          <a:p>
            <a:pPr indent="0">
              <a:lnSpc>
                <a:spcPct val="115000"/>
              </a:lnSpc>
              <a:buNone/>
              <a:tabLst>
                <a:tab algn="l" pos="0"/>
              </a:tabLst>
            </a:pPr>
            <a:r>
              <a:rPr b="0" lang="en" sz="1100" spc="-1" strike="noStrike">
                <a:solidFill>
                  <a:schemeClr val="dk1"/>
                </a:solidFill>
                <a:latin typeface="Arial"/>
              </a:rPr>
              <a:t>The same was the case with the searchbar, which didn’t lead to any endpoints and didn’t implement smart resolution of the query</a:t>
            </a:r>
            <a:endParaRPr b="0" lang="uk-UA" sz="1100" spc="-1" strike="noStrike">
              <a:solidFill>
                <a:srgbClr val="000000"/>
              </a:solidFill>
              <a:latin typeface="Arial"/>
            </a:endParaRPr>
          </a:p>
          <a:p>
            <a:pPr indent="0">
              <a:lnSpc>
                <a:spcPct val="100000"/>
              </a:lnSpc>
              <a:buNone/>
              <a:tabLst>
                <a:tab algn="l" pos="0"/>
              </a:tabLst>
            </a:pPr>
            <a:endParaRPr b="0" lang="uk-UA" sz="1100" spc="-1" strike="noStrike">
              <a:solidFill>
                <a:srgbClr val="000000"/>
              </a:solidFill>
              <a:latin typeface="Arial"/>
            </a:endParaRPr>
          </a:p>
        </p:txBody>
      </p:sp>
    </p:spTree>
  </p:cSld>
</p:notes>
</file>

<file path=ppt/notesSlides/notesSlide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59" name="PlaceHolder 1"/>
          <p:cNvSpPr>
            <a:spLocks noGrp="1"/>
          </p:cNvSpPr>
          <p:nvPr>
            <p:ph type="sldImg"/>
          </p:nvPr>
        </p:nvSpPr>
        <p:spPr>
          <a:xfrm>
            <a:off x="381240" y="685800"/>
            <a:ext cx="6095520" cy="3428640"/>
          </a:xfrm>
          <a:prstGeom prst="rect">
            <a:avLst/>
          </a:prstGeom>
          <a:ln w="0">
            <a:noFill/>
          </a:ln>
        </p:spPr>
      </p:sp>
      <p:sp>
        <p:nvSpPr>
          <p:cNvPr id="2460" name="PlaceHolder 2"/>
          <p:cNvSpPr>
            <a:spLocks noGrp="1"/>
          </p:cNvSpPr>
          <p:nvPr>
            <p:ph type="body"/>
          </p:nvPr>
        </p:nvSpPr>
        <p:spPr>
          <a:xfrm>
            <a:off x="685800" y="4343400"/>
            <a:ext cx="5486040" cy="4114440"/>
          </a:xfrm>
          <a:prstGeom prst="rect">
            <a:avLst/>
          </a:prstGeom>
          <a:noFill/>
          <a:ln w="0">
            <a:noFill/>
          </a:ln>
        </p:spPr>
        <p:txBody>
          <a:bodyPr tIns="91440" bIns="91440" anchor="t">
            <a:noAutofit/>
          </a:bodyPr>
          <a:p>
            <a:pPr indent="0">
              <a:lnSpc>
                <a:spcPct val="115000"/>
              </a:lnSpc>
              <a:buNone/>
              <a:tabLst>
                <a:tab algn="l" pos="0"/>
              </a:tabLst>
            </a:pPr>
            <a:r>
              <a:rPr b="0" lang="en" sz="1100" spc="-1" strike="noStrike">
                <a:solidFill>
                  <a:schemeClr val="dk1"/>
                </a:solidFill>
                <a:latin typeface="Arial"/>
              </a:rPr>
              <a:t>Secondly, there were huge constraints to the streaming speed. Besides that, some entries produced errors, which indicated some issue with parsing data chunks.</a:t>
            </a:r>
            <a:endParaRPr b="0" lang="uk-UA" sz="1100" spc="-1" strike="noStrike">
              <a:solidFill>
                <a:srgbClr val="000000"/>
              </a:solidFill>
              <a:latin typeface="Arial"/>
            </a:endParaRPr>
          </a:p>
          <a:p>
            <a:pPr indent="0">
              <a:lnSpc>
                <a:spcPct val="100000"/>
              </a:lnSpc>
              <a:buNone/>
              <a:tabLst>
                <a:tab algn="l" pos="0"/>
              </a:tabLst>
            </a:pPr>
            <a:endParaRPr b="0" lang="uk-UA" sz="1100" spc="-1" strike="noStrike">
              <a:solidFill>
                <a:srgbClr val="000000"/>
              </a:solidFill>
              <a:latin typeface="Arial"/>
            </a:endParaRPr>
          </a:p>
        </p:txBody>
      </p:sp>
    </p:spTree>
  </p:cSld>
</p:notes>
</file>

<file path=ppt/notesSlides/notesSlide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61" name="PlaceHolder 1"/>
          <p:cNvSpPr>
            <a:spLocks noGrp="1"/>
          </p:cNvSpPr>
          <p:nvPr>
            <p:ph type="sldImg"/>
          </p:nvPr>
        </p:nvSpPr>
        <p:spPr>
          <a:xfrm>
            <a:off x="381240" y="685800"/>
            <a:ext cx="6095520" cy="3428640"/>
          </a:xfrm>
          <a:prstGeom prst="rect">
            <a:avLst/>
          </a:prstGeom>
          <a:ln w="0">
            <a:noFill/>
          </a:ln>
        </p:spPr>
      </p:sp>
      <p:sp>
        <p:nvSpPr>
          <p:cNvPr id="2462" name="PlaceHolder 2"/>
          <p:cNvSpPr>
            <a:spLocks noGrp="1"/>
          </p:cNvSpPr>
          <p:nvPr>
            <p:ph type="body"/>
          </p:nvPr>
        </p:nvSpPr>
        <p:spPr>
          <a:xfrm>
            <a:off x="685800" y="4343400"/>
            <a:ext cx="5486040" cy="4114440"/>
          </a:xfrm>
          <a:prstGeom prst="rect">
            <a:avLst/>
          </a:prstGeom>
          <a:noFill/>
          <a:ln w="0">
            <a:noFill/>
          </a:ln>
        </p:spPr>
        <p:txBody>
          <a:bodyPr tIns="91440" bIns="91440" anchor="t">
            <a:noAutofit/>
          </a:bodyPr>
          <a:p>
            <a:pPr indent="0">
              <a:lnSpc>
                <a:spcPct val="115000"/>
              </a:lnSpc>
              <a:buNone/>
              <a:tabLst>
                <a:tab algn="l" pos="0"/>
              </a:tabLst>
            </a:pPr>
            <a:r>
              <a:rPr b="0" lang="en" sz="1100" spc="-1" strike="noStrike">
                <a:solidFill>
                  <a:schemeClr val="dk1"/>
                </a:solidFill>
                <a:latin typeface="Arial"/>
              </a:rPr>
              <a:t>Thirdly, some problems were evident with page responsiveness and display of certain values. Some elements of the interface were prone to overflowing.</a:t>
            </a:r>
            <a:endParaRPr b="0" lang="uk-UA" sz="1100" spc="-1" strike="noStrike">
              <a:solidFill>
                <a:srgbClr val="000000"/>
              </a:solidFill>
              <a:latin typeface="Arial"/>
            </a:endParaRPr>
          </a:p>
          <a:p>
            <a:pPr indent="0">
              <a:lnSpc>
                <a:spcPct val="100000"/>
              </a:lnSpc>
              <a:buNone/>
              <a:tabLst>
                <a:tab algn="l" pos="0"/>
              </a:tabLst>
            </a:pPr>
            <a:endParaRPr b="0" lang="uk-UA" sz="1100" spc="-1" strike="noStrike">
              <a:solidFill>
                <a:srgbClr val="000000"/>
              </a:solidFill>
              <a:latin typeface="Arial"/>
            </a:endParaRPr>
          </a:p>
          <a:p>
            <a:pPr indent="0">
              <a:lnSpc>
                <a:spcPct val="100000"/>
              </a:lnSpc>
              <a:buNone/>
              <a:tabLst>
                <a:tab algn="l" pos="0"/>
              </a:tabLst>
            </a:pPr>
            <a:r>
              <a:rPr b="0" lang="en" sz="1100" spc="-1" strike="noStrike">
                <a:solidFill>
                  <a:srgbClr val="000000"/>
                </a:solidFill>
                <a:latin typeface="Arial"/>
              </a:rPr>
              <a:t>Finally, when I first started working on the code, I noticed there were areas that could benefit from some refactoring to improve maintainability and scalability. I know every project has room to grow, and the foundation that was already in place gave me a great starting point to build on.</a:t>
            </a:r>
            <a:endParaRPr b="0" lang="uk-UA" sz="1100" spc="-1" strike="noStrike">
              <a:solidFill>
                <a:srgbClr val="000000"/>
              </a:solidFill>
              <a:latin typeface="Arial"/>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0.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1.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2.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3.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4.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5.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6.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7.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8.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9.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0.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1.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2.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3.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4.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5.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6.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7.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8.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9.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0.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21.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2.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3.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4.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5.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6.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7.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8.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9.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30.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31.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32.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33.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34.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35.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36.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37.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38.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39.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0.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41.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42.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43.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44.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45.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46.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47.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48.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49.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0.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51.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52.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53.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54.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55.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56.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57.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58.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59.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0.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61.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62.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63.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64.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65.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66.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67.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68.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69.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0.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71.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72.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73.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74.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75.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76.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77.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78.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79.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0.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81.xml.rels><?xml version="1.0" encoding="UTF-8"?>
<Relationships xmlns="http://schemas.openxmlformats.org/package/2006/relationships"><Relationship Id="rId1" Type="http://schemas.openxmlformats.org/officeDocument/2006/relationships/slideMaster" Target="../slideMasters/slideMaster16.xml"/>
</Relationships>
</file>

<file path=ppt/slideLayouts/_rels/slideLayout182.xml.rels><?xml version="1.0" encoding="UTF-8"?>
<Relationships xmlns="http://schemas.openxmlformats.org/package/2006/relationships"><Relationship Id="rId1" Type="http://schemas.openxmlformats.org/officeDocument/2006/relationships/slideMaster" Target="../slideMasters/slideMaster16.xml"/>
</Relationships>
</file>

<file path=ppt/slideLayouts/_rels/slideLayout183.xml.rels><?xml version="1.0" encoding="UTF-8"?>
<Relationships xmlns="http://schemas.openxmlformats.org/package/2006/relationships"><Relationship Id="rId1" Type="http://schemas.openxmlformats.org/officeDocument/2006/relationships/slideMaster" Target="../slideMasters/slideMaster16.xml"/>
</Relationships>
</file>

<file path=ppt/slideLayouts/_rels/slideLayout184.xml.rels><?xml version="1.0" encoding="UTF-8"?>
<Relationships xmlns="http://schemas.openxmlformats.org/package/2006/relationships"><Relationship Id="rId1" Type="http://schemas.openxmlformats.org/officeDocument/2006/relationships/slideMaster" Target="../slideMasters/slideMaster16.xml"/>
</Relationships>
</file>

<file path=ppt/slideLayouts/_rels/slideLayout185.xml.rels><?xml version="1.0" encoding="UTF-8"?>
<Relationships xmlns="http://schemas.openxmlformats.org/package/2006/relationships"><Relationship Id="rId1" Type="http://schemas.openxmlformats.org/officeDocument/2006/relationships/slideMaster" Target="../slideMasters/slideMaster16.xml"/>
</Relationships>
</file>

<file path=ppt/slideLayouts/_rels/slideLayout186.xml.rels><?xml version="1.0" encoding="UTF-8"?>
<Relationships xmlns="http://schemas.openxmlformats.org/package/2006/relationships"><Relationship Id="rId1" Type="http://schemas.openxmlformats.org/officeDocument/2006/relationships/slideMaster" Target="../slideMasters/slideMaster16.xml"/>
</Relationships>
</file>

<file path=ppt/slideLayouts/_rels/slideLayout187.xml.rels><?xml version="1.0" encoding="UTF-8"?>
<Relationships xmlns="http://schemas.openxmlformats.org/package/2006/relationships"><Relationship Id="rId1" Type="http://schemas.openxmlformats.org/officeDocument/2006/relationships/slideMaster" Target="../slideMasters/slideMaster16.xml"/>
</Relationships>
</file>

<file path=ppt/slideLayouts/_rels/slideLayout188.xml.rels><?xml version="1.0" encoding="UTF-8"?>
<Relationships xmlns="http://schemas.openxmlformats.org/package/2006/relationships"><Relationship Id="rId1" Type="http://schemas.openxmlformats.org/officeDocument/2006/relationships/slideMaster" Target="../slideMasters/slideMaster16.xml"/>
</Relationships>
</file>

<file path=ppt/slideLayouts/_rels/slideLayout189.xml.rels><?xml version="1.0" encoding="UTF-8"?>
<Relationships xmlns="http://schemas.openxmlformats.org/package/2006/relationships"><Relationship Id="rId1" Type="http://schemas.openxmlformats.org/officeDocument/2006/relationships/slideMaster" Target="../slideMasters/slideMaster16.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0.xml.rels><?xml version="1.0" encoding="UTF-8"?>
<Relationships xmlns="http://schemas.openxmlformats.org/package/2006/relationships"><Relationship Id="rId1" Type="http://schemas.openxmlformats.org/officeDocument/2006/relationships/slideMaster" Target="../slideMasters/slideMaster16.xml"/>
</Relationships>
</file>

<file path=ppt/slideLayouts/_rels/slideLayout191.xml.rels><?xml version="1.0" encoding="UTF-8"?>
<Relationships xmlns="http://schemas.openxmlformats.org/package/2006/relationships"><Relationship Id="rId1" Type="http://schemas.openxmlformats.org/officeDocument/2006/relationships/slideMaster" Target="../slideMasters/slideMaster16.xml"/>
</Relationships>
</file>

<file path=ppt/slideLayouts/_rels/slideLayout192.xml.rels><?xml version="1.0" encoding="UTF-8"?>
<Relationships xmlns="http://schemas.openxmlformats.org/package/2006/relationships"><Relationship Id="rId1" Type="http://schemas.openxmlformats.org/officeDocument/2006/relationships/slideMaster" Target="../slideMasters/slideMaster16.xml"/>
</Relationships>
</file>

<file path=ppt/slideLayouts/_rels/slideLayout193.xml.rels><?xml version="1.0" encoding="UTF-8"?>
<Relationships xmlns="http://schemas.openxmlformats.org/package/2006/relationships"><Relationship Id="rId1" Type="http://schemas.openxmlformats.org/officeDocument/2006/relationships/slideMaster" Target="../slideMasters/slideMaster17.xml"/>
</Relationships>
</file>

<file path=ppt/slideLayouts/_rels/slideLayout194.xml.rels><?xml version="1.0" encoding="UTF-8"?>
<Relationships xmlns="http://schemas.openxmlformats.org/package/2006/relationships"><Relationship Id="rId1" Type="http://schemas.openxmlformats.org/officeDocument/2006/relationships/slideMaster" Target="../slideMasters/slideMaster17.xml"/>
</Relationships>
</file>

<file path=ppt/slideLayouts/_rels/slideLayout195.xml.rels><?xml version="1.0" encoding="UTF-8"?>
<Relationships xmlns="http://schemas.openxmlformats.org/package/2006/relationships"><Relationship Id="rId1" Type="http://schemas.openxmlformats.org/officeDocument/2006/relationships/slideMaster" Target="../slideMasters/slideMaster17.xml"/>
</Relationships>
</file>

<file path=ppt/slideLayouts/_rels/slideLayout196.xml.rels><?xml version="1.0" encoding="UTF-8"?>
<Relationships xmlns="http://schemas.openxmlformats.org/package/2006/relationships"><Relationship Id="rId1" Type="http://schemas.openxmlformats.org/officeDocument/2006/relationships/slideMaster" Target="../slideMasters/slideMaster17.xml"/>
</Relationships>
</file>

<file path=ppt/slideLayouts/_rels/slideLayout197.xml.rels><?xml version="1.0" encoding="UTF-8"?>
<Relationships xmlns="http://schemas.openxmlformats.org/package/2006/relationships"><Relationship Id="rId1" Type="http://schemas.openxmlformats.org/officeDocument/2006/relationships/slideMaster" Target="../slideMasters/slideMaster17.xml"/>
</Relationships>
</file>

<file path=ppt/slideLayouts/_rels/slideLayout198.xml.rels><?xml version="1.0" encoding="UTF-8"?>
<Relationships xmlns="http://schemas.openxmlformats.org/package/2006/relationships"><Relationship Id="rId1" Type="http://schemas.openxmlformats.org/officeDocument/2006/relationships/slideMaster" Target="../slideMasters/slideMaster17.xml"/>
</Relationships>
</file>

<file path=ppt/slideLayouts/_rels/slideLayout199.xml.rels><?xml version="1.0" encoding="UTF-8"?>
<Relationships xmlns="http://schemas.openxmlformats.org/package/2006/relationships"><Relationship Id="rId1" Type="http://schemas.openxmlformats.org/officeDocument/2006/relationships/slideMaster" Target="../slideMasters/slideMaster17.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00.xml.rels><?xml version="1.0" encoding="UTF-8"?>
<Relationships xmlns="http://schemas.openxmlformats.org/package/2006/relationships"><Relationship Id="rId1" Type="http://schemas.openxmlformats.org/officeDocument/2006/relationships/slideMaster" Target="../slideMasters/slideMaster17.xml"/>
</Relationships>
</file>

<file path=ppt/slideLayouts/_rels/slideLayout201.xml.rels><?xml version="1.0" encoding="UTF-8"?>
<Relationships xmlns="http://schemas.openxmlformats.org/package/2006/relationships"><Relationship Id="rId1" Type="http://schemas.openxmlformats.org/officeDocument/2006/relationships/slideMaster" Target="../slideMasters/slideMaster17.xml"/>
</Relationships>
</file>

<file path=ppt/slideLayouts/_rels/slideLayout202.xml.rels><?xml version="1.0" encoding="UTF-8"?>
<Relationships xmlns="http://schemas.openxmlformats.org/package/2006/relationships"><Relationship Id="rId1" Type="http://schemas.openxmlformats.org/officeDocument/2006/relationships/slideMaster" Target="../slideMasters/slideMaster17.xml"/>
</Relationships>
</file>

<file path=ppt/slideLayouts/_rels/slideLayout203.xml.rels><?xml version="1.0" encoding="UTF-8"?>
<Relationships xmlns="http://schemas.openxmlformats.org/package/2006/relationships"><Relationship Id="rId1" Type="http://schemas.openxmlformats.org/officeDocument/2006/relationships/slideMaster" Target="../slideMasters/slideMaster17.xml"/>
</Relationships>
</file>

<file path=ppt/slideLayouts/_rels/slideLayout204.xml.rels><?xml version="1.0" encoding="UTF-8"?>
<Relationships xmlns="http://schemas.openxmlformats.org/package/2006/relationships"><Relationship Id="rId1" Type="http://schemas.openxmlformats.org/officeDocument/2006/relationships/slideMaster" Target="../slideMasters/slideMaster17.xml"/>
</Relationships>
</file>

<file path=ppt/slideLayouts/_rels/slideLayout205.xml.rels><?xml version="1.0" encoding="UTF-8"?>
<Relationships xmlns="http://schemas.openxmlformats.org/package/2006/relationships"><Relationship Id="rId1" Type="http://schemas.openxmlformats.org/officeDocument/2006/relationships/slideMaster" Target="../slideMasters/slideMaster18.xml"/>
</Relationships>
</file>

<file path=ppt/slideLayouts/_rels/slideLayout206.xml.rels><?xml version="1.0" encoding="UTF-8"?>
<Relationships xmlns="http://schemas.openxmlformats.org/package/2006/relationships"><Relationship Id="rId1" Type="http://schemas.openxmlformats.org/officeDocument/2006/relationships/slideMaster" Target="../slideMasters/slideMaster18.xml"/>
</Relationships>
</file>

<file path=ppt/slideLayouts/_rels/slideLayout207.xml.rels><?xml version="1.0" encoding="UTF-8"?>
<Relationships xmlns="http://schemas.openxmlformats.org/package/2006/relationships"><Relationship Id="rId1" Type="http://schemas.openxmlformats.org/officeDocument/2006/relationships/slideMaster" Target="../slideMasters/slideMaster18.xml"/>
</Relationships>
</file>

<file path=ppt/slideLayouts/_rels/slideLayout208.xml.rels><?xml version="1.0" encoding="UTF-8"?>
<Relationships xmlns="http://schemas.openxmlformats.org/package/2006/relationships"><Relationship Id="rId1" Type="http://schemas.openxmlformats.org/officeDocument/2006/relationships/slideMaster" Target="../slideMasters/slideMaster18.xml"/>
</Relationships>
</file>

<file path=ppt/slideLayouts/_rels/slideLayout209.xml.rels><?xml version="1.0" encoding="UTF-8"?>
<Relationships xmlns="http://schemas.openxmlformats.org/package/2006/relationships"><Relationship Id="rId1" Type="http://schemas.openxmlformats.org/officeDocument/2006/relationships/slideMaster" Target="../slideMasters/slideMaster18.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0.xml.rels><?xml version="1.0" encoding="UTF-8"?>
<Relationships xmlns="http://schemas.openxmlformats.org/package/2006/relationships"><Relationship Id="rId1" Type="http://schemas.openxmlformats.org/officeDocument/2006/relationships/slideMaster" Target="../slideMasters/slideMaster18.xml"/>
</Relationships>
</file>

<file path=ppt/slideLayouts/_rels/slideLayout211.xml.rels><?xml version="1.0" encoding="UTF-8"?>
<Relationships xmlns="http://schemas.openxmlformats.org/package/2006/relationships"><Relationship Id="rId1" Type="http://schemas.openxmlformats.org/officeDocument/2006/relationships/slideMaster" Target="../slideMasters/slideMaster18.xml"/>
</Relationships>
</file>

<file path=ppt/slideLayouts/_rels/slideLayout212.xml.rels><?xml version="1.0" encoding="UTF-8"?>
<Relationships xmlns="http://schemas.openxmlformats.org/package/2006/relationships"><Relationship Id="rId1" Type="http://schemas.openxmlformats.org/officeDocument/2006/relationships/slideMaster" Target="../slideMasters/slideMaster18.xml"/>
</Relationships>
</file>

<file path=ppt/slideLayouts/_rels/slideLayout213.xml.rels><?xml version="1.0" encoding="UTF-8"?>
<Relationships xmlns="http://schemas.openxmlformats.org/package/2006/relationships"><Relationship Id="rId1" Type="http://schemas.openxmlformats.org/officeDocument/2006/relationships/slideMaster" Target="../slideMasters/slideMaster18.xml"/>
</Relationships>
</file>

<file path=ppt/slideLayouts/_rels/slideLayout214.xml.rels><?xml version="1.0" encoding="UTF-8"?>
<Relationships xmlns="http://schemas.openxmlformats.org/package/2006/relationships"><Relationship Id="rId1" Type="http://schemas.openxmlformats.org/officeDocument/2006/relationships/slideMaster" Target="../slideMasters/slideMaster18.xml"/>
</Relationships>
</file>

<file path=ppt/slideLayouts/_rels/slideLayout215.xml.rels><?xml version="1.0" encoding="UTF-8"?>
<Relationships xmlns="http://schemas.openxmlformats.org/package/2006/relationships"><Relationship Id="rId1" Type="http://schemas.openxmlformats.org/officeDocument/2006/relationships/slideMaster" Target="../slideMasters/slideMaster18.xml"/>
</Relationships>
</file>

<file path=ppt/slideLayouts/_rels/slideLayout216.xml.rels><?xml version="1.0" encoding="UTF-8"?>
<Relationships xmlns="http://schemas.openxmlformats.org/package/2006/relationships"><Relationship Id="rId1" Type="http://schemas.openxmlformats.org/officeDocument/2006/relationships/slideMaster" Target="../slideMasters/slideMaster18.xml"/>
</Relationships>
</file>

<file path=ppt/slideLayouts/_rels/slideLayout217.xml.rels><?xml version="1.0" encoding="UTF-8"?>
<Relationships xmlns="http://schemas.openxmlformats.org/package/2006/relationships"><Relationship Id="rId1" Type="http://schemas.openxmlformats.org/officeDocument/2006/relationships/slideMaster" Target="../slideMasters/slideMaster19.xml"/>
</Relationships>
</file>

<file path=ppt/slideLayouts/_rels/slideLayout218.xml.rels><?xml version="1.0" encoding="UTF-8"?>
<Relationships xmlns="http://schemas.openxmlformats.org/package/2006/relationships"><Relationship Id="rId1" Type="http://schemas.openxmlformats.org/officeDocument/2006/relationships/slideMaster" Target="../slideMasters/slideMaster19.xml"/>
</Relationships>
</file>

<file path=ppt/slideLayouts/_rels/slideLayout219.xml.rels><?xml version="1.0" encoding="UTF-8"?>
<Relationships xmlns="http://schemas.openxmlformats.org/package/2006/relationships"><Relationship Id="rId1" Type="http://schemas.openxmlformats.org/officeDocument/2006/relationships/slideMaster" Target="../slideMasters/slideMaster19.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0.xml.rels><?xml version="1.0" encoding="UTF-8"?>
<Relationships xmlns="http://schemas.openxmlformats.org/package/2006/relationships"><Relationship Id="rId1" Type="http://schemas.openxmlformats.org/officeDocument/2006/relationships/slideMaster" Target="../slideMasters/slideMaster19.xml"/>
</Relationships>
</file>

<file path=ppt/slideLayouts/_rels/slideLayout221.xml.rels><?xml version="1.0" encoding="UTF-8"?>
<Relationships xmlns="http://schemas.openxmlformats.org/package/2006/relationships"><Relationship Id="rId1" Type="http://schemas.openxmlformats.org/officeDocument/2006/relationships/slideMaster" Target="../slideMasters/slideMaster19.xml"/>
</Relationships>
</file>

<file path=ppt/slideLayouts/_rels/slideLayout222.xml.rels><?xml version="1.0" encoding="UTF-8"?>
<Relationships xmlns="http://schemas.openxmlformats.org/package/2006/relationships"><Relationship Id="rId1" Type="http://schemas.openxmlformats.org/officeDocument/2006/relationships/slideMaster" Target="../slideMasters/slideMaster19.xml"/>
</Relationships>
</file>

<file path=ppt/slideLayouts/_rels/slideLayout223.xml.rels><?xml version="1.0" encoding="UTF-8"?>
<Relationships xmlns="http://schemas.openxmlformats.org/package/2006/relationships"><Relationship Id="rId1" Type="http://schemas.openxmlformats.org/officeDocument/2006/relationships/slideMaster" Target="../slideMasters/slideMaster19.xml"/>
</Relationships>
</file>

<file path=ppt/slideLayouts/_rels/slideLayout224.xml.rels><?xml version="1.0" encoding="UTF-8"?>
<Relationships xmlns="http://schemas.openxmlformats.org/package/2006/relationships"><Relationship Id="rId1" Type="http://schemas.openxmlformats.org/officeDocument/2006/relationships/slideMaster" Target="../slideMasters/slideMaster19.xml"/>
</Relationships>
</file>

<file path=ppt/slideLayouts/_rels/slideLayout225.xml.rels><?xml version="1.0" encoding="UTF-8"?>
<Relationships xmlns="http://schemas.openxmlformats.org/package/2006/relationships"><Relationship Id="rId1" Type="http://schemas.openxmlformats.org/officeDocument/2006/relationships/slideMaster" Target="../slideMasters/slideMaster19.xml"/>
</Relationships>
</file>

<file path=ppt/slideLayouts/_rels/slideLayout226.xml.rels><?xml version="1.0" encoding="UTF-8"?>
<Relationships xmlns="http://schemas.openxmlformats.org/package/2006/relationships"><Relationship Id="rId1" Type="http://schemas.openxmlformats.org/officeDocument/2006/relationships/slideMaster" Target="../slideMasters/slideMaster19.xml"/>
</Relationships>
</file>

<file path=ppt/slideLayouts/_rels/slideLayout227.xml.rels><?xml version="1.0" encoding="UTF-8"?>
<Relationships xmlns="http://schemas.openxmlformats.org/package/2006/relationships"><Relationship Id="rId1" Type="http://schemas.openxmlformats.org/officeDocument/2006/relationships/slideMaster" Target="../slideMasters/slideMaster19.xml"/>
</Relationships>
</file>

<file path=ppt/slideLayouts/_rels/slideLayout228.xml.rels><?xml version="1.0" encoding="UTF-8"?>
<Relationships xmlns="http://schemas.openxmlformats.org/package/2006/relationships"><Relationship Id="rId1" Type="http://schemas.openxmlformats.org/officeDocument/2006/relationships/slideMaster" Target="../slideMasters/slideMaster19.xml"/>
</Relationships>
</file>

<file path=ppt/slideLayouts/_rels/slideLayout229.xml.rels><?xml version="1.0" encoding="UTF-8"?>
<Relationships xmlns="http://schemas.openxmlformats.org/package/2006/relationships"><Relationship Id="rId1" Type="http://schemas.openxmlformats.org/officeDocument/2006/relationships/slideMaster" Target="../slideMasters/slideMaster20.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0.xml.rels><?xml version="1.0" encoding="UTF-8"?>
<Relationships xmlns="http://schemas.openxmlformats.org/package/2006/relationships"><Relationship Id="rId1" Type="http://schemas.openxmlformats.org/officeDocument/2006/relationships/slideMaster" Target="../slideMasters/slideMaster20.xml"/>
</Relationships>
</file>

<file path=ppt/slideLayouts/_rels/slideLayout231.xml.rels><?xml version="1.0" encoding="UTF-8"?>
<Relationships xmlns="http://schemas.openxmlformats.org/package/2006/relationships"><Relationship Id="rId1" Type="http://schemas.openxmlformats.org/officeDocument/2006/relationships/slideMaster" Target="../slideMasters/slideMaster20.xml"/>
</Relationships>
</file>

<file path=ppt/slideLayouts/_rels/slideLayout232.xml.rels><?xml version="1.0" encoding="UTF-8"?>
<Relationships xmlns="http://schemas.openxmlformats.org/package/2006/relationships"><Relationship Id="rId1" Type="http://schemas.openxmlformats.org/officeDocument/2006/relationships/slideMaster" Target="../slideMasters/slideMaster20.xml"/>
</Relationships>
</file>

<file path=ppt/slideLayouts/_rels/slideLayout233.xml.rels><?xml version="1.0" encoding="UTF-8"?>
<Relationships xmlns="http://schemas.openxmlformats.org/package/2006/relationships"><Relationship Id="rId1" Type="http://schemas.openxmlformats.org/officeDocument/2006/relationships/slideMaster" Target="../slideMasters/slideMaster20.xml"/>
</Relationships>
</file>

<file path=ppt/slideLayouts/_rels/slideLayout234.xml.rels><?xml version="1.0" encoding="UTF-8"?>
<Relationships xmlns="http://schemas.openxmlformats.org/package/2006/relationships"><Relationship Id="rId1" Type="http://schemas.openxmlformats.org/officeDocument/2006/relationships/slideMaster" Target="../slideMasters/slideMaster20.xml"/>
</Relationships>
</file>

<file path=ppt/slideLayouts/_rels/slideLayout235.xml.rels><?xml version="1.0" encoding="UTF-8"?>
<Relationships xmlns="http://schemas.openxmlformats.org/package/2006/relationships"><Relationship Id="rId1" Type="http://schemas.openxmlformats.org/officeDocument/2006/relationships/slideMaster" Target="../slideMasters/slideMaster20.xml"/>
</Relationships>
</file>

<file path=ppt/slideLayouts/_rels/slideLayout236.xml.rels><?xml version="1.0" encoding="UTF-8"?>
<Relationships xmlns="http://schemas.openxmlformats.org/package/2006/relationships"><Relationship Id="rId1" Type="http://schemas.openxmlformats.org/officeDocument/2006/relationships/slideMaster" Target="../slideMasters/slideMaster20.xml"/>
</Relationships>
</file>

<file path=ppt/slideLayouts/_rels/slideLayout237.xml.rels><?xml version="1.0" encoding="UTF-8"?>
<Relationships xmlns="http://schemas.openxmlformats.org/package/2006/relationships"><Relationship Id="rId1" Type="http://schemas.openxmlformats.org/officeDocument/2006/relationships/slideMaster" Target="../slideMasters/slideMaster20.xml"/>
</Relationships>
</file>

<file path=ppt/slideLayouts/_rels/slideLayout238.xml.rels><?xml version="1.0" encoding="UTF-8"?>
<Relationships xmlns="http://schemas.openxmlformats.org/package/2006/relationships"><Relationship Id="rId1" Type="http://schemas.openxmlformats.org/officeDocument/2006/relationships/slideMaster" Target="../slideMasters/slideMaster20.xml"/>
</Relationships>
</file>

<file path=ppt/slideLayouts/_rels/slideLayout239.xml.rels><?xml version="1.0" encoding="UTF-8"?>
<Relationships xmlns="http://schemas.openxmlformats.org/package/2006/relationships"><Relationship Id="rId1" Type="http://schemas.openxmlformats.org/officeDocument/2006/relationships/slideMaster" Target="../slideMasters/slideMaster20.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0.xml.rels><?xml version="1.0" encoding="UTF-8"?>
<Relationships xmlns="http://schemas.openxmlformats.org/package/2006/relationships"><Relationship Id="rId1" Type="http://schemas.openxmlformats.org/officeDocument/2006/relationships/slideMaster" Target="../slideMasters/slideMaster20.xml"/>
</Relationships>
</file>

<file path=ppt/slideLayouts/_rels/slideLayout241.xml.rels><?xml version="1.0" encoding="UTF-8"?>
<Relationships xmlns="http://schemas.openxmlformats.org/package/2006/relationships"><Relationship Id="rId1" Type="http://schemas.openxmlformats.org/officeDocument/2006/relationships/slideMaster" Target="../slideMasters/slideMaster21.xml"/>
</Relationships>
</file>

<file path=ppt/slideLayouts/_rels/slideLayout242.xml.rels><?xml version="1.0" encoding="UTF-8"?>
<Relationships xmlns="http://schemas.openxmlformats.org/package/2006/relationships"><Relationship Id="rId1" Type="http://schemas.openxmlformats.org/officeDocument/2006/relationships/slideMaster" Target="../slideMasters/slideMaster21.xml"/>
</Relationships>
</file>

<file path=ppt/slideLayouts/_rels/slideLayout243.xml.rels><?xml version="1.0" encoding="UTF-8"?>
<Relationships xmlns="http://schemas.openxmlformats.org/package/2006/relationships"><Relationship Id="rId1" Type="http://schemas.openxmlformats.org/officeDocument/2006/relationships/slideMaster" Target="../slideMasters/slideMaster21.xml"/>
</Relationships>
</file>

<file path=ppt/slideLayouts/_rels/slideLayout244.xml.rels><?xml version="1.0" encoding="UTF-8"?>
<Relationships xmlns="http://schemas.openxmlformats.org/package/2006/relationships"><Relationship Id="rId1" Type="http://schemas.openxmlformats.org/officeDocument/2006/relationships/slideMaster" Target="../slideMasters/slideMaster21.xml"/>
</Relationships>
</file>

<file path=ppt/slideLayouts/_rels/slideLayout245.xml.rels><?xml version="1.0" encoding="UTF-8"?>
<Relationships xmlns="http://schemas.openxmlformats.org/package/2006/relationships"><Relationship Id="rId1" Type="http://schemas.openxmlformats.org/officeDocument/2006/relationships/slideMaster" Target="../slideMasters/slideMaster21.xml"/>
</Relationships>
</file>

<file path=ppt/slideLayouts/_rels/slideLayout246.xml.rels><?xml version="1.0" encoding="UTF-8"?>
<Relationships xmlns="http://schemas.openxmlformats.org/package/2006/relationships"><Relationship Id="rId1" Type="http://schemas.openxmlformats.org/officeDocument/2006/relationships/slideMaster" Target="../slideMasters/slideMaster21.xml"/>
</Relationships>
</file>

<file path=ppt/slideLayouts/_rels/slideLayout247.xml.rels><?xml version="1.0" encoding="UTF-8"?>
<Relationships xmlns="http://schemas.openxmlformats.org/package/2006/relationships"><Relationship Id="rId1" Type="http://schemas.openxmlformats.org/officeDocument/2006/relationships/slideMaster" Target="../slideMasters/slideMaster21.xml"/>
</Relationships>
</file>

<file path=ppt/slideLayouts/_rels/slideLayout248.xml.rels><?xml version="1.0" encoding="UTF-8"?>
<Relationships xmlns="http://schemas.openxmlformats.org/package/2006/relationships"><Relationship Id="rId1" Type="http://schemas.openxmlformats.org/officeDocument/2006/relationships/slideMaster" Target="../slideMasters/slideMaster21.xml"/>
</Relationships>
</file>

<file path=ppt/slideLayouts/_rels/slideLayout249.xml.rels><?xml version="1.0" encoding="UTF-8"?>
<Relationships xmlns="http://schemas.openxmlformats.org/package/2006/relationships"><Relationship Id="rId1" Type="http://schemas.openxmlformats.org/officeDocument/2006/relationships/slideMaster" Target="../slideMasters/slideMaster21.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50.xml.rels><?xml version="1.0" encoding="UTF-8"?>
<Relationships xmlns="http://schemas.openxmlformats.org/package/2006/relationships"><Relationship Id="rId1" Type="http://schemas.openxmlformats.org/officeDocument/2006/relationships/slideMaster" Target="../slideMasters/slideMaster21.xml"/>
</Relationships>
</file>

<file path=ppt/slideLayouts/_rels/slideLayout251.xml.rels><?xml version="1.0" encoding="UTF-8"?>
<Relationships xmlns="http://schemas.openxmlformats.org/package/2006/relationships"><Relationship Id="rId1" Type="http://schemas.openxmlformats.org/officeDocument/2006/relationships/slideMaster" Target="../slideMasters/slideMaster21.xml"/>
</Relationships>
</file>

<file path=ppt/slideLayouts/_rels/slideLayout252.xml.rels><?xml version="1.0" encoding="UTF-8"?>
<Relationships xmlns="http://schemas.openxmlformats.org/package/2006/relationships"><Relationship Id="rId1" Type="http://schemas.openxmlformats.org/officeDocument/2006/relationships/slideMaster" Target="../slideMasters/slideMaster21.xml"/>
</Relationships>
</file>

<file path=ppt/slideLayouts/_rels/slideLayout253.xml.rels><?xml version="1.0" encoding="UTF-8"?>
<Relationships xmlns="http://schemas.openxmlformats.org/package/2006/relationships"><Relationship Id="rId1" Type="http://schemas.openxmlformats.org/officeDocument/2006/relationships/slideMaster" Target="../slideMasters/slideMaster22.xml"/>
</Relationships>
</file>

<file path=ppt/slideLayouts/_rels/slideLayout254.xml.rels><?xml version="1.0" encoding="UTF-8"?>
<Relationships xmlns="http://schemas.openxmlformats.org/package/2006/relationships"><Relationship Id="rId1" Type="http://schemas.openxmlformats.org/officeDocument/2006/relationships/slideMaster" Target="../slideMasters/slideMaster22.xml"/>
</Relationships>
</file>

<file path=ppt/slideLayouts/_rels/slideLayout255.xml.rels><?xml version="1.0" encoding="UTF-8"?>
<Relationships xmlns="http://schemas.openxmlformats.org/package/2006/relationships"><Relationship Id="rId1" Type="http://schemas.openxmlformats.org/officeDocument/2006/relationships/slideMaster" Target="../slideMasters/slideMaster22.xml"/>
</Relationships>
</file>

<file path=ppt/slideLayouts/_rels/slideLayout256.xml.rels><?xml version="1.0" encoding="UTF-8"?>
<Relationships xmlns="http://schemas.openxmlformats.org/package/2006/relationships"><Relationship Id="rId1" Type="http://schemas.openxmlformats.org/officeDocument/2006/relationships/slideMaster" Target="../slideMasters/slideMaster22.xml"/>
</Relationships>
</file>

<file path=ppt/slideLayouts/_rels/slideLayout257.xml.rels><?xml version="1.0" encoding="UTF-8"?>
<Relationships xmlns="http://schemas.openxmlformats.org/package/2006/relationships"><Relationship Id="rId1" Type="http://schemas.openxmlformats.org/officeDocument/2006/relationships/slideMaster" Target="../slideMasters/slideMaster22.xml"/>
</Relationships>
</file>

<file path=ppt/slideLayouts/_rels/slideLayout258.xml.rels><?xml version="1.0" encoding="UTF-8"?>
<Relationships xmlns="http://schemas.openxmlformats.org/package/2006/relationships"><Relationship Id="rId1" Type="http://schemas.openxmlformats.org/officeDocument/2006/relationships/slideMaster" Target="../slideMasters/slideMaster22.xml"/>
</Relationships>
</file>

<file path=ppt/slideLayouts/_rels/slideLayout259.xml.rels><?xml version="1.0" encoding="UTF-8"?>
<Relationships xmlns="http://schemas.openxmlformats.org/package/2006/relationships"><Relationship Id="rId1" Type="http://schemas.openxmlformats.org/officeDocument/2006/relationships/slideMaster" Target="../slideMasters/slideMaster22.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0.xml.rels><?xml version="1.0" encoding="UTF-8"?>
<Relationships xmlns="http://schemas.openxmlformats.org/package/2006/relationships"><Relationship Id="rId1" Type="http://schemas.openxmlformats.org/officeDocument/2006/relationships/slideMaster" Target="../slideMasters/slideMaster22.xml"/>
</Relationships>
</file>

<file path=ppt/slideLayouts/_rels/slideLayout261.xml.rels><?xml version="1.0" encoding="UTF-8"?>
<Relationships xmlns="http://schemas.openxmlformats.org/package/2006/relationships"><Relationship Id="rId1" Type="http://schemas.openxmlformats.org/officeDocument/2006/relationships/slideMaster" Target="../slideMasters/slideMaster22.xml"/>
</Relationships>
</file>

<file path=ppt/slideLayouts/_rels/slideLayout262.xml.rels><?xml version="1.0" encoding="UTF-8"?>
<Relationships xmlns="http://schemas.openxmlformats.org/package/2006/relationships"><Relationship Id="rId1" Type="http://schemas.openxmlformats.org/officeDocument/2006/relationships/slideMaster" Target="../slideMasters/slideMaster22.xml"/>
</Relationships>
</file>

<file path=ppt/slideLayouts/_rels/slideLayout263.xml.rels><?xml version="1.0" encoding="UTF-8"?>
<Relationships xmlns="http://schemas.openxmlformats.org/package/2006/relationships"><Relationship Id="rId1" Type="http://schemas.openxmlformats.org/officeDocument/2006/relationships/slideMaster" Target="../slideMasters/slideMaster22.xml"/>
</Relationships>
</file>

<file path=ppt/slideLayouts/_rels/slideLayout264.xml.rels><?xml version="1.0" encoding="UTF-8"?>
<Relationships xmlns="http://schemas.openxmlformats.org/package/2006/relationships"><Relationship Id="rId1" Type="http://schemas.openxmlformats.org/officeDocument/2006/relationships/slideMaster" Target="../slideMasters/slideMaster22.xml"/>
</Relationships>
</file>

<file path=ppt/slideLayouts/_rels/slideLayout265.xml.rels><?xml version="1.0" encoding="UTF-8"?>
<Relationships xmlns="http://schemas.openxmlformats.org/package/2006/relationships"><Relationship Id="rId1" Type="http://schemas.openxmlformats.org/officeDocument/2006/relationships/slideMaster" Target="../slideMasters/slideMaster23.xml"/>
</Relationships>
</file>

<file path=ppt/slideLayouts/_rels/slideLayout266.xml.rels><?xml version="1.0" encoding="UTF-8"?>
<Relationships xmlns="http://schemas.openxmlformats.org/package/2006/relationships"><Relationship Id="rId1" Type="http://schemas.openxmlformats.org/officeDocument/2006/relationships/slideMaster" Target="../slideMasters/slideMaster23.xml"/>
</Relationships>
</file>

<file path=ppt/slideLayouts/_rels/slideLayout267.xml.rels><?xml version="1.0" encoding="UTF-8"?>
<Relationships xmlns="http://schemas.openxmlformats.org/package/2006/relationships"><Relationship Id="rId1" Type="http://schemas.openxmlformats.org/officeDocument/2006/relationships/slideMaster" Target="../slideMasters/slideMaster23.xml"/>
</Relationships>
</file>

<file path=ppt/slideLayouts/_rels/slideLayout268.xml.rels><?xml version="1.0" encoding="UTF-8"?>
<Relationships xmlns="http://schemas.openxmlformats.org/package/2006/relationships"><Relationship Id="rId1" Type="http://schemas.openxmlformats.org/officeDocument/2006/relationships/slideMaster" Target="../slideMasters/slideMaster23.xml"/>
</Relationships>
</file>

<file path=ppt/slideLayouts/_rels/slideLayout269.xml.rels><?xml version="1.0" encoding="UTF-8"?>
<Relationships xmlns="http://schemas.openxmlformats.org/package/2006/relationships"><Relationship Id="rId1" Type="http://schemas.openxmlformats.org/officeDocument/2006/relationships/slideMaster" Target="../slideMasters/slideMaster2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0.xml.rels><?xml version="1.0" encoding="UTF-8"?>
<Relationships xmlns="http://schemas.openxmlformats.org/package/2006/relationships"><Relationship Id="rId1" Type="http://schemas.openxmlformats.org/officeDocument/2006/relationships/slideMaster" Target="../slideMasters/slideMaster23.xml"/>
</Relationships>
</file>

<file path=ppt/slideLayouts/_rels/slideLayout271.xml.rels><?xml version="1.0" encoding="UTF-8"?>
<Relationships xmlns="http://schemas.openxmlformats.org/package/2006/relationships"><Relationship Id="rId1" Type="http://schemas.openxmlformats.org/officeDocument/2006/relationships/slideMaster" Target="../slideMasters/slideMaster23.xml"/>
</Relationships>
</file>

<file path=ppt/slideLayouts/_rels/slideLayout272.xml.rels><?xml version="1.0" encoding="UTF-8"?>
<Relationships xmlns="http://schemas.openxmlformats.org/package/2006/relationships"><Relationship Id="rId1" Type="http://schemas.openxmlformats.org/officeDocument/2006/relationships/slideMaster" Target="../slideMasters/slideMaster23.xml"/>
</Relationships>
</file>

<file path=ppt/slideLayouts/_rels/slideLayout273.xml.rels><?xml version="1.0" encoding="UTF-8"?>
<Relationships xmlns="http://schemas.openxmlformats.org/package/2006/relationships"><Relationship Id="rId1" Type="http://schemas.openxmlformats.org/officeDocument/2006/relationships/slideMaster" Target="../slideMasters/slideMaster23.xml"/>
</Relationships>
</file>

<file path=ppt/slideLayouts/_rels/slideLayout274.xml.rels><?xml version="1.0" encoding="UTF-8"?>
<Relationships xmlns="http://schemas.openxmlformats.org/package/2006/relationships"><Relationship Id="rId1" Type="http://schemas.openxmlformats.org/officeDocument/2006/relationships/slideMaster" Target="../slideMasters/slideMaster23.xml"/>
</Relationships>
</file>

<file path=ppt/slideLayouts/_rels/slideLayout275.xml.rels><?xml version="1.0" encoding="UTF-8"?>
<Relationships xmlns="http://schemas.openxmlformats.org/package/2006/relationships"><Relationship Id="rId1" Type="http://schemas.openxmlformats.org/officeDocument/2006/relationships/slideMaster" Target="../slideMasters/slideMaster23.xml"/>
</Relationships>
</file>

<file path=ppt/slideLayouts/_rels/slideLayout276.xml.rels><?xml version="1.0" encoding="UTF-8"?>
<Relationships xmlns="http://schemas.openxmlformats.org/package/2006/relationships"><Relationship Id="rId1" Type="http://schemas.openxmlformats.org/officeDocument/2006/relationships/slideMaster" Target="../slideMasters/slideMaster23.xml"/>
</Relationships>
</file>

<file path=ppt/slideLayouts/_rels/slideLayout277.xml.rels><?xml version="1.0" encoding="UTF-8"?>
<Relationships xmlns="http://schemas.openxmlformats.org/package/2006/relationships"><Relationship Id="rId1" Type="http://schemas.openxmlformats.org/officeDocument/2006/relationships/slideMaster" Target="../slideMasters/slideMaster24.xml"/>
</Relationships>
</file>

<file path=ppt/slideLayouts/_rels/slideLayout278.xml.rels><?xml version="1.0" encoding="UTF-8"?>
<Relationships xmlns="http://schemas.openxmlformats.org/package/2006/relationships"><Relationship Id="rId1" Type="http://schemas.openxmlformats.org/officeDocument/2006/relationships/slideMaster" Target="../slideMasters/slideMaster24.xml"/>
</Relationships>
</file>

<file path=ppt/slideLayouts/_rels/slideLayout279.xml.rels><?xml version="1.0" encoding="UTF-8"?>
<Relationships xmlns="http://schemas.openxmlformats.org/package/2006/relationships"><Relationship Id="rId1" Type="http://schemas.openxmlformats.org/officeDocument/2006/relationships/slideMaster" Target="../slideMasters/slideMaster24.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0.xml.rels><?xml version="1.0" encoding="UTF-8"?>
<Relationships xmlns="http://schemas.openxmlformats.org/package/2006/relationships"><Relationship Id="rId1" Type="http://schemas.openxmlformats.org/officeDocument/2006/relationships/slideMaster" Target="../slideMasters/slideMaster24.xml"/>
</Relationships>
</file>

<file path=ppt/slideLayouts/_rels/slideLayout281.xml.rels><?xml version="1.0" encoding="UTF-8"?>
<Relationships xmlns="http://schemas.openxmlformats.org/package/2006/relationships"><Relationship Id="rId1" Type="http://schemas.openxmlformats.org/officeDocument/2006/relationships/slideMaster" Target="../slideMasters/slideMaster24.xml"/>
</Relationships>
</file>

<file path=ppt/slideLayouts/_rels/slideLayout282.xml.rels><?xml version="1.0" encoding="UTF-8"?>
<Relationships xmlns="http://schemas.openxmlformats.org/package/2006/relationships"><Relationship Id="rId1" Type="http://schemas.openxmlformats.org/officeDocument/2006/relationships/slideMaster" Target="../slideMasters/slideMaster24.xml"/>
</Relationships>
</file>

<file path=ppt/slideLayouts/_rels/slideLayout283.xml.rels><?xml version="1.0" encoding="UTF-8"?>
<Relationships xmlns="http://schemas.openxmlformats.org/package/2006/relationships"><Relationship Id="rId1" Type="http://schemas.openxmlformats.org/officeDocument/2006/relationships/slideMaster" Target="../slideMasters/slideMaster24.xml"/>
</Relationships>
</file>

<file path=ppt/slideLayouts/_rels/slideLayout284.xml.rels><?xml version="1.0" encoding="UTF-8"?>
<Relationships xmlns="http://schemas.openxmlformats.org/package/2006/relationships"><Relationship Id="rId1" Type="http://schemas.openxmlformats.org/officeDocument/2006/relationships/slideMaster" Target="../slideMasters/slideMaster24.xml"/>
</Relationships>
</file>

<file path=ppt/slideLayouts/_rels/slideLayout285.xml.rels><?xml version="1.0" encoding="UTF-8"?>
<Relationships xmlns="http://schemas.openxmlformats.org/package/2006/relationships"><Relationship Id="rId1" Type="http://schemas.openxmlformats.org/officeDocument/2006/relationships/slideMaster" Target="../slideMasters/slideMaster24.xml"/>
</Relationships>
</file>

<file path=ppt/slideLayouts/_rels/slideLayout286.xml.rels><?xml version="1.0" encoding="UTF-8"?>
<Relationships xmlns="http://schemas.openxmlformats.org/package/2006/relationships"><Relationship Id="rId1" Type="http://schemas.openxmlformats.org/officeDocument/2006/relationships/slideMaster" Target="../slideMasters/slideMaster24.xml"/>
</Relationships>
</file>

<file path=ppt/slideLayouts/_rels/slideLayout287.xml.rels><?xml version="1.0" encoding="UTF-8"?>
<Relationships xmlns="http://schemas.openxmlformats.org/package/2006/relationships"><Relationship Id="rId1" Type="http://schemas.openxmlformats.org/officeDocument/2006/relationships/slideMaster" Target="../slideMasters/slideMaster24.xml"/>
</Relationships>
</file>

<file path=ppt/slideLayouts/_rels/slideLayout288.xml.rels><?xml version="1.0" encoding="UTF-8"?>
<Relationships xmlns="http://schemas.openxmlformats.org/package/2006/relationships"><Relationship Id="rId1" Type="http://schemas.openxmlformats.org/officeDocument/2006/relationships/slideMaster" Target="../slideMasters/slideMaster24.xml"/>
</Relationships>
</file>

<file path=ppt/slideLayouts/_rels/slideLayout289.xml.rels><?xml version="1.0" encoding="UTF-8"?>
<Relationships xmlns="http://schemas.openxmlformats.org/package/2006/relationships"><Relationship Id="rId1" Type="http://schemas.openxmlformats.org/officeDocument/2006/relationships/slideMaster" Target="../slideMasters/slideMaster25.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0.xml.rels><?xml version="1.0" encoding="UTF-8"?>
<Relationships xmlns="http://schemas.openxmlformats.org/package/2006/relationships"><Relationship Id="rId1" Type="http://schemas.openxmlformats.org/officeDocument/2006/relationships/slideMaster" Target="../slideMasters/slideMaster25.xml"/>
</Relationships>
</file>

<file path=ppt/slideLayouts/_rels/slideLayout291.xml.rels><?xml version="1.0" encoding="UTF-8"?>
<Relationships xmlns="http://schemas.openxmlformats.org/package/2006/relationships"><Relationship Id="rId1" Type="http://schemas.openxmlformats.org/officeDocument/2006/relationships/slideMaster" Target="../slideMasters/slideMaster25.xml"/>
</Relationships>
</file>

<file path=ppt/slideLayouts/_rels/slideLayout292.xml.rels><?xml version="1.0" encoding="UTF-8"?>
<Relationships xmlns="http://schemas.openxmlformats.org/package/2006/relationships"><Relationship Id="rId1" Type="http://schemas.openxmlformats.org/officeDocument/2006/relationships/slideMaster" Target="../slideMasters/slideMaster25.xml"/>
</Relationships>
</file>

<file path=ppt/slideLayouts/_rels/slideLayout293.xml.rels><?xml version="1.0" encoding="UTF-8"?>
<Relationships xmlns="http://schemas.openxmlformats.org/package/2006/relationships"><Relationship Id="rId1" Type="http://schemas.openxmlformats.org/officeDocument/2006/relationships/slideMaster" Target="../slideMasters/slideMaster25.xml"/>
</Relationships>
</file>

<file path=ppt/slideLayouts/_rels/slideLayout294.xml.rels><?xml version="1.0" encoding="UTF-8"?>
<Relationships xmlns="http://schemas.openxmlformats.org/package/2006/relationships"><Relationship Id="rId1" Type="http://schemas.openxmlformats.org/officeDocument/2006/relationships/slideMaster" Target="../slideMasters/slideMaster25.xml"/>
</Relationships>
</file>

<file path=ppt/slideLayouts/_rels/slideLayout295.xml.rels><?xml version="1.0" encoding="UTF-8"?>
<Relationships xmlns="http://schemas.openxmlformats.org/package/2006/relationships"><Relationship Id="rId1" Type="http://schemas.openxmlformats.org/officeDocument/2006/relationships/slideMaster" Target="../slideMasters/slideMaster25.xml"/>
</Relationships>
</file>

<file path=ppt/slideLayouts/_rels/slideLayout296.xml.rels><?xml version="1.0" encoding="UTF-8"?>
<Relationships xmlns="http://schemas.openxmlformats.org/package/2006/relationships"><Relationship Id="rId1" Type="http://schemas.openxmlformats.org/officeDocument/2006/relationships/slideMaster" Target="../slideMasters/slideMaster25.xml"/>
</Relationships>
</file>

<file path=ppt/slideLayouts/_rels/slideLayout297.xml.rels><?xml version="1.0" encoding="UTF-8"?>
<Relationships xmlns="http://schemas.openxmlformats.org/package/2006/relationships"><Relationship Id="rId1" Type="http://schemas.openxmlformats.org/officeDocument/2006/relationships/slideMaster" Target="../slideMasters/slideMaster25.xml"/>
</Relationships>
</file>

<file path=ppt/slideLayouts/_rels/slideLayout298.xml.rels><?xml version="1.0" encoding="UTF-8"?>
<Relationships xmlns="http://schemas.openxmlformats.org/package/2006/relationships"><Relationship Id="rId1" Type="http://schemas.openxmlformats.org/officeDocument/2006/relationships/slideMaster" Target="../slideMasters/slideMaster25.xml"/>
</Relationships>
</file>

<file path=ppt/slideLayouts/_rels/slideLayout299.xml.rels><?xml version="1.0" encoding="UTF-8"?>
<Relationships xmlns="http://schemas.openxmlformats.org/package/2006/relationships"><Relationship Id="rId1" Type="http://schemas.openxmlformats.org/officeDocument/2006/relationships/slideMaster" Target="../slideMasters/slideMaster25.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00.xml.rels><?xml version="1.0" encoding="UTF-8"?>
<Relationships xmlns="http://schemas.openxmlformats.org/package/2006/relationships"><Relationship Id="rId1" Type="http://schemas.openxmlformats.org/officeDocument/2006/relationships/slideMaster" Target="../slideMasters/slideMaster25.xml"/>
</Relationships>
</file>

<file path=ppt/slideLayouts/_rels/slideLayout301.xml.rels><?xml version="1.0" encoding="UTF-8"?>
<Relationships xmlns="http://schemas.openxmlformats.org/package/2006/relationships"><Relationship Id="rId1" Type="http://schemas.openxmlformats.org/officeDocument/2006/relationships/slideMaster" Target="../slideMasters/slideMaster26.xml"/>
</Relationships>
</file>

<file path=ppt/slideLayouts/_rels/slideLayout302.xml.rels><?xml version="1.0" encoding="UTF-8"?>
<Relationships xmlns="http://schemas.openxmlformats.org/package/2006/relationships"><Relationship Id="rId1" Type="http://schemas.openxmlformats.org/officeDocument/2006/relationships/slideMaster" Target="../slideMasters/slideMaster26.xml"/>
</Relationships>
</file>

<file path=ppt/slideLayouts/_rels/slideLayout303.xml.rels><?xml version="1.0" encoding="UTF-8"?>
<Relationships xmlns="http://schemas.openxmlformats.org/package/2006/relationships"><Relationship Id="rId1" Type="http://schemas.openxmlformats.org/officeDocument/2006/relationships/slideMaster" Target="../slideMasters/slideMaster26.xml"/>
</Relationships>
</file>

<file path=ppt/slideLayouts/_rels/slideLayout304.xml.rels><?xml version="1.0" encoding="UTF-8"?>
<Relationships xmlns="http://schemas.openxmlformats.org/package/2006/relationships"><Relationship Id="rId1" Type="http://schemas.openxmlformats.org/officeDocument/2006/relationships/slideMaster" Target="../slideMasters/slideMaster26.xml"/>
</Relationships>
</file>

<file path=ppt/slideLayouts/_rels/slideLayout305.xml.rels><?xml version="1.0" encoding="UTF-8"?>
<Relationships xmlns="http://schemas.openxmlformats.org/package/2006/relationships"><Relationship Id="rId1" Type="http://schemas.openxmlformats.org/officeDocument/2006/relationships/slideMaster" Target="../slideMasters/slideMaster26.xml"/>
</Relationships>
</file>

<file path=ppt/slideLayouts/_rels/slideLayout306.xml.rels><?xml version="1.0" encoding="UTF-8"?>
<Relationships xmlns="http://schemas.openxmlformats.org/package/2006/relationships"><Relationship Id="rId1" Type="http://schemas.openxmlformats.org/officeDocument/2006/relationships/slideMaster" Target="../slideMasters/slideMaster26.xml"/>
</Relationships>
</file>

<file path=ppt/slideLayouts/_rels/slideLayout307.xml.rels><?xml version="1.0" encoding="UTF-8"?>
<Relationships xmlns="http://schemas.openxmlformats.org/package/2006/relationships"><Relationship Id="rId1" Type="http://schemas.openxmlformats.org/officeDocument/2006/relationships/slideMaster" Target="../slideMasters/slideMaster26.xml"/>
</Relationships>
</file>

<file path=ppt/slideLayouts/_rels/slideLayout308.xml.rels><?xml version="1.0" encoding="UTF-8"?>
<Relationships xmlns="http://schemas.openxmlformats.org/package/2006/relationships"><Relationship Id="rId1" Type="http://schemas.openxmlformats.org/officeDocument/2006/relationships/slideMaster" Target="../slideMasters/slideMaster26.xml"/>
</Relationships>
</file>

<file path=ppt/slideLayouts/_rels/slideLayout309.xml.rels><?xml version="1.0" encoding="UTF-8"?>
<Relationships xmlns="http://schemas.openxmlformats.org/package/2006/relationships"><Relationship Id="rId1" Type="http://schemas.openxmlformats.org/officeDocument/2006/relationships/slideMaster" Target="../slideMasters/slideMaster26.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0.xml.rels><?xml version="1.0" encoding="UTF-8"?>
<Relationships xmlns="http://schemas.openxmlformats.org/package/2006/relationships"><Relationship Id="rId1" Type="http://schemas.openxmlformats.org/officeDocument/2006/relationships/slideMaster" Target="../slideMasters/slideMaster26.xml"/>
</Relationships>
</file>

<file path=ppt/slideLayouts/_rels/slideLayout311.xml.rels><?xml version="1.0" encoding="UTF-8"?>
<Relationships xmlns="http://schemas.openxmlformats.org/package/2006/relationships"><Relationship Id="rId1" Type="http://schemas.openxmlformats.org/officeDocument/2006/relationships/slideMaster" Target="../slideMasters/slideMaster26.xml"/>
</Relationships>
</file>

<file path=ppt/slideLayouts/_rels/slideLayout312.xml.rels><?xml version="1.0" encoding="UTF-8"?>
<Relationships xmlns="http://schemas.openxmlformats.org/package/2006/relationships"><Relationship Id="rId1" Type="http://schemas.openxmlformats.org/officeDocument/2006/relationships/slideMaster" Target="../slideMasters/slideMaster26.xml"/>
</Relationships>
</file>

<file path=ppt/slideLayouts/_rels/slideLayout313.xml.rels><?xml version="1.0" encoding="UTF-8"?>
<Relationships xmlns="http://schemas.openxmlformats.org/package/2006/relationships"><Relationship Id="rId1" Type="http://schemas.openxmlformats.org/officeDocument/2006/relationships/slideMaster" Target="../slideMasters/slideMaster27.xml"/>
</Relationships>
</file>

<file path=ppt/slideLayouts/_rels/slideLayout314.xml.rels><?xml version="1.0" encoding="UTF-8"?>
<Relationships xmlns="http://schemas.openxmlformats.org/package/2006/relationships"><Relationship Id="rId1" Type="http://schemas.openxmlformats.org/officeDocument/2006/relationships/slideMaster" Target="../slideMasters/slideMaster27.xml"/>
</Relationships>
</file>

<file path=ppt/slideLayouts/_rels/slideLayout315.xml.rels><?xml version="1.0" encoding="UTF-8"?>
<Relationships xmlns="http://schemas.openxmlformats.org/package/2006/relationships"><Relationship Id="rId1" Type="http://schemas.openxmlformats.org/officeDocument/2006/relationships/slideMaster" Target="../slideMasters/slideMaster27.xml"/>
</Relationships>
</file>

<file path=ppt/slideLayouts/_rels/slideLayout316.xml.rels><?xml version="1.0" encoding="UTF-8"?>
<Relationships xmlns="http://schemas.openxmlformats.org/package/2006/relationships"><Relationship Id="rId1" Type="http://schemas.openxmlformats.org/officeDocument/2006/relationships/slideMaster" Target="../slideMasters/slideMaster27.xml"/>
</Relationships>
</file>

<file path=ppt/slideLayouts/_rels/slideLayout317.xml.rels><?xml version="1.0" encoding="UTF-8"?>
<Relationships xmlns="http://schemas.openxmlformats.org/package/2006/relationships"><Relationship Id="rId1" Type="http://schemas.openxmlformats.org/officeDocument/2006/relationships/slideMaster" Target="../slideMasters/slideMaster27.xml"/>
</Relationships>
</file>

<file path=ppt/slideLayouts/_rels/slideLayout318.xml.rels><?xml version="1.0" encoding="UTF-8"?>
<Relationships xmlns="http://schemas.openxmlformats.org/package/2006/relationships"><Relationship Id="rId1" Type="http://schemas.openxmlformats.org/officeDocument/2006/relationships/slideMaster" Target="../slideMasters/slideMaster27.xml"/>
</Relationships>
</file>

<file path=ppt/slideLayouts/_rels/slideLayout319.xml.rels><?xml version="1.0" encoding="UTF-8"?>
<Relationships xmlns="http://schemas.openxmlformats.org/package/2006/relationships"><Relationship Id="rId1" Type="http://schemas.openxmlformats.org/officeDocument/2006/relationships/slideMaster" Target="../slideMasters/slideMaster27.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0.xml.rels><?xml version="1.0" encoding="UTF-8"?>
<Relationships xmlns="http://schemas.openxmlformats.org/package/2006/relationships"><Relationship Id="rId1" Type="http://schemas.openxmlformats.org/officeDocument/2006/relationships/slideMaster" Target="../slideMasters/slideMaster27.xml"/>
</Relationships>
</file>

<file path=ppt/slideLayouts/_rels/slideLayout321.xml.rels><?xml version="1.0" encoding="UTF-8"?>
<Relationships xmlns="http://schemas.openxmlformats.org/package/2006/relationships"><Relationship Id="rId1" Type="http://schemas.openxmlformats.org/officeDocument/2006/relationships/slideMaster" Target="../slideMasters/slideMaster27.xml"/>
</Relationships>
</file>

<file path=ppt/slideLayouts/_rels/slideLayout322.xml.rels><?xml version="1.0" encoding="UTF-8"?>
<Relationships xmlns="http://schemas.openxmlformats.org/package/2006/relationships"><Relationship Id="rId1" Type="http://schemas.openxmlformats.org/officeDocument/2006/relationships/slideMaster" Target="../slideMasters/slideMaster27.xml"/>
</Relationships>
</file>

<file path=ppt/slideLayouts/_rels/slideLayout323.xml.rels><?xml version="1.0" encoding="UTF-8"?>
<Relationships xmlns="http://schemas.openxmlformats.org/package/2006/relationships"><Relationship Id="rId1" Type="http://schemas.openxmlformats.org/officeDocument/2006/relationships/slideMaster" Target="../slideMasters/slideMaster27.xml"/>
</Relationships>
</file>

<file path=ppt/slideLayouts/_rels/slideLayout324.xml.rels><?xml version="1.0" encoding="UTF-8"?>
<Relationships xmlns="http://schemas.openxmlformats.org/package/2006/relationships"><Relationship Id="rId1" Type="http://schemas.openxmlformats.org/officeDocument/2006/relationships/slideMaster" Target="../slideMasters/slideMaster27.xml"/>
</Relationships>
</file>

<file path=ppt/slideLayouts/_rels/slideLayout325.xml.rels><?xml version="1.0" encoding="UTF-8"?>
<Relationships xmlns="http://schemas.openxmlformats.org/package/2006/relationships"><Relationship Id="rId1" Type="http://schemas.openxmlformats.org/officeDocument/2006/relationships/slideMaster" Target="../slideMasters/slideMaster28.xml"/>
</Relationships>
</file>

<file path=ppt/slideLayouts/_rels/slideLayout326.xml.rels><?xml version="1.0" encoding="UTF-8"?>
<Relationships xmlns="http://schemas.openxmlformats.org/package/2006/relationships"><Relationship Id="rId1" Type="http://schemas.openxmlformats.org/officeDocument/2006/relationships/slideMaster" Target="../slideMasters/slideMaster28.xml"/>
</Relationships>
</file>

<file path=ppt/slideLayouts/_rels/slideLayout327.xml.rels><?xml version="1.0" encoding="UTF-8"?>
<Relationships xmlns="http://schemas.openxmlformats.org/package/2006/relationships"><Relationship Id="rId1" Type="http://schemas.openxmlformats.org/officeDocument/2006/relationships/slideMaster" Target="../slideMasters/slideMaster28.xml"/>
</Relationships>
</file>

<file path=ppt/slideLayouts/_rels/slideLayout328.xml.rels><?xml version="1.0" encoding="UTF-8"?>
<Relationships xmlns="http://schemas.openxmlformats.org/package/2006/relationships"><Relationship Id="rId1" Type="http://schemas.openxmlformats.org/officeDocument/2006/relationships/slideMaster" Target="../slideMasters/slideMaster28.xml"/>
</Relationships>
</file>

<file path=ppt/slideLayouts/_rels/slideLayout329.xml.rels><?xml version="1.0" encoding="UTF-8"?>
<Relationships xmlns="http://schemas.openxmlformats.org/package/2006/relationships"><Relationship Id="rId1" Type="http://schemas.openxmlformats.org/officeDocument/2006/relationships/slideMaster" Target="../slideMasters/slideMaster28.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0.xml.rels><?xml version="1.0" encoding="UTF-8"?>
<Relationships xmlns="http://schemas.openxmlformats.org/package/2006/relationships"><Relationship Id="rId1" Type="http://schemas.openxmlformats.org/officeDocument/2006/relationships/slideMaster" Target="../slideMasters/slideMaster28.xml"/>
</Relationships>
</file>

<file path=ppt/slideLayouts/_rels/slideLayout331.xml.rels><?xml version="1.0" encoding="UTF-8"?>
<Relationships xmlns="http://schemas.openxmlformats.org/package/2006/relationships"><Relationship Id="rId1" Type="http://schemas.openxmlformats.org/officeDocument/2006/relationships/slideMaster" Target="../slideMasters/slideMaster28.xml"/>
</Relationships>
</file>

<file path=ppt/slideLayouts/_rels/slideLayout332.xml.rels><?xml version="1.0" encoding="UTF-8"?>
<Relationships xmlns="http://schemas.openxmlformats.org/package/2006/relationships"><Relationship Id="rId1" Type="http://schemas.openxmlformats.org/officeDocument/2006/relationships/slideMaster" Target="../slideMasters/slideMaster28.xml"/>
</Relationships>
</file>

<file path=ppt/slideLayouts/_rels/slideLayout333.xml.rels><?xml version="1.0" encoding="UTF-8"?>
<Relationships xmlns="http://schemas.openxmlformats.org/package/2006/relationships"><Relationship Id="rId1" Type="http://schemas.openxmlformats.org/officeDocument/2006/relationships/slideMaster" Target="../slideMasters/slideMaster28.xml"/>
</Relationships>
</file>

<file path=ppt/slideLayouts/_rels/slideLayout334.xml.rels><?xml version="1.0" encoding="UTF-8"?>
<Relationships xmlns="http://schemas.openxmlformats.org/package/2006/relationships"><Relationship Id="rId1" Type="http://schemas.openxmlformats.org/officeDocument/2006/relationships/slideMaster" Target="../slideMasters/slideMaster28.xml"/>
</Relationships>
</file>

<file path=ppt/slideLayouts/_rels/slideLayout335.xml.rels><?xml version="1.0" encoding="UTF-8"?>
<Relationships xmlns="http://schemas.openxmlformats.org/package/2006/relationships"><Relationship Id="rId1" Type="http://schemas.openxmlformats.org/officeDocument/2006/relationships/slideMaster" Target="../slideMasters/slideMaster28.xml"/>
</Relationships>
</file>

<file path=ppt/slideLayouts/_rels/slideLayout336.xml.rels><?xml version="1.0" encoding="UTF-8"?>
<Relationships xmlns="http://schemas.openxmlformats.org/package/2006/relationships"><Relationship Id="rId1" Type="http://schemas.openxmlformats.org/officeDocument/2006/relationships/slideMaster" Target="../slideMasters/slideMaster28.xml"/>
</Relationships>
</file>

<file path=ppt/slideLayouts/_rels/slideLayout337.xml.rels><?xml version="1.0" encoding="UTF-8"?>
<Relationships xmlns="http://schemas.openxmlformats.org/package/2006/relationships"><Relationship Id="rId1" Type="http://schemas.openxmlformats.org/officeDocument/2006/relationships/slideMaster" Target="../slideMasters/slideMaster29.xml"/>
</Relationships>
</file>

<file path=ppt/slideLayouts/_rels/slideLayout338.xml.rels><?xml version="1.0" encoding="UTF-8"?>
<Relationships xmlns="http://schemas.openxmlformats.org/package/2006/relationships"><Relationship Id="rId1" Type="http://schemas.openxmlformats.org/officeDocument/2006/relationships/slideMaster" Target="../slideMasters/slideMaster29.xml"/>
</Relationships>
</file>

<file path=ppt/slideLayouts/_rels/slideLayout339.xml.rels><?xml version="1.0" encoding="UTF-8"?>
<Relationships xmlns="http://schemas.openxmlformats.org/package/2006/relationships"><Relationship Id="rId1" Type="http://schemas.openxmlformats.org/officeDocument/2006/relationships/slideMaster" Target="../slideMasters/slideMaster29.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0.xml.rels><?xml version="1.0" encoding="UTF-8"?>
<Relationships xmlns="http://schemas.openxmlformats.org/package/2006/relationships"><Relationship Id="rId1" Type="http://schemas.openxmlformats.org/officeDocument/2006/relationships/slideMaster" Target="../slideMasters/slideMaster29.xml"/>
</Relationships>
</file>

<file path=ppt/slideLayouts/_rels/slideLayout341.xml.rels><?xml version="1.0" encoding="UTF-8"?>
<Relationships xmlns="http://schemas.openxmlformats.org/package/2006/relationships"><Relationship Id="rId1" Type="http://schemas.openxmlformats.org/officeDocument/2006/relationships/slideMaster" Target="../slideMasters/slideMaster29.xml"/>
</Relationships>
</file>

<file path=ppt/slideLayouts/_rels/slideLayout342.xml.rels><?xml version="1.0" encoding="UTF-8"?>
<Relationships xmlns="http://schemas.openxmlformats.org/package/2006/relationships"><Relationship Id="rId1" Type="http://schemas.openxmlformats.org/officeDocument/2006/relationships/slideMaster" Target="../slideMasters/slideMaster29.xml"/>
</Relationships>
</file>

<file path=ppt/slideLayouts/_rels/slideLayout343.xml.rels><?xml version="1.0" encoding="UTF-8"?>
<Relationships xmlns="http://schemas.openxmlformats.org/package/2006/relationships"><Relationship Id="rId1" Type="http://schemas.openxmlformats.org/officeDocument/2006/relationships/slideMaster" Target="../slideMasters/slideMaster29.xml"/>
</Relationships>
</file>

<file path=ppt/slideLayouts/_rels/slideLayout344.xml.rels><?xml version="1.0" encoding="UTF-8"?>
<Relationships xmlns="http://schemas.openxmlformats.org/package/2006/relationships"><Relationship Id="rId1" Type="http://schemas.openxmlformats.org/officeDocument/2006/relationships/slideMaster" Target="../slideMasters/slideMaster29.xml"/>
</Relationships>
</file>

<file path=ppt/slideLayouts/_rels/slideLayout345.xml.rels><?xml version="1.0" encoding="UTF-8"?>
<Relationships xmlns="http://schemas.openxmlformats.org/package/2006/relationships"><Relationship Id="rId1" Type="http://schemas.openxmlformats.org/officeDocument/2006/relationships/slideMaster" Target="../slideMasters/slideMaster29.xml"/>
</Relationships>
</file>

<file path=ppt/slideLayouts/_rels/slideLayout346.xml.rels><?xml version="1.0" encoding="UTF-8"?>
<Relationships xmlns="http://schemas.openxmlformats.org/package/2006/relationships"><Relationship Id="rId1" Type="http://schemas.openxmlformats.org/officeDocument/2006/relationships/slideMaster" Target="../slideMasters/slideMaster29.xml"/>
</Relationships>
</file>

<file path=ppt/slideLayouts/_rels/slideLayout347.xml.rels><?xml version="1.0" encoding="UTF-8"?>
<Relationships xmlns="http://schemas.openxmlformats.org/package/2006/relationships"><Relationship Id="rId1" Type="http://schemas.openxmlformats.org/officeDocument/2006/relationships/slideMaster" Target="../slideMasters/slideMaster29.xml"/>
</Relationships>
</file>

<file path=ppt/slideLayouts/_rels/slideLayout348.xml.rels><?xml version="1.0" encoding="UTF-8"?>
<Relationships xmlns="http://schemas.openxmlformats.org/package/2006/relationships"><Relationship Id="rId1" Type="http://schemas.openxmlformats.org/officeDocument/2006/relationships/slideMaster" Target="../slideMasters/slideMaster29.xml"/>
</Relationships>
</file>

<file path=ppt/slideLayouts/_rels/slideLayout349.xml.rels><?xml version="1.0" encoding="UTF-8"?>
<Relationships xmlns="http://schemas.openxmlformats.org/package/2006/relationships"><Relationship Id="rId1" Type="http://schemas.openxmlformats.org/officeDocument/2006/relationships/slideMaster" Target="../slideMasters/slideMaster30.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0.xml.rels><?xml version="1.0" encoding="UTF-8"?>
<Relationships xmlns="http://schemas.openxmlformats.org/package/2006/relationships"><Relationship Id="rId1" Type="http://schemas.openxmlformats.org/officeDocument/2006/relationships/slideMaster" Target="../slideMasters/slideMaster30.xml"/>
</Relationships>
</file>

<file path=ppt/slideLayouts/_rels/slideLayout351.xml.rels><?xml version="1.0" encoding="UTF-8"?>
<Relationships xmlns="http://schemas.openxmlformats.org/package/2006/relationships"><Relationship Id="rId1" Type="http://schemas.openxmlformats.org/officeDocument/2006/relationships/slideMaster" Target="../slideMasters/slideMaster30.xml"/>
</Relationships>
</file>

<file path=ppt/slideLayouts/_rels/slideLayout352.xml.rels><?xml version="1.0" encoding="UTF-8"?>
<Relationships xmlns="http://schemas.openxmlformats.org/package/2006/relationships"><Relationship Id="rId1" Type="http://schemas.openxmlformats.org/officeDocument/2006/relationships/slideMaster" Target="../slideMasters/slideMaster30.xml"/>
</Relationships>
</file>

<file path=ppt/slideLayouts/_rels/slideLayout353.xml.rels><?xml version="1.0" encoding="UTF-8"?>
<Relationships xmlns="http://schemas.openxmlformats.org/package/2006/relationships"><Relationship Id="rId1" Type="http://schemas.openxmlformats.org/officeDocument/2006/relationships/slideMaster" Target="../slideMasters/slideMaster30.xml"/>
</Relationships>
</file>

<file path=ppt/slideLayouts/_rels/slideLayout354.xml.rels><?xml version="1.0" encoding="UTF-8"?>
<Relationships xmlns="http://schemas.openxmlformats.org/package/2006/relationships"><Relationship Id="rId1" Type="http://schemas.openxmlformats.org/officeDocument/2006/relationships/slideMaster" Target="../slideMasters/slideMaster30.xml"/>
</Relationships>
</file>

<file path=ppt/slideLayouts/_rels/slideLayout355.xml.rels><?xml version="1.0" encoding="UTF-8"?>
<Relationships xmlns="http://schemas.openxmlformats.org/package/2006/relationships"><Relationship Id="rId1" Type="http://schemas.openxmlformats.org/officeDocument/2006/relationships/slideMaster" Target="../slideMasters/slideMaster30.xml"/>
</Relationships>
</file>

<file path=ppt/slideLayouts/_rels/slideLayout356.xml.rels><?xml version="1.0" encoding="UTF-8"?>
<Relationships xmlns="http://schemas.openxmlformats.org/package/2006/relationships"><Relationship Id="rId1" Type="http://schemas.openxmlformats.org/officeDocument/2006/relationships/slideMaster" Target="../slideMasters/slideMaster30.xml"/>
</Relationships>
</file>

<file path=ppt/slideLayouts/_rels/slideLayout357.xml.rels><?xml version="1.0" encoding="UTF-8"?>
<Relationships xmlns="http://schemas.openxmlformats.org/package/2006/relationships"><Relationship Id="rId1" Type="http://schemas.openxmlformats.org/officeDocument/2006/relationships/slideMaster" Target="../slideMasters/slideMaster30.xml"/>
</Relationships>
</file>

<file path=ppt/slideLayouts/_rels/slideLayout358.xml.rels><?xml version="1.0" encoding="UTF-8"?>
<Relationships xmlns="http://schemas.openxmlformats.org/package/2006/relationships"><Relationship Id="rId1" Type="http://schemas.openxmlformats.org/officeDocument/2006/relationships/slideMaster" Target="../slideMasters/slideMaster30.xml"/>
</Relationships>
</file>

<file path=ppt/slideLayouts/_rels/slideLayout359.xml.rels><?xml version="1.0" encoding="UTF-8"?>
<Relationships xmlns="http://schemas.openxmlformats.org/package/2006/relationships"><Relationship Id="rId1" Type="http://schemas.openxmlformats.org/officeDocument/2006/relationships/slideMaster" Target="../slideMasters/slideMaster30.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0.xml.rels><?xml version="1.0" encoding="UTF-8"?>
<Relationships xmlns="http://schemas.openxmlformats.org/package/2006/relationships"><Relationship Id="rId1" Type="http://schemas.openxmlformats.org/officeDocument/2006/relationships/slideMaster" Target="../slideMasters/slideMaster30.xml"/>
</Relationships>
</file>

<file path=ppt/slideLayouts/_rels/slideLayout361.xml.rels><?xml version="1.0" encoding="UTF-8"?>
<Relationships xmlns="http://schemas.openxmlformats.org/package/2006/relationships"><Relationship Id="rId1" Type="http://schemas.openxmlformats.org/officeDocument/2006/relationships/slideMaster" Target="../slideMasters/slideMaster31.xml"/>
</Relationships>
</file>

<file path=ppt/slideLayouts/_rels/slideLayout362.xml.rels><?xml version="1.0" encoding="UTF-8"?>
<Relationships xmlns="http://schemas.openxmlformats.org/package/2006/relationships"><Relationship Id="rId1" Type="http://schemas.openxmlformats.org/officeDocument/2006/relationships/slideMaster" Target="../slideMasters/slideMaster31.xml"/>
</Relationships>
</file>

<file path=ppt/slideLayouts/_rels/slideLayout363.xml.rels><?xml version="1.0" encoding="UTF-8"?>
<Relationships xmlns="http://schemas.openxmlformats.org/package/2006/relationships"><Relationship Id="rId1" Type="http://schemas.openxmlformats.org/officeDocument/2006/relationships/slideMaster" Target="../slideMasters/slideMaster31.xml"/>
</Relationships>
</file>

<file path=ppt/slideLayouts/_rels/slideLayout364.xml.rels><?xml version="1.0" encoding="UTF-8"?>
<Relationships xmlns="http://schemas.openxmlformats.org/package/2006/relationships"><Relationship Id="rId1" Type="http://schemas.openxmlformats.org/officeDocument/2006/relationships/slideMaster" Target="../slideMasters/slideMaster31.xml"/>
</Relationships>
</file>

<file path=ppt/slideLayouts/_rels/slideLayout365.xml.rels><?xml version="1.0" encoding="UTF-8"?>
<Relationships xmlns="http://schemas.openxmlformats.org/package/2006/relationships"><Relationship Id="rId1" Type="http://schemas.openxmlformats.org/officeDocument/2006/relationships/slideMaster" Target="../slideMasters/slideMaster31.xml"/>
</Relationships>
</file>

<file path=ppt/slideLayouts/_rels/slideLayout366.xml.rels><?xml version="1.0" encoding="UTF-8"?>
<Relationships xmlns="http://schemas.openxmlformats.org/package/2006/relationships"><Relationship Id="rId1" Type="http://schemas.openxmlformats.org/officeDocument/2006/relationships/slideMaster" Target="../slideMasters/slideMaster31.xml"/>
</Relationships>
</file>

<file path=ppt/slideLayouts/_rels/slideLayout367.xml.rels><?xml version="1.0" encoding="UTF-8"?>
<Relationships xmlns="http://schemas.openxmlformats.org/package/2006/relationships"><Relationship Id="rId1" Type="http://schemas.openxmlformats.org/officeDocument/2006/relationships/slideMaster" Target="../slideMasters/slideMaster31.xml"/>
</Relationships>
</file>

<file path=ppt/slideLayouts/_rels/slideLayout368.xml.rels><?xml version="1.0" encoding="UTF-8"?>
<Relationships xmlns="http://schemas.openxmlformats.org/package/2006/relationships"><Relationship Id="rId1" Type="http://schemas.openxmlformats.org/officeDocument/2006/relationships/slideMaster" Target="../slideMasters/slideMaster31.xml"/>
</Relationships>
</file>

<file path=ppt/slideLayouts/_rels/slideLayout369.xml.rels><?xml version="1.0" encoding="UTF-8"?>
<Relationships xmlns="http://schemas.openxmlformats.org/package/2006/relationships"><Relationship Id="rId1" Type="http://schemas.openxmlformats.org/officeDocument/2006/relationships/slideMaster" Target="../slideMasters/slideMaster31.xml"/>
</Relationships>
</file>

<file path=ppt/slideLayouts/_rels/slideLayout3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70.xml.rels><?xml version="1.0" encoding="UTF-8"?>
<Relationships xmlns="http://schemas.openxmlformats.org/package/2006/relationships"><Relationship Id="rId1" Type="http://schemas.openxmlformats.org/officeDocument/2006/relationships/slideMaster" Target="../slideMasters/slideMaster31.xml"/>
</Relationships>
</file>

<file path=ppt/slideLayouts/_rels/slideLayout371.xml.rels><?xml version="1.0" encoding="UTF-8"?>
<Relationships xmlns="http://schemas.openxmlformats.org/package/2006/relationships"><Relationship Id="rId1" Type="http://schemas.openxmlformats.org/officeDocument/2006/relationships/slideMaster" Target="../slideMasters/slideMaster31.xml"/>
</Relationships>
</file>

<file path=ppt/slideLayouts/_rels/slideLayout372.xml.rels><?xml version="1.0" encoding="UTF-8"?>
<Relationships xmlns="http://schemas.openxmlformats.org/package/2006/relationships"><Relationship Id="rId1" Type="http://schemas.openxmlformats.org/officeDocument/2006/relationships/slideMaster" Target="../slideMasters/slideMaster31.xml"/>
</Relationships>
</file>

<file path=ppt/slideLayouts/_rels/slideLayout373.xml.rels><?xml version="1.0" encoding="UTF-8"?>
<Relationships xmlns="http://schemas.openxmlformats.org/package/2006/relationships"><Relationship Id="rId1" Type="http://schemas.openxmlformats.org/officeDocument/2006/relationships/slideMaster" Target="../slideMasters/slideMaster32.xml"/>
</Relationships>
</file>

<file path=ppt/slideLayouts/_rels/slideLayout374.xml.rels><?xml version="1.0" encoding="UTF-8"?>
<Relationships xmlns="http://schemas.openxmlformats.org/package/2006/relationships"><Relationship Id="rId1" Type="http://schemas.openxmlformats.org/officeDocument/2006/relationships/slideMaster" Target="../slideMasters/slideMaster32.xml"/>
</Relationships>
</file>

<file path=ppt/slideLayouts/_rels/slideLayout375.xml.rels><?xml version="1.0" encoding="UTF-8"?>
<Relationships xmlns="http://schemas.openxmlformats.org/package/2006/relationships"><Relationship Id="rId1" Type="http://schemas.openxmlformats.org/officeDocument/2006/relationships/slideMaster" Target="../slideMasters/slideMaster32.xml"/>
</Relationships>
</file>

<file path=ppt/slideLayouts/_rels/slideLayout376.xml.rels><?xml version="1.0" encoding="UTF-8"?>
<Relationships xmlns="http://schemas.openxmlformats.org/package/2006/relationships"><Relationship Id="rId1" Type="http://schemas.openxmlformats.org/officeDocument/2006/relationships/slideMaster" Target="../slideMasters/slideMaster32.xml"/>
</Relationships>
</file>

<file path=ppt/slideLayouts/_rels/slideLayout377.xml.rels><?xml version="1.0" encoding="UTF-8"?>
<Relationships xmlns="http://schemas.openxmlformats.org/package/2006/relationships"><Relationship Id="rId1" Type="http://schemas.openxmlformats.org/officeDocument/2006/relationships/slideMaster" Target="../slideMasters/slideMaster32.xml"/>
</Relationships>
</file>

<file path=ppt/slideLayouts/_rels/slideLayout378.xml.rels><?xml version="1.0" encoding="UTF-8"?>
<Relationships xmlns="http://schemas.openxmlformats.org/package/2006/relationships"><Relationship Id="rId1" Type="http://schemas.openxmlformats.org/officeDocument/2006/relationships/slideMaster" Target="../slideMasters/slideMaster32.xml"/>
</Relationships>
</file>

<file path=ppt/slideLayouts/_rels/slideLayout379.xml.rels><?xml version="1.0" encoding="UTF-8"?>
<Relationships xmlns="http://schemas.openxmlformats.org/package/2006/relationships"><Relationship Id="rId1" Type="http://schemas.openxmlformats.org/officeDocument/2006/relationships/slideMaster" Target="../slideMasters/slideMaster32.xml"/>
</Relationships>
</file>

<file path=ppt/slideLayouts/_rels/slideLayout3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80.xml.rels><?xml version="1.0" encoding="UTF-8"?>
<Relationships xmlns="http://schemas.openxmlformats.org/package/2006/relationships"><Relationship Id="rId1" Type="http://schemas.openxmlformats.org/officeDocument/2006/relationships/slideMaster" Target="../slideMasters/slideMaster32.xml"/>
</Relationships>
</file>

<file path=ppt/slideLayouts/_rels/slideLayout381.xml.rels><?xml version="1.0" encoding="UTF-8"?>
<Relationships xmlns="http://schemas.openxmlformats.org/package/2006/relationships"><Relationship Id="rId1" Type="http://schemas.openxmlformats.org/officeDocument/2006/relationships/slideMaster" Target="../slideMasters/slideMaster32.xml"/>
</Relationships>
</file>

<file path=ppt/slideLayouts/_rels/slideLayout382.xml.rels><?xml version="1.0" encoding="UTF-8"?>
<Relationships xmlns="http://schemas.openxmlformats.org/package/2006/relationships"><Relationship Id="rId1" Type="http://schemas.openxmlformats.org/officeDocument/2006/relationships/slideMaster" Target="../slideMasters/slideMaster32.xml"/>
</Relationships>
</file>

<file path=ppt/slideLayouts/_rels/slideLayout383.xml.rels><?xml version="1.0" encoding="UTF-8"?>
<Relationships xmlns="http://schemas.openxmlformats.org/package/2006/relationships"><Relationship Id="rId1" Type="http://schemas.openxmlformats.org/officeDocument/2006/relationships/slideMaster" Target="../slideMasters/slideMaster32.xml"/>
</Relationships>
</file>

<file path=ppt/slideLayouts/_rels/slideLayout384.xml.rels><?xml version="1.0" encoding="UTF-8"?>
<Relationships xmlns="http://schemas.openxmlformats.org/package/2006/relationships"><Relationship Id="rId1" Type="http://schemas.openxmlformats.org/officeDocument/2006/relationships/slideMaster" Target="../slideMasters/slideMaster32.xml"/>
</Relationships>
</file>

<file path=ppt/slideLayouts/_rels/slideLayout385.xml.rels><?xml version="1.0" encoding="UTF-8"?>
<Relationships xmlns="http://schemas.openxmlformats.org/package/2006/relationships"><Relationship Id="rId1" Type="http://schemas.openxmlformats.org/officeDocument/2006/relationships/slideMaster" Target="../slideMasters/slideMaster33.xml"/>
</Relationships>
</file>

<file path=ppt/slideLayouts/_rels/slideLayout386.xml.rels><?xml version="1.0" encoding="UTF-8"?>
<Relationships xmlns="http://schemas.openxmlformats.org/package/2006/relationships"><Relationship Id="rId1" Type="http://schemas.openxmlformats.org/officeDocument/2006/relationships/slideMaster" Target="../slideMasters/slideMaster33.xml"/>
</Relationships>
</file>

<file path=ppt/slideLayouts/_rels/slideLayout387.xml.rels><?xml version="1.0" encoding="UTF-8"?>
<Relationships xmlns="http://schemas.openxmlformats.org/package/2006/relationships"><Relationship Id="rId1" Type="http://schemas.openxmlformats.org/officeDocument/2006/relationships/slideMaster" Target="../slideMasters/slideMaster33.xml"/>
</Relationships>
</file>

<file path=ppt/slideLayouts/_rels/slideLayout388.xml.rels><?xml version="1.0" encoding="UTF-8"?>
<Relationships xmlns="http://schemas.openxmlformats.org/package/2006/relationships"><Relationship Id="rId1" Type="http://schemas.openxmlformats.org/officeDocument/2006/relationships/slideMaster" Target="../slideMasters/slideMaster33.xml"/>
</Relationships>
</file>

<file path=ppt/slideLayouts/_rels/slideLayout389.xml.rels><?xml version="1.0" encoding="UTF-8"?>
<Relationships xmlns="http://schemas.openxmlformats.org/package/2006/relationships"><Relationship Id="rId1" Type="http://schemas.openxmlformats.org/officeDocument/2006/relationships/slideMaster" Target="../slideMasters/slideMaster33.xml"/>
</Relationships>
</file>

<file path=ppt/slideLayouts/_rels/slideLayout39.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90.xml.rels><?xml version="1.0" encoding="UTF-8"?>
<Relationships xmlns="http://schemas.openxmlformats.org/package/2006/relationships"><Relationship Id="rId1" Type="http://schemas.openxmlformats.org/officeDocument/2006/relationships/slideMaster" Target="../slideMasters/slideMaster33.xml"/>
</Relationships>
</file>

<file path=ppt/slideLayouts/_rels/slideLayout391.xml.rels><?xml version="1.0" encoding="UTF-8"?>
<Relationships xmlns="http://schemas.openxmlformats.org/package/2006/relationships"><Relationship Id="rId1" Type="http://schemas.openxmlformats.org/officeDocument/2006/relationships/slideMaster" Target="../slideMasters/slideMaster33.xml"/>
</Relationships>
</file>

<file path=ppt/slideLayouts/_rels/slideLayout392.xml.rels><?xml version="1.0" encoding="UTF-8"?>
<Relationships xmlns="http://schemas.openxmlformats.org/package/2006/relationships"><Relationship Id="rId1" Type="http://schemas.openxmlformats.org/officeDocument/2006/relationships/slideMaster" Target="../slideMasters/slideMaster33.xml"/>
</Relationships>
</file>

<file path=ppt/slideLayouts/_rels/slideLayout393.xml.rels><?xml version="1.0" encoding="UTF-8"?>
<Relationships xmlns="http://schemas.openxmlformats.org/package/2006/relationships"><Relationship Id="rId1" Type="http://schemas.openxmlformats.org/officeDocument/2006/relationships/slideMaster" Target="../slideMasters/slideMaster33.xml"/>
</Relationships>
</file>

<file path=ppt/slideLayouts/_rels/slideLayout394.xml.rels><?xml version="1.0" encoding="UTF-8"?>
<Relationships xmlns="http://schemas.openxmlformats.org/package/2006/relationships"><Relationship Id="rId1" Type="http://schemas.openxmlformats.org/officeDocument/2006/relationships/slideMaster" Target="../slideMasters/slideMaster33.xml"/>
</Relationships>
</file>

<file path=ppt/slideLayouts/_rels/slideLayout395.xml.rels><?xml version="1.0" encoding="UTF-8"?>
<Relationships xmlns="http://schemas.openxmlformats.org/package/2006/relationships"><Relationship Id="rId1" Type="http://schemas.openxmlformats.org/officeDocument/2006/relationships/slideMaster" Target="../slideMasters/slideMaster33.xml"/>
</Relationships>
</file>

<file path=ppt/slideLayouts/_rels/slideLayout396.xml.rels><?xml version="1.0" encoding="UTF-8"?>
<Relationships xmlns="http://schemas.openxmlformats.org/package/2006/relationships"><Relationship Id="rId1" Type="http://schemas.openxmlformats.org/officeDocument/2006/relationships/slideMaster" Target="../slideMasters/slideMaster33.xml"/>
</Relationships>
</file>

<file path=ppt/slideLayouts/_rels/slideLayout397.xml.rels><?xml version="1.0" encoding="UTF-8"?>
<Relationships xmlns="http://schemas.openxmlformats.org/package/2006/relationships"><Relationship Id="rId1" Type="http://schemas.openxmlformats.org/officeDocument/2006/relationships/slideMaster" Target="../slideMasters/slideMaster34.xml"/>
</Relationships>
</file>

<file path=ppt/slideLayouts/_rels/slideLayout398.xml.rels><?xml version="1.0" encoding="UTF-8"?>
<Relationships xmlns="http://schemas.openxmlformats.org/package/2006/relationships"><Relationship Id="rId1" Type="http://schemas.openxmlformats.org/officeDocument/2006/relationships/slideMaster" Target="../slideMasters/slideMaster34.xml"/>
</Relationships>
</file>

<file path=ppt/slideLayouts/_rels/slideLayout399.xml.rels><?xml version="1.0" encoding="UTF-8"?>
<Relationships xmlns="http://schemas.openxmlformats.org/package/2006/relationships"><Relationship Id="rId1" Type="http://schemas.openxmlformats.org/officeDocument/2006/relationships/slideMaster" Target="../slideMasters/slideMaster34.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0.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00.xml.rels><?xml version="1.0" encoding="UTF-8"?>
<Relationships xmlns="http://schemas.openxmlformats.org/package/2006/relationships"><Relationship Id="rId1" Type="http://schemas.openxmlformats.org/officeDocument/2006/relationships/slideMaster" Target="../slideMasters/slideMaster34.xml"/>
</Relationships>
</file>

<file path=ppt/slideLayouts/_rels/slideLayout401.xml.rels><?xml version="1.0" encoding="UTF-8"?>
<Relationships xmlns="http://schemas.openxmlformats.org/package/2006/relationships"><Relationship Id="rId1" Type="http://schemas.openxmlformats.org/officeDocument/2006/relationships/slideMaster" Target="../slideMasters/slideMaster34.xml"/>
</Relationships>
</file>

<file path=ppt/slideLayouts/_rels/slideLayout402.xml.rels><?xml version="1.0" encoding="UTF-8"?>
<Relationships xmlns="http://schemas.openxmlformats.org/package/2006/relationships"><Relationship Id="rId1" Type="http://schemas.openxmlformats.org/officeDocument/2006/relationships/slideMaster" Target="../slideMasters/slideMaster34.xml"/>
</Relationships>
</file>

<file path=ppt/slideLayouts/_rels/slideLayout403.xml.rels><?xml version="1.0" encoding="UTF-8"?>
<Relationships xmlns="http://schemas.openxmlformats.org/package/2006/relationships"><Relationship Id="rId1" Type="http://schemas.openxmlformats.org/officeDocument/2006/relationships/slideMaster" Target="../slideMasters/slideMaster34.xml"/>
</Relationships>
</file>

<file path=ppt/slideLayouts/_rels/slideLayout404.xml.rels><?xml version="1.0" encoding="UTF-8"?>
<Relationships xmlns="http://schemas.openxmlformats.org/package/2006/relationships"><Relationship Id="rId1" Type="http://schemas.openxmlformats.org/officeDocument/2006/relationships/slideMaster" Target="../slideMasters/slideMaster34.xml"/>
</Relationships>
</file>

<file path=ppt/slideLayouts/_rels/slideLayout405.xml.rels><?xml version="1.0" encoding="UTF-8"?>
<Relationships xmlns="http://schemas.openxmlformats.org/package/2006/relationships"><Relationship Id="rId1" Type="http://schemas.openxmlformats.org/officeDocument/2006/relationships/slideMaster" Target="../slideMasters/slideMaster34.xml"/>
</Relationships>
</file>

<file path=ppt/slideLayouts/_rels/slideLayout406.xml.rels><?xml version="1.0" encoding="UTF-8"?>
<Relationships xmlns="http://schemas.openxmlformats.org/package/2006/relationships"><Relationship Id="rId1" Type="http://schemas.openxmlformats.org/officeDocument/2006/relationships/slideMaster" Target="../slideMasters/slideMaster34.xml"/>
</Relationships>
</file>

<file path=ppt/slideLayouts/_rels/slideLayout407.xml.rels><?xml version="1.0" encoding="UTF-8"?>
<Relationships xmlns="http://schemas.openxmlformats.org/package/2006/relationships"><Relationship Id="rId1" Type="http://schemas.openxmlformats.org/officeDocument/2006/relationships/slideMaster" Target="../slideMasters/slideMaster34.xml"/>
</Relationships>
</file>

<file path=ppt/slideLayouts/_rels/slideLayout408.xml.rels><?xml version="1.0" encoding="UTF-8"?>
<Relationships xmlns="http://schemas.openxmlformats.org/package/2006/relationships"><Relationship Id="rId1" Type="http://schemas.openxmlformats.org/officeDocument/2006/relationships/slideMaster" Target="../slideMasters/slideMaster34.xml"/>
</Relationships>
</file>

<file path=ppt/slideLayouts/_rels/slideLayout409.xml.rels><?xml version="1.0" encoding="UTF-8"?>
<Relationships xmlns="http://schemas.openxmlformats.org/package/2006/relationships"><Relationship Id="rId1" Type="http://schemas.openxmlformats.org/officeDocument/2006/relationships/slideMaster" Target="../slideMasters/slideMaster35.xml"/>
</Relationships>
</file>

<file path=ppt/slideLayouts/_rels/slideLayout41.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10.xml.rels><?xml version="1.0" encoding="UTF-8"?>
<Relationships xmlns="http://schemas.openxmlformats.org/package/2006/relationships"><Relationship Id="rId1" Type="http://schemas.openxmlformats.org/officeDocument/2006/relationships/slideMaster" Target="../slideMasters/slideMaster35.xml"/>
</Relationships>
</file>

<file path=ppt/slideLayouts/_rels/slideLayout411.xml.rels><?xml version="1.0" encoding="UTF-8"?>
<Relationships xmlns="http://schemas.openxmlformats.org/package/2006/relationships"><Relationship Id="rId1" Type="http://schemas.openxmlformats.org/officeDocument/2006/relationships/slideMaster" Target="../slideMasters/slideMaster35.xml"/>
</Relationships>
</file>

<file path=ppt/slideLayouts/_rels/slideLayout412.xml.rels><?xml version="1.0" encoding="UTF-8"?>
<Relationships xmlns="http://schemas.openxmlformats.org/package/2006/relationships"><Relationship Id="rId1" Type="http://schemas.openxmlformats.org/officeDocument/2006/relationships/slideMaster" Target="../slideMasters/slideMaster35.xml"/>
</Relationships>
</file>

<file path=ppt/slideLayouts/_rels/slideLayout413.xml.rels><?xml version="1.0" encoding="UTF-8"?>
<Relationships xmlns="http://schemas.openxmlformats.org/package/2006/relationships"><Relationship Id="rId1" Type="http://schemas.openxmlformats.org/officeDocument/2006/relationships/slideMaster" Target="../slideMasters/slideMaster35.xml"/>
</Relationships>
</file>

<file path=ppt/slideLayouts/_rels/slideLayout414.xml.rels><?xml version="1.0" encoding="UTF-8"?>
<Relationships xmlns="http://schemas.openxmlformats.org/package/2006/relationships"><Relationship Id="rId1" Type="http://schemas.openxmlformats.org/officeDocument/2006/relationships/slideMaster" Target="../slideMasters/slideMaster35.xml"/>
</Relationships>
</file>

<file path=ppt/slideLayouts/_rels/slideLayout415.xml.rels><?xml version="1.0" encoding="UTF-8"?>
<Relationships xmlns="http://schemas.openxmlformats.org/package/2006/relationships"><Relationship Id="rId1" Type="http://schemas.openxmlformats.org/officeDocument/2006/relationships/slideMaster" Target="../slideMasters/slideMaster35.xml"/>
</Relationships>
</file>

<file path=ppt/slideLayouts/_rels/slideLayout416.xml.rels><?xml version="1.0" encoding="UTF-8"?>
<Relationships xmlns="http://schemas.openxmlformats.org/package/2006/relationships"><Relationship Id="rId1" Type="http://schemas.openxmlformats.org/officeDocument/2006/relationships/slideMaster" Target="../slideMasters/slideMaster35.xml"/>
</Relationships>
</file>

<file path=ppt/slideLayouts/_rels/slideLayout417.xml.rels><?xml version="1.0" encoding="UTF-8"?>
<Relationships xmlns="http://schemas.openxmlformats.org/package/2006/relationships"><Relationship Id="rId1" Type="http://schemas.openxmlformats.org/officeDocument/2006/relationships/slideMaster" Target="../slideMasters/slideMaster35.xml"/>
</Relationships>
</file>

<file path=ppt/slideLayouts/_rels/slideLayout418.xml.rels><?xml version="1.0" encoding="UTF-8"?>
<Relationships xmlns="http://schemas.openxmlformats.org/package/2006/relationships"><Relationship Id="rId1" Type="http://schemas.openxmlformats.org/officeDocument/2006/relationships/slideMaster" Target="../slideMasters/slideMaster35.xml"/>
</Relationships>
</file>

<file path=ppt/slideLayouts/_rels/slideLayout419.xml.rels><?xml version="1.0" encoding="UTF-8"?>
<Relationships xmlns="http://schemas.openxmlformats.org/package/2006/relationships"><Relationship Id="rId1" Type="http://schemas.openxmlformats.org/officeDocument/2006/relationships/slideMaster" Target="../slideMasters/slideMaster35.xml"/>
</Relationships>
</file>

<file path=ppt/slideLayouts/_rels/slideLayout42.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20.xml.rels><?xml version="1.0" encoding="UTF-8"?>
<Relationships xmlns="http://schemas.openxmlformats.org/package/2006/relationships"><Relationship Id="rId1" Type="http://schemas.openxmlformats.org/officeDocument/2006/relationships/slideMaster" Target="../slideMasters/slideMaster35.xml"/>
</Relationships>
</file>

<file path=ppt/slideLayouts/_rels/slideLayout421.xml.rels><?xml version="1.0" encoding="UTF-8"?>
<Relationships xmlns="http://schemas.openxmlformats.org/package/2006/relationships"><Relationship Id="rId1" Type="http://schemas.openxmlformats.org/officeDocument/2006/relationships/slideMaster" Target="../slideMasters/slideMaster36.xml"/>
</Relationships>
</file>

<file path=ppt/slideLayouts/_rels/slideLayout422.xml.rels><?xml version="1.0" encoding="UTF-8"?>
<Relationships xmlns="http://schemas.openxmlformats.org/package/2006/relationships"><Relationship Id="rId1" Type="http://schemas.openxmlformats.org/officeDocument/2006/relationships/slideMaster" Target="../slideMasters/slideMaster36.xml"/>
</Relationships>
</file>

<file path=ppt/slideLayouts/_rels/slideLayout423.xml.rels><?xml version="1.0" encoding="UTF-8"?>
<Relationships xmlns="http://schemas.openxmlformats.org/package/2006/relationships"><Relationship Id="rId1" Type="http://schemas.openxmlformats.org/officeDocument/2006/relationships/slideMaster" Target="../slideMasters/slideMaster36.xml"/>
</Relationships>
</file>

<file path=ppt/slideLayouts/_rels/slideLayout424.xml.rels><?xml version="1.0" encoding="UTF-8"?>
<Relationships xmlns="http://schemas.openxmlformats.org/package/2006/relationships"><Relationship Id="rId1" Type="http://schemas.openxmlformats.org/officeDocument/2006/relationships/slideMaster" Target="../slideMasters/slideMaster36.xml"/>
</Relationships>
</file>

<file path=ppt/slideLayouts/_rels/slideLayout425.xml.rels><?xml version="1.0" encoding="UTF-8"?>
<Relationships xmlns="http://schemas.openxmlformats.org/package/2006/relationships"><Relationship Id="rId1" Type="http://schemas.openxmlformats.org/officeDocument/2006/relationships/slideMaster" Target="../slideMasters/slideMaster36.xml"/>
</Relationships>
</file>

<file path=ppt/slideLayouts/_rels/slideLayout426.xml.rels><?xml version="1.0" encoding="UTF-8"?>
<Relationships xmlns="http://schemas.openxmlformats.org/package/2006/relationships"><Relationship Id="rId1" Type="http://schemas.openxmlformats.org/officeDocument/2006/relationships/slideMaster" Target="../slideMasters/slideMaster36.xml"/>
</Relationships>
</file>

<file path=ppt/slideLayouts/_rels/slideLayout427.xml.rels><?xml version="1.0" encoding="UTF-8"?>
<Relationships xmlns="http://schemas.openxmlformats.org/package/2006/relationships"><Relationship Id="rId1" Type="http://schemas.openxmlformats.org/officeDocument/2006/relationships/slideMaster" Target="../slideMasters/slideMaster36.xml"/>
</Relationships>
</file>

<file path=ppt/slideLayouts/_rels/slideLayout428.xml.rels><?xml version="1.0" encoding="UTF-8"?>
<Relationships xmlns="http://schemas.openxmlformats.org/package/2006/relationships"><Relationship Id="rId1" Type="http://schemas.openxmlformats.org/officeDocument/2006/relationships/slideMaster" Target="../slideMasters/slideMaster36.xml"/>
</Relationships>
</file>

<file path=ppt/slideLayouts/_rels/slideLayout429.xml.rels><?xml version="1.0" encoding="UTF-8"?>
<Relationships xmlns="http://schemas.openxmlformats.org/package/2006/relationships"><Relationship Id="rId1" Type="http://schemas.openxmlformats.org/officeDocument/2006/relationships/slideMaster" Target="../slideMasters/slideMaster36.xml"/>
</Relationships>
</file>

<file path=ppt/slideLayouts/_rels/slideLayout43.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30.xml.rels><?xml version="1.0" encoding="UTF-8"?>
<Relationships xmlns="http://schemas.openxmlformats.org/package/2006/relationships"><Relationship Id="rId1" Type="http://schemas.openxmlformats.org/officeDocument/2006/relationships/slideMaster" Target="../slideMasters/slideMaster36.xml"/>
</Relationships>
</file>

<file path=ppt/slideLayouts/_rels/slideLayout431.xml.rels><?xml version="1.0" encoding="UTF-8"?>
<Relationships xmlns="http://schemas.openxmlformats.org/package/2006/relationships"><Relationship Id="rId1" Type="http://schemas.openxmlformats.org/officeDocument/2006/relationships/slideMaster" Target="../slideMasters/slideMaster36.xml"/>
</Relationships>
</file>

<file path=ppt/slideLayouts/_rels/slideLayout432.xml.rels><?xml version="1.0" encoding="UTF-8"?>
<Relationships xmlns="http://schemas.openxmlformats.org/package/2006/relationships"><Relationship Id="rId1" Type="http://schemas.openxmlformats.org/officeDocument/2006/relationships/slideMaster" Target="../slideMasters/slideMaster36.xml"/>
</Relationships>
</file>

<file path=ppt/slideLayouts/_rels/slideLayout433.xml.rels><?xml version="1.0" encoding="UTF-8"?>
<Relationships xmlns="http://schemas.openxmlformats.org/package/2006/relationships"><Relationship Id="rId1" Type="http://schemas.openxmlformats.org/officeDocument/2006/relationships/slideMaster" Target="../slideMasters/slideMaster37.xml"/>
</Relationships>
</file>

<file path=ppt/slideLayouts/_rels/slideLayout434.xml.rels><?xml version="1.0" encoding="UTF-8"?>
<Relationships xmlns="http://schemas.openxmlformats.org/package/2006/relationships"><Relationship Id="rId1" Type="http://schemas.openxmlformats.org/officeDocument/2006/relationships/slideMaster" Target="../slideMasters/slideMaster37.xml"/>
</Relationships>
</file>

<file path=ppt/slideLayouts/_rels/slideLayout435.xml.rels><?xml version="1.0" encoding="UTF-8"?>
<Relationships xmlns="http://schemas.openxmlformats.org/package/2006/relationships"><Relationship Id="rId1" Type="http://schemas.openxmlformats.org/officeDocument/2006/relationships/slideMaster" Target="../slideMasters/slideMaster37.xml"/>
</Relationships>
</file>

<file path=ppt/slideLayouts/_rels/slideLayout436.xml.rels><?xml version="1.0" encoding="UTF-8"?>
<Relationships xmlns="http://schemas.openxmlformats.org/package/2006/relationships"><Relationship Id="rId1" Type="http://schemas.openxmlformats.org/officeDocument/2006/relationships/slideMaster" Target="../slideMasters/slideMaster37.xml"/>
</Relationships>
</file>

<file path=ppt/slideLayouts/_rels/slideLayout437.xml.rels><?xml version="1.0" encoding="UTF-8"?>
<Relationships xmlns="http://schemas.openxmlformats.org/package/2006/relationships"><Relationship Id="rId1" Type="http://schemas.openxmlformats.org/officeDocument/2006/relationships/slideMaster" Target="../slideMasters/slideMaster37.xml"/>
</Relationships>
</file>

<file path=ppt/slideLayouts/_rels/slideLayout438.xml.rels><?xml version="1.0" encoding="UTF-8"?>
<Relationships xmlns="http://schemas.openxmlformats.org/package/2006/relationships"><Relationship Id="rId1" Type="http://schemas.openxmlformats.org/officeDocument/2006/relationships/slideMaster" Target="../slideMasters/slideMaster37.xml"/>
</Relationships>
</file>

<file path=ppt/slideLayouts/_rels/slideLayout439.xml.rels><?xml version="1.0" encoding="UTF-8"?>
<Relationships xmlns="http://schemas.openxmlformats.org/package/2006/relationships"><Relationship Id="rId1" Type="http://schemas.openxmlformats.org/officeDocument/2006/relationships/slideMaster" Target="../slideMasters/slideMaster37.xml"/>
</Relationships>
</file>

<file path=ppt/slideLayouts/_rels/slideLayout4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40.xml.rels><?xml version="1.0" encoding="UTF-8"?>
<Relationships xmlns="http://schemas.openxmlformats.org/package/2006/relationships"><Relationship Id="rId1" Type="http://schemas.openxmlformats.org/officeDocument/2006/relationships/slideMaster" Target="../slideMasters/slideMaster37.xml"/>
</Relationships>
</file>

<file path=ppt/slideLayouts/_rels/slideLayout441.xml.rels><?xml version="1.0" encoding="UTF-8"?>
<Relationships xmlns="http://schemas.openxmlformats.org/package/2006/relationships"><Relationship Id="rId1" Type="http://schemas.openxmlformats.org/officeDocument/2006/relationships/slideMaster" Target="../slideMasters/slideMaster37.xml"/>
</Relationships>
</file>

<file path=ppt/slideLayouts/_rels/slideLayout442.xml.rels><?xml version="1.0" encoding="UTF-8"?>
<Relationships xmlns="http://schemas.openxmlformats.org/package/2006/relationships"><Relationship Id="rId1" Type="http://schemas.openxmlformats.org/officeDocument/2006/relationships/slideMaster" Target="../slideMasters/slideMaster37.xml"/>
</Relationships>
</file>

<file path=ppt/slideLayouts/_rels/slideLayout443.xml.rels><?xml version="1.0" encoding="UTF-8"?>
<Relationships xmlns="http://schemas.openxmlformats.org/package/2006/relationships"><Relationship Id="rId1" Type="http://schemas.openxmlformats.org/officeDocument/2006/relationships/slideMaster" Target="../slideMasters/slideMaster37.xml"/>
</Relationships>
</file>

<file path=ppt/slideLayouts/_rels/slideLayout444.xml.rels><?xml version="1.0" encoding="UTF-8"?>
<Relationships xmlns="http://schemas.openxmlformats.org/package/2006/relationships"><Relationship Id="rId1" Type="http://schemas.openxmlformats.org/officeDocument/2006/relationships/slideMaster" Target="../slideMasters/slideMaster37.xml"/>
</Relationships>
</file>

<file path=ppt/slideLayouts/_rels/slideLayout445.xml.rels><?xml version="1.0" encoding="UTF-8"?>
<Relationships xmlns="http://schemas.openxmlformats.org/package/2006/relationships"><Relationship Id="rId1" Type="http://schemas.openxmlformats.org/officeDocument/2006/relationships/slideMaster" Target="../slideMasters/slideMaster38.xml"/>
</Relationships>
</file>

<file path=ppt/slideLayouts/_rels/slideLayout446.xml.rels><?xml version="1.0" encoding="UTF-8"?>
<Relationships xmlns="http://schemas.openxmlformats.org/package/2006/relationships"><Relationship Id="rId1" Type="http://schemas.openxmlformats.org/officeDocument/2006/relationships/slideMaster" Target="../slideMasters/slideMaster38.xml"/>
</Relationships>
</file>

<file path=ppt/slideLayouts/_rels/slideLayout447.xml.rels><?xml version="1.0" encoding="UTF-8"?>
<Relationships xmlns="http://schemas.openxmlformats.org/package/2006/relationships"><Relationship Id="rId1" Type="http://schemas.openxmlformats.org/officeDocument/2006/relationships/slideMaster" Target="../slideMasters/slideMaster38.xml"/>
</Relationships>
</file>

<file path=ppt/slideLayouts/_rels/slideLayout448.xml.rels><?xml version="1.0" encoding="UTF-8"?>
<Relationships xmlns="http://schemas.openxmlformats.org/package/2006/relationships"><Relationship Id="rId1" Type="http://schemas.openxmlformats.org/officeDocument/2006/relationships/slideMaster" Target="../slideMasters/slideMaster38.xml"/>
</Relationships>
</file>

<file path=ppt/slideLayouts/_rels/slideLayout449.xml.rels><?xml version="1.0" encoding="UTF-8"?>
<Relationships xmlns="http://schemas.openxmlformats.org/package/2006/relationships"><Relationship Id="rId1" Type="http://schemas.openxmlformats.org/officeDocument/2006/relationships/slideMaster" Target="../slideMasters/slideMaster38.xml"/>
</Relationships>
</file>

<file path=ppt/slideLayouts/_rels/slideLayout45.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50.xml.rels><?xml version="1.0" encoding="UTF-8"?>
<Relationships xmlns="http://schemas.openxmlformats.org/package/2006/relationships"><Relationship Id="rId1" Type="http://schemas.openxmlformats.org/officeDocument/2006/relationships/slideMaster" Target="../slideMasters/slideMaster38.xml"/>
</Relationships>
</file>

<file path=ppt/slideLayouts/_rels/slideLayout451.xml.rels><?xml version="1.0" encoding="UTF-8"?>
<Relationships xmlns="http://schemas.openxmlformats.org/package/2006/relationships"><Relationship Id="rId1" Type="http://schemas.openxmlformats.org/officeDocument/2006/relationships/slideMaster" Target="../slideMasters/slideMaster38.xml"/>
</Relationships>
</file>

<file path=ppt/slideLayouts/_rels/slideLayout452.xml.rels><?xml version="1.0" encoding="UTF-8"?>
<Relationships xmlns="http://schemas.openxmlformats.org/package/2006/relationships"><Relationship Id="rId1" Type="http://schemas.openxmlformats.org/officeDocument/2006/relationships/slideMaster" Target="../slideMasters/slideMaster38.xml"/>
</Relationships>
</file>

<file path=ppt/slideLayouts/_rels/slideLayout453.xml.rels><?xml version="1.0" encoding="UTF-8"?>
<Relationships xmlns="http://schemas.openxmlformats.org/package/2006/relationships"><Relationship Id="rId1" Type="http://schemas.openxmlformats.org/officeDocument/2006/relationships/slideMaster" Target="../slideMasters/slideMaster38.xml"/>
</Relationships>
</file>

<file path=ppt/slideLayouts/_rels/slideLayout454.xml.rels><?xml version="1.0" encoding="UTF-8"?>
<Relationships xmlns="http://schemas.openxmlformats.org/package/2006/relationships"><Relationship Id="rId1" Type="http://schemas.openxmlformats.org/officeDocument/2006/relationships/slideMaster" Target="../slideMasters/slideMaster38.xml"/>
</Relationships>
</file>

<file path=ppt/slideLayouts/_rels/slideLayout455.xml.rels><?xml version="1.0" encoding="UTF-8"?>
<Relationships xmlns="http://schemas.openxmlformats.org/package/2006/relationships"><Relationship Id="rId1" Type="http://schemas.openxmlformats.org/officeDocument/2006/relationships/slideMaster" Target="../slideMasters/slideMaster38.xml"/>
</Relationships>
</file>

<file path=ppt/slideLayouts/_rels/slideLayout456.xml.rels><?xml version="1.0" encoding="UTF-8"?>
<Relationships xmlns="http://schemas.openxmlformats.org/package/2006/relationships"><Relationship Id="rId1" Type="http://schemas.openxmlformats.org/officeDocument/2006/relationships/slideMaster" Target="../slideMasters/slideMaster38.xml"/>
</Relationships>
</file>

<file path=ppt/slideLayouts/_rels/slideLayout457.xml.rels><?xml version="1.0" encoding="UTF-8"?>
<Relationships xmlns="http://schemas.openxmlformats.org/package/2006/relationships"><Relationship Id="rId1" Type="http://schemas.openxmlformats.org/officeDocument/2006/relationships/slideMaster" Target="../slideMasters/slideMaster39.xml"/>
</Relationships>
</file>

<file path=ppt/slideLayouts/_rels/slideLayout458.xml.rels><?xml version="1.0" encoding="UTF-8"?>
<Relationships xmlns="http://schemas.openxmlformats.org/package/2006/relationships"><Relationship Id="rId1" Type="http://schemas.openxmlformats.org/officeDocument/2006/relationships/slideMaster" Target="../slideMasters/slideMaster39.xml"/>
</Relationships>
</file>

<file path=ppt/slideLayouts/_rels/slideLayout459.xml.rels><?xml version="1.0" encoding="UTF-8"?>
<Relationships xmlns="http://schemas.openxmlformats.org/package/2006/relationships"><Relationship Id="rId1" Type="http://schemas.openxmlformats.org/officeDocument/2006/relationships/slideMaster" Target="../slideMasters/slideMaster39.xml"/>
</Relationships>
</file>

<file path=ppt/slideLayouts/_rels/slideLayout46.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60.xml.rels><?xml version="1.0" encoding="UTF-8"?>
<Relationships xmlns="http://schemas.openxmlformats.org/package/2006/relationships"><Relationship Id="rId1" Type="http://schemas.openxmlformats.org/officeDocument/2006/relationships/slideMaster" Target="../slideMasters/slideMaster39.xml"/>
</Relationships>
</file>

<file path=ppt/slideLayouts/_rels/slideLayout461.xml.rels><?xml version="1.0" encoding="UTF-8"?>
<Relationships xmlns="http://schemas.openxmlformats.org/package/2006/relationships"><Relationship Id="rId1" Type="http://schemas.openxmlformats.org/officeDocument/2006/relationships/slideMaster" Target="../slideMasters/slideMaster39.xml"/>
</Relationships>
</file>

<file path=ppt/slideLayouts/_rels/slideLayout462.xml.rels><?xml version="1.0" encoding="UTF-8"?>
<Relationships xmlns="http://schemas.openxmlformats.org/package/2006/relationships"><Relationship Id="rId1" Type="http://schemas.openxmlformats.org/officeDocument/2006/relationships/slideMaster" Target="../slideMasters/slideMaster39.xml"/>
</Relationships>
</file>

<file path=ppt/slideLayouts/_rels/slideLayout463.xml.rels><?xml version="1.0" encoding="UTF-8"?>
<Relationships xmlns="http://schemas.openxmlformats.org/package/2006/relationships"><Relationship Id="rId1" Type="http://schemas.openxmlformats.org/officeDocument/2006/relationships/slideMaster" Target="../slideMasters/slideMaster39.xml"/>
</Relationships>
</file>

<file path=ppt/slideLayouts/_rels/slideLayout464.xml.rels><?xml version="1.0" encoding="UTF-8"?>
<Relationships xmlns="http://schemas.openxmlformats.org/package/2006/relationships"><Relationship Id="rId1" Type="http://schemas.openxmlformats.org/officeDocument/2006/relationships/slideMaster" Target="../slideMasters/slideMaster39.xml"/>
</Relationships>
</file>

<file path=ppt/slideLayouts/_rels/slideLayout465.xml.rels><?xml version="1.0" encoding="UTF-8"?>
<Relationships xmlns="http://schemas.openxmlformats.org/package/2006/relationships"><Relationship Id="rId1" Type="http://schemas.openxmlformats.org/officeDocument/2006/relationships/slideMaster" Target="../slideMasters/slideMaster39.xml"/>
</Relationships>
</file>

<file path=ppt/slideLayouts/_rels/slideLayout466.xml.rels><?xml version="1.0" encoding="UTF-8"?>
<Relationships xmlns="http://schemas.openxmlformats.org/package/2006/relationships"><Relationship Id="rId1" Type="http://schemas.openxmlformats.org/officeDocument/2006/relationships/slideMaster" Target="../slideMasters/slideMaster39.xml"/>
</Relationships>
</file>

<file path=ppt/slideLayouts/_rels/slideLayout467.xml.rels><?xml version="1.0" encoding="UTF-8"?>
<Relationships xmlns="http://schemas.openxmlformats.org/package/2006/relationships"><Relationship Id="rId1" Type="http://schemas.openxmlformats.org/officeDocument/2006/relationships/slideMaster" Target="../slideMasters/slideMaster39.xml"/>
</Relationships>
</file>

<file path=ppt/slideLayouts/_rels/slideLayout468.xml.rels><?xml version="1.0" encoding="UTF-8"?>
<Relationships xmlns="http://schemas.openxmlformats.org/package/2006/relationships"><Relationship Id="rId1" Type="http://schemas.openxmlformats.org/officeDocument/2006/relationships/slideMaster" Target="../slideMasters/slideMaster39.xml"/>
</Relationships>
</file>

<file path=ppt/slideLayouts/_rels/slideLayout469.xml.rels><?xml version="1.0" encoding="UTF-8"?>
<Relationships xmlns="http://schemas.openxmlformats.org/package/2006/relationships"><Relationship Id="rId1" Type="http://schemas.openxmlformats.org/officeDocument/2006/relationships/slideMaster" Target="../slideMasters/slideMaster40.xml"/>
</Relationships>
</file>

<file path=ppt/slideLayouts/_rels/slideLayout4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70.xml.rels><?xml version="1.0" encoding="UTF-8"?>
<Relationships xmlns="http://schemas.openxmlformats.org/package/2006/relationships"><Relationship Id="rId1" Type="http://schemas.openxmlformats.org/officeDocument/2006/relationships/slideMaster" Target="../slideMasters/slideMaster40.xml"/>
</Relationships>
</file>

<file path=ppt/slideLayouts/_rels/slideLayout471.xml.rels><?xml version="1.0" encoding="UTF-8"?>
<Relationships xmlns="http://schemas.openxmlformats.org/package/2006/relationships"><Relationship Id="rId1" Type="http://schemas.openxmlformats.org/officeDocument/2006/relationships/slideMaster" Target="../slideMasters/slideMaster40.xml"/>
</Relationships>
</file>

<file path=ppt/slideLayouts/_rels/slideLayout472.xml.rels><?xml version="1.0" encoding="UTF-8"?>
<Relationships xmlns="http://schemas.openxmlformats.org/package/2006/relationships"><Relationship Id="rId1" Type="http://schemas.openxmlformats.org/officeDocument/2006/relationships/slideMaster" Target="../slideMasters/slideMaster40.xml"/>
</Relationships>
</file>

<file path=ppt/slideLayouts/_rels/slideLayout473.xml.rels><?xml version="1.0" encoding="UTF-8"?>
<Relationships xmlns="http://schemas.openxmlformats.org/package/2006/relationships"><Relationship Id="rId1" Type="http://schemas.openxmlformats.org/officeDocument/2006/relationships/slideMaster" Target="../slideMasters/slideMaster40.xml"/>
</Relationships>
</file>

<file path=ppt/slideLayouts/_rels/slideLayout474.xml.rels><?xml version="1.0" encoding="UTF-8"?>
<Relationships xmlns="http://schemas.openxmlformats.org/package/2006/relationships"><Relationship Id="rId1" Type="http://schemas.openxmlformats.org/officeDocument/2006/relationships/slideMaster" Target="../slideMasters/slideMaster40.xml"/>
</Relationships>
</file>

<file path=ppt/slideLayouts/_rels/slideLayout475.xml.rels><?xml version="1.0" encoding="UTF-8"?>
<Relationships xmlns="http://schemas.openxmlformats.org/package/2006/relationships"><Relationship Id="rId1" Type="http://schemas.openxmlformats.org/officeDocument/2006/relationships/slideMaster" Target="../slideMasters/slideMaster40.xml"/>
</Relationships>
</file>

<file path=ppt/slideLayouts/_rels/slideLayout476.xml.rels><?xml version="1.0" encoding="UTF-8"?>
<Relationships xmlns="http://schemas.openxmlformats.org/package/2006/relationships"><Relationship Id="rId1" Type="http://schemas.openxmlformats.org/officeDocument/2006/relationships/slideMaster" Target="../slideMasters/slideMaster40.xml"/>
</Relationships>
</file>

<file path=ppt/slideLayouts/_rels/slideLayout477.xml.rels><?xml version="1.0" encoding="UTF-8"?>
<Relationships xmlns="http://schemas.openxmlformats.org/package/2006/relationships"><Relationship Id="rId1" Type="http://schemas.openxmlformats.org/officeDocument/2006/relationships/slideMaster" Target="../slideMasters/slideMaster40.xml"/>
</Relationships>
</file>

<file path=ppt/slideLayouts/_rels/slideLayout478.xml.rels><?xml version="1.0" encoding="UTF-8"?>
<Relationships xmlns="http://schemas.openxmlformats.org/package/2006/relationships"><Relationship Id="rId1" Type="http://schemas.openxmlformats.org/officeDocument/2006/relationships/slideMaster" Target="../slideMasters/slideMaster40.xml"/>
</Relationships>
</file>

<file path=ppt/slideLayouts/_rels/slideLayout479.xml.rels><?xml version="1.0" encoding="UTF-8"?>
<Relationships xmlns="http://schemas.openxmlformats.org/package/2006/relationships"><Relationship Id="rId1" Type="http://schemas.openxmlformats.org/officeDocument/2006/relationships/slideMaster" Target="../slideMasters/slideMaster40.xml"/>
</Relationships>
</file>

<file path=ppt/slideLayouts/_rels/slideLayout4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80.xml.rels><?xml version="1.0" encoding="UTF-8"?>
<Relationships xmlns="http://schemas.openxmlformats.org/package/2006/relationships"><Relationship Id="rId1" Type="http://schemas.openxmlformats.org/officeDocument/2006/relationships/slideMaster" Target="../slideMasters/slideMaster40.xml"/>
</Relationships>
</file>

<file path=ppt/slideLayouts/_rels/slideLayout481.xml.rels><?xml version="1.0" encoding="UTF-8"?>
<Relationships xmlns="http://schemas.openxmlformats.org/package/2006/relationships"><Relationship Id="rId1" Type="http://schemas.openxmlformats.org/officeDocument/2006/relationships/slideMaster" Target="../slideMasters/slideMaster41.xml"/>
</Relationships>
</file>

<file path=ppt/slideLayouts/_rels/slideLayout482.xml.rels><?xml version="1.0" encoding="UTF-8"?>
<Relationships xmlns="http://schemas.openxmlformats.org/package/2006/relationships"><Relationship Id="rId1" Type="http://schemas.openxmlformats.org/officeDocument/2006/relationships/slideMaster" Target="../slideMasters/slideMaster41.xml"/>
</Relationships>
</file>

<file path=ppt/slideLayouts/_rels/slideLayout483.xml.rels><?xml version="1.0" encoding="UTF-8"?>
<Relationships xmlns="http://schemas.openxmlformats.org/package/2006/relationships"><Relationship Id="rId1" Type="http://schemas.openxmlformats.org/officeDocument/2006/relationships/slideMaster" Target="../slideMasters/slideMaster41.xml"/>
</Relationships>
</file>

<file path=ppt/slideLayouts/_rels/slideLayout484.xml.rels><?xml version="1.0" encoding="UTF-8"?>
<Relationships xmlns="http://schemas.openxmlformats.org/package/2006/relationships"><Relationship Id="rId1" Type="http://schemas.openxmlformats.org/officeDocument/2006/relationships/slideMaster" Target="../slideMasters/slideMaster41.xml"/>
</Relationships>
</file>

<file path=ppt/slideLayouts/_rels/slideLayout485.xml.rels><?xml version="1.0" encoding="UTF-8"?>
<Relationships xmlns="http://schemas.openxmlformats.org/package/2006/relationships"><Relationship Id="rId1" Type="http://schemas.openxmlformats.org/officeDocument/2006/relationships/slideMaster" Target="../slideMasters/slideMaster41.xml"/>
</Relationships>
</file>

<file path=ppt/slideLayouts/_rels/slideLayout486.xml.rels><?xml version="1.0" encoding="UTF-8"?>
<Relationships xmlns="http://schemas.openxmlformats.org/package/2006/relationships"><Relationship Id="rId1" Type="http://schemas.openxmlformats.org/officeDocument/2006/relationships/slideMaster" Target="../slideMasters/slideMaster41.xml"/>
</Relationships>
</file>

<file path=ppt/slideLayouts/_rels/slideLayout487.xml.rels><?xml version="1.0" encoding="UTF-8"?>
<Relationships xmlns="http://schemas.openxmlformats.org/package/2006/relationships"><Relationship Id="rId1" Type="http://schemas.openxmlformats.org/officeDocument/2006/relationships/slideMaster" Target="../slideMasters/slideMaster41.xml"/>
</Relationships>
</file>

<file path=ppt/slideLayouts/_rels/slideLayout488.xml.rels><?xml version="1.0" encoding="UTF-8"?>
<Relationships xmlns="http://schemas.openxmlformats.org/package/2006/relationships"><Relationship Id="rId1" Type="http://schemas.openxmlformats.org/officeDocument/2006/relationships/slideMaster" Target="../slideMasters/slideMaster41.xml"/>
</Relationships>
</file>

<file path=ppt/slideLayouts/_rels/slideLayout489.xml.rels><?xml version="1.0" encoding="UTF-8"?>
<Relationships xmlns="http://schemas.openxmlformats.org/package/2006/relationships"><Relationship Id="rId1" Type="http://schemas.openxmlformats.org/officeDocument/2006/relationships/slideMaster" Target="../slideMasters/slideMaster41.xml"/>
</Relationships>
</file>

<file path=ppt/slideLayouts/_rels/slideLayout4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490.xml.rels><?xml version="1.0" encoding="UTF-8"?>
<Relationships xmlns="http://schemas.openxmlformats.org/package/2006/relationships"><Relationship Id="rId1" Type="http://schemas.openxmlformats.org/officeDocument/2006/relationships/slideMaster" Target="../slideMasters/slideMaster41.xml"/>
</Relationships>
</file>

<file path=ppt/slideLayouts/_rels/slideLayout491.xml.rels><?xml version="1.0" encoding="UTF-8"?>
<Relationships xmlns="http://schemas.openxmlformats.org/package/2006/relationships"><Relationship Id="rId1" Type="http://schemas.openxmlformats.org/officeDocument/2006/relationships/slideMaster" Target="../slideMasters/slideMaster41.xml"/>
</Relationships>
</file>

<file path=ppt/slideLayouts/_rels/slideLayout492.xml.rels><?xml version="1.0" encoding="UTF-8"?>
<Relationships xmlns="http://schemas.openxmlformats.org/package/2006/relationships"><Relationship Id="rId1" Type="http://schemas.openxmlformats.org/officeDocument/2006/relationships/slideMaster" Target="../slideMasters/slideMaster41.xml"/>
</Relationships>
</file>

<file path=ppt/slideLayouts/_rels/slideLayout493.xml.rels><?xml version="1.0" encoding="UTF-8"?>
<Relationships xmlns="http://schemas.openxmlformats.org/package/2006/relationships"><Relationship Id="rId1" Type="http://schemas.openxmlformats.org/officeDocument/2006/relationships/slideMaster" Target="../slideMasters/slideMaster42.xml"/>
</Relationships>
</file>

<file path=ppt/slideLayouts/_rels/slideLayout494.xml.rels><?xml version="1.0" encoding="UTF-8"?>
<Relationships xmlns="http://schemas.openxmlformats.org/package/2006/relationships"><Relationship Id="rId1" Type="http://schemas.openxmlformats.org/officeDocument/2006/relationships/slideMaster" Target="../slideMasters/slideMaster42.xml"/>
</Relationships>
</file>

<file path=ppt/slideLayouts/_rels/slideLayout495.xml.rels><?xml version="1.0" encoding="UTF-8"?>
<Relationships xmlns="http://schemas.openxmlformats.org/package/2006/relationships"><Relationship Id="rId1" Type="http://schemas.openxmlformats.org/officeDocument/2006/relationships/slideMaster" Target="../slideMasters/slideMaster42.xml"/>
</Relationships>
</file>

<file path=ppt/slideLayouts/_rels/slideLayout496.xml.rels><?xml version="1.0" encoding="UTF-8"?>
<Relationships xmlns="http://schemas.openxmlformats.org/package/2006/relationships"><Relationship Id="rId1" Type="http://schemas.openxmlformats.org/officeDocument/2006/relationships/slideMaster" Target="../slideMasters/slideMaster42.xml"/>
</Relationships>
</file>

<file path=ppt/slideLayouts/_rels/slideLayout497.xml.rels><?xml version="1.0" encoding="UTF-8"?>
<Relationships xmlns="http://schemas.openxmlformats.org/package/2006/relationships"><Relationship Id="rId1" Type="http://schemas.openxmlformats.org/officeDocument/2006/relationships/slideMaster" Target="../slideMasters/slideMaster42.xml"/>
</Relationships>
</file>

<file path=ppt/slideLayouts/_rels/slideLayout498.xml.rels><?xml version="1.0" encoding="UTF-8"?>
<Relationships xmlns="http://schemas.openxmlformats.org/package/2006/relationships"><Relationship Id="rId1" Type="http://schemas.openxmlformats.org/officeDocument/2006/relationships/slideMaster" Target="../slideMasters/slideMaster42.xml"/>
</Relationships>
</file>

<file path=ppt/slideLayouts/_rels/slideLayout499.xml.rels><?xml version="1.0" encoding="UTF-8"?>
<Relationships xmlns="http://schemas.openxmlformats.org/package/2006/relationships"><Relationship Id="rId1" Type="http://schemas.openxmlformats.org/officeDocument/2006/relationships/slideMaster" Target="../slideMasters/slideMaster42.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0.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00.xml.rels><?xml version="1.0" encoding="UTF-8"?>
<Relationships xmlns="http://schemas.openxmlformats.org/package/2006/relationships"><Relationship Id="rId1" Type="http://schemas.openxmlformats.org/officeDocument/2006/relationships/slideMaster" Target="../slideMasters/slideMaster42.xml"/>
</Relationships>
</file>

<file path=ppt/slideLayouts/_rels/slideLayout501.xml.rels><?xml version="1.0" encoding="UTF-8"?>
<Relationships xmlns="http://schemas.openxmlformats.org/package/2006/relationships"><Relationship Id="rId1" Type="http://schemas.openxmlformats.org/officeDocument/2006/relationships/slideMaster" Target="../slideMasters/slideMaster42.xml"/>
</Relationships>
</file>

<file path=ppt/slideLayouts/_rels/slideLayout502.xml.rels><?xml version="1.0" encoding="UTF-8"?>
<Relationships xmlns="http://schemas.openxmlformats.org/package/2006/relationships"><Relationship Id="rId1" Type="http://schemas.openxmlformats.org/officeDocument/2006/relationships/slideMaster" Target="../slideMasters/slideMaster42.xml"/>
</Relationships>
</file>

<file path=ppt/slideLayouts/_rels/slideLayout503.xml.rels><?xml version="1.0" encoding="UTF-8"?>
<Relationships xmlns="http://schemas.openxmlformats.org/package/2006/relationships"><Relationship Id="rId1" Type="http://schemas.openxmlformats.org/officeDocument/2006/relationships/slideMaster" Target="../slideMasters/slideMaster42.xml"/>
</Relationships>
</file>

<file path=ppt/slideLayouts/_rels/slideLayout504.xml.rels><?xml version="1.0" encoding="UTF-8"?>
<Relationships xmlns="http://schemas.openxmlformats.org/package/2006/relationships"><Relationship Id="rId1" Type="http://schemas.openxmlformats.org/officeDocument/2006/relationships/slideMaster" Target="../slideMasters/slideMaster42.xml"/>
</Relationships>
</file>

<file path=ppt/slideLayouts/_rels/slideLayout505.xml.rels><?xml version="1.0" encoding="UTF-8"?>
<Relationships xmlns="http://schemas.openxmlformats.org/package/2006/relationships"><Relationship Id="rId1" Type="http://schemas.openxmlformats.org/officeDocument/2006/relationships/slideMaster" Target="../slideMasters/slideMaster43.xml"/>
</Relationships>
</file>

<file path=ppt/slideLayouts/_rels/slideLayout506.xml.rels><?xml version="1.0" encoding="UTF-8"?>
<Relationships xmlns="http://schemas.openxmlformats.org/package/2006/relationships"><Relationship Id="rId1" Type="http://schemas.openxmlformats.org/officeDocument/2006/relationships/slideMaster" Target="../slideMasters/slideMaster43.xml"/>
</Relationships>
</file>

<file path=ppt/slideLayouts/_rels/slideLayout507.xml.rels><?xml version="1.0" encoding="UTF-8"?>
<Relationships xmlns="http://schemas.openxmlformats.org/package/2006/relationships"><Relationship Id="rId1" Type="http://schemas.openxmlformats.org/officeDocument/2006/relationships/slideMaster" Target="../slideMasters/slideMaster43.xml"/>
</Relationships>
</file>

<file path=ppt/slideLayouts/_rels/slideLayout508.xml.rels><?xml version="1.0" encoding="UTF-8"?>
<Relationships xmlns="http://schemas.openxmlformats.org/package/2006/relationships"><Relationship Id="rId1" Type="http://schemas.openxmlformats.org/officeDocument/2006/relationships/slideMaster" Target="../slideMasters/slideMaster43.xml"/>
</Relationships>
</file>

<file path=ppt/slideLayouts/_rels/slideLayout509.xml.rels><?xml version="1.0" encoding="UTF-8"?>
<Relationships xmlns="http://schemas.openxmlformats.org/package/2006/relationships"><Relationship Id="rId1" Type="http://schemas.openxmlformats.org/officeDocument/2006/relationships/slideMaster" Target="../slideMasters/slideMaster43.xml"/>
</Relationships>
</file>

<file path=ppt/slideLayouts/_rels/slideLayout51.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10.xml.rels><?xml version="1.0" encoding="UTF-8"?>
<Relationships xmlns="http://schemas.openxmlformats.org/package/2006/relationships"><Relationship Id="rId1" Type="http://schemas.openxmlformats.org/officeDocument/2006/relationships/slideMaster" Target="../slideMasters/slideMaster43.xml"/>
</Relationships>
</file>

<file path=ppt/slideLayouts/_rels/slideLayout511.xml.rels><?xml version="1.0" encoding="UTF-8"?>
<Relationships xmlns="http://schemas.openxmlformats.org/package/2006/relationships"><Relationship Id="rId1" Type="http://schemas.openxmlformats.org/officeDocument/2006/relationships/slideMaster" Target="../slideMasters/slideMaster43.xml"/>
</Relationships>
</file>

<file path=ppt/slideLayouts/_rels/slideLayout512.xml.rels><?xml version="1.0" encoding="UTF-8"?>
<Relationships xmlns="http://schemas.openxmlformats.org/package/2006/relationships"><Relationship Id="rId1" Type="http://schemas.openxmlformats.org/officeDocument/2006/relationships/slideMaster" Target="../slideMasters/slideMaster43.xml"/>
</Relationships>
</file>

<file path=ppt/slideLayouts/_rels/slideLayout513.xml.rels><?xml version="1.0" encoding="UTF-8"?>
<Relationships xmlns="http://schemas.openxmlformats.org/package/2006/relationships"><Relationship Id="rId1" Type="http://schemas.openxmlformats.org/officeDocument/2006/relationships/slideMaster" Target="../slideMasters/slideMaster43.xml"/>
</Relationships>
</file>

<file path=ppt/slideLayouts/_rels/slideLayout514.xml.rels><?xml version="1.0" encoding="UTF-8"?>
<Relationships xmlns="http://schemas.openxmlformats.org/package/2006/relationships"><Relationship Id="rId1" Type="http://schemas.openxmlformats.org/officeDocument/2006/relationships/slideMaster" Target="../slideMasters/slideMaster43.xml"/>
</Relationships>
</file>

<file path=ppt/slideLayouts/_rels/slideLayout515.xml.rels><?xml version="1.0" encoding="UTF-8"?>
<Relationships xmlns="http://schemas.openxmlformats.org/package/2006/relationships"><Relationship Id="rId1" Type="http://schemas.openxmlformats.org/officeDocument/2006/relationships/slideMaster" Target="../slideMasters/slideMaster43.xml"/>
</Relationships>
</file>

<file path=ppt/slideLayouts/_rels/slideLayout516.xml.rels><?xml version="1.0" encoding="UTF-8"?>
<Relationships xmlns="http://schemas.openxmlformats.org/package/2006/relationships"><Relationship Id="rId1" Type="http://schemas.openxmlformats.org/officeDocument/2006/relationships/slideMaster" Target="../slideMasters/slideMaster43.xml"/>
</Relationships>
</file>

<file path=ppt/slideLayouts/_rels/slideLayout517.xml.rels><?xml version="1.0" encoding="UTF-8"?>
<Relationships xmlns="http://schemas.openxmlformats.org/package/2006/relationships"><Relationship Id="rId1" Type="http://schemas.openxmlformats.org/officeDocument/2006/relationships/slideMaster" Target="../slideMasters/slideMaster44.xml"/>
</Relationships>
</file>

<file path=ppt/slideLayouts/_rels/slideLayout518.xml.rels><?xml version="1.0" encoding="UTF-8"?>
<Relationships xmlns="http://schemas.openxmlformats.org/package/2006/relationships"><Relationship Id="rId1" Type="http://schemas.openxmlformats.org/officeDocument/2006/relationships/slideMaster" Target="../slideMasters/slideMaster44.xml"/>
</Relationships>
</file>

<file path=ppt/slideLayouts/_rels/slideLayout519.xml.rels><?xml version="1.0" encoding="UTF-8"?>
<Relationships xmlns="http://schemas.openxmlformats.org/package/2006/relationships"><Relationship Id="rId1" Type="http://schemas.openxmlformats.org/officeDocument/2006/relationships/slideMaster" Target="../slideMasters/slideMaster44.xml"/>
</Relationships>
</file>

<file path=ppt/slideLayouts/_rels/slideLayout52.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20.xml.rels><?xml version="1.0" encoding="UTF-8"?>
<Relationships xmlns="http://schemas.openxmlformats.org/package/2006/relationships"><Relationship Id="rId1" Type="http://schemas.openxmlformats.org/officeDocument/2006/relationships/slideMaster" Target="../slideMasters/slideMaster44.xml"/>
</Relationships>
</file>

<file path=ppt/slideLayouts/_rels/slideLayout521.xml.rels><?xml version="1.0" encoding="UTF-8"?>
<Relationships xmlns="http://schemas.openxmlformats.org/package/2006/relationships"><Relationship Id="rId1" Type="http://schemas.openxmlformats.org/officeDocument/2006/relationships/slideMaster" Target="../slideMasters/slideMaster44.xml"/>
</Relationships>
</file>

<file path=ppt/slideLayouts/_rels/slideLayout522.xml.rels><?xml version="1.0" encoding="UTF-8"?>
<Relationships xmlns="http://schemas.openxmlformats.org/package/2006/relationships"><Relationship Id="rId1" Type="http://schemas.openxmlformats.org/officeDocument/2006/relationships/slideMaster" Target="../slideMasters/slideMaster44.xml"/>
</Relationships>
</file>

<file path=ppt/slideLayouts/_rels/slideLayout523.xml.rels><?xml version="1.0" encoding="UTF-8"?>
<Relationships xmlns="http://schemas.openxmlformats.org/package/2006/relationships"><Relationship Id="rId1" Type="http://schemas.openxmlformats.org/officeDocument/2006/relationships/slideMaster" Target="../slideMasters/slideMaster44.xml"/>
</Relationships>
</file>

<file path=ppt/slideLayouts/_rels/slideLayout524.xml.rels><?xml version="1.0" encoding="UTF-8"?>
<Relationships xmlns="http://schemas.openxmlformats.org/package/2006/relationships"><Relationship Id="rId1" Type="http://schemas.openxmlformats.org/officeDocument/2006/relationships/slideMaster" Target="../slideMasters/slideMaster44.xml"/>
</Relationships>
</file>

<file path=ppt/slideLayouts/_rels/slideLayout525.xml.rels><?xml version="1.0" encoding="UTF-8"?>
<Relationships xmlns="http://schemas.openxmlformats.org/package/2006/relationships"><Relationship Id="rId1" Type="http://schemas.openxmlformats.org/officeDocument/2006/relationships/slideMaster" Target="../slideMasters/slideMaster44.xml"/>
</Relationships>
</file>

<file path=ppt/slideLayouts/_rels/slideLayout526.xml.rels><?xml version="1.0" encoding="UTF-8"?>
<Relationships xmlns="http://schemas.openxmlformats.org/package/2006/relationships"><Relationship Id="rId1" Type="http://schemas.openxmlformats.org/officeDocument/2006/relationships/slideMaster" Target="../slideMasters/slideMaster44.xml"/>
</Relationships>
</file>

<file path=ppt/slideLayouts/_rels/slideLayout527.xml.rels><?xml version="1.0" encoding="UTF-8"?>
<Relationships xmlns="http://schemas.openxmlformats.org/package/2006/relationships"><Relationship Id="rId1" Type="http://schemas.openxmlformats.org/officeDocument/2006/relationships/slideMaster" Target="../slideMasters/slideMaster44.xml"/>
</Relationships>
</file>

<file path=ppt/slideLayouts/_rels/slideLayout528.xml.rels><?xml version="1.0" encoding="UTF-8"?>
<Relationships xmlns="http://schemas.openxmlformats.org/package/2006/relationships"><Relationship Id="rId1" Type="http://schemas.openxmlformats.org/officeDocument/2006/relationships/slideMaster" Target="../slideMasters/slideMaster44.xml"/>
</Relationships>
</file>

<file path=ppt/slideLayouts/_rels/slideLayout529.xml.rels><?xml version="1.0" encoding="UTF-8"?>
<Relationships xmlns="http://schemas.openxmlformats.org/package/2006/relationships"><Relationship Id="rId1" Type="http://schemas.openxmlformats.org/officeDocument/2006/relationships/slideMaster" Target="../slideMasters/slideMaster45.xml"/>
</Relationships>
</file>

<file path=ppt/slideLayouts/_rels/slideLayout53.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30.xml.rels><?xml version="1.0" encoding="UTF-8"?>
<Relationships xmlns="http://schemas.openxmlformats.org/package/2006/relationships"><Relationship Id="rId1" Type="http://schemas.openxmlformats.org/officeDocument/2006/relationships/slideMaster" Target="../slideMasters/slideMaster45.xml"/>
</Relationships>
</file>

<file path=ppt/slideLayouts/_rels/slideLayout531.xml.rels><?xml version="1.0" encoding="UTF-8"?>
<Relationships xmlns="http://schemas.openxmlformats.org/package/2006/relationships"><Relationship Id="rId1" Type="http://schemas.openxmlformats.org/officeDocument/2006/relationships/slideMaster" Target="../slideMasters/slideMaster45.xml"/>
</Relationships>
</file>

<file path=ppt/slideLayouts/_rels/slideLayout532.xml.rels><?xml version="1.0" encoding="UTF-8"?>
<Relationships xmlns="http://schemas.openxmlformats.org/package/2006/relationships"><Relationship Id="rId1" Type="http://schemas.openxmlformats.org/officeDocument/2006/relationships/slideMaster" Target="../slideMasters/slideMaster45.xml"/>
</Relationships>
</file>

<file path=ppt/slideLayouts/_rels/slideLayout533.xml.rels><?xml version="1.0" encoding="UTF-8"?>
<Relationships xmlns="http://schemas.openxmlformats.org/package/2006/relationships"><Relationship Id="rId1" Type="http://schemas.openxmlformats.org/officeDocument/2006/relationships/slideMaster" Target="../slideMasters/slideMaster45.xml"/>
</Relationships>
</file>

<file path=ppt/slideLayouts/_rels/slideLayout534.xml.rels><?xml version="1.0" encoding="UTF-8"?>
<Relationships xmlns="http://schemas.openxmlformats.org/package/2006/relationships"><Relationship Id="rId1" Type="http://schemas.openxmlformats.org/officeDocument/2006/relationships/slideMaster" Target="../slideMasters/slideMaster45.xml"/>
</Relationships>
</file>

<file path=ppt/slideLayouts/_rels/slideLayout535.xml.rels><?xml version="1.0" encoding="UTF-8"?>
<Relationships xmlns="http://schemas.openxmlformats.org/package/2006/relationships"><Relationship Id="rId1" Type="http://schemas.openxmlformats.org/officeDocument/2006/relationships/slideMaster" Target="../slideMasters/slideMaster45.xml"/>
</Relationships>
</file>

<file path=ppt/slideLayouts/_rels/slideLayout536.xml.rels><?xml version="1.0" encoding="UTF-8"?>
<Relationships xmlns="http://schemas.openxmlformats.org/package/2006/relationships"><Relationship Id="rId1" Type="http://schemas.openxmlformats.org/officeDocument/2006/relationships/slideMaster" Target="../slideMasters/slideMaster45.xml"/>
</Relationships>
</file>

<file path=ppt/slideLayouts/_rels/slideLayout537.xml.rels><?xml version="1.0" encoding="UTF-8"?>
<Relationships xmlns="http://schemas.openxmlformats.org/package/2006/relationships"><Relationship Id="rId1" Type="http://schemas.openxmlformats.org/officeDocument/2006/relationships/slideMaster" Target="../slideMasters/slideMaster45.xml"/>
</Relationships>
</file>

<file path=ppt/slideLayouts/_rels/slideLayout538.xml.rels><?xml version="1.0" encoding="UTF-8"?>
<Relationships xmlns="http://schemas.openxmlformats.org/package/2006/relationships"><Relationship Id="rId1" Type="http://schemas.openxmlformats.org/officeDocument/2006/relationships/slideMaster" Target="../slideMasters/slideMaster45.xml"/>
</Relationships>
</file>

<file path=ppt/slideLayouts/_rels/slideLayout539.xml.rels><?xml version="1.0" encoding="UTF-8"?>
<Relationships xmlns="http://schemas.openxmlformats.org/package/2006/relationships"><Relationship Id="rId1" Type="http://schemas.openxmlformats.org/officeDocument/2006/relationships/slideMaster" Target="../slideMasters/slideMaster45.xml"/>
</Relationships>
</file>

<file path=ppt/slideLayouts/_rels/slideLayout54.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40.xml.rels><?xml version="1.0" encoding="UTF-8"?>
<Relationships xmlns="http://schemas.openxmlformats.org/package/2006/relationships"><Relationship Id="rId1" Type="http://schemas.openxmlformats.org/officeDocument/2006/relationships/slideMaster" Target="../slideMasters/slideMaster45.xml"/>
</Relationships>
</file>

<file path=ppt/slideLayouts/_rels/slideLayout541.xml.rels><?xml version="1.0" encoding="UTF-8"?>
<Relationships xmlns="http://schemas.openxmlformats.org/package/2006/relationships"><Relationship Id="rId1" Type="http://schemas.openxmlformats.org/officeDocument/2006/relationships/slideMaster" Target="../slideMasters/slideMaster46.xml"/>
</Relationships>
</file>

<file path=ppt/slideLayouts/_rels/slideLayout542.xml.rels><?xml version="1.0" encoding="UTF-8"?>
<Relationships xmlns="http://schemas.openxmlformats.org/package/2006/relationships"><Relationship Id="rId1" Type="http://schemas.openxmlformats.org/officeDocument/2006/relationships/slideMaster" Target="../slideMasters/slideMaster46.xml"/>
</Relationships>
</file>

<file path=ppt/slideLayouts/_rels/slideLayout543.xml.rels><?xml version="1.0" encoding="UTF-8"?>
<Relationships xmlns="http://schemas.openxmlformats.org/package/2006/relationships"><Relationship Id="rId1" Type="http://schemas.openxmlformats.org/officeDocument/2006/relationships/slideMaster" Target="../slideMasters/slideMaster46.xml"/>
</Relationships>
</file>

<file path=ppt/slideLayouts/_rels/slideLayout544.xml.rels><?xml version="1.0" encoding="UTF-8"?>
<Relationships xmlns="http://schemas.openxmlformats.org/package/2006/relationships"><Relationship Id="rId1" Type="http://schemas.openxmlformats.org/officeDocument/2006/relationships/slideMaster" Target="../slideMasters/slideMaster46.xml"/>
</Relationships>
</file>

<file path=ppt/slideLayouts/_rels/slideLayout545.xml.rels><?xml version="1.0" encoding="UTF-8"?>
<Relationships xmlns="http://schemas.openxmlformats.org/package/2006/relationships"><Relationship Id="rId1" Type="http://schemas.openxmlformats.org/officeDocument/2006/relationships/slideMaster" Target="../slideMasters/slideMaster46.xml"/>
</Relationships>
</file>

<file path=ppt/slideLayouts/_rels/slideLayout546.xml.rels><?xml version="1.0" encoding="UTF-8"?>
<Relationships xmlns="http://schemas.openxmlformats.org/package/2006/relationships"><Relationship Id="rId1" Type="http://schemas.openxmlformats.org/officeDocument/2006/relationships/slideMaster" Target="../slideMasters/slideMaster46.xml"/>
</Relationships>
</file>

<file path=ppt/slideLayouts/_rels/slideLayout547.xml.rels><?xml version="1.0" encoding="UTF-8"?>
<Relationships xmlns="http://schemas.openxmlformats.org/package/2006/relationships"><Relationship Id="rId1" Type="http://schemas.openxmlformats.org/officeDocument/2006/relationships/slideMaster" Target="../slideMasters/slideMaster46.xml"/>
</Relationships>
</file>

<file path=ppt/slideLayouts/_rels/slideLayout548.xml.rels><?xml version="1.0" encoding="UTF-8"?>
<Relationships xmlns="http://schemas.openxmlformats.org/package/2006/relationships"><Relationship Id="rId1" Type="http://schemas.openxmlformats.org/officeDocument/2006/relationships/slideMaster" Target="../slideMasters/slideMaster46.xml"/>
</Relationships>
</file>

<file path=ppt/slideLayouts/_rels/slideLayout549.xml.rels><?xml version="1.0" encoding="UTF-8"?>
<Relationships xmlns="http://schemas.openxmlformats.org/package/2006/relationships"><Relationship Id="rId1" Type="http://schemas.openxmlformats.org/officeDocument/2006/relationships/slideMaster" Target="../slideMasters/slideMaster46.xml"/>
</Relationships>
</file>

<file path=ppt/slideLayouts/_rels/slideLayout55.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50.xml.rels><?xml version="1.0" encoding="UTF-8"?>
<Relationships xmlns="http://schemas.openxmlformats.org/package/2006/relationships"><Relationship Id="rId1" Type="http://schemas.openxmlformats.org/officeDocument/2006/relationships/slideMaster" Target="../slideMasters/slideMaster46.xml"/>
</Relationships>
</file>

<file path=ppt/slideLayouts/_rels/slideLayout551.xml.rels><?xml version="1.0" encoding="UTF-8"?>
<Relationships xmlns="http://schemas.openxmlformats.org/package/2006/relationships"><Relationship Id="rId1" Type="http://schemas.openxmlformats.org/officeDocument/2006/relationships/slideMaster" Target="../slideMasters/slideMaster46.xml"/>
</Relationships>
</file>

<file path=ppt/slideLayouts/_rels/slideLayout552.xml.rels><?xml version="1.0" encoding="UTF-8"?>
<Relationships xmlns="http://schemas.openxmlformats.org/package/2006/relationships"><Relationship Id="rId1" Type="http://schemas.openxmlformats.org/officeDocument/2006/relationships/slideMaster" Target="../slideMasters/slideMaster46.xml"/>
</Relationships>
</file>

<file path=ppt/slideLayouts/_rels/slideLayout553.xml.rels><?xml version="1.0" encoding="UTF-8"?>
<Relationships xmlns="http://schemas.openxmlformats.org/package/2006/relationships"><Relationship Id="rId1" Type="http://schemas.openxmlformats.org/officeDocument/2006/relationships/slideMaster" Target="../slideMasters/slideMaster47.xml"/>
</Relationships>
</file>

<file path=ppt/slideLayouts/_rels/slideLayout554.xml.rels><?xml version="1.0" encoding="UTF-8"?>
<Relationships xmlns="http://schemas.openxmlformats.org/package/2006/relationships"><Relationship Id="rId1" Type="http://schemas.openxmlformats.org/officeDocument/2006/relationships/slideMaster" Target="../slideMasters/slideMaster47.xml"/>
</Relationships>
</file>

<file path=ppt/slideLayouts/_rels/slideLayout555.xml.rels><?xml version="1.0" encoding="UTF-8"?>
<Relationships xmlns="http://schemas.openxmlformats.org/package/2006/relationships"><Relationship Id="rId1" Type="http://schemas.openxmlformats.org/officeDocument/2006/relationships/slideMaster" Target="../slideMasters/slideMaster47.xml"/>
</Relationships>
</file>

<file path=ppt/slideLayouts/_rels/slideLayout556.xml.rels><?xml version="1.0" encoding="UTF-8"?>
<Relationships xmlns="http://schemas.openxmlformats.org/package/2006/relationships"><Relationship Id="rId1" Type="http://schemas.openxmlformats.org/officeDocument/2006/relationships/slideMaster" Target="../slideMasters/slideMaster47.xml"/>
</Relationships>
</file>

<file path=ppt/slideLayouts/_rels/slideLayout557.xml.rels><?xml version="1.0" encoding="UTF-8"?>
<Relationships xmlns="http://schemas.openxmlformats.org/package/2006/relationships"><Relationship Id="rId1" Type="http://schemas.openxmlformats.org/officeDocument/2006/relationships/slideMaster" Target="../slideMasters/slideMaster47.xml"/>
</Relationships>
</file>

<file path=ppt/slideLayouts/_rels/slideLayout558.xml.rels><?xml version="1.0" encoding="UTF-8"?>
<Relationships xmlns="http://schemas.openxmlformats.org/package/2006/relationships"><Relationship Id="rId1" Type="http://schemas.openxmlformats.org/officeDocument/2006/relationships/slideMaster" Target="../slideMasters/slideMaster47.xml"/>
</Relationships>
</file>

<file path=ppt/slideLayouts/_rels/slideLayout559.xml.rels><?xml version="1.0" encoding="UTF-8"?>
<Relationships xmlns="http://schemas.openxmlformats.org/package/2006/relationships"><Relationship Id="rId1" Type="http://schemas.openxmlformats.org/officeDocument/2006/relationships/slideMaster" Target="../slideMasters/slideMaster47.xml"/>
</Relationships>
</file>

<file path=ppt/slideLayouts/_rels/slideLayout56.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60.xml.rels><?xml version="1.0" encoding="UTF-8"?>
<Relationships xmlns="http://schemas.openxmlformats.org/package/2006/relationships"><Relationship Id="rId1" Type="http://schemas.openxmlformats.org/officeDocument/2006/relationships/slideMaster" Target="../slideMasters/slideMaster47.xml"/>
</Relationships>
</file>

<file path=ppt/slideLayouts/_rels/slideLayout561.xml.rels><?xml version="1.0" encoding="UTF-8"?>
<Relationships xmlns="http://schemas.openxmlformats.org/package/2006/relationships"><Relationship Id="rId1" Type="http://schemas.openxmlformats.org/officeDocument/2006/relationships/slideMaster" Target="../slideMasters/slideMaster47.xml"/>
</Relationships>
</file>

<file path=ppt/slideLayouts/_rels/slideLayout562.xml.rels><?xml version="1.0" encoding="UTF-8"?>
<Relationships xmlns="http://schemas.openxmlformats.org/package/2006/relationships"><Relationship Id="rId1" Type="http://schemas.openxmlformats.org/officeDocument/2006/relationships/slideMaster" Target="../slideMasters/slideMaster47.xml"/>
</Relationships>
</file>

<file path=ppt/slideLayouts/_rels/slideLayout563.xml.rels><?xml version="1.0" encoding="UTF-8"?>
<Relationships xmlns="http://schemas.openxmlformats.org/package/2006/relationships"><Relationship Id="rId1" Type="http://schemas.openxmlformats.org/officeDocument/2006/relationships/slideMaster" Target="../slideMasters/slideMaster47.xml"/>
</Relationships>
</file>

<file path=ppt/slideLayouts/_rels/slideLayout564.xml.rels><?xml version="1.0" encoding="UTF-8"?>
<Relationships xmlns="http://schemas.openxmlformats.org/package/2006/relationships"><Relationship Id="rId1" Type="http://schemas.openxmlformats.org/officeDocument/2006/relationships/slideMaster" Target="../slideMasters/slideMaster47.xml"/>
</Relationships>
</file>

<file path=ppt/slideLayouts/_rels/slideLayout57.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8.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0.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1.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2.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3.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4.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5.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6.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7.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8.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9.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0.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1.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2.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3.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4.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5.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6.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7.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8.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9.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0.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1.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2.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3.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4.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5.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86.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87.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88.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89.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0.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1.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2.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3.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4.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5.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6.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7.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98.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99.xml.rels><?xml version="1.0" encoding="UTF-8"?>
<Relationships xmlns="http://schemas.openxmlformats.org/package/2006/relationships"><Relationship Id="rId1" Type="http://schemas.openxmlformats.org/officeDocument/2006/relationships/slideMaster" Target="../slideMasters/slideMaster9.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3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33"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34"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0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404"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405"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406"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0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407"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Tree>
  </p:cSld>
</p:sldLayout>
</file>

<file path=ppt/slideLayouts/slideLayout10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408" name="PlaceHolder 1"/>
          <p:cNvSpPr>
            <a:spLocks noGrp="1"/>
          </p:cNvSpPr>
          <p:nvPr>
            <p:ph type="subTitle"/>
          </p:nvPr>
        </p:nvSpPr>
        <p:spPr>
          <a:xfrm>
            <a:off x="828720" y="1017720"/>
            <a:ext cx="7486200" cy="9359640"/>
          </a:xfrm>
          <a:prstGeom prst="rect">
            <a:avLst/>
          </a:prstGeom>
          <a:noFill/>
          <a:ln w="0">
            <a:noFill/>
          </a:ln>
        </p:spPr>
        <p:txBody>
          <a:bodyPr lIns="0" rIns="0" tIns="0" bIns="0" anchor="ctr">
            <a:noAutofit/>
          </a:bodyPr>
          <a:p>
            <a:pPr algn="ctr"/>
            <a:endParaRPr b="0" lang="uk-UA" sz="3200" spc="-1" strike="noStrike">
              <a:solidFill>
                <a:srgbClr val="ffffff"/>
              </a:solidFill>
              <a:latin typeface="Arial"/>
            </a:endParaRPr>
          </a:p>
        </p:txBody>
      </p:sp>
    </p:spTree>
  </p:cSld>
</p:sldLayout>
</file>

<file path=ppt/slideLayouts/slideLayout10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409"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410"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411"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412"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0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413"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414"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415"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416"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0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417"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418"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419"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420"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0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421"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422"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423"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0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424"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425"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426"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427"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428"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0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429"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430"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431"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432"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433"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434"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435"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0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36"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37"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38"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39"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47"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448"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indent="0" algn="ctr">
              <a:buNone/>
            </a:pPr>
            <a:endParaRPr b="0" lang="uk-UA" sz="3200" spc="-1" strike="noStrike">
              <a:solidFill>
                <a:srgbClr val="ffffff"/>
              </a:solidFill>
              <a:latin typeface="Arial"/>
            </a:endParaRPr>
          </a:p>
        </p:txBody>
      </p:sp>
    </p:spTree>
  </p:cSld>
</p:sldLayout>
</file>

<file path=ppt/slideLayouts/slideLayout1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49"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450"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451"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452"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453"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454"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Tree>
  </p:cSld>
</p:sldLayout>
</file>

<file path=ppt/slideLayouts/slideLayout1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455" name="PlaceHolder 1"/>
          <p:cNvSpPr>
            <a:spLocks noGrp="1"/>
          </p:cNvSpPr>
          <p:nvPr>
            <p:ph type="subTitle"/>
          </p:nvPr>
        </p:nvSpPr>
        <p:spPr>
          <a:xfrm>
            <a:off x="828720" y="1017720"/>
            <a:ext cx="7486200" cy="9359640"/>
          </a:xfrm>
          <a:prstGeom prst="rect">
            <a:avLst/>
          </a:prstGeom>
          <a:noFill/>
          <a:ln w="0">
            <a:noFill/>
          </a:ln>
        </p:spPr>
        <p:txBody>
          <a:bodyPr lIns="0" rIns="0" tIns="0" bIns="0" anchor="ctr">
            <a:noAutofit/>
          </a:bodyPr>
          <a:p>
            <a:pPr algn="ctr"/>
            <a:endParaRPr b="0" lang="uk-UA" sz="3200" spc="-1" strike="noStrike">
              <a:solidFill>
                <a:srgbClr val="ffffff"/>
              </a:solidFill>
              <a:latin typeface="Arial"/>
            </a:endParaRPr>
          </a:p>
        </p:txBody>
      </p:sp>
    </p:spTree>
  </p:cSld>
</p:sldLayout>
</file>

<file path=ppt/slideLayouts/slideLayout1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456"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457"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458"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459"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46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461"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462"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463"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464"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465"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466"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467"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46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469"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470"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471"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472"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473"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474"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475"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4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41"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42"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43"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44"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45"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46"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476"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477"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478"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479"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480"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481"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482"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95"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496"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indent="0" algn="ctr">
              <a:buNone/>
            </a:pPr>
            <a:endParaRPr b="0" lang="uk-UA" sz="3200" spc="-1" strike="noStrike">
              <a:solidFill>
                <a:srgbClr val="ffffff"/>
              </a:solidFill>
              <a:latin typeface="Arial"/>
            </a:endParaRPr>
          </a:p>
        </p:txBody>
      </p:sp>
    </p:spTree>
  </p:cSld>
</p:sldLayout>
</file>

<file path=ppt/slideLayouts/slideLayout1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97"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498"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499"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500"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501"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0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Tree>
  </p:cSld>
</p:sldLayout>
</file>

<file path=ppt/slideLayouts/slideLayout1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03" name="PlaceHolder 1"/>
          <p:cNvSpPr>
            <a:spLocks noGrp="1"/>
          </p:cNvSpPr>
          <p:nvPr>
            <p:ph type="subTitle"/>
          </p:nvPr>
        </p:nvSpPr>
        <p:spPr>
          <a:xfrm>
            <a:off x="828720" y="1017720"/>
            <a:ext cx="7486200" cy="9359640"/>
          </a:xfrm>
          <a:prstGeom prst="rect">
            <a:avLst/>
          </a:prstGeom>
          <a:noFill/>
          <a:ln w="0">
            <a:noFill/>
          </a:ln>
        </p:spPr>
        <p:txBody>
          <a:bodyPr lIns="0" rIns="0" tIns="0" bIns="0" anchor="ctr">
            <a:noAutofit/>
          </a:bodyPr>
          <a:p>
            <a:pPr algn="ctr"/>
            <a:endParaRPr b="0" lang="uk-UA" sz="3200" spc="-1" strike="noStrike">
              <a:solidFill>
                <a:srgbClr val="ffffff"/>
              </a:solidFill>
              <a:latin typeface="Arial"/>
            </a:endParaRPr>
          </a:p>
        </p:txBody>
      </p:sp>
    </p:spTree>
  </p:cSld>
</p:sldLayout>
</file>

<file path=ppt/slideLayouts/slideLayout1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04"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505"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506"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507"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0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509"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510"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511"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51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513"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514"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515"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516"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517"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518"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519"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520"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521"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522"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523"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524"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525"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526"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527"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528"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529"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530"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43"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544"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indent="0" algn="ctr">
              <a:buNone/>
            </a:pPr>
            <a:endParaRPr b="0" lang="uk-UA" sz="3200" spc="-1" strike="noStrike">
              <a:solidFill>
                <a:srgbClr val="ffffff"/>
              </a:solidFill>
              <a:latin typeface="Arial"/>
            </a:endParaRPr>
          </a:p>
        </p:txBody>
      </p:sp>
    </p:spTree>
  </p:cSld>
</p:sldLayout>
</file>

<file path=ppt/slideLayouts/slideLayout1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45"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546"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47"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548"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549"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3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5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Tree>
  </p:cSld>
</p:sldLayout>
</file>

<file path=ppt/slideLayouts/slideLayout13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51" name="PlaceHolder 1"/>
          <p:cNvSpPr>
            <a:spLocks noGrp="1"/>
          </p:cNvSpPr>
          <p:nvPr>
            <p:ph type="subTitle"/>
          </p:nvPr>
        </p:nvSpPr>
        <p:spPr>
          <a:xfrm>
            <a:off x="828720" y="1017720"/>
            <a:ext cx="7486200" cy="9359640"/>
          </a:xfrm>
          <a:prstGeom prst="rect">
            <a:avLst/>
          </a:prstGeom>
          <a:noFill/>
          <a:ln w="0">
            <a:noFill/>
          </a:ln>
        </p:spPr>
        <p:txBody>
          <a:bodyPr lIns="0" rIns="0" tIns="0" bIns="0" anchor="ctr">
            <a:noAutofit/>
          </a:bodyPr>
          <a:p>
            <a:pPr algn="ctr"/>
            <a:endParaRPr b="0" lang="uk-UA" sz="3200" spc="-1" strike="noStrike">
              <a:solidFill>
                <a:srgbClr val="ffffff"/>
              </a:solidFill>
              <a:latin typeface="Arial"/>
            </a:endParaRPr>
          </a:p>
        </p:txBody>
      </p:sp>
    </p:spTree>
  </p:cSld>
</p:sldLayout>
</file>

<file path=ppt/slideLayouts/slideLayout13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5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553"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554"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555"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61"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62"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indent="0" algn="ctr">
              <a:buNone/>
            </a:pPr>
            <a:endParaRPr b="0" lang="uk-UA" sz="3200" spc="-1" strike="noStrike">
              <a:solidFill>
                <a:srgbClr val="ffffff"/>
              </a:solidFill>
              <a:latin typeface="Arial"/>
            </a:endParaRPr>
          </a:p>
        </p:txBody>
      </p:sp>
    </p:spTree>
  </p:cSld>
</p:sldLayout>
</file>

<file path=ppt/slideLayouts/slideLayout14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56"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557"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558"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559"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4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56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561"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562"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563"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4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564"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565"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566"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4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567"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568"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569"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570"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571"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4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57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573"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574"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575"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576"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577"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578"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4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91"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592"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indent="0" algn="ctr">
              <a:buNone/>
            </a:pPr>
            <a:endParaRPr b="0" lang="uk-UA" sz="3200" spc="-1" strike="noStrike">
              <a:solidFill>
                <a:srgbClr val="ffffff"/>
              </a:solidFill>
              <a:latin typeface="Arial"/>
            </a:endParaRPr>
          </a:p>
        </p:txBody>
      </p:sp>
    </p:spTree>
  </p:cSld>
</p:sldLayout>
</file>

<file path=ppt/slideLayouts/slideLayout14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93"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594"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4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95"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596"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597"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4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9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64"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5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99" name="PlaceHolder 1"/>
          <p:cNvSpPr>
            <a:spLocks noGrp="1"/>
          </p:cNvSpPr>
          <p:nvPr>
            <p:ph type="subTitle"/>
          </p:nvPr>
        </p:nvSpPr>
        <p:spPr>
          <a:xfrm>
            <a:off x="828720" y="1017720"/>
            <a:ext cx="7486200" cy="9359640"/>
          </a:xfrm>
          <a:prstGeom prst="rect">
            <a:avLst/>
          </a:prstGeom>
          <a:noFill/>
          <a:ln w="0">
            <a:noFill/>
          </a:ln>
        </p:spPr>
        <p:txBody>
          <a:bodyPr lIns="0" rIns="0" tIns="0" bIns="0" anchor="ctr">
            <a:noAutofit/>
          </a:bodyPr>
          <a:p>
            <a:pPr algn="ctr"/>
            <a:endParaRPr b="0" lang="uk-UA" sz="3200" spc="-1" strike="noStrike">
              <a:solidFill>
                <a:srgbClr val="ffffff"/>
              </a:solidFill>
              <a:latin typeface="Arial"/>
            </a:endParaRPr>
          </a:p>
        </p:txBody>
      </p:sp>
    </p:spTree>
  </p:cSld>
</p:sldLayout>
</file>

<file path=ppt/slideLayouts/slideLayout15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60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601"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602"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603"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5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604"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605"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606"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607"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5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0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609"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610"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611"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5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1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613"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614"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5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615"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616"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617"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618"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619"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5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62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621"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622"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623"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624"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625"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626"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5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5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629"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630"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indent="0" algn="ctr">
              <a:buNone/>
            </a:pPr>
            <a:endParaRPr b="0" lang="uk-UA" sz="3200" spc="-1" strike="noStrike">
              <a:solidFill>
                <a:srgbClr val="ffffff"/>
              </a:solidFill>
              <a:latin typeface="Arial"/>
            </a:endParaRPr>
          </a:p>
        </p:txBody>
      </p:sp>
    </p:spTree>
  </p:cSld>
</p:sldLayout>
</file>

<file path=ppt/slideLayouts/slideLayout15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631"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632"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66"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67"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6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633"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634"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635"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6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636"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Tree>
  </p:cSld>
</p:sldLayout>
</file>

<file path=ppt/slideLayouts/slideLayout16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637" name="PlaceHolder 1"/>
          <p:cNvSpPr>
            <a:spLocks noGrp="1"/>
          </p:cNvSpPr>
          <p:nvPr>
            <p:ph type="subTitle"/>
          </p:nvPr>
        </p:nvSpPr>
        <p:spPr>
          <a:xfrm>
            <a:off x="828720" y="1017720"/>
            <a:ext cx="7486200" cy="9359640"/>
          </a:xfrm>
          <a:prstGeom prst="rect">
            <a:avLst/>
          </a:prstGeom>
          <a:noFill/>
          <a:ln w="0">
            <a:noFill/>
          </a:ln>
        </p:spPr>
        <p:txBody>
          <a:bodyPr lIns="0" rIns="0" tIns="0" bIns="0" anchor="ctr">
            <a:noAutofit/>
          </a:bodyPr>
          <a:p>
            <a:pPr algn="ctr"/>
            <a:endParaRPr b="0" lang="uk-UA" sz="3200" spc="-1" strike="noStrike">
              <a:solidFill>
                <a:srgbClr val="ffffff"/>
              </a:solidFill>
              <a:latin typeface="Arial"/>
            </a:endParaRPr>
          </a:p>
        </p:txBody>
      </p:sp>
    </p:spTree>
  </p:cSld>
</p:sldLayout>
</file>

<file path=ppt/slideLayouts/slideLayout16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63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639"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640"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641"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6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64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643"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644"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645"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6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46"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647"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648"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649"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6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5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651"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652"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6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653"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654"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655"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656"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657"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6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65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659"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660"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661"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662"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663"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664"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6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6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Tree>
  </p:cSld>
</p:sldLayout>
</file>

<file path=ppt/slideLayouts/slideLayout17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675"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676"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indent="0" algn="ctr">
              <a:buNone/>
            </a:pPr>
            <a:endParaRPr b="0" lang="uk-UA" sz="3200" spc="-1" strike="noStrike">
              <a:solidFill>
                <a:srgbClr val="ffffff"/>
              </a:solidFill>
              <a:latin typeface="Arial"/>
            </a:endParaRPr>
          </a:p>
        </p:txBody>
      </p:sp>
    </p:spTree>
  </p:cSld>
</p:sldLayout>
</file>

<file path=ppt/slideLayouts/slideLayout17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677"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678"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7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679"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680"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681"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7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68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Tree>
  </p:cSld>
</p:sldLayout>
</file>

<file path=ppt/slideLayouts/slideLayout17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683" name="PlaceHolder 1"/>
          <p:cNvSpPr>
            <a:spLocks noGrp="1"/>
          </p:cNvSpPr>
          <p:nvPr>
            <p:ph type="subTitle"/>
          </p:nvPr>
        </p:nvSpPr>
        <p:spPr>
          <a:xfrm>
            <a:off x="828720" y="1017720"/>
            <a:ext cx="7486200" cy="9359640"/>
          </a:xfrm>
          <a:prstGeom prst="rect">
            <a:avLst/>
          </a:prstGeom>
          <a:noFill/>
          <a:ln w="0">
            <a:noFill/>
          </a:ln>
        </p:spPr>
        <p:txBody>
          <a:bodyPr lIns="0" rIns="0" tIns="0" bIns="0" anchor="ctr">
            <a:noAutofit/>
          </a:bodyPr>
          <a:p>
            <a:pPr algn="ctr"/>
            <a:endParaRPr b="0" lang="uk-UA" sz="3200" spc="-1" strike="noStrike">
              <a:solidFill>
                <a:srgbClr val="ffffff"/>
              </a:solidFill>
              <a:latin typeface="Arial"/>
            </a:endParaRPr>
          </a:p>
        </p:txBody>
      </p:sp>
    </p:spTree>
  </p:cSld>
</p:sldLayout>
</file>

<file path=ppt/slideLayouts/slideLayout17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684"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685"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686"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687"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7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68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689"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690"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691"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7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9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693"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694"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695"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7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96"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697"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698"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7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699"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700"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701"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702"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703"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69" name="PlaceHolder 1"/>
          <p:cNvSpPr>
            <a:spLocks noGrp="1"/>
          </p:cNvSpPr>
          <p:nvPr>
            <p:ph type="subTitle"/>
          </p:nvPr>
        </p:nvSpPr>
        <p:spPr>
          <a:xfrm>
            <a:off x="828720" y="1017720"/>
            <a:ext cx="7486200" cy="9359640"/>
          </a:xfrm>
          <a:prstGeom prst="rect">
            <a:avLst/>
          </a:prstGeom>
          <a:noFill/>
          <a:ln w="0">
            <a:noFill/>
          </a:ln>
        </p:spPr>
        <p:txBody>
          <a:bodyPr lIns="0" rIns="0" tIns="0" bIns="0" anchor="ctr">
            <a:noAutofit/>
          </a:bodyPr>
          <a:p>
            <a:pPr algn="ctr"/>
            <a:endParaRPr b="0" lang="uk-UA" sz="3200" spc="-1" strike="noStrike">
              <a:solidFill>
                <a:srgbClr val="ffffff"/>
              </a:solidFill>
              <a:latin typeface="Arial"/>
            </a:endParaRPr>
          </a:p>
        </p:txBody>
      </p:sp>
    </p:spTree>
  </p:cSld>
</p:sldLayout>
</file>

<file path=ppt/slideLayouts/slideLayout18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04"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705"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706"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707"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708"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709"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710"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8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8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724"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725"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indent="0" algn="ctr">
              <a:buNone/>
            </a:pPr>
            <a:endParaRPr b="0" lang="uk-UA" sz="3200" spc="-1" strike="noStrike">
              <a:solidFill>
                <a:srgbClr val="ffffff"/>
              </a:solidFill>
              <a:latin typeface="Arial"/>
            </a:endParaRPr>
          </a:p>
        </p:txBody>
      </p:sp>
    </p:spTree>
  </p:cSld>
</p:sldLayout>
</file>

<file path=ppt/slideLayouts/slideLayout18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726"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727"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8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72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729"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730"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8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731"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Tree>
  </p:cSld>
</p:sldLayout>
</file>

<file path=ppt/slideLayouts/slideLayout18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732" name="PlaceHolder 1"/>
          <p:cNvSpPr>
            <a:spLocks noGrp="1"/>
          </p:cNvSpPr>
          <p:nvPr>
            <p:ph type="subTitle"/>
          </p:nvPr>
        </p:nvSpPr>
        <p:spPr>
          <a:xfrm>
            <a:off x="828720" y="1017720"/>
            <a:ext cx="7486200" cy="9359640"/>
          </a:xfrm>
          <a:prstGeom prst="rect">
            <a:avLst/>
          </a:prstGeom>
          <a:noFill/>
          <a:ln w="0">
            <a:noFill/>
          </a:ln>
        </p:spPr>
        <p:txBody>
          <a:bodyPr lIns="0" rIns="0" tIns="0" bIns="0" anchor="ctr">
            <a:noAutofit/>
          </a:bodyPr>
          <a:p>
            <a:pPr algn="ctr"/>
            <a:endParaRPr b="0" lang="uk-UA" sz="3200" spc="-1" strike="noStrike">
              <a:solidFill>
                <a:srgbClr val="ffffff"/>
              </a:solidFill>
              <a:latin typeface="Arial"/>
            </a:endParaRPr>
          </a:p>
        </p:txBody>
      </p:sp>
    </p:spTree>
  </p:cSld>
</p:sldLayout>
</file>

<file path=ppt/slideLayouts/slideLayout18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733"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734"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735"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736"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8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737"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738"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739"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740"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8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741"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742"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743"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744"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71"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72"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73"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9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745"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746"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747"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9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4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749"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750"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751"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752"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9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53"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754"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755"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756"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757"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758"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759"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9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9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771"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772"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indent="0" algn="ctr">
              <a:buNone/>
            </a:pPr>
            <a:endParaRPr b="0" lang="uk-UA" sz="3200" spc="-1" strike="noStrike">
              <a:solidFill>
                <a:srgbClr val="ffffff"/>
              </a:solidFill>
              <a:latin typeface="Arial"/>
            </a:endParaRPr>
          </a:p>
        </p:txBody>
      </p:sp>
    </p:spTree>
  </p:cSld>
</p:sldLayout>
</file>

<file path=ppt/slideLayouts/slideLayout19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773"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774"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9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775"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776"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777"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19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77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Tree>
  </p:cSld>
</p:sldLayout>
</file>

<file path=ppt/slideLayouts/slideLayout19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779" name="PlaceHolder 1"/>
          <p:cNvSpPr>
            <a:spLocks noGrp="1"/>
          </p:cNvSpPr>
          <p:nvPr>
            <p:ph type="subTitle"/>
          </p:nvPr>
        </p:nvSpPr>
        <p:spPr>
          <a:xfrm>
            <a:off x="828720" y="1017720"/>
            <a:ext cx="7486200" cy="9359640"/>
          </a:xfrm>
          <a:prstGeom prst="rect">
            <a:avLst/>
          </a:prstGeom>
          <a:noFill/>
          <a:ln w="0">
            <a:noFill/>
          </a:ln>
        </p:spPr>
        <p:txBody>
          <a:bodyPr lIns="0" rIns="0" tIns="0" bIns="0" anchor="ctr">
            <a:noAutofit/>
          </a:bodyPr>
          <a:p>
            <a:pPr algn="ctr"/>
            <a:endParaRPr b="0" lang="uk-UA" sz="3200" spc="-1" strike="noStrike">
              <a:solidFill>
                <a:srgbClr val="ffffff"/>
              </a:solidFill>
              <a:latin typeface="Arial"/>
            </a:endParaRPr>
          </a:p>
        </p:txBody>
      </p:sp>
    </p:spTree>
  </p:cSld>
</p:sldLayout>
</file>

<file path=ppt/slideLayouts/slideLayout19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78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781"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782"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783"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1"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2"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indent="0" algn="ctr">
              <a:buNone/>
            </a:pPr>
            <a:endParaRPr b="0" lang="uk-UA" sz="3200" spc="-1" strike="noStrike">
              <a:solidFill>
                <a:srgbClr val="ffffff"/>
              </a:solidFill>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74"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75"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76"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77"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0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784"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785"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786"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787"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0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78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789"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790"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791"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0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79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793"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794"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0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95"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796"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797"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798"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799"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0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80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801"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802"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803"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804"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805"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806"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0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20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821"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822"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indent="0" algn="ctr">
              <a:buNone/>
            </a:pPr>
            <a:endParaRPr b="0" lang="uk-UA" sz="3200" spc="-1" strike="noStrike">
              <a:solidFill>
                <a:srgbClr val="ffffff"/>
              </a:solidFill>
              <a:latin typeface="Arial"/>
            </a:endParaRPr>
          </a:p>
        </p:txBody>
      </p:sp>
    </p:spTree>
  </p:cSld>
</p:sldLayout>
</file>

<file path=ppt/slideLayouts/slideLayout20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823"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824"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0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825"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826"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827"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0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82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7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79"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80"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81"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829" name="PlaceHolder 1"/>
          <p:cNvSpPr>
            <a:spLocks noGrp="1"/>
          </p:cNvSpPr>
          <p:nvPr>
            <p:ph type="subTitle"/>
          </p:nvPr>
        </p:nvSpPr>
        <p:spPr>
          <a:xfrm>
            <a:off x="828720" y="1017720"/>
            <a:ext cx="7486200" cy="9359640"/>
          </a:xfrm>
          <a:prstGeom prst="rect">
            <a:avLst/>
          </a:prstGeom>
          <a:noFill/>
          <a:ln w="0">
            <a:noFill/>
          </a:ln>
        </p:spPr>
        <p:txBody>
          <a:bodyPr lIns="0" rIns="0" tIns="0" bIns="0" anchor="ctr">
            <a:noAutofit/>
          </a:bodyPr>
          <a:p>
            <a:pPr algn="ctr"/>
            <a:endParaRPr b="0" lang="uk-UA" sz="3200" spc="-1" strike="noStrike">
              <a:solidFill>
                <a:srgbClr val="ffffff"/>
              </a:solidFill>
              <a:latin typeface="Arial"/>
            </a:endParaRPr>
          </a:p>
        </p:txBody>
      </p:sp>
    </p:spTree>
  </p:cSld>
</p:sldLayout>
</file>

<file path=ppt/slideLayouts/slideLayout2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83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831"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832"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833"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834"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835"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836"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837"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83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839"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840"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841"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84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843"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844"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845"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846"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847"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848"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849"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85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851"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852"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853"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854"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855"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856"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2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871"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872"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indent="0" algn="ctr">
              <a:buNone/>
            </a:pPr>
            <a:endParaRPr b="0" lang="uk-UA" sz="3200" spc="-1" strike="noStrike">
              <a:solidFill>
                <a:srgbClr val="ffffff"/>
              </a:solidFill>
              <a:latin typeface="Arial"/>
            </a:endParaRPr>
          </a:p>
        </p:txBody>
      </p:sp>
    </p:spTree>
  </p:cSld>
</p:sldLayout>
</file>

<file path=ppt/slideLayouts/slideLayout2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873"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874"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8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83"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84"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875"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876"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877"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87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Tree>
  </p:cSld>
</p:sldLayout>
</file>

<file path=ppt/slideLayouts/slideLayout2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879" name="PlaceHolder 1"/>
          <p:cNvSpPr>
            <a:spLocks noGrp="1"/>
          </p:cNvSpPr>
          <p:nvPr>
            <p:ph type="subTitle"/>
          </p:nvPr>
        </p:nvSpPr>
        <p:spPr>
          <a:xfrm>
            <a:off x="828720" y="1017720"/>
            <a:ext cx="7486200" cy="9359640"/>
          </a:xfrm>
          <a:prstGeom prst="rect">
            <a:avLst/>
          </a:prstGeom>
          <a:noFill/>
          <a:ln w="0">
            <a:noFill/>
          </a:ln>
        </p:spPr>
        <p:txBody>
          <a:bodyPr lIns="0" rIns="0" tIns="0" bIns="0" anchor="ctr">
            <a:noAutofit/>
          </a:bodyPr>
          <a:p>
            <a:pPr algn="ctr"/>
            <a:endParaRPr b="0" lang="uk-UA" sz="3200" spc="-1" strike="noStrike">
              <a:solidFill>
                <a:srgbClr val="ffffff"/>
              </a:solidFill>
              <a:latin typeface="Arial"/>
            </a:endParaRPr>
          </a:p>
        </p:txBody>
      </p:sp>
    </p:spTree>
  </p:cSld>
</p:sldLayout>
</file>

<file path=ppt/slideLayouts/slideLayout2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88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881"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882"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883"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884"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885"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886"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887"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88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889"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890"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891"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89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893"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894"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895"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896"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897"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898"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899"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90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901"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902"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903"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904"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905"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906"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85"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86"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87"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88"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89"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919"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920"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indent="0" algn="ctr">
              <a:buNone/>
            </a:pPr>
            <a:endParaRPr b="0" lang="uk-UA" sz="3200" spc="-1" strike="noStrike">
              <a:solidFill>
                <a:srgbClr val="ffffff"/>
              </a:solidFill>
              <a:latin typeface="Arial"/>
            </a:endParaRPr>
          </a:p>
        </p:txBody>
      </p:sp>
    </p:spTree>
  </p:cSld>
</p:sldLayout>
</file>

<file path=ppt/slideLayouts/slideLayout2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921"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922"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23"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924"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925"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26"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Tree>
  </p:cSld>
</p:sldLayout>
</file>

<file path=ppt/slideLayouts/slideLayout2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927" name="PlaceHolder 1"/>
          <p:cNvSpPr>
            <a:spLocks noGrp="1"/>
          </p:cNvSpPr>
          <p:nvPr>
            <p:ph type="subTitle"/>
          </p:nvPr>
        </p:nvSpPr>
        <p:spPr>
          <a:xfrm>
            <a:off x="828720" y="1017720"/>
            <a:ext cx="7486200" cy="9359640"/>
          </a:xfrm>
          <a:prstGeom prst="rect">
            <a:avLst/>
          </a:prstGeom>
          <a:noFill/>
          <a:ln w="0">
            <a:noFill/>
          </a:ln>
        </p:spPr>
        <p:txBody>
          <a:bodyPr lIns="0" rIns="0" tIns="0" bIns="0" anchor="ctr">
            <a:noAutofit/>
          </a:bodyPr>
          <a:p>
            <a:pPr algn="ctr"/>
            <a:endParaRPr b="0" lang="uk-UA" sz="3200" spc="-1" strike="noStrike">
              <a:solidFill>
                <a:srgbClr val="ffffff"/>
              </a:solidFill>
              <a:latin typeface="Arial"/>
            </a:endParaRPr>
          </a:p>
        </p:txBody>
      </p:sp>
    </p:spTree>
  </p:cSld>
</p:sldLayout>
</file>

<file path=ppt/slideLayouts/slideLayout2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92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929"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930"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931"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93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933"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934"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935"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3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936"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937"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938"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939"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3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94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941"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942"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3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943"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944"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945"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946"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947"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9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91"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92"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93"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94"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95"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96"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4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94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949"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950"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951"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952"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953"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954"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4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24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967"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968"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indent="0" algn="ctr">
              <a:buNone/>
            </a:pPr>
            <a:endParaRPr b="0" lang="uk-UA" sz="3200" spc="-1" strike="noStrike">
              <a:solidFill>
                <a:srgbClr val="ffffff"/>
              </a:solidFill>
              <a:latin typeface="Arial"/>
            </a:endParaRPr>
          </a:p>
        </p:txBody>
      </p:sp>
    </p:spTree>
  </p:cSld>
</p:sldLayout>
</file>

<file path=ppt/slideLayouts/slideLayout24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969"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970"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4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71"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972"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973"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4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74"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Tree>
  </p:cSld>
</p:sldLayout>
</file>

<file path=ppt/slideLayouts/slideLayout24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975" name="PlaceHolder 1"/>
          <p:cNvSpPr>
            <a:spLocks noGrp="1"/>
          </p:cNvSpPr>
          <p:nvPr>
            <p:ph type="subTitle"/>
          </p:nvPr>
        </p:nvSpPr>
        <p:spPr>
          <a:xfrm>
            <a:off x="828720" y="1017720"/>
            <a:ext cx="7486200" cy="9359640"/>
          </a:xfrm>
          <a:prstGeom prst="rect">
            <a:avLst/>
          </a:prstGeom>
          <a:noFill/>
          <a:ln w="0">
            <a:noFill/>
          </a:ln>
        </p:spPr>
        <p:txBody>
          <a:bodyPr lIns="0" rIns="0" tIns="0" bIns="0" anchor="ctr">
            <a:noAutofit/>
          </a:bodyPr>
          <a:p>
            <a:pPr algn="ctr"/>
            <a:endParaRPr b="0" lang="uk-UA" sz="3200" spc="-1" strike="noStrike">
              <a:solidFill>
                <a:srgbClr val="ffffff"/>
              </a:solidFill>
              <a:latin typeface="Arial"/>
            </a:endParaRPr>
          </a:p>
        </p:txBody>
      </p:sp>
    </p:spTree>
  </p:cSld>
</p:sldLayout>
</file>

<file path=ppt/slideLayouts/slideLayout24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976"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977"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978"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979"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4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98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981"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982"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983"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4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984"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985"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986"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987"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25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98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989"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990"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5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991"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992"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993"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994"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995"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5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996"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997"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998"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999"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000"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001"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002"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5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25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016"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017"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indent="0" algn="ctr">
              <a:buNone/>
            </a:pPr>
            <a:endParaRPr b="0" lang="uk-UA" sz="3200" spc="-1" strike="noStrike">
              <a:solidFill>
                <a:srgbClr val="ffffff"/>
              </a:solidFill>
              <a:latin typeface="Arial"/>
            </a:endParaRPr>
          </a:p>
        </p:txBody>
      </p:sp>
    </p:spTree>
  </p:cSld>
</p:sldLayout>
</file>

<file path=ppt/slideLayouts/slideLayout25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01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019"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5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02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021"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022"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5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023"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Tree>
  </p:cSld>
</p:sldLayout>
</file>

<file path=ppt/slideLayouts/slideLayout25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024" name="PlaceHolder 1"/>
          <p:cNvSpPr>
            <a:spLocks noGrp="1"/>
          </p:cNvSpPr>
          <p:nvPr>
            <p:ph type="subTitle"/>
          </p:nvPr>
        </p:nvSpPr>
        <p:spPr>
          <a:xfrm>
            <a:off x="828720" y="1017720"/>
            <a:ext cx="7486200" cy="9359640"/>
          </a:xfrm>
          <a:prstGeom prst="rect">
            <a:avLst/>
          </a:prstGeom>
          <a:noFill/>
          <a:ln w="0">
            <a:noFill/>
          </a:ln>
        </p:spPr>
        <p:txBody>
          <a:bodyPr lIns="0" rIns="0" tIns="0" bIns="0" anchor="ctr">
            <a:noAutofit/>
          </a:bodyPr>
          <a:p>
            <a:pPr algn="ctr"/>
            <a:endParaRPr b="0" lang="uk-UA" sz="3200" spc="-1" strike="noStrike">
              <a:solidFill>
                <a:srgbClr val="ffffff"/>
              </a:solidFill>
              <a:latin typeface="Arial"/>
            </a:endParaRPr>
          </a:p>
        </p:txBody>
      </p:sp>
    </p:spTree>
  </p:cSld>
</p:sldLayout>
</file>

<file path=ppt/slideLayouts/slideLayout25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025"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026"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027"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028"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1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13"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indent="0" algn="ctr">
              <a:buNone/>
            </a:pPr>
            <a:endParaRPr b="0" lang="uk-UA" sz="3200" spc="-1" strike="noStrike">
              <a:solidFill>
                <a:srgbClr val="ffffff"/>
              </a:solidFill>
              <a:latin typeface="Arial"/>
            </a:endParaRPr>
          </a:p>
        </p:txBody>
      </p:sp>
    </p:spTree>
  </p:cSld>
</p:sldLayout>
</file>

<file path=ppt/slideLayouts/slideLayout26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029"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030"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031"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032"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6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033"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034"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035"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036"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6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037"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038"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039"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6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04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041"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042"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043"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044"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6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045"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046"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047"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048"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049"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050"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051"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6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26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065"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066"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indent="0" algn="ctr">
              <a:buNone/>
            </a:pPr>
            <a:endParaRPr b="0" lang="uk-UA" sz="3200" spc="-1" strike="noStrike">
              <a:solidFill>
                <a:srgbClr val="ffffff"/>
              </a:solidFill>
              <a:latin typeface="Arial"/>
            </a:endParaRPr>
          </a:p>
        </p:txBody>
      </p:sp>
    </p:spTree>
  </p:cSld>
</p:sldLayout>
</file>

<file path=ppt/slideLayouts/slideLayout26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067"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068"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6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069"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070"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071"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6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07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14"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15"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7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073" name="PlaceHolder 1"/>
          <p:cNvSpPr>
            <a:spLocks noGrp="1"/>
          </p:cNvSpPr>
          <p:nvPr>
            <p:ph type="subTitle"/>
          </p:nvPr>
        </p:nvSpPr>
        <p:spPr>
          <a:xfrm>
            <a:off x="828720" y="1017720"/>
            <a:ext cx="7486200" cy="9359640"/>
          </a:xfrm>
          <a:prstGeom prst="rect">
            <a:avLst/>
          </a:prstGeom>
          <a:noFill/>
          <a:ln w="0">
            <a:noFill/>
          </a:ln>
        </p:spPr>
        <p:txBody>
          <a:bodyPr lIns="0" rIns="0" tIns="0" bIns="0" anchor="ctr">
            <a:noAutofit/>
          </a:bodyPr>
          <a:p>
            <a:pPr algn="ctr"/>
            <a:endParaRPr b="0" lang="uk-UA" sz="3200" spc="-1" strike="noStrike">
              <a:solidFill>
                <a:srgbClr val="ffffff"/>
              </a:solidFill>
              <a:latin typeface="Arial"/>
            </a:endParaRPr>
          </a:p>
        </p:txBody>
      </p:sp>
    </p:spTree>
  </p:cSld>
</p:sldLayout>
</file>

<file path=ppt/slideLayouts/slideLayout27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074"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075"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076"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077"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7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07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079"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080"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081"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7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08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083"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084"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085"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7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086"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087"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088"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7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089"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090"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091"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092"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093"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7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094"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095"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096"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097"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098"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099"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100"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7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27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113"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114"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indent="0" algn="ctr">
              <a:buNone/>
            </a:pPr>
            <a:endParaRPr b="0" lang="uk-UA" sz="3200" spc="-1" strike="noStrike">
              <a:solidFill>
                <a:srgbClr val="ffffff"/>
              </a:solidFill>
              <a:latin typeface="Arial"/>
            </a:endParaRPr>
          </a:p>
        </p:txBody>
      </p:sp>
    </p:spTree>
  </p:cSld>
</p:sldLayout>
</file>

<file path=ppt/slideLayouts/slideLayout27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115"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116"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16"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17"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18"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8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117"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118"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119"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8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12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Tree>
  </p:cSld>
</p:sldLayout>
</file>

<file path=ppt/slideLayouts/slideLayout28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121" name="PlaceHolder 1"/>
          <p:cNvSpPr>
            <a:spLocks noGrp="1"/>
          </p:cNvSpPr>
          <p:nvPr>
            <p:ph type="subTitle"/>
          </p:nvPr>
        </p:nvSpPr>
        <p:spPr>
          <a:xfrm>
            <a:off x="828720" y="1017720"/>
            <a:ext cx="7486200" cy="9359640"/>
          </a:xfrm>
          <a:prstGeom prst="rect">
            <a:avLst/>
          </a:prstGeom>
          <a:noFill/>
          <a:ln w="0">
            <a:noFill/>
          </a:ln>
        </p:spPr>
        <p:txBody>
          <a:bodyPr lIns="0" rIns="0" tIns="0" bIns="0" anchor="ctr">
            <a:noAutofit/>
          </a:bodyPr>
          <a:p>
            <a:pPr algn="ctr"/>
            <a:endParaRPr b="0" lang="uk-UA" sz="3200" spc="-1" strike="noStrike">
              <a:solidFill>
                <a:srgbClr val="ffffff"/>
              </a:solidFill>
              <a:latin typeface="Arial"/>
            </a:endParaRPr>
          </a:p>
        </p:txBody>
      </p:sp>
    </p:spTree>
  </p:cSld>
</p:sldLayout>
</file>

<file path=ppt/slideLayouts/slideLayout28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12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123"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124"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125"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8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126"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127"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128"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129"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8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13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131"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132"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133"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8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134"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135"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136"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8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137"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138"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139"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140"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141"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8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14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143"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144"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145"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146"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147"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148"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8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19"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Tree>
  </p:cSld>
</p:sldLayout>
</file>

<file path=ppt/slideLayouts/slideLayout29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161"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162"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indent="0" algn="ctr">
              <a:buNone/>
            </a:pPr>
            <a:endParaRPr b="0" lang="uk-UA" sz="3200" spc="-1" strike="noStrike">
              <a:solidFill>
                <a:srgbClr val="ffffff"/>
              </a:solidFill>
              <a:latin typeface="Arial"/>
            </a:endParaRPr>
          </a:p>
        </p:txBody>
      </p:sp>
    </p:spTree>
  </p:cSld>
</p:sldLayout>
</file>

<file path=ppt/slideLayouts/slideLayout29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163"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164"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9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165"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166"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167"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9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16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Tree>
  </p:cSld>
</p:sldLayout>
</file>

<file path=ppt/slideLayouts/slideLayout29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169" name="PlaceHolder 1"/>
          <p:cNvSpPr>
            <a:spLocks noGrp="1"/>
          </p:cNvSpPr>
          <p:nvPr>
            <p:ph type="subTitle"/>
          </p:nvPr>
        </p:nvSpPr>
        <p:spPr>
          <a:xfrm>
            <a:off x="828720" y="1017720"/>
            <a:ext cx="7486200" cy="9359640"/>
          </a:xfrm>
          <a:prstGeom prst="rect">
            <a:avLst/>
          </a:prstGeom>
          <a:noFill/>
          <a:ln w="0">
            <a:noFill/>
          </a:ln>
        </p:spPr>
        <p:txBody>
          <a:bodyPr lIns="0" rIns="0" tIns="0" bIns="0" anchor="ctr">
            <a:noAutofit/>
          </a:bodyPr>
          <a:p>
            <a:pPr algn="ctr"/>
            <a:endParaRPr b="0" lang="uk-UA" sz="3200" spc="-1" strike="noStrike">
              <a:solidFill>
                <a:srgbClr val="ffffff"/>
              </a:solidFill>
              <a:latin typeface="Arial"/>
            </a:endParaRPr>
          </a:p>
        </p:txBody>
      </p:sp>
    </p:spTree>
  </p:cSld>
</p:sldLayout>
</file>

<file path=ppt/slideLayouts/slideLayout29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17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171"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172"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173"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9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174"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175"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176"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177"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9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17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179"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180"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181"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9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18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183"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184"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29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185"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186"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187"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188"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189"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3"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4"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20" name="PlaceHolder 1"/>
          <p:cNvSpPr>
            <a:spLocks noGrp="1"/>
          </p:cNvSpPr>
          <p:nvPr>
            <p:ph type="subTitle"/>
          </p:nvPr>
        </p:nvSpPr>
        <p:spPr>
          <a:xfrm>
            <a:off x="828720" y="1017720"/>
            <a:ext cx="7486200" cy="9359640"/>
          </a:xfrm>
          <a:prstGeom prst="rect">
            <a:avLst/>
          </a:prstGeom>
          <a:noFill/>
          <a:ln w="0">
            <a:noFill/>
          </a:ln>
        </p:spPr>
        <p:txBody>
          <a:bodyPr lIns="0" rIns="0" tIns="0" bIns="0" anchor="ctr">
            <a:noAutofit/>
          </a:bodyPr>
          <a:p>
            <a:pPr algn="ctr"/>
            <a:endParaRPr b="0" lang="uk-UA" sz="3200" spc="-1" strike="noStrike">
              <a:solidFill>
                <a:srgbClr val="ffffff"/>
              </a:solidFill>
              <a:latin typeface="Arial"/>
            </a:endParaRPr>
          </a:p>
        </p:txBody>
      </p:sp>
    </p:spTree>
  </p:cSld>
</p:sldLayout>
</file>

<file path=ppt/slideLayouts/slideLayout30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19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191"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192"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193"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194"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195"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196"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0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30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205"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206"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indent="0" algn="ctr">
              <a:buNone/>
            </a:pPr>
            <a:endParaRPr b="0" lang="uk-UA" sz="3200" spc="-1" strike="noStrike">
              <a:solidFill>
                <a:srgbClr val="ffffff"/>
              </a:solidFill>
              <a:latin typeface="Arial"/>
            </a:endParaRPr>
          </a:p>
        </p:txBody>
      </p:sp>
    </p:spTree>
  </p:cSld>
</p:sldLayout>
</file>

<file path=ppt/slideLayouts/slideLayout30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207"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208"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0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209"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210"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211"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0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21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Tree>
  </p:cSld>
</p:sldLayout>
</file>

<file path=ppt/slideLayouts/slideLayout30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213" name="PlaceHolder 1"/>
          <p:cNvSpPr>
            <a:spLocks noGrp="1"/>
          </p:cNvSpPr>
          <p:nvPr>
            <p:ph type="subTitle"/>
          </p:nvPr>
        </p:nvSpPr>
        <p:spPr>
          <a:xfrm>
            <a:off x="828720" y="1017720"/>
            <a:ext cx="7486200" cy="9359640"/>
          </a:xfrm>
          <a:prstGeom prst="rect">
            <a:avLst/>
          </a:prstGeom>
          <a:noFill/>
          <a:ln w="0">
            <a:noFill/>
          </a:ln>
        </p:spPr>
        <p:txBody>
          <a:bodyPr lIns="0" rIns="0" tIns="0" bIns="0" anchor="ctr">
            <a:noAutofit/>
          </a:bodyPr>
          <a:p>
            <a:pPr algn="ctr"/>
            <a:endParaRPr b="0" lang="uk-UA" sz="3200" spc="-1" strike="noStrike">
              <a:solidFill>
                <a:srgbClr val="ffffff"/>
              </a:solidFill>
              <a:latin typeface="Arial"/>
            </a:endParaRPr>
          </a:p>
        </p:txBody>
      </p:sp>
    </p:spTree>
  </p:cSld>
</p:sldLayout>
</file>

<file path=ppt/slideLayouts/slideLayout30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214"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215"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216"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217"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0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21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219"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220"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221"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0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22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223"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224"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225"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21"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22"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23"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24"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226"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227"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228"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229"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230"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231"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232"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233"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234"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235"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236"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237"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238"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239"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240"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3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253"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254"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indent="0" algn="ctr">
              <a:buNone/>
            </a:pPr>
            <a:endParaRPr b="0" lang="uk-UA" sz="3200" spc="-1" strike="noStrike">
              <a:solidFill>
                <a:srgbClr val="ffffff"/>
              </a:solidFill>
              <a:latin typeface="Arial"/>
            </a:endParaRPr>
          </a:p>
        </p:txBody>
      </p:sp>
    </p:spTree>
  </p:cSld>
</p:sldLayout>
</file>

<file path=ppt/slideLayouts/slideLayout3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255"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256"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257"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258"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259"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26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Tree>
  </p:cSld>
</p:sldLayout>
</file>

<file path=ppt/slideLayouts/slideLayout3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261" name="PlaceHolder 1"/>
          <p:cNvSpPr>
            <a:spLocks noGrp="1"/>
          </p:cNvSpPr>
          <p:nvPr>
            <p:ph type="subTitle"/>
          </p:nvPr>
        </p:nvSpPr>
        <p:spPr>
          <a:xfrm>
            <a:off x="828720" y="1017720"/>
            <a:ext cx="7486200" cy="9359640"/>
          </a:xfrm>
          <a:prstGeom prst="rect">
            <a:avLst/>
          </a:prstGeom>
          <a:noFill/>
          <a:ln w="0">
            <a:noFill/>
          </a:ln>
        </p:spPr>
        <p:txBody>
          <a:bodyPr lIns="0" rIns="0" tIns="0" bIns="0" anchor="ctr">
            <a:noAutofit/>
          </a:bodyPr>
          <a:p>
            <a:pPr algn="ctr"/>
            <a:endParaRPr b="0" lang="uk-UA" sz="3200" spc="-1" strike="noStrike">
              <a:solidFill>
                <a:srgbClr val="ffffff"/>
              </a:solidFill>
              <a:latin typeface="Arial"/>
            </a:endParaRPr>
          </a:p>
        </p:txBody>
      </p:sp>
    </p:spTree>
  </p:cSld>
</p:sldLayout>
</file>

<file path=ppt/slideLayouts/slideLayout3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26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263"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264"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265"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25"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26"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27"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28"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266"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267"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268"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269"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27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271"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272"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273"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274"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275"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276"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277"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278"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279"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280"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281"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28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283"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284"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285"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286"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287"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288"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3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291"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292"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indent="0" algn="ctr">
              <a:buNone/>
            </a:pPr>
            <a:endParaRPr b="0" lang="uk-UA" sz="3200" spc="-1" strike="noStrike">
              <a:solidFill>
                <a:srgbClr val="ffffff"/>
              </a:solidFill>
              <a:latin typeface="Arial"/>
            </a:endParaRPr>
          </a:p>
        </p:txBody>
      </p:sp>
    </p:spTree>
  </p:cSld>
</p:sldLayout>
</file>

<file path=ppt/slideLayouts/slideLayout3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293"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294"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295"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296"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297"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29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29"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30"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31"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32"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299" name="PlaceHolder 1"/>
          <p:cNvSpPr>
            <a:spLocks noGrp="1"/>
          </p:cNvSpPr>
          <p:nvPr>
            <p:ph type="subTitle"/>
          </p:nvPr>
        </p:nvSpPr>
        <p:spPr>
          <a:xfrm>
            <a:off x="828720" y="1017720"/>
            <a:ext cx="7486200" cy="9359640"/>
          </a:xfrm>
          <a:prstGeom prst="rect">
            <a:avLst/>
          </a:prstGeom>
          <a:noFill/>
          <a:ln w="0">
            <a:noFill/>
          </a:ln>
        </p:spPr>
        <p:txBody>
          <a:bodyPr lIns="0" rIns="0" tIns="0" bIns="0" anchor="ctr">
            <a:noAutofit/>
          </a:bodyPr>
          <a:p>
            <a:pPr algn="ctr"/>
            <a:endParaRPr b="0" lang="uk-UA" sz="3200" spc="-1" strike="noStrike">
              <a:solidFill>
                <a:srgbClr val="ffffff"/>
              </a:solidFill>
              <a:latin typeface="Arial"/>
            </a:endParaRPr>
          </a:p>
        </p:txBody>
      </p:sp>
    </p:spTree>
  </p:cSld>
</p:sldLayout>
</file>

<file path=ppt/slideLayouts/slideLayout3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30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301"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302"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303"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304"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305"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306"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307"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30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309"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310"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311"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31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313"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314"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315"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316"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317"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318"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319"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32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321"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322"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323"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324"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325"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326"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3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33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329"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330"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indent="0" algn="ctr">
              <a:buNone/>
            </a:pPr>
            <a:endParaRPr b="0" lang="uk-UA" sz="3200" spc="-1" strike="noStrike">
              <a:solidFill>
                <a:srgbClr val="ffffff"/>
              </a:solidFill>
              <a:latin typeface="Arial"/>
            </a:endParaRPr>
          </a:p>
        </p:txBody>
      </p:sp>
    </p:spTree>
  </p:cSld>
</p:sldLayout>
</file>

<file path=ppt/slideLayouts/slideLayout33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331"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332"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33"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34"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35"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4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333"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334"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335"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4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336"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Tree>
  </p:cSld>
</p:sldLayout>
</file>

<file path=ppt/slideLayouts/slideLayout34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37" name="PlaceHolder 1"/>
          <p:cNvSpPr>
            <a:spLocks noGrp="1"/>
          </p:cNvSpPr>
          <p:nvPr>
            <p:ph type="subTitle"/>
          </p:nvPr>
        </p:nvSpPr>
        <p:spPr>
          <a:xfrm>
            <a:off x="828720" y="1017720"/>
            <a:ext cx="7486200" cy="9359640"/>
          </a:xfrm>
          <a:prstGeom prst="rect">
            <a:avLst/>
          </a:prstGeom>
          <a:noFill/>
          <a:ln w="0">
            <a:noFill/>
          </a:ln>
        </p:spPr>
        <p:txBody>
          <a:bodyPr lIns="0" rIns="0" tIns="0" bIns="0" anchor="ctr">
            <a:noAutofit/>
          </a:bodyPr>
          <a:p>
            <a:pPr algn="ctr"/>
            <a:endParaRPr b="0" lang="uk-UA" sz="3200" spc="-1" strike="noStrike">
              <a:solidFill>
                <a:srgbClr val="ffffff"/>
              </a:solidFill>
              <a:latin typeface="Arial"/>
            </a:endParaRPr>
          </a:p>
        </p:txBody>
      </p:sp>
    </p:spTree>
  </p:cSld>
</p:sldLayout>
</file>

<file path=ppt/slideLayouts/slideLayout34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33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339"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340"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341"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4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34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343"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344"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345"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4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346"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347"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348"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349"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4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35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351"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352"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4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353"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354"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355"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356"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357"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4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35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359"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360"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361"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362"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363"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364"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4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36"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37"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38"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39"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40"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5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38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381"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indent="0" algn="ctr">
              <a:buNone/>
            </a:pPr>
            <a:endParaRPr b="0" lang="uk-UA" sz="3200" spc="-1" strike="noStrike">
              <a:solidFill>
                <a:srgbClr val="ffffff"/>
              </a:solidFill>
              <a:latin typeface="Arial"/>
            </a:endParaRPr>
          </a:p>
        </p:txBody>
      </p:sp>
    </p:spTree>
  </p:cSld>
</p:sldLayout>
</file>

<file path=ppt/slideLayouts/slideLayout35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38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383"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5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384"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385"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386"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5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387"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Tree>
  </p:cSld>
</p:sldLayout>
</file>

<file path=ppt/slideLayouts/slideLayout35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88" name="PlaceHolder 1"/>
          <p:cNvSpPr>
            <a:spLocks noGrp="1"/>
          </p:cNvSpPr>
          <p:nvPr>
            <p:ph type="subTitle"/>
          </p:nvPr>
        </p:nvSpPr>
        <p:spPr>
          <a:xfrm>
            <a:off x="828720" y="1017720"/>
            <a:ext cx="7486200" cy="9359640"/>
          </a:xfrm>
          <a:prstGeom prst="rect">
            <a:avLst/>
          </a:prstGeom>
          <a:noFill/>
          <a:ln w="0">
            <a:noFill/>
          </a:ln>
        </p:spPr>
        <p:txBody>
          <a:bodyPr lIns="0" rIns="0" tIns="0" bIns="0" anchor="ctr">
            <a:noAutofit/>
          </a:bodyPr>
          <a:p>
            <a:pPr algn="ctr"/>
            <a:endParaRPr b="0" lang="uk-UA" sz="3200" spc="-1" strike="noStrike">
              <a:solidFill>
                <a:srgbClr val="ffffff"/>
              </a:solidFill>
              <a:latin typeface="Arial"/>
            </a:endParaRPr>
          </a:p>
        </p:txBody>
      </p:sp>
    </p:spTree>
  </p:cSld>
</p:sldLayout>
</file>

<file path=ppt/slideLayouts/slideLayout35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389"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390"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391"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392"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5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393"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394"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395"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396"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5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397"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398"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399"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400"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5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401"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402"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403"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5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404"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405"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406"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407"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408"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41"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42"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43"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44"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45"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46"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47"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6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409"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410"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411"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412"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413"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414"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415"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6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36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43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431"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indent="0" algn="ctr">
              <a:buNone/>
            </a:pPr>
            <a:endParaRPr b="0" lang="uk-UA" sz="3200" spc="-1" strike="noStrike">
              <a:solidFill>
                <a:srgbClr val="ffffff"/>
              </a:solidFill>
              <a:latin typeface="Arial"/>
            </a:endParaRPr>
          </a:p>
        </p:txBody>
      </p:sp>
    </p:spTree>
  </p:cSld>
</p:sldLayout>
</file>

<file path=ppt/slideLayouts/slideLayout36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43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433"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6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434"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435"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436"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6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437"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Tree>
  </p:cSld>
</p:sldLayout>
</file>

<file path=ppt/slideLayouts/slideLayout36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438" name="PlaceHolder 1"/>
          <p:cNvSpPr>
            <a:spLocks noGrp="1"/>
          </p:cNvSpPr>
          <p:nvPr>
            <p:ph type="subTitle"/>
          </p:nvPr>
        </p:nvSpPr>
        <p:spPr>
          <a:xfrm>
            <a:off x="828720" y="1017720"/>
            <a:ext cx="7486200" cy="9359640"/>
          </a:xfrm>
          <a:prstGeom prst="rect">
            <a:avLst/>
          </a:prstGeom>
          <a:noFill/>
          <a:ln w="0">
            <a:noFill/>
          </a:ln>
        </p:spPr>
        <p:txBody>
          <a:bodyPr lIns="0" rIns="0" tIns="0" bIns="0" anchor="ctr">
            <a:noAutofit/>
          </a:bodyPr>
          <a:p>
            <a:pPr algn="ctr"/>
            <a:endParaRPr b="0" lang="uk-UA" sz="3200" spc="-1" strike="noStrike">
              <a:solidFill>
                <a:srgbClr val="ffffff"/>
              </a:solidFill>
              <a:latin typeface="Arial"/>
            </a:endParaRPr>
          </a:p>
        </p:txBody>
      </p:sp>
    </p:spTree>
  </p:cSld>
</p:sldLayout>
</file>

<file path=ppt/slideLayouts/slideLayout36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39"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440"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441"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442"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6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443"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444"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445"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446"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6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447"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448"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449"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450"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37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451"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452"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453"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7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454"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455"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456"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457"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458"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7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459"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460"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461"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462"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463"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464"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465"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7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37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481"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482"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indent="0" algn="ctr">
              <a:buNone/>
            </a:pPr>
            <a:endParaRPr b="0" lang="uk-UA" sz="3200" spc="-1" strike="noStrike">
              <a:solidFill>
                <a:srgbClr val="ffffff"/>
              </a:solidFill>
              <a:latin typeface="Arial"/>
            </a:endParaRPr>
          </a:p>
        </p:txBody>
      </p:sp>
    </p:spTree>
  </p:cSld>
</p:sldLayout>
</file>

<file path=ppt/slideLayouts/slideLayout37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483"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484"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7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485"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486"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487"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7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48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Tree>
  </p:cSld>
</p:sldLayout>
</file>

<file path=ppt/slideLayouts/slideLayout37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489" name="PlaceHolder 1"/>
          <p:cNvSpPr>
            <a:spLocks noGrp="1"/>
          </p:cNvSpPr>
          <p:nvPr>
            <p:ph type="subTitle"/>
          </p:nvPr>
        </p:nvSpPr>
        <p:spPr>
          <a:xfrm>
            <a:off x="828720" y="1017720"/>
            <a:ext cx="7486200" cy="9359640"/>
          </a:xfrm>
          <a:prstGeom prst="rect">
            <a:avLst/>
          </a:prstGeom>
          <a:noFill/>
          <a:ln w="0">
            <a:noFill/>
          </a:ln>
        </p:spPr>
        <p:txBody>
          <a:bodyPr lIns="0" rIns="0" tIns="0" bIns="0" anchor="ctr">
            <a:noAutofit/>
          </a:bodyPr>
          <a:p>
            <a:pPr algn="ctr"/>
            <a:endParaRPr b="0" lang="uk-UA" sz="3200" spc="-1" strike="noStrike">
              <a:solidFill>
                <a:srgbClr val="ffffff"/>
              </a:solidFill>
              <a:latin typeface="Arial"/>
            </a:endParaRPr>
          </a:p>
        </p:txBody>
      </p:sp>
    </p:spTree>
  </p:cSld>
</p:sldLayout>
</file>

<file path=ppt/slideLayouts/slideLayout37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9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491"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492"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493"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59"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60"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indent="0" algn="ctr">
              <a:buNone/>
            </a:pPr>
            <a:endParaRPr b="0" lang="uk-UA" sz="3200" spc="-1" strike="noStrike">
              <a:solidFill>
                <a:srgbClr val="ffffff"/>
              </a:solidFill>
              <a:latin typeface="Arial"/>
            </a:endParaRPr>
          </a:p>
        </p:txBody>
      </p:sp>
    </p:spTree>
  </p:cSld>
</p:sldLayout>
</file>

<file path=ppt/slideLayouts/slideLayout38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494"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495"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496"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497"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8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49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499"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500"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501"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8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50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503"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504"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8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505"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506"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507"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508"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509"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8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51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511"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512"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513"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514"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515"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516"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8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38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53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533"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indent="0" algn="ctr">
              <a:buNone/>
            </a:pPr>
            <a:endParaRPr b="0" lang="uk-UA" sz="3200" spc="-1" strike="noStrike">
              <a:solidFill>
                <a:srgbClr val="ffffff"/>
              </a:solidFill>
              <a:latin typeface="Arial"/>
            </a:endParaRPr>
          </a:p>
        </p:txBody>
      </p:sp>
    </p:spTree>
  </p:cSld>
</p:sldLayout>
</file>

<file path=ppt/slideLayouts/slideLayout38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534"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535"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8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536"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537"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538"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8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539"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Tree>
  </p:cSld>
</p:sldLayout>
</file>

<file path=ppt/slideLayouts/slideLayout3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61"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62"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9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540" name="PlaceHolder 1"/>
          <p:cNvSpPr>
            <a:spLocks noGrp="1"/>
          </p:cNvSpPr>
          <p:nvPr>
            <p:ph type="subTitle"/>
          </p:nvPr>
        </p:nvSpPr>
        <p:spPr>
          <a:xfrm>
            <a:off x="828720" y="1017720"/>
            <a:ext cx="7486200" cy="9359640"/>
          </a:xfrm>
          <a:prstGeom prst="rect">
            <a:avLst/>
          </a:prstGeom>
          <a:noFill/>
          <a:ln w="0">
            <a:noFill/>
          </a:ln>
        </p:spPr>
        <p:txBody>
          <a:bodyPr lIns="0" rIns="0" tIns="0" bIns="0" anchor="ctr">
            <a:noAutofit/>
          </a:bodyPr>
          <a:p>
            <a:pPr algn="ctr"/>
            <a:endParaRPr b="0" lang="uk-UA" sz="3200" spc="-1" strike="noStrike">
              <a:solidFill>
                <a:srgbClr val="ffffff"/>
              </a:solidFill>
              <a:latin typeface="Arial"/>
            </a:endParaRPr>
          </a:p>
        </p:txBody>
      </p:sp>
    </p:spTree>
  </p:cSld>
</p:sldLayout>
</file>

<file path=ppt/slideLayouts/slideLayout39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541"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542"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543"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544"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9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545"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546"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547"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548"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9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549"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550"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551"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552"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9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553"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554"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555"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9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556"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557"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558"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559"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560"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9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561"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562"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563"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564"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565"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566"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567"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39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39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583"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584"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indent="0" algn="ctr">
              <a:buNone/>
            </a:pPr>
            <a:endParaRPr b="0" lang="uk-UA" sz="3200" spc="-1" strike="noStrike">
              <a:solidFill>
                <a:srgbClr val="ffffff"/>
              </a:solidFill>
              <a:latin typeface="Arial"/>
            </a:endParaRPr>
          </a:p>
        </p:txBody>
      </p:sp>
    </p:spTree>
  </p:cSld>
</p:sldLayout>
</file>

<file path=ppt/slideLayouts/slideLayout39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585"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586"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6"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7"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63"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64"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65"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0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587"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588"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589"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0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59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Tree>
  </p:cSld>
</p:sldLayout>
</file>

<file path=ppt/slideLayouts/slideLayout40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591" name="PlaceHolder 1"/>
          <p:cNvSpPr>
            <a:spLocks noGrp="1"/>
          </p:cNvSpPr>
          <p:nvPr>
            <p:ph type="subTitle"/>
          </p:nvPr>
        </p:nvSpPr>
        <p:spPr>
          <a:xfrm>
            <a:off x="828720" y="1017720"/>
            <a:ext cx="7486200" cy="9359640"/>
          </a:xfrm>
          <a:prstGeom prst="rect">
            <a:avLst/>
          </a:prstGeom>
          <a:noFill/>
          <a:ln w="0">
            <a:noFill/>
          </a:ln>
        </p:spPr>
        <p:txBody>
          <a:bodyPr lIns="0" rIns="0" tIns="0" bIns="0" anchor="ctr">
            <a:noAutofit/>
          </a:bodyPr>
          <a:p>
            <a:pPr algn="ctr"/>
            <a:endParaRPr b="0" lang="uk-UA" sz="3200" spc="-1" strike="noStrike">
              <a:solidFill>
                <a:srgbClr val="ffffff"/>
              </a:solidFill>
              <a:latin typeface="Arial"/>
            </a:endParaRPr>
          </a:p>
        </p:txBody>
      </p:sp>
    </p:spTree>
  </p:cSld>
</p:sldLayout>
</file>

<file path=ppt/slideLayouts/slideLayout40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59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593"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594"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595"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0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596"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597"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598"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599"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0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60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601"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602"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603"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0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604"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605"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606"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0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607"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608"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609"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610"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611"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0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61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613"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614"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615"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616"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617"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618"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0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4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66"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Tree>
  </p:cSld>
</p:sldLayout>
</file>

<file path=ppt/slideLayouts/slideLayout4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634"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635"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indent="0" algn="ctr">
              <a:buNone/>
            </a:pPr>
            <a:endParaRPr b="0" lang="uk-UA" sz="3200" spc="-1" strike="noStrike">
              <a:solidFill>
                <a:srgbClr val="ffffff"/>
              </a:solidFill>
              <a:latin typeface="Arial"/>
            </a:endParaRPr>
          </a:p>
        </p:txBody>
      </p:sp>
    </p:spTree>
  </p:cSld>
</p:sldLayout>
</file>

<file path=ppt/slideLayouts/slideLayout4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636"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637"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63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639"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640"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641"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Tree>
  </p:cSld>
</p:sldLayout>
</file>

<file path=ppt/slideLayouts/slideLayout4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642" name="PlaceHolder 1"/>
          <p:cNvSpPr>
            <a:spLocks noGrp="1"/>
          </p:cNvSpPr>
          <p:nvPr>
            <p:ph type="subTitle"/>
          </p:nvPr>
        </p:nvSpPr>
        <p:spPr>
          <a:xfrm>
            <a:off x="828720" y="1017720"/>
            <a:ext cx="7486200" cy="9359640"/>
          </a:xfrm>
          <a:prstGeom prst="rect">
            <a:avLst/>
          </a:prstGeom>
          <a:noFill/>
          <a:ln w="0">
            <a:noFill/>
          </a:ln>
        </p:spPr>
        <p:txBody>
          <a:bodyPr lIns="0" rIns="0" tIns="0" bIns="0" anchor="ctr">
            <a:noAutofit/>
          </a:bodyPr>
          <a:p>
            <a:pPr algn="ctr"/>
            <a:endParaRPr b="0" lang="uk-UA" sz="3200" spc="-1" strike="noStrike">
              <a:solidFill>
                <a:srgbClr val="ffffff"/>
              </a:solidFill>
              <a:latin typeface="Arial"/>
            </a:endParaRPr>
          </a:p>
        </p:txBody>
      </p:sp>
    </p:spTree>
  </p:cSld>
</p:sldLayout>
</file>

<file path=ppt/slideLayouts/slideLayout4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643"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644"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645"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646"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647"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648"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649"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650"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651"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652"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653"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654"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655"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656"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657"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65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659"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660"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661"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662"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67" name="PlaceHolder 1"/>
          <p:cNvSpPr>
            <a:spLocks noGrp="1"/>
          </p:cNvSpPr>
          <p:nvPr>
            <p:ph type="subTitle"/>
          </p:nvPr>
        </p:nvSpPr>
        <p:spPr>
          <a:xfrm>
            <a:off x="828720" y="1017720"/>
            <a:ext cx="7486200" cy="9359640"/>
          </a:xfrm>
          <a:prstGeom prst="rect">
            <a:avLst/>
          </a:prstGeom>
          <a:noFill/>
          <a:ln w="0">
            <a:noFill/>
          </a:ln>
        </p:spPr>
        <p:txBody>
          <a:bodyPr lIns="0" rIns="0" tIns="0" bIns="0" anchor="ctr">
            <a:noAutofit/>
          </a:bodyPr>
          <a:p>
            <a:pPr algn="ctr"/>
            <a:endParaRPr b="0" lang="uk-UA" sz="3200" spc="-1" strike="noStrike">
              <a:solidFill>
                <a:srgbClr val="ffffff"/>
              </a:solidFill>
              <a:latin typeface="Arial"/>
            </a:endParaRPr>
          </a:p>
        </p:txBody>
      </p:sp>
    </p:spTree>
  </p:cSld>
</p:sldLayout>
</file>

<file path=ppt/slideLayouts/slideLayout4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663"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664"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665"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666"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667"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668"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669"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4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685"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686"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indent="0" algn="ctr">
              <a:buNone/>
            </a:pPr>
            <a:endParaRPr b="0" lang="uk-UA" sz="3200" spc="-1" strike="noStrike">
              <a:solidFill>
                <a:srgbClr val="ffffff"/>
              </a:solidFill>
              <a:latin typeface="Arial"/>
            </a:endParaRPr>
          </a:p>
        </p:txBody>
      </p:sp>
    </p:spTree>
  </p:cSld>
</p:sldLayout>
</file>

<file path=ppt/slideLayouts/slideLayout4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687"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688"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689"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690"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691"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69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Tree>
  </p:cSld>
</p:sldLayout>
</file>

<file path=ppt/slideLayouts/slideLayout4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693" name="PlaceHolder 1"/>
          <p:cNvSpPr>
            <a:spLocks noGrp="1"/>
          </p:cNvSpPr>
          <p:nvPr>
            <p:ph type="subTitle"/>
          </p:nvPr>
        </p:nvSpPr>
        <p:spPr>
          <a:xfrm>
            <a:off x="828720" y="1017720"/>
            <a:ext cx="7486200" cy="9359640"/>
          </a:xfrm>
          <a:prstGeom prst="rect">
            <a:avLst/>
          </a:prstGeom>
          <a:noFill/>
          <a:ln w="0">
            <a:noFill/>
          </a:ln>
        </p:spPr>
        <p:txBody>
          <a:bodyPr lIns="0" rIns="0" tIns="0" bIns="0" anchor="ctr">
            <a:noAutofit/>
          </a:bodyPr>
          <a:p>
            <a:pPr algn="ctr"/>
            <a:endParaRPr b="0" lang="uk-UA" sz="3200" spc="-1" strike="noStrike">
              <a:solidFill>
                <a:srgbClr val="ffffff"/>
              </a:solidFill>
              <a:latin typeface="Arial"/>
            </a:endParaRPr>
          </a:p>
        </p:txBody>
      </p:sp>
    </p:spTree>
  </p:cSld>
</p:sldLayout>
</file>

<file path=ppt/slideLayouts/slideLayout4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694"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695"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696"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697"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69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699"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700"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701"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70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703"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704"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705"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6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69"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70"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71"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706"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707"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708"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709"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710"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711"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712"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713"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714"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715"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716"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717"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718"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719"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720"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4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736"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737"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indent="0" algn="ctr">
              <a:buNone/>
            </a:pPr>
            <a:endParaRPr b="0" lang="uk-UA" sz="3200" spc="-1" strike="noStrike">
              <a:solidFill>
                <a:srgbClr val="ffffff"/>
              </a:solidFill>
              <a:latin typeface="Arial"/>
            </a:endParaRPr>
          </a:p>
        </p:txBody>
      </p:sp>
    </p:spTree>
  </p:cSld>
</p:sldLayout>
</file>

<file path=ppt/slideLayouts/slideLayout4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73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739"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74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741"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742"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3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743"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Tree>
  </p:cSld>
</p:sldLayout>
</file>

<file path=ppt/slideLayouts/slideLayout43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744" name="PlaceHolder 1"/>
          <p:cNvSpPr>
            <a:spLocks noGrp="1"/>
          </p:cNvSpPr>
          <p:nvPr>
            <p:ph type="subTitle"/>
          </p:nvPr>
        </p:nvSpPr>
        <p:spPr>
          <a:xfrm>
            <a:off x="828720" y="1017720"/>
            <a:ext cx="7486200" cy="9359640"/>
          </a:xfrm>
          <a:prstGeom prst="rect">
            <a:avLst/>
          </a:prstGeom>
          <a:noFill/>
          <a:ln w="0">
            <a:noFill/>
          </a:ln>
        </p:spPr>
        <p:txBody>
          <a:bodyPr lIns="0" rIns="0" tIns="0" bIns="0" anchor="ctr">
            <a:noAutofit/>
          </a:bodyPr>
          <a:p>
            <a:pPr algn="ctr"/>
            <a:endParaRPr b="0" lang="uk-UA" sz="3200" spc="-1" strike="noStrike">
              <a:solidFill>
                <a:srgbClr val="ffffff"/>
              </a:solidFill>
              <a:latin typeface="Arial"/>
            </a:endParaRPr>
          </a:p>
        </p:txBody>
      </p:sp>
    </p:spTree>
  </p:cSld>
</p:sldLayout>
</file>

<file path=ppt/slideLayouts/slideLayout43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745"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746"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747"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748"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7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73"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74"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75"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4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749"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750"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751"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752"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4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753"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754"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755"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756"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4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757"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758"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759"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4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76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761"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762"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763"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764"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4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765"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766"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767"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768"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769"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770"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771"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4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44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787"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788"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indent="0" algn="ctr">
              <a:buNone/>
            </a:pPr>
            <a:endParaRPr b="0" lang="uk-UA" sz="3200" spc="-1" strike="noStrike">
              <a:solidFill>
                <a:srgbClr val="ffffff"/>
              </a:solidFill>
              <a:latin typeface="Arial"/>
            </a:endParaRPr>
          </a:p>
        </p:txBody>
      </p:sp>
    </p:spTree>
  </p:cSld>
</p:sldLayout>
</file>

<file path=ppt/slideLayouts/slideLayout44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789"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790"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4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791"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792"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793"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4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794"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Tree>
  </p:cSld>
</p:sldLayout>
</file>

<file path=ppt/slideLayouts/slideLayout4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76"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77"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78"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79"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5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795" name="PlaceHolder 1"/>
          <p:cNvSpPr>
            <a:spLocks noGrp="1"/>
          </p:cNvSpPr>
          <p:nvPr>
            <p:ph type="subTitle"/>
          </p:nvPr>
        </p:nvSpPr>
        <p:spPr>
          <a:xfrm>
            <a:off x="828720" y="1017720"/>
            <a:ext cx="7486200" cy="9359640"/>
          </a:xfrm>
          <a:prstGeom prst="rect">
            <a:avLst/>
          </a:prstGeom>
          <a:noFill/>
          <a:ln w="0">
            <a:noFill/>
          </a:ln>
        </p:spPr>
        <p:txBody>
          <a:bodyPr lIns="0" rIns="0" tIns="0" bIns="0" anchor="ctr">
            <a:noAutofit/>
          </a:bodyPr>
          <a:p>
            <a:pPr algn="ctr"/>
            <a:endParaRPr b="0" lang="uk-UA" sz="3200" spc="-1" strike="noStrike">
              <a:solidFill>
                <a:srgbClr val="ffffff"/>
              </a:solidFill>
              <a:latin typeface="Arial"/>
            </a:endParaRPr>
          </a:p>
        </p:txBody>
      </p:sp>
    </p:spTree>
  </p:cSld>
</p:sldLayout>
</file>

<file path=ppt/slideLayouts/slideLayout45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796"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797"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798"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799"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5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0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801"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802"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803"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5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804"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805"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806"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807"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5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80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809"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810"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5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811"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812"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813"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814"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815"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5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816"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817"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818"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819"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820"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821"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822"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5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45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83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839"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indent="0" algn="ctr">
              <a:buNone/>
            </a:pPr>
            <a:endParaRPr b="0" lang="uk-UA" sz="3200" spc="-1" strike="noStrike">
              <a:solidFill>
                <a:srgbClr val="ffffff"/>
              </a:solidFill>
              <a:latin typeface="Arial"/>
            </a:endParaRPr>
          </a:p>
        </p:txBody>
      </p:sp>
    </p:spTree>
  </p:cSld>
</p:sldLayout>
</file>

<file path=ppt/slideLayouts/slideLayout45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84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841"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8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81"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82"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6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84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843"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844"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6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845"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Tree>
  </p:cSld>
</p:sldLayout>
</file>

<file path=ppt/slideLayouts/slideLayout46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846" name="PlaceHolder 1"/>
          <p:cNvSpPr>
            <a:spLocks noGrp="1"/>
          </p:cNvSpPr>
          <p:nvPr>
            <p:ph type="subTitle"/>
          </p:nvPr>
        </p:nvSpPr>
        <p:spPr>
          <a:xfrm>
            <a:off x="828720" y="1017720"/>
            <a:ext cx="7486200" cy="9359640"/>
          </a:xfrm>
          <a:prstGeom prst="rect">
            <a:avLst/>
          </a:prstGeom>
          <a:noFill/>
          <a:ln w="0">
            <a:noFill/>
          </a:ln>
        </p:spPr>
        <p:txBody>
          <a:bodyPr lIns="0" rIns="0" tIns="0" bIns="0" anchor="ctr">
            <a:noAutofit/>
          </a:bodyPr>
          <a:p>
            <a:pPr algn="ctr"/>
            <a:endParaRPr b="0" lang="uk-UA" sz="3200" spc="-1" strike="noStrike">
              <a:solidFill>
                <a:srgbClr val="ffffff"/>
              </a:solidFill>
              <a:latin typeface="Arial"/>
            </a:endParaRPr>
          </a:p>
        </p:txBody>
      </p:sp>
    </p:spTree>
  </p:cSld>
</p:sldLayout>
</file>

<file path=ppt/slideLayouts/slideLayout46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847"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848"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849"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850"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6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51"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852"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853"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854"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6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855"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856"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857"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858"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6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859"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860"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861"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6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86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863"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864"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865"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866"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6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867"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868"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869"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870"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871"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872"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873"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6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4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83"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84"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85"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86"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87"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7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889"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890"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indent="0" algn="ctr">
              <a:buNone/>
            </a:pPr>
            <a:endParaRPr b="0" lang="uk-UA" sz="3200" spc="-1" strike="noStrike">
              <a:solidFill>
                <a:srgbClr val="ffffff"/>
              </a:solidFill>
              <a:latin typeface="Arial"/>
            </a:endParaRPr>
          </a:p>
        </p:txBody>
      </p:sp>
    </p:spTree>
  </p:cSld>
</p:sldLayout>
</file>

<file path=ppt/slideLayouts/slideLayout47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891"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892"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7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893"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894"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895"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7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896"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Tree>
  </p:cSld>
</p:sldLayout>
</file>

<file path=ppt/slideLayouts/slideLayout47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897" name="PlaceHolder 1"/>
          <p:cNvSpPr>
            <a:spLocks noGrp="1"/>
          </p:cNvSpPr>
          <p:nvPr>
            <p:ph type="subTitle"/>
          </p:nvPr>
        </p:nvSpPr>
        <p:spPr>
          <a:xfrm>
            <a:off x="828720" y="1017720"/>
            <a:ext cx="7486200" cy="9359640"/>
          </a:xfrm>
          <a:prstGeom prst="rect">
            <a:avLst/>
          </a:prstGeom>
          <a:noFill/>
          <a:ln w="0">
            <a:noFill/>
          </a:ln>
        </p:spPr>
        <p:txBody>
          <a:bodyPr lIns="0" rIns="0" tIns="0" bIns="0" anchor="ctr">
            <a:noAutofit/>
          </a:bodyPr>
          <a:p>
            <a:pPr algn="ctr"/>
            <a:endParaRPr b="0" lang="uk-UA" sz="3200" spc="-1" strike="noStrike">
              <a:solidFill>
                <a:srgbClr val="ffffff"/>
              </a:solidFill>
              <a:latin typeface="Arial"/>
            </a:endParaRPr>
          </a:p>
        </p:txBody>
      </p:sp>
    </p:spTree>
  </p:cSld>
</p:sldLayout>
</file>

<file path=ppt/slideLayouts/slideLayout47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89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899"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900"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901"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7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90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903"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904"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905"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7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906"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907"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908"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909"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7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91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911"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912"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7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913"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914"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915"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916"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917"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8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89"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90"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91"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92"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93"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94"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8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91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919"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920"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921"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922"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923"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924"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8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48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94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941"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indent="0" algn="ctr">
              <a:buNone/>
            </a:pPr>
            <a:endParaRPr b="0" lang="uk-UA" sz="3200" spc="-1" strike="noStrike">
              <a:solidFill>
                <a:srgbClr val="ffffff"/>
              </a:solidFill>
              <a:latin typeface="Arial"/>
            </a:endParaRPr>
          </a:p>
        </p:txBody>
      </p:sp>
    </p:spTree>
  </p:cSld>
</p:sldLayout>
</file>

<file path=ppt/slideLayouts/slideLayout48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94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943"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8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944"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945"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946"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8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947"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Tree>
  </p:cSld>
</p:sldLayout>
</file>

<file path=ppt/slideLayouts/slideLayout48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948" name="PlaceHolder 1"/>
          <p:cNvSpPr>
            <a:spLocks noGrp="1"/>
          </p:cNvSpPr>
          <p:nvPr>
            <p:ph type="subTitle"/>
          </p:nvPr>
        </p:nvSpPr>
        <p:spPr>
          <a:xfrm>
            <a:off x="828720" y="1017720"/>
            <a:ext cx="7486200" cy="9359640"/>
          </a:xfrm>
          <a:prstGeom prst="rect">
            <a:avLst/>
          </a:prstGeom>
          <a:noFill/>
          <a:ln w="0">
            <a:noFill/>
          </a:ln>
        </p:spPr>
        <p:txBody>
          <a:bodyPr lIns="0" rIns="0" tIns="0" bIns="0" anchor="ctr">
            <a:noAutofit/>
          </a:bodyPr>
          <a:p>
            <a:pPr algn="ctr"/>
            <a:endParaRPr b="0" lang="uk-UA" sz="3200" spc="-1" strike="noStrike">
              <a:solidFill>
                <a:srgbClr val="ffffff"/>
              </a:solidFill>
              <a:latin typeface="Arial"/>
            </a:endParaRPr>
          </a:p>
        </p:txBody>
      </p:sp>
    </p:spTree>
  </p:cSld>
</p:sldLayout>
</file>

<file path=ppt/slideLayouts/slideLayout48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949"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950"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951"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952"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8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953"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954"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955"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956"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8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957"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958"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959"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960"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49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961"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962"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963"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9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964"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965"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966"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967"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968"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9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969"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970"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971"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972"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973"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974"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975"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9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49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991"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992"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indent="0" algn="ctr">
              <a:buNone/>
            </a:pPr>
            <a:endParaRPr b="0" lang="uk-UA" sz="3200" spc="-1" strike="noStrike">
              <a:solidFill>
                <a:srgbClr val="ffffff"/>
              </a:solidFill>
              <a:latin typeface="Arial"/>
            </a:endParaRPr>
          </a:p>
        </p:txBody>
      </p:sp>
    </p:spTree>
  </p:cSld>
</p:sldLayout>
</file>

<file path=ppt/slideLayouts/slideLayout49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993"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994"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9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995"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1996"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1997"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49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99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Tree>
  </p:cSld>
</p:sldLayout>
</file>

<file path=ppt/slideLayouts/slideLayout49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999" name="PlaceHolder 1"/>
          <p:cNvSpPr>
            <a:spLocks noGrp="1"/>
          </p:cNvSpPr>
          <p:nvPr>
            <p:ph type="subTitle"/>
          </p:nvPr>
        </p:nvSpPr>
        <p:spPr>
          <a:xfrm>
            <a:off x="828720" y="1017720"/>
            <a:ext cx="7486200" cy="9359640"/>
          </a:xfrm>
          <a:prstGeom prst="rect">
            <a:avLst/>
          </a:prstGeom>
          <a:noFill/>
          <a:ln w="0">
            <a:noFill/>
          </a:ln>
        </p:spPr>
        <p:txBody>
          <a:bodyPr lIns="0" rIns="0" tIns="0" bIns="0" anchor="ctr">
            <a:noAutofit/>
          </a:bodyPr>
          <a:p>
            <a:pPr algn="ctr"/>
            <a:endParaRPr b="0" lang="uk-UA" sz="3200" spc="-1" strike="noStrike">
              <a:solidFill>
                <a:srgbClr val="ffffff"/>
              </a:solidFill>
              <a:latin typeface="Arial"/>
            </a:endParaRPr>
          </a:p>
        </p:txBody>
      </p:sp>
    </p:spTree>
  </p:cSld>
</p:sldLayout>
</file>

<file path=ppt/slideLayouts/slideLayout49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200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001"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002"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003"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Tree>
  </p:cSld>
</p:sldLayout>
</file>

<file path=ppt/slideLayouts/slideLayout5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0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09"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indent="0" algn="ctr">
              <a:buNone/>
            </a:pPr>
            <a:endParaRPr b="0" lang="uk-UA" sz="3200" spc="-1" strike="noStrike">
              <a:solidFill>
                <a:srgbClr val="ffffff"/>
              </a:solidFill>
              <a:latin typeface="Arial"/>
            </a:endParaRPr>
          </a:p>
        </p:txBody>
      </p:sp>
    </p:spTree>
  </p:cSld>
</p:sldLayout>
</file>

<file path=ppt/slideLayouts/slideLayout50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004"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005"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006"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007"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0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00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009"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010"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011"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0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01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013"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014"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0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015"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016"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017"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018"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019"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0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02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021"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022"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023"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024"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025"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026"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0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50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04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043"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indent="0" algn="ctr">
              <a:buNone/>
            </a:pPr>
            <a:endParaRPr b="0" lang="uk-UA" sz="3200" spc="-1" strike="noStrike">
              <a:solidFill>
                <a:srgbClr val="ffffff"/>
              </a:solidFill>
              <a:latin typeface="Arial"/>
            </a:endParaRPr>
          </a:p>
        </p:txBody>
      </p:sp>
    </p:spTree>
  </p:cSld>
</p:sldLayout>
</file>

<file path=ppt/slideLayouts/slideLayout50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2044"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045"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0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2046"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047"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048"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0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2049"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Tree>
  </p:cSld>
</p:sldLayout>
</file>

<file path=ppt/slideLayouts/slideLayout5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21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11"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2050" name="PlaceHolder 1"/>
          <p:cNvSpPr>
            <a:spLocks noGrp="1"/>
          </p:cNvSpPr>
          <p:nvPr>
            <p:ph type="subTitle"/>
          </p:nvPr>
        </p:nvSpPr>
        <p:spPr>
          <a:xfrm>
            <a:off x="828720" y="1017720"/>
            <a:ext cx="7486200" cy="9359640"/>
          </a:xfrm>
          <a:prstGeom prst="rect">
            <a:avLst/>
          </a:prstGeom>
          <a:noFill/>
          <a:ln w="0">
            <a:noFill/>
          </a:ln>
        </p:spPr>
        <p:txBody>
          <a:bodyPr lIns="0" rIns="0" tIns="0" bIns="0" anchor="ctr">
            <a:noAutofit/>
          </a:bodyPr>
          <a:p>
            <a:pPr algn="ctr"/>
            <a:endParaRPr b="0" lang="uk-UA" sz="3200" spc="-1" strike="noStrike">
              <a:solidFill>
                <a:srgbClr val="ffffff"/>
              </a:solidFill>
              <a:latin typeface="Arial"/>
            </a:endParaRPr>
          </a:p>
        </p:txBody>
      </p:sp>
    </p:spTree>
  </p:cSld>
</p:sldLayout>
</file>

<file path=ppt/slideLayouts/slideLayout5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2051"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052"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053"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054"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055"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056"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057"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058"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059"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060"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061"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062"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063"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064"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065"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066"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067"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068"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069"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070"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071"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072"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073"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074"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075"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076"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077"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5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093"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094"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indent="0" algn="ctr">
              <a:buNone/>
            </a:pPr>
            <a:endParaRPr b="0" lang="uk-UA" sz="3200" spc="-1" strike="noStrike">
              <a:solidFill>
                <a:srgbClr val="ffffff"/>
              </a:solidFill>
              <a:latin typeface="Arial"/>
            </a:endParaRPr>
          </a:p>
        </p:txBody>
      </p:sp>
    </p:spTree>
  </p:cSld>
</p:sldLayout>
</file>

<file path=ppt/slideLayouts/slideLayout5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2095"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096"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21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13"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14"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2097"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098"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099"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210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Tree>
  </p:cSld>
</p:sldLayout>
</file>

<file path=ppt/slideLayouts/slideLayout5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2101" name="PlaceHolder 1"/>
          <p:cNvSpPr>
            <a:spLocks noGrp="1"/>
          </p:cNvSpPr>
          <p:nvPr>
            <p:ph type="subTitle"/>
          </p:nvPr>
        </p:nvSpPr>
        <p:spPr>
          <a:xfrm>
            <a:off x="828720" y="1017720"/>
            <a:ext cx="7486200" cy="9359640"/>
          </a:xfrm>
          <a:prstGeom prst="rect">
            <a:avLst/>
          </a:prstGeom>
          <a:noFill/>
          <a:ln w="0">
            <a:noFill/>
          </a:ln>
        </p:spPr>
        <p:txBody>
          <a:bodyPr lIns="0" rIns="0" tIns="0" bIns="0" anchor="ctr">
            <a:noAutofit/>
          </a:bodyPr>
          <a:p>
            <a:pPr algn="ctr"/>
            <a:endParaRPr b="0" lang="uk-UA" sz="3200" spc="-1" strike="noStrike">
              <a:solidFill>
                <a:srgbClr val="ffffff"/>
              </a:solidFill>
              <a:latin typeface="Arial"/>
            </a:endParaRPr>
          </a:p>
        </p:txBody>
      </p:sp>
    </p:spTree>
  </p:cSld>
</p:sldLayout>
</file>

<file path=ppt/slideLayouts/slideLayout5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210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103"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104"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105"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106"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107"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108"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109"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11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111"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112"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113"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114"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115"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116"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117"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118"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119"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120"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121"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12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123"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124"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125"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126"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127"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128"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5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215"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Tree>
  </p:cSld>
</p:sldLayout>
</file>

<file path=ppt/slideLayouts/slideLayout5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143"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144"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indent="0" algn="ctr">
              <a:buNone/>
            </a:pPr>
            <a:endParaRPr b="0" lang="uk-UA" sz="3200" spc="-1" strike="noStrike">
              <a:solidFill>
                <a:srgbClr val="ffffff"/>
              </a:solidFill>
              <a:latin typeface="Arial"/>
            </a:endParaRPr>
          </a:p>
        </p:txBody>
      </p:sp>
    </p:spTree>
  </p:cSld>
</p:sldLayout>
</file>

<file path=ppt/slideLayouts/slideLayout5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2145"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146"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2147"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148"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149"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215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Tree>
  </p:cSld>
</p:sldLayout>
</file>

<file path=ppt/slideLayouts/slideLayout5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2151" name="PlaceHolder 1"/>
          <p:cNvSpPr>
            <a:spLocks noGrp="1"/>
          </p:cNvSpPr>
          <p:nvPr>
            <p:ph type="subTitle"/>
          </p:nvPr>
        </p:nvSpPr>
        <p:spPr>
          <a:xfrm>
            <a:off x="828720" y="1017720"/>
            <a:ext cx="7486200" cy="9359640"/>
          </a:xfrm>
          <a:prstGeom prst="rect">
            <a:avLst/>
          </a:prstGeom>
          <a:noFill/>
          <a:ln w="0">
            <a:noFill/>
          </a:ln>
        </p:spPr>
        <p:txBody>
          <a:bodyPr lIns="0" rIns="0" tIns="0" bIns="0" anchor="ctr">
            <a:noAutofit/>
          </a:bodyPr>
          <a:p>
            <a:pPr algn="ctr"/>
            <a:endParaRPr b="0" lang="uk-UA" sz="3200" spc="-1" strike="noStrike">
              <a:solidFill>
                <a:srgbClr val="ffffff"/>
              </a:solidFill>
              <a:latin typeface="Arial"/>
            </a:endParaRPr>
          </a:p>
        </p:txBody>
      </p:sp>
    </p:spTree>
  </p:cSld>
</p:sldLayout>
</file>

<file path=ppt/slideLayouts/slideLayout5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215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153"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154"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155"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156"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157"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158"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159"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3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16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161"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162"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163"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3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164"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165"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166"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3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167"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168"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169"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170"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171"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216" name="PlaceHolder 1"/>
          <p:cNvSpPr>
            <a:spLocks noGrp="1"/>
          </p:cNvSpPr>
          <p:nvPr>
            <p:ph type="subTitle"/>
          </p:nvPr>
        </p:nvSpPr>
        <p:spPr>
          <a:xfrm>
            <a:off x="828720" y="1017720"/>
            <a:ext cx="7486200" cy="9359640"/>
          </a:xfrm>
          <a:prstGeom prst="rect">
            <a:avLst/>
          </a:prstGeom>
          <a:noFill/>
          <a:ln w="0">
            <a:noFill/>
          </a:ln>
        </p:spPr>
        <p:txBody>
          <a:bodyPr lIns="0" rIns="0" tIns="0" bIns="0" anchor="ctr">
            <a:noAutofit/>
          </a:bodyPr>
          <a:p>
            <a:pPr algn="ctr"/>
            <a:endParaRPr b="0" lang="uk-UA" sz="3200" spc="-1" strike="noStrike">
              <a:solidFill>
                <a:srgbClr val="ffffff"/>
              </a:solidFill>
              <a:latin typeface="Arial"/>
            </a:endParaRPr>
          </a:p>
        </p:txBody>
      </p:sp>
    </p:spTree>
  </p:cSld>
</p:sldLayout>
</file>

<file path=ppt/slideLayouts/slideLayout54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17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173"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174"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175"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176"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177"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178"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4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54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194"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195"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indent="0" algn="ctr">
              <a:buNone/>
            </a:pPr>
            <a:endParaRPr b="0" lang="uk-UA" sz="3200" spc="-1" strike="noStrike">
              <a:solidFill>
                <a:srgbClr val="ffffff"/>
              </a:solidFill>
              <a:latin typeface="Arial"/>
            </a:endParaRPr>
          </a:p>
        </p:txBody>
      </p:sp>
    </p:spTree>
  </p:cSld>
</p:sldLayout>
</file>

<file path=ppt/slideLayouts/slideLayout54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2196"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197"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4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219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199"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200"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4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2201"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Tree>
  </p:cSld>
</p:sldLayout>
</file>

<file path=ppt/slideLayouts/slideLayout54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2202" name="PlaceHolder 1"/>
          <p:cNvSpPr>
            <a:spLocks noGrp="1"/>
          </p:cNvSpPr>
          <p:nvPr>
            <p:ph type="subTitle"/>
          </p:nvPr>
        </p:nvSpPr>
        <p:spPr>
          <a:xfrm>
            <a:off x="828720" y="1017720"/>
            <a:ext cx="7486200" cy="9359640"/>
          </a:xfrm>
          <a:prstGeom prst="rect">
            <a:avLst/>
          </a:prstGeom>
          <a:noFill/>
          <a:ln w="0">
            <a:noFill/>
          </a:ln>
        </p:spPr>
        <p:txBody>
          <a:bodyPr lIns="0" rIns="0" tIns="0" bIns="0" anchor="ctr">
            <a:noAutofit/>
          </a:bodyPr>
          <a:p>
            <a:pPr algn="ctr"/>
            <a:endParaRPr b="0" lang="uk-UA" sz="3200" spc="-1" strike="noStrike">
              <a:solidFill>
                <a:srgbClr val="ffffff"/>
              </a:solidFill>
              <a:latin typeface="Arial"/>
            </a:endParaRPr>
          </a:p>
        </p:txBody>
      </p:sp>
    </p:spTree>
  </p:cSld>
</p:sldLayout>
</file>

<file path=ppt/slideLayouts/slideLayout54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2203"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204"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205"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206"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4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207"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208"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209"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210"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4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211"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212"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213"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214"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217"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18"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19"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20"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5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215"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216"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217"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5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21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219"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220"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221"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222"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5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223"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224"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225"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226"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227"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228"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229"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5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55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241"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242"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indent="0" algn="ctr">
              <a:buNone/>
            </a:pPr>
            <a:endParaRPr b="0" lang="uk-UA" sz="3200" spc="-1" strike="noStrike">
              <a:solidFill>
                <a:srgbClr val="ffffff"/>
              </a:solidFill>
              <a:latin typeface="Arial"/>
            </a:endParaRPr>
          </a:p>
        </p:txBody>
      </p:sp>
    </p:spTree>
  </p:cSld>
</p:sldLayout>
</file>

<file path=ppt/slideLayouts/slideLayout55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2243"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244"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5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2245"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246"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247"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5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224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Tree>
  </p:cSld>
</p:sldLayout>
</file>

<file path=ppt/slideLayouts/slideLayout55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2249" name="PlaceHolder 1"/>
          <p:cNvSpPr>
            <a:spLocks noGrp="1"/>
          </p:cNvSpPr>
          <p:nvPr>
            <p:ph type="subTitle"/>
          </p:nvPr>
        </p:nvSpPr>
        <p:spPr>
          <a:xfrm>
            <a:off x="828720" y="1017720"/>
            <a:ext cx="7486200" cy="9359640"/>
          </a:xfrm>
          <a:prstGeom prst="rect">
            <a:avLst/>
          </a:prstGeom>
          <a:noFill/>
          <a:ln w="0">
            <a:noFill/>
          </a:ln>
        </p:spPr>
        <p:txBody>
          <a:bodyPr lIns="0" rIns="0" tIns="0" bIns="0" anchor="ctr">
            <a:noAutofit/>
          </a:bodyPr>
          <a:p>
            <a:pPr algn="ctr"/>
            <a:endParaRPr b="0" lang="uk-UA" sz="3200" spc="-1" strike="noStrike">
              <a:solidFill>
                <a:srgbClr val="ffffff"/>
              </a:solidFill>
              <a:latin typeface="Arial"/>
            </a:endParaRPr>
          </a:p>
        </p:txBody>
      </p:sp>
    </p:spTree>
  </p:cSld>
</p:sldLayout>
</file>

<file path=ppt/slideLayouts/slideLayout55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225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251"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252"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253"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21"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22"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23"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24"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6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254"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255"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256"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257"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6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25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259"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260"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261"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6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26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263"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264"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6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265"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266"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267"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268"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269"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6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27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271"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272"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273"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274"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275"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276"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25"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26"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27"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28"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29"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30"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31"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5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3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33"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34"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35"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36"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9" name="PlaceHolder 1"/>
          <p:cNvSpPr>
            <a:spLocks noGrp="1"/>
          </p:cNvSpPr>
          <p:nvPr>
            <p:ph type="subTitle"/>
          </p:nvPr>
        </p:nvSpPr>
        <p:spPr>
          <a:xfrm>
            <a:off x="828720" y="1017720"/>
            <a:ext cx="7486200" cy="9359640"/>
          </a:xfrm>
          <a:prstGeom prst="rect">
            <a:avLst/>
          </a:prstGeom>
          <a:noFill/>
          <a:ln w="0">
            <a:noFill/>
          </a:ln>
        </p:spPr>
        <p:txBody>
          <a:bodyPr lIns="0" rIns="0" tIns="0" bIns="0" anchor="ctr">
            <a:noAutofit/>
          </a:bodyPr>
          <a:p>
            <a:pPr algn="ctr"/>
            <a:endParaRPr b="0" lang="uk-UA" sz="3200" spc="-1" strike="noStrike">
              <a:solidFill>
                <a:srgbClr val="ffffff"/>
              </a:solidFill>
              <a:latin typeface="Arial"/>
            </a:endParaRPr>
          </a:p>
        </p:txBody>
      </p:sp>
    </p:spTree>
  </p:cSld>
</p:sldLayout>
</file>

<file path=ppt/slideLayouts/slideLayout6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37"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38"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39"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40"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41"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42"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43"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6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6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56"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57"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indent="0" algn="ctr">
              <a:buNone/>
            </a:pPr>
            <a:endParaRPr b="0" lang="uk-UA" sz="3200" spc="-1" strike="noStrike">
              <a:solidFill>
                <a:srgbClr val="ffffff"/>
              </a:solidFill>
              <a:latin typeface="Arial"/>
            </a:endParaRPr>
          </a:p>
        </p:txBody>
      </p:sp>
    </p:spTree>
  </p:cSld>
</p:sldLayout>
</file>

<file path=ppt/slideLayouts/slideLayout6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25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59"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6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26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61"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62"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6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263"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Tree>
  </p:cSld>
</p:sldLayout>
</file>

<file path=ppt/slideLayouts/slideLayout6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264" name="PlaceHolder 1"/>
          <p:cNvSpPr>
            <a:spLocks noGrp="1"/>
          </p:cNvSpPr>
          <p:nvPr>
            <p:ph type="subTitle"/>
          </p:nvPr>
        </p:nvSpPr>
        <p:spPr>
          <a:xfrm>
            <a:off x="828720" y="1017720"/>
            <a:ext cx="7486200" cy="9359640"/>
          </a:xfrm>
          <a:prstGeom prst="rect">
            <a:avLst/>
          </a:prstGeom>
          <a:noFill/>
          <a:ln w="0">
            <a:noFill/>
          </a:ln>
        </p:spPr>
        <p:txBody>
          <a:bodyPr lIns="0" rIns="0" tIns="0" bIns="0" anchor="ctr">
            <a:noAutofit/>
          </a:bodyPr>
          <a:p>
            <a:pPr algn="ctr"/>
            <a:endParaRPr b="0" lang="uk-UA" sz="3200" spc="-1" strike="noStrike">
              <a:solidFill>
                <a:srgbClr val="ffffff"/>
              </a:solidFill>
              <a:latin typeface="Arial"/>
            </a:endParaRPr>
          </a:p>
        </p:txBody>
      </p:sp>
    </p:spTree>
  </p:cSld>
</p:sldLayout>
</file>

<file path=ppt/slideLayouts/slideLayout6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265"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66"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67"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68"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6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69"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70"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71"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72"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6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73"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74"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75"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76"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1"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2"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3"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7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77"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78"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79"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7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8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81"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82"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83"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84"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7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85"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86"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87"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88"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89"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90"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91"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7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7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305"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306"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indent="0" algn="ctr">
              <a:buNone/>
            </a:pPr>
            <a:endParaRPr b="0" lang="uk-UA" sz="3200" spc="-1" strike="noStrike">
              <a:solidFill>
                <a:srgbClr val="ffffff"/>
              </a:solidFill>
              <a:latin typeface="Arial"/>
            </a:endParaRPr>
          </a:p>
        </p:txBody>
      </p:sp>
    </p:spTree>
  </p:cSld>
</p:sldLayout>
</file>

<file path=ppt/slideLayouts/slideLayout7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307"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308"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7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309"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310"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311"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7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31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Tree>
  </p:cSld>
</p:sldLayout>
</file>

<file path=ppt/slideLayouts/slideLayout7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313" name="PlaceHolder 1"/>
          <p:cNvSpPr>
            <a:spLocks noGrp="1"/>
          </p:cNvSpPr>
          <p:nvPr>
            <p:ph type="subTitle"/>
          </p:nvPr>
        </p:nvSpPr>
        <p:spPr>
          <a:xfrm>
            <a:off x="828720" y="1017720"/>
            <a:ext cx="7486200" cy="9359640"/>
          </a:xfrm>
          <a:prstGeom prst="rect">
            <a:avLst/>
          </a:prstGeom>
          <a:noFill/>
          <a:ln w="0">
            <a:noFill/>
          </a:ln>
        </p:spPr>
        <p:txBody>
          <a:bodyPr lIns="0" rIns="0" tIns="0" bIns="0" anchor="ctr">
            <a:noAutofit/>
          </a:bodyPr>
          <a:p>
            <a:pPr algn="ctr"/>
            <a:endParaRPr b="0" lang="uk-UA" sz="3200" spc="-1" strike="noStrike">
              <a:solidFill>
                <a:srgbClr val="ffffff"/>
              </a:solidFill>
              <a:latin typeface="Arial"/>
            </a:endParaRPr>
          </a:p>
        </p:txBody>
      </p:sp>
    </p:spTree>
  </p:cSld>
</p:sldLayout>
</file>

<file path=ppt/slideLayouts/slideLayout7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314"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315"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316"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317"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5"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6"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27"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8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31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319"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320"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321"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8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32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323"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324"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325"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8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326"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327"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328"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8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29"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330"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331"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332"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333"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8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34"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335"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336"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337"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338"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339"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340"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8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8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353"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354"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indent="0" algn="ctr">
              <a:buNone/>
            </a:pPr>
            <a:endParaRPr b="0" lang="uk-UA" sz="3200" spc="-1" strike="noStrike">
              <a:solidFill>
                <a:srgbClr val="ffffff"/>
              </a:solidFill>
              <a:latin typeface="Arial"/>
            </a:endParaRPr>
          </a:p>
        </p:txBody>
      </p:sp>
    </p:spTree>
  </p:cSld>
</p:sldLayout>
</file>

<file path=ppt/slideLayouts/slideLayout8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355"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356"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8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357"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358"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359"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8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36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29"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30"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31"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9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361" name="PlaceHolder 1"/>
          <p:cNvSpPr>
            <a:spLocks noGrp="1"/>
          </p:cNvSpPr>
          <p:nvPr>
            <p:ph type="subTitle"/>
          </p:nvPr>
        </p:nvSpPr>
        <p:spPr>
          <a:xfrm>
            <a:off x="828720" y="1017720"/>
            <a:ext cx="7486200" cy="9359640"/>
          </a:xfrm>
          <a:prstGeom prst="rect">
            <a:avLst/>
          </a:prstGeom>
          <a:noFill/>
          <a:ln w="0">
            <a:noFill/>
          </a:ln>
        </p:spPr>
        <p:txBody>
          <a:bodyPr lIns="0" rIns="0" tIns="0" bIns="0" anchor="ctr">
            <a:noAutofit/>
          </a:bodyPr>
          <a:p>
            <a:pPr algn="ctr"/>
            <a:endParaRPr b="0" lang="uk-UA" sz="3200" spc="-1" strike="noStrike">
              <a:solidFill>
                <a:srgbClr val="ffffff"/>
              </a:solidFill>
              <a:latin typeface="Arial"/>
            </a:endParaRPr>
          </a:p>
        </p:txBody>
      </p:sp>
    </p:spTree>
  </p:cSld>
</p:sldLayout>
</file>

<file path=ppt/slideLayouts/slideLayout9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36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363"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364"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365"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9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366"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367"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368"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369"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9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37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371"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372"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373"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9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374"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375"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376"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9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77"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378"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379"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380"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381"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9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8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383"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384"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385"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386"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387"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
        <p:nvSpPr>
          <p:cNvPr id="388"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Layouts/slideLayout9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9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00"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401"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indent="0" algn="ctr">
              <a:buNone/>
            </a:pPr>
            <a:endParaRPr b="0" lang="uk-UA" sz="3200" spc="-1" strike="noStrike">
              <a:solidFill>
                <a:srgbClr val="ffffff"/>
              </a:solidFill>
              <a:latin typeface="Arial"/>
            </a:endParaRPr>
          </a:p>
        </p:txBody>
      </p:sp>
    </p:spTree>
  </p:cSld>
</p:sldLayout>
</file>

<file path=ppt/slideLayouts/slideLayout9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02" name="PlaceHolder 1"/>
          <p:cNvSpPr>
            <a:spLocks noGrp="1"/>
          </p:cNvSpPr>
          <p:nvPr>
            <p:ph type="title"/>
          </p:nvPr>
        </p:nvSpPr>
        <p:spPr>
          <a:xfrm>
            <a:off x="828720" y="1017720"/>
            <a:ext cx="7486200" cy="2018880"/>
          </a:xfrm>
          <a:prstGeom prst="rect">
            <a:avLst/>
          </a:prstGeom>
          <a:noFill/>
          <a:ln w="0">
            <a:noFill/>
          </a:ln>
        </p:spPr>
        <p:txBody>
          <a:bodyPr lIns="0" rIns="0" tIns="0" bIns="0" anchor="ctr">
            <a:noAutofit/>
          </a:bodyPr>
          <a:p>
            <a:pPr indent="0">
              <a:buNone/>
            </a:pPr>
            <a:endParaRPr b="0" lang="uk-UA" sz="1400" spc="-1" strike="noStrike">
              <a:solidFill>
                <a:srgbClr val="000000"/>
              </a:solidFill>
              <a:latin typeface="Arial"/>
            </a:endParaRPr>
          </a:p>
        </p:txBody>
      </p:sp>
      <p:sp>
        <p:nvSpPr>
          <p:cNvPr id="403"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pPr indent="0">
              <a:spcBef>
                <a:spcPts val="1417"/>
              </a:spcBef>
              <a:buNone/>
            </a:pPr>
            <a:endParaRPr b="0" lang="uk-UA" sz="1400" spc="-1" strike="noStrike">
              <a:solidFill>
                <a:srgbClr val="000000"/>
              </a:solidFill>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slideLayout" Target="../slideLayouts/slideLayout1.xml"/><Relationship Id="rId7" Type="http://schemas.openxmlformats.org/officeDocument/2006/relationships/slideLayout" Target="../slideLayouts/slideLayout2.xml"/><Relationship Id="rId8" Type="http://schemas.openxmlformats.org/officeDocument/2006/relationships/slideLayout" Target="../slideLayouts/slideLayout3.xml"/><Relationship Id="rId9" Type="http://schemas.openxmlformats.org/officeDocument/2006/relationships/slideLayout" Target="../slideLayouts/slideLayout4.xml"/><Relationship Id="rId10" Type="http://schemas.openxmlformats.org/officeDocument/2006/relationships/slideLayout" Target="../slideLayouts/slideLayout5.xml"/><Relationship Id="rId11" Type="http://schemas.openxmlformats.org/officeDocument/2006/relationships/slideLayout" Target="../slideLayouts/slideLayout6.xml"/><Relationship Id="rId12" Type="http://schemas.openxmlformats.org/officeDocument/2006/relationships/slideLayout" Target="../slideLayouts/slideLayout7.xml"/><Relationship Id="rId13" Type="http://schemas.openxmlformats.org/officeDocument/2006/relationships/slideLayout" Target="../slideLayouts/slideLayout8.xml"/><Relationship Id="rId14" Type="http://schemas.openxmlformats.org/officeDocument/2006/relationships/slideLayout" Target="../slideLayouts/slideLayout9.xml"/><Relationship Id="rId15" Type="http://schemas.openxmlformats.org/officeDocument/2006/relationships/slideLayout" Target="../slideLayouts/slideLayout10.xml"/><Relationship Id="rId16" Type="http://schemas.openxmlformats.org/officeDocument/2006/relationships/slideLayout" Target="../slideLayouts/slideLayout11.xml"/><Relationship Id="rId17" Type="http://schemas.openxmlformats.org/officeDocument/2006/relationships/slideLayout" Target="../slideLayouts/slideLayout12.xml"/>
</Relationships>
</file>

<file path=ppt/slideMasters/_rels/slideMaster10.xml.rels><?xml version="1.0" encoding="UTF-8"?>
<Relationships xmlns="http://schemas.openxmlformats.org/package/2006/relationships"><Relationship Id="rId1" Type="http://schemas.openxmlformats.org/officeDocument/2006/relationships/theme" Target="../theme/theme10.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slideLayout" Target="../slideLayouts/slideLayout109.xml"/><Relationship Id="rId7" Type="http://schemas.openxmlformats.org/officeDocument/2006/relationships/slideLayout" Target="../slideLayouts/slideLayout110.xml"/><Relationship Id="rId8" Type="http://schemas.openxmlformats.org/officeDocument/2006/relationships/slideLayout" Target="../slideLayouts/slideLayout111.xml"/><Relationship Id="rId9" Type="http://schemas.openxmlformats.org/officeDocument/2006/relationships/slideLayout" Target="../slideLayouts/slideLayout112.xml"/><Relationship Id="rId10" Type="http://schemas.openxmlformats.org/officeDocument/2006/relationships/slideLayout" Target="../slideLayouts/slideLayout113.xml"/><Relationship Id="rId11" Type="http://schemas.openxmlformats.org/officeDocument/2006/relationships/slideLayout" Target="../slideLayouts/slideLayout114.xml"/><Relationship Id="rId12" Type="http://schemas.openxmlformats.org/officeDocument/2006/relationships/slideLayout" Target="../slideLayouts/slideLayout115.xml"/><Relationship Id="rId13" Type="http://schemas.openxmlformats.org/officeDocument/2006/relationships/slideLayout" Target="../slideLayouts/slideLayout116.xml"/><Relationship Id="rId14" Type="http://schemas.openxmlformats.org/officeDocument/2006/relationships/slideLayout" Target="../slideLayouts/slideLayout117.xml"/><Relationship Id="rId15" Type="http://schemas.openxmlformats.org/officeDocument/2006/relationships/slideLayout" Target="../slideLayouts/slideLayout118.xml"/><Relationship Id="rId16" Type="http://schemas.openxmlformats.org/officeDocument/2006/relationships/slideLayout" Target="../slideLayouts/slideLayout119.xml"/><Relationship Id="rId17" Type="http://schemas.openxmlformats.org/officeDocument/2006/relationships/slideLayout" Target="../slideLayouts/slideLayout120.xml"/>
</Relationships>
</file>

<file path=ppt/slideMasters/_rels/slideMaster11.xml.rels><?xml version="1.0" encoding="UTF-8"?>
<Relationships xmlns="http://schemas.openxmlformats.org/package/2006/relationships"><Relationship Id="rId1" Type="http://schemas.openxmlformats.org/officeDocument/2006/relationships/theme" Target="../theme/theme11.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slideLayout" Target="../slideLayouts/slideLayout121.xml"/><Relationship Id="rId7" Type="http://schemas.openxmlformats.org/officeDocument/2006/relationships/slideLayout" Target="../slideLayouts/slideLayout122.xml"/><Relationship Id="rId8" Type="http://schemas.openxmlformats.org/officeDocument/2006/relationships/slideLayout" Target="../slideLayouts/slideLayout123.xml"/><Relationship Id="rId9" Type="http://schemas.openxmlformats.org/officeDocument/2006/relationships/slideLayout" Target="../slideLayouts/slideLayout124.xml"/><Relationship Id="rId10" Type="http://schemas.openxmlformats.org/officeDocument/2006/relationships/slideLayout" Target="../slideLayouts/slideLayout125.xml"/><Relationship Id="rId11" Type="http://schemas.openxmlformats.org/officeDocument/2006/relationships/slideLayout" Target="../slideLayouts/slideLayout126.xml"/><Relationship Id="rId12" Type="http://schemas.openxmlformats.org/officeDocument/2006/relationships/slideLayout" Target="../slideLayouts/slideLayout127.xml"/><Relationship Id="rId13" Type="http://schemas.openxmlformats.org/officeDocument/2006/relationships/slideLayout" Target="../slideLayouts/slideLayout128.xml"/><Relationship Id="rId14" Type="http://schemas.openxmlformats.org/officeDocument/2006/relationships/slideLayout" Target="../slideLayouts/slideLayout129.xml"/><Relationship Id="rId15" Type="http://schemas.openxmlformats.org/officeDocument/2006/relationships/slideLayout" Target="../slideLayouts/slideLayout130.xml"/><Relationship Id="rId16" Type="http://schemas.openxmlformats.org/officeDocument/2006/relationships/slideLayout" Target="../slideLayouts/slideLayout131.xml"/><Relationship Id="rId17" Type="http://schemas.openxmlformats.org/officeDocument/2006/relationships/slideLayout" Target="../slideLayouts/slideLayout132.xml"/>
</Relationships>
</file>

<file path=ppt/slideMasters/_rels/slideMaster12.xml.rels><?xml version="1.0" encoding="UTF-8"?>
<Relationships xmlns="http://schemas.openxmlformats.org/package/2006/relationships"><Relationship Id="rId1" Type="http://schemas.openxmlformats.org/officeDocument/2006/relationships/theme" Target="../theme/theme12.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slideLayout" Target="../slideLayouts/slideLayout133.xml"/><Relationship Id="rId7" Type="http://schemas.openxmlformats.org/officeDocument/2006/relationships/slideLayout" Target="../slideLayouts/slideLayout134.xml"/><Relationship Id="rId8" Type="http://schemas.openxmlformats.org/officeDocument/2006/relationships/slideLayout" Target="../slideLayouts/slideLayout135.xml"/><Relationship Id="rId9" Type="http://schemas.openxmlformats.org/officeDocument/2006/relationships/slideLayout" Target="../slideLayouts/slideLayout136.xml"/><Relationship Id="rId10" Type="http://schemas.openxmlformats.org/officeDocument/2006/relationships/slideLayout" Target="../slideLayouts/slideLayout137.xml"/><Relationship Id="rId11" Type="http://schemas.openxmlformats.org/officeDocument/2006/relationships/slideLayout" Target="../slideLayouts/slideLayout138.xml"/><Relationship Id="rId12" Type="http://schemas.openxmlformats.org/officeDocument/2006/relationships/slideLayout" Target="../slideLayouts/slideLayout139.xml"/><Relationship Id="rId13" Type="http://schemas.openxmlformats.org/officeDocument/2006/relationships/slideLayout" Target="../slideLayouts/slideLayout140.xml"/><Relationship Id="rId14" Type="http://schemas.openxmlformats.org/officeDocument/2006/relationships/slideLayout" Target="../slideLayouts/slideLayout141.xml"/><Relationship Id="rId15" Type="http://schemas.openxmlformats.org/officeDocument/2006/relationships/slideLayout" Target="../slideLayouts/slideLayout142.xml"/><Relationship Id="rId16" Type="http://schemas.openxmlformats.org/officeDocument/2006/relationships/slideLayout" Target="../slideLayouts/slideLayout143.xml"/><Relationship Id="rId17" Type="http://schemas.openxmlformats.org/officeDocument/2006/relationships/slideLayout" Target="../slideLayouts/slideLayout144.xml"/>
</Relationships>
</file>

<file path=ppt/slideMasters/_rels/slideMaster13.xml.rels><?xml version="1.0" encoding="UTF-8"?>
<Relationships xmlns="http://schemas.openxmlformats.org/package/2006/relationships"><Relationship Id="rId1" Type="http://schemas.openxmlformats.org/officeDocument/2006/relationships/theme" Target="../theme/theme13.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slideLayout" Target="../slideLayouts/slideLayout145.xml"/><Relationship Id="rId7" Type="http://schemas.openxmlformats.org/officeDocument/2006/relationships/slideLayout" Target="../slideLayouts/slideLayout146.xml"/><Relationship Id="rId8" Type="http://schemas.openxmlformats.org/officeDocument/2006/relationships/slideLayout" Target="../slideLayouts/slideLayout147.xml"/><Relationship Id="rId9" Type="http://schemas.openxmlformats.org/officeDocument/2006/relationships/slideLayout" Target="../slideLayouts/slideLayout148.xml"/><Relationship Id="rId10" Type="http://schemas.openxmlformats.org/officeDocument/2006/relationships/slideLayout" Target="../slideLayouts/slideLayout149.xml"/><Relationship Id="rId11" Type="http://schemas.openxmlformats.org/officeDocument/2006/relationships/slideLayout" Target="../slideLayouts/slideLayout150.xml"/><Relationship Id="rId12" Type="http://schemas.openxmlformats.org/officeDocument/2006/relationships/slideLayout" Target="../slideLayouts/slideLayout151.xml"/><Relationship Id="rId13" Type="http://schemas.openxmlformats.org/officeDocument/2006/relationships/slideLayout" Target="../slideLayouts/slideLayout152.xml"/><Relationship Id="rId14" Type="http://schemas.openxmlformats.org/officeDocument/2006/relationships/slideLayout" Target="../slideLayouts/slideLayout153.xml"/><Relationship Id="rId15" Type="http://schemas.openxmlformats.org/officeDocument/2006/relationships/slideLayout" Target="../slideLayouts/slideLayout154.xml"/><Relationship Id="rId16" Type="http://schemas.openxmlformats.org/officeDocument/2006/relationships/slideLayout" Target="../slideLayouts/slideLayout155.xml"/><Relationship Id="rId17" Type="http://schemas.openxmlformats.org/officeDocument/2006/relationships/slideLayout" Target="../slideLayouts/slideLayout156.xml"/>
</Relationships>
</file>

<file path=ppt/slideMasters/_rels/slideMaster14.xml.rels><?xml version="1.0" encoding="UTF-8"?>
<Relationships xmlns="http://schemas.openxmlformats.org/package/2006/relationships"><Relationship Id="rId1" Type="http://schemas.openxmlformats.org/officeDocument/2006/relationships/theme" Target="../theme/theme14.xml"/><Relationship Id="rId2" Type="http://schemas.openxmlformats.org/officeDocument/2006/relationships/slideLayout" Target="../slideLayouts/slideLayout157.xml"/><Relationship Id="rId3" Type="http://schemas.openxmlformats.org/officeDocument/2006/relationships/slideLayout" Target="../slideLayouts/slideLayout158.xml"/><Relationship Id="rId4" Type="http://schemas.openxmlformats.org/officeDocument/2006/relationships/slideLayout" Target="../slideLayouts/slideLayout159.xml"/><Relationship Id="rId5" Type="http://schemas.openxmlformats.org/officeDocument/2006/relationships/slideLayout" Target="../slideLayouts/slideLayout160.xml"/><Relationship Id="rId6" Type="http://schemas.openxmlformats.org/officeDocument/2006/relationships/slideLayout" Target="../slideLayouts/slideLayout161.xml"/><Relationship Id="rId7" Type="http://schemas.openxmlformats.org/officeDocument/2006/relationships/slideLayout" Target="../slideLayouts/slideLayout162.xml"/><Relationship Id="rId8" Type="http://schemas.openxmlformats.org/officeDocument/2006/relationships/slideLayout" Target="../slideLayouts/slideLayout163.xml"/><Relationship Id="rId9" Type="http://schemas.openxmlformats.org/officeDocument/2006/relationships/slideLayout" Target="../slideLayouts/slideLayout164.xml"/><Relationship Id="rId10" Type="http://schemas.openxmlformats.org/officeDocument/2006/relationships/slideLayout" Target="../slideLayouts/slideLayout165.xml"/><Relationship Id="rId11" Type="http://schemas.openxmlformats.org/officeDocument/2006/relationships/slideLayout" Target="../slideLayouts/slideLayout166.xml"/><Relationship Id="rId12" Type="http://schemas.openxmlformats.org/officeDocument/2006/relationships/slideLayout" Target="../slideLayouts/slideLayout167.xml"/><Relationship Id="rId13" Type="http://schemas.openxmlformats.org/officeDocument/2006/relationships/slideLayout" Target="../slideLayouts/slideLayout168.xml"/>
</Relationships>
</file>

<file path=ppt/slideMasters/_rels/slideMaster15.xml.rels><?xml version="1.0" encoding="UTF-8"?>
<Relationships xmlns="http://schemas.openxmlformats.org/package/2006/relationships"><Relationship Id="rId1" Type="http://schemas.openxmlformats.org/officeDocument/2006/relationships/theme" Target="../theme/theme15.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slideLayout" Target="../slideLayouts/slideLayout169.xml"/><Relationship Id="rId7" Type="http://schemas.openxmlformats.org/officeDocument/2006/relationships/slideLayout" Target="../slideLayouts/slideLayout170.xml"/><Relationship Id="rId8" Type="http://schemas.openxmlformats.org/officeDocument/2006/relationships/slideLayout" Target="../slideLayouts/slideLayout171.xml"/><Relationship Id="rId9" Type="http://schemas.openxmlformats.org/officeDocument/2006/relationships/slideLayout" Target="../slideLayouts/slideLayout172.xml"/><Relationship Id="rId10" Type="http://schemas.openxmlformats.org/officeDocument/2006/relationships/slideLayout" Target="../slideLayouts/slideLayout173.xml"/><Relationship Id="rId11" Type="http://schemas.openxmlformats.org/officeDocument/2006/relationships/slideLayout" Target="../slideLayouts/slideLayout174.xml"/><Relationship Id="rId12" Type="http://schemas.openxmlformats.org/officeDocument/2006/relationships/slideLayout" Target="../slideLayouts/slideLayout175.xml"/><Relationship Id="rId13" Type="http://schemas.openxmlformats.org/officeDocument/2006/relationships/slideLayout" Target="../slideLayouts/slideLayout176.xml"/><Relationship Id="rId14" Type="http://schemas.openxmlformats.org/officeDocument/2006/relationships/slideLayout" Target="../slideLayouts/slideLayout177.xml"/><Relationship Id="rId15" Type="http://schemas.openxmlformats.org/officeDocument/2006/relationships/slideLayout" Target="../slideLayouts/slideLayout178.xml"/><Relationship Id="rId16" Type="http://schemas.openxmlformats.org/officeDocument/2006/relationships/slideLayout" Target="../slideLayouts/slideLayout179.xml"/><Relationship Id="rId17" Type="http://schemas.openxmlformats.org/officeDocument/2006/relationships/slideLayout" Target="../slideLayouts/slideLayout180.xml"/>
</Relationships>
</file>

<file path=ppt/slideMasters/_rels/slideMaster16.xml.rels><?xml version="1.0" encoding="UTF-8"?>
<Relationships xmlns="http://schemas.openxmlformats.org/package/2006/relationships"><Relationship Id="rId1" Type="http://schemas.openxmlformats.org/officeDocument/2006/relationships/theme" Target="../theme/theme16.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slideLayout" Target="../slideLayouts/slideLayout181.xml"/><Relationship Id="rId7" Type="http://schemas.openxmlformats.org/officeDocument/2006/relationships/slideLayout" Target="../slideLayouts/slideLayout182.xml"/><Relationship Id="rId8" Type="http://schemas.openxmlformats.org/officeDocument/2006/relationships/slideLayout" Target="../slideLayouts/slideLayout183.xml"/><Relationship Id="rId9" Type="http://schemas.openxmlformats.org/officeDocument/2006/relationships/slideLayout" Target="../slideLayouts/slideLayout184.xml"/><Relationship Id="rId10" Type="http://schemas.openxmlformats.org/officeDocument/2006/relationships/slideLayout" Target="../slideLayouts/slideLayout185.xml"/><Relationship Id="rId11" Type="http://schemas.openxmlformats.org/officeDocument/2006/relationships/slideLayout" Target="../slideLayouts/slideLayout186.xml"/><Relationship Id="rId12" Type="http://schemas.openxmlformats.org/officeDocument/2006/relationships/slideLayout" Target="../slideLayouts/slideLayout187.xml"/><Relationship Id="rId13" Type="http://schemas.openxmlformats.org/officeDocument/2006/relationships/slideLayout" Target="../slideLayouts/slideLayout188.xml"/><Relationship Id="rId14" Type="http://schemas.openxmlformats.org/officeDocument/2006/relationships/slideLayout" Target="../slideLayouts/slideLayout189.xml"/><Relationship Id="rId15" Type="http://schemas.openxmlformats.org/officeDocument/2006/relationships/slideLayout" Target="../slideLayouts/slideLayout190.xml"/><Relationship Id="rId16" Type="http://schemas.openxmlformats.org/officeDocument/2006/relationships/slideLayout" Target="../slideLayouts/slideLayout191.xml"/><Relationship Id="rId17" Type="http://schemas.openxmlformats.org/officeDocument/2006/relationships/slideLayout" Target="../slideLayouts/slideLayout192.xml"/>
</Relationships>
</file>

<file path=ppt/slideMasters/_rels/slideMaster17.xml.rels><?xml version="1.0" encoding="UTF-8"?>
<Relationships xmlns="http://schemas.openxmlformats.org/package/2006/relationships"><Relationship Id="rId1" Type="http://schemas.openxmlformats.org/officeDocument/2006/relationships/theme" Target="../theme/theme17.xml"/><Relationship Id="rId2" Type="http://schemas.openxmlformats.org/officeDocument/2006/relationships/image" Target="../media/image2.png"/><Relationship Id="rId3" Type="http://schemas.openxmlformats.org/officeDocument/2006/relationships/image" Target="../media/image1.png"/><Relationship Id="rId4" Type="http://schemas.openxmlformats.org/officeDocument/2006/relationships/image" Target="../media/image1.png"/><Relationship Id="rId5" Type="http://schemas.openxmlformats.org/officeDocument/2006/relationships/image" Target="../media/image2.png"/><Relationship Id="rId6" Type="http://schemas.openxmlformats.org/officeDocument/2006/relationships/slideLayout" Target="../slideLayouts/slideLayout193.xml"/><Relationship Id="rId7" Type="http://schemas.openxmlformats.org/officeDocument/2006/relationships/slideLayout" Target="../slideLayouts/slideLayout194.xml"/><Relationship Id="rId8" Type="http://schemas.openxmlformats.org/officeDocument/2006/relationships/slideLayout" Target="../slideLayouts/slideLayout195.xml"/><Relationship Id="rId9" Type="http://schemas.openxmlformats.org/officeDocument/2006/relationships/slideLayout" Target="../slideLayouts/slideLayout196.xml"/><Relationship Id="rId10" Type="http://schemas.openxmlformats.org/officeDocument/2006/relationships/slideLayout" Target="../slideLayouts/slideLayout197.xml"/><Relationship Id="rId11" Type="http://schemas.openxmlformats.org/officeDocument/2006/relationships/slideLayout" Target="../slideLayouts/slideLayout198.xml"/><Relationship Id="rId12" Type="http://schemas.openxmlformats.org/officeDocument/2006/relationships/slideLayout" Target="../slideLayouts/slideLayout199.xml"/><Relationship Id="rId13" Type="http://schemas.openxmlformats.org/officeDocument/2006/relationships/slideLayout" Target="../slideLayouts/slideLayout200.xml"/><Relationship Id="rId14" Type="http://schemas.openxmlformats.org/officeDocument/2006/relationships/slideLayout" Target="../slideLayouts/slideLayout201.xml"/><Relationship Id="rId15" Type="http://schemas.openxmlformats.org/officeDocument/2006/relationships/slideLayout" Target="../slideLayouts/slideLayout202.xml"/><Relationship Id="rId16" Type="http://schemas.openxmlformats.org/officeDocument/2006/relationships/slideLayout" Target="../slideLayouts/slideLayout203.xml"/><Relationship Id="rId17" Type="http://schemas.openxmlformats.org/officeDocument/2006/relationships/slideLayout" Target="../slideLayouts/slideLayout204.xml"/>
</Relationships>
</file>

<file path=ppt/slideMasters/_rels/slideMaster18.xml.rels><?xml version="1.0" encoding="UTF-8"?>
<Relationships xmlns="http://schemas.openxmlformats.org/package/2006/relationships"><Relationship Id="rId1" Type="http://schemas.openxmlformats.org/officeDocument/2006/relationships/theme" Target="../theme/theme18.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slideLayout" Target="../slideLayouts/slideLayout205.xml"/><Relationship Id="rId7" Type="http://schemas.openxmlformats.org/officeDocument/2006/relationships/slideLayout" Target="../slideLayouts/slideLayout206.xml"/><Relationship Id="rId8" Type="http://schemas.openxmlformats.org/officeDocument/2006/relationships/slideLayout" Target="../slideLayouts/slideLayout207.xml"/><Relationship Id="rId9" Type="http://schemas.openxmlformats.org/officeDocument/2006/relationships/slideLayout" Target="../slideLayouts/slideLayout208.xml"/><Relationship Id="rId10" Type="http://schemas.openxmlformats.org/officeDocument/2006/relationships/slideLayout" Target="../slideLayouts/slideLayout209.xml"/><Relationship Id="rId11" Type="http://schemas.openxmlformats.org/officeDocument/2006/relationships/slideLayout" Target="../slideLayouts/slideLayout210.xml"/><Relationship Id="rId12" Type="http://schemas.openxmlformats.org/officeDocument/2006/relationships/slideLayout" Target="../slideLayouts/slideLayout211.xml"/><Relationship Id="rId13" Type="http://schemas.openxmlformats.org/officeDocument/2006/relationships/slideLayout" Target="../slideLayouts/slideLayout212.xml"/><Relationship Id="rId14" Type="http://schemas.openxmlformats.org/officeDocument/2006/relationships/slideLayout" Target="../slideLayouts/slideLayout213.xml"/><Relationship Id="rId15" Type="http://schemas.openxmlformats.org/officeDocument/2006/relationships/slideLayout" Target="../slideLayouts/slideLayout214.xml"/><Relationship Id="rId16" Type="http://schemas.openxmlformats.org/officeDocument/2006/relationships/slideLayout" Target="../slideLayouts/slideLayout215.xml"/><Relationship Id="rId17" Type="http://schemas.openxmlformats.org/officeDocument/2006/relationships/slideLayout" Target="../slideLayouts/slideLayout216.xml"/>
</Relationships>
</file>

<file path=ppt/slideMasters/_rels/slideMaster19.xml.rels><?xml version="1.0" encoding="UTF-8"?>
<Relationships xmlns="http://schemas.openxmlformats.org/package/2006/relationships"><Relationship Id="rId1" Type="http://schemas.openxmlformats.org/officeDocument/2006/relationships/theme" Target="../theme/theme19.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slideLayout" Target="../slideLayouts/slideLayout217.xml"/><Relationship Id="rId7" Type="http://schemas.openxmlformats.org/officeDocument/2006/relationships/slideLayout" Target="../slideLayouts/slideLayout218.xml"/><Relationship Id="rId8" Type="http://schemas.openxmlformats.org/officeDocument/2006/relationships/slideLayout" Target="../slideLayouts/slideLayout219.xml"/><Relationship Id="rId9" Type="http://schemas.openxmlformats.org/officeDocument/2006/relationships/slideLayout" Target="../slideLayouts/slideLayout220.xml"/><Relationship Id="rId10" Type="http://schemas.openxmlformats.org/officeDocument/2006/relationships/slideLayout" Target="../slideLayouts/slideLayout221.xml"/><Relationship Id="rId11" Type="http://schemas.openxmlformats.org/officeDocument/2006/relationships/slideLayout" Target="../slideLayouts/slideLayout222.xml"/><Relationship Id="rId12" Type="http://schemas.openxmlformats.org/officeDocument/2006/relationships/slideLayout" Target="../slideLayouts/slideLayout223.xml"/><Relationship Id="rId13" Type="http://schemas.openxmlformats.org/officeDocument/2006/relationships/slideLayout" Target="../slideLayouts/slideLayout224.xml"/><Relationship Id="rId14" Type="http://schemas.openxmlformats.org/officeDocument/2006/relationships/slideLayout" Target="../slideLayouts/slideLayout225.xml"/><Relationship Id="rId15" Type="http://schemas.openxmlformats.org/officeDocument/2006/relationships/slideLayout" Target="../slideLayouts/slideLayout226.xml"/><Relationship Id="rId16" Type="http://schemas.openxmlformats.org/officeDocument/2006/relationships/slideLayout" Target="../slideLayouts/slideLayout227.xml"/><Relationship Id="rId17" Type="http://schemas.openxmlformats.org/officeDocument/2006/relationships/slideLayout" Target="../slideLayouts/slideLayout228.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slideLayout" Target="../slideLayouts/slideLayout13.xml"/><Relationship Id="rId7" Type="http://schemas.openxmlformats.org/officeDocument/2006/relationships/slideLayout" Target="../slideLayouts/slideLayout14.xml"/><Relationship Id="rId8" Type="http://schemas.openxmlformats.org/officeDocument/2006/relationships/slideLayout" Target="../slideLayouts/slideLayout15.xml"/><Relationship Id="rId9" Type="http://schemas.openxmlformats.org/officeDocument/2006/relationships/slideLayout" Target="../slideLayouts/slideLayout16.xml"/><Relationship Id="rId10" Type="http://schemas.openxmlformats.org/officeDocument/2006/relationships/slideLayout" Target="../slideLayouts/slideLayout17.xml"/><Relationship Id="rId11" Type="http://schemas.openxmlformats.org/officeDocument/2006/relationships/slideLayout" Target="../slideLayouts/slideLayout18.xml"/><Relationship Id="rId12" Type="http://schemas.openxmlformats.org/officeDocument/2006/relationships/slideLayout" Target="../slideLayouts/slideLayout19.xml"/><Relationship Id="rId13" Type="http://schemas.openxmlformats.org/officeDocument/2006/relationships/slideLayout" Target="../slideLayouts/slideLayout20.xml"/><Relationship Id="rId14" Type="http://schemas.openxmlformats.org/officeDocument/2006/relationships/slideLayout" Target="../slideLayouts/slideLayout21.xml"/><Relationship Id="rId15" Type="http://schemas.openxmlformats.org/officeDocument/2006/relationships/slideLayout" Target="../slideLayouts/slideLayout22.xml"/><Relationship Id="rId16" Type="http://schemas.openxmlformats.org/officeDocument/2006/relationships/slideLayout" Target="../slideLayouts/slideLayout23.xml"/><Relationship Id="rId17" Type="http://schemas.openxmlformats.org/officeDocument/2006/relationships/slideLayout" Target="../slideLayouts/slideLayout24.xml"/>
</Relationships>
</file>

<file path=ppt/slideMasters/_rels/slideMaster20.xml.rels><?xml version="1.0" encoding="UTF-8"?>
<Relationships xmlns="http://schemas.openxmlformats.org/package/2006/relationships"><Relationship Id="rId1" Type="http://schemas.openxmlformats.org/officeDocument/2006/relationships/theme" Target="../theme/theme20.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slideLayout" Target="../slideLayouts/slideLayout229.xml"/><Relationship Id="rId7" Type="http://schemas.openxmlformats.org/officeDocument/2006/relationships/slideLayout" Target="../slideLayouts/slideLayout230.xml"/><Relationship Id="rId8" Type="http://schemas.openxmlformats.org/officeDocument/2006/relationships/slideLayout" Target="../slideLayouts/slideLayout231.xml"/><Relationship Id="rId9" Type="http://schemas.openxmlformats.org/officeDocument/2006/relationships/slideLayout" Target="../slideLayouts/slideLayout232.xml"/><Relationship Id="rId10" Type="http://schemas.openxmlformats.org/officeDocument/2006/relationships/slideLayout" Target="../slideLayouts/slideLayout233.xml"/><Relationship Id="rId11" Type="http://schemas.openxmlformats.org/officeDocument/2006/relationships/slideLayout" Target="../slideLayouts/slideLayout234.xml"/><Relationship Id="rId12" Type="http://schemas.openxmlformats.org/officeDocument/2006/relationships/slideLayout" Target="../slideLayouts/slideLayout235.xml"/><Relationship Id="rId13" Type="http://schemas.openxmlformats.org/officeDocument/2006/relationships/slideLayout" Target="../slideLayouts/slideLayout236.xml"/><Relationship Id="rId14" Type="http://schemas.openxmlformats.org/officeDocument/2006/relationships/slideLayout" Target="../slideLayouts/slideLayout237.xml"/><Relationship Id="rId15" Type="http://schemas.openxmlformats.org/officeDocument/2006/relationships/slideLayout" Target="../slideLayouts/slideLayout238.xml"/><Relationship Id="rId16" Type="http://schemas.openxmlformats.org/officeDocument/2006/relationships/slideLayout" Target="../slideLayouts/slideLayout239.xml"/><Relationship Id="rId17" Type="http://schemas.openxmlformats.org/officeDocument/2006/relationships/slideLayout" Target="../slideLayouts/slideLayout240.xml"/>
</Relationships>
</file>

<file path=ppt/slideMasters/_rels/slideMaster21.xml.rels><?xml version="1.0" encoding="UTF-8"?>
<Relationships xmlns="http://schemas.openxmlformats.org/package/2006/relationships"><Relationship Id="rId1" Type="http://schemas.openxmlformats.org/officeDocument/2006/relationships/theme" Target="../theme/theme21.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slideLayout" Target="../slideLayouts/slideLayout241.xml"/><Relationship Id="rId7" Type="http://schemas.openxmlformats.org/officeDocument/2006/relationships/slideLayout" Target="../slideLayouts/slideLayout242.xml"/><Relationship Id="rId8" Type="http://schemas.openxmlformats.org/officeDocument/2006/relationships/slideLayout" Target="../slideLayouts/slideLayout243.xml"/><Relationship Id="rId9" Type="http://schemas.openxmlformats.org/officeDocument/2006/relationships/slideLayout" Target="../slideLayouts/slideLayout244.xml"/><Relationship Id="rId10" Type="http://schemas.openxmlformats.org/officeDocument/2006/relationships/slideLayout" Target="../slideLayouts/slideLayout245.xml"/><Relationship Id="rId11" Type="http://schemas.openxmlformats.org/officeDocument/2006/relationships/slideLayout" Target="../slideLayouts/slideLayout246.xml"/><Relationship Id="rId12" Type="http://schemas.openxmlformats.org/officeDocument/2006/relationships/slideLayout" Target="../slideLayouts/slideLayout247.xml"/><Relationship Id="rId13" Type="http://schemas.openxmlformats.org/officeDocument/2006/relationships/slideLayout" Target="../slideLayouts/slideLayout248.xml"/><Relationship Id="rId14" Type="http://schemas.openxmlformats.org/officeDocument/2006/relationships/slideLayout" Target="../slideLayouts/slideLayout249.xml"/><Relationship Id="rId15" Type="http://schemas.openxmlformats.org/officeDocument/2006/relationships/slideLayout" Target="../slideLayouts/slideLayout250.xml"/><Relationship Id="rId16" Type="http://schemas.openxmlformats.org/officeDocument/2006/relationships/slideLayout" Target="../slideLayouts/slideLayout251.xml"/><Relationship Id="rId17" Type="http://schemas.openxmlformats.org/officeDocument/2006/relationships/slideLayout" Target="../slideLayouts/slideLayout252.xml"/>
</Relationships>
</file>

<file path=ppt/slideMasters/_rels/slideMaster22.xml.rels><?xml version="1.0" encoding="UTF-8"?>
<Relationships xmlns="http://schemas.openxmlformats.org/package/2006/relationships"><Relationship Id="rId1" Type="http://schemas.openxmlformats.org/officeDocument/2006/relationships/theme" Target="../theme/theme22.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slideLayout" Target="../slideLayouts/slideLayout253.xml"/><Relationship Id="rId7" Type="http://schemas.openxmlformats.org/officeDocument/2006/relationships/slideLayout" Target="../slideLayouts/slideLayout254.xml"/><Relationship Id="rId8" Type="http://schemas.openxmlformats.org/officeDocument/2006/relationships/slideLayout" Target="../slideLayouts/slideLayout255.xml"/><Relationship Id="rId9" Type="http://schemas.openxmlformats.org/officeDocument/2006/relationships/slideLayout" Target="../slideLayouts/slideLayout256.xml"/><Relationship Id="rId10" Type="http://schemas.openxmlformats.org/officeDocument/2006/relationships/slideLayout" Target="../slideLayouts/slideLayout257.xml"/><Relationship Id="rId11" Type="http://schemas.openxmlformats.org/officeDocument/2006/relationships/slideLayout" Target="../slideLayouts/slideLayout258.xml"/><Relationship Id="rId12" Type="http://schemas.openxmlformats.org/officeDocument/2006/relationships/slideLayout" Target="../slideLayouts/slideLayout259.xml"/><Relationship Id="rId13" Type="http://schemas.openxmlformats.org/officeDocument/2006/relationships/slideLayout" Target="../slideLayouts/slideLayout260.xml"/><Relationship Id="rId14" Type="http://schemas.openxmlformats.org/officeDocument/2006/relationships/slideLayout" Target="../slideLayouts/slideLayout261.xml"/><Relationship Id="rId15" Type="http://schemas.openxmlformats.org/officeDocument/2006/relationships/slideLayout" Target="../slideLayouts/slideLayout262.xml"/><Relationship Id="rId16" Type="http://schemas.openxmlformats.org/officeDocument/2006/relationships/slideLayout" Target="../slideLayouts/slideLayout263.xml"/><Relationship Id="rId17" Type="http://schemas.openxmlformats.org/officeDocument/2006/relationships/slideLayout" Target="../slideLayouts/slideLayout264.xml"/>
</Relationships>
</file>

<file path=ppt/slideMasters/_rels/slideMaster23.xml.rels><?xml version="1.0" encoding="UTF-8"?>
<Relationships xmlns="http://schemas.openxmlformats.org/package/2006/relationships"><Relationship Id="rId1" Type="http://schemas.openxmlformats.org/officeDocument/2006/relationships/theme" Target="../theme/theme23.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slideLayout" Target="../slideLayouts/slideLayout265.xml"/><Relationship Id="rId7" Type="http://schemas.openxmlformats.org/officeDocument/2006/relationships/slideLayout" Target="../slideLayouts/slideLayout266.xml"/><Relationship Id="rId8" Type="http://schemas.openxmlformats.org/officeDocument/2006/relationships/slideLayout" Target="../slideLayouts/slideLayout267.xml"/><Relationship Id="rId9" Type="http://schemas.openxmlformats.org/officeDocument/2006/relationships/slideLayout" Target="../slideLayouts/slideLayout268.xml"/><Relationship Id="rId10" Type="http://schemas.openxmlformats.org/officeDocument/2006/relationships/slideLayout" Target="../slideLayouts/slideLayout269.xml"/><Relationship Id="rId11" Type="http://schemas.openxmlformats.org/officeDocument/2006/relationships/slideLayout" Target="../slideLayouts/slideLayout270.xml"/><Relationship Id="rId12" Type="http://schemas.openxmlformats.org/officeDocument/2006/relationships/slideLayout" Target="../slideLayouts/slideLayout271.xml"/><Relationship Id="rId13" Type="http://schemas.openxmlformats.org/officeDocument/2006/relationships/slideLayout" Target="../slideLayouts/slideLayout272.xml"/><Relationship Id="rId14" Type="http://schemas.openxmlformats.org/officeDocument/2006/relationships/slideLayout" Target="../slideLayouts/slideLayout273.xml"/><Relationship Id="rId15" Type="http://schemas.openxmlformats.org/officeDocument/2006/relationships/slideLayout" Target="../slideLayouts/slideLayout274.xml"/><Relationship Id="rId16" Type="http://schemas.openxmlformats.org/officeDocument/2006/relationships/slideLayout" Target="../slideLayouts/slideLayout275.xml"/><Relationship Id="rId17" Type="http://schemas.openxmlformats.org/officeDocument/2006/relationships/slideLayout" Target="../slideLayouts/slideLayout276.xml"/>
</Relationships>
</file>

<file path=ppt/slideMasters/_rels/slideMaster24.xml.rels><?xml version="1.0" encoding="UTF-8"?>
<Relationships xmlns="http://schemas.openxmlformats.org/package/2006/relationships"><Relationship Id="rId1" Type="http://schemas.openxmlformats.org/officeDocument/2006/relationships/theme" Target="../theme/theme24.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slideLayout" Target="../slideLayouts/slideLayout277.xml"/><Relationship Id="rId7" Type="http://schemas.openxmlformats.org/officeDocument/2006/relationships/slideLayout" Target="../slideLayouts/slideLayout278.xml"/><Relationship Id="rId8" Type="http://schemas.openxmlformats.org/officeDocument/2006/relationships/slideLayout" Target="../slideLayouts/slideLayout279.xml"/><Relationship Id="rId9" Type="http://schemas.openxmlformats.org/officeDocument/2006/relationships/slideLayout" Target="../slideLayouts/slideLayout280.xml"/><Relationship Id="rId10" Type="http://schemas.openxmlformats.org/officeDocument/2006/relationships/slideLayout" Target="../slideLayouts/slideLayout281.xml"/><Relationship Id="rId11" Type="http://schemas.openxmlformats.org/officeDocument/2006/relationships/slideLayout" Target="../slideLayouts/slideLayout282.xml"/><Relationship Id="rId12" Type="http://schemas.openxmlformats.org/officeDocument/2006/relationships/slideLayout" Target="../slideLayouts/slideLayout283.xml"/><Relationship Id="rId13" Type="http://schemas.openxmlformats.org/officeDocument/2006/relationships/slideLayout" Target="../slideLayouts/slideLayout284.xml"/><Relationship Id="rId14" Type="http://schemas.openxmlformats.org/officeDocument/2006/relationships/slideLayout" Target="../slideLayouts/slideLayout285.xml"/><Relationship Id="rId15" Type="http://schemas.openxmlformats.org/officeDocument/2006/relationships/slideLayout" Target="../slideLayouts/slideLayout286.xml"/><Relationship Id="rId16" Type="http://schemas.openxmlformats.org/officeDocument/2006/relationships/slideLayout" Target="../slideLayouts/slideLayout287.xml"/><Relationship Id="rId17" Type="http://schemas.openxmlformats.org/officeDocument/2006/relationships/slideLayout" Target="../slideLayouts/slideLayout288.xml"/>
</Relationships>
</file>

<file path=ppt/slideMasters/_rels/slideMaster25.xml.rels><?xml version="1.0" encoding="UTF-8"?>
<Relationships xmlns="http://schemas.openxmlformats.org/package/2006/relationships"><Relationship Id="rId1" Type="http://schemas.openxmlformats.org/officeDocument/2006/relationships/theme" Target="../theme/theme25.xml"/><Relationship Id="rId2" Type="http://schemas.openxmlformats.org/officeDocument/2006/relationships/image" Target="../media/image2.png"/><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slideLayout" Target="../slideLayouts/slideLayout289.xml"/><Relationship Id="rId7" Type="http://schemas.openxmlformats.org/officeDocument/2006/relationships/slideLayout" Target="../slideLayouts/slideLayout290.xml"/><Relationship Id="rId8" Type="http://schemas.openxmlformats.org/officeDocument/2006/relationships/slideLayout" Target="../slideLayouts/slideLayout291.xml"/><Relationship Id="rId9" Type="http://schemas.openxmlformats.org/officeDocument/2006/relationships/slideLayout" Target="../slideLayouts/slideLayout292.xml"/><Relationship Id="rId10" Type="http://schemas.openxmlformats.org/officeDocument/2006/relationships/slideLayout" Target="../slideLayouts/slideLayout293.xml"/><Relationship Id="rId11" Type="http://schemas.openxmlformats.org/officeDocument/2006/relationships/slideLayout" Target="../slideLayouts/slideLayout294.xml"/><Relationship Id="rId12" Type="http://schemas.openxmlformats.org/officeDocument/2006/relationships/slideLayout" Target="../slideLayouts/slideLayout295.xml"/><Relationship Id="rId13" Type="http://schemas.openxmlformats.org/officeDocument/2006/relationships/slideLayout" Target="../slideLayouts/slideLayout296.xml"/><Relationship Id="rId14" Type="http://schemas.openxmlformats.org/officeDocument/2006/relationships/slideLayout" Target="../slideLayouts/slideLayout297.xml"/><Relationship Id="rId15" Type="http://schemas.openxmlformats.org/officeDocument/2006/relationships/slideLayout" Target="../slideLayouts/slideLayout298.xml"/><Relationship Id="rId16" Type="http://schemas.openxmlformats.org/officeDocument/2006/relationships/slideLayout" Target="../slideLayouts/slideLayout299.xml"/><Relationship Id="rId17" Type="http://schemas.openxmlformats.org/officeDocument/2006/relationships/slideLayout" Target="../slideLayouts/slideLayout300.xml"/>
</Relationships>
</file>

<file path=ppt/slideMasters/_rels/slideMaster26.xml.rels><?xml version="1.0" encoding="UTF-8"?>
<Relationships xmlns="http://schemas.openxmlformats.org/package/2006/relationships"><Relationship Id="rId1" Type="http://schemas.openxmlformats.org/officeDocument/2006/relationships/theme" Target="../theme/theme26.xml"/><Relationship Id="rId2" Type="http://schemas.openxmlformats.org/officeDocument/2006/relationships/image" Target="../media/image3.jpeg"/><Relationship Id="rId3" Type="http://schemas.openxmlformats.org/officeDocument/2006/relationships/hyperlink" Target="https://bit.ly/3A1uf1Q" TargetMode="External"/><Relationship Id="rId4" Type="http://schemas.openxmlformats.org/officeDocument/2006/relationships/hyperlink" Target="http://bit.ly/2TyoMsr" TargetMode="External"/><Relationship Id="rId5" Type="http://schemas.openxmlformats.org/officeDocument/2006/relationships/hyperlink" Target="http://bit.ly/2TtBDfr" TargetMode="External"/><Relationship Id="rId6" Type="http://schemas.openxmlformats.org/officeDocument/2006/relationships/slideLayout" Target="../slideLayouts/slideLayout301.xml"/><Relationship Id="rId7" Type="http://schemas.openxmlformats.org/officeDocument/2006/relationships/slideLayout" Target="../slideLayouts/slideLayout302.xml"/><Relationship Id="rId8" Type="http://schemas.openxmlformats.org/officeDocument/2006/relationships/slideLayout" Target="../slideLayouts/slideLayout303.xml"/><Relationship Id="rId9" Type="http://schemas.openxmlformats.org/officeDocument/2006/relationships/slideLayout" Target="../slideLayouts/slideLayout304.xml"/><Relationship Id="rId10" Type="http://schemas.openxmlformats.org/officeDocument/2006/relationships/slideLayout" Target="../slideLayouts/slideLayout305.xml"/><Relationship Id="rId11" Type="http://schemas.openxmlformats.org/officeDocument/2006/relationships/slideLayout" Target="../slideLayouts/slideLayout306.xml"/><Relationship Id="rId12" Type="http://schemas.openxmlformats.org/officeDocument/2006/relationships/slideLayout" Target="../slideLayouts/slideLayout307.xml"/><Relationship Id="rId13" Type="http://schemas.openxmlformats.org/officeDocument/2006/relationships/slideLayout" Target="../slideLayouts/slideLayout308.xml"/><Relationship Id="rId14" Type="http://schemas.openxmlformats.org/officeDocument/2006/relationships/slideLayout" Target="../slideLayouts/slideLayout309.xml"/><Relationship Id="rId15" Type="http://schemas.openxmlformats.org/officeDocument/2006/relationships/slideLayout" Target="../slideLayouts/slideLayout310.xml"/><Relationship Id="rId16" Type="http://schemas.openxmlformats.org/officeDocument/2006/relationships/slideLayout" Target="../slideLayouts/slideLayout311.xml"/><Relationship Id="rId17" Type="http://schemas.openxmlformats.org/officeDocument/2006/relationships/slideLayout" Target="../slideLayouts/slideLayout312.xml"/>
</Relationships>
</file>

<file path=ppt/slideMasters/_rels/slideMaster27.xml.rels><?xml version="1.0" encoding="UTF-8"?>
<Relationships xmlns="http://schemas.openxmlformats.org/package/2006/relationships"><Relationship Id="rId1" Type="http://schemas.openxmlformats.org/officeDocument/2006/relationships/theme" Target="../theme/theme27.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slideLayout" Target="../slideLayouts/slideLayout313.xml"/><Relationship Id="rId7" Type="http://schemas.openxmlformats.org/officeDocument/2006/relationships/slideLayout" Target="../slideLayouts/slideLayout314.xml"/><Relationship Id="rId8" Type="http://schemas.openxmlformats.org/officeDocument/2006/relationships/slideLayout" Target="../slideLayouts/slideLayout315.xml"/><Relationship Id="rId9" Type="http://schemas.openxmlformats.org/officeDocument/2006/relationships/slideLayout" Target="../slideLayouts/slideLayout316.xml"/><Relationship Id="rId10" Type="http://schemas.openxmlformats.org/officeDocument/2006/relationships/slideLayout" Target="../slideLayouts/slideLayout317.xml"/><Relationship Id="rId11" Type="http://schemas.openxmlformats.org/officeDocument/2006/relationships/slideLayout" Target="../slideLayouts/slideLayout318.xml"/><Relationship Id="rId12" Type="http://schemas.openxmlformats.org/officeDocument/2006/relationships/slideLayout" Target="../slideLayouts/slideLayout319.xml"/><Relationship Id="rId13" Type="http://schemas.openxmlformats.org/officeDocument/2006/relationships/slideLayout" Target="../slideLayouts/slideLayout320.xml"/><Relationship Id="rId14" Type="http://schemas.openxmlformats.org/officeDocument/2006/relationships/slideLayout" Target="../slideLayouts/slideLayout321.xml"/><Relationship Id="rId15" Type="http://schemas.openxmlformats.org/officeDocument/2006/relationships/slideLayout" Target="../slideLayouts/slideLayout322.xml"/><Relationship Id="rId16" Type="http://schemas.openxmlformats.org/officeDocument/2006/relationships/slideLayout" Target="../slideLayouts/slideLayout323.xml"/><Relationship Id="rId17" Type="http://schemas.openxmlformats.org/officeDocument/2006/relationships/slideLayout" Target="../slideLayouts/slideLayout324.xml"/>
</Relationships>
</file>

<file path=ppt/slideMasters/_rels/slideMaster28.xml.rels><?xml version="1.0" encoding="UTF-8"?>
<Relationships xmlns="http://schemas.openxmlformats.org/package/2006/relationships"><Relationship Id="rId1" Type="http://schemas.openxmlformats.org/officeDocument/2006/relationships/theme" Target="../theme/theme28.xml"/><Relationship Id="rId2" Type="http://schemas.openxmlformats.org/officeDocument/2006/relationships/slideLayout" Target="../slideLayouts/slideLayout325.xml"/><Relationship Id="rId3" Type="http://schemas.openxmlformats.org/officeDocument/2006/relationships/slideLayout" Target="../slideLayouts/slideLayout326.xml"/><Relationship Id="rId4" Type="http://schemas.openxmlformats.org/officeDocument/2006/relationships/slideLayout" Target="../slideLayouts/slideLayout327.xml"/><Relationship Id="rId5" Type="http://schemas.openxmlformats.org/officeDocument/2006/relationships/slideLayout" Target="../slideLayouts/slideLayout328.xml"/><Relationship Id="rId6" Type="http://schemas.openxmlformats.org/officeDocument/2006/relationships/slideLayout" Target="../slideLayouts/slideLayout329.xml"/><Relationship Id="rId7" Type="http://schemas.openxmlformats.org/officeDocument/2006/relationships/slideLayout" Target="../slideLayouts/slideLayout330.xml"/><Relationship Id="rId8" Type="http://schemas.openxmlformats.org/officeDocument/2006/relationships/slideLayout" Target="../slideLayouts/slideLayout331.xml"/><Relationship Id="rId9" Type="http://schemas.openxmlformats.org/officeDocument/2006/relationships/slideLayout" Target="../slideLayouts/slideLayout332.xml"/><Relationship Id="rId10" Type="http://schemas.openxmlformats.org/officeDocument/2006/relationships/slideLayout" Target="../slideLayouts/slideLayout333.xml"/><Relationship Id="rId11" Type="http://schemas.openxmlformats.org/officeDocument/2006/relationships/slideLayout" Target="../slideLayouts/slideLayout334.xml"/><Relationship Id="rId12" Type="http://schemas.openxmlformats.org/officeDocument/2006/relationships/slideLayout" Target="../slideLayouts/slideLayout335.xml"/><Relationship Id="rId13" Type="http://schemas.openxmlformats.org/officeDocument/2006/relationships/slideLayout" Target="../slideLayouts/slideLayout336.xml"/>
</Relationships>
</file>

<file path=ppt/slideMasters/_rels/slideMaster29.xml.rels><?xml version="1.0" encoding="UTF-8"?>
<Relationships xmlns="http://schemas.openxmlformats.org/package/2006/relationships"><Relationship Id="rId1" Type="http://schemas.openxmlformats.org/officeDocument/2006/relationships/theme" Target="../theme/theme29.xml"/><Relationship Id="rId2" Type="http://schemas.openxmlformats.org/officeDocument/2006/relationships/slideLayout" Target="../slideLayouts/slideLayout337.xml"/><Relationship Id="rId3" Type="http://schemas.openxmlformats.org/officeDocument/2006/relationships/slideLayout" Target="../slideLayouts/slideLayout338.xml"/><Relationship Id="rId4" Type="http://schemas.openxmlformats.org/officeDocument/2006/relationships/slideLayout" Target="../slideLayouts/slideLayout339.xml"/><Relationship Id="rId5" Type="http://schemas.openxmlformats.org/officeDocument/2006/relationships/slideLayout" Target="../slideLayouts/slideLayout340.xml"/><Relationship Id="rId6" Type="http://schemas.openxmlformats.org/officeDocument/2006/relationships/slideLayout" Target="../slideLayouts/slideLayout341.xml"/><Relationship Id="rId7" Type="http://schemas.openxmlformats.org/officeDocument/2006/relationships/slideLayout" Target="../slideLayouts/slideLayout342.xml"/><Relationship Id="rId8" Type="http://schemas.openxmlformats.org/officeDocument/2006/relationships/slideLayout" Target="../slideLayouts/slideLayout343.xml"/><Relationship Id="rId9" Type="http://schemas.openxmlformats.org/officeDocument/2006/relationships/slideLayout" Target="../slideLayouts/slideLayout344.xml"/><Relationship Id="rId10" Type="http://schemas.openxmlformats.org/officeDocument/2006/relationships/slideLayout" Target="../slideLayouts/slideLayout345.xml"/><Relationship Id="rId11" Type="http://schemas.openxmlformats.org/officeDocument/2006/relationships/slideLayout" Target="../slideLayouts/slideLayout346.xml"/><Relationship Id="rId12" Type="http://schemas.openxmlformats.org/officeDocument/2006/relationships/slideLayout" Target="../slideLayouts/slideLayout347.xml"/><Relationship Id="rId13" Type="http://schemas.openxmlformats.org/officeDocument/2006/relationships/slideLayout" Target="../slideLayouts/slideLayout348.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slideLayout" Target="../slideLayouts/slideLayout25.xml"/><Relationship Id="rId7" Type="http://schemas.openxmlformats.org/officeDocument/2006/relationships/slideLayout" Target="../slideLayouts/slideLayout26.xml"/><Relationship Id="rId8" Type="http://schemas.openxmlformats.org/officeDocument/2006/relationships/slideLayout" Target="../slideLayouts/slideLayout27.xml"/><Relationship Id="rId9" Type="http://schemas.openxmlformats.org/officeDocument/2006/relationships/slideLayout" Target="../slideLayouts/slideLayout28.xml"/><Relationship Id="rId10" Type="http://schemas.openxmlformats.org/officeDocument/2006/relationships/slideLayout" Target="../slideLayouts/slideLayout29.xml"/><Relationship Id="rId11" Type="http://schemas.openxmlformats.org/officeDocument/2006/relationships/slideLayout" Target="../slideLayouts/slideLayout30.xml"/><Relationship Id="rId12" Type="http://schemas.openxmlformats.org/officeDocument/2006/relationships/slideLayout" Target="../slideLayouts/slideLayout31.xml"/><Relationship Id="rId13" Type="http://schemas.openxmlformats.org/officeDocument/2006/relationships/slideLayout" Target="../slideLayouts/slideLayout32.xml"/><Relationship Id="rId14" Type="http://schemas.openxmlformats.org/officeDocument/2006/relationships/slideLayout" Target="../slideLayouts/slideLayout33.xml"/><Relationship Id="rId15" Type="http://schemas.openxmlformats.org/officeDocument/2006/relationships/slideLayout" Target="../slideLayouts/slideLayout34.xml"/><Relationship Id="rId16" Type="http://schemas.openxmlformats.org/officeDocument/2006/relationships/slideLayout" Target="../slideLayouts/slideLayout35.xml"/><Relationship Id="rId17" Type="http://schemas.openxmlformats.org/officeDocument/2006/relationships/slideLayout" Target="../slideLayouts/slideLayout36.xml"/>
</Relationships>
</file>

<file path=ppt/slideMasters/_rels/slideMaster30.xml.rels><?xml version="1.0" encoding="UTF-8"?>
<Relationships xmlns="http://schemas.openxmlformats.org/package/2006/relationships"><Relationship Id="rId1" Type="http://schemas.openxmlformats.org/officeDocument/2006/relationships/theme" Target="../theme/theme30.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slideLayout" Target="../slideLayouts/slideLayout349.xml"/><Relationship Id="rId7" Type="http://schemas.openxmlformats.org/officeDocument/2006/relationships/slideLayout" Target="../slideLayouts/slideLayout350.xml"/><Relationship Id="rId8" Type="http://schemas.openxmlformats.org/officeDocument/2006/relationships/slideLayout" Target="../slideLayouts/slideLayout351.xml"/><Relationship Id="rId9" Type="http://schemas.openxmlformats.org/officeDocument/2006/relationships/slideLayout" Target="../slideLayouts/slideLayout352.xml"/><Relationship Id="rId10" Type="http://schemas.openxmlformats.org/officeDocument/2006/relationships/slideLayout" Target="../slideLayouts/slideLayout353.xml"/><Relationship Id="rId11" Type="http://schemas.openxmlformats.org/officeDocument/2006/relationships/slideLayout" Target="../slideLayouts/slideLayout354.xml"/><Relationship Id="rId12" Type="http://schemas.openxmlformats.org/officeDocument/2006/relationships/slideLayout" Target="../slideLayouts/slideLayout355.xml"/><Relationship Id="rId13" Type="http://schemas.openxmlformats.org/officeDocument/2006/relationships/slideLayout" Target="../slideLayouts/slideLayout356.xml"/><Relationship Id="rId14" Type="http://schemas.openxmlformats.org/officeDocument/2006/relationships/slideLayout" Target="../slideLayouts/slideLayout357.xml"/><Relationship Id="rId15" Type="http://schemas.openxmlformats.org/officeDocument/2006/relationships/slideLayout" Target="../slideLayouts/slideLayout358.xml"/><Relationship Id="rId16" Type="http://schemas.openxmlformats.org/officeDocument/2006/relationships/slideLayout" Target="../slideLayouts/slideLayout359.xml"/><Relationship Id="rId17" Type="http://schemas.openxmlformats.org/officeDocument/2006/relationships/slideLayout" Target="../slideLayouts/slideLayout360.xml"/>
</Relationships>
</file>

<file path=ppt/slideMasters/_rels/slideMaster31.xml.rels><?xml version="1.0" encoding="UTF-8"?>
<Relationships xmlns="http://schemas.openxmlformats.org/package/2006/relationships"><Relationship Id="rId1" Type="http://schemas.openxmlformats.org/officeDocument/2006/relationships/theme" Target="../theme/theme31.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slideLayout" Target="../slideLayouts/slideLayout361.xml"/><Relationship Id="rId7" Type="http://schemas.openxmlformats.org/officeDocument/2006/relationships/slideLayout" Target="../slideLayouts/slideLayout362.xml"/><Relationship Id="rId8" Type="http://schemas.openxmlformats.org/officeDocument/2006/relationships/slideLayout" Target="../slideLayouts/slideLayout363.xml"/><Relationship Id="rId9" Type="http://schemas.openxmlformats.org/officeDocument/2006/relationships/slideLayout" Target="../slideLayouts/slideLayout364.xml"/><Relationship Id="rId10" Type="http://schemas.openxmlformats.org/officeDocument/2006/relationships/slideLayout" Target="../slideLayouts/slideLayout365.xml"/><Relationship Id="rId11" Type="http://schemas.openxmlformats.org/officeDocument/2006/relationships/slideLayout" Target="../slideLayouts/slideLayout366.xml"/><Relationship Id="rId12" Type="http://schemas.openxmlformats.org/officeDocument/2006/relationships/slideLayout" Target="../slideLayouts/slideLayout367.xml"/><Relationship Id="rId13" Type="http://schemas.openxmlformats.org/officeDocument/2006/relationships/slideLayout" Target="../slideLayouts/slideLayout368.xml"/><Relationship Id="rId14" Type="http://schemas.openxmlformats.org/officeDocument/2006/relationships/slideLayout" Target="../slideLayouts/slideLayout369.xml"/><Relationship Id="rId15" Type="http://schemas.openxmlformats.org/officeDocument/2006/relationships/slideLayout" Target="../slideLayouts/slideLayout370.xml"/><Relationship Id="rId16" Type="http://schemas.openxmlformats.org/officeDocument/2006/relationships/slideLayout" Target="../slideLayouts/slideLayout371.xml"/><Relationship Id="rId17" Type="http://schemas.openxmlformats.org/officeDocument/2006/relationships/slideLayout" Target="../slideLayouts/slideLayout372.xml"/>
</Relationships>
</file>

<file path=ppt/slideMasters/_rels/slideMaster32.xml.rels><?xml version="1.0" encoding="UTF-8"?>
<Relationships xmlns="http://schemas.openxmlformats.org/package/2006/relationships"><Relationship Id="rId1" Type="http://schemas.openxmlformats.org/officeDocument/2006/relationships/theme" Target="../theme/theme32.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slideLayout" Target="../slideLayouts/slideLayout373.xml"/><Relationship Id="rId7" Type="http://schemas.openxmlformats.org/officeDocument/2006/relationships/slideLayout" Target="../slideLayouts/slideLayout374.xml"/><Relationship Id="rId8" Type="http://schemas.openxmlformats.org/officeDocument/2006/relationships/slideLayout" Target="../slideLayouts/slideLayout375.xml"/><Relationship Id="rId9" Type="http://schemas.openxmlformats.org/officeDocument/2006/relationships/slideLayout" Target="../slideLayouts/slideLayout376.xml"/><Relationship Id="rId10" Type="http://schemas.openxmlformats.org/officeDocument/2006/relationships/slideLayout" Target="../slideLayouts/slideLayout377.xml"/><Relationship Id="rId11" Type="http://schemas.openxmlformats.org/officeDocument/2006/relationships/slideLayout" Target="../slideLayouts/slideLayout378.xml"/><Relationship Id="rId12" Type="http://schemas.openxmlformats.org/officeDocument/2006/relationships/slideLayout" Target="../slideLayouts/slideLayout379.xml"/><Relationship Id="rId13" Type="http://schemas.openxmlformats.org/officeDocument/2006/relationships/slideLayout" Target="../slideLayouts/slideLayout380.xml"/><Relationship Id="rId14" Type="http://schemas.openxmlformats.org/officeDocument/2006/relationships/slideLayout" Target="../slideLayouts/slideLayout381.xml"/><Relationship Id="rId15" Type="http://schemas.openxmlformats.org/officeDocument/2006/relationships/slideLayout" Target="../slideLayouts/slideLayout382.xml"/><Relationship Id="rId16" Type="http://schemas.openxmlformats.org/officeDocument/2006/relationships/slideLayout" Target="../slideLayouts/slideLayout383.xml"/><Relationship Id="rId17" Type="http://schemas.openxmlformats.org/officeDocument/2006/relationships/slideLayout" Target="../slideLayouts/slideLayout384.xml"/>
</Relationships>
</file>

<file path=ppt/slideMasters/_rels/slideMaster33.xml.rels><?xml version="1.0" encoding="UTF-8"?>
<Relationships xmlns="http://schemas.openxmlformats.org/package/2006/relationships"><Relationship Id="rId1" Type="http://schemas.openxmlformats.org/officeDocument/2006/relationships/theme" Target="../theme/theme33.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slideLayout" Target="../slideLayouts/slideLayout385.xml"/><Relationship Id="rId7" Type="http://schemas.openxmlformats.org/officeDocument/2006/relationships/slideLayout" Target="../slideLayouts/slideLayout386.xml"/><Relationship Id="rId8" Type="http://schemas.openxmlformats.org/officeDocument/2006/relationships/slideLayout" Target="../slideLayouts/slideLayout387.xml"/><Relationship Id="rId9" Type="http://schemas.openxmlformats.org/officeDocument/2006/relationships/slideLayout" Target="../slideLayouts/slideLayout388.xml"/><Relationship Id="rId10" Type="http://schemas.openxmlformats.org/officeDocument/2006/relationships/slideLayout" Target="../slideLayouts/slideLayout389.xml"/><Relationship Id="rId11" Type="http://schemas.openxmlformats.org/officeDocument/2006/relationships/slideLayout" Target="../slideLayouts/slideLayout390.xml"/><Relationship Id="rId12" Type="http://schemas.openxmlformats.org/officeDocument/2006/relationships/slideLayout" Target="../slideLayouts/slideLayout391.xml"/><Relationship Id="rId13" Type="http://schemas.openxmlformats.org/officeDocument/2006/relationships/slideLayout" Target="../slideLayouts/slideLayout392.xml"/><Relationship Id="rId14" Type="http://schemas.openxmlformats.org/officeDocument/2006/relationships/slideLayout" Target="../slideLayouts/slideLayout393.xml"/><Relationship Id="rId15" Type="http://schemas.openxmlformats.org/officeDocument/2006/relationships/slideLayout" Target="../slideLayouts/slideLayout394.xml"/><Relationship Id="rId16" Type="http://schemas.openxmlformats.org/officeDocument/2006/relationships/slideLayout" Target="../slideLayouts/slideLayout395.xml"/><Relationship Id="rId17" Type="http://schemas.openxmlformats.org/officeDocument/2006/relationships/slideLayout" Target="../slideLayouts/slideLayout396.xml"/>
</Relationships>
</file>

<file path=ppt/slideMasters/_rels/slideMaster34.xml.rels><?xml version="1.0" encoding="UTF-8"?>
<Relationships xmlns="http://schemas.openxmlformats.org/package/2006/relationships"><Relationship Id="rId1" Type="http://schemas.openxmlformats.org/officeDocument/2006/relationships/theme" Target="../theme/theme34.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slideLayout" Target="../slideLayouts/slideLayout397.xml"/><Relationship Id="rId7" Type="http://schemas.openxmlformats.org/officeDocument/2006/relationships/slideLayout" Target="../slideLayouts/slideLayout398.xml"/><Relationship Id="rId8" Type="http://schemas.openxmlformats.org/officeDocument/2006/relationships/slideLayout" Target="../slideLayouts/slideLayout399.xml"/><Relationship Id="rId9" Type="http://schemas.openxmlformats.org/officeDocument/2006/relationships/slideLayout" Target="../slideLayouts/slideLayout400.xml"/><Relationship Id="rId10" Type="http://schemas.openxmlformats.org/officeDocument/2006/relationships/slideLayout" Target="../slideLayouts/slideLayout401.xml"/><Relationship Id="rId11" Type="http://schemas.openxmlformats.org/officeDocument/2006/relationships/slideLayout" Target="../slideLayouts/slideLayout402.xml"/><Relationship Id="rId12" Type="http://schemas.openxmlformats.org/officeDocument/2006/relationships/slideLayout" Target="../slideLayouts/slideLayout403.xml"/><Relationship Id="rId13" Type="http://schemas.openxmlformats.org/officeDocument/2006/relationships/slideLayout" Target="../slideLayouts/slideLayout404.xml"/><Relationship Id="rId14" Type="http://schemas.openxmlformats.org/officeDocument/2006/relationships/slideLayout" Target="../slideLayouts/slideLayout405.xml"/><Relationship Id="rId15" Type="http://schemas.openxmlformats.org/officeDocument/2006/relationships/slideLayout" Target="../slideLayouts/slideLayout406.xml"/><Relationship Id="rId16" Type="http://schemas.openxmlformats.org/officeDocument/2006/relationships/slideLayout" Target="../slideLayouts/slideLayout407.xml"/><Relationship Id="rId17" Type="http://schemas.openxmlformats.org/officeDocument/2006/relationships/slideLayout" Target="../slideLayouts/slideLayout408.xml"/>
</Relationships>
</file>

<file path=ppt/slideMasters/_rels/slideMaster35.xml.rels><?xml version="1.0" encoding="UTF-8"?>
<Relationships xmlns="http://schemas.openxmlformats.org/package/2006/relationships"><Relationship Id="rId1" Type="http://schemas.openxmlformats.org/officeDocument/2006/relationships/theme" Target="../theme/theme35.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slideLayout" Target="../slideLayouts/slideLayout409.xml"/><Relationship Id="rId7" Type="http://schemas.openxmlformats.org/officeDocument/2006/relationships/slideLayout" Target="../slideLayouts/slideLayout410.xml"/><Relationship Id="rId8" Type="http://schemas.openxmlformats.org/officeDocument/2006/relationships/slideLayout" Target="../slideLayouts/slideLayout411.xml"/><Relationship Id="rId9" Type="http://schemas.openxmlformats.org/officeDocument/2006/relationships/slideLayout" Target="../slideLayouts/slideLayout412.xml"/><Relationship Id="rId10" Type="http://schemas.openxmlformats.org/officeDocument/2006/relationships/slideLayout" Target="../slideLayouts/slideLayout413.xml"/><Relationship Id="rId11" Type="http://schemas.openxmlformats.org/officeDocument/2006/relationships/slideLayout" Target="../slideLayouts/slideLayout414.xml"/><Relationship Id="rId12" Type="http://schemas.openxmlformats.org/officeDocument/2006/relationships/slideLayout" Target="../slideLayouts/slideLayout415.xml"/><Relationship Id="rId13" Type="http://schemas.openxmlformats.org/officeDocument/2006/relationships/slideLayout" Target="../slideLayouts/slideLayout416.xml"/><Relationship Id="rId14" Type="http://schemas.openxmlformats.org/officeDocument/2006/relationships/slideLayout" Target="../slideLayouts/slideLayout417.xml"/><Relationship Id="rId15" Type="http://schemas.openxmlformats.org/officeDocument/2006/relationships/slideLayout" Target="../slideLayouts/slideLayout418.xml"/><Relationship Id="rId16" Type="http://schemas.openxmlformats.org/officeDocument/2006/relationships/slideLayout" Target="../slideLayouts/slideLayout419.xml"/><Relationship Id="rId17" Type="http://schemas.openxmlformats.org/officeDocument/2006/relationships/slideLayout" Target="../slideLayouts/slideLayout420.xml"/>
</Relationships>
</file>

<file path=ppt/slideMasters/_rels/slideMaster36.xml.rels><?xml version="1.0" encoding="UTF-8"?>
<Relationships xmlns="http://schemas.openxmlformats.org/package/2006/relationships"><Relationship Id="rId1" Type="http://schemas.openxmlformats.org/officeDocument/2006/relationships/theme" Target="../theme/theme36.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slideLayout" Target="../slideLayouts/slideLayout421.xml"/><Relationship Id="rId7" Type="http://schemas.openxmlformats.org/officeDocument/2006/relationships/slideLayout" Target="../slideLayouts/slideLayout422.xml"/><Relationship Id="rId8" Type="http://schemas.openxmlformats.org/officeDocument/2006/relationships/slideLayout" Target="../slideLayouts/slideLayout423.xml"/><Relationship Id="rId9" Type="http://schemas.openxmlformats.org/officeDocument/2006/relationships/slideLayout" Target="../slideLayouts/slideLayout424.xml"/><Relationship Id="rId10" Type="http://schemas.openxmlformats.org/officeDocument/2006/relationships/slideLayout" Target="../slideLayouts/slideLayout425.xml"/><Relationship Id="rId11" Type="http://schemas.openxmlformats.org/officeDocument/2006/relationships/slideLayout" Target="../slideLayouts/slideLayout426.xml"/><Relationship Id="rId12" Type="http://schemas.openxmlformats.org/officeDocument/2006/relationships/slideLayout" Target="../slideLayouts/slideLayout427.xml"/><Relationship Id="rId13" Type="http://schemas.openxmlformats.org/officeDocument/2006/relationships/slideLayout" Target="../slideLayouts/slideLayout428.xml"/><Relationship Id="rId14" Type="http://schemas.openxmlformats.org/officeDocument/2006/relationships/slideLayout" Target="../slideLayouts/slideLayout429.xml"/><Relationship Id="rId15" Type="http://schemas.openxmlformats.org/officeDocument/2006/relationships/slideLayout" Target="../slideLayouts/slideLayout430.xml"/><Relationship Id="rId16" Type="http://schemas.openxmlformats.org/officeDocument/2006/relationships/slideLayout" Target="../slideLayouts/slideLayout431.xml"/><Relationship Id="rId17" Type="http://schemas.openxmlformats.org/officeDocument/2006/relationships/slideLayout" Target="../slideLayouts/slideLayout432.xml"/>
</Relationships>
</file>

<file path=ppt/slideMasters/_rels/slideMaster37.xml.rels><?xml version="1.0" encoding="UTF-8"?>
<Relationships xmlns="http://schemas.openxmlformats.org/package/2006/relationships"><Relationship Id="rId1" Type="http://schemas.openxmlformats.org/officeDocument/2006/relationships/theme" Target="../theme/theme37.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slideLayout" Target="../slideLayouts/slideLayout433.xml"/><Relationship Id="rId7" Type="http://schemas.openxmlformats.org/officeDocument/2006/relationships/slideLayout" Target="../slideLayouts/slideLayout434.xml"/><Relationship Id="rId8" Type="http://schemas.openxmlformats.org/officeDocument/2006/relationships/slideLayout" Target="../slideLayouts/slideLayout435.xml"/><Relationship Id="rId9" Type="http://schemas.openxmlformats.org/officeDocument/2006/relationships/slideLayout" Target="../slideLayouts/slideLayout436.xml"/><Relationship Id="rId10" Type="http://schemas.openxmlformats.org/officeDocument/2006/relationships/slideLayout" Target="../slideLayouts/slideLayout437.xml"/><Relationship Id="rId11" Type="http://schemas.openxmlformats.org/officeDocument/2006/relationships/slideLayout" Target="../slideLayouts/slideLayout438.xml"/><Relationship Id="rId12" Type="http://schemas.openxmlformats.org/officeDocument/2006/relationships/slideLayout" Target="../slideLayouts/slideLayout439.xml"/><Relationship Id="rId13" Type="http://schemas.openxmlformats.org/officeDocument/2006/relationships/slideLayout" Target="../slideLayouts/slideLayout440.xml"/><Relationship Id="rId14" Type="http://schemas.openxmlformats.org/officeDocument/2006/relationships/slideLayout" Target="../slideLayouts/slideLayout441.xml"/><Relationship Id="rId15" Type="http://schemas.openxmlformats.org/officeDocument/2006/relationships/slideLayout" Target="../slideLayouts/slideLayout442.xml"/><Relationship Id="rId16" Type="http://schemas.openxmlformats.org/officeDocument/2006/relationships/slideLayout" Target="../slideLayouts/slideLayout443.xml"/><Relationship Id="rId17" Type="http://schemas.openxmlformats.org/officeDocument/2006/relationships/slideLayout" Target="../slideLayouts/slideLayout444.xml"/>
</Relationships>
</file>

<file path=ppt/slideMasters/_rels/slideMaster38.xml.rels><?xml version="1.0" encoding="UTF-8"?>
<Relationships xmlns="http://schemas.openxmlformats.org/package/2006/relationships"><Relationship Id="rId1" Type="http://schemas.openxmlformats.org/officeDocument/2006/relationships/theme" Target="../theme/theme38.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slideLayout" Target="../slideLayouts/slideLayout445.xml"/><Relationship Id="rId7" Type="http://schemas.openxmlformats.org/officeDocument/2006/relationships/slideLayout" Target="../slideLayouts/slideLayout446.xml"/><Relationship Id="rId8" Type="http://schemas.openxmlformats.org/officeDocument/2006/relationships/slideLayout" Target="../slideLayouts/slideLayout447.xml"/><Relationship Id="rId9" Type="http://schemas.openxmlformats.org/officeDocument/2006/relationships/slideLayout" Target="../slideLayouts/slideLayout448.xml"/><Relationship Id="rId10" Type="http://schemas.openxmlformats.org/officeDocument/2006/relationships/slideLayout" Target="../slideLayouts/slideLayout449.xml"/><Relationship Id="rId11" Type="http://schemas.openxmlformats.org/officeDocument/2006/relationships/slideLayout" Target="../slideLayouts/slideLayout450.xml"/><Relationship Id="rId12" Type="http://schemas.openxmlformats.org/officeDocument/2006/relationships/slideLayout" Target="../slideLayouts/slideLayout451.xml"/><Relationship Id="rId13" Type="http://schemas.openxmlformats.org/officeDocument/2006/relationships/slideLayout" Target="../slideLayouts/slideLayout452.xml"/><Relationship Id="rId14" Type="http://schemas.openxmlformats.org/officeDocument/2006/relationships/slideLayout" Target="../slideLayouts/slideLayout453.xml"/><Relationship Id="rId15" Type="http://schemas.openxmlformats.org/officeDocument/2006/relationships/slideLayout" Target="../slideLayouts/slideLayout454.xml"/><Relationship Id="rId16" Type="http://schemas.openxmlformats.org/officeDocument/2006/relationships/slideLayout" Target="../slideLayouts/slideLayout455.xml"/><Relationship Id="rId17" Type="http://schemas.openxmlformats.org/officeDocument/2006/relationships/slideLayout" Target="../slideLayouts/slideLayout456.xml"/>
</Relationships>
</file>

<file path=ppt/slideMasters/_rels/slideMaster39.xml.rels><?xml version="1.0" encoding="UTF-8"?>
<Relationships xmlns="http://schemas.openxmlformats.org/package/2006/relationships"><Relationship Id="rId1" Type="http://schemas.openxmlformats.org/officeDocument/2006/relationships/theme" Target="../theme/theme39.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slideLayout" Target="../slideLayouts/slideLayout457.xml"/><Relationship Id="rId7" Type="http://schemas.openxmlformats.org/officeDocument/2006/relationships/slideLayout" Target="../slideLayouts/slideLayout458.xml"/><Relationship Id="rId8" Type="http://schemas.openxmlformats.org/officeDocument/2006/relationships/slideLayout" Target="../slideLayouts/slideLayout459.xml"/><Relationship Id="rId9" Type="http://schemas.openxmlformats.org/officeDocument/2006/relationships/slideLayout" Target="../slideLayouts/slideLayout460.xml"/><Relationship Id="rId10" Type="http://schemas.openxmlformats.org/officeDocument/2006/relationships/slideLayout" Target="../slideLayouts/slideLayout461.xml"/><Relationship Id="rId11" Type="http://schemas.openxmlformats.org/officeDocument/2006/relationships/slideLayout" Target="../slideLayouts/slideLayout462.xml"/><Relationship Id="rId12" Type="http://schemas.openxmlformats.org/officeDocument/2006/relationships/slideLayout" Target="../slideLayouts/slideLayout463.xml"/><Relationship Id="rId13" Type="http://schemas.openxmlformats.org/officeDocument/2006/relationships/slideLayout" Target="../slideLayouts/slideLayout464.xml"/><Relationship Id="rId14" Type="http://schemas.openxmlformats.org/officeDocument/2006/relationships/slideLayout" Target="../slideLayouts/slideLayout465.xml"/><Relationship Id="rId15" Type="http://schemas.openxmlformats.org/officeDocument/2006/relationships/slideLayout" Target="../slideLayouts/slideLayout466.xml"/><Relationship Id="rId16" Type="http://schemas.openxmlformats.org/officeDocument/2006/relationships/slideLayout" Target="../slideLayouts/slideLayout467.xml"/><Relationship Id="rId17" Type="http://schemas.openxmlformats.org/officeDocument/2006/relationships/slideLayout" Target="../slideLayouts/slideLayout468.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slideLayout" Target="../slideLayouts/slideLayout37.xml"/><Relationship Id="rId7" Type="http://schemas.openxmlformats.org/officeDocument/2006/relationships/slideLayout" Target="../slideLayouts/slideLayout38.xml"/><Relationship Id="rId8" Type="http://schemas.openxmlformats.org/officeDocument/2006/relationships/slideLayout" Target="../slideLayouts/slideLayout39.xml"/><Relationship Id="rId9" Type="http://schemas.openxmlformats.org/officeDocument/2006/relationships/slideLayout" Target="../slideLayouts/slideLayout40.xml"/><Relationship Id="rId10" Type="http://schemas.openxmlformats.org/officeDocument/2006/relationships/slideLayout" Target="../slideLayouts/slideLayout41.xml"/><Relationship Id="rId11" Type="http://schemas.openxmlformats.org/officeDocument/2006/relationships/slideLayout" Target="../slideLayouts/slideLayout42.xml"/><Relationship Id="rId12" Type="http://schemas.openxmlformats.org/officeDocument/2006/relationships/slideLayout" Target="../slideLayouts/slideLayout43.xml"/><Relationship Id="rId13" Type="http://schemas.openxmlformats.org/officeDocument/2006/relationships/slideLayout" Target="../slideLayouts/slideLayout44.xml"/><Relationship Id="rId14" Type="http://schemas.openxmlformats.org/officeDocument/2006/relationships/slideLayout" Target="../slideLayouts/slideLayout45.xml"/><Relationship Id="rId15" Type="http://schemas.openxmlformats.org/officeDocument/2006/relationships/slideLayout" Target="../slideLayouts/slideLayout46.xml"/><Relationship Id="rId16" Type="http://schemas.openxmlformats.org/officeDocument/2006/relationships/slideLayout" Target="../slideLayouts/slideLayout47.xml"/><Relationship Id="rId17" Type="http://schemas.openxmlformats.org/officeDocument/2006/relationships/slideLayout" Target="../slideLayouts/slideLayout48.xml"/>
</Relationships>
</file>

<file path=ppt/slideMasters/_rels/slideMaster40.xml.rels><?xml version="1.0" encoding="UTF-8"?>
<Relationships xmlns="http://schemas.openxmlformats.org/package/2006/relationships"><Relationship Id="rId1" Type="http://schemas.openxmlformats.org/officeDocument/2006/relationships/theme" Target="../theme/theme40.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slideLayout" Target="../slideLayouts/slideLayout469.xml"/><Relationship Id="rId7" Type="http://schemas.openxmlformats.org/officeDocument/2006/relationships/slideLayout" Target="../slideLayouts/slideLayout470.xml"/><Relationship Id="rId8" Type="http://schemas.openxmlformats.org/officeDocument/2006/relationships/slideLayout" Target="../slideLayouts/slideLayout471.xml"/><Relationship Id="rId9" Type="http://schemas.openxmlformats.org/officeDocument/2006/relationships/slideLayout" Target="../slideLayouts/slideLayout472.xml"/><Relationship Id="rId10" Type="http://schemas.openxmlformats.org/officeDocument/2006/relationships/slideLayout" Target="../slideLayouts/slideLayout473.xml"/><Relationship Id="rId11" Type="http://schemas.openxmlformats.org/officeDocument/2006/relationships/slideLayout" Target="../slideLayouts/slideLayout474.xml"/><Relationship Id="rId12" Type="http://schemas.openxmlformats.org/officeDocument/2006/relationships/slideLayout" Target="../slideLayouts/slideLayout475.xml"/><Relationship Id="rId13" Type="http://schemas.openxmlformats.org/officeDocument/2006/relationships/slideLayout" Target="../slideLayouts/slideLayout476.xml"/><Relationship Id="rId14" Type="http://schemas.openxmlformats.org/officeDocument/2006/relationships/slideLayout" Target="../slideLayouts/slideLayout477.xml"/><Relationship Id="rId15" Type="http://schemas.openxmlformats.org/officeDocument/2006/relationships/slideLayout" Target="../slideLayouts/slideLayout478.xml"/><Relationship Id="rId16" Type="http://schemas.openxmlformats.org/officeDocument/2006/relationships/slideLayout" Target="../slideLayouts/slideLayout479.xml"/><Relationship Id="rId17" Type="http://schemas.openxmlformats.org/officeDocument/2006/relationships/slideLayout" Target="../slideLayouts/slideLayout480.xml"/>
</Relationships>
</file>

<file path=ppt/slideMasters/_rels/slideMaster41.xml.rels><?xml version="1.0" encoding="UTF-8"?>
<Relationships xmlns="http://schemas.openxmlformats.org/package/2006/relationships"><Relationship Id="rId1" Type="http://schemas.openxmlformats.org/officeDocument/2006/relationships/theme" Target="../theme/theme41.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slideLayout" Target="../slideLayouts/slideLayout481.xml"/><Relationship Id="rId7" Type="http://schemas.openxmlformats.org/officeDocument/2006/relationships/slideLayout" Target="../slideLayouts/slideLayout482.xml"/><Relationship Id="rId8" Type="http://schemas.openxmlformats.org/officeDocument/2006/relationships/slideLayout" Target="../slideLayouts/slideLayout483.xml"/><Relationship Id="rId9" Type="http://schemas.openxmlformats.org/officeDocument/2006/relationships/slideLayout" Target="../slideLayouts/slideLayout484.xml"/><Relationship Id="rId10" Type="http://schemas.openxmlformats.org/officeDocument/2006/relationships/slideLayout" Target="../slideLayouts/slideLayout485.xml"/><Relationship Id="rId11" Type="http://schemas.openxmlformats.org/officeDocument/2006/relationships/slideLayout" Target="../slideLayouts/slideLayout486.xml"/><Relationship Id="rId12" Type="http://schemas.openxmlformats.org/officeDocument/2006/relationships/slideLayout" Target="../slideLayouts/slideLayout487.xml"/><Relationship Id="rId13" Type="http://schemas.openxmlformats.org/officeDocument/2006/relationships/slideLayout" Target="../slideLayouts/slideLayout488.xml"/><Relationship Id="rId14" Type="http://schemas.openxmlformats.org/officeDocument/2006/relationships/slideLayout" Target="../slideLayouts/slideLayout489.xml"/><Relationship Id="rId15" Type="http://schemas.openxmlformats.org/officeDocument/2006/relationships/slideLayout" Target="../slideLayouts/slideLayout490.xml"/><Relationship Id="rId16" Type="http://schemas.openxmlformats.org/officeDocument/2006/relationships/slideLayout" Target="../slideLayouts/slideLayout491.xml"/><Relationship Id="rId17" Type="http://schemas.openxmlformats.org/officeDocument/2006/relationships/slideLayout" Target="../slideLayouts/slideLayout492.xml"/>
</Relationships>
</file>

<file path=ppt/slideMasters/_rels/slideMaster42.xml.rels><?xml version="1.0" encoding="UTF-8"?>
<Relationships xmlns="http://schemas.openxmlformats.org/package/2006/relationships"><Relationship Id="rId1" Type="http://schemas.openxmlformats.org/officeDocument/2006/relationships/theme" Target="../theme/theme42.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slideLayout" Target="../slideLayouts/slideLayout493.xml"/><Relationship Id="rId7" Type="http://schemas.openxmlformats.org/officeDocument/2006/relationships/slideLayout" Target="../slideLayouts/slideLayout494.xml"/><Relationship Id="rId8" Type="http://schemas.openxmlformats.org/officeDocument/2006/relationships/slideLayout" Target="../slideLayouts/slideLayout495.xml"/><Relationship Id="rId9" Type="http://schemas.openxmlformats.org/officeDocument/2006/relationships/slideLayout" Target="../slideLayouts/slideLayout496.xml"/><Relationship Id="rId10" Type="http://schemas.openxmlformats.org/officeDocument/2006/relationships/slideLayout" Target="../slideLayouts/slideLayout497.xml"/><Relationship Id="rId11" Type="http://schemas.openxmlformats.org/officeDocument/2006/relationships/slideLayout" Target="../slideLayouts/slideLayout498.xml"/><Relationship Id="rId12" Type="http://schemas.openxmlformats.org/officeDocument/2006/relationships/slideLayout" Target="../slideLayouts/slideLayout499.xml"/><Relationship Id="rId13" Type="http://schemas.openxmlformats.org/officeDocument/2006/relationships/slideLayout" Target="../slideLayouts/slideLayout500.xml"/><Relationship Id="rId14" Type="http://schemas.openxmlformats.org/officeDocument/2006/relationships/slideLayout" Target="../slideLayouts/slideLayout501.xml"/><Relationship Id="rId15" Type="http://schemas.openxmlformats.org/officeDocument/2006/relationships/slideLayout" Target="../slideLayouts/slideLayout502.xml"/><Relationship Id="rId16" Type="http://schemas.openxmlformats.org/officeDocument/2006/relationships/slideLayout" Target="../slideLayouts/slideLayout503.xml"/><Relationship Id="rId17" Type="http://schemas.openxmlformats.org/officeDocument/2006/relationships/slideLayout" Target="../slideLayouts/slideLayout504.xml"/>
</Relationships>
</file>

<file path=ppt/slideMasters/_rels/slideMaster43.xml.rels><?xml version="1.0" encoding="UTF-8"?>
<Relationships xmlns="http://schemas.openxmlformats.org/package/2006/relationships"><Relationship Id="rId1" Type="http://schemas.openxmlformats.org/officeDocument/2006/relationships/theme" Target="../theme/theme43.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slideLayout" Target="../slideLayouts/slideLayout505.xml"/><Relationship Id="rId7" Type="http://schemas.openxmlformats.org/officeDocument/2006/relationships/slideLayout" Target="../slideLayouts/slideLayout506.xml"/><Relationship Id="rId8" Type="http://schemas.openxmlformats.org/officeDocument/2006/relationships/slideLayout" Target="../slideLayouts/slideLayout507.xml"/><Relationship Id="rId9" Type="http://schemas.openxmlformats.org/officeDocument/2006/relationships/slideLayout" Target="../slideLayouts/slideLayout508.xml"/><Relationship Id="rId10" Type="http://schemas.openxmlformats.org/officeDocument/2006/relationships/slideLayout" Target="../slideLayouts/slideLayout509.xml"/><Relationship Id="rId11" Type="http://schemas.openxmlformats.org/officeDocument/2006/relationships/slideLayout" Target="../slideLayouts/slideLayout510.xml"/><Relationship Id="rId12" Type="http://schemas.openxmlformats.org/officeDocument/2006/relationships/slideLayout" Target="../slideLayouts/slideLayout511.xml"/><Relationship Id="rId13" Type="http://schemas.openxmlformats.org/officeDocument/2006/relationships/slideLayout" Target="../slideLayouts/slideLayout512.xml"/><Relationship Id="rId14" Type="http://schemas.openxmlformats.org/officeDocument/2006/relationships/slideLayout" Target="../slideLayouts/slideLayout513.xml"/><Relationship Id="rId15" Type="http://schemas.openxmlformats.org/officeDocument/2006/relationships/slideLayout" Target="../slideLayouts/slideLayout514.xml"/><Relationship Id="rId16" Type="http://schemas.openxmlformats.org/officeDocument/2006/relationships/slideLayout" Target="../slideLayouts/slideLayout515.xml"/><Relationship Id="rId17" Type="http://schemas.openxmlformats.org/officeDocument/2006/relationships/slideLayout" Target="../slideLayouts/slideLayout516.xml"/>
</Relationships>
</file>

<file path=ppt/slideMasters/_rels/slideMaster44.xml.rels><?xml version="1.0" encoding="UTF-8"?>
<Relationships xmlns="http://schemas.openxmlformats.org/package/2006/relationships"><Relationship Id="rId1" Type="http://schemas.openxmlformats.org/officeDocument/2006/relationships/theme" Target="../theme/theme44.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slideLayout" Target="../slideLayouts/slideLayout517.xml"/><Relationship Id="rId7" Type="http://schemas.openxmlformats.org/officeDocument/2006/relationships/slideLayout" Target="../slideLayouts/slideLayout518.xml"/><Relationship Id="rId8" Type="http://schemas.openxmlformats.org/officeDocument/2006/relationships/slideLayout" Target="../slideLayouts/slideLayout519.xml"/><Relationship Id="rId9" Type="http://schemas.openxmlformats.org/officeDocument/2006/relationships/slideLayout" Target="../slideLayouts/slideLayout520.xml"/><Relationship Id="rId10" Type="http://schemas.openxmlformats.org/officeDocument/2006/relationships/slideLayout" Target="../slideLayouts/slideLayout521.xml"/><Relationship Id="rId11" Type="http://schemas.openxmlformats.org/officeDocument/2006/relationships/slideLayout" Target="../slideLayouts/slideLayout522.xml"/><Relationship Id="rId12" Type="http://schemas.openxmlformats.org/officeDocument/2006/relationships/slideLayout" Target="../slideLayouts/slideLayout523.xml"/><Relationship Id="rId13" Type="http://schemas.openxmlformats.org/officeDocument/2006/relationships/slideLayout" Target="../slideLayouts/slideLayout524.xml"/><Relationship Id="rId14" Type="http://schemas.openxmlformats.org/officeDocument/2006/relationships/slideLayout" Target="../slideLayouts/slideLayout525.xml"/><Relationship Id="rId15" Type="http://schemas.openxmlformats.org/officeDocument/2006/relationships/slideLayout" Target="../slideLayouts/slideLayout526.xml"/><Relationship Id="rId16" Type="http://schemas.openxmlformats.org/officeDocument/2006/relationships/slideLayout" Target="../slideLayouts/slideLayout527.xml"/><Relationship Id="rId17" Type="http://schemas.openxmlformats.org/officeDocument/2006/relationships/slideLayout" Target="../slideLayouts/slideLayout528.xml"/>
</Relationships>
</file>

<file path=ppt/slideMasters/_rels/slideMaster45.xml.rels><?xml version="1.0" encoding="UTF-8"?>
<Relationships xmlns="http://schemas.openxmlformats.org/package/2006/relationships"><Relationship Id="rId1" Type="http://schemas.openxmlformats.org/officeDocument/2006/relationships/theme" Target="../theme/theme45.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slideLayout" Target="../slideLayouts/slideLayout529.xml"/><Relationship Id="rId7" Type="http://schemas.openxmlformats.org/officeDocument/2006/relationships/slideLayout" Target="../slideLayouts/slideLayout530.xml"/><Relationship Id="rId8" Type="http://schemas.openxmlformats.org/officeDocument/2006/relationships/slideLayout" Target="../slideLayouts/slideLayout531.xml"/><Relationship Id="rId9" Type="http://schemas.openxmlformats.org/officeDocument/2006/relationships/slideLayout" Target="../slideLayouts/slideLayout532.xml"/><Relationship Id="rId10" Type="http://schemas.openxmlformats.org/officeDocument/2006/relationships/slideLayout" Target="../slideLayouts/slideLayout533.xml"/><Relationship Id="rId11" Type="http://schemas.openxmlformats.org/officeDocument/2006/relationships/slideLayout" Target="../slideLayouts/slideLayout534.xml"/><Relationship Id="rId12" Type="http://schemas.openxmlformats.org/officeDocument/2006/relationships/slideLayout" Target="../slideLayouts/slideLayout535.xml"/><Relationship Id="rId13" Type="http://schemas.openxmlformats.org/officeDocument/2006/relationships/slideLayout" Target="../slideLayouts/slideLayout536.xml"/><Relationship Id="rId14" Type="http://schemas.openxmlformats.org/officeDocument/2006/relationships/slideLayout" Target="../slideLayouts/slideLayout537.xml"/><Relationship Id="rId15" Type="http://schemas.openxmlformats.org/officeDocument/2006/relationships/slideLayout" Target="../slideLayouts/slideLayout538.xml"/><Relationship Id="rId16" Type="http://schemas.openxmlformats.org/officeDocument/2006/relationships/slideLayout" Target="../slideLayouts/slideLayout539.xml"/><Relationship Id="rId17" Type="http://schemas.openxmlformats.org/officeDocument/2006/relationships/slideLayout" Target="../slideLayouts/slideLayout540.xml"/>
</Relationships>
</file>

<file path=ppt/slideMasters/_rels/slideMaster46.xml.rels><?xml version="1.0" encoding="UTF-8"?>
<Relationships xmlns="http://schemas.openxmlformats.org/package/2006/relationships"><Relationship Id="rId1" Type="http://schemas.openxmlformats.org/officeDocument/2006/relationships/theme" Target="../theme/theme46.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slideLayout" Target="../slideLayouts/slideLayout541.xml"/><Relationship Id="rId7" Type="http://schemas.openxmlformats.org/officeDocument/2006/relationships/slideLayout" Target="../slideLayouts/slideLayout542.xml"/><Relationship Id="rId8" Type="http://schemas.openxmlformats.org/officeDocument/2006/relationships/slideLayout" Target="../slideLayouts/slideLayout543.xml"/><Relationship Id="rId9" Type="http://schemas.openxmlformats.org/officeDocument/2006/relationships/slideLayout" Target="../slideLayouts/slideLayout544.xml"/><Relationship Id="rId10" Type="http://schemas.openxmlformats.org/officeDocument/2006/relationships/slideLayout" Target="../slideLayouts/slideLayout545.xml"/><Relationship Id="rId11" Type="http://schemas.openxmlformats.org/officeDocument/2006/relationships/slideLayout" Target="../slideLayouts/slideLayout546.xml"/><Relationship Id="rId12" Type="http://schemas.openxmlformats.org/officeDocument/2006/relationships/slideLayout" Target="../slideLayouts/slideLayout547.xml"/><Relationship Id="rId13" Type="http://schemas.openxmlformats.org/officeDocument/2006/relationships/slideLayout" Target="../slideLayouts/slideLayout548.xml"/><Relationship Id="rId14" Type="http://schemas.openxmlformats.org/officeDocument/2006/relationships/slideLayout" Target="../slideLayouts/slideLayout549.xml"/><Relationship Id="rId15" Type="http://schemas.openxmlformats.org/officeDocument/2006/relationships/slideLayout" Target="../slideLayouts/slideLayout550.xml"/><Relationship Id="rId16" Type="http://schemas.openxmlformats.org/officeDocument/2006/relationships/slideLayout" Target="../slideLayouts/slideLayout551.xml"/><Relationship Id="rId17" Type="http://schemas.openxmlformats.org/officeDocument/2006/relationships/slideLayout" Target="../slideLayouts/slideLayout552.xml"/>
</Relationships>
</file>

<file path=ppt/slideMasters/_rels/slideMaster47.xml.rels><?xml version="1.0" encoding="UTF-8"?>
<Relationships xmlns="http://schemas.openxmlformats.org/package/2006/relationships"><Relationship Id="rId1" Type="http://schemas.openxmlformats.org/officeDocument/2006/relationships/theme" Target="../theme/theme47.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slideLayout" Target="../slideLayouts/slideLayout553.xml"/><Relationship Id="rId7" Type="http://schemas.openxmlformats.org/officeDocument/2006/relationships/slideLayout" Target="../slideLayouts/slideLayout554.xml"/><Relationship Id="rId8" Type="http://schemas.openxmlformats.org/officeDocument/2006/relationships/slideLayout" Target="../slideLayouts/slideLayout555.xml"/><Relationship Id="rId9" Type="http://schemas.openxmlformats.org/officeDocument/2006/relationships/slideLayout" Target="../slideLayouts/slideLayout556.xml"/><Relationship Id="rId10" Type="http://schemas.openxmlformats.org/officeDocument/2006/relationships/slideLayout" Target="../slideLayouts/slideLayout557.xml"/><Relationship Id="rId11" Type="http://schemas.openxmlformats.org/officeDocument/2006/relationships/slideLayout" Target="../slideLayouts/slideLayout558.xml"/><Relationship Id="rId12" Type="http://schemas.openxmlformats.org/officeDocument/2006/relationships/slideLayout" Target="../slideLayouts/slideLayout559.xml"/><Relationship Id="rId13" Type="http://schemas.openxmlformats.org/officeDocument/2006/relationships/slideLayout" Target="../slideLayouts/slideLayout560.xml"/><Relationship Id="rId14" Type="http://schemas.openxmlformats.org/officeDocument/2006/relationships/slideLayout" Target="../slideLayouts/slideLayout561.xml"/><Relationship Id="rId15" Type="http://schemas.openxmlformats.org/officeDocument/2006/relationships/slideLayout" Target="../slideLayouts/slideLayout562.xml"/><Relationship Id="rId16" Type="http://schemas.openxmlformats.org/officeDocument/2006/relationships/slideLayout" Target="../slideLayouts/slideLayout563.xml"/><Relationship Id="rId17" Type="http://schemas.openxmlformats.org/officeDocument/2006/relationships/slideLayout" Target="../slideLayouts/slideLayout564.xml"/>
</Relationships>
</file>

<file path=ppt/slideMasters/_rels/slideMaster5.xml.rels><?xml version="1.0" encoding="UTF-8"?>
<Relationships xmlns="http://schemas.openxmlformats.org/package/2006/relationships"><Relationship Id="rId1" Type="http://schemas.openxmlformats.org/officeDocument/2006/relationships/theme" Target="../theme/theme5.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slideLayout" Target="../slideLayouts/slideLayout49.xml"/><Relationship Id="rId7" Type="http://schemas.openxmlformats.org/officeDocument/2006/relationships/slideLayout" Target="../slideLayouts/slideLayout50.xml"/><Relationship Id="rId8" Type="http://schemas.openxmlformats.org/officeDocument/2006/relationships/slideLayout" Target="../slideLayouts/slideLayout51.xml"/><Relationship Id="rId9" Type="http://schemas.openxmlformats.org/officeDocument/2006/relationships/slideLayout" Target="../slideLayouts/slideLayout52.xml"/><Relationship Id="rId10" Type="http://schemas.openxmlformats.org/officeDocument/2006/relationships/slideLayout" Target="../slideLayouts/slideLayout53.xml"/><Relationship Id="rId11" Type="http://schemas.openxmlformats.org/officeDocument/2006/relationships/slideLayout" Target="../slideLayouts/slideLayout54.xml"/><Relationship Id="rId12" Type="http://schemas.openxmlformats.org/officeDocument/2006/relationships/slideLayout" Target="../slideLayouts/slideLayout55.xml"/><Relationship Id="rId13" Type="http://schemas.openxmlformats.org/officeDocument/2006/relationships/slideLayout" Target="../slideLayouts/slideLayout56.xml"/><Relationship Id="rId14" Type="http://schemas.openxmlformats.org/officeDocument/2006/relationships/slideLayout" Target="../slideLayouts/slideLayout57.xml"/><Relationship Id="rId15" Type="http://schemas.openxmlformats.org/officeDocument/2006/relationships/slideLayout" Target="../slideLayouts/slideLayout58.xml"/><Relationship Id="rId16" Type="http://schemas.openxmlformats.org/officeDocument/2006/relationships/slideLayout" Target="../slideLayouts/slideLayout59.xml"/><Relationship Id="rId17" Type="http://schemas.openxmlformats.org/officeDocument/2006/relationships/slideLayout" Target="../slideLayouts/slideLayout60.xml"/>
</Relationships>
</file>

<file path=ppt/slideMasters/_rels/slideMaster6.xml.rels><?xml version="1.0" encoding="UTF-8"?>
<Relationships xmlns="http://schemas.openxmlformats.org/package/2006/relationships"><Relationship Id="rId1" Type="http://schemas.openxmlformats.org/officeDocument/2006/relationships/theme" Target="../theme/theme6.xml"/><Relationship Id="rId2" Type="http://schemas.openxmlformats.org/officeDocument/2006/relationships/image" Target="../media/image2.png"/><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 Id="rId11" Type="http://schemas.openxmlformats.org/officeDocument/2006/relationships/slideLayout" Target="../slideLayouts/slideLayout66.xml"/><Relationship Id="rId12" Type="http://schemas.openxmlformats.org/officeDocument/2006/relationships/slideLayout" Target="../slideLayouts/slideLayout67.xml"/><Relationship Id="rId13" Type="http://schemas.openxmlformats.org/officeDocument/2006/relationships/slideLayout" Target="../slideLayouts/slideLayout68.xml"/><Relationship Id="rId14" Type="http://schemas.openxmlformats.org/officeDocument/2006/relationships/slideLayout" Target="../slideLayouts/slideLayout69.xml"/><Relationship Id="rId15" Type="http://schemas.openxmlformats.org/officeDocument/2006/relationships/slideLayout" Target="../slideLayouts/slideLayout70.xml"/><Relationship Id="rId16" Type="http://schemas.openxmlformats.org/officeDocument/2006/relationships/slideLayout" Target="../slideLayouts/slideLayout71.xml"/><Relationship Id="rId17" Type="http://schemas.openxmlformats.org/officeDocument/2006/relationships/slideLayout" Target="../slideLayouts/slideLayout72.xml"/>
</Relationships>
</file>

<file path=ppt/slideMasters/_rels/slideMaster7.xml.rels><?xml version="1.0" encoding="UTF-8"?>
<Relationships xmlns="http://schemas.openxmlformats.org/package/2006/relationships"><Relationship Id="rId1" Type="http://schemas.openxmlformats.org/officeDocument/2006/relationships/theme" Target="../theme/theme7.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slideLayout" Target="../slideLayouts/slideLayout73.xml"/><Relationship Id="rId7" Type="http://schemas.openxmlformats.org/officeDocument/2006/relationships/slideLayout" Target="../slideLayouts/slideLayout74.xml"/><Relationship Id="rId8" Type="http://schemas.openxmlformats.org/officeDocument/2006/relationships/slideLayout" Target="../slideLayouts/slideLayout75.xml"/><Relationship Id="rId9" Type="http://schemas.openxmlformats.org/officeDocument/2006/relationships/slideLayout" Target="../slideLayouts/slideLayout76.xml"/><Relationship Id="rId10" Type="http://schemas.openxmlformats.org/officeDocument/2006/relationships/slideLayout" Target="../slideLayouts/slideLayout77.xml"/><Relationship Id="rId11" Type="http://schemas.openxmlformats.org/officeDocument/2006/relationships/slideLayout" Target="../slideLayouts/slideLayout78.xml"/><Relationship Id="rId12" Type="http://schemas.openxmlformats.org/officeDocument/2006/relationships/slideLayout" Target="../slideLayouts/slideLayout79.xml"/><Relationship Id="rId13" Type="http://schemas.openxmlformats.org/officeDocument/2006/relationships/slideLayout" Target="../slideLayouts/slideLayout80.xml"/><Relationship Id="rId14" Type="http://schemas.openxmlformats.org/officeDocument/2006/relationships/slideLayout" Target="../slideLayouts/slideLayout81.xml"/><Relationship Id="rId15" Type="http://schemas.openxmlformats.org/officeDocument/2006/relationships/slideLayout" Target="../slideLayouts/slideLayout82.xml"/><Relationship Id="rId16" Type="http://schemas.openxmlformats.org/officeDocument/2006/relationships/slideLayout" Target="../slideLayouts/slideLayout83.xml"/><Relationship Id="rId17" Type="http://schemas.openxmlformats.org/officeDocument/2006/relationships/slideLayout" Target="../slideLayouts/slideLayout84.xml"/>
</Relationships>
</file>

<file path=ppt/slideMasters/_rels/slideMaster8.xml.rels><?xml version="1.0" encoding="UTF-8"?>
<Relationships xmlns="http://schemas.openxmlformats.org/package/2006/relationships"><Relationship Id="rId1" Type="http://schemas.openxmlformats.org/officeDocument/2006/relationships/theme" Target="../theme/theme8.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slideLayout" Target="../slideLayouts/slideLayout85.xml"/><Relationship Id="rId7" Type="http://schemas.openxmlformats.org/officeDocument/2006/relationships/slideLayout" Target="../slideLayouts/slideLayout86.xml"/><Relationship Id="rId8" Type="http://schemas.openxmlformats.org/officeDocument/2006/relationships/slideLayout" Target="../slideLayouts/slideLayout87.xml"/><Relationship Id="rId9" Type="http://schemas.openxmlformats.org/officeDocument/2006/relationships/slideLayout" Target="../slideLayouts/slideLayout88.xml"/><Relationship Id="rId10" Type="http://schemas.openxmlformats.org/officeDocument/2006/relationships/slideLayout" Target="../slideLayouts/slideLayout89.xml"/><Relationship Id="rId11" Type="http://schemas.openxmlformats.org/officeDocument/2006/relationships/slideLayout" Target="../slideLayouts/slideLayout90.xml"/><Relationship Id="rId12" Type="http://schemas.openxmlformats.org/officeDocument/2006/relationships/slideLayout" Target="../slideLayouts/slideLayout91.xml"/><Relationship Id="rId13" Type="http://schemas.openxmlformats.org/officeDocument/2006/relationships/slideLayout" Target="../slideLayouts/slideLayout92.xml"/><Relationship Id="rId14" Type="http://schemas.openxmlformats.org/officeDocument/2006/relationships/slideLayout" Target="../slideLayouts/slideLayout93.xml"/><Relationship Id="rId15" Type="http://schemas.openxmlformats.org/officeDocument/2006/relationships/slideLayout" Target="../slideLayouts/slideLayout94.xml"/><Relationship Id="rId16" Type="http://schemas.openxmlformats.org/officeDocument/2006/relationships/slideLayout" Target="../slideLayouts/slideLayout95.xml"/><Relationship Id="rId17" Type="http://schemas.openxmlformats.org/officeDocument/2006/relationships/slideLayout" Target="../slideLayouts/slideLayout96.xml"/>
</Relationships>
</file>

<file path=ppt/slideMasters/_rels/slideMaster9.xml.rels><?xml version="1.0" encoding="UTF-8"?>
<Relationships xmlns="http://schemas.openxmlformats.org/package/2006/relationships"><Relationship Id="rId1" Type="http://schemas.openxmlformats.org/officeDocument/2006/relationships/theme" Target="../theme/theme9.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slideLayout" Target="../slideLayouts/slideLayout97.xml"/><Relationship Id="rId7" Type="http://schemas.openxmlformats.org/officeDocument/2006/relationships/slideLayout" Target="../slideLayouts/slideLayout98.xml"/><Relationship Id="rId8" Type="http://schemas.openxmlformats.org/officeDocument/2006/relationships/slideLayout" Target="../slideLayouts/slideLayout99.xml"/><Relationship Id="rId9" Type="http://schemas.openxmlformats.org/officeDocument/2006/relationships/slideLayout" Target="../slideLayouts/slideLayout100.xml"/><Relationship Id="rId10" Type="http://schemas.openxmlformats.org/officeDocument/2006/relationships/slideLayout" Target="../slideLayouts/slideLayout101.xml"/><Relationship Id="rId11" Type="http://schemas.openxmlformats.org/officeDocument/2006/relationships/slideLayout" Target="../slideLayouts/slideLayout102.xml"/><Relationship Id="rId12" Type="http://schemas.openxmlformats.org/officeDocument/2006/relationships/slideLayout" Target="../slideLayouts/slideLayout103.xml"/><Relationship Id="rId13" Type="http://schemas.openxmlformats.org/officeDocument/2006/relationships/slideLayout" Target="../slideLayouts/slideLayout104.xml"/><Relationship Id="rId14" Type="http://schemas.openxmlformats.org/officeDocument/2006/relationships/slideLayout" Target="../slideLayouts/slideLayout105.xml"/><Relationship Id="rId15" Type="http://schemas.openxmlformats.org/officeDocument/2006/relationships/slideLayout" Target="../slideLayouts/slideLayout106.xml"/><Relationship Id="rId16" Type="http://schemas.openxmlformats.org/officeDocument/2006/relationships/slideLayout" Target="../slideLayouts/slideLayout107.xml"/><Relationship Id="rId17" Type="http://schemas.openxmlformats.org/officeDocument/2006/relationships/slideLayout" Target="../slideLayouts/slideLayout108.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dk1"/>
        </a:solidFill>
      </p:bgPr>
    </p:bg>
    <p:spTree>
      <p:nvGrpSpPr>
        <p:cNvPr id="1" name=""/>
        <p:cNvGrpSpPr/>
        <p:nvPr/>
      </p:nvGrpSpPr>
      <p:grpSpPr>
        <a:xfrm>
          <a:off x="0" y="0"/>
          <a:ext cx="0" cy="0"/>
          <a:chOff x="0" y="0"/>
          <a:chExt cx="0" cy="0"/>
        </a:xfrm>
      </p:grpSpPr>
      <p:grpSp>
        <p:nvGrpSpPr>
          <p:cNvPr id="0" name="Google Shape;9;p2"/>
          <p:cNvGrpSpPr/>
          <p:nvPr/>
        </p:nvGrpSpPr>
        <p:grpSpPr>
          <a:xfrm>
            <a:off x="4157280" y="0"/>
            <a:ext cx="4986360" cy="3918600"/>
            <a:chOff x="4157280" y="0"/>
            <a:chExt cx="4986360" cy="3918600"/>
          </a:xfrm>
        </p:grpSpPr>
        <p:pic>
          <p:nvPicPr>
            <p:cNvPr id="1" name="Google Shape;10;p2" descr=""/>
            <p:cNvPicPr/>
            <p:nvPr/>
          </p:nvPicPr>
          <p:blipFill>
            <a:blip r:embed="rId2"/>
            <a:srcRect l="1389" t="26408" r="75083" b="13674"/>
            <a:stretch/>
          </p:blipFill>
          <p:spPr>
            <a:xfrm>
              <a:off x="6204600" y="0"/>
              <a:ext cx="2939040" cy="3918600"/>
            </a:xfrm>
            <a:prstGeom prst="rect">
              <a:avLst/>
            </a:prstGeom>
            <a:ln w="0">
              <a:noFill/>
            </a:ln>
          </p:spPr>
        </p:pic>
        <p:pic>
          <p:nvPicPr>
            <p:cNvPr id="2" name="Google Shape;11;p2" descr=""/>
            <p:cNvPicPr/>
            <p:nvPr/>
          </p:nvPicPr>
          <p:blipFill>
            <a:blip r:embed="rId3"/>
            <a:srcRect l="21159" t="55236" r="32617" b="4309"/>
            <a:stretch/>
          </p:blipFill>
          <p:spPr>
            <a:xfrm>
              <a:off x="4157280" y="0"/>
              <a:ext cx="4986360" cy="2283840"/>
            </a:xfrm>
            <a:prstGeom prst="rect">
              <a:avLst/>
            </a:prstGeom>
            <a:ln w="0">
              <a:noFill/>
            </a:ln>
          </p:spPr>
        </p:pic>
      </p:grpSp>
      <p:grpSp>
        <p:nvGrpSpPr>
          <p:cNvPr id="3" name="Google Shape;12;p2"/>
          <p:cNvGrpSpPr/>
          <p:nvPr/>
        </p:nvGrpSpPr>
        <p:grpSpPr>
          <a:xfrm>
            <a:off x="0" y="1018080"/>
            <a:ext cx="4437720" cy="4165920"/>
            <a:chOff x="0" y="1018080"/>
            <a:chExt cx="4437720" cy="4165920"/>
          </a:xfrm>
        </p:grpSpPr>
        <p:pic>
          <p:nvPicPr>
            <p:cNvPr id="4" name="Google Shape;13;p2" descr=""/>
            <p:cNvPicPr/>
            <p:nvPr/>
          </p:nvPicPr>
          <p:blipFill>
            <a:blip r:embed="rId4"/>
            <a:srcRect l="35370" t="5164" r="21351" b="51348"/>
            <a:stretch/>
          </p:blipFill>
          <p:spPr>
            <a:xfrm>
              <a:off x="0" y="2809440"/>
              <a:ext cx="4437720" cy="2333520"/>
            </a:xfrm>
            <a:prstGeom prst="rect">
              <a:avLst/>
            </a:prstGeom>
            <a:ln w="0">
              <a:noFill/>
            </a:ln>
          </p:spPr>
        </p:pic>
        <p:pic>
          <p:nvPicPr>
            <p:cNvPr id="5" name="Google Shape;14;p2" descr=""/>
            <p:cNvPicPr/>
            <p:nvPr/>
          </p:nvPicPr>
          <p:blipFill>
            <a:blip r:embed="rId5"/>
            <a:srcRect l="0" t="21588" r="76117" b="13746"/>
            <a:stretch/>
          </p:blipFill>
          <p:spPr>
            <a:xfrm rot="10800000">
              <a:off x="360" y="1018080"/>
              <a:ext cx="2939040" cy="4165920"/>
            </a:xfrm>
            <a:prstGeom prst="rect">
              <a:avLst/>
            </a:prstGeom>
            <a:ln w="0">
              <a:noFill/>
            </a:ln>
          </p:spPr>
        </p:pic>
      </p:grpSp>
      <p:sp>
        <p:nvSpPr>
          <p:cNvPr id="6" name="PlaceHolder 1"/>
          <p:cNvSpPr>
            <a:spLocks noGrp="1"/>
          </p:cNvSpPr>
          <p:nvPr>
            <p:ph type="title"/>
          </p:nvPr>
        </p:nvSpPr>
        <p:spPr>
          <a:xfrm>
            <a:off x="828720" y="1017720"/>
            <a:ext cx="7486200" cy="2018880"/>
          </a:xfrm>
          <a:prstGeom prst="rect">
            <a:avLst/>
          </a:prstGeom>
          <a:noFill/>
          <a:ln w="0">
            <a:noFill/>
          </a:ln>
        </p:spPr>
        <p:txBody>
          <a:bodyPr tIns="91440" bIns="91440" anchor="b">
            <a:noAutofit/>
          </a:bodyPr>
          <a:p>
            <a:pPr indent="0">
              <a:buNone/>
            </a:pPr>
            <a:r>
              <a:rPr b="0" lang="uk-UA" sz="5200" spc="-1" strike="noStrike">
                <a:solidFill>
                  <a:srgbClr val="000000"/>
                </a:solidFill>
                <a:latin typeface="Arial"/>
              </a:rPr>
              <a:t>Click to edit the title text format</a:t>
            </a:r>
            <a:endParaRPr b="0" lang="uk-UA" sz="5200" spc="-1" strike="noStrike">
              <a:solidFill>
                <a:srgbClr val="000000"/>
              </a:solidFill>
              <a:latin typeface="Arial"/>
            </a:endParaRPr>
          </a:p>
        </p:txBody>
      </p:sp>
      <p:grpSp>
        <p:nvGrpSpPr>
          <p:cNvPr id="7" name="Google Shape;17;p2"/>
          <p:cNvGrpSpPr/>
          <p:nvPr/>
        </p:nvGrpSpPr>
        <p:grpSpPr>
          <a:xfrm>
            <a:off x="340200" y="-478800"/>
            <a:ext cx="7725600" cy="5975280"/>
            <a:chOff x="340200" y="-478800"/>
            <a:chExt cx="7725600" cy="5975280"/>
          </a:xfrm>
        </p:grpSpPr>
        <p:sp>
          <p:nvSpPr>
            <p:cNvPr id="8" name="Google Shape;18;p2"/>
            <p:cNvSpPr/>
            <p:nvPr/>
          </p:nvSpPr>
          <p:spPr>
            <a:xfrm>
              <a:off x="340200" y="4190760"/>
              <a:ext cx="745920" cy="1305720"/>
            </a:xfrm>
            <a:custGeom>
              <a:avLst/>
              <a:gdLst>
                <a:gd name="textAreaLeft" fmla="*/ 0 w 745920"/>
                <a:gd name="textAreaRight" fmla="*/ 746280 w 745920"/>
                <a:gd name="textAreaTop" fmla="*/ 0 h 1305720"/>
                <a:gd name="textAreaBottom" fmla="*/ 1306080 h 1305720"/>
              </a:gdLst>
              <a:ahLst/>
              <a:rect l="textAreaLeft" t="textAreaTop" r="textAreaRight" b="textAreaBottom"/>
              <a:pathLst>
                <a:path w="29856" h="52248">
                  <a:moveTo>
                    <a:pt x="20668" y="8089"/>
                  </a:moveTo>
                  <a:cubicBezTo>
                    <a:pt x="20666" y="8116"/>
                    <a:pt x="20665" y="8144"/>
                    <a:pt x="20664" y="8171"/>
                  </a:cubicBezTo>
                  <a:cubicBezTo>
                    <a:pt x="20665" y="8144"/>
                    <a:pt x="20667" y="8116"/>
                    <a:pt x="20668" y="8089"/>
                  </a:cubicBezTo>
                  <a:close/>
                  <a:moveTo>
                    <a:pt x="24585" y="4346"/>
                  </a:moveTo>
                  <a:cubicBezTo>
                    <a:pt x="26590" y="4346"/>
                    <a:pt x="27886" y="4872"/>
                    <a:pt x="28285" y="5736"/>
                  </a:cubicBezTo>
                  <a:cubicBezTo>
                    <a:pt x="28913" y="7071"/>
                    <a:pt x="27420" y="9193"/>
                    <a:pt x="24671" y="11235"/>
                  </a:cubicBezTo>
                  <a:lnTo>
                    <a:pt x="24435" y="11235"/>
                  </a:lnTo>
                  <a:cubicBezTo>
                    <a:pt x="24042" y="11235"/>
                    <a:pt x="23571" y="11235"/>
                    <a:pt x="23099" y="11314"/>
                  </a:cubicBezTo>
                  <a:cubicBezTo>
                    <a:pt x="19642" y="11707"/>
                    <a:pt x="16185" y="12649"/>
                    <a:pt x="12885" y="14142"/>
                  </a:cubicBezTo>
                  <a:cubicBezTo>
                    <a:pt x="10136" y="15242"/>
                    <a:pt x="7464" y="16735"/>
                    <a:pt x="5029" y="18542"/>
                  </a:cubicBezTo>
                  <a:cubicBezTo>
                    <a:pt x="3222" y="18542"/>
                    <a:pt x="1965" y="18071"/>
                    <a:pt x="1572" y="17206"/>
                  </a:cubicBezTo>
                  <a:cubicBezTo>
                    <a:pt x="550" y="14849"/>
                    <a:pt x="5814" y="10292"/>
                    <a:pt x="13043" y="7150"/>
                  </a:cubicBezTo>
                  <a:cubicBezTo>
                    <a:pt x="15085" y="6286"/>
                    <a:pt x="17128" y="5578"/>
                    <a:pt x="19249" y="5107"/>
                  </a:cubicBezTo>
                  <a:cubicBezTo>
                    <a:pt x="20170" y="5798"/>
                    <a:pt x="20716" y="6938"/>
                    <a:pt x="20668" y="8089"/>
                  </a:cubicBezTo>
                  <a:lnTo>
                    <a:pt x="20668" y="8089"/>
                  </a:lnTo>
                  <a:cubicBezTo>
                    <a:pt x="20775" y="6395"/>
                    <a:pt x="21790" y="4941"/>
                    <a:pt x="23413" y="4400"/>
                  </a:cubicBezTo>
                  <a:cubicBezTo>
                    <a:pt x="23827" y="4363"/>
                    <a:pt x="24218" y="4346"/>
                    <a:pt x="24585" y="4346"/>
                  </a:cubicBezTo>
                  <a:close/>
                  <a:moveTo>
                    <a:pt x="24121" y="11707"/>
                  </a:moveTo>
                  <a:cubicBezTo>
                    <a:pt x="21842" y="13278"/>
                    <a:pt x="19407" y="14692"/>
                    <a:pt x="16814" y="15792"/>
                  </a:cubicBezTo>
                  <a:cubicBezTo>
                    <a:pt x="13278" y="17364"/>
                    <a:pt x="9586" y="18306"/>
                    <a:pt x="5736" y="18542"/>
                  </a:cubicBezTo>
                  <a:cubicBezTo>
                    <a:pt x="8014" y="16971"/>
                    <a:pt x="10528" y="15556"/>
                    <a:pt x="13121" y="14457"/>
                  </a:cubicBezTo>
                  <a:cubicBezTo>
                    <a:pt x="16264" y="13042"/>
                    <a:pt x="19721" y="12100"/>
                    <a:pt x="23178" y="11707"/>
                  </a:cubicBezTo>
                  <a:close/>
                  <a:moveTo>
                    <a:pt x="24828" y="11707"/>
                  </a:moveTo>
                  <a:cubicBezTo>
                    <a:pt x="26713" y="11785"/>
                    <a:pt x="27970" y="12257"/>
                    <a:pt x="28285" y="13121"/>
                  </a:cubicBezTo>
                  <a:cubicBezTo>
                    <a:pt x="28835" y="14457"/>
                    <a:pt x="27420" y="16499"/>
                    <a:pt x="24671" y="18621"/>
                  </a:cubicBezTo>
                  <a:lnTo>
                    <a:pt x="24435" y="18621"/>
                  </a:lnTo>
                  <a:cubicBezTo>
                    <a:pt x="24042" y="18621"/>
                    <a:pt x="23571" y="18699"/>
                    <a:pt x="23099" y="18699"/>
                  </a:cubicBezTo>
                  <a:cubicBezTo>
                    <a:pt x="19564" y="19092"/>
                    <a:pt x="16185" y="20035"/>
                    <a:pt x="12885" y="21528"/>
                  </a:cubicBezTo>
                  <a:cubicBezTo>
                    <a:pt x="10136" y="22628"/>
                    <a:pt x="7464" y="24120"/>
                    <a:pt x="5029" y="25927"/>
                  </a:cubicBezTo>
                  <a:cubicBezTo>
                    <a:pt x="3222" y="25849"/>
                    <a:pt x="1965" y="25377"/>
                    <a:pt x="1572" y="24592"/>
                  </a:cubicBezTo>
                  <a:cubicBezTo>
                    <a:pt x="943" y="23256"/>
                    <a:pt x="2436" y="21135"/>
                    <a:pt x="5186" y="19092"/>
                  </a:cubicBezTo>
                  <a:cubicBezTo>
                    <a:pt x="8093" y="19092"/>
                    <a:pt x="12414" y="18149"/>
                    <a:pt x="16971" y="16185"/>
                  </a:cubicBezTo>
                  <a:cubicBezTo>
                    <a:pt x="19721" y="15007"/>
                    <a:pt x="22392" y="13514"/>
                    <a:pt x="24828" y="11707"/>
                  </a:cubicBezTo>
                  <a:close/>
                  <a:moveTo>
                    <a:pt x="24121" y="19092"/>
                  </a:moveTo>
                  <a:cubicBezTo>
                    <a:pt x="21842" y="20663"/>
                    <a:pt x="19407" y="22078"/>
                    <a:pt x="16814" y="23178"/>
                  </a:cubicBezTo>
                  <a:cubicBezTo>
                    <a:pt x="13278" y="24749"/>
                    <a:pt x="9586" y="25692"/>
                    <a:pt x="5736" y="25927"/>
                  </a:cubicBezTo>
                  <a:cubicBezTo>
                    <a:pt x="8014" y="24356"/>
                    <a:pt x="10528" y="22942"/>
                    <a:pt x="13121" y="21842"/>
                  </a:cubicBezTo>
                  <a:cubicBezTo>
                    <a:pt x="16264" y="20428"/>
                    <a:pt x="19721" y="19485"/>
                    <a:pt x="23178" y="19092"/>
                  </a:cubicBezTo>
                  <a:close/>
                  <a:moveTo>
                    <a:pt x="24042" y="26399"/>
                  </a:moveTo>
                  <a:lnTo>
                    <a:pt x="24042" y="26477"/>
                  </a:lnTo>
                  <a:cubicBezTo>
                    <a:pt x="21764" y="28049"/>
                    <a:pt x="19328" y="29384"/>
                    <a:pt x="16814" y="30484"/>
                  </a:cubicBezTo>
                  <a:cubicBezTo>
                    <a:pt x="13278" y="31977"/>
                    <a:pt x="9586" y="32998"/>
                    <a:pt x="5814" y="33234"/>
                  </a:cubicBezTo>
                  <a:cubicBezTo>
                    <a:pt x="8093" y="31663"/>
                    <a:pt x="10528" y="30249"/>
                    <a:pt x="13043" y="29227"/>
                  </a:cubicBezTo>
                  <a:cubicBezTo>
                    <a:pt x="16264" y="27734"/>
                    <a:pt x="19642" y="26870"/>
                    <a:pt x="23178" y="26477"/>
                  </a:cubicBezTo>
                  <a:cubicBezTo>
                    <a:pt x="23492" y="26399"/>
                    <a:pt x="23806" y="26399"/>
                    <a:pt x="24042" y="26399"/>
                  </a:cubicBezTo>
                  <a:close/>
                  <a:moveTo>
                    <a:pt x="24828" y="19092"/>
                  </a:moveTo>
                  <a:cubicBezTo>
                    <a:pt x="26713" y="19092"/>
                    <a:pt x="27970" y="19642"/>
                    <a:pt x="28285" y="20428"/>
                  </a:cubicBezTo>
                  <a:cubicBezTo>
                    <a:pt x="28835" y="21842"/>
                    <a:pt x="27420" y="23885"/>
                    <a:pt x="24592" y="26006"/>
                  </a:cubicBezTo>
                  <a:lnTo>
                    <a:pt x="24435" y="26006"/>
                  </a:lnTo>
                  <a:cubicBezTo>
                    <a:pt x="24042" y="26006"/>
                    <a:pt x="23571" y="26006"/>
                    <a:pt x="23099" y="26085"/>
                  </a:cubicBezTo>
                  <a:cubicBezTo>
                    <a:pt x="19564" y="26477"/>
                    <a:pt x="16185" y="27420"/>
                    <a:pt x="12885" y="28913"/>
                  </a:cubicBezTo>
                  <a:cubicBezTo>
                    <a:pt x="10136" y="30013"/>
                    <a:pt x="7464" y="31506"/>
                    <a:pt x="5029" y="33313"/>
                  </a:cubicBezTo>
                  <a:cubicBezTo>
                    <a:pt x="3222" y="33156"/>
                    <a:pt x="1965" y="32763"/>
                    <a:pt x="1572" y="31820"/>
                  </a:cubicBezTo>
                  <a:lnTo>
                    <a:pt x="1572" y="31899"/>
                  </a:lnTo>
                  <a:cubicBezTo>
                    <a:pt x="943" y="30563"/>
                    <a:pt x="2436" y="28520"/>
                    <a:pt x="5186" y="26399"/>
                  </a:cubicBezTo>
                  <a:cubicBezTo>
                    <a:pt x="5290" y="26402"/>
                    <a:pt x="5396" y="26403"/>
                    <a:pt x="5503" y="26403"/>
                  </a:cubicBezTo>
                  <a:cubicBezTo>
                    <a:pt x="8403" y="26403"/>
                    <a:pt x="12577" y="25386"/>
                    <a:pt x="16971" y="23492"/>
                  </a:cubicBezTo>
                  <a:cubicBezTo>
                    <a:pt x="19721" y="22392"/>
                    <a:pt x="22392" y="20899"/>
                    <a:pt x="24828" y="19092"/>
                  </a:cubicBezTo>
                  <a:close/>
                  <a:moveTo>
                    <a:pt x="24121" y="33784"/>
                  </a:moveTo>
                  <a:cubicBezTo>
                    <a:pt x="21842" y="35434"/>
                    <a:pt x="19328" y="36770"/>
                    <a:pt x="16735" y="37870"/>
                  </a:cubicBezTo>
                  <a:cubicBezTo>
                    <a:pt x="13314" y="39425"/>
                    <a:pt x="9662" y="40364"/>
                    <a:pt x="5855" y="40612"/>
                  </a:cubicBezTo>
                  <a:lnTo>
                    <a:pt x="5855" y="40612"/>
                  </a:lnTo>
                  <a:cubicBezTo>
                    <a:pt x="8099" y="38999"/>
                    <a:pt x="10495" y="37615"/>
                    <a:pt x="13043" y="36534"/>
                  </a:cubicBezTo>
                  <a:cubicBezTo>
                    <a:pt x="16264" y="35120"/>
                    <a:pt x="19642" y="34177"/>
                    <a:pt x="23099" y="33784"/>
                  </a:cubicBezTo>
                  <a:close/>
                  <a:moveTo>
                    <a:pt x="24828" y="26399"/>
                  </a:moveTo>
                  <a:cubicBezTo>
                    <a:pt x="26713" y="26399"/>
                    <a:pt x="27970" y="26949"/>
                    <a:pt x="28363" y="27813"/>
                  </a:cubicBezTo>
                  <a:cubicBezTo>
                    <a:pt x="28913" y="29149"/>
                    <a:pt x="27420" y="31191"/>
                    <a:pt x="24671" y="33313"/>
                  </a:cubicBezTo>
                  <a:lnTo>
                    <a:pt x="24671" y="33391"/>
                  </a:lnTo>
                  <a:lnTo>
                    <a:pt x="23099" y="33391"/>
                  </a:lnTo>
                  <a:cubicBezTo>
                    <a:pt x="19564" y="33784"/>
                    <a:pt x="16107" y="34727"/>
                    <a:pt x="12885" y="36141"/>
                  </a:cubicBezTo>
                  <a:cubicBezTo>
                    <a:pt x="10136" y="37320"/>
                    <a:pt x="7464" y="38812"/>
                    <a:pt x="5029" y="40620"/>
                  </a:cubicBezTo>
                  <a:cubicBezTo>
                    <a:pt x="3222" y="40541"/>
                    <a:pt x="1965" y="40148"/>
                    <a:pt x="1572" y="39205"/>
                  </a:cubicBezTo>
                  <a:cubicBezTo>
                    <a:pt x="1022" y="37870"/>
                    <a:pt x="2515" y="35748"/>
                    <a:pt x="5264" y="33706"/>
                  </a:cubicBezTo>
                  <a:cubicBezTo>
                    <a:pt x="8171" y="33706"/>
                    <a:pt x="12493" y="32763"/>
                    <a:pt x="16971" y="30799"/>
                  </a:cubicBezTo>
                  <a:cubicBezTo>
                    <a:pt x="19799" y="29699"/>
                    <a:pt x="22392" y="28206"/>
                    <a:pt x="24828" y="26399"/>
                  </a:cubicBezTo>
                  <a:close/>
                  <a:moveTo>
                    <a:pt x="24828" y="33784"/>
                  </a:moveTo>
                  <a:cubicBezTo>
                    <a:pt x="26792" y="33784"/>
                    <a:pt x="27970" y="34256"/>
                    <a:pt x="28285" y="35120"/>
                  </a:cubicBezTo>
                  <a:lnTo>
                    <a:pt x="28285" y="35198"/>
                  </a:lnTo>
                  <a:cubicBezTo>
                    <a:pt x="29306" y="37555"/>
                    <a:pt x="24042" y="42034"/>
                    <a:pt x="16814" y="45176"/>
                  </a:cubicBezTo>
                  <a:cubicBezTo>
                    <a:pt x="14457" y="46198"/>
                    <a:pt x="12021" y="46983"/>
                    <a:pt x="9507" y="47533"/>
                  </a:cubicBezTo>
                  <a:cubicBezTo>
                    <a:pt x="8407" y="46748"/>
                    <a:pt x="7700" y="45491"/>
                    <a:pt x="7700" y="44155"/>
                  </a:cubicBezTo>
                  <a:cubicBezTo>
                    <a:pt x="7700" y="45884"/>
                    <a:pt x="6600" y="47455"/>
                    <a:pt x="4950" y="48005"/>
                  </a:cubicBezTo>
                  <a:cubicBezTo>
                    <a:pt x="3222" y="47926"/>
                    <a:pt x="1965" y="47455"/>
                    <a:pt x="1572" y="46591"/>
                  </a:cubicBezTo>
                  <a:cubicBezTo>
                    <a:pt x="943" y="45255"/>
                    <a:pt x="2436" y="43212"/>
                    <a:pt x="5186" y="41091"/>
                  </a:cubicBezTo>
                  <a:cubicBezTo>
                    <a:pt x="5290" y="41094"/>
                    <a:pt x="5396" y="41095"/>
                    <a:pt x="5504" y="41095"/>
                  </a:cubicBezTo>
                  <a:cubicBezTo>
                    <a:pt x="8403" y="41095"/>
                    <a:pt x="12577" y="40081"/>
                    <a:pt x="16971" y="38262"/>
                  </a:cubicBezTo>
                  <a:cubicBezTo>
                    <a:pt x="19721" y="37084"/>
                    <a:pt x="22392" y="35591"/>
                    <a:pt x="24828" y="33784"/>
                  </a:cubicBezTo>
                  <a:close/>
                  <a:moveTo>
                    <a:pt x="20742" y="0"/>
                  </a:moveTo>
                  <a:cubicBezTo>
                    <a:pt x="20742" y="2279"/>
                    <a:pt x="18935" y="4086"/>
                    <a:pt x="16657" y="4086"/>
                  </a:cubicBezTo>
                  <a:cubicBezTo>
                    <a:pt x="17442" y="4086"/>
                    <a:pt x="18149" y="4243"/>
                    <a:pt x="18857" y="4714"/>
                  </a:cubicBezTo>
                  <a:cubicBezTo>
                    <a:pt x="16814" y="5186"/>
                    <a:pt x="14850" y="5893"/>
                    <a:pt x="12964" y="6678"/>
                  </a:cubicBezTo>
                  <a:cubicBezTo>
                    <a:pt x="5186" y="10057"/>
                    <a:pt x="0" y="14771"/>
                    <a:pt x="1257" y="17364"/>
                  </a:cubicBezTo>
                  <a:cubicBezTo>
                    <a:pt x="1650" y="18306"/>
                    <a:pt x="2829" y="18856"/>
                    <a:pt x="4557" y="19013"/>
                  </a:cubicBezTo>
                  <a:cubicBezTo>
                    <a:pt x="1886" y="21135"/>
                    <a:pt x="629" y="23178"/>
                    <a:pt x="1257" y="24670"/>
                  </a:cubicBezTo>
                  <a:cubicBezTo>
                    <a:pt x="1650" y="25613"/>
                    <a:pt x="2829" y="26163"/>
                    <a:pt x="4557" y="26320"/>
                  </a:cubicBezTo>
                  <a:cubicBezTo>
                    <a:pt x="1886" y="28442"/>
                    <a:pt x="629" y="30563"/>
                    <a:pt x="1257" y="31977"/>
                  </a:cubicBezTo>
                  <a:cubicBezTo>
                    <a:pt x="1650" y="32998"/>
                    <a:pt x="2829" y="33470"/>
                    <a:pt x="4557" y="33627"/>
                  </a:cubicBezTo>
                  <a:cubicBezTo>
                    <a:pt x="1965" y="35748"/>
                    <a:pt x="550" y="37870"/>
                    <a:pt x="1257" y="39362"/>
                  </a:cubicBezTo>
                  <a:cubicBezTo>
                    <a:pt x="1650" y="40384"/>
                    <a:pt x="2829" y="40855"/>
                    <a:pt x="4557" y="41012"/>
                  </a:cubicBezTo>
                  <a:cubicBezTo>
                    <a:pt x="1886" y="43134"/>
                    <a:pt x="629" y="45255"/>
                    <a:pt x="1257" y="46669"/>
                  </a:cubicBezTo>
                  <a:cubicBezTo>
                    <a:pt x="1650" y="47769"/>
                    <a:pt x="2986" y="48319"/>
                    <a:pt x="4950" y="48398"/>
                  </a:cubicBezTo>
                  <a:cubicBezTo>
                    <a:pt x="6600" y="48948"/>
                    <a:pt x="7779" y="50440"/>
                    <a:pt x="7779" y="52248"/>
                  </a:cubicBezTo>
                  <a:cubicBezTo>
                    <a:pt x="7779" y="49969"/>
                    <a:pt x="9586" y="48162"/>
                    <a:pt x="11864" y="48162"/>
                  </a:cubicBezTo>
                  <a:cubicBezTo>
                    <a:pt x="11236" y="48162"/>
                    <a:pt x="10686" y="48005"/>
                    <a:pt x="10136" y="47769"/>
                  </a:cubicBezTo>
                  <a:cubicBezTo>
                    <a:pt x="12493" y="47219"/>
                    <a:pt x="14771" y="46512"/>
                    <a:pt x="17050" y="45569"/>
                  </a:cubicBezTo>
                  <a:cubicBezTo>
                    <a:pt x="24671" y="42269"/>
                    <a:pt x="29856" y="37634"/>
                    <a:pt x="28756" y="34963"/>
                  </a:cubicBezTo>
                  <a:cubicBezTo>
                    <a:pt x="28285" y="34020"/>
                    <a:pt x="27185" y="33470"/>
                    <a:pt x="25378" y="33313"/>
                  </a:cubicBezTo>
                  <a:cubicBezTo>
                    <a:pt x="27970" y="31191"/>
                    <a:pt x="29306" y="29070"/>
                    <a:pt x="28756" y="27656"/>
                  </a:cubicBezTo>
                  <a:cubicBezTo>
                    <a:pt x="28285" y="26635"/>
                    <a:pt x="27106" y="26163"/>
                    <a:pt x="25378" y="26006"/>
                  </a:cubicBezTo>
                  <a:cubicBezTo>
                    <a:pt x="28049" y="23885"/>
                    <a:pt x="29385" y="21763"/>
                    <a:pt x="28756" y="20271"/>
                  </a:cubicBezTo>
                  <a:cubicBezTo>
                    <a:pt x="28285" y="19328"/>
                    <a:pt x="27185" y="18778"/>
                    <a:pt x="25378" y="18621"/>
                  </a:cubicBezTo>
                  <a:cubicBezTo>
                    <a:pt x="28049" y="16499"/>
                    <a:pt x="29306" y="14378"/>
                    <a:pt x="28756" y="12964"/>
                  </a:cubicBezTo>
                  <a:cubicBezTo>
                    <a:pt x="28285" y="11942"/>
                    <a:pt x="27185" y="11392"/>
                    <a:pt x="25378" y="11314"/>
                  </a:cubicBezTo>
                  <a:cubicBezTo>
                    <a:pt x="28049" y="9193"/>
                    <a:pt x="29306" y="7071"/>
                    <a:pt x="28756" y="5578"/>
                  </a:cubicBezTo>
                  <a:cubicBezTo>
                    <a:pt x="28285" y="4478"/>
                    <a:pt x="26792" y="3929"/>
                    <a:pt x="24513" y="3929"/>
                  </a:cubicBezTo>
                  <a:lnTo>
                    <a:pt x="23649" y="3929"/>
                  </a:lnTo>
                  <a:cubicBezTo>
                    <a:pt x="21921" y="3379"/>
                    <a:pt x="20742" y="1807"/>
                    <a:pt x="20742" y="0"/>
                  </a:cubicBezTo>
                  <a:close/>
                </a:path>
              </a:pathLst>
            </a:custGeom>
            <a:solidFill>
              <a:schemeClr val="lt1"/>
            </a:solidFill>
            <a:ln w="9525">
              <a:solidFill>
                <a:srgbClr val="ffffff"/>
              </a:solidFill>
              <a:round/>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000000"/>
                </a:solidFill>
                <a:latin typeface="Arial"/>
              </a:endParaRPr>
            </a:p>
          </p:txBody>
        </p:sp>
        <p:sp>
          <p:nvSpPr>
            <p:cNvPr id="9" name="Google Shape;19;p2"/>
            <p:cNvSpPr/>
            <p:nvPr/>
          </p:nvSpPr>
          <p:spPr>
            <a:xfrm>
              <a:off x="7044480" y="-478800"/>
              <a:ext cx="1021320" cy="1018080"/>
            </a:xfrm>
            <a:custGeom>
              <a:avLst/>
              <a:gdLst>
                <a:gd name="textAreaLeft" fmla="*/ 0 w 1021320"/>
                <a:gd name="textAreaRight" fmla="*/ 1021680 w 1021320"/>
                <a:gd name="textAreaTop" fmla="*/ 0 h 1018080"/>
                <a:gd name="textAreaBottom" fmla="*/ 1018440 h 1018080"/>
              </a:gdLst>
              <a:ahLst/>
              <a:rect l="textAreaLeft" t="textAreaTop" r="textAreaRight" b="textAreaBottom"/>
              <a:pathLst>
                <a:path w="52484" h="52327">
                  <a:moveTo>
                    <a:pt x="23885" y="79"/>
                  </a:moveTo>
                  <a:lnTo>
                    <a:pt x="22706" y="158"/>
                  </a:lnTo>
                  <a:lnTo>
                    <a:pt x="24435" y="16500"/>
                  </a:lnTo>
                  <a:lnTo>
                    <a:pt x="25613" y="16421"/>
                  </a:lnTo>
                  <a:lnTo>
                    <a:pt x="23885" y="79"/>
                  </a:lnTo>
                  <a:close/>
                  <a:moveTo>
                    <a:pt x="28206" y="1"/>
                  </a:moveTo>
                  <a:lnTo>
                    <a:pt x="26477" y="16343"/>
                  </a:lnTo>
                  <a:lnTo>
                    <a:pt x="27735" y="16500"/>
                  </a:lnTo>
                  <a:lnTo>
                    <a:pt x="29463" y="158"/>
                  </a:lnTo>
                  <a:lnTo>
                    <a:pt x="28206" y="1"/>
                  </a:lnTo>
                  <a:close/>
                  <a:moveTo>
                    <a:pt x="33549" y="944"/>
                  </a:moveTo>
                  <a:lnTo>
                    <a:pt x="28520" y="16657"/>
                  </a:lnTo>
                  <a:lnTo>
                    <a:pt x="29699" y="16971"/>
                  </a:lnTo>
                  <a:lnTo>
                    <a:pt x="34727" y="1336"/>
                  </a:lnTo>
                  <a:lnTo>
                    <a:pt x="33549" y="944"/>
                  </a:lnTo>
                  <a:close/>
                  <a:moveTo>
                    <a:pt x="18542" y="1101"/>
                  </a:moveTo>
                  <a:lnTo>
                    <a:pt x="17364" y="1494"/>
                  </a:lnTo>
                  <a:lnTo>
                    <a:pt x="22470" y="17207"/>
                  </a:lnTo>
                  <a:lnTo>
                    <a:pt x="23649" y="16814"/>
                  </a:lnTo>
                  <a:lnTo>
                    <a:pt x="18542" y="1101"/>
                  </a:lnTo>
                  <a:close/>
                  <a:moveTo>
                    <a:pt x="38655" y="3065"/>
                  </a:moveTo>
                  <a:lnTo>
                    <a:pt x="30406" y="17286"/>
                  </a:lnTo>
                  <a:lnTo>
                    <a:pt x="31506" y="17914"/>
                  </a:lnTo>
                  <a:lnTo>
                    <a:pt x="39755" y="3693"/>
                  </a:lnTo>
                  <a:lnTo>
                    <a:pt x="38655" y="3065"/>
                  </a:lnTo>
                  <a:close/>
                  <a:moveTo>
                    <a:pt x="13514" y="3301"/>
                  </a:moveTo>
                  <a:lnTo>
                    <a:pt x="12414" y="3851"/>
                  </a:lnTo>
                  <a:lnTo>
                    <a:pt x="20585" y="18150"/>
                  </a:lnTo>
                  <a:lnTo>
                    <a:pt x="21685" y="17521"/>
                  </a:lnTo>
                  <a:lnTo>
                    <a:pt x="13514" y="3301"/>
                  </a:lnTo>
                  <a:close/>
                  <a:moveTo>
                    <a:pt x="43212" y="6129"/>
                  </a:moveTo>
                  <a:lnTo>
                    <a:pt x="32213" y="18386"/>
                  </a:lnTo>
                  <a:lnTo>
                    <a:pt x="33077" y="19171"/>
                  </a:lnTo>
                  <a:lnTo>
                    <a:pt x="44155" y="6993"/>
                  </a:lnTo>
                  <a:lnTo>
                    <a:pt x="43212" y="6129"/>
                  </a:lnTo>
                  <a:close/>
                  <a:moveTo>
                    <a:pt x="8957" y="6443"/>
                  </a:moveTo>
                  <a:lnTo>
                    <a:pt x="8014" y="7229"/>
                  </a:lnTo>
                  <a:lnTo>
                    <a:pt x="19092" y="19486"/>
                  </a:lnTo>
                  <a:lnTo>
                    <a:pt x="20035" y="18621"/>
                  </a:lnTo>
                  <a:lnTo>
                    <a:pt x="8957" y="6443"/>
                  </a:lnTo>
                  <a:close/>
                  <a:moveTo>
                    <a:pt x="46984" y="10136"/>
                  </a:moveTo>
                  <a:lnTo>
                    <a:pt x="33706" y="19721"/>
                  </a:lnTo>
                  <a:lnTo>
                    <a:pt x="34413" y="20743"/>
                  </a:lnTo>
                  <a:lnTo>
                    <a:pt x="47769" y="11079"/>
                  </a:lnTo>
                  <a:lnTo>
                    <a:pt x="46984" y="10136"/>
                  </a:lnTo>
                  <a:close/>
                  <a:moveTo>
                    <a:pt x="5264" y="10450"/>
                  </a:moveTo>
                  <a:lnTo>
                    <a:pt x="4479" y="11393"/>
                  </a:lnTo>
                  <a:lnTo>
                    <a:pt x="17835" y="21135"/>
                  </a:lnTo>
                  <a:lnTo>
                    <a:pt x="18542" y="20114"/>
                  </a:lnTo>
                  <a:lnTo>
                    <a:pt x="5264" y="10450"/>
                  </a:lnTo>
                  <a:close/>
                  <a:moveTo>
                    <a:pt x="49891" y="14771"/>
                  </a:moveTo>
                  <a:lnTo>
                    <a:pt x="34884" y="21450"/>
                  </a:lnTo>
                  <a:lnTo>
                    <a:pt x="35356" y="22628"/>
                  </a:lnTo>
                  <a:lnTo>
                    <a:pt x="50441" y="15871"/>
                  </a:lnTo>
                  <a:lnTo>
                    <a:pt x="49891" y="14771"/>
                  </a:lnTo>
                  <a:close/>
                  <a:moveTo>
                    <a:pt x="2436" y="15164"/>
                  </a:moveTo>
                  <a:lnTo>
                    <a:pt x="1964" y="16264"/>
                  </a:lnTo>
                  <a:lnTo>
                    <a:pt x="16971" y="22942"/>
                  </a:lnTo>
                  <a:lnTo>
                    <a:pt x="17442" y="21843"/>
                  </a:lnTo>
                  <a:lnTo>
                    <a:pt x="2436" y="15164"/>
                  </a:lnTo>
                  <a:close/>
                  <a:moveTo>
                    <a:pt x="51776" y="19878"/>
                  </a:moveTo>
                  <a:lnTo>
                    <a:pt x="35670" y="23335"/>
                  </a:lnTo>
                  <a:lnTo>
                    <a:pt x="35906" y="24592"/>
                  </a:lnTo>
                  <a:lnTo>
                    <a:pt x="52012" y="21135"/>
                  </a:lnTo>
                  <a:lnTo>
                    <a:pt x="51776" y="19878"/>
                  </a:lnTo>
                  <a:close/>
                  <a:moveTo>
                    <a:pt x="629" y="20350"/>
                  </a:moveTo>
                  <a:lnTo>
                    <a:pt x="393" y="21528"/>
                  </a:lnTo>
                  <a:lnTo>
                    <a:pt x="16499" y="24985"/>
                  </a:lnTo>
                  <a:lnTo>
                    <a:pt x="16814" y="23728"/>
                  </a:lnTo>
                  <a:lnTo>
                    <a:pt x="629" y="20350"/>
                  </a:lnTo>
                  <a:close/>
                  <a:moveTo>
                    <a:pt x="36063" y="25300"/>
                  </a:moveTo>
                  <a:lnTo>
                    <a:pt x="36063" y="26635"/>
                  </a:lnTo>
                  <a:lnTo>
                    <a:pt x="52483" y="26635"/>
                  </a:lnTo>
                  <a:lnTo>
                    <a:pt x="52483" y="25378"/>
                  </a:lnTo>
                  <a:lnTo>
                    <a:pt x="36063" y="25300"/>
                  </a:lnTo>
                  <a:close/>
                  <a:moveTo>
                    <a:pt x="0" y="25771"/>
                  </a:moveTo>
                  <a:lnTo>
                    <a:pt x="0" y="27028"/>
                  </a:lnTo>
                  <a:lnTo>
                    <a:pt x="16421" y="27028"/>
                  </a:lnTo>
                  <a:lnTo>
                    <a:pt x="16499" y="25771"/>
                  </a:lnTo>
                  <a:close/>
                  <a:moveTo>
                    <a:pt x="35984" y="27421"/>
                  </a:moveTo>
                  <a:lnTo>
                    <a:pt x="35748" y="28599"/>
                  </a:lnTo>
                  <a:lnTo>
                    <a:pt x="51855" y="32056"/>
                  </a:lnTo>
                  <a:lnTo>
                    <a:pt x="52090" y="30799"/>
                  </a:lnTo>
                  <a:lnTo>
                    <a:pt x="35984" y="27421"/>
                  </a:lnTo>
                  <a:close/>
                  <a:moveTo>
                    <a:pt x="16578" y="27814"/>
                  </a:moveTo>
                  <a:lnTo>
                    <a:pt x="472" y="31192"/>
                  </a:lnTo>
                  <a:lnTo>
                    <a:pt x="707" y="32449"/>
                  </a:lnTo>
                  <a:lnTo>
                    <a:pt x="16814" y="28992"/>
                  </a:lnTo>
                  <a:lnTo>
                    <a:pt x="16578" y="27814"/>
                  </a:lnTo>
                  <a:close/>
                  <a:moveTo>
                    <a:pt x="35513" y="29385"/>
                  </a:moveTo>
                  <a:lnTo>
                    <a:pt x="35041" y="30485"/>
                  </a:lnTo>
                  <a:lnTo>
                    <a:pt x="50048" y="37242"/>
                  </a:lnTo>
                  <a:lnTo>
                    <a:pt x="50598" y="36063"/>
                  </a:lnTo>
                  <a:lnTo>
                    <a:pt x="35513" y="29385"/>
                  </a:lnTo>
                  <a:close/>
                  <a:moveTo>
                    <a:pt x="17128" y="29778"/>
                  </a:moveTo>
                  <a:lnTo>
                    <a:pt x="2122" y="36456"/>
                  </a:lnTo>
                  <a:lnTo>
                    <a:pt x="2593" y="37556"/>
                  </a:lnTo>
                  <a:lnTo>
                    <a:pt x="17678" y="30956"/>
                  </a:lnTo>
                  <a:lnTo>
                    <a:pt x="17128" y="29778"/>
                  </a:lnTo>
                  <a:close/>
                  <a:moveTo>
                    <a:pt x="34648" y="31271"/>
                  </a:moveTo>
                  <a:lnTo>
                    <a:pt x="33863" y="32292"/>
                  </a:lnTo>
                  <a:lnTo>
                    <a:pt x="47219" y="41956"/>
                  </a:lnTo>
                  <a:lnTo>
                    <a:pt x="47926" y="40934"/>
                  </a:lnTo>
                  <a:lnTo>
                    <a:pt x="34648" y="31271"/>
                  </a:lnTo>
                  <a:close/>
                  <a:moveTo>
                    <a:pt x="18149" y="31585"/>
                  </a:moveTo>
                  <a:lnTo>
                    <a:pt x="4714" y="41249"/>
                  </a:lnTo>
                  <a:lnTo>
                    <a:pt x="5500" y="42270"/>
                  </a:lnTo>
                  <a:lnTo>
                    <a:pt x="18778" y="32528"/>
                  </a:lnTo>
                  <a:lnTo>
                    <a:pt x="18149" y="31585"/>
                  </a:lnTo>
                  <a:close/>
                  <a:moveTo>
                    <a:pt x="33470" y="32921"/>
                  </a:moveTo>
                  <a:lnTo>
                    <a:pt x="32449" y="33706"/>
                  </a:lnTo>
                  <a:lnTo>
                    <a:pt x="43527" y="45963"/>
                  </a:lnTo>
                  <a:lnTo>
                    <a:pt x="44469" y="45099"/>
                  </a:lnTo>
                  <a:lnTo>
                    <a:pt x="33470" y="32921"/>
                  </a:lnTo>
                  <a:close/>
                  <a:moveTo>
                    <a:pt x="19406" y="33156"/>
                  </a:moveTo>
                  <a:lnTo>
                    <a:pt x="8328" y="45413"/>
                  </a:lnTo>
                  <a:lnTo>
                    <a:pt x="9271" y="46198"/>
                  </a:lnTo>
                  <a:lnTo>
                    <a:pt x="20349" y="34021"/>
                  </a:lnTo>
                  <a:lnTo>
                    <a:pt x="19406" y="33156"/>
                  </a:lnTo>
                  <a:close/>
                  <a:moveTo>
                    <a:pt x="31899" y="34256"/>
                  </a:moveTo>
                  <a:lnTo>
                    <a:pt x="30799" y="34885"/>
                  </a:lnTo>
                  <a:lnTo>
                    <a:pt x="39048" y="49105"/>
                  </a:lnTo>
                  <a:lnTo>
                    <a:pt x="40148" y="48477"/>
                  </a:lnTo>
                  <a:lnTo>
                    <a:pt x="31899" y="34256"/>
                  </a:lnTo>
                  <a:close/>
                  <a:moveTo>
                    <a:pt x="20978" y="34413"/>
                  </a:moveTo>
                  <a:lnTo>
                    <a:pt x="12728" y="48713"/>
                  </a:lnTo>
                  <a:lnTo>
                    <a:pt x="13828" y="49341"/>
                  </a:lnTo>
                  <a:lnTo>
                    <a:pt x="22078" y="35042"/>
                  </a:lnTo>
                  <a:lnTo>
                    <a:pt x="20978" y="34413"/>
                  </a:lnTo>
                  <a:close/>
                  <a:moveTo>
                    <a:pt x="30092" y="35199"/>
                  </a:moveTo>
                  <a:lnTo>
                    <a:pt x="28834" y="35592"/>
                  </a:lnTo>
                  <a:lnTo>
                    <a:pt x="33941" y="51227"/>
                  </a:lnTo>
                  <a:lnTo>
                    <a:pt x="35120" y="50834"/>
                  </a:lnTo>
                  <a:lnTo>
                    <a:pt x="30092" y="35199"/>
                  </a:lnTo>
                  <a:close/>
                  <a:moveTo>
                    <a:pt x="22863" y="35356"/>
                  </a:moveTo>
                  <a:lnTo>
                    <a:pt x="17756" y="50991"/>
                  </a:lnTo>
                  <a:lnTo>
                    <a:pt x="18935" y="51384"/>
                  </a:lnTo>
                  <a:lnTo>
                    <a:pt x="24042" y="35749"/>
                  </a:lnTo>
                  <a:lnTo>
                    <a:pt x="22863" y="35356"/>
                  </a:lnTo>
                  <a:close/>
                  <a:moveTo>
                    <a:pt x="24828" y="35828"/>
                  </a:moveTo>
                  <a:lnTo>
                    <a:pt x="23099" y="52248"/>
                  </a:lnTo>
                  <a:lnTo>
                    <a:pt x="24356" y="52327"/>
                  </a:lnTo>
                  <a:lnTo>
                    <a:pt x="26085" y="35985"/>
                  </a:lnTo>
                  <a:lnTo>
                    <a:pt x="24828" y="35828"/>
                  </a:lnTo>
                  <a:close/>
                  <a:moveTo>
                    <a:pt x="28127" y="35828"/>
                  </a:moveTo>
                  <a:lnTo>
                    <a:pt x="26870" y="35906"/>
                  </a:lnTo>
                  <a:lnTo>
                    <a:pt x="28599" y="52327"/>
                  </a:lnTo>
                  <a:lnTo>
                    <a:pt x="29856" y="52170"/>
                  </a:lnTo>
                  <a:lnTo>
                    <a:pt x="28127" y="35828"/>
                  </a:lnTo>
                  <a:close/>
                </a:path>
              </a:pathLst>
            </a:custGeom>
            <a:solidFill>
              <a:schemeClr val="lt1"/>
            </a:solidFill>
            <a:ln w="0">
              <a:noFill/>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000000"/>
                </a:solidFill>
                <a:latin typeface="Arial"/>
              </a:endParaRPr>
            </a:p>
          </p:txBody>
        </p:sp>
      </p:grpSp>
      <p:sp>
        <p:nvSpPr>
          <p:cNvPr id="10" name="PlaceHolder 2"/>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uk-UA" sz="1400" spc="-1" strike="noStrike">
                <a:solidFill>
                  <a:srgbClr val="000000"/>
                </a:solidFill>
                <a:latin typeface="Arial"/>
              </a:rPr>
              <a:t>Click to edit the outline text format</a:t>
            </a:r>
            <a:endParaRPr b="0" lang="uk-UA" sz="14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uk-UA" sz="1400" spc="-1" strike="noStrike">
                <a:solidFill>
                  <a:srgbClr val="000000"/>
                </a:solidFill>
                <a:latin typeface="Arial"/>
              </a:rPr>
              <a:t>Second Outline Level</a:t>
            </a:r>
            <a:endParaRPr b="0" lang="uk-UA" sz="14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uk-UA" sz="1400" spc="-1" strike="noStrike">
                <a:solidFill>
                  <a:srgbClr val="000000"/>
                </a:solidFill>
                <a:latin typeface="Arial"/>
              </a:rPr>
              <a:t>Third Outline Level</a:t>
            </a:r>
            <a:endParaRPr b="0" lang="uk-UA" sz="14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uk-UA" sz="1400" spc="-1" strike="noStrike">
                <a:solidFill>
                  <a:srgbClr val="000000"/>
                </a:solidFill>
                <a:latin typeface="Arial"/>
              </a:rPr>
              <a:t>Fourth Outline Level</a:t>
            </a:r>
            <a:endParaRPr b="0" lang="uk-UA" sz="14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uk-UA" sz="2000" spc="-1" strike="noStrike">
                <a:solidFill>
                  <a:srgbClr val="000000"/>
                </a:solidFill>
                <a:latin typeface="Arial"/>
              </a:rPr>
              <a:t>Fifth Outline Level</a:t>
            </a:r>
            <a:endParaRPr b="0" lang="uk-UA" sz="20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uk-UA" sz="2000" spc="-1" strike="noStrike">
                <a:solidFill>
                  <a:srgbClr val="000000"/>
                </a:solidFill>
                <a:latin typeface="Arial"/>
              </a:rPr>
              <a:t>Sixth Outline Level</a:t>
            </a:r>
            <a:endParaRPr b="0" lang="uk-UA" sz="20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uk-UA" sz="2000" spc="-1" strike="noStrike">
                <a:solidFill>
                  <a:srgbClr val="000000"/>
                </a:solidFill>
                <a:latin typeface="Arial"/>
              </a:rPr>
              <a:t>Seventh Outline Level</a:t>
            </a:r>
            <a:endParaRPr b="0" lang="uk-UA"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49" r:id="rId6"/>
    <p:sldLayoutId id="2147483650" r:id="rId7"/>
    <p:sldLayoutId id="2147483651" r:id="rId8"/>
    <p:sldLayoutId id="2147483652" r:id="rId9"/>
    <p:sldLayoutId id="2147483653" r:id="rId10"/>
    <p:sldLayoutId id="2147483654" r:id="rId11"/>
    <p:sldLayoutId id="2147483655" r:id="rId12"/>
    <p:sldLayoutId id="2147483656" r:id="rId13"/>
    <p:sldLayoutId id="2147483657" r:id="rId14"/>
    <p:sldLayoutId id="2147483658" r:id="rId15"/>
    <p:sldLayoutId id="2147483659" r:id="rId16"/>
    <p:sldLayoutId id="2147483660" r:id="rId17"/>
  </p:sldLayoutIdLst>
</p:sldMaster>
</file>

<file path=ppt/slideMasters/slideMaster10.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dk1"/>
        </a:solidFill>
      </p:bgPr>
    </p:bg>
    <p:spTree>
      <p:nvGrpSpPr>
        <p:cNvPr id="1" name=""/>
        <p:cNvGrpSpPr/>
        <p:nvPr/>
      </p:nvGrpSpPr>
      <p:grpSpPr>
        <a:xfrm>
          <a:off x="0" y="0"/>
          <a:ext cx="0" cy="0"/>
          <a:chOff x="0" y="0"/>
          <a:chExt cx="0" cy="0"/>
        </a:xfrm>
      </p:grpSpPr>
      <p:grpSp>
        <p:nvGrpSpPr>
          <p:cNvPr id="436" name="Google Shape;310;p25"/>
          <p:cNvGrpSpPr/>
          <p:nvPr/>
        </p:nvGrpSpPr>
        <p:grpSpPr>
          <a:xfrm>
            <a:off x="6413040" y="360"/>
            <a:ext cx="2730600" cy="5143320"/>
            <a:chOff x="6413040" y="360"/>
            <a:chExt cx="2730600" cy="5143320"/>
          </a:xfrm>
        </p:grpSpPr>
        <p:pic>
          <p:nvPicPr>
            <p:cNvPr id="437" name="Google Shape;311;p25" descr=""/>
            <p:cNvPicPr/>
            <p:nvPr/>
          </p:nvPicPr>
          <p:blipFill>
            <a:blip r:embed="rId2"/>
            <a:srcRect l="0" t="24398" r="79395" b="13379"/>
            <a:stretch/>
          </p:blipFill>
          <p:spPr>
            <a:xfrm flipH="1" rot="10800000">
              <a:off x="6569640" y="360"/>
              <a:ext cx="2574000" cy="4069080"/>
            </a:xfrm>
            <a:prstGeom prst="rect">
              <a:avLst/>
            </a:prstGeom>
            <a:ln w="0">
              <a:noFill/>
            </a:ln>
          </p:spPr>
        </p:pic>
        <p:pic>
          <p:nvPicPr>
            <p:cNvPr id="438" name="Google Shape;312;p25" descr=""/>
            <p:cNvPicPr/>
            <p:nvPr/>
          </p:nvPicPr>
          <p:blipFill>
            <a:blip r:embed="rId3"/>
            <a:srcRect l="18441" t="35658" r="56236" b="-7734"/>
            <a:stretch/>
          </p:blipFill>
          <p:spPr>
            <a:xfrm flipH="1" rot="10800000">
              <a:off x="6413040" y="1074600"/>
              <a:ext cx="2730600" cy="4069080"/>
            </a:xfrm>
            <a:prstGeom prst="rect">
              <a:avLst/>
            </a:prstGeom>
            <a:ln w="0">
              <a:noFill/>
            </a:ln>
          </p:spPr>
        </p:pic>
      </p:grpSp>
      <p:grpSp>
        <p:nvGrpSpPr>
          <p:cNvPr id="439" name="Google Shape;313;p25"/>
          <p:cNvGrpSpPr/>
          <p:nvPr/>
        </p:nvGrpSpPr>
        <p:grpSpPr>
          <a:xfrm>
            <a:off x="360" y="1018080"/>
            <a:ext cx="6411960" cy="4165920"/>
            <a:chOff x="360" y="1018080"/>
            <a:chExt cx="6411960" cy="4165920"/>
          </a:xfrm>
        </p:grpSpPr>
        <p:pic>
          <p:nvPicPr>
            <p:cNvPr id="440" name="Google Shape;314;p25" descr=""/>
            <p:cNvPicPr/>
            <p:nvPr/>
          </p:nvPicPr>
          <p:blipFill>
            <a:blip r:embed="rId4"/>
            <a:srcRect l="23950" t="-9166" r="32769" b="65678"/>
            <a:stretch/>
          </p:blipFill>
          <p:spPr>
            <a:xfrm>
              <a:off x="1974600" y="2837520"/>
              <a:ext cx="4437720" cy="2333520"/>
            </a:xfrm>
            <a:prstGeom prst="rect">
              <a:avLst/>
            </a:prstGeom>
            <a:ln w="0">
              <a:noFill/>
            </a:ln>
          </p:spPr>
        </p:pic>
        <p:pic>
          <p:nvPicPr>
            <p:cNvPr id="441" name="Google Shape;315;p25" descr=""/>
            <p:cNvPicPr/>
            <p:nvPr/>
          </p:nvPicPr>
          <p:blipFill>
            <a:blip r:embed="rId5"/>
            <a:srcRect l="-7178" t="31024" r="83294" b="4303"/>
            <a:stretch/>
          </p:blipFill>
          <p:spPr>
            <a:xfrm rot="10800000">
              <a:off x="360" y="1018080"/>
              <a:ext cx="2939040" cy="4165920"/>
            </a:xfrm>
            <a:prstGeom prst="rect">
              <a:avLst/>
            </a:prstGeom>
            <a:ln w="0">
              <a:noFill/>
            </a:ln>
          </p:spPr>
        </p:pic>
      </p:grpSp>
      <p:sp>
        <p:nvSpPr>
          <p:cNvPr id="442" name="PlaceHolder 1"/>
          <p:cNvSpPr>
            <a:spLocks noGrp="1"/>
          </p:cNvSpPr>
          <p:nvPr>
            <p:ph type="title"/>
          </p:nvPr>
        </p:nvSpPr>
        <p:spPr>
          <a:xfrm>
            <a:off x="720000" y="444960"/>
            <a:ext cx="7703640" cy="572400"/>
          </a:xfrm>
          <a:prstGeom prst="rect">
            <a:avLst/>
          </a:prstGeom>
          <a:noFill/>
          <a:ln w="0">
            <a:noFill/>
          </a:ln>
        </p:spPr>
        <p:txBody>
          <a:bodyPr tIns="91440" bIns="91440" anchor="t">
            <a:noAutofit/>
          </a:bodyPr>
          <a:p>
            <a:pPr indent="0">
              <a:buNone/>
            </a:pPr>
            <a:r>
              <a:rPr b="0" lang="uk-UA" sz="2900" spc="-1" strike="noStrike">
                <a:solidFill>
                  <a:srgbClr val="000000"/>
                </a:solidFill>
                <a:latin typeface="Arial"/>
              </a:rPr>
              <a:t>Click to edit the title text format</a:t>
            </a:r>
            <a:endParaRPr b="0" lang="uk-UA" sz="2900" spc="-1" strike="noStrike">
              <a:solidFill>
                <a:srgbClr val="000000"/>
              </a:solidFill>
              <a:latin typeface="Arial"/>
            </a:endParaRPr>
          </a:p>
        </p:txBody>
      </p:sp>
      <p:grpSp>
        <p:nvGrpSpPr>
          <p:cNvPr id="443" name="Google Shape;325;p25"/>
          <p:cNvGrpSpPr/>
          <p:nvPr/>
        </p:nvGrpSpPr>
        <p:grpSpPr>
          <a:xfrm>
            <a:off x="-1811520" y="114120"/>
            <a:ext cx="7156080" cy="4943520"/>
            <a:chOff x="-1811520" y="114120"/>
            <a:chExt cx="7156080" cy="4943520"/>
          </a:xfrm>
        </p:grpSpPr>
        <p:sp>
          <p:nvSpPr>
            <p:cNvPr id="444" name="Google Shape;326;p25"/>
            <p:cNvSpPr/>
            <p:nvPr/>
          </p:nvSpPr>
          <p:spPr>
            <a:xfrm>
              <a:off x="3799440" y="4707360"/>
              <a:ext cx="1545120" cy="350280"/>
            </a:xfrm>
            <a:custGeom>
              <a:avLst/>
              <a:gdLst>
                <a:gd name="textAreaLeft" fmla="*/ 0 w 1545120"/>
                <a:gd name="textAreaRight" fmla="*/ 1545480 w 1545120"/>
                <a:gd name="textAreaTop" fmla="*/ 0 h 350280"/>
                <a:gd name="textAreaBottom" fmla="*/ 350640 h 350280"/>
              </a:gdLst>
              <a:ahLst/>
              <a:rect l="textAreaLeft" t="textAreaTop" r="textAreaRight" b="textAreaBottom"/>
              <a:pathLst>
                <a:path w="61812" h="14026">
                  <a:moveTo>
                    <a:pt x="7040" y="0"/>
                  </a:moveTo>
                  <a:cubicBezTo>
                    <a:pt x="6987" y="532"/>
                    <a:pt x="6934" y="1036"/>
                    <a:pt x="6907" y="1541"/>
                  </a:cubicBezTo>
                  <a:cubicBezTo>
                    <a:pt x="6695" y="4410"/>
                    <a:pt x="4410" y="6721"/>
                    <a:pt x="1515" y="6907"/>
                  </a:cubicBezTo>
                  <a:cubicBezTo>
                    <a:pt x="1010" y="6933"/>
                    <a:pt x="506" y="6986"/>
                    <a:pt x="1" y="7013"/>
                  </a:cubicBezTo>
                  <a:cubicBezTo>
                    <a:pt x="506" y="7066"/>
                    <a:pt x="1010" y="7119"/>
                    <a:pt x="1515" y="7146"/>
                  </a:cubicBezTo>
                  <a:cubicBezTo>
                    <a:pt x="4410" y="7332"/>
                    <a:pt x="6695" y="9642"/>
                    <a:pt x="6907" y="12511"/>
                  </a:cubicBezTo>
                  <a:cubicBezTo>
                    <a:pt x="6934" y="13016"/>
                    <a:pt x="6960" y="13521"/>
                    <a:pt x="7013" y="14025"/>
                  </a:cubicBezTo>
                  <a:cubicBezTo>
                    <a:pt x="7066" y="13521"/>
                    <a:pt x="7120" y="13016"/>
                    <a:pt x="7146" y="12511"/>
                  </a:cubicBezTo>
                  <a:cubicBezTo>
                    <a:pt x="7359" y="9642"/>
                    <a:pt x="9643" y="7332"/>
                    <a:pt x="12538" y="7146"/>
                  </a:cubicBezTo>
                  <a:cubicBezTo>
                    <a:pt x="13043" y="7119"/>
                    <a:pt x="13548" y="7066"/>
                    <a:pt x="14052" y="7013"/>
                  </a:cubicBezTo>
                  <a:cubicBezTo>
                    <a:pt x="13548" y="6986"/>
                    <a:pt x="13043" y="6933"/>
                    <a:pt x="12538" y="6907"/>
                  </a:cubicBezTo>
                  <a:cubicBezTo>
                    <a:pt x="9643" y="6694"/>
                    <a:pt x="7359" y="4410"/>
                    <a:pt x="7173" y="1541"/>
                  </a:cubicBezTo>
                  <a:cubicBezTo>
                    <a:pt x="7120" y="1036"/>
                    <a:pt x="7066" y="532"/>
                    <a:pt x="7040" y="0"/>
                  </a:cubicBezTo>
                  <a:close/>
                  <a:moveTo>
                    <a:pt x="30893" y="0"/>
                  </a:moveTo>
                  <a:cubicBezTo>
                    <a:pt x="30840" y="532"/>
                    <a:pt x="30813" y="1036"/>
                    <a:pt x="30787" y="1541"/>
                  </a:cubicBezTo>
                  <a:cubicBezTo>
                    <a:pt x="30574" y="4410"/>
                    <a:pt x="28263" y="6694"/>
                    <a:pt x="25394" y="6880"/>
                  </a:cubicBezTo>
                  <a:cubicBezTo>
                    <a:pt x="24890" y="6933"/>
                    <a:pt x="24385" y="6986"/>
                    <a:pt x="23880" y="7013"/>
                  </a:cubicBezTo>
                  <a:cubicBezTo>
                    <a:pt x="24385" y="7066"/>
                    <a:pt x="24890" y="7119"/>
                    <a:pt x="25394" y="7146"/>
                  </a:cubicBezTo>
                  <a:cubicBezTo>
                    <a:pt x="28290" y="7332"/>
                    <a:pt x="30574" y="9642"/>
                    <a:pt x="30787" y="12511"/>
                  </a:cubicBezTo>
                  <a:cubicBezTo>
                    <a:pt x="30813" y="13016"/>
                    <a:pt x="30866" y="13521"/>
                    <a:pt x="30893" y="14025"/>
                  </a:cubicBezTo>
                  <a:cubicBezTo>
                    <a:pt x="30946" y="13521"/>
                    <a:pt x="30999" y="13016"/>
                    <a:pt x="31026" y="12511"/>
                  </a:cubicBezTo>
                  <a:cubicBezTo>
                    <a:pt x="31238" y="9642"/>
                    <a:pt x="33522" y="7332"/>
                    <a:pt x="36418" y="7146"/>
                  </a:cubicBezTo>
                  <a:cubicBezTo>
                    <a:pt x="36922" y="7119"/>
                    <a:pt x="37427" y="7066"/>
                    <a:pt x="37932" y="7013"/>
                  </a:cubicBezTo>
                  <a:cubicBezTo>
                    <a:pt x="37427" y="6960"/>
                    <a:pt x="36922" y="6933"/>
                    <a:pt x="36418" y="6907"/>
                  </a:cubicBezTo>
                  <a:cubicBezTo>
                    <a:pt x="33522" y="6721"/>
                    <a:pt x="31212" y="4410"/>
                    <a:pt x="31026" y="1541"/>
                  </a:cubicBezTo>
                  <a:cubicBezTo>
                    <a:pt x="30999" y="1036"/>
                    <a:pt x="30946" y="532"/>
                    <a:pt x="30893" y="0"/>
                  </a:cubicBezTo>
                  <a:close/>
                  <a:moveTo>
                    <a:pt x="54772" y="0"/>
                  </a:moveTo>
                  <a:cubicBezTo>
                    <a:pt x="54719" y="532"/>
                    <a:pt x="54692" y="1036"/>
                    <a:pt x="54639" y="1541"/>
                  </a:cubicBezTo>
                  <a:cubicBezTo>
                    <a:pt x="54453" y="4410"/>
                    <a:pt x="52143" y="6694"/>
                    <a:pt x="49274" y="6880"/>
                  </a:cubicBezTo>
                  <a:cubicBezTo>
                    <a:pt x="48769" y="6933"/>
                    <a:pt x="48264" y="6986"/>
                    <a:pt x="47733" y="7013"/>
                  </a:cubicBezTo>
                  <a:cubicBezTo>
                    <a:pt x="48264" y="7066"/>
                    <a:pt x="48769" y="7119"/>
                    <a:pt x="49274" y="7146"/>
                  </a:cubicBezTo>
                  <a:cubicBezTo>
                    <a:pt x="52143" y="7332"/>
                    <a:pt x="54453" y="9642"/>
                    <a:pt x="54639" y="12511"/>
                  </a:cubicBezTo>
                  <a:cubicBezTo>
                    <a:pt x="54666" y="13016"/>
                    <a:pt x="54719" y="13521"/>
                    <a:pt x="54772" y="14025"/>
                  </a:cubicBezTo>
                  <a:cubicBezTo>
                    <a:pt x="54825" y="13521"/>
                    <a:pt x="54852" y="13016"/>
                    <a:pt x="54905" y="12511"/>
                  </a:cubicBezTo>
                  <a:cubicBezTo>
                    <a:pt x="55091" y="9616"/>
                    <a:pt x="57402" y="7332"/>
                    <a:pt x="60297" y="7146"/>
                  </a:cubicBezTo>
                  <a:cubicBezTo>
                    <a:pt x="60802" y="7119"/>
                    <a:pt x="61306" y="7066"/>
                    <a:pt x="61811" y="7013"/>
                  </a:cubicBezTo>
                  <a:cubicBezTo>
                    <a:pt x="61280" y="6986"/>
                    <a:pt x="60775" y="6933"/>
                    <a:pt x="60297" y="6907"/>
                  </a:cubicBezTo>
                  <a:cubicBezTo>
                    <a:pt x="57402" y="6721"/>
                    <a:pt x="55117" y="4410"/>
                    <a:pt x="54905" y="1541"/>
                  </a:cubicBezTo>
                  <a:cubicBezTo>
                    <a:pt x="54878" y="1036"/>
                    <a:pt x="54825" y="532"/>
                    <a:pt x="54772" y="0"/>
                  </a:cubicBezTo>
                  <a:close/>
                </a:path>
              </a:pathLst>
            </a:custGeom>
            <a:noFill/>
            <a:ln w="19050">
              <a:solidFill>
                <a:srgbClr val="ffffff"/>
              </a:solidFill>
              <a:round/>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ffffff"/>
                </a:solidFill>
                <a:latin typeface="Arial"/>
              </a:endParaRPr>
            </a:p>
          </p:txBody>
        </p:sp>
        <p:sp>
          <p:nvSpPr>
            <p:cNvPr id="445" name="Google Shape;327;p25"/>
            <p:cNvSpPr/>
            <p:nvPr/>
          </p:nvSpPr>
          <p:spPr>
            <a:xfrm rot="5400000">
              <a:off x="-1811520" y="114120"/>
              <a:ext cx="2429280" cy="2428920"/>
            </a:xfrm>
            <a:custGeom>
              <a:avLst/>
              <a:gdLst>
                <a:gd name="textAreaLeft" fmla="*/ 0 w 2429280"/>
                <a:gd name="textAreaRight" fmla="*/ 2429640 w 2429280"/>
                <a:gd name="textAreaTop" fmla="*/ 0 h 2428920"/>
                <a:gd name="textAreaBottom" fmla="*/ 2429280 h 2428920"/>
              </a:gdLst>
              <a:ahLst/>
              <a:rect l="textAreaLeft" t="textAreaTop" r="textAreaRight" b="textAreaBottom"/>
              <a:pathLst>
                <a:path w="97192" h="97166">
                  <a:moveTo>
                    <a:pt x="47043" y="1"/>
                  </a:moveTo>
                  <a:lnTo>
                    <a:pt x="47282" y="7412"/>
                  </a:lnTo>
                  <a:lnTo>
                    <a:pt x="47839" y="7412"/>
                  </a:lnTo>
                  <a:lnTo>
                    <a:pt x="47707" y="1"/>
                  </a:lnTo>
                  <a:close/>
                  <a:moveTo>
                    <a:pt x="50389" y="27"/>
                  </a:moveTo>
                  <a:lnTo>
                    <a:pt x="50150" y="7438"/>
                  </a:lnTo>
                  <a:lnTo>
                    <a:pt x="50708" y="7465"/>
                  </a:lnTo>
                  <a:lnTo>
                    <a:pt x="51053" y="54"/>
                  </a:lnTo>
                  <a:cubicBezTo>
                    <a:pt x="50841" y="54"/>
                    <a:pt x="50628" y="27"/>
                    <a:pt x="50389" y="27"/>
                  </a:cubicBezTo>
                  <a:close/>
                  <a:moveTo>
                    <a:pt x="44386" y="160"/>
                  </a:moveTo>
                  <a:lnTo>
                    <a:pt x="43722" y="213"/>
                  </a:lnTo>
                  <a:lnTo>
                    <a:pt x="44466" y="7598"/>
                  </a:lnTo>
                  <a:lnTo>
                    <a:pt x="45024" y="7544"/>
                  </a:lnTo>
                  <a:lnTo>
                    <a:pt x="44386" y="160"/>
                  </a:lnTo>
                  <a:close/>
                  <a:moveTo>
                    <a:pt x="53710" y="266"/>
                  </a:moveTo>
                  <a:lnTo>
                    <a:pt x="52939" y="7624"/>
                  </a:lnTo>
                  <a:lnTo>
                    <a:pt x="53524" y="7704"/>
                  </a:lnTo>
                  <a:lnTo>
                    <a:pt x="54374" y="319"/>
                  </a:lnTo>
                  <a:lnTo>
                    <a:pt x="53710" y="266"/>
                  </a:lnTo>
                  <a:close/>
                  <a:moveTo>
                    <a:pt x="41066" y="585"/>
                  </a:moveTo>
                  <a:cubicBezTo>
                    <a:pt x="40854" y="612"/>
                    <a:pt x="40615" y="638"/>
                    <a:pt x="40402" y="691"/>
                  </a:cubicBezTo>
                  <a:lnTo>
                    <a:pt x="41650" y="7996"/>
                  </a:lnTo>
                  <a:lnTo>
                    <a:pt x="42208" y="7890"/>
                  </a:lnTo>
                  <a:lnTo>
                    <a:pt x="41066" y="585"/>
                  </a:lnTo>
                  <a:close/>
                  <a:moveTo>
                    <a:pt x="57030" y="718"/>
                  </a:moveTo>
                  <a:lnTo>
                    <a:pt x="55755" y="8023"/>
                  </a:lnTo>
                  <a:lnTo>
                    <a:pt x="56313" y="8129"/>
                  </a:lnTo>
                  <a:lnTo>
                    <a:pt x="57694" y="851"/>
                  </a:lnTo>
                  <a:lnTo>
                    <a:pt x="57030" y="718"/>
                  </a:lnTo>
                  <a:close/>
                  <a:moveTo>
                    <a:pt x="37772" y="1196"/>
                  </a:moveTo>
                  <a:lnTo>
                    <a:pt x="37135" y="1355"/>
                  </a:lnTo>
                  <a:lnTo>
                    <a:pt x="38861" y="8554"/>
                  </a:lnTo>
                  <a:lnTo>
                    <a:pt x="39446" y="8421"/>
                  </a:lnTo>
                  <a:lnTo>
                    <a:pt x="37772" y="1196"/>
                  </a:lnTo>
                  <a:close/>
                  <a:moveTo>
                    <a:pt x="60297" y="1408"/>
                  </a:moveTo>
                  <a:lnTo>
                    <a:pt x="58517" y="8607"/>
                  </a:lnTo>
                  <a:lnTo>
                    <a:pt x="59075" y="8740"/>
                  </a:lnTo>
                  <a:lnTo>
                    <a:pt x="60961" y="1568"/>
                  </a:lnTo>
                  <a:cubicBezTo>
                    <a:pt x="60749" y="1515"/>
                    <a:pt x="60536" y="1462"/>
                    <a:pt x="60297" y="1408"/>
                  </a:cubicBezTo>
                  <a:close/>
                  <a:moveTo>
                    <a:pt x="34532" y="2046"/>
                  </a:moveTo>
                  <a:lnTo>
                    <a:pt x="33894" y="2232"/>
                  </a:lnTo>
                  <a:lnTo>
                    <a:pt x="36126" y="9324"/>
                  </a:lnTo>
                  <a:lnTo>
                    <a:pt x="36683" y="9138"/>
                  </a:lnTo>
                  <a:lnTo>
                    <a:pt x="34532" y="2046"/>
                  </a:lnTo>
                  <a:close/>
                  <a:moveTo>
                    <a:pt x="63538" y="2338"/>
                  </a:moveTo>
                  <a:lnTo>
                    <a:pt x="61253" y="9377"/>
                  </a:lnTo>
                  <a:lnTo>
                    <a:pt x="61811" y="9563"/>
                  </a:lnTo>
                  <a:lnTo>
                    <a:pt x="64175" y="2524"/>
                  </a:lnTo>
                  <a:lnTo>
                    <a:pt x="63538" y="2338"/>
                  </a:lnTo>
                  <a:close/>
                  <a:moveTo>
                    <a:pt x="31371" y="3135"/>
                  </a:moveTo>
                  <a:lnTo>
                    <a:pt x="30760" y="3374"/>
                  </a:lnTo>
                  <a:lnTo>
                    <a:pt x="33469" y="10254"/>
                  </a:lnTo>
                  <a:lnTo>
                    <a:pt x="34001" y="10068"/>
                  </a:lnTo>
                  <a:lnTo>
                    <a:pt x="31371" y="3135"/>
                  </a:lnTo>
                  <a:close/>
                  <a:moveTo>
                    <a:pt x="66699" y="3480"/>
                  </a:moveTo>
                  <a:lnTo>
                    <a:pt x="63910" y="10360"/>
                  </a:lnTo>
                  <a:lnTo>
                    <a:pt x="64467" y="10572"/>
                  </a:lnTo>
                  <a:lnTo>
                    <a:pt x="67310" y="3719"/>
                  </a:lnTo>
                  <a:lnTo>
                    <a:pt x="66699" y="3480"/>
                  </a:lnTo>
                  <a:close/>
                  <a:moveTo>
                    <a:pt x="28290" y="4410"/>
                  </a:moveTo>
                  <a:lnTo>
                    <a:pt x="27679" y="4702"/>
                  </a:lnTo>
                  <a:lnTo>
                    <a:pt x="30866" y="11396"/>
                  </a:lnTo>
                  <a:lnTo>
                    <a:pt x="31397" y="11157"/>
                  </a:lnTo>
                  <a:lnTo>
                    <a:pt x="28290" y="4410"/>
                  </a:lnTo>
                  <a:close/>
                  <a:moveTo>
                    <a:pt x="69753" y="4835"/>
                  </a:moveTo>
                  <a:lnTo>
                    <a:pt x="66513" y="11502"/>
                  </a:lnTo>
                  <a:lnTo>
                    <a:pt x="67044" y="11768"/>
                  </a:lnTo>
                  <a:lnTo>
                    <a:pt x="70364" y="5127"/>
                  </a:lnTo>
                  <a:lnTo>
                    <a:pt x="69753" y="4835"/>
                  </a:lnTo>
                  <a:close/>
                  <a:moveTo>
                    <a:pt x="25315" y="5898"/>
                  </a:moveTo>
                  <a:lnTo>
                    <a:pt x="24730" y="6243"/>
                  </a:lnTo>
                  <a:lnTo>
                    <a:pt x="28369" y="12697"/>
                  </a:lnTo>
                  <a:lnTo>
                    <a:pt x="28847" y="12432"/>
                  </a:lnTo>
                  <a:lnTo>
                    <a:pt x="25315" y="5898"/>
                  </a:lnTo>
                  <a:close/>
                  <a:moveTo>
                    <a:pt x="72728" y="6402"/>
                  </a:moveTo>
                  <a:lnTo>
                    <a:pt x="69036" y="12830"/>
                  </a:lnTo>
                  <a:lnTo>
                    <a:pt x="69514" y="13122"/>
                  </a:lnTo>
                  <a:lnTo>
                    <a:pt x="73286" y="6721"/>
                  </a:lnTo>
                  <a:lnTo>
                    <a:pt x="72728" y="6402"/>
                  </a:lnTo>
                  <a:close/>
                  <a:moveTo>
                    <a:pt x="22446" y="7598"/>
                  </a:moveTo>
                  <a:lnTo>
                    <a:pt x="21888" y="7969"/>
                  </a:lnTo>
                  <a:lnTo>
                    <a:pt x="25952" y="14185"/>
                  </a:lnTo>
                  <a:lnTo>
                    <a:pt x="26430" y="13866"/>
                  </a:lnTo>
                  <a:lnTo>
                    <a:pt x="22446" y="7598"/>
                  </a:lnTo>
                  <a:close/>
                  <a:moveTo>
                    <a:pt x="75570" y="8155"/>
                  </a:moveTo>
                  <a:lnTo>
                    <a:pt x="71453" y="14344"/>
                  </a:lnTo>
                  <a:lnTo>
                    <a:pt x="71905" y="14637"/>
                  </a:lnTo>
                  <a:lnTo>
                    <a:pt x="76128" y="8554"/>
                  </a:lnTo>
                  <a:lnTo>
                    <a:pt x="75570" y="8155"/>
                  </a:lnTo>
                  <a:close/>
                  <a:moveTo>
                    <a:pt x="19684" y="9510"/>
                  </a:moveTo>
                  <a:lnTo>
                    <a:pt x="19152" y="9908"/>
                  </a:lnTo>
                  <a:lnTo>
                    <a:pt x="23641" y="15805"/>
                  </a:lnTo>
                  <a:lnTo>
                    <a:pt x="24093" y="15487"/>
                  </a:lnTo>
                  <a:lnTo>
                    <a:pt x="19684" y="9510"/>
                  </a:lnTo>
                  <a:close/>
                  <a:moveTo>
                    <a:pt x="78280" y="10121"/>
                  </a:moveTo>
                  <a:lnTo>
                    <a:pt x="73738" y="15991"/>
                  </a:lnTo>
                  <a:lnTo>
                    <a:pt x="74189" y="16337"/>
                  </a:lnTo>
                  <a:lnTo>
                    <a:pt x="78811" y="10546"/>
                  </a:lnTo>
                  <a:lnTo>
                    <a:pt x="78280" y="10121"/>
                  </a:lnTo>
                  <a:close/>
                  <a:moveTo>
                    <a:pt x="17054" y="11608"/>
                  </a:moveTo>
                  <a:lnTo>
                    <a:pt x="16549" y="12033"/>
                  </a:lnTo>
                  <a:lnTo>
                    <a:pt x="21437" y="17611"/>
                  </a:lnTo>
                  <a:lnTo>
                    <a:pt x="21888" y="17240"/>
                  </a:lnTo>
                  <a:lnTo>
                    <a:pt x="17054" y="11608"/>
                  </a:lnTo>
                  <a:close/>
                  <a:moveTo>
                    <a:pt x="80856" y="12246"/>
                  </a:moveTo>
                  <a:lnTo>
                    <a:pt x="75916" y="17797"/>
                  </a:lnTo>
                  <a:lnTo>
                    <a:pt x="76367" y="18169"/>
                  </a:lnTo>
                  <a:lnTo>
                    <a:pt x="81361" y="12697"/>
                  </a:lnTo>
                  <a:lnTo>
                    <a:pt x="80856" y="12246"/>
                  </a:lnTo>
                  <a:close/>
                  <a:moveTo>
                    <a:pt x="14610" y="13866"/>
                  </a:moveTo>
                  <a:cubicBezTo>
                    <a:pt x="14451" y="13999"/>
                    <a:pt x="14291" y="14158"/>
                    <a:pt x="14132" y="14318"/>
                  </a:cubicBezTo>
                  <a:lnTo>
                    <a:pt x="19391" y="19551"/>
                  </a:lnTo>
                  <a:lnTo>
                    <a:pt x="19790" y="19179"/>
                  </a:lnTo>
                  <a:lnTo>
                    <a:pt x="14610" y="13866"/>
                  </a:lnTo>
                  <a:close/>
                  <a:moveTo>
                    <a:pt x="83300" y="14557"/>
                  </a:moveTo>
                  <a:lnTo>
                    <a:pt x="77988" y="19763"/>
                  </a:lnTo>
                  <a:cubicBezTo>
                    <a:pt x="78120" y="19869"/>
                    <a:pt x="78253" y="20029"/>
                    <a:pt x="78386" y="20161"/>
                  </a:cubicBezTo>
                  <a:lnTo>
                    <a:pt x="83752" y="15035"/>
                  </a:lnTo>
                  <a:cubicBezTo>
                    <a:pt x="83592" y="14876"/>
                    <a:pt x="83459" y="14716"/>
                    <a:pt x="83300" y="14557"/>
                  </a:cubicBezTo>
                  <a:close/>
                  <a:moveTo>
                    <a:pt x="12299" y="16257"/>
                  </a:moveTo>
                  <a:lnTo>
                    <a:pt x="11848" y="16762"/>
                  </a:lnTo>
                  <a:lnTo>
                    <a:pt x="17452" y="21622"/>
                  </a:lnTo>
                  <a:cubicBezTo>
                    <a:pt x="17585" y="21490"/>
                    <a:pt x="17691" y="21357"/>
                    <a:pt x="17824" y="21197"/>
                  </a:cubicBezTo>
                  <a:lnTo>
                    <a:pt x="12299" y="16257"/>
                  </a:lnTo>
                  <a:close/>
                  <a:moveTo>
                    <a:pt x="85531" y="17027"/>
                  </a:moveTo>
                  <a:lnTo>
                    <a:pt x="79900" y="21835"/>
                  </a:lnTo>
                  <a:cubicBezTo>
                    <a:pt x="80033" y="21968"/>
                    <a:pt x="80139" y="22127"/>
                    <a:pt x="80272" y="22260"/>
                  </a:cubicBezTo>
                  <a:lnTo>
                    <a:pt x="85983" y="17532"/>
                  </a:lnTo>
                  <a:lnTo>
                    <a:pt x="85531" y="17027"/>
                  </a:lnTo>
                  <a:close/>
                  <a:moveTo>
                    <a:pt x="10148" y="18833"/>
                  </a:moveTo>
                  <a:lnTo>
                    <a:pt x="9749" y="19365"/>
                  </a:lnTo>
                  <a:lnTo>
                    <a:pt x="15673" y="23827"/>
                  </a:lnTo>
                  <a:lnTo>
                    <a:pt x="16018" y="23402"/>
                  </a:lnTo>
                  <a:lnTo>
                    <a:pt x="10148" y="18833"/>
                  </a:lnTo>
                  <a:close/>
                  <a:moveTo>
                    <a:pt x="87630" y="19630"/>
                  </a:moveTo>
                  <a:lnTo>
                    <a:pt x="81680" y="24040"/>
                  </a:lnTo>
                  <a:lnTo>
                    <a:pt x="82025" y="24518"/>
                  </a:lnTo>
                  <a:lnTo>
                    <a:pt x="88028" y="20161"/>
                  </a:lnTo>
                  <a:lnTo>
                    <a:pt x="87630" y="19630"/>
                  </a:lnTo>
                  <a:close/>
                  <a:moveTo>
                    <a:pt x="8182" y="21543"/>
                  </a:moveTo>
                  <a:cubicBezTo>
                    <a:pt x="8076" y="21729"/>
                    <a:pt x="7943" y="21915"/>
                    <a:pt x="7810" y="22101"/>
                  </a:cubicBezTo>
                  <a:lnTo>
                    <a:pt x="14052" y="26165"/>
                  </a:lnTo>
                  <a:lnTo>
                    <a:pt x="14345" y="25686"/>
                  </a:lnTo>
                  <a:lnTo>
                    <a:pt x="8182" y="21543"/>
                  </a:lnTo>
                  <a:close/>
                  <a:moveTo>
                    <a:pt x="89542" y="22366"/>
                  </a:moveTo>
                  <a:lnTo>
                    <a:pt x="83273" y="26377"/>
                  </a:lnTo>
                  <a:cubicBezTo>
                    <a:pt x="83380" y="26536"/>
                    <a:pt x="83486" y="26696"/>
                    <a:pt x="83566" y="26855"/>
                  </a:cubicBezTo>
                  <a:lnTo>
                    <a:pt x="83592" y="26855"/>
                  </a:lnTo>
                  <a:lnTo>
                    <a:pt x="89887" y="22924"/>
                  </a:lnTo>
                  <a:cubicBezTo>
                    <a:pt x="89781" y="22738"/>
                    <a:pt x="89648" y="22552"/>
                    <a:pt x="89542" y="22366"/>
                  </a:cubicBezTo>
                  <a:close/>
                  <a:moveTo>
                    <a:pt x="6429" y="24411"/>
                  </a:moveTo>
                  <a:cubicBezTo>
                    <a:pt x="6296" y="24597"/>
                    <a:pt x="6190" y="24783"/>
                    <a:pt x="6084" y="24969"/>
                  </a:cubicBezTo>
                  <a:lnTo>
                    <a:pt x="12565" y="28582"/>
                  </a:lnTo>
                  <a:cubicBezTo>
                    <a:pt x="12671" y="28422"/>
                    <a:pt x="12751" y="28263"/>
                    <a:pt x="12857" y="28104"/>
                  </a:cubicBezTo>
                  <a:lnTo>
                    <a:pt x="6429" y="24411"/>
                  </a:lnTo>
                  <a:close/>
                  <a:moveTo>
                    <a:pt x="91242" y="25261"/>
                  </a:moveTo>
                  <a:lnTo>
                    <a:pt x="84734" y="28821"/>
                  </a:lnTo>
                  <a:cubicBezTo>
                    <a:pt x="84814" y="28980"/>
                    <a:pt x="84894" y="29140"/>
                    <a:pt x="85000" y="29325"/>
                  </a:cubicBezTo>
                  <a:lnTo>
                    <a:pt x="91561" y="25819"/>
                  </a:lnTo>
                  <a:lnTo>
                    <a:pt x="91242" y="25261"/>
                  </a:lnTo>
                  <a:close/>
                  <a:moveTo>
                    <a:pt x="4862" y="27360"/>
                  </a:moveTo>
                  <a:cubicBezTo>
                    <a:pt x="4756" y="27546"/>
                    <a:pt x="4649" y="27758"/>
                    <a:pt x="4570" y="27971"/>
                  </a:cubicBezTo>
                  <a:lnTo>
                    <a:pt x="11290" y="31132"/>
                  </a:lnTo>
                  <a:cubicBezTo>
                    <a:pt x="11370" y="30946"/>
                    <a:pt x="11449" y="30786"/>
                    <a:pt x="11529" y="30600"/>
                  </a:cubicBezTo>
                  <a:lnTo>
                    <a:pt x="4862" y="27360"/>
                  </a:lnTo>
                  <a:close/>
                  <a:moveTo>
                    <a:pt x="92730" y="28236"/>
                  </a:moveTo>
                  <a:lnTo>
                    <a:pt x="86009" y="31344"/>
                  </a:lnTo>
                  <a:cubicBezTo>
                    <a:pt x="86089" y="31504"/>
                    <a:pt x="86142" y="31690"/>
                    <a:pt x="86222" y="31849"/>
                  </a:cubicBezTo>
                  <a:lnTo>
                    <a:pt x="86248" y="31849"/>
                  </a:lnTo>
                  <a:lnTo>
                    <a:pt x="93022" y="28847"/>
                  </a:lnTo>
                  <a:cubicBezTo>
                    <a:pt x="92942" y="28635"/>
                    <a:pt x="92836" y="28422"/>
                    <a:pt x="92730" y="28236"/>
                  </a:cubicBezTo>
                  <a:close/>
                  <a:moveTo>
                    <a:pt x="3481" y="30415"/>
                  </a:moveTo>
                  <a:lnTo>
                    <a:pt x="3242" y="31052"/>
                  </a:lnTo>
                  <a:lnTo>
                    <a:pt x="10174" y="33735"/>
                  </a:lnTo>
                  <a:cubicBezTo>
                    <a:pt x="10227" y="33549"/>
                    <a:pt x="10307" y="33363"/>
                    <a:pt x="10387" y="33204"/>
                  </a:cubicBezTo>
                  <a:lnTo>
                    <a:pt x="10360" y="33204"/>
                  </a:lnTo>
                  <a:lnTo>
                    <a:pt x="3481" y="30415"/>
                  </a:lnTo>
                  <a:close/>
                  <a:moveTo>
                    <a:pt x="94031" y="31318"/>
                  </a:moveTo>
                  <a:lnTo>
                    <a:pt x="87098" y="33947"/>
                  </a:lnTo>
                  <a:cubicBezTo>
                    <a:pt x="87151" y="34107"/>
                    <a:pt x="87231" y="34293"/>
                    <a:pt x="87284" y="34479"/>
                  </a:cubicBezTo>
                  <a:lnTo>
                    <a:pt x="94270" y="31929"/>
                  </a:lnTo>
                  <a:lnTo>
                    <a:pt x="94031" y="31318"/>
                  </a:lnTo>
                  <a:close/>
                  <a:moveTo>
                    <a:pt x="2338" y="33575"/>
                  </a:moveTo>
                  <a:cubicBezTo>
                    <a:pt x="2285" y="33788"/>
                    <a:pt x="2206" y="34000"/>
                    <a:pt x="2153" y="34213"/>
                  </a:cubicBezTo>
                  <a:lnTo>
                    <a:pt x="9218" y="36418"/>
                  </a:lnTo>
                  <a:cubicBezTo>
                    <a:pt x="9298" y="36232"/>
                    <a:pt x="9351" y="36046"/>
                    <a:pt x="9404" y="35860"/>
                  </a:cubicBezTo>
                  <a:lnTo>
                    <a:pt x="2338" y="33575"/>
                  </a:lnTo>
                  <a:close/>
                  <a:moveTo>
                    <a:pt x="95120" y="34479"/>
                  </a:moveTo>
                  <a:lnTo>
                    <a:pt x="88001" y="36630"/>
                  </a:lnTo>
                  <a:cubicBezTo>
                    <a:pt x="88055" y="36816"/>
                    <a:pt x="88108" y="37002"/>
                    <a:pt x="88161" y="37188"/>
                  </a:cubicBezTo>
                  <a:lnTo>
                    <a:pt x="95306" y="35116"/>
                  </a:lnTo>
                  <a:cubicBezTo>
                    <a:pt x="95226" y="34904"/>
                    <a:pt x="95173" y="34691"/>
                    <a:pt x="95120" y="34479"/>
                  </a:cubicBezTo>
                  <a:close/>
                  <a:moveTo>
                    <a:pt x="1435" y="36789"/>
                  </a:moveTo>
                  <a:lnTo>
                    <a:pt x="1276" y="37454"/>
                  </a:lnTo>
                  <a:lnTo>
                    <a:pt x="8501" y="39154"/>
                  </a:lnTo>
                  <a:cubicBezTo>
                    <a:pt x="8527" y="38968"/>
                    <a:pt x="8581" y="38755"/>
                    <a:pt x="8634" y="38596"/>
                  </a:cubicBezTo>
                  <a:lnTo>
                    <a:pt x="1435" y="36789"/>
                  </a:lnTo>
                  <a:close/>
                  <a:moveTo>
                    <a:pt x="95970" y="37693"/>
                  </a:moveTo>
                  <a:lnTo>
                    <a:pt x="88745" y="39366"/>
                  </a:lnTo>
                  <a:cubicBezTo>
                    <a:pt x="88772" y="39552"/>
                    <a:pt x="88825" y="39738"/>
                    <a:pt x="88851" y="39924"/>
                  </a:cubicBezTo>
                  <a:lnTo>
                    <a:pt x="96103" y="38357"/>
                  </a:lnTo>
                  <a:cubicBezTo>
                    <a:pt x="96076" y="38144"/>
                    <a:pt x="96023" y="37932"/>
                    <a:pt x="95970" y="37693"/>
                  </a:cubicBezTo>
                  <a:close/>
                  <a:moveTo>
                    <a:pt x="745" y="40057"/>
                  </a:moveTo>
                  <a:cubicBezTo>
                    <a:pt x="692" y="40296"/>
                    <a:pt x="665" y="40508"/>
                    <a:pt x="638" y="40721"/>
                  </a:cubicBezTo>
                  <a:lnTo>
                    <a:pt x="7943" y="41916"/>
                  </a:lnTo>
                  <a:cubicBezTo>
                    <a:pt x="7970" y="41757"/>
                    <a:pt x="7996" y="41544"/>
                    <a:pt x="8023" y="41358"/>
                  </a:cubicBezTo>
                  <a:lnTo>
                    <a:pt x="8049" y="41358"/>
                  </a:lnTo>
                  <a:lnTo>
                    <a:pt x="745" y="40057"/>
                  </a:lnTo>
                  <a:close/>
                  <a:moveTo>
                    <a:pt x="96608" y="40986"/>
                  </a:moveTo>
                  <a:lnTo>
                    <a:pt x="89276" y="42155"/>
                  </a:lnTo>
                  <a:cubicBezTo>
                    <a:pt x="89303" y="42341"/>
                    <a:pt x="89330" y="42527"/>
                    <a:pt x="89356" y="42713"/>
                  </a:cubicBezTo>
                  <a:lnTo>
                    <a:pt x="96687" y="41650"/>
                  </a:lnTo>
                  <a:lnTo>
                    <a:pt x="96608" y="40986"/>
                  </a:lnTo>
                  <a:close/>
                  <a:moveTo>
                    <a:pt x="267" y="43377"/>
                  </a:moveTo>
                  <a:cubicBezTo>
                    <a:pt x="240" y="43589"/>
                    <a:pt x="213" y="43828"/>
                    <a:pt x="187" y="44041"/>
                  </a:cubicBezTo>
                  <a:lnTo>
                    <a:pt x="7571" y="44732"/>
                  </a:lnTo>
                  <a:cubicBezTo>
                    <a:pt x="7598" y="44546"/>
                    <a:pt x="7624" y="44360"/>
                    <a:pt x="7651" y="44174"/>
                  </a:cubicBezTo>
                  <a:lnTo>
                    <a:pt x="7624" y="44174"/>
                  </a:lnTo>
                  <a:lnTo>
                    <a:pt x="267" y="43377"/>
                  </a:lnTo>
                  <a:close/>
                  <a:moveTo>
                    <a:pt x="97006" y="44307"/>
                  </a:moveTo>
                  <a:lnTo>
                    <a:pt x="89595" y="44971"/>
                  </a:lnTo>
                  <a:cubicBezTo>
                    <a:pt x="89622" y="45157"/>
                    <a:pt x="89648" y="45343"/>
                    <a:pt x="89648" y="45528"/>
                  </a:cubicBezTo>
                  <a:lnTo>
                    <a:pt x="97059" y="44971"/>
                  </a:lnTo>
                  <a:cubicBezTo>
                    <a:pt x="97059" y="44758"/>
                    <a:pt x="97006" y="44546"/>
                    <a:pt x="97006" y="44307"/>
                  </a:cubicBezTo>
                  <a:close/>
                  <a:moveTo>
                    <a:pt x="28" y="46724"/>
                  </a:moveTo>
                  <a:cubicBezTo>
                    <a:pt x="28" y="46936"/>
                    <a:pt x="1" y="47175"/>
                    <a:pt x="1" y="47388"/>
                  </a:cubicBezTo>
                  <a:lnTo>
                    <a:pt x="7412" y="47574"/>
                  </a:lnTo>
                  <a:cubicBezTo>
                    <a:pt x="7412" y="47388"/>
                    <a:pt x="7438" y="47175"/>
                    <a:pt x="7438" y="46989"/>
                  </a:cubicBezTo>
                  <a:lnTo>
                    <a:pt x="28" y="46724"/>
                  </a:lnTo>
                  <a:close/>
                  <a:moveTo>
                    <a:pt x="97192" y="47653"/>
                  </a:moveTo>
                  <a:lnTo>
                    <a:pt x="89781" y="47786"/>
                  </a:lnTo>
                  <a:cubicBezTo>
                    <a:pt x="89755" y="47972"/>
                    <a:pt x="89755" y="48185"/>
                    <a:pt x="89781" y="48371"/>
                  </a:cubicBezTo>
                  <a:lnTo>
                    <a:pt x="97192" y="48318"/>
                  </a:lnTo>
                  <a:lnTo>
                    <a:pt x="97192" y="47653"/>
                  </a:lnTo>
                  <a:close/>
                  <a:moveTo>
                    <a:pt x="89781" y="48583"/>
                  </a:moveTo>
                  <a:lnTo>
                    <a:pt x="89781" y="49141"/>
                  </a:lnTo>
                  <a:lnTo>
                    <a:pt x="97192" y="49247"/>
                  </a:lnTo>
                  <a:lnTo>
                    <a:pt x="97192" y="48583"/>
                  </a:lnTo>
                  <a:close/>
                  <a:moveTo>
                    <a:pt x="7412" y="49832"/>
                  </a:moveTo>
                  <a:lnTo>
                    <a:pt x="1" y="50044"/>
                  </a:lnTo>
                  <a:cubicBezTo>
                    <a:pt x="1" y="50257"/>
                    <a:pt x="1" y="50496"/>
                    <a:pt x="28" y="50708"/>
                  </a:cubicBezTo>
                  <a:lnTo>
                    <a:pt x="7438" y="50389"/>
                  </a:lnTo>
                  <a:lnTo>
                    <a:pt x="7412" y="49832"/>
                  </a:lnTo>
                  <a:close/>
                  <a:moveTo>
                    <a:pt x="89675" y="51425"/>
                  </a:moveTo>
                  <a:cubicBezTo>
                    <a:pt x="89648" y="51611"/>
                    <a:pt x="89648" y="51797"/>
                    <a:pt x="89622" y="51983"/>
                  </a:cubicBezTo>
                  <a:lnTo>
                    <a:pt x="97033" y="52594"/>
                  </a:lnTo>
                  <a:cubicBezTo>
                    <a:pt x="97033" y="52355"/>
                    <a:pt x="97059" y="52142"/>
                    <a:pt x="97086" y="51930"/>
                  </a:cubicBezTo>
                  <a:lnTo>
                    <a:pt x="89675" y="51425"/>
                  </a:lnTo>
                  <a:close/>
                  <a:moveTo>
                    <a:pt x="7598" y="52674"/>
                  </a:moveTo>
                  <a:lnTo>
                    <a:pt x="213" y="53391"/>
                  </a:lnTo>
                  <a:cubicBezTo>
                    <a:pt x="240" y="53603"/>
                    <a:pt x="267" y="53816"/>
                    <a:pt x="293" y="54055"/>
                  </a:cubicBezTo>
                  <a:lnTo>
                    <a:pt x="7651" y="53232"/>
                  </a:lnTo>
                  <a:lnTo>
                    <a:pt x="7598" y="52674"/>
                  </a:lnTo>
                  <a:close/>
                  <a:moveTo>
                    <a:pt x="89409" y="54241"/>
                  </a:moveTo>
                  <a:cubicBezTo>
                    <a:pt x="89356" y="54427"/>
                    <a:pt x="89330" y="54613"/>
                    <a:pt x="89330" y="54799"/>
                  </a:cubicBezTo>
                  <a:lnTo>
                    <a:pt x="96661" y="55914"/>
                  </a:lnTo>
                  <a:cubicBezTo>
                    <a:pt x="96687" y="55675"/>
                    <a:pt x="96714" y="55463"/>
                    <a:pt x="96740" y="55250"/>
                  </a:cubicBezTo>
                  <a:lnTo>
                    <a:pt x="89409" y="54241"/>
                  </a:lnTo>
                  <a:close/>
                  <a:moveTo>
                    <a:pt x="7970" y="55463"/>
                  </a:moveTo>
                  <a:lnTo>
                    <a:pt x="665" y="56711"/>
                  </a:lnTo>
                  <a:cubicBezTo>
                    <a:pt x="718" y="56924"/>
                    <a:pt x="745" y="57136"/>
                    <a:pt x="798" y="57375"/>
                  </a:cubicBezTo>
                  <a:lnTo>
                    <a:pt x="8102" y="56047"/>
                  </a:lnTo>
                  <a:cubicBezTo>
                    <a:pt x="8049" y="55835"/>
                    <a:pt x="7996" y="55649"/>
                    <a:pt x="7970" y="55463"/>
                  </a:cubicBezTo>
                  <a:close/>
                  <a:moveTo>
                    <a:pt x="88905" y="57030"/>
                  </a:moveTo>
                  <a:cubicBezTo>
                    <a:pt x="88854" y="57208"/>
                    <a:pt x="88827" y="57385"/>
                    <a:pt x="88779" y="57563"/>
                  </a:cubicBezTo>
                  <a:lnTo>
                    <a:pt x="88779" y="57563"/>
                  </a:lnTo>
                  <a:lnTo>
                    <a:pt x="88772" y="57561"/>
                  </a:lnTo>
                  <a:lnTo>
                    <a:pt x="88772" y="57588"/>
                  </a:lnTo>
                  <a:cubicBezTo>
                    <a:pt x="88774" y="57579"/>
                    <a:pt x="88776" y="57571"/>
                    <a:pt x="88779" y="57563"/>
                  </a:cubicBezTo>
                  <a:lnTo>
                    <a:pt x="88779" y="57563"/>
                  </a:lnTo>
                  <a:lnTo>
                    <a:pt x="96023" y="59208"/>
                  </a:lnTo>
                  <a:cubicBezTo>
                    <a:pt x="96076" y="58996"/>
                    <a:pt x="96130" y="58757"/>
                    <a:pt x="96156" y="58544"/>
                  </a:cubicBezTo>
                  <a:lnTo>
                    <a:pt x="88905" y="57030"/>
                  </a:lnTo>
                  <a:close/>
                  <a:moveTo>
                    <a:pt x="8554" y="58252"/>
                  </a:moveTo>
                  <a:lnTo>
                    <a:pt x="1329" y="59978"/>
                  </a:lnTo>
                  <a:lnTo>
                    <a:pt x="1488" y="60642"/>
                  </a:lnTo>
                  <a:lnTo>
                    <a:pt x="8687" y="58810"/>
                  </a:lnTo>
                  <a:cubicBezTo>
                    <a:pt x="8634" y="58624"/>
                    <a:pt x="8581" y="58438"/>
                    <a:pt x="8554" y="58252"/>
                  </a:cubicBezTo>
                  <a:close/>
                  <a:moveTo>
                    <a:pt x="88241" y="59766"/>
                  </a:moveTo>
                  <a:cubicBezTo>
                    <a:pt x="88161" y="59978"/>
                    <a:pt x="88134" y="60138"/>
                    <a:pt x="88081" y="60324"/>
                  </a:cubicBezTo>
                  <a:lnTo>
                    <a:pt x="95173" y="62449"/>
                  </a:lnTo>
                  <a:cubicBezTo>
                    <a:pt x="95253" y="62236"/>
                    <a:pt x="95306" y="62024"/>
                    <a:pt x="95359" y="61785"/>
                  </a:cubicBezTo>
                  <a:lnTo>
                    <a:pt x="88241" y="59766"/>
                  </a:lnTo>
                  <a:close/>
                  <a:moveTo>
                    <a:pt x="9298" y="60988"/>
                  </a:moveTo>
                  <a:lnTo>
                    <a:pt x="2232" y="63192"/>
                  </a:lnTo>
                  <a:cubicBezTo>
                    <a:pt x="2285" y="63405"/>
                    <a:pt x="2365" y="63644"/>
                    <a:pt x="2418" y="63856"/>
                  </a:cubicBezTo>
                  <a:lnTo>
                    <a:pt x="9484" y="61519"/>
                  </a:lnTo>
                  <a:cubicBezTo>
                    <a:pt x="9404" y="61333"/>
                    <a:pt x="9351" y="61147"/>
                    <a:pt x="9298" y="60988"/>
                  </a:cubicBezTo>
                  <a:close/>
                  <a:moveTo>
                    <a:pt x="87391" y="62475"/>
                  </a:moveTo>
                  <a:cubicBezTo>
                    <a:pt x="87311" y="62661"/>
                    <a:pt x="87231" y="62847"/>
                    <a:pt x="87178" y="63006"/>
                  </a:cubicBezTo>
                  <a:lnTo>
                    <a:pt x="94111" y="65610"/>
                  </a:lnTo>
                  <a:lnTo>
                    <a:pt x="94350" y="64972"/>
                  </a:lnTo>
                  <a:lnTo>
                    <a:pt x="87391" y="62475"/>
                  </a:lnTo>
                  <a:close/>
                  <a:moveTo>
                    <a:pt x="10254" y="63671"/>
                  </a:moveTo>
                  <a:lnTo>
                    <a:pt x="3348" y="66380"/>
                  </a:lnTo>
                  <a:cubicBezTo>
                    <a:pt x="3427" y="66592"/>
                    <a:pt x="3507" y="66778"/>
                    <a:pt x="3587" y="66991"/>
                  </a:cubicBezTo>
                  <a:lnTo>
                    <a:pt x="10466" y="64175"/>
                  </a:lnTo>
                  <a:lnTo>
                    <a:pt x="10254" y="63671"/>
                  </a:lnTo>
                  <a:close/>
                  <a:moveTo>
                    <a:pt x="86301" y="65105"/>
                  </a:moveTo>
                  <a:cubicBezTo>
                    <a:pt x="86250" y="65283"/>
                    <a:pt x="86175" y="65462"/>
                    <a:pt x="86099" y="65640"/>
                  </a:cubicBezTo>
                  <a:lnTo>
                    <a:pt x="86099" y="65640"/>
                  </a:lnTo>
                  <a:lnTo>
                    <a:pt x="86089" y="65636"/>
                  </a:lnTo>
                  <a:lnTo>
                    <a:pt x="86089" y="65663"/>
                  </a:lnTo>
                  <a:cubicBezTo>
                    <a:pt x="86092" y="65655"/>
                    <a:pt x="86095" y="65648"/>
                    <a:pt x="86099" y="65640"/>
                  </a:cubicBezTo>
                  <a:lnTo>
                    <a:pt x="86099" y="65640"/>
                  </a:lnTo>
                  <a:lnTo>
                    <a:pt x="92836" y="68717"/>
                  </a:lnTo>
                  <a:cubicBezTo>
                    <a:pt x="92915" y="68505"/>
                    <a:pt x="93022" y="68319"/>
                    <a:pt x="93101" y="68106"/>
                  </a:cubicBezTo>
                  <a:lnTo>
                    <a:pt x="86301" y="65105"/>
                  </a:lnTo>
                  <a:close/>
                  <a:moveTo>
                    <a:pt x="11370" y="66247"/>
                  </a:moveTo>
                  <a:lnTo>
                    <a:pt x="4676" y="69435"/>
                  </a:lnTo>
                  <a:lnTo>
                    <a:pt x="4968" y="70045"/>
                  </a:lnTo>
                  <a:lnTo>
                    <a:pt x="11635" y="66752"/>
                  </a:lnTo>
                  <a:cubicBezTo>
                    <a:pt x="11529" y="66592"/>
                    <a:pt x="11449" y="66406"/>
                    <a:pt x="11370" y="66247"/>
                  </a:cubicBezTo>
                  <a:close/>
                  <a:moveTo>
                    <a:pt x="85080" y="67681"/>
                  </a:moveTo>
                  <a:lnTo>
                    <a:pt x="84814" y="68186"/>
                  </a:lnTo>
                  <a:lnTo>
                    <a:pt x="91348" y="71719"/>
                  </a:lnTo>
                  <a:lnTo>
                    <a:pt x="91640" y="71135"/>
                  </a:lnTo>
                  <a:lnTo>
                    <a:pt x="85080" y="67681"/>
                  </a:lnTo>
                  <a:close/>
                  <a:moveTo>
                    <a:pt x="12671" y="68744"/>
                  </a:moveTo>
                  <a:lnTo>
                    <a:pt x="12671" y="68770"/>
                  </a:lnTo>
                  <a:lnTo>
                    <a:pt x="6217" y="72383"/>
                  </a:lnTo>
                  <a:cubicBezTo>
                    <a:pt x="6323" y="72595"/>
                    <a:pt x="6429" y="72781"/>
                    <a:pt x="6535" y="72967"/>
                  </a:cubicBezTo>
                  <a:lnTo>
                    <a:pt x="12963" y="69249"/>
                  </a:lnTo>
                  <a:cubicBezTo>
                    <a:pt x="12857" y="69089"/>
                    <a:pt x="12777" y="68930"/>
                    <a:pt x="12671" y="68744"/>
                  </a:cubicBezTo>
                  <a:close/>
                  <a:moveTo>
                    <a:pt x="83698" y="70152"/>
                  </a:moveTo>
                  <a:lnTo>
                    <a:pt x="83380" y="70630"/>
                  </a:lnTo>
                  <a:lnTo>
                    <a:pt x="89648" y="74614"/>
                  </a:lnTo>
                  <a:cubicBezTo>
                    <a:pt x="89781" y="74428"/>
                    <a:pt x="89887" y="74242"/>
                    <a:pt x="89994" y="74056"/>
                  </a:cubicBezTo>
                  <a:lnTo>
                    <a:pt x="83698" y="70152"/>
                  </a:lnTo>
                  <a:close/>
                  <a:moveTo>
                    <a:pt x="14132" y="71161"/>
                  </a:moveTo>
                  <a:lnTo>
                    <a:pt x="7943" y="75252"/>
                  </a:lnTo>
                  <a:cubicBezTo>
                    <a:pt x="8076" y="75438"/>
                    <a:pt x="8182" y="75624"/>
                    <a:pt x="8315" y="75810"/>
                  </a:cubicBezTo>
                  <a:lnTo>
                    <a:pt x="14451" y="71639"/>
                  </a:lnTo>
                  <a:cubicBezTo>
                    <a:pt x="14345" y="71480"/>
                    <a:pt x="14238" y="71320"/>
                    <a:pt x="14132" y="71161"/>
                  </a:cubicBezTo>
                  <a:close/>
                  <a:moveTo>
                    <a:pt x="82131" y="72489"/>
                  </a:moveTo>
                  <a:lnTo>
                    <a:pt x="81786" y="72967"/>
                  </a:lnTo>
                  <a:lnTo>
                    <a:pt x="87762" y="77350"/>
                  </a:lnTo>
                  <a:lnTo>
                    <a:pt x="88161" y="76819"/>
                  </a:lnTo>
                  <a:lnTo>
                    <a:pt x="82131" y="72489"/>
                  </a:lnTo>
                  <a:close/>
                  <a:moveTo>
                    <a:pt x="15779" y="73472"/>
                  </a:moveTo>
                  <a:lnTo>
                    <a:pt x="9882" y="77961"/>
                  </a:lnTo>
                  <a:cubicBezTo>
                    <a:pt x="10015" y="78147"/>
                    <a:pt x="10148" y="78333"/>
                    <a:pt x="10281" y="78492"/>
                  </a:cubicBezTo>
                  <a:lnTo>
                    <a:pt x="16124" y="73924"/>
                  </a:lnTo>
                  <a:lnTo>
                    <a:pt x="15779" y="73472"/>
                  </a:lnTo>
                  <a:close/>
                  <a:moveTo>
                    <a:pt x="80378" y="74747"/>
                  </a:moveTo>
                  <a:lnTo>
                    <a:pt x="80033" y="75199"/>
                  </a:lnTo>
                  <a:lnTo>
                    <a:pt x="85664" y="80006"/>
                  </a:lnTo>
                  <a:cubicBezTo>
                    <a:pt x="85823" y="79820"/>
                    <a:pt x="85956" y="79661"/>
                    <a:pt x="86089" y="79475"/>
                  </a:cubicBezTo>
                  <a:lnTo>
                    <a:pt x="80378" y="74747"/>
                  </a:lnTo>
                  <a:close/>
                  <a:moveTo>
                    <a:pt x="17585" y="75677"/>
                  </a:moveTo>
                  <a:lnTo>
                    <a:pt x="11981" y="80564"/>
                  </a:lnTo>
                  <a:lnTo>
                    <a:pt x="12432" y="81069"/>
                  </a:lnTo>
                  <a:lnTo>
                    <a:pt x="17957" y="76102"/>
                  </a:lnTo>
                  <a:cubicBezTo>
                    <a:pt x="17824" y="75969"/>
                    <a:pt x="17691" y="75810"/>
                    <a:pt x="17585" y="75677"/>
                  </a:cubicBezTo>
                  <a:close/>
                  <a:moveTo>
                    <a:pt x="78492" y="76872"/>
                  </a:moveTo>
                  <a:lnTo>
                    <a:pt x="78120" y="77297"/>
                  </a:lnTo>
                  <a:lnTo>
                    <a:pt x="83433" y="82450"/>
                  </a:lnTo>
                  <a:cubicBezTo>
                    <a:pt x="83566" y="82291"/>
                    <a:pt x="83725" y="82131"/>
                    <a:pt x="83884" y="81972"/>
                  </a:cubicBezTo>
                  <a:lnTo>
                    <a:pt x="78492" y="76872"/>
                  </a:lnTo>
                  <a:close/>
                  <a:moveTo>
                    <a:pt x="19524" y="77749"/>
                  </a:moveTo>
                  <a:lnTo>
                    <a:pt x="14291" y="83008"/>
                  </a:lnTo>
                  <a:lnTo>
                    <a:pt x="14743" y="83459"/>
                  </a:lnTo>
                  <a:lnTo>
                    <a:pt x="19923" y="78147"/>
                  </a:lnTo>
                  <a:lnTo>
                    <a:pt x="19524" y="77749"/>
                  </a:lnTo>
                  <a:close/>
                  <a:moveTo>
                    <a:pt x="76473" y="78864"/>
                  </a:moveTo>
                  <a:lnTo>
                    <a:pt x="76048" y="79263"/>
                  </a:lnTo>
                  <a:lnTo>
                    <a:pt x="81016" y="84788"/>
                  </a:lnTo>
                  <a:lnTo>
                    <a:pt x="81494" y="84336"/>
                  </a:lnTo>
                  <a:lnTo>
                    <a:pt x="76473" y="78864"/>
                  </a:lnTo>
                  <a:close/>
                  <a:moveTo>
                    <a:pt x="21596" y="79688"/>
                  </a:moveTo>
                  <a:lnTo>
                    <a:pt x="16735" y="85292"/>
                  </a:lnTo>
                  <a:lnTo>
                    <a:pt x="17240" y="85717"/>
                  </a:lnTo>
                  <a:lnTo>
                    <a:pt x="22021" y="80059"/>
                  </a:lnTo>
                  <a:lnTo>
                    <a:pt x="21596" y="79688"/>
                  </a:lnTo>
                  <a:close/>
                  <a:moveTo>
                    <a:pt x="74322" y="80724"/>
                  </a:moveTo>
                  <a:lnTo>
                    <a:pt x="73897" y="81069"/>
                  </a:lnTo>
                  <a:lnTo>
                    <a:pt x="78466" y="86913"/>
                  </a:lnTo>
                  <a:lnTo>
                    <a:pt x="78970" y="86514"/>
                  </a:lnTo>
                  <a:lnTo>
                    <a:pt x="74322" y="80724"/>
                  </a:lnTo>
                  <a:close/>
                  <a:moveTo>
                    <a:pt x="23801" y="81467"/>
                  </a:moveTo>
                  <a:lnTo>
                    <a:pt x="19312" y="87391"/>
                  </a:lnTo>
                  <a:lnTo>
                    <a:pt x="19843" y="87789"/>
                  </a:lnTo>
                  <a:lnTo>
                    <a:pt x="24252" y="81813"/>
                  </a:lnTo>
                  <a:lnTo>
                    <a:pt x="23801" y="81467"/>
                  </a:lnTo>
                  <a:close/>
                  <a:moveTo>
                    <a:pt x="72064" y="82424"/>
                  </a:moveTo>
                  <a:cubicBezTo>
                    <a:pt x="71905" y="82530"/>
                    <a:pt x="71772" y="82636"/>
                    <a:pt x="71613" y="82742"/>
                  </a:cubicBezTo>
                  <a:lnTo>
                    <a:pt x="75756" y="88905"/>
                  </a:lnTo>
                  <a:lnTo>
                    <a:pt x="76314" y="88506"/>
                  </a:lnTo>
                  <a:lnTo>
                    <a:pt x="72064" y="82424"/>
                  </a:lnTo>
                  <a:close/>
                  <a:moveTo>
                    <a:pt x="26112" y="83088"/>
                  </a:moveTo>
                  <a:lnTo>
                    <a:pt x="26112" y="83114"/>
                  </a:lnTo>
                  <a:lnTo>
                    <a:pt x="22074" y="89330"/>
                  </a:lnTo>
                  <a:cubicBezTo>
                    <a:pt x="22260" y="89436"/>
                    <a:pt x="22446" y="89569"/>
                    <a:pt x="22632" y="89675"/>
                  </a:cubicBezTo>
                  <a:lnTo>
                    <a:pt x="26590" y="83406"/>
                  </a:lnTo>
                  <a:cubicBezTo>
                    <a:pt x="26430" y="83300"/>
                    <a:pt x="26271" y="83194"/>
                    <a:pt x="26112" y="83088"/>
                  </a:cubicBezTo>
                  <a:close/>
                  <a:moveTo>
                    <a:pt x="69700" y="83964"/>
                  </a:moveTo>
                  <a:cubicBezTo>
                    <a:pt x="69514" y="84044"/>
                    <a:pt x="69355" y="84150"/>
                    <a:pt x="69195" y="84256"/>
                  </a:cubicBezTo>
                  <a:lnTo>
                    <a:pt x="72941" y="90658"/>
                  </a:lnTo>
                  <a:lnTo>
                    <a:pt x="73499" y="90313"/>
                  </a:lnTo>
                  <a:lnTo>
                    <a:pt x="69700" y="83964"/>
                  </a:lnTo>
                  <a:close/>
                  <a:moveTo>
                    <a:pt x="28555" y="84575"/>
                  </a:moveTo>
                  <a:lnTo>
                    <a:pt x="24943" y="91056"/>
                  </a:lnTo>
                  <a:lnTo>
                    <a:pt x="25527" y="91375"/>
                  </a:lnTo>
                  <a:lnTo>
                    <a:pt x="29060" y="84867"/>
                  </a:lnTo>
                  <a:lnTo>
                    <a:pt x="28555" y="84575"/>
                  </a:lnTo>
                  <a:close/>
                  <a:moveTo>
                    <a:pt x="67203" y="85319"/>
                  </a:moveTo>
                  <a:lnTo>
                    <a:pt x="66699" y="85584"/>
                  </a:lnTo>
                  <a:lnTo>
                    <a:pt x="69966" y="92225"/>
                  </a:lnTo>
                  <a:lnTo>
                    <a:pt x="70577" y="91933"/>
                  </a:lnTo>
                  <a:lnTo>
                    <a:pt x="67203" y="85319"/>
                  </a:lnTo>
                  <a:close/>
                  <a:moveTo>
                    <a:pt x="31079" y="85877"/>
                  </a:moveTo>
                  <a:lnTo>
                    <a:pt x="27918" y="92597"/>
                  </a:lnTo>
                  <a:lnTo>
                    <a:pt x="28529" y="92863"/>
                  </a:lnTo>
                  <a:lnTo>
                    <a:pt x="31610" y="86116"/>
                  </a:lnTo>
                  <a:lnTo>
                    <a:pt x="31079" y="85877"/>
                  </a:lnTo>
                  <a:close/>
                  <a:moveTo>
                    <a:pt x="64653" y="86514"/>
                  </a:moveTo>
                  <a:lnTo>
                    <a:pt x="64122" y="86727"/>
                  </a:lnTo>
                  <a:lnTo>
                    <a:pt x="66911" y="93606"/>
                  </a:lnTo>
                  <a:cubicBezTo>
                    <a:pt x="67124" y="93527"/>
                    <a:pt x="67336" y="93420"/>
                    <a:pt x="67549" y="93341"/>
                  </a:cubicBezTo>
                  <a:lnTo>
                    <a:pt x="64653" y="86514"/>
                  </a:lnTo>
                  <a:close/>
                  <a:moveTo>
                    <a:pt x="33682" y="86992"/>
                  </a:moveTo>
                  <a:lnTo>
                    <a:pt x="30999" y="93898"/>
                  </a:lnTo>
                  <a:lnTo>
                    <a:pt x="31610" y="94137"/>
                  </a:lnTo>
                  <a:lnTo>
                    <a:pt x="34213" y="87178"/>
                  </a:lnTo>
                  <a:lnTo>
                    <a:pt x="33682" y="86992"/>
                  </a:lnTo>
                  <a:close/>
                  <a:moveTo>
                    <a:pt x="61997" y="87523"/>
                  </a:moveTo>
                  <a:lnTo>
                    <a:pt x="61466" y="87709"/>
                  </a:lnTo>
                  <a:lnTo>
                    <a:pt x="63803" y="94748"/>
                  </a:lnTo>
                  <a:lnTo>
                    <a:pt x="64414" y="94536"/>
                  </a:lnTo>
                  <a:lnTo>
                    <a:pt x="61997" y="87523"/>
                  </a:lnTo>
                  <a:close/>
                  <a:moveTo>
                    <a:pt x="36365" y="87922"/>
                  </a:moveTo>
                  <a:lnTo>
                    <a:pt x="34160" y="95014"/>
                  </a:lnTo>
                  <a:cubicBezTo>
                    <a:pt x="34372" y="95094"/>
                    <a:pt x="34585" y="95147"/>
                    <a:pt x="34797" y="95200"/>
                  </a:cubicBezTo>
                  <a:lnTo>
                    <a:pt x="36922" y="88081"/>
                  </a:lnTo>
                  <a:lnTo>
                    <a:pt x="36365" y="87922"/>
                  </a:lnTo>
                  <a:close/>
                  <a:moveTo>
                    <a:pt x="59288" y="88347"/>
                  </a:moveTo>
                  <a:lnTo>
                    <a:pt x="58757" y="88506"/>
                  </a:lnTo>
                  <a:lnTo>
                    <a:pt x="60563" y="95678"/>
                  </a:lnTo>
                  <a:lnTo>
                    <a:pt x="61227" y="95519"/>
                  </a:lnTo>
                  <a:lnTo>
                    <a:pt x="59288" y="88347"/>
                  </a:lnTo>
                  <a:close/>
                  <a:moveTo>
                    <a:pt x="39100" y="88666"/>
                  </a:moveTo>
                  <a:lnTo>
                    <a:pt x="37374" y="95891"/>
                  </a:lnTo>
                  <a:lnTo>
                    <a:pt x="38038" y="96023"/>
                  </a:lnTo>
                  <a:lnTo>
                    <a:pt x="39632" y="88798"/>
                  </a:lnTo>
                  <a:lnTo>
                    <a:pt x="39100" y="88666"/>
                  </a:lnTo>
                  <a:close/>
                  <a:moveTo>
                    <a:pt x="56525" y="88984"/>
                  </a:moveTo>
                  <a:lnTo>
                    <a:pt x="55994" y="89091"/>
                  </a:lnTo>
                  <a:lnTo>
                    <a:pt x="57296" y="96395"/>
                  </a:lnTo>
                  <a:lnTo>
                    <a:pt x="57960" y="96262"/>
                  </a:lnTo>
                  <a:lnTo>
                    <a:pt x="56525" y="88984"/>
                  </a:lnTo>
                  <a:close/>
                  <a:moveTo>
                    <a:pt x="41863" y="89223"/>
                  </a:moveTo>
                  <a:lnTo>
                    <a:pt x="40668" y="96528"/>
                  </a:lnTo>
                  <a:lnTo>
                    <a:pt x="41332" y="96634"/>
                  </a:lnTo>
                  <a:lnTo>
                    <a:pt x="42421" y="89303"/>
                  </a:lnTo>
                  <a:lnTo>
                    <a:pt x="41863" y="89223"/>
                  </a:lnTo>
                  <a:close/>
                  <a:moveTo>
                    <a:pt x="53736" y="89436"/>
                  </a:moveTo>
                  <a:lnTo>
                    <a:pt x="53178" y="89516"/>
                  </a:lnTo>
                  <a:lnTo>
                    <a:pt x="53975" y="96900"/>
                  </a:lnTo>
                  <a:lnTo>
                    <a:pt x="54639" y="96820"/>
                  </a:lnTo>
                  <a:lnTo>
                    <a:pt x="53736" y="89436"/>
                  </a:lnTo>
                  <a:close/>
                  <a:moveTo>
                    <a:pt x="44679" y="89569"/>
                  </a:moveTo>
                  <a:lnTo>
                    <a:pt x="43988" y="96953"/>
                  </a:lnTo>
                  <a:lnTo>
                    <a:pt x="44652" y="97006"/>
                  </a:lnTo>
                  <a:lnTo>
                    <a:pt x="45236" y="89622"/>
                  </a:lnTo>
                  <a:lnTo>
                    <a:pt x="44679" y="89569"/>
                  </a:lnTo>
                  <a:close/>
                  <a:moveTo>
                    <a:pt x="50921" y="89702"/>
                  </a:moveTo>
                  <a:lnTo>
                    <a:pt x="50336" y="89728"/>
                  </a:lnTo>
                  <a:lnTo>
                    <a:pt x="50682" y="97139"/>
                  </a:lnTo>
                  <a:lnTo>
                    <a:pt x="51346" y="97112"/>
                  </a:lnTo>
                  <a:lnTo>
                    <a:pt x="50921" y="89702"/>
                  </a:lnTo>
                  <a:close/>
                  <a:moveTo>
                    <a:pt x="47494" y="89755"/>
                  </a:moveTo>
                  <a:lnTo>
                    <a:pt x="47308" y="97166"/>
                  </a:lnTo>
                  <a:lnTo>
                    <a:pt x="47972" y="97166"/>
                  </a:lnTo>
                  <a:lnTo>
                    <a:pt x="48079" y="89755"/>
                  </a:lnTo>
                  <a:close/>
                </a:path>
              </a:pathLst>
            </a:custGeom>
            <a:solidFill>
              <a:schemeClr val="lt1"/>
            </a:solidFill>
            <a:ln w="0">
              <a:noFill/>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000000"/>
                </a:solidFill>
                <a:latin typeface="Arial"/>
              </a:endParaRPr>
            </a:p>
          </p:txBody>
        </p:sp>
      </p:grpSp>
      <p:sp>
        <p:nvSpPr>
          <p:cNvPr id="446" name="PlaceHolder 2"/>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uk-UA" sz="1400" spc="-1" strike="noStrike">
                <a:solidFill>
                  <a:srgbClr val="000000"/>
                </a:solidFill>
                <a:latin typeface="Arial"/>
              </a:rPr>
              <a:t>Click to edit the outline text format</a:t>
            </a:r>
            <a:endParaRPr b="0" lang="uk-UA" sz="14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uk-UA" sz="1400" spc="-1" strike="noStrike">
                <a:solidFill>
                  <a:srgbClr val="000000"/>
                </a:solidFill>
                <a:latin typeface="Arial"/>
              </a:rPr>
              <a:t>Second Outline Level</a:t>
            </a:r>
            <a:endParaRPr b="0" lang="uk-UA" sz="14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uk-UA" sz="1400" spc="-1" strike="noStrike">
                <a:solidFill>
                  <a:srgbClr val="000000"/>
                </a:solidFill>
                <a:latin typeface="Arial"/>
              </a:rPr>
              <a:t>Third Outline Level</a:t>
            </a:r>
            <a:endParaRPr b="0" lang="uk-UA" sz="14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uk-UA" sz="1400" spc="-1" strike="noStrike">
                <a:solidFill>
                  <a:srgbClr val="000000"/>
                </a:solidFill>
                <a:latin typeface="Arial"/>
              </a:rPr>
              <a:t>Fourth Outline Level</a:t>
            </a:r>
            <a:endParaRPr b="0" lang="uk-UA" sz="14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uk-UA" sz="2000" spc="-1" strike="noStrike">
                <a:solidFill>
                  <a:srgbClr val="000000"/>
                </a:solidFill>
                <a:latin typeface="Arial"/>
              </a:rPr>
              <a:t>Fifth Outline Level</a:t>
            </a:r>
            <a:endParaRPr b="0" lang="uk-UA" sz="20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uk-UA" sz="2000" spc="-1" strike="noStrike">
                <a:solidFill>
                  <a:srgbClr val="000000"/>
                </a:solidFill>
                <a:latin typeface="Arial"/>
              </a:rPr>
              <a:t>Sixth Outline Level</a:t>
            </a:r>
            <a:endParaRPr b="0" lang="uk-UA" sz="20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uk-UA" sz="2000" spc="-1" strike="noStrike">
                <a:solidFill>
                  <a:srgbClr val="000000"/>
                </a:solidFill>
                <a:latin typeface="Arial"/>
              </a:rPr>
              <a:t>Seventh Outline Level</a:t>
            </a:r>
            <a:endParaRPr b="0" lang="uk-UA"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766" r:id="rId6"/>
    <p:sldLayoutId id="2147483767" r:id="rId7"/>
    <p:sldLayoutId id="2147483768" r:id="rId8"/>
    <p:sldLayoutId id="2147483769" r:id="rId9"/>
    <p:sldLayoutId id="2147483770" r:id="rId10"/>
    <p:sldLayoutId id="2147483771" r:id="rId11"/>
    <p:sldLayoutId id="2147483772" r:id="rId12"/>
    <p:sldLayoutId id="2147483773" r:id="rId13"/>
    <p:sldLayoutId id="2147483774" r:id="rId14"/>
    <p:sldLayoutId id="2147483775" r:id="rId15"/>
    <p:sldLayoutId id="2147483776" r:id="rId16"/>
    <p:sldLayoutId id="2147483777" r:id="rId17"/>
  </p:sldLayoutIdLst>
</p:sldMaster>
</file>

<file path=ppt/slideMasters/slideMaster1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dk1"/>
        </a:solidFill>
      </p:bgPr>
    </p:bg>
    <p:spTree>
      <p:nvGrpSpPr>
        <p:cNvPr id="1" name=""/>
        <p:cNvGrpSpPr/>
        <p:nvPr/>
      </p:nvGrpSpPr>
      <p:grpSpPr>
        <a:xfrm>
          <a:off x="0" y="0"/>
          <a:ext cx="0" cy="0"/>
          <a:chOff x="0" y="0"/>
          <a:chExt cx="0" cy="0"/>
        </a:xfrm>
      </p:grpSpPr>
      <p:grpSp>
        <p:nvGrpSpPr>
          <p:cNvPr id="483" name="Google Shape;329;p26"/>
          <p:cNvGrpSpPr/>
          <p:nvPr/>
        </p:nvGrpSpPr>
        <p:grpSpPr>
          <a:xfrm>
            <a:off x="4157280" y="0"/>
            <a:ext cx="4986360" cy="3918600"/>
            <a:chOff x="4157280" y="0"/>
            <a:chExt cx="4986360" cy="3918600"/>
          </a:xfrm>
        </p:grpSpPr>
        <p:pic>
          <p:nvPicPr>
            <p:cNvPr id="484" name="Google Shape;330;p26" descr=""/>
            <p:cNvPicPr/>
            <p:nvPr/>
          </p:nvPicPr>
          <p:blipFill>
            <a:blip r:embed="rId2"/>
            <a:srcRect l="-2926" t="36766" r="79402" b="3316"/>
            <a:stretch/>
          </p:blipFill>
          <p:spPr>
            <a:xfrm>
              <a:off x="6204600" y="0"/>
              <a:ext cx="2939040" cy="3918600"/>
            </a:xfrm>
            <a:prstGeom prst="rect">
              <a:avLst/>
            </a:prstGeom>
            <a:ln w="0">
              <a:noFill/>
            </a:ln>
          </p:spPr>
        </p:pic>
        <p:pic>
          <p:nvPicPr>
            <p:cNvPr id="485" name="Google Shape;331;p26" descr=""/>
            <p:cNvPicPr/>
            <p:nvPr/>
          </p:nvPicPr>
          <p:blipFill>
            <a:blip r:embed="rId3"/>
            <a:srcRect l="21266" t="61537" r="32510" b="-1992"/>
            <a:stretch/>
          </p:blipFill>
          <p:spPr>
            <a:xfrm>
              <a:off x="4157280" y="0"/>
              <a:ext cx="4986360" cy="2283840"/>
            </a:xfrm>
            <a:prstGeom prst="rect">
              <a:avLst/>
            </a:prstGeom>
            <a:ln w="0">
              <a:noFill/>
            </a:ln>
          </p:spPr>
        </p:pic>
      </p:grpSp>
      <p:grpSp>
        <p:nvGrpSpPr>
          <p:cNvPr id="486" name="Google Shape;332;p26"/>
          <p:cNvGrpSpPr/>
          <p:nvPr/>
        </p:nvGrpSpPr>
        <p:grpSpPr>
          <a:xfrm>
            <a:off x="0" y="1018080"/>
            <a:ext cx="4437720" cy="4165920"/>
            <a:chOff x="0" y="1018080"/>
            <a:chExt cx="4437720" cy="4165920"/>
          </a:xfrm>
        </p:grpSpPr>
        <p:pic>
          <p:nvPicPr>
            <p:cNvPr id="487" name="Google Shape;333;p26" descr=""/>
            <p:cNvPicPr/>
            <p:nvPr/>
          </p:nvPicPr>
          <p:blipFill>
            <a:blip r:embed="rId4"/>
            <a:srcRect l="33024" t="-4460" r="23694" b="60971"/>
            <a:stretch/>
          </p:blipFill>
          <p:spPr>
            <a:xfrm>
              <a:off x="0" y="2809440"/>
              <a:ext cx="4437720" cy="2333520"/>
            </a:xfrm>
            <a:prstGeom prst="rect">
              <a:avLst/>
            </a:prstGeom>
            <a:ln w="0">
              <a:noFill/>
            </a:ln>
          </p:spPr>
        </p:pic>
        <p:pic>
          <p:nvPicPr>
            <p:cNvPr id="488" name="Google Shape;334;p26" descr=""/>
            <p:cNvPicPr/>
            <p:nvPr/>
          </p:nvPicPr>
          <p:blipFill>
            <a:blip r:embed="rId5"/>
            <a:srcRect l="-5874" t="27913" r="81991" b="7421"/>
            <a:stretch/>
          </p:blipFill>
          <p:spPr>
            <a:xfrm rot="10800000">
              <a:off x="360" y="1018080"/>
              <a:ext cx="2939040" cy="4165920"/>
            </a:xfrm>
            <a:prstGeom prst="rect">
              <a:avLst/>
            </a:prstGeom>
            <a:ln w="0">
              <a:noFill/>
            </a:ln>
          </p:spPr>
        </p:pic>
      </p:grpSp>
      <p:grpSp>
        <p:nvGrpSpPr>
          <p:cNvPr id="489" name="Google Shape;335;p26"/>
          <p:cNvGrpSpPr/>
          <p:nvPr/>
        </p:nvGrpSpPr>
        <p:grpSpPr>
          <a:xfrm>
            <a:off x="-280080" y="257040"/>
            <a:ext cx="9815400" cy="4780440"/>
            <a:chOff x="-280080" y="257040"/>
            <a:chExt cx="9815400" cy="4780440"/>
          </a:xfrm>
        </p:grpSpPr>
        <p:sp>
          <p:nvSpPr>
            <p:cNvPr id="490" name="Google Shape;336;p26"/>
            <p:cNvSpPr/>
            <p:nvPr/>
          </p:nvSpPr>
          <p:spPr>
            <a:xfrm>
              <a:off x="-280080" y="3731760"/>
              <a:ext cx="745920" cy="1305720"/>
            </a:xfrm>
            <a:custGeom>
              <a:avLst/>
              <a:gdLst>
                <a:gd name="textAreaLeft" fmla="*/ 0 w 745920"/>
                <a:gd name="textAreaRight" fmla="*/ 746280 w 745920"/>
                <a:gd name="textAreaTop" fmla="*/ 0 h 1305720"/>
                <a:gd name="textAreaBottom" fmla="*/ 1306080 h 1305720"/>
              </a:gdLst>
              <a:ahLst/>
              <a:rect l="textAreaLeft" t="textAreaTop" r="textAreaRight" b="textAreaBottom"/>
              <a:pathLst>
                <a:path w="29856" h="52248">
                  <a:moveTo>
                    <a:pt x="20668" y="8089"/>
                  </a:moveTo>
                  <a:cubicBezTo>
                    <a:pt x="20666" y="8116"/>
                    <a:pt x="20665" y="8144"/>
                    <a:pt x="20664" y="8171"/>
                  </a:cubicBezTo>
                  <a:cubicBezTo>
                    <a:pt x="20665" y="8144"/>
                    <a:pt x="20667" y="8116"/>
                    <a:pt x="20668" y="8089"/>
                  </a:cubicBezTo>
                  <a:close/>
                  <a:moveTo>
                    <a:pt x="24585" y="4346"/>
                  </a:moveTo>
                  <a:cubicBezTo>
                    <a:pt x="26590" y="4346"/>
                    <a:pt x="27886" y="4872"/>
                    <a:pt x="28285" y="5736"/>
                  </a:cubicBezTo>
                  <a:cubicBezTo>
                    <a:pt x="28913" y="7071"/>
                    <a:pt x="27420" y="9193"/>
                    <a:pt x="24671" y="11235"/>
                  </a:cubicBezTo>
                  <a:lnTo>
                    <a:pt x="24435" y="11235"/>
                  </a:lnTo>
                  <a:cubicBezTo>
                    <a:pt x="24042" y="11235"/>
                    <a:pt x="23571" y="11235"/>
                    <a:pt x="23099" y="11314"/>
                  </a:cubicBezTo>
                  <a:cubicBezTo>
                    <a:pt x="19642" y="11707"/>
                    <a:pt x="16185" y="12649"/>
                    <a:pt x="12885" y="14142"/>
                  </a:cubicBezTo>
                  <a:cubicBezTo>
                    <a:pt x="10136" y="15242"/>
                    <a:pt x="7464" y="16735"/>
                    <a:pt x="5029" y="18542"/>
                  </a:cubicBezTo>
                  <a:cubicBezTo>
                    <a:pt x="3222" y="18542"/>
                    <a:pt x="1965" y="18071"/>
                    <a:pt x="1572" y="17206"/>
                  </a:cubicBezTo>
                  <a:cubicBezTo>
                    <a:pt x="550" y="14849"/>
                    <a:pt x="5814" y="10292"/>
                    <a:pt x="13043" y="7150"/>
                  </a:cubicBezTo>
                  <a:cubicBezTo>
                    <a:pt x="15085" y="6286"/>
                    <a:pt x="17128" y="5578"/>
                    <a:pt x="19249" y="5107"/>
                  </a:cubicBezTo>
                  <a:cubicBezTo>
                    <a:pt x="20170" y="5798"/>
                    <a:pt x="20716" y="6938"/>
                    <a:pt x="20668" y="8089"/>
                  </a:cubicBezTo>
                  <a:lnTo>
                    <a:pt x="20668" y="8089"/>
                  </a:lnTo>
                  <a:cubicBezTo>
                    <a:pt x="20775" y="6395"/>
                    <a:pt x="21790" y="4941"/>
                    <a:pt x="23413" y="4400"/>
                  </a:cubicBezTo>
                  <a:cubicBezTo>
                    <a:pt x="23827" y="4363"/>
                    <a:pt x="24218" y="4346"/>
                    <a:pt x="24585" y="4346"/>
                  </a:cubicBezTo>
                  <a:close/>
                  <a:moveTo>
                    <a:pt x="24121" y="11707"/>
                  </a:moveTo>
                  <a:cubicBezTo>
                    <a:pt x="21842" y="13278"/>
                    <a:pt x="19407" y="14692"/>
                    <a:pt x="16814" y="15792"/>
                  </a:cubicBezTo>
                  <a:cubicBezTo>
                    <a:pt x="13278" y="17364"/>
                    <a:pt x="9586" y="18306"/>
                    <a:pt x="5736" y="18542"/>
                  </a:cubicBezTo>
                  <a:cubicBezTo>
                    <a:pt x="8014" y="16971"/>
                    <a:pt x="10528" y="15556"/>
                    <a:pt x="13121" y="14457"/>
                  </a:cubicBezTo>
                  <a:cubicBezTo>
                    <a:pt x="16264" y="13042"/>
                    <a:pt x="19721" y="12100"/>
                    <a:pt x="23178" y="11707"/>
                  </a:cubicBezTo>
                  <a:close/>
                  <a:moveTo>
                    <a:pt x="24828" y="11707"/>
                  </a:moveTo>
                  <a:cubicBezTo>
                    <a:pt x="26713" y="11785"/>
                    <a:pt x="27970" y="12257"/>
                    <a:pt x="28285" y="13121"/>
                  </a:cubicBezTo>
                  <a:cubicBezTo>
                    <a:pt x="28835" y="14457"/>
                    <a:pt x="27420" y="16499"/>
                    <a:pt x="24671" y="18621"/>
                  </a:cubicBezTo>
                  <a:lnTo>
                    <a:pt x="24435" y="18621"/>
                  </a:lnTo>
                  <a:cubicBezTo>
                    <a:pt x="24042" y="18621"/>
                    <a:pt x="23571" y="18699"/>
                    <a:pt x="23099" y="18699"/>
                  </a:cubicBezTo>
                  <a:cubicBezTo>
                    <a:pt x="19564" y="19092"/>
                    <a:pt x="16185" y="20035"/>
                    <a:pt x="12885" y="21528"/>
                  </a:cubicBezTo>
                  <a:cubicBezTo>
                    <a:pt x="10136" y="22628"/>
                    <a:pt x="7464" y="24120"/>
                    <a:pt x="5029" y="25927"/>
                  </a:cubicBezTo>
                  <a:cubicBezTo>
                    <a:pt x="3222" y="25849"/>
                    <a:pt x="1965" y="25377"/>
                    <a:pt x="1572" y="24592"/>
                  </a:cubicBezTo>
                  <a:cubicBezTo>
                    <a:pt x="943" y="23256"/>
                    <a:pt x="2436" y="21135"/>
                    <a:pt x="5186" y="19092"/>
                  </a:cubicBezTo>
                  <a:cubicBezTo>
                    <a:pt x="8093" y="19092"/>
                    <a:pt x="12414" y="18149"/>
                    <a:pt x="16971" y="16185"/>
                  </a:cubicBezTo>
                  <a:cubicBezTo>
                    <a:pt x="19721" y="15007"/>
                    <a:pt x="22392" y="13514"/>
                    <a:pt x="24828" y="11707"/>
                  </a:cubicBezTo>
                  <a:close/>
                  <a:moveTo>
                    <a:pt x="24121" y="19092"/>
                  </a:moveTo>
                  <a:cubicBezTo>
                    <a:pt x="21842" y="20663"/>
                    <a:pt x="19407" y="22078"/>
                    <a:pt x="16814" y="23178"/>
                  </a:cubicBezTo>
                  <a:cubicBezTo>
                    <a:pt x="13278" y="24749"/>
                    <a:pt x="9586" y="25692"/>
                    <a:pt x="5736" y="25927"/>
                  </a:cubicBezTo>
                  <a:cubicBezTo>
                    <a:pt x="8014" y="24356"/>
                    <a:pt x="10528" y="22942"/>
                    <a:pt x="13121" y="21842"/>
                  </a:cubicBezTo>
                  <a:cubicBezTo>
                    <a:pt x="16264" y="20428"/>
                    <a:pt x="19721" y="19485"/>
                    <a:pt x="23178" y="19092"/>
                  </a:cubicBezTo>
                  <a:close/>
                  <a:moveTo>
                    <a:pt x="24042" y="26399"/>
                  </a:moveTo>
                  <a:lnTo>
                    <a:pt x="24042" y="26477"/>
                  </a:lnTo>
                  <a:cubicBezTo>
                    <a:pt x="21764" y="28049"/>
                    <a:pt x="19328" y="29384"/>
                    <a:pt x="16814" y="30484"/>
                  </a:cubicBezTo>
                  <a:cubicBezTo>
                    <a:pt x="13278" y="31977"/>
                    <a:pt x="9586" y="32998"/>
                    <a:pt x="5814" y="33234"/>
                  </a:cubicBezTo>
                  <a:cubicBezTo>
                    <a:pt x="8093" y="31663"/>
                    <a:pt x="10528" y="30249"/>
                    <a:pt x="13043" y="29227"/>
                  </a:cubicBezTo>
                  <a:cubicBezTo>
                    <a:pt x="16264" y="27734"/>
                    <a:pt x="19642" y="26870"/>
                    <a:pt x="23178" y="26477"/>
                  </a:cubicBezTo>
                  <a:cubicBezTo>
                    <a:pt x="23492" y="26399"/>
                    <a:pt x="23806" y="26399"/>
                    <a:pt x="24042" y="26399"/>
                  </a:cubicBezTo>
                  <a:close/>
                  <a:moveTo>
                    <a:pt x="24828" y="19092"/>
                  </a:moveTo>
                  <a:cubicBezTo>
                    <a:pt x="26713" y="19092"/>
                    <a:pt x="27970" y="19642"/>
                    <a:pt x="28285" y="20428"/>
                  </a:cubicBezTo>
                  <a:cubicBezTo>
                    <a:pt x="28835" y="21842"/>
                    <a:pt x="27420" y="23885"/>
                    <a:pt x="24592" y="26006"/>
                  </a:cubicBezTo>
                  <a:lnTo>
                    <a:pt x="24435" y="26006"/>
                  </a:lnTo>
                  <a:cubicBezTo>
                    <a:pt x="24042" y="26006"/>
                    <a:pt x="23571" y="26006"/>
                    <a:pt x="23099" y="26085"/>
                  </a:cubicBezTo>
                  <a:cubicBezTo>
                    <a:pt x="19564" y="26477"/>
                    <a:pt x="16185" y="27420"/>
                    <a:pt x="12885" y="28913"/>
                  </a:cubicBezTo>
                  <a:cubicBezTo>
                    <a:pt x="10136" y="30013"/>
                    <a:pt x="7464" y="31506"/>
                    <a:pt x="5029" y="33313"/>
                  </a:cubicBezTo>
                  <a:cubicBezTo>
                    <a:pt x="3222" y="33156"/>
                    <a:pt x="1965" y="32763"/>
                    <a:pt x="1572" y="31820"/>
                  </a:cubicBezTo>
                  <a:lnTo>
                    <a:pt x="1572" y="31899"/>
                  </a:lnTo>
                  <a:cubicBezTo>
                    <a:pt x="943" y="30563"/>
                    <a:pt x="2436" y="28520"/>
                    <a:pt x="5186" y="26399"/>
                  </a:cubicBezTo>
                  <a:cubicBezTo>
                    <a:pt x="5290" y="26402"/>
                    <a:pt x="5396" y="26403"/>
                    <a:pt x="5503" y="26403"/>
                  </a:cubicBezTo>
                  <a:cubicBezTo>
                    <a:pt x="8403" y="26403"/>
                    <a:pt x="12577" y="25386"/>
                    <a:pt x="16971" y="23492"/>
                  </a:cubicBezTo>
                  <a:cubicBezTo>
                    <a:pt x="19721" y="22392"/>
                    <a:pt x="22392" y="20899"/>
                    <a:pt x="24828" y="19092"/>
                  </a:cubicBezTo>
                  <a:close/>
                  <a:moveTo>
                    <a:pt x="24121" y="33784"/>
                  </a:moveTo>
                  <a:cubicBezTo>
                    <a:pt x="21842" y="35434"/>
                    <a:pt x="19328" y="36770"/>
                    <a:pt x="16735" y="37870"/>
                  </a:cubicBezTo>
                  <a:cubicBezTo>
                    <a:pt x="13314" y="39425"/>
                    <a:pt x="9662" y="40364"/>
                    <a:pt x="5855" y="40612"/>
                  </a:cubicBezTo>
                  <a:lnTo>
                    <a:pt x="5855" y="40612"/>
                  </a:lnTo>
                  <a:cubicBezTo>
                    <a:pt x="8099" y="38999"/>
                    <a:pt x="10495" y="37615"/>
                    <a:pt x="13043" y="36534"/>
                  </a:cubicBezTo>
                  <a:cubicBezTo>
                    <a:pt x="16264" y="35120"/>
                    <a:pt x="19642" y="34177"/>
                    <a:pt x="23099" y="33784"/>
                  </a:cubicBezTo>
                  <a:close/>
                  <a:moveTo>
                    <a:pt x="24828" y="26399"/>
                  </a:moveTo>
                  <a:cubicBezTo>
                    <a:pt x="26713" y="26399"/>
                    <a:pt x="27970" y="26949"/>
                    <a:pt x="28363" y="27813"/>
                  </a:cubicBezTo>
                  <a:cubicBezTo>
                    <a:pt x="28913" y="29149"/>
                    <a:pt x="27420" y="31191"/>
                    <a:pt x="24671" y="33313"/>
                  </a:cubicBezTo>
                  <a:lnTo>
                    <a:pt x="24671" y="33391"/>
                  </a:lnTo>
                  <a:lnTo>
                    <a:pt x="23099" y="33391"/>
                  </a:lnTo>
                  <a:cubicBezTo>
                    <a:pt x="19564" y="33784"/>
                    <a:pt x="16107" y="34727"/>
                    <a:pt x="12885" y="36141"/>
                  </a:cubicBezTo>
                  <a:cubicBezTo>
                    <a:pt x="10136" y="37320"/>
                    <a:pt x="7464" y="38812"/>
                    <a:pt x="5029" y="40620"/>
                  </a:cubicBezTo>
                  <a:cubicBezTo>
                    <a:pt x="3222" y="40541"/>
                    <a:pt x="1965" y="40148"/>
                    <a:pt x="1572" y="39205"/>
                  </a:cubicBezTo>
                  <a:cubicBezTo>
                    <a:pt x="1022" y="37870"/>
                    <a:pt x="2515" y="35748"/>
                    <a:pt x="5264" y="33706"/>
                  </a:cubicBezTo>
                  <a:cubicBezTo>
                    <a:pt x="8171" y="33706"/>
                    <a:pt x="12493" y="32763"/>
                    <a:pt x="16971" y="30799"/>
                  </a:cubicBezTo>
                  <a:cubicBezTo>
                    <a:pt x="19799" y="29699"/>
                    <a:pt x="22392" y="28206"/>
                    <a:pt x="24828" y="26399"/>
                  </a:cubicBezTo>
                  <a:close/>
                  <a:moveTo>
                    <a:pt x="24828" y="33784"/>
                  </a:moveTo>
                  <a:cubicBezTo>
                    <a:pt x="26792" y="33784"/>
                    <a:pt x="27970" y="34256"/>
                    <a:pt x="28285" y="35120"/>
                  </a:cubicBezTo>
                  <a:lnTo>
                    <a:pt x="28285" y="35198"/>
                  </a:lnTo>
                  <a:cubicBezTo>
                    <a:pt x="29306" y="37555"/>
                    <a:pt x="24042" y="42034"/>
                    <a:pt x="16814" y="45176"/>
                  </a:cubicBezTo>
                  <a:cubicBezTo>
                    <a:pt x="14457" y="46198"/>
                    <a:pt x="12021" y="46983"/>
                    <a:pt x="9507" y="47533"/>
                  </a:cubicBezTo>
                  <a:cubicBezTo>
                    <a:pt x="8407" y="46748"/>
                    <a:pt x="7700" y="45491"/>
                    <a:pt x="7700" y="44155"/>
                  </a:cubicBezTo>
                  <a:cubicBezTo>
                    <a:pt x="7700" y="45884"/>
                    <a:pt x="6600" y="47455"/>
                    <a:pt x="4950" y="48005"/>
                  </a:cubicBezTo>
                  <a:cubicBezTo>
                    <a:pt x="3222" y="47926"/>
                    <a:pt x="1965" y="47455"/>
                    <a:pt x="1572" y="46591"/>
                  </a:cubicBezTo>
                  <a:cubicBezTo>
                    <a:pt x="943" y="45255"/>
                    <a:pt x="2436" y="43212"/>
                    <a:pt x="5186" y="41091"/>
                  </a:cubicBezTo>
                  <a:cubicBezTo>
                    <a:pt x="5290" y="41094"/>
                    <a:pt x="5396" y="41095"/>
                    <a:pt x="5504" y="41095"/>
                  </a:cubicBezTo>
                  <a:cubicBezTo>
                    <a:pt x="8403" y="41095"/>
                    <a:pt x="12577" y="40081"/>
                    <a:pt x="16971" y="38262"/>
                  </a:cubicBezTo>
                  <a:cubicBezTo>
                    <a:pt x="19721" y="37084"/>
                    <a:pt x="22392" y="35591"/>
                    <a:pt x="24828" y="33784"/>
                  </a:cubicBezTo>
                  <a:close/>
                  <a:moveTo>
                    <a:pt x="20742" y="0"/>
                  </a:moveTo>
                  <a:cubicBezTo>
                    <a:pt x="20742" y="2279"/>
                    <a:pt x="18935" y="4086"/>
                    <a:pt x="16657" y="4086"/>
                  </a:cubicBezTo>
                  <a:cubicBezTo>
                    <a:pt x="17442" y="4086"/>
                    <a:pt x="18149" y="4243"/>
                    <a:pt x="18857" y="4714"/>
                  </a:cubicBezTo>
                  <a:cubicBezTo>
                    <a:pt x="16814" y="5186"/>
                    <a:pt x="14850" y="5893"/>
                    <a:pt x="12964" y="6678"/>
                  </a:cubicBezTo>
                  <a:cubicBezTo>
                    <a:pt x="5186" y="10057"/>
                    <a:pt x="0" y="14771"/>
                    <a:pt x="1257" y="17364"/>
                  </a:cubicBezTo>
                  <a:cubicBezTo>
                    <a:pt x="1650" y="18306"/>
                    <a:pt x="2829" y="18856"/>
                    <a:pt x="4557" y="19013"/>
                  </a:cubicBezTo>
                  <a:cubicBezTo>
                    <a:pt x="1886" y="21135"/>
                    <a:pt x="629" y="23178"/>
                    <a:pt x="1257" y="24670"/>
                  </a:cubicBezTo>
                  <a:cubicBezTo>
                    <a:pt x="1650" y="25613"/>
                    <a:pt x="2829" y="26163"/>
                    <a:pt x="4557" y="26320"/>
                  </a:cubicBezTo>
                  <a:cubicBezTo>
                    <a:pt x="1886" y="28442"/>
                    <a:pt x="629" y="30563"/>
                    <a:pt x="1257" y="31977"/>
                  </a:cubicBezTo>
                  <a:cubicBezTo>
                    <a:pt x="1650" y="32998"/>
                    <a:pt x="2829" y="33470"/>
                    <a:pt x="4557" y="33627"/>
                  </a:cubicBezTo>
                  <a:cubicBezTo>
                    <a:pt x="1965" y="35748"/>
                    <a:pt x="550" y="37870"/>
                    <a:pt x="1257" y="39362"/>
                  </a:cubicBezTo>
                  <a:cubicBezTo>
                    <a:pt x="1650" y="40384"/>
                    <a:pt x="2829" y="40855"/>
                    <a:pt x="4557" y="41012"/>
                  </a:cubicBezTo>
                  <a:cubicBezTo>
                    <a:pt x="1886" y="43134"/>
                    <a:pt x="629" y="45255"/>
                    <a:pt x="1257" y="46669"/>
                  </a:cubicBezTo>
                  <a:cubicBezTo>
                    <a:pt x="1650" y="47769"/>
                    <a:pt x="2986" y="48319"/>
                    <a:pt x="4950" y="48398"/>
                  </a:cubicBezTo>
                  <a:cubicBezTo>
                    <a:pt x="6600" y="48948"/>
                    <a:pt x="7779" y="50440"/>
                    <a:pt x="7779" y="52248"/>
                  </a:cubicBezTo>
                  <a:cubicBezTo>
                    <a:pt x="7779" y="49969"/>
                    <a:pt x="9586" y="48162"/>
                    <a:pt x="11864" y="48162"/>
                  </a:cubicBezTo>
                  <a:cubicBezTo>
                    <a:pt x="11236" y="48162"/>
                    <a:pt x="10686" y="48005"/>
                    <a:pt x="10136" y="47769"/>
                  </a:cubicBezTo>
                  <a:cubicBezTo>
                    <a:pt x="12493" y="47219"/>
                    <a:pt x="14771" y="46512"/>
                    <a:pt x="17050" y="45569"/>
                  </a:cubicBezTo>
                  <a:cubicBezTo>
                    <a:pt x="24671" y="42269"/>
                    <a:pt x="29856" y="37634"/>
                    <a:pt x="28756" y="34963"/>
                  </a:cubicBezTo>
                  <a:cubicBezTo>
                    <a:pt x="28285" y="34020"/>
                    <a:pt x="27185" y="33470"/>
                    <a:pt x="25378" y="33313"/>
                  </a:cubicBezTo>
                  <a:cubicBezTo>
                    <a:pt x="27970" y="31191"/>
                    <a:pt x="29306" y="29070"/>
                    <a:pt x="28756" y="27656"/>
                  </a:cubicBezTo>
                  <a:cubicBezTo>
                    <a:pt x="28285" y="26635"/>
                    <a:pt x="27106" y="26163"/>
                    <a:pt x="25378" y="26006"/>
                  </a:cubicBezTo>
                  <a:cubicBezTo>
                    <a:pt x="28049" y="23885"/>
                    <a:pt x="29385" y="21763"/>
                    <a:pt x="28756" y="20271"/>
                  </a:cubicBezTo>
                  <a:cubicBezTo>
                    <a:pt x="28285" y="19328"/>
                    <a:pt x="27185" y="18778"/>
                    <a:pt x="25378" y="18621"/>
                  </a:cubicBezTo>
                  <a:cubicBezTo>
                    <a:pt x="28049" y="16499"/>
                    <a:pt x="29306" y="14378"/>
                    <a:pt x="28756" y="12964"/>
                  </a:cubicBezTo>
                  <a:cubicBezTo>
                    <a:pt x="28285" y="11942"/>
                    <a:pt x="27185" y="11392"/>
                    <a:pt x="25378" y="11314"/>
                  </a:cubicBezTo>
                  <a:cubicBezTo>
                    <a:pt x="28049" y="9193"/>
                    <a:pt x="29306" y="7071"/>
                    <a:pt x="28756" y="5578"/>
                  </a:cubicBezTo>
                  <a:cubicBezTo>
                    <a:pt x="28285" y="4478"/>
                    <a:pt x="26792" y="3929"/>
                    <a:pt x="24513" y="3929"/>
                  </a:cubicBezTo>
                  <a:lnTo>
                    <a:pt x="23649" y="3929"/>
                  </a:lnTo>
                  <a:cubicBezTo>
                    <a:pt x="21921" y="3379"/>
                    <a:pt x="20742" y="1807"/>
                    <a:pt x="20742" y="0"/>
                  </a:cubicBezTo>
                  <a:close/>
                </a:path>
              </a:pathLst>
            </a:custGeom>
            <a:solidFill>
              <a:schemeClr val="lt1"/>
            </a:solidFill>
            <a:ln w="9525">
              <a:solidFill>
                <a:srgbClr val="ffffff"/>
              </a:solidFill>
              <a:round/>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000000"/>
                </a:solidFill>
                <a:latin typeface="Arial"/>
              </a:endParaRPr>
            </a:p>
          </p:txBody>
        </p:sp>
        <p:sp>
          <p:nvSpPr>
            <p:cNvPr id="491" name="Google Shape;337;p26"/>
            <p:cNvSpPr/>
            <p:nvPr/>
          </p:nvSpPr>
          <p:spPr>
            <a:xfrm>
              <a:off x="8514000" y="3875400"/>
              <a:ext cx="1021320" cy="1018080"/>
            </a:xfrm>
            <a:custGeom>
              <a:avLst/>
              <a:gdLst>
                <a:gd name="textAreaLeft" fmla="*/ 0 w 1021320"/>
                <a:gd name="textAreaRight" fmla="*/ 1021680 w 1021320"/>
                <a:gd name="textAreaTop" fmla="*/ 0 h 1018080"/>
                <a:gd name="textAreaBottom" fmla="*/ 1018440 h 1018080"/>
              </a:gdLst>
              <a:ahLst/>
              <a:rect l="textAreaLeft" t="textAreaTop" r="textAreaRight" b="textAreaBottom"/>
              <a:pathLst>
                <a:path w="52484" h="52327">
                  <a:moveTo>
                    <a:pt x="23885" y="79"/>
                  </a:moveTo>
                  <a:lnTo>
                    <a:pt x="22706" y="158"/>
                  </a:lnTo>
                  <a:lnTo>
                    <a:pt x="24435" y="16500"/>
                  </a:lnTo>
                  <a:lnTo>
                    <a:pt x="25613" y="16421"/>
                  </a:lnTo>
                  <a:lnTo>
                    <a:pt x="23885" y="79"/>
                  </a:lnTo>
                  <a:close/>
                  <a:moveTo>
                    <a:pt x="28206" y="1"/>
                  </a:moveTo>
                  <a:lnTo>
                    <a:pt x="26477" y="16343"/>
                  </a:lnTo>
                  <a:lnTo>
                    <a:pt x="27735" y="16500"/>
                  </a:lnTo>
                  <a:lnTo>
                    <a:pt x="29463" y="158"/>
                  </a:lnTo>
                  <a:lnTo>
                    <a:pt x="28206" y="1"/>
                  </a:lnTo>
                  <a:close/>
                  <a:moveTo>
                    <a:pt x="33549" y="944"/>
                  </a:moveTo>
                  <a:lnTo>
                    <a:pt x="28520" y="16657"/>
                  </a:lnTo>
                  <a:lnTo>
                    <a:pt x="29699" y="16971"/>
                  </a:lnTo>
                  <a:lnTo>
                    <a:pt x="34727" y="1336"/>
                  </a:lnTo>
                  <a:lnTo>
                    <a:pt x="33549" y="944"/>
                  </a:lnTo>
                  <a:close/>
                  <a:moveTo>
                    <a:pt x="18542" y="1101"/>
                  </a:moveTo>
                  <a:lnTo>
                    <a:pt x="17364" y="1494"/>
                  </a:lnTo>
                  <a:lnTo>
                    <a:pt x="22470" y="17207"/>
                  </a:lnTo>
                  <a:lnTo>
                    <a:pt x="23649" y="16814"/>
                  </a:lnTo>
                  <a:lnTo>
                    <a:pt x="18542" y="1101"/>
                  </a:lnTo>
                  <a:close/>
                  <a:moveTo>
                    <a:pt x="38655" y="3065"/>
                  </a:moveTo>
                  <a:lnTo>
                    <a:pt x="30406" y="17286"/>
                  </a:lnTo>
                  <a:lnTo>
                    <a:pt x="31506" y="17914"/>
                  </a:lnTo>
                  <a:lnTo>
                    <a:pt x="39755" y="3693"/>
                  </a:lnTo>
                  <a:lnTo>
                    <a:pt x="38655" y="3065"/>
                  </a:lnTo>
                  <a:close/>
                  <a:moveTo>
                    <a:pt x="13514" y="3301"/>
                  </a:moveTo>
                  <a:lnTo>
                    <a:pt x="12414" y="3851"/>
                  </a:lnTo>
                  <a:lnTo>
                    <a:pt x="20585" y="18150"/>
                  </a:lnTo>
                  <a:lnTo>
                    <a:pt x="21685" y="17521"/>
                  </a:lnTo>
                  <a:lnTo>
                    <a:pt x="13514" y="3301"/>
                  </a:lnTo>
                  <a:close/>
                  <a:moveTo>
                    <a:pt x="43212" y="6129"/>
                  </a:moveTo>
                  <a:lnTo>
                    <a:pt x="32213" y="18386"/>
                  </a:lnTo>
                  <a:lnTo>
                    <a:pt x="33077" y="19171"/>
                  </a:lnTo>
                  <a:lnTo>
                    <a:pt x="44155" y="6993"/>
                  </a:lnTo>
                  <a:lnTo>
                    <a:pt x="43212" y="6129"/>
                  </a:lnTo>
                  <a:close/>
                  <a:moveTo>
                    <a:pt x="8957" y="6443"/>
                  </a:moveTo>
                  <a:lnTo>
                    <a:pt x="8014" y="7229"/>
                  </a:lnTo>
                  <a:lnTo>
                    <a:pt x="19092" y="19486"/>
                  </a:lnTo>
                  <a:lnTo>
                    <a:pt x="20035" y="18621"/>
                  </a:lnTo>
                  <a:lnTo>
                    <a:pt x="8957" y="6443"/>
                  </a:lnTo>
                  <a:close/>
                  <a:moveTo>
                    <a:pt x="46984" y="10136"/>
                  </a:moveTo>
                  <a:lnTo>
                    <a:pt x="33706" y="19721"/>
                  </a:lnTo>
                  <a:lnTo>
                    <a:pt x="34413" y="20743"/>
                  </a:lnTo>
                  <a:lnTo>
                    <a:pt x="47769" y="11079"/>
                  </a:lnTo>
                  <a:lnTo>
                    <a:pt x="46984" y="10136"/>
                  </a:lnTo>
                  <a:close/>
                  <a:moveTo>
                    <a:pt x="5264" y="10450"/>
                  </a:moveTo>
                  <a:lnTo>
                    <a:pt x="4479" y="11393"/>
                  </a:lnTo>
                  <a:lnTo>
                    <a:pt x="17835" y="21135"/>
                  </a:lnTo>
                  <a:lnTo>
                    <a:pt x="18542" y="20114"/>
                  </a:lnTo>
                  <a:lnTo>
                    <a:pt x="5264" y="10450"/>
                  </a:lnTo>
                  <a:close/>
                  <a:moveTo>
                    <a:pt x="49891" y="14771"/>
                  </a:moveTo>
                  <a:lnTo>
                    <a:pt x="34884" y="21450"/>
                  </a:lnTo>
                  <a:lnTo>
                    <a:pt x="35356" y="22628"/>
                  </a:lnTo>
                  <a:lnTo>
                    <a:pt x="50441" y="15871"/>
                  </a:lnTo>
                  <a:lnTo>
                    <a:pt x="49891" y="14771"/>
                  </a:lnTo>
                  <a:close/>
                  <a:moveTo>
                    <a:pt x="2436" y="15164"/>
                  </a:moveTo>
                  <a:lnTo>
                    <a:pt x="1964" y="16264"/>
                  </a:lnTo>
                  <a:lnTo>
                    <a:pt x="16971" y="22942"/>
                  </a:lnTo>
                  <a:lnTo>
                    <a:pt x="17442" y="21843"/>
                  </a:lnTo>
                  <a:lnTo>
                    <a:pt x="2436" y="15164"/>
                  </a:lnTo>
                  <a:close/>
                  <a:moveTo>
                    <a:pt x="51776" y="19878"/>
                  </a:moveTo>
                  <a:lnTo>
                    <a:pt x="35670" y="23335"/>
                  </a:lnTo>
                  <a:lnTo>
                    <a:pt x="35906" y="24592"/>
                  </a:lnTo>
                  <a:lnTo>
                    <a:pt x="52012" y="21135"/>
                  </a:lnTo>
                  <a:lnTo>
                    <a:pt x="51776" y="19878"/>
                  </a:lnTo>
                  <a:close/>
                  <a:moveTo>
                    <a:pt x="629" y="20350"/>
                  </a:moveTo>
                  <a:lnTo>
                    <a:pt x="393" y="21528"/>
                  </a:lnTo>
                  <a:lnTo>
                    <a:pt x="16499" y="24985"/>
                  </a:lnTo>
                  <a:lnTo>
                    <a:pt x="16814" y="23728"/>
                  </a:lnTo>
                  <a:lnTo>
                    <a:pt x="629" y="20350"/>
                  </a:lnTo>
                  <a:close/>
                  <a:moveTo>
                    <a:pt x="36063" y="25300"/>
                  </a:moveTo>
                  <a:lnTo>
                    <a:pt x="36063" y="26635"/>
                  </a:lnTo>
                  <a:lnTo>
                    <a:pt x="52483" y="26635"/>
                  </a:lnTo>
                  <a:lnTo>
                    <a:pt x="52483" y="25378"/>
                  </a:lnTo>
                  <a:lnTo>
                    <a:pt x="36063" y="25300"/>
                  </a:lnTo>
                  <a:close/>
                  <a:moveTo>
                    <a:pt x="0" y="25771"/>
                  </a:moveTo>
                  <a:lnTo>
                    <a:pt x="0" y="27028"/>
                  </a:lnTo>
                  <a:lnTo>
                    <a:pt x="16421" y="27028"/>
                  </a:lnTo>
                  <a:lnTo>
                    <a:pt x="16499" y="25771"/>
                  </a:lnTo>
                  <a:close/>
                  <a:moveTo>
                    <a:pt x="35984" y="27421"/>
                  </a:moveTo>
                  <a:lnTo>
                    <a:pt x="35748" y="28599"/>
                  </a:lnTo>
                  <a:lnTo>
                    <a:pt x="51855" y="32056"/>
                  </a:lnTo>
                  <a:lnTo>
                    <a:pt x="52090" y="30799"/>
                  </a:lnTo>
                  <a:lnTo>
                    <a:pt x="35984" y="27421"/>
                  </a:lnTo>
                  <a:close/>
                  <a:moveTo>
                    <a:pt x="16578" y="27814"/>
                  </a:moveTo>
                  <a:lnTo>
                    <a:pt x="472" y="31192"/>
                  </a:lnTo>
                  <a:lnTo>
                    <a:pt x="707" y="32449"/>
                  </a:lnTo>
                  <a:lnTo>
                    <a:pt x="16814" y="28992"/>
                  </a:lnTo>
                  <a:lnTo>
                    <a:pt x="16578" y="27814"/>
                  </a:lnTo>
                  <a:close/>
                  <a:moveTo>
                    <a:pt x="35513" y="29385"/>
                  </a:moveTo>
                  <a:lnTo>
                    <a:pt x="35041" y="30485"/>
                  </a:lnTo>
                  <a:lnTo>
                    <a:pt x="50048" y="37242"/>
                  </a:lnTo>
                  <a:lnTo>
                    <a:pt x="50598" y="36063"/>
                  </a:lnTo>
                  <a:lnTo>
                    <a:pt x="35513" y="29385"/>
                  </a:lnTo>
                  <a:close/>
                  <a:moveTo>
                    <a:pt x="17128" y="29778"/>
                  </a:moveTo>
                  <a:lnTo>
                    <a:pt x="2122" y="36456"/>
                  </a:lnTo>
                  <a:lnTo>
                    <a:pt x="2593" y="37556"/>
                  </a:lnTo>
                  <a:lnTo>
                    <a:pt x="17678" y="30956"/>
                  </a:lnTo>
                  <a:lnTo>
                    <a:pt x="17128" y="29778"/>
                  </a:lnTo>
                  <a:close/>
                  <a:moveTo>
                    <a:pt x="34648" y="31271"/>
                  </a:moveTo>
                  <a:lnTo>
                    <a:pt x="33863" y="32292"/>
                  </a:lnTo>
                  <a:lnTo>
                    <a:pt x="47219" y="41956"/>
                  </a:lnTo>
                  <a:lnTo>
                    <a:pt x="47926" y="40934"/>
                  </a:lnTo>
                  <a:lnTo>
                    <a:pt x="34648" y="31271"/>
                  </a:lnTo>
                  <a:close/>
                  <a:moveTo>
                    <a:pt x="18149" y="31585"/>
                  </a:moveTo>
                  <a:lnTo>
                    <a:pt x="4714" y="41249"/>
                  </a:lnTo>
                  <a:lnTo>
                    <a:pt x="5500" y="42270"/>
                  </a:lnTo>
                  <a:lnTo>
                    <a:pt x="18778" y="32528"/>
                  </a:lnTo>
                  <a:lnTo>
                    <a:pt x="18149" y="31585"/>
                  </a:lnTo>
                  <a:close/>
                  <a:moveTo>
                    <a:pt x="33470" y="32921"/>
                  </a:moveTo>
                  <a:lnTo>
                    <a:pt x="32449" y="33706"/>
                  </a:lnTo>
                  <a:lnTo>
                    <a:pt x="43527" y="45963"/>
                  </a:lnTo>
                  <a:lnTo>
                    <a:pt x="44469" y="45099"/>
                  </a:lnTo>
                  <a:lnTo>
                    <a:pt x="33470" y="32921"/>
                  </a:lnTo>
                  <a:close/>
                  <a:moveTo>
                    <a:pt x="19406" y="33156"/>
                  </a:moveTo>
                  <a:lnTo>
                    <a:pt x="8328" y="45413"/>
                  </a:lnTo>
                  <a:lnTo>
                    <a:pt x="9271" y="46198"/>
                  </a:lnTo>
                  <a:lnTo>
                    <a:pt x="20349" y="34021"/>
                  </a:lnTo>
                  <a:lnTo>
                    <a:pt x="19406" y="33156"/>
                  </a:lnTo>
                  <a:close/>
                  <a:moveTo>
                    <a:pt x="31899" y="34256"/>
                  </a:moveTo>
                  <a:lnTo>
                    <a:pt x="30799" y="34885"/>
                  </a:lnTo>
                  <a:lnTo>
                    <a:pt x="39048" y="49105"/>
                  </a:lnTo>
                  <a:lnTo>
                    <a:pt x="40148" y="48477"/>
                  </a:lnTo>
                  <a:lnTo>
                    <a:pt x="31899" y="34256"/>
                  </a:lnTo>
                  <a:close/>
                  <a:moveTo>
                    <a:pt x="20978" y="34413"/>
                  </a:moveTo>
                  <a:lnTo>
                    <a:pt x="12728" y="48713"/>
                  </a:lnTo>
                  <a:lnTo>
                    <a:pt x="13828" y="49341"/>
                  </a:lnTo>
                  <a:lnTo>
                    <a:pt x="22078" y="35042"/>
                  </a:lnTo>
                  <a:lnTo>
                    <a:pt x="20978" y="34413"/>
                  </a:lnTo>
                  <a:close/>
                  <a:moveTo>
                    <a:pt x="30092" y="35199"/>
                  </a:moveTo>
                  <a:lnTo>
                    <a:pt x="28834" y="35592"/>
                  </a:lnTo>
                  <a:lnTo>
                    <a:pt x="33941" y="51227"/>
                  </a:lnTo>
                  <a:lnTo>
                    <a:pt x="35120" y="50834"/>
                  </a:lnTo>
                  <a:lnTo>
                    <a:pt x="30092" y="35199"/>
                  </a:lnTo>
                  <a:close/>
                  <a:moveTo>
                    <a:pt x="22863" y="35356"/>
                  </a:moveTo>
                  <a:lnTo>
                    <a:pt x="17756" y="50991"/>
                  </a:lnTo>
                  <a:lnTo>
                    <a:pt x="18935" y="51384"/>
                  </a:lnTo>
                  <a:lnTo>
                    <a:pt x="24042" y="35749"/>
                  </a:lnTo>
                  <a:lnTo>
                    <a:pt x="22863" y="35356"/>
                  </a:lnTo>
                  <a:close/>
                  <a:moveTo>
                    <a:pt x="24828" y="35828"/>
                  </a:moveTo>
                  <a:lnTo>
                    <a:pt x="23099" y="52248"/>
                  </a:lnTo>
                  <a:lnTo>
                    <a:pt x="24356" y="52327"/>
                  </a:lnTo>
                  <a:lnTo>
                    <a:pt x="26085" y="35985"/>
                  </a:lnTo>
                  <a:lnTo>
                    <a:pt x="24828" y="35828"/>
                  </a:lnTo>
                  <a:close/>
                  <a:moveTo>
                    <a:pt x="28127" y="35828"/>
                  </a:moveTo>
                  <a:lnTo>
                    <a:pt x="26870" y="35906"/>
                  </a:lnTo>
                  <a:lnTo>
                    <a:pt x="28599" y="52327"/>
                  </a:lnTo>
                  <a:lnTo>
                    <a:pt x="29856" y="52170"/>
                  </a:lnTo>
                  <a:lnTo>
                    <a:pt x="28127" y="35828"/>
                  </a:lnTo>
                  <a:close/>
                </a:path>
              </a:pathLst>
            </a:custGeom>
            <a:solidFill>
              <a:schemeClr val="lt1"/>
            </a:solidFill>
            <a:ln w="0">
              <a:noFill/>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000000"/>
                </a:solidFill>
                <a:latin typeface="Arial"/>
              </a:endParaRPr>
            </a:p>
          </p:txBody>
        </p:sp>
        <p:sp>
          <p:nvSpPr>
            <p:cNvPr id="492" name="Google Shape;338;p26"/>
            <p:cNvSpPr/>
            <p:nvPr/>
          </p:nvSpPr>
          <p:spPr>
            <a:xfrm>
              <a:off x="8291520" y="257040"/>
              <a:ext cx="550440" cy="564480"/>
            </a:xfrm>
            <a:custGeom>
              <a:avLst/>
              <a:gdLst>
                <a:gd name="textAreaLeft" fmla="*/ 0 w 550440"/>
                <a:gd name="textAreaRight" fmla="*/ 550800 w 550440"/>
                <a:gd name="textAreaTop" fmla="*/ 0 h 564480"/>
                <a:gd name="textAreaBottom" fmla="*/ 564840 h 564480"/>
              </a:gdLst>
              <a:ahLst/>
              <a:rect l="textAreaLeft" t="textAreaTop" r="textAreaRight" b="textAreaBottom"/>
              <a:pathLst>
                <a:path w="43135" h="44235">
                  <a:moveTo>
                    <a:pt x="21057" y="1"/>
                  </a:moveTo>
                  <a:lnTo>
                    <a:pt x="21057" y="394"/>
                  </a:lnTo>
                  <a:cubicBezTo>
                    <a:pt x="20979" y="12179"/>
                    <a:pt x="11786" y="21921"/>
                    <a:pt x="1" y="22471"/>
                  </a:cubicBezTo>
                  <a:cubicBezTo>
                    <a:pt x="11629" y="23021"/>
                    <a:pt x="20821" y="32606"/>
                    <a:pt x="21057" y="44234"/>
                  </a:cubicBezTo>
                  <a:lnTo>
                    <a:pt x="21057" y="43841"/>
                  </a:lnTo>
                  <a:cubicBezTo>
                    <a:pt x="20979" y="31663"/>
                    <a:pt x="30957" y="21764"/>
                    <a:pt x="43135" y="21764"/>
                  </a:cubicBezTo>
                  <a:cubicBezTo>
                    <a:pt x="31114" y="21685"/>
                    <a:pt x="21214" y="12022"/>
                    <a:pt x="21057" y="1"/>
                  </a:cubicBezTo>
                  <a:close/>
                </a:path>
              </a:pathLst>
            </a:custGeom>
            <a:noFill/>
            <a:ln w="19050">
              <a:solidFill>
                <a:srgbClr val="ffffff"/>
              </a:solidFill>
              <a:round/>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ffffff"/>
                </a:solidFill>
                <a:latin typeface="Arial"/>
              </a:endParaRPr>
            </a:p>
          </p:txBody>
        </p:sp>
      </p:grpSp>
      <p:sp>
        <p:nvSpPr>
          <p:cNvPr id="493" name="PlaceHolder 1"/>
          <p:cNvSpPr>
            <a:spLocks noGrp="1"/>
          </p:cNvSpPr>
          <p:nvPr>
            <p:ph type="title"/>
          </p:nvPr>
        </p:nvSpPr>
        <p:spPr>
          <a:xfrm>
            <a:off x="720000" y="444960"/>
            <a:ext cx="7703640" cy="572400"/>
          </a:xfrm>
          <a:prstGeom prst="rect">
            <a:avLst/>
          </a:prstGeom>
          <a:noFill/>
          <a:ln w="0">
            <a:noFill/>
          </a:ln>
        </p:spPr>
        <p:txBody>
          <a:bodyPr tIns="91440" bIns="91440" anchor="t">
            <a:noAutofit/>
          </a:bodyPr>
          <a:p>
            <a:pPr indent="0">
              <a:buNone/>
            </a:pPr>
            <a:r>
              <a:rPr b="0" lang="uk-UA" sz="2900" spc="-1" strike="noStrike">
                <a:solidFill>
                  <a:srgbClr val="000000"/>
                </a:solidFill>
                <a:latin typeface="Arial"/>
              </a:rPr>
              <a:t>Click to edit the title text format</a:t>
            </a:r>
            <a:endParaRPr b="0" lang="uk-UA" sz="2900" spc="-1" strike="noStrike">
              <a:solidFill>
                <a:srgbClr val="000000"/>
              </a:solidFill>
              <a:latin typeface="Arial"/>
            </a:endParaRPr>
          </a:p>
        </p:txBody>
      </p:sp>
      <p:sp>
        <p:nvSpPr>
          <p:cNvPr id="494" name="PlaceHolder 2"/>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uk-UA" sz="1400" spc="-1" strike="noStrike">
                <a:solidFill>
                  <a:srgbClr val="000000"/>
                </a:solidFill>
                <a:latin typeface="Arial"/>
              </a:rPr>
              <a:t>Click to edit the outline text format</a:t>
            </a:r>
            <a:endParaRPr b="0" lang="uk-UA" sz="14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uk-UA" sz="1400" spc="-1" strike="noStrike">
                <a:solidFill>
                  <a:srgbClr val="000000"/>
                </a:solidFill>
                <a:latin typeface="Arial"/>
              </a:rPr>
              <a:t>Second Outline Level</a:t>
            </a:r>
            <a:endParaRPr b="0" lang="uk-UA" sz="14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uk-UA" sz="1400" spc="-1" strike="noStrike">
                <a:solidFill>
                  <a:srgbClr val="000000"/>
                </a:solidFill>
                <a:latin typeface="Arial"/>
              </a:rPr>
              <a:t>Third Outline Level</a:t>
            </a:r>
            <a:endParaRPr b="0" lang="uk-UA" sz="14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uk-UA" sz="1400" spc="-1" strike="noStrike">
                <a:solidFill>
                  <a:srgbClr val="000000"/>
                </a:solidFill>
                <a:latin typeface="Arial"/>
              </a:rPr>
              <a:t>Fourth Outline Level</a:t>
            </a:r>
            <a:endParaRPr b="0" lang="uk-UA" sz="14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uk-UA" sz="2000" spc="-1" strike="noStrike">
                <a:solidFill>
                  <a:srgbClr val="000000"/>
                </a:solidFill>
                <a:latin typeface="Arial"/>
              </a:rPr>
              <a:t>Fifth Outline Level</a:t>
            </a:r>
            <a:endParaRPr b="0" lang="uk-UA" sz="20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uk-UA" sz="2000" spc="-1" strike="noStrike">
                <a:solidFill>
                  <a:srgbClr val="000000"/>
                </a:solidFill>
                <a:latin typeface="Arial"/>
              </a:rPr>
              <a:t>Sixth Outline Level</a:t>
            </a:r>
            <a:endParaRPr b="0" lang="uk-UA" sz="20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uk-UA" sz="2000" spc="-1" strike="noStrike">
                <a:solidFill>
                  <a:srgbClr val="000000"/>
                </a:solidFill>
                <a:latin typeface="Arial"/>
              </a:rPr>
              <a:t>Seventh Outline Level</a:t>
            </a:r>
            <a:endParaRPr b="0" lang="uk-UA"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779" r:id="rId6"/>
    <p:sldLayoutId id="2147483780" r:id="rId7"/>
    <p:sldLayoutId id="2147483781" r:id="rId8"/>
    <p:sldLayoutId id="2147483782" r:id="rId9"/>
    <p:sldLayoutId id="2147483783" r:id="rId10"/>
    <p:sldLayoutId id="2147483784" r:id="rId11"/>
    <p:sldLayoutId id="2147483785" r:id="rId12"/>
    <p:sldLayoutId id="2147483786" r:id="rId13"/>
    <p:sldLayoutId id="2147483787" r:id="rId14"/>
    <p:sldLayoutId id="2147483788" r:id="rId15"/>
    <p:sldLayoutId id="2147483789" r:id="rId16"/>
    <p:sldLayoutId id="2147483790" r:id="rId17"/>
  </p:sldLayoutIdLst>
</p:sldMaster>
</file>

<file path=ppt/slideMasters/slideMaster1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dk1"/>
        </a:solidFill>
      </p:bgPr>
    </p:bg>
    <p:spTree>
      <p:nvGrpSpPr>
        <p:cNvPr id="1" name=""/>
        <p:cNvGrpSpPr/>
        <p:nvPr/>
      </p:nvGrpSpPr>
      <p:grpSpPr>
        <a:xfrm>
          <a:off x="0" y="0"/>
          <a:ext cx="0" cy="0"/>
          <a:chOff x="0" y="0"/>
          <a:chExt cx="0" cy="0"/>
        </a:xfrm>
      </p:grpSpPr>
      <p:sp>
        <p:nvSpPr>
          <p:cNvPr id="531" name="PlaceHolder 1"/>
          <p:cNvSpPr>
            <a:spLocks noGrp="1"/>
          </p:cNvSpPr>
          <p:nvPr>
            <p:ph type="title"/>
          </p:nvPr>
        </p:nvSpPr>
        <p:spPr>
          <a:xfrm>
            <a:off x="1969200" y="1685160"/>
            <a:ext cx="5204880" cy="2077920"/>
          </a:xfrm>
          <a:prstGeom prst="rect">
            <a:avLst/>
          </a:prstGeom>
          <a:noFill/>
          <a:ln w="0">
            <a:noFill/>
          </a:ln>
        </p:spPr>
        <p:txBody>
          <a:bodyPr tIns="91440" bIns="91440" anchor="ctr">
            <a:noAutofit/>
          </a:bodyPr>
          <a:p>
            <a:pPr indent="0">
              <a:buNone/>
            </a:pPr>
            <a:r>
              <a:rPr b="0" lang="uk-UA" sz="6000" spc="-1" strike="noStrike">
                <a:solidFill>
                  <a:srgbClr val="000000"/>
                </a:solidFill>
                <a:latin typeface="Arial"/>
              </a:rPr>
              <a:t>Click to edit the title text format</a:t>
            </a:r>
            <a:endParaRPr b="0" lang="uk-UA" sz="6000" spc="-1" strike="noStrike">
              <a:solidFill>
                <a:srgbClr val="000000"/>
              </a:solidFill>
              <a:latin typeface="Arial"/>
            </a:endParaRPr>
          </a:p>
        </p:txBody>
      </p:sp>
      <p:grpSp>
        <p:nvGrpSpPr>
          <p:cNvPr id="532" name="Google Shape;94;p8"/>
          <p:cNvGrpSpPr/>
          <p:nvPr/>
        </p:nvGrpSpPr>
        <p:grpSpPr>
          <a:xfrm>
            <a:off x="0" y="0"/>
            <a:ext cx="9143640" cy="5184000"/>
            <a:chOff x="0" y="0"/>
            <a:chExt cx="9143640" cy="5184000"/>
          </a:xfrm>
        </p:grpSpPr>
        <p:grpSp>
          <p:nvGrpSpPr>
            <p:cNvPr id="533" name="Google Shape;95;p8"/>
            <p:cNvGrpSpPr/>
            <p:nvPr/>
          </p:nvGrpSpPr>
          <p:grpSpPr>
            <a:xfrm>
              <a:off x="0" y="0"/>
              <a:ext cx="9143640" cy="3918600"/>
              <a:chOff x="0" y="0"/>
              <a:chExt cx="9143640" cy="3918600"/>
            </a:xfrm>
          </p:grpSpPr>
          <p:pic>
            <p:nvPicPr>
              <p:cNvPr id="534" name="Google Shape;96;p8" descr=""/>
              <p:cNvPicPr/>
              <p:nvPr/>
            </p:nvPicPr>
            <p:blipFill>
              <a:blip r:embed="rId2"/>
              <a:srcRect l="-1033" t="37313" r="79191" b="16857"/>
              <a:stretch/>
            </p:blipFill>
            <p:spPr>
              <a:xfrm>
                <a:off x="6204600" y="0"/>
                <a:ext cx="2939040" cy="3918600"/>
              </a:xfrm>
              <a:prstGeom prst="rect">
                <a:avLst/>
              </a:prstGeom>
              <a:ln w="0">
                <a:noFill/>
              </a:ln>
            </p:spPr>
          </p:pic>
          <p:pic>
            <p:nvPicPr>
              <p:cNvPr id="535" name="Google Shape;97;p8" descr=""/>
              <p:cNvPicPr/>
              <p:nvPr/>
            </p:nvPicPr>
            <p:blipFill>
              <a:blip r:embed="rId3"/>
              <a:srcRect l="32806" t="59539" r="33978" b="0"/>
              <a:stretch/>
            </p:blipFill>
            <p:spPr>
              <a:xfrm>
                <a:off x="0" y="0"/>
                <a:ext cx="4896360" cy="2283840"/>
              </a:xfrm>
              <a:prstGeom prst="rect">
                <a:avLst/>
              </a:prstGeom>
              <a:ln w="0">
                <a:noFill/>
              </a:ln>
            </p:spPr>
          </p:pic>
        </p:grpSp>
        <p:grpSp>
          <p:nvGrpSpPr>
            <p:cNvPr id="536" name="Google Shape;98;p8"/>
            <p:cNvGrpSpPr/>
            <p:nvPr/>
          </p:nvGrpSpPr>
          <p:grpSpPr>
            <a:xfrm>
              <a:off x="0" y="1018080"/>
              <a:ext cx="4437720" cy="4165920"/>
              <a:chOff x="0" y="1018080"/>
              <a:chExt cx="4437720" cy="4165920"/>
            </a:xfrm>
          </p:grpSpPr>
          <p:pic>
            <p:nvPicPr>
              <p:cNvPr id="537" name="Google Shape;99;p8" descr=""/>
              <p:cNvPicPr/>
              <p:nvPr/>
            </p:nvPicPr>
            <p:blipFill>
              <a:blip r:embed="rId4"/>
              <a:srcRect l="35370" t="5164" r="21351" b="51348"/>
              <a:stretch/>
            </p:blipFill>
            <p:spPr>
              <a:xfrm>
                <a:off x="0" y="2809440"/>
                <a:ext cx="4437720" cy="2333520"/>
              </a:xfrm>
              <a:prstGeom prst="rect">
                <a:avLst/>
              </a:prstGeom>
              <a:ln w="0">
                <a:noFill/>
              </a:ln>
            </p:spPr>
          </p:pic>
          <p:pic>
            <p:nvPicPr>
              <p:cNvPr id="538" name="Google Shape;100;p8" descr=""/>
              <p:cNvPicPr/>
              <p:nvPr/>
            </p:nvPicPr>
            <p:blipFill>
              <a:blip r:embed="rId5"/>
              <a:srcRect l="0" t="21588" r="76117" b="13746"/>
              <a:stretch/>
            </p:blipFill>
            <p:spPr>
              <a:xfrm rot="10800000">
                <a:off x="360" y="1018080"/>
                <a:ext cx="2939040" cy="4165920"/>
              </a:xfrm>
              <a:prstGeom prst="rect">
                <a:avLst/>
              </a:prstGeom>
              <a:ln w="0">
                <a:noFill/>
              </a:ln>
            </p:spPr>
          </p:pic>
        </p:grpSp>
      </p:grpSp>
      <p:grpSp>
        <p:nvGrpSpPr>
          <p:cNvPr id="539" name="Google Shape;101;p8"/>
          <p:cNvGrpSpPr/>
          <p:nvPr/>
        </p:nvGrpSpPr>
        <p:grpSpPr>
          <a:xfrm>
            <a:off x="437760" y="-302760"/>
            <a:ext cx="1949040" cy="4906440"/>
            <a:chOff x="437760" y="-302760"/>
            <a:chExt cx="1949040" cy="4906440"/>
          </a:xfrm>
        </p:grpSpPr>
        <p:sp>
          <p:nvSpPr>
            <p:cNvPr id="540" name="Google Shape;102;p8"/>
            <p:cNvSpPr/>
            <p:nvPr/>
          </p:nvSpPr>
          <p:spPr>
            <a:xfrm>
              <a:off x="1365480" y="-302760"/>
              <a:ext cx="1021320" cy="1018080"/>
            </a:xfrm>
            <a:custGeom>
              <a:avLst/>
              <a:gdLst>
                <a:gd name="textAreaLeft" fmla="*/ 0 w 1021320"/>
                <a:gd name="textAreaRight" fmla="*/ 1021680 w 1021320"/>
                <a:gd name="textAreaTop" fmla="*/ 0 h 1018080"/>
                <a:gd name="textAreaBottom" fmla="*/ 1018440 h 1018080"/>
              </a:gdLst>
              <a:ahLst/>
              <a:rect l="textAreaLeft" t="textAreaTop" r="textAreaRight" b="textAreaBottom"/>
              <a:pathLst>
                <a:path w="52484" h="52327">
                  <a:moveTo>
                    <a:pt x="23885" y="79"/>
                  </a:moveTo>
                  <a:lnTo>
                    <a:pt x="22706" y="158"/>
                  </a:lnTo>
                  <a:lnTo>
                    <a:pt x="24435" y="16500"/>
                  </a:lnTo>
                  <a:lnTo>
                    <a:pt x="25613" y="16421"/>
                  </a:lnTo>
                  <a:lnTo>
                    <a:pt x="23885" y="79"/>
                  </a:lnTo>
                  <a:close/>
                  <a:moveTo>
                    <a:pt x="28206" y="1"/>
                  </a:moveTo>
                  <a:lnTo>
                    <a:pt x="26477" y="16343"/>
                  </a:lnTo>
                  <a:lnTo>
                    <a:pt x="27735" y="16500"/>
                  </a:lnTo>
                  <a:lnTo>
                    <a:pt x="29463" y="158"/>
                  </a:lnTo>
                  <a:lnTo>
                    <a:pt x="28206" y="1"/>
                  </a:lnTo>
                  <a:close/>
                  <a:moveTo>
                    <a:pt x="33549" y="944"/>
                  </a:moveTo>
                  <a:lnTo>
                    <a:pt x="28520" y="16657"/>
                  </a:lnTo>
                  <a:lnTo>
                    <a:pt x="29699" y="16971"/>
                  </a:lnTo>
                  <a:lnTo>
                    <a:pt x="34727" y="1336"/>
                  </a:lnTo>
                  <a:lnTo>
                    <a:pt x="33549" y="944"/>
                  </a:lnTo>
                  <a:close/>
                  <a:moveTo>
                    <a:pt x="18542" y="1101"/>
                  </a:moveTo>
                  <a:lnTo>
                    <a:pt x="17364" y="1494"/>
                  </a:lnTo>
                  <a:lnTo>
                    <a:pt x="22470" y="17207"/>
                  </a:lnTo>
                  <a:lnTo>
                    <a:pt x="23649" y="16814"/>
                  </a:lnTo>
                  <a:lnTo>
                    <a:pt x="18542" y="1101"/>
                  </a:lnTo>
                  <a:close/>
                  <a:moveTo>
                    <a:pt x="38655" y="3065"/>
                  </a:moveTo>
                  <a:lnTo>
                    <a:pt x="30406" y="17286"/>
                  </a:lnTo>
                  <a:lnTo>
                    <a:pt x="31506" y="17914"/>
                  </a:lnTo>
                  <a:lnTo>
                    <a:pt x="39755" y="3693"/>
                  </a:lnTo>
                  <a:lnTo>
                    <a:pt x="38655" y="3065"/>
                  </a:lnTo>
                  <a:close/>
                  <a:moveTo>
                    <a:pt x="13514" y="3301"/>
                  </a:moveTo>
                  <a:lnTo>
                    <a:pt x="12414" y="3851"/>
                  </a:lnTo>
                  <a:lnTo>
                    <a:pt x="20585" y="18150"/>
                  </a:lnTo>
                  <a:lnTo>
                    <a:pt x="21685" y="17521"/>
                  </a:lnTo>
                  <a:lnTo>
                    <a:pt x="13514" y="3301"/>
                  </a:lnTo>
                  <a:close/>
                  <a:moveTo>
                    <a:pt x="43212" y="6129"/>
                  </a:moveTo>
                  <a:lnTo>
                    <a:pt x="32213" y="18386"/>
                  </a:lnTo>
                  <a:lnTo>
                    <a:pt x="33077" y="19171"/>
                  </a:lnTo>
                  <a:lnTo>
                    <a:pt x="44155" y="6993"/>
                  </a:lnTo>
                  <a:lnTo>
                    <a:pt x="43212" y="6129"/>
                  </a:lnTo>
                  <a:close/>
                  <a:moveTo>
                    <a:pt x="8957" y="6443"/>
                  </a:moveTo>
                  <a:lnTo>
                    <a:pt x="8014" y="7229"/>
                  </a:lnTo>
                  <a:lnTo>
                    <a:pt x="19092" y="19486"/>
                  </a:lnTo>
                  <a:lnTo>
                    <a:pt x="20035" y="18621"/>
                  </a:lnTo>
                  <a:lnTo>
                    <a:pt x="8957" y="6443"/>
                  </a:lnTo>
                  <a:close/>
                  <a:moveTo>
                    <a:pt x="46984" y="10136"/>
                  </a:moveTo>
                  <a:lnTo>
                    <a:pt x="33706" y="19721"/>
                  </a:lnTo>
                  <a:lnTo>
                    <a:pt x="34413" y="20743"/>
                  </a:lnTo>
                  <a:lnTo>
                    <a:pt x="47769" y="11079"/>
                  </a:lnTo>
                  <a:lnTo>
                    <a:pt x="46984" y="10136"/>
                  </a:lnTo>
                  <a:close/>
                  <a:moveTo>
                    <a:pt x="5264" y="10450"/>
                  </a:moveTo>
                  <a:lnTo>
                    <a:pt x="4479" y="11393"/>
                  </a:lnTo>
                  <a:lnTo>
                    <a:pt x="17835" y="21135"/>
                  </a:lnTo>
                  <a:lnTo>
                    <a:pt x="18542" y="20114"/>
                  </a:lnTo>
                  <a:lnTo>
                    <a:pt x="5264" y="10450"/>
                  </a:lnTo>
                  <a:close/>
                  <a:moveTo>
                    <a:pt x="49891" y="14771"/>
                  </a:moveTo>
                  <a:lnTo>
                    <a:pt x="34884" y="21450"/>
                  </a:lnTo>
                  <a:lnTo>
                    <a:pt x="35356" y="22628"/>
                  </a:lnTo>
                  <a:lnTo>
                    <a:pt x="50441" y="15871"/>
                  </a:lnTo>
                  <a:lnTo>
                    <a:pt x="49891" y="14771"/>
                  </a:lnTo>
                  <a:close/>
                  <a:moveTo>
                    <a:pt x="2436" y="15164"/>
                  </a:moveTo>
                  <a:lnTo>
                    <a:pt x="1964" y="16264"/>
                  </a:lnTo>
                  <a:lnTo>
                    <a:pt x="16971" y="22942"/>
                  </a:lnTo>
                  <a:lnTo>
                    <a:pt x="17442" y="21843"/>
                  </a:lnTo>
                  <a:lnTo>
                    <a:pt x="2436" y="15164"/>
                  </a:lnTo>
                  <a:close/>
                  <a:moveTo>
                    <a:pt x="51776" y="19878"/>
                  </a:moveTo>
                  <a:lnTo>
                    <a:pt x="35670" y="23335"/>
                  </a:lnTo>
                  <a:lnTo>
                    <a:pt x="35906" y="24592"/>
                  </a:lnTo>
                  <a:lnTo>
                    <a:pt x="52012" y="21135"/>
                  </a:lnTo>
                  <a:lnTo>
                    <a:pt x="51776" y="19878"/>
                  </a:lnTo>
                  <a:close/>
                  <a:moveTo>
                    <a:pt x="629" y="20350"/>
                  </a:moveTo>
                  <a:lnTo>
                    <a:pt x="393" y="21528"/>
                  </a:lnTo>
                  <a:lnTo>
                    <a:pt x="16499" y="24985"/>
                  </a:lnTo>
                  <a:lnTo>
                    <a:pt x="16814" y="23728"/>
                  </a:lnTo>
                  <a:lnTo>
                    <a:pt x="629" y="20350"/>
                  </a:lnTo>
                  <a:close/>
                  <a:moveTo>
                    <a:pt x="36063" y="25300"/>
                  </a:moveTo>
                  <a:lnTo>
                    <a:pt x="36063" y="26635"/>
                  </a:lnTo>
                  <a:lnTo>
                    <a:pt x="52483" y="26635"/>
                  </a:lnTo>
                  <a:lnTo>
                    <a:pt x="52483" y="25378"/>
                  </a:lnTo>
                  <a:lnTo>
                    <a:pt x="36063" y="25300"/>
                  </a:lnTo>
                  <a:close/>
                  <a:moveTo>
                    <a:pt x="0" y="25771"/>
                  </a:moveTo>
                  <a:lnTo>
                    <a:pt x="0" y="27028"/>
                  </a:lnTo>
                  <a:lnTo>
                    <a:pt x="16421" y="27028"/>
                  </a:lnTo>
                  <a:lnTo>
                    <a:pt x="16499" y="25771"/>
                  </a:lnTo>
                  <a:close/>
                  <a:moveTo>
                    <a:pt x="35984" y="27421"/>
                  </a:moveTo>
                  <a:lnTo>
                    <a:pt x="35748" y="28599"/>
                  </a:lnTo>
                  <a:lnTo>
                    <a:pt x="51855" y="32056"/>
                  </a:lnTo>
                  <a:lnTo>
                    <a:pt x="52090" y="30799"/>
                  </a:lnTo>
                  <a:lnTo>
                    <a:pt x="35984" y="27421"/>
                  </a:lnTo>
                  <a:close/>
                  <a:moveTo>
                    <a:pt x="16578" y="27814"/>
                  </a:moveTo>
                  <a:lnTo>
                    <a:pt x="472" y="31192"/>
                  </a:lnTo>
                  <a:lnTo>
                    <a:pt x="707" y="32449"/>
                  </a:lnTo>
                  <a:lnTo>
                    <a:pt x="16814" y="28992"/>
                  </a:lnTo>
                  <a:lnTo>
                    <a:pt x="16578" y="27814"/>
                  </a:lnTo>
                  <a:close/>
                  <a:moveTo>
                    <a:pt x="35513" y="29385"/>
                  </a:moveTo>
                  <a:lnTo>
                    <a:pt x="35041" y="30485"/>
                  </a:lnTo>
                  <a:lnTo>
                    <a:pt x="50048" y="37242"/>
                  </a:lnTo>
                  <a:lnTo>
                    <a:pt x="50598" y="36063"/>
                  </a:lnTo>
                  <a:lnTo>
                    <a:pt x="35513" y="29385"/>
                  </a:lnTo>
                  <a:close/>
                  <a:moveTo>
                    <a:pt x="17128" y="29778"/>
                  </a:moveTo>
                  <a:lnTo>
                    <a:pt x="2122" y="36456"/>
                  </a:lnTo>
                  <a:lnTo>
                    <a:pt x="2593" y="37556"/>
                  </a:lnTo>
                  <a:lnTo>
                    <a:pt x="17678" y="30956"/>
                  </a:lnTo>
                  <a:lnTo>
                    <a:pt x="17128" y="29778"/>
                  </a:lnTo>
                  <a:close/>
                  <a:moveTo>
                    <a:pt x="34648" y="31271"/>
                  </a:moveTo>
                  <a:lnTo>
                    <a:pt x="33863" y="32292"/>
                  </a:lnTo>
                  <a:lnTo>
                    <a:pt x="47219" y="41956"/>
                  </a:lnTo>
                  <a:lnTo>
                    <a:pt x="47926" y="40934"/>
                  </a:lnTo>
                  <a:lnTo>
                    <a:pt x="34648" y="31271"/>
                  </a:lnTo>
                  <a:close/>
                  <a:moveTo>
                    <a:pt x="18149" y="31585"/>
                  </a:moveTo>
                  <a:lnTo>
                    <a:pt x="4714" y="41249"/>
                  </a:lnTo>
                  <a:lnTo>
                    <a:pt x="5500" y="42270"/>
                  </a:lnTo>
                  <a:lnTo>
                    <a:pt x="18778" y="32528"/>
                  </a:lnTo>
                  <a:lnTo>
                    <a:pt x="18149" y="31585"/>
                  </a:lnTo>
                  <a:close/>
                  <a:moveTo>
                    <a:pt x="33470" y="32921"/>
                  </a:moveTo>
                  <a:lnTo>
                    <a:pt x="32449" y="33706"/>
                  </a:lnTo>
                  <a:lnTo>
                    <a:pt x="43527" y="45963"/>
                  </a:lnTo>
                  <a:lnTo>
                    <a:pt x="44469" y="45099"/>
                  </a:lnTo>
                  <a:lnTo>
                    <a:pt x="33470" y="32921"/>
                  </a:lnTo>
                  <a:close/>
                  <a:moveTo>
                    <a:pt x="19406" y="33156"/>
                  </a:moveTo>
                  <a:lnTo>
                    <a:pt x="8328" y="45413"/>
                  </a:lnTo>
                  <a:lnTo>
                    <a:pt x="9271" y="46198"/>
                  </a:lnTo>
                  <a:lnTo>
                    <a:pt x="20349" y="34021"/>
                  </a:lnTo>
                  <a:lnTo>
                    <a:pt x="19406" y="33156"/>
                  </a:lnTo>
                  <a:close/>
                  <a:moveTo>
                    <a:pt x="31899" y="34256"/>
                  </a:moveTo>
                  <a:lnTo>
                    <a:pt x="30799" y="34885"/>
                  </a:lnTo>
                  <a:lnTo>
                    <a:pt x="39048" y="49105"/>
                  </a:lnTo>
                  <a:lnTo>
                    <a:pt x="40148" y="48477"/>
                  </a:lnTo>
                  <a:lnTo>
                    <a:pt x="31899" y="34256"/>
                  </a:lnTo>
                  <a:close/>
                  <a:moveTo>
                    <a:pt x="20978" y="34413"/>
                  </a:moveTo>
                  <a:lnTo>
                    <a:pt x="12728" y="48713"/>
                  </a:lnTo>
                  <a:lnTo>
                    <a:pt x="13828" y="49341"/>
                  </a:lnTo>
                  <a:lnTo>
                    <a:pt x="22078" y="35042"/>
                  </a:lnTo>
                  <a:lnTo>
                    <a:pt x="20978" y="34413"/>
                  </a:lnTo>
                  <a:close/>
                  <a:moveTo>
                    <a:pt x="30092" y="35199"/>
                  </a:moveTo>
                  <a:lnTo>
                    <a:pt x="28834" y="35592"/>
                  </a:lnTo>
                  <a:lnTo>
                    <a:pt x="33941" y="51227"/>
                  </a:lnTo>
                  <a:lnTo>
                    <a:pt x="35120" y="50834"/>
                  </a:lnTo>
                  <a:lnTo>
                    <a:pt x="30092" y="35199"/>
                  </a:lnTo>
                  <a:close/>
                  <a:moveTo>
                    <a:pt x="22863" y="35356"/>
                  </a:moveTo>
                  <a:lnTo>
                    <a:pt x="17756" y="50991"/>
                  </a:lnTo>
                  <a:lnTo>
                    <a:pt x="18935" y="51384"/>
                  </a:lnTo>
                  <a:lnTo>
                    <a:pt x="24042" y="35749"/>
                  </a:lnTo>
                  <a:lnTo>
                    <a:pt x="22863" y="35356"/>
                  </a:lnTo>
                  <a:close/>
                  <a:moveTo>
                    <a:pt x="24828" y="35828"/>
                  </a:moveTo>
                  <a:lnTo>
                    <a:pt x="23099" y="52248"/>
                  </a:lnTo>
                  <a:lnTo>
                    <a:pt x="24356" y="52327"/>
                  </a:lnTo>
                  <a:lnTo>
                    <a:pt x="26085" y="35985"/>
                  </a:lnTo>
                  <a:lnTo>
                    <a:pt x="24828" y="35828"/>
                  </a:lnTo>
                  <a:close/>
                  <a:moveTo>
                    <a:pt x="28127" y="35828"/>
                  </a:moveTo>
                  <a:lnTo>
                    <a:pt x="26870" y="35906"/>
                  </a:lnTo>
                  <a:lnTo>
                    <a:pt x="28599" y="52327"/>
                  </a:lnTo>
                  <a:lnTo>
                    <a:pt x="29856" y="52170"/>
                  </a:lnTo>
                  <a:lnTo>
                    <a:pt x="28127" y="35828"/>
                  </a:lnTo>
                  <a:close/>
                </a:path>
              </a:pathLst>
            </a:custGeom>
            <a:solidFill>
              <a:schemeClr val="lt1"/>
            </a:solidFill>
            <a:ln w="0">
              <a:noFill/>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000000"/>
                </a:solidFill>
                <a:latin typeface="Arial"/>
              </a:endParaRPr>
            </a:p>
          </p:txBody>
        </p:sp>
        <p:sp>
          <p:nvSpPr>
            <p:cNvPr id="541" name="Google Shape;103;p8"/>
            <p:cNvSpPr/>
            <p:nvPr/>
          </p:nvSpPr>
          <p:spPr>
            <a:xfrm>
              <a:off x="437760" y="4039200"/>
              <a:ext cx="550440" cy="564480"/>
            </a:xfrm>
            <a:custGeom>
              <a:avLst/>
              <a:gdLst>
                <a:gd name="textAreaLeft" fmla="*/ 0 w 550440"/>
                <a:gd name="textAreaRight" fmla="*/ 550800 w 550440"/>
                <a:gd name="textAreaTop" fmla="*/ 0 h 564480"/>
                <a:gd name="textAreaBottom" fmla="*/ 564840 h 564480"/>
              </a:gdLst>
              <a:ahLst/>
              <a:rect l="textAreaLeft" t="textAreaTop" r="textAreaRight" b="textAreaBottom"/>
              <a:pathLst>
                <a:path w="43135" h="44235">
                  <a:moveTo>
                    <a:pt x="21057" y="1"/>
                  </a:moveTo>
                  <a:lnTo>
                    <a:pt x="21057" y="394"/>
                  </a:lnTo>
                  <a:cubicBezTo>
                    <a:pt x="20979" y="12179"/>
                    <a:pt x="11786" y="21921"/>
                    <a:pt x="1" y="22471"/>
                  </a:cubicBezTo>
                  <a:cubicBezTo>
                    <a:pt x="11629" y="23021"/>
                    <a:pt x="20821" y="32606"/>
                    <a:pt x="21057" y="44234"/>
                  </a:cubicBezTo>
                  <a:lnTo>
                    <a:pt x="21057" y="43841"/>
                  </a:lnTo>
                  <a:cubicBezTo>
                    <a:pt x="20979" y="31663"/>
                    <a:pt x="30957" y="21764"/>
                    <a:pt x="43135" y="21764"/>
                  </a:cubicBezTo>
                  <a:cubicBezTo>
                    <a:pt x="31114" y="21685"/>
                    <a:pt x="21214" y="12022"/>
                    <a:pt x="21057" y="1"/>
                  </a:cubicBezTo>
                  <a:close/>
                </a:path>
              </a:pathLst>
            </a:custGeom>
            <a:noFill/>
            <a:ln w="19050">
              <a:solidFill>
                <a:srgbClr val="ffffff"/>
              </a:solidFill>
              <a:round/>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ffffff"/>
                </a:solidFill>
                <a:latin typeface="Arial"/>
              </a:endParaRPr>
            </a:p>
          </p:txBody>
        </p:sp>
      </p:grpSp>
      <p:sp>
        <p:nvSpPr>
          <p:cNvPr id="542" name="PlaceHolder 2"/>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uk-UA" sz="1400" spc="-1" strike="noStrike">
                <a:solidFill>
                  <a:srgbClr val="000000"/>
                </a:solidFill>
                <a:latin typeface="Arial"/>
              </a:rPr>
              <a:t>Click to edit the outline text format</a:t>
            </a:r>
            <a:endParaRPr b="0" lang="uk-UA" sz="14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uk-UA" sz="1400" spc="-1" strike="noStrike">
                <a:solidFill>
                  <a:srgbClr val="000000"/>
                </a:solidFill>
                <a:latin typeface="Arial"/>
              </a:rPr>
              <a:t>Second Outline Level</a:t>
            </a:r>
            <a:endParaRPr b="0" lang="uk-UA" sz="14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uk-UA" sz="1400" spc="-1" strike="noStrike">
                <a:solidFill>
                  <a:srgbClr val="000000"/>
                </a:solidFill>
                <a:latin typeface="Arial"/>
              </a:rPr>
              <a:t>Third Outline Level</a:t>
            </a:r>
            <a:endParaRPr b="0" lang="uk-UA" sz="14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uk-UA" sz="1400" spc="-1" strike="noStrike">
                <a:solidFill>
                  <a:srgbClr val="000000"/>
                </a:solidFill>
                <a:latin typeface="Arial"/>
              </a:rPr>
              <a:t>Fourth Outline Level</a:t>
            </a:r>
            <a:endParaRPr b="0" lang="uk-UA" sz="14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uk-UA" sz="2000" spc="-1" strike="noStrike">
                <a:solidFill>
                  <a:srgbClr val="000000"/>
                </a:solidFill>
                <a:latin typeface="Arial"/>
              </a:rPr>
              <a:t>Fifth Outline Level</a:t>
            </a:r>
            <a:endParaRPr b="0" lang="uk-UA" sz="20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uk-UA" sz="2000" spc="-1" strike="noStrike">
                <a:solidFill>
                  <a:srgbClr val="000000"/>
                </a:solidFill>
                <a:latin typeface="Arial"/>
              </a:rPr>
              <a:t>Sixth Outline Level</a:t>
            </a:r>
            <a:endParaRPr b="0" lang="uk-UA" sz="20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uk-UA" sz="2000" spc="-1" strike="noStrike">
                <a:solidFill>
                  <a:srgbClr val="000000"/>
                </a:solidFill>
                <a:latin typeface="Arial"/>
              </a:rPr>
              <a:t>Seventh Outline Level</a:t>
            </a:r>
            <a:endParaRPr b="0" lang="uk-UA"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792" r:id="rId6"/>
    <p:sldLayoutId id="2147483793" r:id="rId7"/>
    <p:sldLayoutId id="2147483794" r:id="rId8"/>
    <p:sldLayoutId id="2147483795" r:id="rId9"/>
    <p:sldLayoutId id="2147483796" r:id="rId10"/>
    <p:sldLayoutId id="2147483797" r:id="rId11"/>
    <p:sldLayoutId id="2147483798" r:id="rId12"/>
    <p:sldLayoutId id="2147483799" r:id="rId13"/>
    <p:sldLayoutId id="2147483800" r:id="rId14"/>
    <p:sldLayoutId id="2147483801" r:id="rId15"/>
    <p:sldLayoutId id="2147483802" r:id="rId16"/>
    <p:sldLayoutId id="2147483803" r:id="rId17"/>
  </p:sldLayoutIdLst>
</p:sldMaster>
</file>

<file path=ppt/slideMasters/slideMaster1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dk1"/>
        </a:solidFill>
      </p:bgPr>
    </p:bg>
    <p:spTree>
      <p:nvGrpSpPr>
        <p:cNvPr id="1" name=""/>
        <p:cNvGrpSpPr/>
        <p:nvPr/>
      </p:nvGrpSpPr>
      <p:grpSpPr>
        <a:xfrm>
          <a:off x="0" y="0"/>
          <a:ext cx="0" cy="0"/>
          <a:chOff x="0" y="0"/>
          <a:chExt cx="0" cy="0"/>
        </a:xfrm>
      </p:grpSpPr>
      <p:grpSp>
        <p:nvGrpSpPr>
          <p:cNvPr id="579" name="Google Shape;168;p15"/>
          <p:cNvGrpSpPr/>
          <p:nvPr/>
        </p:nvGrpSpPr>
        <p:grpSpPr>
          <a:xfrm>
            <a:off x="4157280" y="896400"/>
            <a:ext cx="4986360" cy="4287600"/>
            <a:chOff x="4157280" y="896400"/>
            <a:chExt cx="4986360" cy="4287600"/>
          </a:xfrm>
        </p:grpSpPr>
        <p:pic>
          <p:nvPicPr>
            <p:cNvPr id="580" name="Google Shape;169;p15" descr=""/>
            <p:cNvPicPr/>
            <p:nvPr/>
          </p:nvPicPr>
          <p:blipFill>
            <a:blip r:embed="rId2"/>
            <a:srcRect l="0" t="25169" r="78561" b="15088"/>
            <a:stretch/>
          </p:blipFill>
          <p:spPr>
            <a:xfrm flipH="1" rot="10800000">
              <a:off x="6204600" y="896400"/>
              <a:ext cx="2939040" cy="4287600"/>
            </a:xfrm>
            <a:prstGeom prst="rect">
              <a:avLst/>
            </a:prstGeom>
            <a:ln w="0">
              <a:noFill/>
            </a:ln>
          </p:spPr>
        </p:pic>
        <p:pic>
          <p:nvPicPr>
            <p:cNvPr id="581" name="Google Shape;170;p15" descr=""/>
            <p:cNvPicPr/>
            <p:nvPr/>
          </p:nvPicPr>
          <p:blipFill>
            <a:blip r:embed="rId3"/>
            <a:srcRect l="15332" t="49838" r="38444" b="2221"/>
            <a:stretch/>
          </p:blipFill>
          <p:spPr>
            <a:xfrm flipH="1" rot="10800000">
              <a:off x="4157280" y="2477160"/>
              <a:ext cx="4986360" cy="2706480"/>
            </a:xfrm>
            <a:prstGeom prst="rect">
              <a:avLst/>
            </a:prstGeom>
            <a:ln w="0">
              <a:noFill/>
            </a:ln>
          </p:spPr>
        </p:pic>
      </p:grpSp>
      <p:grpSp>
        <p:nvGrpSpPr>
          <p:cNvPr id="582" name="Google Shape;171;p15"/>
          <p:cNvGrpSpPr/>
          <p:nvPr/>
        </p:nvGrpSpPr>
        <p:grpSpPr>
          <a:xfrm>
            <a:off x="0" y="-58680"/>
            <a:ext cx="4437720" cy="4165920"/>
            <a:chOff x="0" y="-58680"/>
            <a:chExt cx="4437720" cy="4165920"/>
          </a:xfrm>
        </p:grpSpPr>
        <p:pic>
          <p:nvPicPr>
            <p:cNvPr id="583" name="Google Shape;172;p15" descr=""/>
            <p:cNvPicPr/>
            <p:nvPr/>
          </p:nvPicPr>
          <p:blipFill>
            <a:blip r:embed="rId4"/>
            <a:srcRect l="44287" t="1775" r="12435" b="54273"/>
            <a:stretch/>
          </p:blipFill>
          <p:spPr>
            <a:xfrm flipH="1" rot="10800000">
              <a:off x="0" y="15840"/>
              <a:ext cx="4437720" cy="2358360"/>
            </a:xfrm>
            <a:prstGeom prst="rect">
              <a:avLst/>
            </a:prstGeom>
            <a:ln w="0">
              <a:noFill/>
            </a:ln>
          </p:spPr>
        </p:pic>
        <p:pic>
          <p:nvPicPr>
            <p:cNvPr id="584" name="Google Shape;173;p15" descr=""/>
            <p:cNvPicPr/>
            <p:nvPr/>
          </p:nvPicPr>
          <p:blipFill>
            <a:blip r:embed="rId5"/>
            <a:srcRect l="-5663" t="7601" r="81780" b="27732"/>
            <a:stretch/>
          </p:blipFill>
          <p:spPr>
            <a:xfrm flipH="1">
              <a:off x="360" y="-58680"/>
              <a:ext cx="2939040" cy="4165920"/>
            </a:xfrm>
            <a:prstGeom prst="rect">
              <a:avLst/>
            </a:prstGeom>
            <a:ln w="0">
              <a:noFill/>
            </a:ln>
          </p:spPr>
        </p:pic>
      </p:grpSp>
      <p:grpSp>
        <p:nvGrpSpPr>
          <p:cNvPr id="585" name="Google Shape;174;p15"/>
          <p:cNvGrpSpPr/>
          <p:nvPr/>
        </p:nvGrpSpPr>
        <p:grpSpPr>
          <a:xfrm>
            <a:off x="0" y="133200"/>
            <a:ext cx="8837280" cy="6678000"/>
            <a:chOff x="0" y="133200"/>
            <a:chExt cx="8837280" cy="6678000"/>
          </a:xfrm>
        </p:grpSpPr>
        <p:sp>
          <p:nvSpPr>
            <p:cNvPr id="586" name="Google Shape;175;p15"/>
            <p:cNvSpPr/>
            <p:nvPr/>
          </p:nvSpPr>
          <p:spPr>
            <a:xfrm>
              <a:off x="0" y="4382280"/>
              <a:ext cx="2429280" cy="2428920"/>
            </a:xfrm>
            <a:custGeom>
              <a:avLst/>
              <a:gdLst>
                <a:gd name="textAreaLeft" fmla="*/ 0 w 2429280"/>
                <a:gd name="textAreaRight" fmla="*/ 2429640 w 2429280"/>
                <a:gd name="textAreaTop" fmla="*/ 0 h 2428920"/>
                <a:gd name="textAreaBottom" fmla="*/ 2429280 h 2428920"/>
              </a:gdLst>
              <a:ahLst/>
              <a:rect l="textAreaLeft" t="textAreaTop" r="textAreaRight" b="textAreaBottom"/>
              <a:pathLst>
                <a:path w="97192" h="97166">
                  <a:moveTo>
                    <a:pt x="47043" y="1"/>
                  </a:moveTo>
                  <a:lnTo>
                    <a:pt x="47282" y="7412"/>
                  </a:lnTo>
                  <a:lnTo>
                    <a:pt x="47839" y="7412"/>
                  </a:lnTo>
                  <a:lnTo>
                    <a:pt x="47707" y="1"/>
                  </a:lnTo>
                  <a:close/>
                  <a:moveTo>
                    <a:pt x="50389" y="27"/>
                  </a:moveTo>
                  <a:lnTo>
                    <a:pt x="50150" y="7438"/>
                  </a:lnTo>
                  <a:lnTo>
                    <a:pt x="50708" y="7465"/>
                  </a:lnTo>
                  <a:lnTo>
                    <a:pt x="51053" y="54"/>
                  </a:lnTo>
                  <a:cubicBezTo>
                    <a:pt x="50841" y="54"/>
                    <a:pt x="50628" y="27"/>
                    <a:pt x="50389" y="27"/>
                  </a:cubicBezTo>
                  <a:close/>
                  <a:moveTo>
                    <a:pt x="44386" y="160"/>
                  </a:moveTo>
                  <a:lnTo>
                    <a:pt x="43722" y="213"/>
                  </a:lnTo>
                  <a:lnTo>
                    <a:pt x="44466" y="7598"/>
                  </a:lnTo>
                  <a:lnTo>
                    <a:pt x="45024" y="7544"/>
                  </a:lnTo>
                  <a:lnTo>
                    <a:pt x="44386" y="160"/>
                  </a:lnTo>
                  <a:close/>
                  <a:moveTo>
                    <a:pt x="53710" y="266"/>
                  </a:moveTo>
                  <a:lnTo>
                    <a:pt x="52939" y="7624"/>
                  </a:lnTo>
                  <a:lnTo>
                    <a:pt x="53524" y="7704"/>
                  </a:lnTo>
                  <a:lnTo>
                    <a:pt x="54374" y="319"/>
                  </a:lnTo>
                  <a:lnTo>
                    <a:pt x="53710" y="266"/>
                  </a:lnTo>
                  <a:close/>
                  <a:moveTo>
                    <a:pt x="41066" y="585"/>
                  </a:moveTo>
                  <a:cubicBezTo>
                    <a:pt x="40854" y="612"/>
                    <a:pt x="40615" y="638"/>
                    <a:pt x="40402" y="691"/>
                  </a:cubicBezTo>
                  <a:lnTo>
                    <a:pt x="41650" y="7996"/>
                  </a:lnTo>
                  <a:lnTo>
                    <a:pt x="42208" y="7890"/>
                  </a:lnTo>
                  <a:lnTo>
                    <a:pt x="41066" y="585"/>
                  </a:lnTo>
                  <a:close/>
                  <a:moveTo>
                    <a:pt x="57030" y="718"/>
                  </a:moveTo>
                  <a:lnTo>
                    <a:pt x="55755" y="8023"/>
                  </a:lnTo>
                  <a:lnTo>
                    <a:pt x="56313" y="8129"/>
                  </a:lnTo>
                  <a:lnTo>
                    <a:pt x="57694" y="851"/>
                  </a:lnTo>
                  <a:lnTo>
                    <a:pt x="57030" y="718"/>
                  </a:lnTo>
                  <a:close/>
                  <a:moveTo>
                    <a:pt x="37772" y="1196"/>
                  </a:moveTo>
                  <a:lnTo>
                    <a:pt x="37135" y="1355"/>
                  </a:lnTo>
                  <a:lnTo>
                    <a:pt x="38861" y="8554"/>
                  </a:lnTo>
                  <a:lnTo>
                    <a:pt x="39446" y="8421"/>
                  </a:lnTo>
                  <a:lnTo>
                    <a:pt x="37772" y="1196"/>
                  </a:lnTo>
                  <a:close/>
                  <a:moveTo>
                    <a:pt x="60297" y="1408"/>
                  </a:moveTo>
                  <a:lnTo>
                    <a:pt x="58517" y="8607"/>
                  </a:lnTo>
                  <a:lnTo>
                    <a:pt x="59075" y="8740"/>
                  </a:lnTo>
                  <a:lnTo>
                    <a:pt x="60961" y="1568"/>
                  </a:lnTo>
                  <a:cubicBezTo>
                    <a:pt x="60749" y="1515"/>
                    <a:pt x="60536" y="1462"/>
                    <a:pt x="60297" y="1408"/>
                  </a:cubicBezTo>
                  <a:close/>
                  <a:moveTo>
                    <a:pt x="34532" y="2046"/>
                  </a:moveTo>
                  <a:lnTo>
                    <a:pt x="33894" y="2232"/>
                  </a:lnTo>
                  <a:lnTo>
                    <a:pt x="36126" y="9324"/>
                  </a:lnTo>
                  <a:lnTo>
                    <a:pt x="36683" y="9138"/>
                  </a:lnTo>
                  <a:lnTo>
                    <a:pt x="34532" y="2046"/>
                  </a:lnTo>
                  <a:close/>
                  <a:moveTo>
                    <a:pt x="63538" y="2338"/>
                  </a:moveTo>
                  <a:lnTo>
                    <a:pt x="61253" y="9377"/>
                  </a:lnTo>
                  <a:lnTo>
                    <a:pt x="61811" y="9563"/>
                  </a:lnTo>
                  <a:lnTo>
                    <a:pt x="64175" y="2524"/>
                  </a:lnTo>
                  <a:lnTo>
                    <a:pt x="63538" y="2338"/>
                  </a:lnTo>
                  <a:close/>
                  <a:moveTo>
                    <a:pt x="31371" y="3135"/>
                  </a:moveTo>
                  <a:lnTo>
                    <a:pt x="30760" y="3374"/>
                  </a:lnTo>
                  <a:lnTo>
                    <a:pt x="33469" y="10254"/>
                  </a:lnTo>
                  <a:lnTo>
                    <a:pt x="34001" y="10068"/>
                  </a:lnTo>
                  <a:lnTo>
                    <a:pt x="31371" y="3135"/>
                  </a:lnTo>
                  <a:close/>
                  <a:moveTo>
                    <a:pt x="66699" y="3480"/>
                  </a:moveTo>
                  <a:lnTo>
                    <a:pt x="63910" y="10360"/>
                  </a:lnTo>
                  <a:lnTo>
                    <a:pt x="64467" y="10572"/>
                  </a:lnTo>
                  <a:lnTo>
                    <a:pt x="67310" y="3719"/>
                  </a:lnTo>
                  <a:lnTo>
                    <a:pt x="66699" y="3480"/>
                  </a:lnTo>
                  <a:close/>
                  <a:moveTo>
                    <a:pt x="28290" y="4410"/>
                  </a:moveTo>
                  <a:lnTo>
                    <a:pt x="27679" y="4702"/>
                  </a:lnTo>
                  <a:lnTo>
                    <a:pt x="30866" y="11396"/>
                  </a:lnTo>
                  <a:lnTo>
                    <a:pt x="31397" y="11157"/>
                  </a:lnTo>
                  <a:lnTo>
                    <a:pt x="28290" y="4410"/>
                  </a:lnTo>
                  <a:close/>
                  <a:moveTo>
                    <a:pt x="69753" y="4835"/>
                  </a:moveTo>
                  <a:lnTo>
                    <a:pt x="66513" y="11502"/>
                  </a:lnTo>
                  <a:lnTo>
                    <a:pt x="67044" y="11768"/>
                  </a:lnTo>
                  <a:lnTo>
                    <a:pt x="70364" y="5127"/>
                  </a:lnTo>
                  <a:lnTo>
                    <a:pt x="69753" y="4835"/>
                  </a:lnTo>
                  <a:close/>
                  <a:moveTo>
                    <a:pt x="25315" y="5898"/>
                  </a:moveTo>
                  <a:lnTo>
                    <a:pt x="24730" y="6243"/>
                  </a:lnTo>
                  <a:lnTo>
                    <a:pt x="28369" y="12697"/>
                  </a:lnTo>
                  <a:lnTo>
                    <a:pt x="28847" y="12432"/>
                  </a:lnTo>
                  <a:lnTo>
                    <a:pt x="25315" y="5898"/>
                  </a:lnTo>
                  <a:close/>
                  <a:moveTo>
                    <a:pt x="72728" y="6402"/>
                  </a:moveTo>
                  <a:lnTo>
                    <a:pt x="69036" y="12830"/>
                  </a:lnTo>
                  <a:lnTo>
                    <a:pt x="69514" y="13122"/>
                  </a:lnTo>
                  <a:lnTo>
                    <a:pt x="73286" y="6721"/>
                  </a:lnTo>
                  <a:lnTo>
                    <a:pt x="72728" y="6402"/>
                  </a:lnTo>
                  <a:close/>
                  <a:moveTo>
                    <a:pt x="22446" y="7598"/>
                  </a:moveTo>
                  <a:lnTo>
                    <a:pt x="21888" y="7969"/>
                  </a:lnTo>
                  <a:lnTo>
                    <a:pt x="25952" y="14185"/>
                  </a:lnTo>
                  <a:lnTo>
                    <a:pt x="26430" y="13866"/>
                  </a:lnTo>
                  <a:lnTo>
                    <a:pt x="22446" y="7598"/>
                  </a:lnTo>
                  <a:close/>
                  <a:moveTo>
                    <a:pt x="75570" y="8155"/>
                  </a:moveTo>
                  <a:lnTo>
                    <a:pt x="71453" y="14344"/>
                  </a:lnTo>
                  <a:lnTo>
                    <a:pt x="71905" y="14637"/>
                  </a:lnTo>
                  <a:lnTo>
                    <a:pt x="76128" y="8554"/>
                  </a:lnTo>
                  <a:lnTo>
                    <a:pt x="75570" y="8155"/>
                  </a:lnTo>
                  <a:close/>
                  <a:moveTo>
                    <a:pt x="19684" y="9510"/>
                  </a:moveTo>
                  <a:lnTo>
                    <a:pt x="19152" y="9908"/>
                  </a:lnTo>
                  <a:lnTo>
                    <a:pt x="23641" y="15805"/>
                  </a:lnTo>
                  <a:lnTo>
                    <a:pt x="24093" y="15487"/>
                  </a:lnTo>
                  <a:lnTo>
                    <a:pt x="19684" y="9510"/>
                  </a:lnTo>
                  <a:close/>
                  <a:moveTo>
                    <a:pt x="78280" y="10121"/>
                  </a:moveTo>
                  <a:lnTo>
                    <a:pt x="73738" y="15991"/>
                  </a:lnTo>
                  <a:lnTo>
                    <a:pt x="74189" y="16337"/>
                  </a:lnTo>
                  <a:lnTo>
                    <a:pt x="78811" y="10546"/>
                  </a:lnTo>
                  <a:lnTo>
                    <a:pt x="78280" y="10121"/>
                  </a:lnTo>
                  <a:close/>
                  <a:moveTo>
                    <a:pt x="17054" y="11608"/>
                  </a:moveTo>
                  <a:lnTo>
                    <a:pt x="16549" y="12033"/>
                  </a:lnTo>
                  <a:lnTo>
                    <a:pt x="21437" y="17611"/>
                  </a:lnTo>
                  <a:lnTo>
                    <a:pt x="21888" y="17240"/>
                  </a:lnTo>
                  <a:lnTo>
                    <a:pt x="17054" y="11608"/>
                  </a:lnTo>
                  <a:close/>
                  <a:moveTo>
                    <a:pt x="80856" y="12246"/>
                  </a:moveTo>
                  <a:lnTo>
                    <a:pt x="75916" y="17797"/>
                  </a:lnTo>
                  <a:lnTo>
                    <a:pt x="76367" y="18169"/>
                  </a:lnTo>
                  <a:lnTo>
                    <a:pt x="81361" y="12697"/>
                  </a:lnTo>
                  <a:lnTo>
                    <a:pt x="80856" y="12246"/>
                  </a:lnTo>
                  <a:close/>
                  <a:moveTo>
                    <a:pt x="14610" y="13866"/>
                  </a:moveTo>
                  <a:cubicBezTo>
                    <a:pt x="14451" y="13999"/>
                    <a:pt x="14291" y="14158"/>
                    <a:pt x="14132" y="14318"/>
                  </a:cubicBezTo>
                  <a:lnTo>
                    <a:pt x="19391" y="19551"/>
                  </a:lnTo>
                  <a:lnTo>
                    <a:pt x="19790" y="19179"/>
                  </a:lnTo>
                  <a:lnTo>
                    <a:pt x="14610" y="13866"/>
                  </a:lnTo>
                  <a:close/>
                  <a:moveTo>
                    <a:pt x="83300" y="14557"/>
                  </a:moveTo>
                  <a:lnTo>
                    <a:pt x="77988" y="19763"/>
                  </a:lnTo>
                  <a:cubicBezTo>
                    <a:pt x="78120" y="19869"/>
                    <a:pt x="78253" y="20029"/>
                    <a:pt x="78386" y="20161"/>
                  </a:cubicBezTo>
                  <a:lnTo>
                    <a:pt x="83752" y="15035"/>
                  </a:lnTo>
                  <a:cubicBezTo>
                    <a:pt x="83592" y="14876"/>
                    <a:pt x="83459" y="14716"/>
                    <a:pt x="83300" y="14557"/>
                  </a:cubicBezTo>
                  <a:close/>
                  <a:moveTo>
                    <a:pt x="12299" y="16257"/>
                  </a:moveTo>
                  <a:lnTo>
                    <a:pt x="11848" y="16762"/>
                  </a:lnTo>
                  <a:lnTo>
                    <a:pt x="17452" y="21622"/>
                  </a:lnTo>
                  <a:cubicBezTo>
                    <a:pt x="17585" y="21490"/>
                    <a:pt x="17691" y="21357"/>
                    <a:pt x="17824" y="21197"/>
                  </a:cubicBezTo>
                  <a:lnTo>
                    <a:pt x="12299" y="16257"/>
                  </a:lnTo>
                  <a:close/>
                  <a:moveTo>
                    <a:pt x="85531" y="17027"/>
                  </a:moveTo>
                  <a:lnTo>
                    <a:pt x="79900" y="21835"/>
                  </a:lnTo>
                  <a:cubicBezTo>
                    <a:pt x="80033" y="21968"/>
                    <a:pt x="80139" y="22127"/>
                    <a:pt x="80272" y="22260"/>
                  </a:cubicBezTo>
                  <a:lnTo>
                    <a:pt x="85983" y="17532"/>
                  </a:lnTo>
                  <a:lnTo>
                    <a:pt x="85531" y="17027"/>
                  </a:lnTo>
                  <a:close/>
                  <a:moveTo>
                    <a:pt x="10148" y="18833"/>
                  </a:moveTo>
                  <a:lnTo>
                    <a:pt x="9749" y="19365"/>
                  </a:lnTo>
                  <a:lnTo>
                    <a:pt x="15673" y="23827"/>
                  </a:lnTo>
                  <a:lnTo>
                    <a:pt x="16018" y="23402"/>
                  </a:lnTo>
                  <a:lnTo>
                    <a:pt x="10148" y="18833"/>
                  </a:lnTo>
                  <a:close/>
                  <a:moveTo>
                    <a:pt x="87630" y="19630"/>
                  </a:moveTo>
                  <a:lnTo>
                    <a:pt x="81680" y="24040"/>
                  </a:lnTo>
                  <a:lnTo>
                    <a:pt x="82025" y="24518"/>
                  </a:lnTo>
                  <a:lnTo>
                    <a:pt x="88028" y="20161"/>
                  </a:lnTo>
                  <a:lnTo>
                    <a:pt x="87630" y="19630"/>
                  </a:lnTo>
                  <a:close/>
                  <a:moveTo>
                    <a:pt x="8182" y="21543"/>
                  </a:moveTo>
                  <a:cubicBezTo>
                    <a:pt x="8076" y="21729"/>
                    <a:pt x="7943" y="21915"/>
                    <a:pt x="7810" y="22101"/>
                  </a:cubicBezTo>
                  <a:lnTo>
                    <a:pt x="14052" y="26165"/>
                  </a:lnTo>
                  <a:lnTo>
                    <a:pt x="14345" y="25686"/>
                  </a:lnTo>
                  <a:lnTo>
                    <a:pt x="8182" y="21543"/>
                  </a:lnTo>
                  <a:close/>
                  <a:moveTo>
                    <a:pt x="89542" y="22366"/>
                  </a:moveTo>
                  <a:lnTo>
                    <a:pt x="83273" y="26377"/>
                  </a:lnTo>
                  <a:cubicBezTo>
                    <a:pt x="83380" y="26536"/>
                    <a:pt x="83486" y="26696"/>
                    <a:pt x="83566" y="26855"/>
                  </a:cubicBezTo>
                  <a:lnTo>
                    <a:pt x="83592" y="26855"/>
                  </a:lnTo>
                  <a:lnTo>
                    <a:pt x="89887" y="22924"/>
                  </a:lnTo>
                  <a:cubicBezTo>
                    <a:pt x="89781" y="22738"/>
                    <a:pt x="89648" y="22552"/>
                    <a:pt x="89542" y="22366"/>
                  </a:cubicBezTo>
                  <a:close/>
                  <a:moveTo>
                    <a:pt x="6429" y="24411"/>
                  </a:moveTo>
                  <a:cubicBezTo>
                    <a:pt x="6296" y="24597"/>
                    <a:pt x="6190" y="24783"/>
                    <a:pt x="6084" y="24969"/>
                  </a:cubicBezTo>
                  <a:lnTo>
                    <a:pt x="12565" y="28582"/>
                  </a:lnTo>
                  <a:cubicBezTo>
                    <a:pt x="12671" y="28422"/>
                    <a:pt x="12751" y="28263"/>
                    <a:pt x="12857" y="28104"/>
                  </a:cubicBezTo>
                  <a:lnTo>
                    <a:pt x="6429" y="24411"/>
                  </a:lnTo>
                  <a:close/>
                  <a:moveTo>
                    <a:pt x="91242" y="25261"/>
                  </a:moveTo>
                  <a:lnTo>
                    <a:pt x="84734" y="28821"/>
                  </a:lnTo>
                  <a:cubicBezTo>
                    <a:pt x="84814" y="28980"/>
                    <a:pt x="84894" y="29140"/>
                    <a:pt x="85000" y="29325"/>
                  </a:cubicBezTo>
                  <a:lnTo>
                    <a:pt x="91561" y="25819"/>
                  </a:lnTo>
                  <a:lnTo>
                    <a:pt x="91242" y="25261"/>
                  </a:lnTo>
                  <a:close/>
                  <a:moveTo>
                    <a:pt x="4862" y="27360"/>
                  </a:moveTo>
                  <a:cubicBezTo>
                    <a:pt x="4756" y="27546"/>
                    <a:pt x="4649" y="27758"/>
                    <a:pt x="4570" y="27971"/>
                  </a:cubicBezTo>
                  <a:lnTo>
                    <a:pt x="11290" y="31132"/>
                  </a:lnTo>
                  <a:cubicBezTo>
                    <a:pt x="11370" y="30946"/>
                    <a:pt x="11449" y="30786"/>
                    <a:pt x="11529" y="30600"/>
                  </a:cubicBezTo>
                  <a:lnTo>
                    <a:pt x="4862" y="27360"/>
                  </a:lnTo>
                  <a:close/>
                  <a:moveTo>
                    <a:pt x="92730" y="28236"/>
                  </a:moveTo>
                  <a:lnTo>
                    <a:pt x="86009" y="31344"/>
                  </a:lnTo>
                  <a:cubicBezTo>
                    <a:pt x="86089" y="31504"/>
                    <a:pt x="86142" y="31690"/>
                    <a:pt x="86222" y="31849"/>
                  </a:cubicBezTo>
                  <a:lnTo>
                    <a:pt x="86248" y="31849"/>
                  </a:lnTo>
                  <a:lnTo>
                    <a:pt x="93022" y="28847"/>
                  </a:lnTo>
                  <a:cubicBezTo>
                    <a:pt x="92942" y="28635"/>
                    <a:pt x="92836" y="28422"/>
                    <a:pt x="92730" y="28236"/>
                  </a:cubicBezTo>
                  <a:close/>
                  <a:moveTo>
                    <a:pt x="3481" y="30415"/>
                  </a:moveTo>
                  <a:lnTo>
                    <a:pt x="3242" y="31052"/>
                  </a:lnTo>
                  <a:lnTo>
                    <a:pt x="10174" y="33735"/>
                  </a:lnTo>
                  <a:cubicBezTo>
                    <a:pt x="10227" y="33549"/>
                    <a:pt x="10307" y="33363"/>
                    <a:pt x="10387" y="33204"/>
                  </a:cubicBezTo>
                  <a:lnTo>
                    <a:pt x="10360" y="33204"/>
                  </a:lnTo>
                  <a:lnTo>
                    <a:pt x="3481" y="30415"/>
                  </a:lnTo>
                  <a:close/>
                  <a:moveTo>
                    <a:pt x="94031" y="31318"/>
                  </a:moveTo>
                  <a:lnTo>
                    <a:pt x="87098" y="33947"/>
                  </a:lnTo>
                  <a:cubicBezTo>
                    <a:pt x="87151" y="34107"/>
                    <a:pt x="87231" y="34293"/>
                    <a:pt x="87284" y="34479"/>
                  </a:cubicBezTo>
                  <a:lnTo>
                    <a:pt x="94270" y="31929"/>
                  </a:lnTo>
                  <a:lnTo>
                    <a:pt x="94031" y="31318"/>
                  </a:lnTo>
                  <a:close/>
                  <a:moveTo>
                    <a:pt x="2338" y="33575"/>
                  </a:moveTo>
                  <a:cubicBezTo>
                    <a:pt x="2285" y="33788"/>
                    <a:pt x="2206" y="34000"/>
                    <a:pt x="2153" y="34213"/>
                  </a:cubicBezTo>
                  <a:lnTo>
                    <a:pt x="9218" y="36418"/>
                  </a:lnTo>
                  <a:cubicBezTo>
                    <a:pt x="9298" y="36232"/>
                    <a:pt x="9351" y="36046"/>
                    <a:pt x="9404" y="35860"/>
                  </a:cubicBezTo>
                  <a:lnTo>
                    <a:pt x="2338" y="33575"/>
                  </a:lnTo>
                  <a:close/>
                  <a:moveTo>
                    <a:pt x="95120" y="34479"/>
                  </a:moveTo>
                  <a:lnTo>
                    <a:pt x="88001" y="36630"/>
                  </a:lnTo>
                  <a:cubicBezTo>
                    <a:pt x="88055" y="36816"/>
                    <a:pt x="88108" y="37002"/>
                    <a:pt x="88161" y="37188"/>
                  </a:cubicBezTo>
                  <a:lnTo>
                    <a:pt x="95306" y="35116"/>
                  </a:lnTo>
                  <a:cubicBezTo>
                    <a:pt x="95226" y="34904"/>
                    <a:pt x="95173" y="34691"/>
                    <a:pt x="95120" y="34479"/>
                  </a:cubicBezTo>
                  <a:close/>
                  <a:moveTo>
                    <a:pt x="1435" y="36789"/>
                  </a:moveTo>
                  <a:lnTo>
                    <a:pt x="1276" y="37454"/>
                  </a:lnTo>
                  <a:lnTo>
                    <a:pt x="8501" y="39154"/>
                  </a:lnTo>
                  <a:cubicBezTo>
                    <a:pt x="8527" y="38968"/>
                    <a:pt x="8581" y="38755"/>
                    <a:pt x="8634" y="38596"/>
                  </a:cubicBezTo>
                  <a:lnTo>
                    <a:pt x="1435" y="36789"/>
                  </a:lnTo>
                  <a:close/>
                  <a:moveTo>
                    <a:pt x="95970" y="37693"/>
                  </a:moveTo>
                  <a:lnTo>
                    <a:pt x="88745" y="39366"/>
                  </a:lnTo>
                  <a:cubicBezTo>
                    <a:pt x="88772" y="39552"/>
                    <a:pt x="88825" y="39738"/>
                    <a:pt x="88851" y="39924"/>
                  </a:cubicBezTo>
                  <a:lnTo>
                    <a:pt x="96103" y="38357"/>
                  </a:lnTo>
                  <a:cubicBezTo>
                    <a:pt x="96076" y="38144"/>
                    <a:pt x="96023" y="37932"/>
                    <a:pt x="95970" y="37693"/>
                  </a:cubicBezTo>
                  <a:close/>
                  <a:moveTo>
                    <a:pt x="745" y="40057"/>
                  </a:moveTo>
                  <a:cubicBezTo>
                    <a:pt x="692" y="40296"/>
                    <a:pt x="665" y="40508"/>
                    <a:pt x="638" y="40721"/>
                  </a:cubicBezTo>
                  <a:lnTo>
                    <a:pt x="7943" y="41916"/>
                  </a:lnTo>
                  <a:cubicBezTo>
                    <a:pt x="7970" y="41757"/>
                    <a:pt x="7996" y="41544"/>
                    <a:pt x="8023" y="41358"/>
                  </a:cubicBezTo>
                  <a:lnTo>
                    <a:pt x="8049" y="41358"/>
                  </a:lnTo>
                  <a:lnTo>
                    <a:pt x="745" y="40057"/>
                  </a:lnTo>
                  <a:close/>
                  <a:moveTo>
                    <a:pt x="96608" y="40986"/>
                  </a:moveTo>
                  <a:lnTo>
                    <a:pt x="89276" y="42155"/>
                  </a:lnTo>
                  <a:cubicBezTo>
                    <a:pt x="89303" y="42341"/>
                    <a:pt x="89330" y="42527"/>
                    <a:pt x="89356" y="42713"/>
                  </a:cubicBezTo>
                  <a:lnTo>
                    <a:pt x="96687" y="41650"/>
                  </a:lnTo>
                  <a:lnTo>
                    <a:pt x="96608" y="40986"/>
                  </a:lnTo>
                  <a:close/>
                  <a:moveTo>
                    <a:pt x="267" y="43377"/>
                  </a:moveTo>
                  <a:cubicBezTo>
                    <a:pt x="240" y="43589"/>
                    <a:pt x="213" y="43828"/>
                    <a:pt x="187" y="44041"/>
                  </a:cubicBezTo>
                  <a:lnTo>
                    <a:pt x="7571" y="44732"/>
                  </a:lnTo>
                  <a:cubicBezTo>
                    <a:pt x="7598" y="44546"/>
                    <a:pt x="7624" y="44360"/>
                    <a:pt x="7651" y="44174"/>
                  </a:cubicBezTo>
                  <a:lnTo>
                    <a:pt x="7624" y="44174"/>
                  </a:lnTo>
                  <a:lnTo>
                    <a:pt x="267" y="43377"/>
                  </a:lnTo>
                  <a:close/>
                  <a:moveTo>
                    <a:pt x="97006" y="44307"/>
                  </a:moveTo>
                  <a:lnTo>
                    <a:pt x="89595" y="44971"/>
                  </a:lnTo>
                  <a:cubicBezTo>
                    <a:pt x="89622" y="45157"/>
                    <a:pt x="89648" y="45343"/>
                    <a:pt x="89648" y="45528"/>
                  </a:cubicBezTo>
                  <a:lnTo>
                    <a:pt x="97059" y="44971"/>
                  </a:lnTo>
                  <a:cubicBezTo>
                    <a:pt x="97059" y="44758"/>
                    <a:pt x="97006" y="44546"/>
                    <a:pt x="97006" y="44307"/>
                  </a:cubicBezTo>
                  <a:close/>
                  <a:moveTo>
                    <a:pt x="28" y="46724"/>
                  </a:moveTo>
                  <a:cubicBezTo>
                    <a:pt x="28" y="46936"/>
                    <a:pt x="1" y="47175"/>
                    <a:pt x="1" y="47388"/>
                  </a:cubicBezTo>
                  <a:lnTo>
                    <a:pt x="7412" y="47574"/>
                  </a:lnTo>
                  <a:cubicBezTo>
                    <a:pt x="7412" y="47388"/>
                    <a:pt x="7438" y="47175"/>
                    <a:pt x="7438" y="46989"/>
                  </a:cubicBezTo>
                  <a:lnTo>
                    <a:pt x="28" y="46724"/>
                  </a:lnTo>
                  <a:close/>
                  <a:moveTo>
                    <a:pt x="97192" y="47653"/>
                  </a:moveTo>
                  <a:lnTo>
                    <a:pt x="89781" y="47786"/>
                  </a:lnTo>
                  <a:cubicBezTo>
                    <a:pt x="89755" y="47972"/>
                    <a:pt x="89755" y="48185"/>
                    <a:pt x="89781" y="48371"/>
                  </a:cubicBezTo>
                  <a:lnTo>
                    <a:pt x="97192" y="48318"/>
                  </a:lnTo>
                  <a:lnTo>
                    <a:pt x="97192" y="47653"/>
                  </a:lnTo>
                  <a:close/>
                  <a:moveTo>
                    <a:pt x="89781" y="48583"/>
                  </a:moveTo>
                  <a:lnTo>
                    <a:pt x="89781" y="49141"/>
                  </a:lnTo>
                  <a:lnTo>
                    <a:pt x="97192" y="49247"/>
                  </a:lnTo>
                  <a:lnTo>
                    <a:pt x="97192" y="48583"/>
                  </a:lnTo>
                  <a:close/>
                  <a:moveTo>
                    <a:pt x="7412" y="49832"/>
                  </a:moveTo>
                  <a:lnTo>
                    <a:pt x="1" y="50044"/>
                  </a:lnTo>
                  <a:cubicBezTo>
                    <a:pt x="1" y="50257"/>
                    <a:pt x="1" y="50496"/>
                    <a:pt x="28" y="50708"/>
                  </a:cubicBezTo>
                  <a:lnTo>
                    <a:pt x="7438" y="50389"/>
                  </a:lnTo>
                  <a:lnTo>
                    <a:pt x="7412" y="49832"/>
                  </a:lnTo>
                  <a:close/>
                  <a:moveTo>
                    <a:pt x="89675" y="51425"/>
                  </a:moveTo>
                  <a:cubicBezTo>
                    <a:pt x="89648" y="51611"/>
                    <a:pt x="89648" y="51797"/>
                    <a:pt x="89622" y="51983"/>
                  </a:cubicBezTo>
                  <a:lnTo>
                    <a:pt x="97033" y="52594"/>
                  </a:lnTo>
                  <a:cubicBezTo>
                    <a:pt x="97033" y="52355"/>
                    <a:pt x="97059" y="52142"/>
                    <a:pt x="97086" y="51930"/>
                  </a:cubicBezTo>
                  <a:lnTo>
                    <a:pt x="89675" y="51425"/>
                  </a:lnTo>
                  <a:close/>
                  <a:moveTo>
                    <a:pt x="7598" y="52674"/>
                  </a:moveTo>
                  <a:lnTo>
                    <a:pt x="213" y="53391"/>
                  </a:lnTo>
                  <a:cubicBezTo>
                    <a:pt x="240" y="53603"/>
                    <a:pt x="267" y="53816"/>
                    <a:pt x="293" y="54055"/>
                  </a:cubicBezTo>
                  <a:lnTo>
                    <a:pt x="7651" y="53232"/>
                  </a:lnTo>
                  <a:lnTo>
                    <a:pt x="7598" y="52674"/>
                  </a:lnTo>
                  <a:close/>
                  <a:moveTo>
                    <a:pt x="89409" y="54241"/>
                  </a:moveTo>
                  <a:cubicBezTo>
                    <a:pt x="89356" y="54427"/>
                    <a:pt x="89330" y="54613"/>
                    <a:pt x="89330" y="54799"/>
                  </a:cubicBezTo>
                  <a:lnTo>
                    <a:pt x="96661" y="55914"/>
                  </a:lnTo>
                  <a:cubicBezTo>
                    <a:pt x="96687" y="55675"/>
                    <a:pt x="96714" y="55463"/>
                    <a:pt x="96740" y="55250"/>
                  </a:cubicBezTo>
                  <a:lnTo>
                    <a:pt x="89409" y="54241"/>
                  </a:lnTo>
                  <a:close/>
                  <a:moveTo>
                    <a:pt x="7970" y="55463"/>
                  </a:moveTo>
                  <a:lnTo>
                    <a:pt x="665" y="56711"/>
                  </a:lnTo>
                  <a:cubicBezTo>
                    <a:pt x="718" y="56924"/>
                    <a:pt x="745" y="57136"/>
                    <a:pt x="798" y="57375"/>
                  </a:cubicBezTo>
                  <a:lnTo>
                    <a:pt x="8102" y="56047"/>
                  </a:lnTo>
                  <a:cubicBezTo>
                    <a:pt x="8049" y="55835"/>
                    <a:pt x="7996" y="55649"/>
                    <a:pt x="7970" y="55463"/>
                  </a:cubicBezTo>
                  <a:close/>
                  <a:moveTo>
                    <a:pt x="88905" y="57030"/>
                  </a:moveTo>
                  <a:cubicBezTo>
                    <a:pt x="88854" y="57208"/>
                    <a:pt x="88827" y="57385"/>
                    <a:pt x="88779" y="57563"/>
                  </a:cubicBezTo>
                  <a:lnTo>
                    <a:pt x="88779" y="57563"/>
                  </a:lnTo>
                  <a:lnTo>
                    <a:pt x="88772" y="57561"/>
                  </a:lnTo>
                  <a:lnTo>
                    <a:pt x="88772" y="57588"/>
                  </a:lnTo>
                  <a:cubicBezTo>
                    <a:pt x="88774" y="57579"/>
                    <a:pt x="88776" y="57571"/>
                    <a:pt x="88779" y="57563"/>
                  </a:cubicBezTo>
                  <a:lnTo>
                    <a:pt x="88779" y="57563"/>
                  </a:lnTo>
                  <a:lnTo>
                    <a:pt x="96023" y="59208"/>
                  </a:lnTo>
                  <a:cubicBezTo>
                    <a:pt x="96076" y="58996"/>
                    <a:pt x="96130" y="58757"/>
                    <a:pt x="96156" y="58544"/>
                  </a:cubicBezTo>
                  <a:lnTo>
                    <a:pt x="88905" y="57030"/>
                  </a:lnTo>
                  <a:close/>
                  <a:moveTo>
                    <a:pt x="8554" y="58252"/>
                  </a:moveTo>
                  <a:lnTo>
                    <a:pt x="1329" y="59978"/>
                  </a:lnTo>
                  <a:lnTo>
                    <a:pt x="1488" y="60642"/>
                  </a:lnTo>
                  <a:lnTo>
                    <a:pt x="8687" y="58810"/>
                  </a:lnTo>
                  <a:cubicBezTo>
                    <a:pt x="8634" y="58624"/>
                    <a:pt x="8581" y="58438"/>
                    <a:pt x="8554" y="58252"/>
                  </a:cubicBezTo>
                  <a:close/>
                  <a:moveTo>
                    <a:pt x="88241" y="59766"/>
                  </a:moveTo>
                  <a:cubicBezTo>
                    <a:pt x="88161" y="59978"/>
                    <a:pt x="88134" y="60138"/>
                    <a:pt x="88081" y="60324"/>
                  </a:cubicBezTo>
                  <a:lnTo>
                    <a:pt x="95173" y="62449"/>
                  </a:lnTo>
                  <a:cubicBezTo>
                    <a:pt x="95253" y="62236"/>
                    <a:pt x="95306" y="62024"/>
                    <a:pt x="95359" y="61785"/>
                  </a:cubicBezTo>
                  <a:lnTo>
                    <a:pt x="88241" y="59766"/>
                  </a:lnTo>
                  <a:close/>
                  <a:moveTo>
                    <a:pt x="9298" y="60988"/>
                  </a:moveTo>
                  <a:lnTo>
                    <a:pt x="2232" y="63192"/>
                  </a:lnTo>
                  <a:cubicBezTo>
                    <a:pt x="2285" y="63405"/>
                    <a:pt x="2365" y="63644"/>
                    <a:pt x="2418" y="63856"/>
                  </a:cubicBezTo>
                  <a:lnTo>
                    <a:pt x="9484" y="61519"/>
                  </a:lnTo>
                  <a:cubicBezTo>
                    <a:pt x="9404" y="61333"/>
                    <a:pt x="9351" y="61147"/>
                    <a:pt x="9298" y="60988"/>
                  </a:cubicBezTo>
                  <a:close/>
                  <a:moveTo>
                    <a:pt x="87391" y="62475"/>
                  </a:moveTo>
                  <a:cubicBezTo>
                    <a:pt x="87311" y="62661"/>
                    <a:pt x="87231" y="62847"/>
                    <a:pt x="87178" y="63006"/>
                  </a:cubicBezTo>
                  <a:lnTo>
                    <a:pt x="94111" y="65610"/>
                  </a:lnTo>
                  <a:lnTo>
                    <a:pt x="94350" y="64972"/>
                  </a:lnTo>
                  <a:lnTo>
                    <a:pt x="87391" y="62475"/>
                  </a:lnTo>
                  <a:close/>
                  <a:moveTo>
                    <a:pt x="10254" y="63671"/>
                  </a:moveTo>
                  <a:lnTo>
                    <a:pt x="3348" y="66380"/>
                  </a:lnTo>
                  <a:cubicBezTo>
                    <a:pt x="3427" y="66592"/>
                    <a:pt x="3507" y="66778"/>
                    <a:pt x="3587" y="66991"/>
                  </a:cubicBezTo>
                  <a:lnTo>
                    <a:pt x="10466" y="64175"/>
                  </a:lnTo>
                  <a:lnTo>
                    <a:pt x="10254" y="63671"/>
                  </a:lnTo>
                  <a:close/>
                  <a:moveTo>
                    <a:pt x="86301" y="65105"/>
                  </a:moveTo>
                  <a:cubicBezTo>
                    <a:pt x="86250" y="65283"/>
                    <a:pt x="86175" y="65462"/>
                    <a:pt x="86099" y="65640"/>
                  </a:cubicBezTo>
                  <a:lnTo>
                    <a:pt x="86099" y="65640"/>
                  </a:lnTo>
                  <a:lnTo>
                    <a:pt x="86089" y="65636"/>
                  </a:lnTo>
                  <a:lnTo>
                    <a:pt x="86089" y="65663"/>
                  </a:lnTo>
                  <a:cubicBezTo>
                    <a:pt x="86092" y="65655"/>
                    <a:pt x="86095" y="65648"/>
                    <a:pt x="86099" y="65640"/>
                  </a:cubicBezTo>
                  <a:lnTo>
                    <a:pt x="86099" y="65640"/>
                  </a:lnTo>
                  <a:lnTo>
                    <a:pt x="92836" y="68717"/>
                  </a:lnTo>
                  <a:cubicBezTo>
                    <a:pt x="92915" y="68505"/>
                    <a:pt x="93022" y="68319"/>
                    <a:pt x="93101" y="68106"/>
                  </a:cubicBezTo>
                  <a:lnTo>
                    <a:pt x="86301" y="65105"/>
                  </a:lnTo>
                  <a:close/>
                  <a:moveTo>
                    <a:pt x="11370" y="66247"/>
                  </a:moveTo>
                  <a:lnTo>
                    <a:pt x="4676" y="69435"/>
                  </a:lnTo>
                  <a:lnTo>
                    <a:pt x="4968" y="70045"/>
                  </a:lnTo>
                  <a:lnTo>
                    <a:pt x="11635" y="66752"/>
                  </a:lnTo>
                  <a:cubicBezTo>
                    <a:pt x="11529" y="66592"/>
                    <a:pt x="11449" y="66406"/>
                    <a:pt x="11370" y="66247"/>
                  </a:cubicBezTo>
                  <a:close/>
                  <a:moveTo>
                    <a:pt x="85080" y="67681"/>
                  </a:moveTo>
                  <a:lnTo>
                    <a:pt x="84814" y="68186"/>
                  </a:lnTo>
                  <a:lnTo>
                    <a:pt x="91348" y="71719"/>
                  </a:lnTo>
                  <a:lnTo>
                    <a:pt x="91640" y="71135"/>
                  </a:lnTo>
                  <a:lnTo>
                    <a:pt x="85080" y="67681"/>
                  </a:lnTo>
                  <a:close/>
                  <a:moveTo>
                    <a:pt x="12671" y="68744"/>
                  </a:moveTo>
                  <a:lnTo>
                    <a:pt x="12671" y="68770"/>
                  </a:lnTo>
                  <a:lnTo>
                    <a:pt x="6217" y="72383"/>
                  </a:lnTo>
                  <a:cubicBezTo>
                    <a:pt x="6323" y="72595"/>
                    <a:pt x="6429" y="72781"/>
                    <a:pt x="6535" y="72967"/>
                  </a:cubicBezTo>
                  <a:lnTo>
                    <a:pt x="12963" y="69249"/>
                  </a:lnTo>
                  <a:cubicBezTo>
                    <a:pt x="12857" y="69089"/>
                    <a:pt x="12777" y="68930"/>
                    <a:pt x="12671" y="68744"/>
                  </a:cubicBezTo>
                  <a:close/>
                  <a:moveTo>
                    <a:pt x="83698" y="70152"/>
                  </a:moveTo>
                  <a:lnTo>
                    <a:pt x="83380" y="70630"/>
                  </a:lnTo>
                  <a:lnTo>
                    <a:pt x="89648" y="74614"/>
                  </a:lnTo>
                  <a:cubicBezTo>
                    <a:pt x="89781" y="74428"/>
                    <a:pt x="89887" y="74242"/>
                    <a:pt x="89994" y="74056"/>
                  </a:cubicBezTo>
                  <a:lnTo>
                    <a:pt x="83698" y="70152"/>
                  </a:lnTo>
                  <a:close/>
                  <a:moveTo>
                    <a:pt x="14132" y="71161"/>
                  </a:moveTo>
                  <a:lnTo>
                    <a:pt x="7943" y="75252"/>
                  </a:lnTo>
                  <a:cubicBezTo>
                    <a:pt x="8076" y="75438"/>
                    <a:pt x="8182" y="75624"/>
                    <a:pt x="8315" y="75810"/>
                  </a:cubicBezTo>
                  <a:lnTo>
                    <a:pt x="14451" y="71639"/>
                  </a:lnTo>
                  <a:cubicBezTo>
                    <a:pt x="14345" y="71480"/>
                    <a:pt x="14238" y="71320"/>
                    <a:pt x="14132" y="71161"/>
                  </a:cubicBezTo>
                  <a:close/>
                  <a:moveTo>
                    <a:pt x="82131" y="72489"/>
                  </a:moveTo>
                  <a:lnTo>
                    <a:pt x="81786" y="72967"/>
                  </a:lnTo>
                  <a:lnTo>
                    <a:pt x="87762" y="77350"/>
                  </a:lnTo>
                  <a:lnTo>
                    <a:pt x="88161" y="76819"/>
                  </a:lnTo>
                  <a:lnTo>
                    <a:pt x="82131" y="72489"/>
                  </a:lnTo>
                  <a:close/>
                  <a:moveTo>
                    <a:pt x="15779" y="73472"/>
                  </a:moveTo>
                  <a:lnTo>
                    <a:pt x="9882" y="77961"/>
                  </a:lnTo>
                  <a:cubicBezTo>
                    <a:pt x="10015" y="78147"/>
                    <a:pt x="10148" y="78333"/>
                    <a:pt x="10281" y="78492"/>
                  </a:cubicBezTo>
                  <a:lnTo>
                    <a:pt x="16124" y="73924"/>
                  </a:lnTo>
                  <a:lnTo>
                    <a:pt x="15779" y="73472"/>
                  </a:lnTo>
                  <a:close/>
                  <a:moveTo>
                    <a:pt x="80378" y="74747"/>
                  </a:moveTo>
                  <a:lnTo>
                    <a:pt x="80033" y="75199"/>
                  </a:lnTo>
                  <a:lnTo>
                    <a:pt x="85664" y="80006"/>
                  </a:lnTo>
                  <a:cubicBezTo>
                    <a:pt x="85823" y="79820"/>
                    <a:pt x="85956" y="79661"/>
                    <a:pt x="86089" y="79475"/>
                  </a:cubicBezTo>
                  <a:lnTo>
                    <a:pt x="80378" y="74747"/>
                  </a:lnTo>
                  <a:close/>
                  <a:moveTo>
                    <a:pt x="17585" y="75677"/>
                  </a:moveTo>
                  <a:lnTo>
                    <a:pt x="11981" y="80564"/>
                  </a:lnTo>
                  <a:lnTo>
                    <a:pt x="12432" y="81069"/>
                  </a:lnTo>
                  <a:lnTo>
                    <a:pt x="17957" y="76102"/>
                  </a:lnTo>
                  <a:cubicBezTo>
                    <a:pt x="17824" y="75969"/>
                    <a:pt x="17691" y="75810"/>
                    <a:pt x="17585" y="75677"/>
                  </a:cubicBezTo>
                  <a:close/>
                  <a:moveTo>
                    <a:pt x="78492" y="76872"/>
                  </a:moveTo>
                  <a:lnTo>
                    <a:pt x="78120" y="77297"/>
                  </a:lnTo>
                  <a:lnTo>
                    <a:pt x="83433" y="82450"/>
                  </a:lnTo>
                  <a:cubicBezTo>
                    <a:pt x="83566" y="82291"/>
                    <a:pt x="83725" y="82131"/>
                    <a:pt x="83884" y="81972"/>
                  </a:cubicBezTo>
                  <a:lnTo>
                    <a:pt x="78492" y="76872"/>
                  </a:lnTo>
                  <a:close/>
                  <a:moveTo>
                    <a:pt x="19524" y="77749"/>
                  </a:moveTo>
                  <a:lnTo>
                    <a:pt x="14291" y="83008"/>
                  </a:lnTo>
                  <a:lnTo>
                    <a:pt x="14743" y="83459"/>
                  </a:lnTo>
                  <a:lnTo>
                    <a:pt x="19923" y="78147"/>
                  </a:lnTo>
                  <a:lnTo>
                    <a:pt x="19524" y="77749"/>
                  </a:lnTo>
                  <a:close/>
                  <a:moveTo>
                    <a:pt x="76473" y="78864"/>
                  </a:moveTo>
                  <a:lnTo>
                    <a:pt x="76048" y="79263"/>
                  </a:lnTo>
                  <a:lnTo>
                    <a:pt x="81016" y="84788"/>
                  </a:lnTo>
                  <a:lnTo>
                    <a:pt x="81494" y="84336"/>
                  </a:lnTo>
                  <a:lnTo>
                    <a:pt x="76473" y="78864"/>
                  </a:lnTo>
                  <a:close/>
                  <a:moveTo>
                    <a:pt x="21596" y="79688"/>
                  </a:moveTo>
                  <a:lnTo>
                    <a:pt x="16735" y="85292"/>
                  </a:lnTo>
                  <a:lnTo>
                    <a:pt x="17240" y="85717"/>
                  </a:lnTo>
                  <a:lnTo>
                    <a:pt x="22021" y="80059"/>
                  </a:lnTo>
                  <a:lnTo>
                    <a:pt x="21596" y="79688"/>
                  </a:lnTo>
                  <a:close/>
                  <a:moveTo>
                    <a:pt x="74322" y="80724"/>
                  </a:moveTo>
                  <a:lnTo>
                    <a:pt x="73897" y="81069"/>
                  </a:lnTo>
                  <a:lnTo>
                    <a:pt x="78466" y="86913"/>
                  </a:lnTo>
                  <a:lnTo>
                    <a:pt x="78970" y="86514"/>
                  </a:lnTo>
                  <a:lnTo>
                    <a:pt x="74322" y="80724"/>
                  </a:lnTo>
                  <a:close/>
                  <a:moveTo>
                    <a:pt x="23801" y="81467"/>
                  </a:moveTo>
                  <a:lnTo>
                    <a:pt x="19312" y="87391"/>
                  </a:lnTo>
                  <a:lnTo>
                    <a:pt x="19843" y="87789"/>
                  </a:lnTo>
                  <a:lnTo>
                    <a:pt x="24252" y="81813"/>
                  </a:lnTo>
                  <a:lnTo>
                    <a:pt x="23801" y="81467"/>
                  </a:lnTo>
                  <a:close/>
                  <a:moveTo>
                    <a:pt x="72064" y="82424"/>
                  </a:moveTo>
                  <a:cubicBezTo>
                    <a:pt x="71905" y="82530"/>
                    <a:pt x="71772" y="82636"/>
                    <a:pt x="71613" y="82742"/>
                  </a:cubicBezTo>
                  <a:lnTo>
                    <a:pt x="75756" y="88905"/>
                  </a:lnTo>
                  <a:lnTo>
                    <a:pt x="76314" y="88506"/>
                  </a:lnTo>
                  <a:lnTo>
                    <a:pt x="72064" y="82424"/>
                  </a:lnTo>
                  <a:close/>
                  <a:moveTo>
                    <a:pt x="26112" y="83088"/>
                  </a:moveTo>
                  <a:lnTo>
                    <a:pt x="26112" y="83114"/>
                  </a:lnTo>
                  <a:lnTo>
                    <a:pt x="22074" y="89330"/>
                  </a:lnTo>
                  <a:cubicBezTo>
                    <a:pt x="22260" y="89436"/>
                    <a:pt x="22446" y="89569"/>
                    <a:pt x="22632" y="89675"/>
                  </a:cubicBezTo>
                  <a:lnTo>
                    <a:pt x="26590" y="83406"/>
                  </a:lnTo>
                  <a:cubicBezTo>
                    <a:pt x="26430" y="83300"/>
                    <a:pt x="26271" y="83194"/>
                    <a:pt x="26112" y="83088"/>
                  </a:cubicBezTo>
                  <a:close/>
                  <a:moveTo>
                    <a:pt x="69700" y="83964"/>
                  </a:moveTo>
                  <a:cubicBezTo>
                    <a:pt x="69514" y="84044"/>
                    <a:pt x="69355" y="84150"/>
                    <a:pt x="69195" y="84256"/>
                  </a:cubicBezTo>
                  <a:lnTo>
                    <a:pt x="72941" y="90658"/>
                  </a:lnTo>
                  <a:lnTo>
                    <a:pt x="73499" y="90313"/>
                  </a:lnTo>
                  <a:lnTo>
                    <a:pt x="69700" y="83964"/>
                  </a:lnTo>
                  <a:close/>
                  <a:moveTo>
                    <a:pt x="28555" y="84575"/>
                  </a:moveTo>
                  <a:lnTo>
                    <a:pt x="24943" y="91056"/>
                  </a:lnTo>
                  <a:lnTo>
                    <a:pt x="25527" y="91375"/>
                  </a:lnTo>
                  <a:lnTo>
                    <a:pt x="29060" y="84867"/>
                  </a:lnTo>
                  <a:lnTo>
                    <a:pt x="28555" y="84575"/>
                  </a:lnTo>
                  <a:close/>
                  <a:moveTo>
                    <a:pt x="67203" y="85319"/>
                  </a:moveTo>
                  <a:lnTo>
                    <a:pt x="66699" y="85584"/>
                  </a:lnTo>
                  <a:lnTo>
                    <a:pt x="69966" y="92225"/>
                  </a:lnTo>
                  <a:lnTo>
                    <a:pt x="70577" y="91933"/>
                  </a:lnTo>
                  <a:lnTo>
                    <a:pt x="67203" y="85319"/>
                  </a:lnTo>
                  <a:close/>
                  <a:moveTo>
                    <a:pt x="31079" y="85877"/>
                  </a:moveTo>
                  <a:lnTo>
                    <a:pt x="27918" y="92597"/>
                  </a:lnTo>
                  <a:lnTo>
                    <a:pt x="28529" y="92863"/>
                  </a:lnTo>
                  <a:lnTo>
                    <a:pt x="31610" y="86116"/>
                  </a:lnTo>
                  <a:lnTo>
                    <a:pt x="31079" y="85877"/>
                  </a:lnTo>
                  <a:close/>
                  <a:moveTo>
                    <a:pt x="64653" y="86514"/>
                  </a:moveTo>
                  <a:lnTo>
                    <a:pt x="64122" y="86727"/>
                  </a:lnTo>
                  <a:lnTo>
                    <a:pt x="66911" y="93606"/>
                  </a:lnTo>
                  <a:cubicBezTo>
                    <a:pt x="67124" y="93527"/>
                    <a:pt x="67336" y="93420"/>
                    <a:pt x="67549" y="93341"/>
                  </a:cubicBezTo>
                  <a:lnTo>
                    <a:pt x="64653" y="86514"/>
                  </a:lnTo>
                  <a:close/>
                  <a:moveTo>
                    <a:pt x="33682" y="86992"/>
                  </a:moveTo>
                  <a:lnTo>
                    <a:pt x="30999" y="93898"/>
                  </a:lnTo>
                  <a:lnTo>
                    <a:pt x="31610" y="94137"/>
                  </a:lnTo>
                  <a:lnTo>
                    <a:pt x="34213" y="87178"/>
                  </a:lnTo>
                  <a:lnTo>
                    <a:pt x="33682" y="86992"/>
                  </a:lnTo>
                  <a:close/>
                  <a:moveTo>
                    <a:pt x="61997" y="87523"/>
                  </a:moveTo>
                  <a:lnTo>
                    <a:pt x="61466" y="87709"/>
                  </a:lnTo>
                  <a:lnTo>
                    <a:pt x="63803" y="94748"/>
                  </a:lnTo>
                  <a:lnTo>
                    <a:pt x="64414" y="94536"/>
                  </a:lnTo>
                  <a:lnTo>
                    <a:pt x="61997" y="87523"/>
                  </a:lnTo>
                  <a:close/>
                  <a:moveTo>
                    <a:pt x="36365" y="87922"/>
                  </a:moveTo>
                  <a:lnTo>
                    <a:pt x="34160" y="95014"/>
                  </a:lnTo>
                  <a:cubicBezTo>
                    <a:pt x="34372" y="95094"/>
                    <a:pt x="34585" y="95147"/>
                    <a:pt x="34797" y="95200"/>
                  </a:cubicBezTo>
                  <a:lnTo>
                    <a:pt x="36922" y="88081"/>
                  </a:lnTo>
                  <a:lnTo>
                    <a:pt x="36365" y="87922"/>
                  </a:lnTo>
                  <a:close/>
                  <a:moveTo>
                    <a:pt x="59288" y="88347"/>
                  </a:moveTo>
                  <a:lnTo>
                    <a:pt x="58757" y="88506"/>
                  </a:lnTo>
                  <a:lnTo>
                    <a:pt x="60563" y="95678"/>
                  </a:lnTo>
                  <a:lnTo>
                    <a:pt x="61227" y="95519"/>
                  </a:lnTo>
                  <a:lnTo>
                    <a:pt x="59288" y="88347"/>
                  </a:lnTo>
                  <a:close/>
                  <a:moveTo>
                    <a:pt x="39100" y="88666"/>
                  </a:moveTo>
                  <a:lnTo>
                    <a:pt x="37374" y="95891"/>
                  </a:lnTo>
                  <a:lnTo>
                    <a:pt x="38038" y="96023"/>
                  </a:lnTo>
                  <a:lnTo>
                    <a:pt x="39632" y="88798"/>
                  </a:lnTo>
                  <a:lnTo>
                    <a:pt x="39100" y="88666"/>
                  </a:lnTo>
                  <a:close/>
                  <a:moveTo>
                    <a:pt x="56525" y="88984"/>
                  </a:moveTo>
                  <a:lnTo>
                    <a:pt x="55994" y="89091"/>
                  </a:lnTo>
                  <a:lnTo>
                    <a:pt x="57296" y="96395"/>
                  </a:lnTo>
                  <a:lnTo>
                    <a:pt x="57960" y="96262"/>
                  </a:lnTo>
                  <a:lnTo>
                    <a:pt x="56525" y="88984"/>
                  </a:lnTo>
                  <a:close/>
                  <a:moveTo>
                    <a:pt x="41863" y="89223"/>
                  </a:moveTo>
                  <a:lnTo>
                    <a:pt x="40668" y="96528"/>
                  </a:lnTo>
                  <a:lnTo>
                    <a:pt x="41332" y="96634"/>
                  </a:lnTo>
                  <a:lnTo>
                    <a:pt x="42421" y="89303"/>
                  </a:lnTo>
                  <a:lnTo>
                    <a:pt x="41863" y="89223"/>
                  </a:lnTo>
                  <a:close/>
                  <a:moveTo>
                    <a:pt x="53736" y="89436"/>
                  </a:moveTo>
                  <a:lnTo>
                    <a:pt x="53178" y="89516"/>
                  </a:lnTo>
                  <a:lnTo>
                    <a:pt x="53975" y="96900"/>
                  </a:lnTo>
                  <a:lnTo>
                    <a:pt x="54639" y="96820"/>
                  </a:lnTo>
                  <a:lnTo>
                    <a:pt x="53736" y="89436"/>
                  </a:lnTo>
                  <a:close/>
                  <a:moveTo>
                    <a:pt x="44679" y="89569"/>
                  </a:moveTo>
                  <a:lnTo>
                    <a:pt x="43988" y="96953"/>
                  </a:lnTo>
                  <a:lnTo>
                    <a:pt x="44652" y="97006"/>
                  </a:lnTo>
                  <a:lnTo>
                    <a:pt x="45236" y="89622"/>
                  </a:lnTo>
                  <a:lnTo>
                    <a:pt x="44679" y="89569"/>
                  </a:lnTo>
                  <a:close/>
                  <a:moveTo>
                    <a:pt x="50921" y="89702"/>
                  </a:moveTo>
                  <a:lnTo>
                    <a:pt x="50336" y="89728"/>
                  </a:lnTo>
                  <a:lnTo>
                    <a:pt x="50682" y="97139"/>
                  </a:lnTo>
                  <a:lnTo>
                    <a:pt x="51346" y="97112"/>
                  </a:lnTo>
                  <a:lnTo>
                    <a:pt x="50921" y="89702"/>
                  </a:lnTo>
                  <a:close/>
                  <a:moveTo>
                    <a:pt x="47494" y="89755"/>
                  </a:moveTo>
                  <a:lnTo>
                    <a:pt x="47308" y="97166"/>
                  </a:lnTo>
                  <a:lnTo>
                    <a:pt x="47972" y="97166"/>
                  </a:lnTo>
                  <a:lnTo>
                    <a:pt x="48079" y="89755"/>
                  </a:lnTo>
                  <a:close/>
                </a:path>
              </a:pathLst>
            </a:custGeom>
            <a:solidFill>
              <a:schemeClr val="lt1"/>
            </a:solidFill>
            <a:ln w="0">
              <a:noFill/>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000000"/>
                </a:solidFill>
                <a:latin typeface="Arial"/>
              </a:endParaRPr>
            </a:p>
          </p:txBody>
        </p:sp>
        <p:sp>
          <p:nvSpPr>
            <p:cNvPr id="587" name="Google Shape;176;p15"/>
            <p:cNvSpPr/>
            <p:nvPr/>
          </p:nvSpPr>
          <p:spPr>
            <a:xfrm>
              <a:off x="7292160" y="364320"/>
              <a:ext cx="1545120" cy="350280"/>
            </a:xfrm>
            <a:custGeom>
              <a:avLst/>
              <a:gdLst>
                <a:gd name="textAreaLeft" fmla="*/ 0 w 1545120"/>
                <a:gd name="textAreaRight" fmla="*/ 1545480 w 1545120"/>
                <a:gd name="textAreaTop" fmla="*/ 0 h 350280"/>
                <a:gd name="textAreaBottom" fmla="*/ 350640 h 350280"/>
              </a:gdLst>
              <a:ahLst/>
              <a:rect l="textAreaLeft" t="textAreaTop" r="textAreaRight" b="textAreaBottom"/>
              <a:pathLst>
                <a:path w="61812" h="14026">
                  <a:moveTo>
                    <a:pt x="7040" y="0"/>
                  </a:moveTo>
                  <a:cubicBezTo>
                    <a:pt x="6987" y="532"/>
                    <a:pt x="6934" y="1036"/>
                    <a:pt x="6907" y="1541"/>
                  </a:cubicBezTo>
                  <a:cubicBezTo>
                    <a:pt x="6695" y="4410"/>
                    <a:pt x="4410" y="6721"/>
                    <a:pt x="1515" y="6907"/>
                  </a:cubicBezTo>
                  <a:cubicBezTo>
                    <a:pt x="1010" y="6933"/>
                    <a:pt x="506" y="6986"/>
                    <a:pt x="1" y="7013"/>
                  </a:cubicBezTo>
                  <a:cubicBezTo>
                    <a:pt x="506" y="7066"/>
                    <a:pt x="1010" y="7119"/>
                    <a:pt x="1515" y="7146"/>
                  </a:cubicBezTo>
                  <a:cubicBezTo>
                    <a:pt x="4410" y="7332"/>
                    <a:pt x="6695" y="9642"/>
                    <a:pt x="6907" y="12511"/>
                  </a:cubicBezTo>
                  <a:cubicBezTo>
                    <a:pt x="6934" y="13016"/>
                    <a:pt x="6960" y="13521"/>
                    <a:pt x="7013" y="14025"/>
                  </a:cubicBezTo>
                  <a:cubicBezTo>
                    <a:pt x="7066" y="13521"/>
                    <a:pt x="7120" y="13016"/>
                    <a:pt x="7146" y="12511"/>
                  </a:cubicBezTo>
                  <a:cubicBezTo>
                    <a:pt x="7359" y="9642"/>
                    <a:pt x="9643" y="7332"/>
                    <a:pt x="12538" y="7146"/>
                  </a:cubicBezTo>
                  <a:cubicBezTo>
                    <a:pt x="13043" y="7119"/>
                    <a:pt x="13548" y="7066"/>
                    <a:pt x="14052" y="7013"/>
                  </a:cubicBezTo>
                  <a:cubicBezTo>
                    <a:pt x="13548" y="6986"/>
                    <a:pt x="13043" y="6933"/>
                    <a:pt x="12538" y="6907"/>
                  </a:cubicBezTo>
                  <a:cubicBezTo>
                    <a:pt x="9643" y="6694"/>
                    <a:pt x="7359" y="4410"/>
                    <a:pt x="7173" y="1541"/>
                  </a:cubicBezTo>
                  <a:cubicBezTo>
                    <a:pt x="7120" y="1036"/>
                    <a:pt x="7066" y="532"/>
                    <a:pt x="7040" y="0"/>
                  </a:cubicBezTo>
                  <a:close/>
                  <a:moveTo>
                    <a:pt x="30893" y="0"/>
                  </a:moveTo>
                  <a:cubicBezTo>
                    <a:pt x="30840" y="532"/>
                    <a:pt x="30813" y="1036"/>
                    <a:pt x="30787" y="1541"/>
                  </a:cubicBezTo>
                  <a:cubicBezTo>
                    <a:pt x="30574" y="4410"/>
                    <a:pt x="28263" y="6694"/>
                    <a:pt x="25394" y="6880"/>
                  </a:cubicBezTo>
                  <a:cubicBezTo>
                    <a:pt x="24890" y="6933"/>
                    <a:pt x="24385" y="6986"/>
                    <a:pt x="23880" y="7013"/>
                  </a:cubicBezTo>
                  <a:cubicBezTo>
                    <a:pt x="24385" y="7066"/>
                    <a:pt x="24890" y="7119"/>
                    <a:pt x="25394" y="7146"/>
                  </a:cubicBezTo>
                  <a:cubicBezTo>
                    <a:pt x="28290" y="7332"/>
                    <a:pt x="30574" y="9642"/>
                    <a:pt x="30787" y="12511"/>
                  </a:cubicBezTo>
                  <a:cubicBezTo>
                    <a:pt x="30813" y="13016"/>
                    <a:pt x="30866" y="13521"/>
                    <a:pt x="30893" y="14025"/>
                  </a:cubicBezTo>
                  <a:cubicBezTo>
                    <a:pt x="30946" y="13521"/>
                    <a:pt x="30999" y="13016"/>
                    <a:pt x="31026" y="12511"/>
                  </a:cubicBezTo>
                  <a:cubicBezTo>
                    <a:pt x="31238" y="9642"/>
                    <a:pt x="33522" y="7332"/>
                    <a:pt x="36418" y="7146"/>
                  </a:cubicBezTo>
                  <a:cubicBezTo>
                    <a:pt x="36922" y="7119"/>
                    <a:pt x="37427" y="7066"/>
                    <a:pt x="37932" y="7013"/>
                  </a:cubicBezTo>
                  <a:cubicBezTo>
                    <a:pt x="37427" y="6960"/>
                    <a:pt x="36922" y="6933"/>
                    <a:pt x="36418" y="6907"/>
                  </a:cubicBezTo>
                  <a:cubicBezTo>
                    <a:pt x="33522" y="6721"/>
                    <a:pt x="31212" y="4410"/>
                    <a:pt x="31026" y="1541"/>
                  </a:cubicBezTo>
                  <a:cubicBezTo>
                    <a:pt x="30999" y="1036"/>
                    <a:pt x="30946" y="532"/>
                    <a:pt x="30893" y="0"/>
                  </a:cubicBezTo>
                  <a:close/>
                  <a:moveTo>
                    <a:pt x="54772" y="0"/>
                  </a:moveTo>
                  <a:cubicBezTo>
                    <a:pt x="54719" y="532"/>
                    <a:pt x="54692" y="1036"/>
                    <a:pt x="54639" y="1541"/>
                  </a:cubicBezTo>
                  <a:cubicBezTo>
                    <a:pt x="54453" y="4410"/>
                    <a:pt x="52143" y="6694"/>
                    <a:pt x="49274" y="6880"/>
                  </a:cubicBezTo>
                  <a:cubicBezTo>
                    <a:pt x="48769" y="6933"/>
                    <a:pt x="48264" y="6986"/>
                    <a:pt x="47733" y="7013"/>
                  </a:cubicBezTo>
                  <a:cubicBezTo>
                    <a:pt x="48264" y="7066"/>
                    <a:pt x="48769" y="7119"/>
                    <a:pt x="49274" y="7146"/>
                  </a:cubicBezTo>
                  <a:cubicBezTo>
                    <a:pt x="52143" y="7332"/>
                    <a:pt x="54453" y="9642"/>
                    <a:pt x="54639" y="12511"/>
                  </a:cubicBezTo>
                  <a:cubicBezTo>
                    <a:pt x="54666" y="13016"/>
                    <a:pt x="54719" y="13521"/>
                    <a:pt x="54772" y="14025"/>
                  </a:cubicBezTo>
                  <a:cubicBezTo>
                    <a:pt x="54825" y="13521"/>
                    <a:pt x="54852" y="13016"/>
                    <a:pt x="54905" y="12511"/>
                  </a:cubicBezTo>
                  <a:cubicBezTo>
                    <a:pt x="55091" y="9616"/>
                    <a:pt x="57402" y="7332"/>
                    <a:pt x="60297" y="7146"/>
                  </a:cubicBezTo>
                  <a:cubicBezTo>
                    <a:pt x="60802" y="7119"/>
                    <a:pt x="61306" y="7066"/>
                    <a:pt x="61811" y="7013"/>
                  </a:cubicBezTo>
                  <a:cubicBezTo>
                    <a:pt x="61280" y="6986"/>
                    <a:pt x="60775" y="6933"/>
                    <a:pt x="60297" y="6907"/>
                  </a:cubicBezTo>
                  <a:cubicBezTo>
                    <a:pt x="57402" y="6721"/>
                    <a:pt x="55117" y="4410"/>
                    <a:pt x="54905" y="1541"/>
                  </a:cubicBezTo>
                  <a:cubicBezTo>
                    <a:pt x="54878" y="1036"/>
                    <a:pt x="54825" y="532"/>
                    <a:pt x="54772" y="0"/>
                  </a:cubicBezTo>
                  <a:close/>
                </a:path>
              </a:pathLst>
            </a:custGeom>
            <a:noFill/>
            <a:ln w="19050">
              <a:solidFill>
                <a:srgbClr val="ffffff"/>
              </a:solidFill>
              <a:round/>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ffffff"/>
                </a:solidFill>
                <a:latin typeface="Arial"/>
              </a:endParaRPr>
            </a:p>
          </p:txBody>
        </p:sp>
        <p:sp>
          <p:nvSpPr>
            <p:cNvPr id="588" name="Google Shape;177;p15"/>
            <p:cNvSpPr/>
            <p:nvPr/>
          </p:nvSpPr>
          <p:spPr>
            <a:xfrm>
              <a:off x="340200" y="133200"/>
              <a:ext cx="745920" cy="1305720"/>
            </a:xfrm>
            <a:custGeom>
              <a:avLst/>
              <a:gdLst>
                <a:gd name="textAreaLeft" fmla="*/ 0 w 745920"/>
                <a:gd name="textAreaRight" fmla="*/ 746280 w 745920"/>
                <a:gd name="textAreaTop" fmla="*/ 0 h 1305720"/>
                <a:gd name="textAreaBottom" fmla="*/ 1306080 h 1305720"/>
              </a:gdLst>
              <a:ahLst/>
              <a:rect l="textAreaLeft" t="textAreaTop" r="textAreaRight" b="textAreaBottom"/>
              <a:pathLst>
                <a:path w="29856" h="52248">
                  <a:moveTo>
                    <a:pt x="20668" y="8089"/>
                  </a:moveTo>
                  <a:cubicBezTo>
                    <a:pt x="20666" y="8116"/>
                    <a:pt x="20665" y="8144"/>
                    <a:pt x="20664" y="8171"/>
                  </a:cubicBezTo>
                  <a:cubicBezTo>
                    <a:pt x="20665" y="8144"/>
                    <a:pt x="20667" y="8116"/>
                    <a:pt x="20668" y="8089"/>
                  </a:cubicBezTo>
                  <a:close/>
                  <a:moveTo>
                    <a:pt x="24585" y="4346"/>
                  </a:moveTo>
                  <a:cubicBezTo>
                    <a:pt x="26590" y="4346"/>
                    <a:pt x="27886" y="4872"/>
                    <a:pt x="28285" y="5736"/>
                  </a:cubicBezTo>
                  <a:cubicBezTo>
                    <a:pt x="28913" y="7071"/>
                    <a:pt x="27420" y="9193"/>
                    <a:pt x="24671" y="11235"/>
                  </a:cubicBezTo>
                  <a:lnTo>
                    <a:pt x="24435" y="11235"/>
                  </a:lnTo>
                  <a:cubicBezTo>
                    <a:pt x="24042" y="11235"/>
                    <a:pt x="23571" y="11235"/>
                    <a:pt x="23099" y="11314"/>
                  </a:cubicBezTo>
                  <a:cubicBezTo>
                    <a:pt x="19642" y="11707"/>
                    <a:pt x="16185" y="12649"/>
                    <a:pt x="12885" y="14142"/>
                  </a:cubicBezTo>
                  <a:cubicBezTo>
                    <a:pt x="10136" y="15242"/>
                    <a:pt x="7464" y="16735"/>
                    <a:pt x="5029" y="18542"/>
                  </a:cubicBezTo>
                  <a:cubicBezTo>
                    <a:pt x="3222" y="18542"/>
                    <a:pt x="1965" y="18071"/>
                    <a:pt x="1572" y="17206"/>
                  </a:cubicBezTo>
                  <a:cubicBezTo>
                    <a:pt x="550" y="14849"/>
                    <a:pt x="5814" y="10292"/>
                    <a:pt x="13043" y="7150"/>
                  </a:cubicBezTo>
                  <a:cubicBezTo>
                    <a:pt x="15085" y="6286"/>
                    <a:pt x="17128" y="5578"/>
                    <a:pt x="19249" y="5107"/>
                  </a:cubicBezTo>
                  <a:cubicBezTo>
                    <a:pt x="20170" y="5798"/>
                    <a:pt x="20716" y="6938"/>
                    <a:pt x="20668" y="8089"/>
                  </a:cubicBezTo>
                  <a:lnTo>
                    <a:pt x="20668" y="8089"/>
                  </a:lnTo>
                  <a:cubicBezTo>
                    <a:pt x="20775" y="6395"/>
                    <a:pt x="21790" y="4941"/>
                    <a:pt x="23413" y="4400"/>
                  </a:cubicBezTo>
                  <a:cubicBezTo>
                    <a:pt x="23827" y="4363"/>
                    <a:pt x="24218" y="4346"/>
                    <a:pt x="24585" y="4346"/>
                  </a:cubicBezTo>
                  <a:close/>
                  <a:moveTo>
                    <a:pt x="24121" y="11707"/>
                  </a:moveTo>
                  <a:cubicBezTo>
                    <a:pt x="21842" y="13278"/>
                    <a:pt x="19407" y="14692"/>
                    <a:pt x="16814" y="15792"/>
                  </a:cubicBezTo>
                  <a:cubicBezTo>
                    <a:pt x="13278" y="17364"/>
                    <a:pt x="9586" y="18306"/>
                    <a:pt x="5736" y="18542"/>
                  </a:cubicBezTo>
                  <a:cubicBezTo>
                    <a:pt x="8014" y="16971"/>
                    <a:pt x="10528" y="15556"/>
                    <a:pt x="13121" y="14457"/>
                  </a:cubicBezTo>
                  <a:cubicBezTo>
                    <a:pt x="16264" y="13042"/>
                    <a:pt x="19721" y="12100"/>
                    <a:pt x="23178" y="11707"/>
                  </a:cubicBezTo>
                  <a:close/>
                  <a:moveTo>
                    <a:pt x="24828" y="11707"/>
                  </a:moveTo>
                  <a:cubicBezTo>
                    <a:pt x="26713" y="11785"/>
                    <a:pt x="27970" y="12257"/>
                    <a:pt x="28285" y="13121"/>
                  </a:cubicBezTo>
                  <a:cubicBezTo>
                    <a:pt x="28835" y="14457"/>
                    <a:pt x="27420" y="16499"/>
                    <a:pt x="24671" y="18621"/>
                  </a:cubicBezTo>
                  <a:lnTo>
                    <a:pt x="24435" y="18621"/>
                  </a:lnTo>
                  <a:cubicBezTo>
                    <a:pt x="24042" y="18621"/>
                    <a:pt x="23571" y="18699"/>
                    <a:pt x="23099" y="18699"/>
                  </a:cubicBezTo>
                  <a:cubicBezTo>
                    <a:pt x="19564" y="19092"/>
                    <a:pt x="16185" y="20035"/>
                    <a:pt x="12885" y="21528"/>
                  </a:cubicBezTo>
                  <a:cubicBezTo>
                    <a:pt x="10136" y="22628"/>
                    <a:pt x="7464" y="24120"/>
                    <a:pt x="5029" y="25927"/>
                  </a:cubicBezTo>
                  <a:cubicBezTo>
                    <a:pt x="3222" y="25849"/>
                    <a:pt x="1965" y="25377"/>
                    <a:pt x="1572" y="24592"/>
                  </a:cubicBezTo>
                  <a:cubicBezTo>
                    <a:pt x="943" y="23256"/>
                    <a:pt x="2436" y="21135"/>
                    <a:pt x="5186" y="19092"/>
                  </a:cubicBezTo>
                  <a:cubicBezTo>
                    <a:pt x="8093" y="19092"/>
                    <a:pt x="12414" y="18149"/>
                    <a:pt x="16971" y="16185"/>
                  </a:cubicBezTo>
                  <a:cubicBezTo>
                    <a:pt x="19721" y="15007"/>
                    <a:pt x="22392" y="13514"/>
                    <a:pt x="24828" y="11707"/>
                  </a:cubicBezTo>
                  <a:close/>
                  <a:moveTo>
                    <a:pt x="24121" y="19092"/>
                  </a:moveTo>
                  <a:cubicBezTo>
                    <a:pt x="21842" y="20663"/>
                    <a:pt x="19407" y="22078"/>
                    <a:pt x="16814" y="23178"/>
                  </a:cubicBezTo>
                  <a:cubicBezTo>
                    <a:pt x="13278" y="24749"/>
                    <a:pt x="9586" y="25692"/>
                    <a:pt x="5736" y="25927"/>
                  </a:cubicBezTo>
                  <a:cubicBezTo>
                    <a:pt x="8014" y="24356"/>
                    <a:pt x="10528" y="22942"/>
                    <a:pt x="13121" y="21842"/>
                  </a:cubicBezTo>
                  <a:cubicBezTo>
                    <a:pt x="16264" y="20428"/>
                    <a:pt x="19721" y="19485"/>
                    <a:pt x="23178" y="19092"/>
                  </a:cubicBezTo>
                  <a:close/>
                  <a:moveTo>
                    <a:pt x="24042" y="26399"/>
                  </a:moveTo>
                  <a:lnTo>
                    <a:pt x="24042" y="26477"/>
                  </a:lnTo>
                  <a:cubicBezTo>
                    <a:pt x="21764" y="28049"/>
                    <a:pt x="19328" y="29384"/>
                    <a:pt x="16814" y="30484"/>
                  </a:cubicBezTo>
                  <a:cubicBezTo>
                    <a:pt x="13278" y="31977"/>
                    <a:pt x="9586" y="32998"/>
                    <a:pt x="5814" y="33234"/>
                  </a:cubicBezTo>
                  <a:cubicBezTo>
                    <a:pt x="8093" y="31663"/>
                    <a:pt x="10528" y="30249"/>
                    <a:pt x="13043" y="29227"/>
                  </a:cubicBezTo>
                  <a:cubicBezTo>
                    <a:pt x="16264" y="27734"/>
                    <a:pt x="19642" y="26870"/>
                    <a:pt x="23178" y="26477"/>
                  </a:cubicBezTo>
                  <a:cubicBezTo>
                    <a:pt x="23492" y="26399"/>
                    <a:pt x="23806" y="26399"/>
                    <a:pt x="24042" y="26399"/>
                  </a:cubicBezTo>
                  <a:close/>
                  <a:moveTo>
                    <a:pt x="24828" y="19092"/>
                  </a:moveTo>
                  <a:cubicBezTo>
                    <a:pt x="26713" y="19092"/>
                    <a:pt x="27970" y="19642"/>
                    <a:pt x="28285" y="20428"/>
                  </a:cubicBezTo>
                  <a:cubicBezTo>
                    <a:pt x="28835" y="21842"/>
                    <a:pt x="27420" y="23885"/>
                    <a:pt x="24592" y="26006"/>
                  </a:cubicBezTo>
                  <a:lnTo>
                    <a:pt x="24435" y="26006"/>
                  </a:lnTo>
                  <a:cubicBezTo>
                    <a:pt x="24042" y="26006"/>
                    <a:pt x="23571" y="26006"/>
                    <a:pt x="23099" y="26085"/>
                  </a:cubicBezTo>
                  <a:cubicBezTo>
                    <a:pt x="19564" y="26477"/>
                    <a:pt x="16185" y="27420"/>
                    <a:pt x="12885" y="28913"/>
                  </a:cubicBezTo>
                  <a:cubicBezTo>
                    <a:pt x="10136" y="30013"/>
                    <a:pt x="7464" y="31506"/>
                    <a:pt x="5029" y="33313"/>
                  </a:cubicBezTo>
                  <a:cubicBezTo>
                    <a:pt x="3222" y="33156"/>
                    <a:pt x="1965" y="32763"/>
                    <a:pt x="1572" y="31820"/>
                  </a:cubicBezTo>
                  <a:lnTo>
                    <a:pt x="1572" y="31899"/>
                  </a:lnTo>
                  <a:cubicBezTo>
                    <a:pt x="943" y="30563"/>
                    <a:pt x="2436" y="28520"/>
                    <a:pt x="5186" y="26399"/>
                  </a:cubicBezTo>
                  <a:cubicBezTo>
                    <a:pt x="5290" y="26402"/>
                    <a:pt x="5396" y="26403"/>
                    <a:pt x="5503" y="26403"/>
                  </a:cubicBezTo>
                  <a:cubicBezTo>
                    <a:pt x="8403" y="26403"/>
                    <a:pt x="12577" y="25386"/>
                    <a:pt x="16971" y="23492"/>
                  </a:cubicBezTo>
                  <a:cubicBezTo>
                    <a:pt x="19721" y="22392"/>
                    <a:pt x="22392" y="20899"/>
                    <a:pt x="24828" y="19092"/>
                  </a:cubicBezTo>
                  <a:close/>
                  <a:moveTo>
                    <a:pt x="24121" y="33784"/>
                  </a:moveTo>
                  <a:cubicBezTo>
                    <a:pt x="21842" y="35434"/>
                    <a:pt x="19328" y="36770"/>
                    <a:pt x="16735" y="37870"/>
                  </a:cubicBezTo>
                  <a:cubicBezTo>
                    <a:pt x="13314" y="39425"/>
                    <a:pt x="9662" y="40364"/>
                    <a:pt x="5855" y="40612"/>
                  </a:cubicBezTo>
                  <a:lnTo>
                    <a:pt x="5855" y="40612"/>
                  </a:lnTo>
                  <a:cubicBezTo>
                    <a:pt x="8099" y="38999"/>
                    <a:pt x="10495" y="37615"/>
                    <a:pt x="13043" y="36534"/>
                  </a:cubicBezTo>
                  <a:cubicBezTo>
                    <a:pt x="16264" y="35120"/>
                    <a:pt x="19642" y="34177"/>
                    <a:pt x="23099" y="33784"/>
                  </a:cubicBezTo>
                  <a:close/>
                  <a:moveTo>
                    <a:pt x="24828" y="26399"/>
                  </a:moveTo>
                  <a:cubicBezTo>
                    <a:pt x="26713" y="26399"/>
                    <a:pt x="27970" y="26949"/>
                    <a:pt x="28363" y="27813"/>
                  </a:cubicBezTo>
                  <a:cubicBezTo>
                    <a:pt x="28913" y="29149"/>
                    <a:pt x="27420" y="31191"/>
                    <a:pt x="24671" y="33313"/>
                  </a:cubicBezTo>
                  <a:lnTo>
                    <a:pt x="24671" y="33391"/>
                  </a:lnTo>
                  <a:lnTo>
                    <a:pt x="23099" y="33391"/>
                  </a:lnTo>
                  <a:cubicBezTo>
                    <a:pt x="19564" y="33784"/>
                    <a:pt x="16107" y="34727"/>
                    <a:pt x="12885" y="36141"/>
                  </a:cubicBezTo>
                  <a:cubicBezTo>
                    <a:pt x="10136" y="37320"/>
                    <a:pt x="7464" y="38812"/>
                    <a:pt x="5029" y="40620"/>
                  </a:cubicBezTo>
                  <a:cubicBezTo>
                    <a:pt x="3222" y="40541"/>
                    <a:pt x="1965" y="40148"/>
                    <a:pt x="1572" y="39205"/>
                  </a:cubicBezTo>
                  <a:cubicBezTo>
                    <a:pt x="1022" y="37870"/>
                    <a:pt x="2515" y="35748"/>
                    <a:pt x="5264" y="33706"/>
                  </a:cubicBezTo>
                  <a:cubicBezTo>
                    <a:pt x="8171" y="33706"/>
                    <a:pt x="12493" y="32763"/>
                    <a:pt x="16971" y="30799"/>
                  </a:cubicBezTo>
                  <a:cubicBezTo>
                    <a:pt x="19799" y="29699"/>
                    <a:pt x="22392" y="28206"/>
                    <a:pt x="24828" y="26399"/>
                  </a:cubicBezTo>
                  <a:close/>
                  <a:moveTo>
                    <a:pt x="24828" y="33784"/>
                  </a:moveTo>
                  <a:cubicBezTo>
                    <a:pt x="26792" y="33784"/>
                    <a:pt x="27970" y="34256"/>
                    <a:pt x="28285" y="35120"/>
                  </a:cubicBezTo>
                  <a:lnTo>
                    <a:pt x="28285" y="35198"/>
                  </a:lnTo>
                  <a:cubicBezTo>
                    <a:pt x="29306" y="37555"/>
                    <a:pt x="24042" y="42034"/>
                    <a:pt x="16814" y="45176"/>
                  </a:cubicBezTo>
                  <a:cubicBezTo>
                    <a:pt x="14457" y="46198"/>
                    <a:pt x="12021" y="46983"/>
                    <a:pt x="9507" y="47533"/>
                  </a:cubicBezTo>
                  <a:cubicBezTo>
                    <a:pt x="8407" y="46748"/>
                    <a:pt x="7700" y="45491"/>
                    <a:pt x="7700" y="44155"/>
                  </a:cubicBezTo>
                  <a:cubicBezTo>
                    <a:pt x="7700" y="45884"/>
                    <a:pt x="6600" y="47455"/>
                    <a:pt x="4950" y="48005"/>
                  </a:cubicBezTo>
                  <a:cubicBezTo>
                    <a:pt x="3222" y="47926"/>
                    <a:pt x="1965" y="47455"/>
                    <a:pt x="1572" y="46591"/>
                  </a:cubicBezTo>
                  <a:cubicBezTo>
                    <a:pt x="943" y="45255"/>
                    <a:pt x="2436" y="43212"/>
                    <a:pt x="5186" y="41091"/>
                  </a:cubicBezTo>
                  <a:cubicBezTo>
                    <a:pt x="5290" y="41094"/>
                    <a:pt x="5396" y="41095"/>
                    <a:pt x="5504" y="41095"/>
                  </a:cubicBezTo>
                  <a:cubicBezTo>
                    <a:pt x="8403" y="41095"/>
                    <a:pt x="12577" y="40081"/>
                    <a:pt x="16971" y="38262"/>
                  </a:cubicBezTo>
                  <a:cubicBezTo>
                    <a:pt x="19721" y="37084"/>
                    <a:pt x="22392" y="35591"/>
                    <a:pt x="24828" y="33784"/>
                  </a:cubicBezTo>
                  <a:close/>
                  <a:moveTo>
                    <a:pt x="20742" y="0"/>
                  </a:moveTo>
                  <a:cubicBezTo>
                    <a:pt x="20742" y="2279"/>
                    <a:pt x="18935" y="4086"/>
                    <a:pt x="16657" y="4086"/>
                  </a:cubicBezTo>
                  <a:cubicBezTo>
                    <a:pt x="17442" y="4086"/>
                    <a:pt x="18149" y="4243"/>
                    <a:pt x="18857" y="4714"/>
                  </a:cubicBezTo>
                  <a:cubicBezTo>
                    <a:pt x="16814" y="5186"/>
                    <a:pt x="14850" y="5893"/>
                    <a:pt x="12964" y="6678"/>
                  </a:cubicBezTo>
                  <a:cubicBezTo>
                    <a:pt x="5186" y="10057"/>
                    <a:pt x="0" y="14771"/>
                    <a:pt x="1257" y="17364"/>
                  </a:cubicBezTo>
                  <a:cubicBezTo>
                    <a:pt x="1650" y="18306"/>
                    <a:pt x="2829" y="18856"/>
                    <a:pt x="4557" y="19013"/>
                  </a:cubicBezTo>
                  <a:cubicBezTo>
                    <a:pt x="1886" y="21135"/>
                    <a:pt x="629" y="23178"/>
                    <a:pt x="1257" y="24670"/>
                  </a:cubicBezTo>
                  <a:cubicBezTo>
                    <a:pt x="1650" y="25613"/>
                    <a:pt x="2829" y="26163"/>
                    <a:pt x="4557" y="26320"/>
                  </a:cubicBezTo>
                  <a:cubicBezTo>
                    <a:pt x="1886" y="28442"/>
                    <a:pt x="629" y="30563"/>
                    <a:pt x="1257" y="31977"/>
                  </a:cubicBezTo>
                  <a:cubicBezTo>
                    <a:pt x="1650" y="32998"/>
                    <a:pt x="2829" y="33470"/>
                    <a:pt x="4557" y="33627"/>
                  </a:cubicBezTo>
                  <a:cubicBezTo>
                    <a:pt x="1965" y="35748"/>
                    <a:pt x="550" y="37870"/>
                    <a:pt x="1257" y="39362"/>
                  </a:cubicBezTo>
                  <a:cubicBezTo>
                    <a:pt x="1650" y="40384"/>
                    <a:pt x="2829" y="40855"/>
                    <a:pt x="4557" y="41012"/>
                  </a:cubicBezTo>
                  <a:cubicBezTo>
                    <a:pt x="1886" y="43134"/>
                    <a:pt x="629" y="45255"/>
                    <a:pt x="1257" y="46669"/>
                  </a:cubicBezTo>
                  <a:cubicBezTo>
                    <a:pt x="1650" y="47769"/>
                    <a:pt x="2986" y="48319"/>
                    <a:pt x="4950" y="48398"/>
                  </a:cubicBezTo>
                  <a:cubicBezTo>
                    <a:pt x="6600" y="48948"/>
                    <a:pt x="7779" y="50440"/>
                    <a:pt x="7779" y="52248"/>
                  </a:cubicBezTo>
                  <a:cubicBezTo>
                    <a:pt x="7779" y="49969"/>
                    <a:pt x="9586" y="48162"/>
                    <a:pt x="11864" y="48162"/>
                  </a:cubicBezTo>
                  <a:cubicBezTo>
                    <a:pt x="11236" y="48162"/>
                    <a:pt x="10686" y="48005"/>
                    <a:pt x="10136" y="47769"/>
                  </a:cubicBezTo>
                  <a:cubicBezTo>
                    <a:pt x="12493" y="47219"/>
                    <a:pt x="14771" y="46512"/>
                    <a:pt x="17050" y="45569"/>
                  </a:cubicBezTo>
                  <a:cubicBezTo>
                    <a:pt x="24671" y="42269"/>
                    <a:pt x="29856" y="37634"/>
                    <a:pt x="28756" y="34963"/>
                  </a:cubicBezTo>
                  <a:cubicBezTo>
                    <a:pt x="28285" y="34020"/>
                    <a:pt x="27185" y="33470"/>
                    <a:pt x="25378" y="33313"/>
                  </a:cubicBezTo>
                  <a:cubicBezTo>
                    <a:pt x="27970" y="31191"/>
                    <a:pt x="29306" y="29070"/>
                    <a:pt x="28756" y="27656"/>
                  </a:cubicBezTo>
                  <a:cubicBezTo>
                    <a:pt x="28285" y="26635"/>
                    <a:pt x="27106" y="26163"/>
                    <a:pt x="25378" y="26006"/>
                  </a:cubicBezTo>
                  <a:cubicBezTo>
                    <a:pt x="28049" y="23885"/>
                    <a:pt x="29385" y="21763"/>
                    <a:pt x="28756" y="20271"/>
                  </a:cubicBezTo>
                  <a:cubicBezTo>
                    <a:pt x="28285" y="19328"/>
                    <a:pt x="27185" y="18778"/>
                    <a:pt x="25378" y="18621"/>
                  </a:cubicBezTo>
                  <a:cubicBezTo>
                    <a:pt x="28049" y="16499"/>
                    <a:pt x="29306" y="14378"/>
                    <a:pt x="28756" y="12964"/>
                  </a:cubicBezTo>
                  <a:cubicBezTo>
                    <a:pt x="28285" y="11942"/>
                    <a:pt x="27185" y="11392"/>
                    <a:pt x="25378" y="11314"/>
                  </a:cubicBezTo>
                  <a:cubicBezTo>
                    <a:pt x="28049" y="9193"/>
                    <a:pt x="29306" y="7071"/>
                    <a:pt x="28756" y="5578"/>
                  </a:cubicBezTo>
                  <a:cubicBezTo>
                    <a:pt x="28285" y="4478"/>
                    <a:pt x="26792" y="3929"/>
                    <a:pt x="24513" y="3929"/>
                  </a:cubicBezTo>
                  <a:lnTo>
                    <a:pt x="23649" y="3929"/>
                  </a:lnTo>
                  <a:cubicBezTo>
                    <a:pt x="21921" y="3379"/>
                    <a:pt x="20742" y="1807"/>
                    <a:pt x="20742" y="0"/>
                  </a:cubicBezTo>
                  <a:close/>
                </a:path>
              </a:pathLst>
            </a:custGeom>
            <a:solidFill>
              <a:schemeClr val="lt1"/>
            </a:solidFill>
            <a:ln w="9525">
              <a:solidFill>
                <a:srgbClr val="ffffff"/>
              </a:solidFill>
              <a:round/>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000000"/>
                </a:solidFill>
                <a:latin typeface="Arial"/>
              </a:endParaRPr>
            </a:p>
          </p:txBody>
        </p:sp>
      </p:grpSp>
      <p:sp>
        <p:nvSpPr>
          <p:cNvPr id="589" name="PlaceHolder 1"/>
          <p:cNvSpPr>
            <a:spLocks noGrp="1"/>
          </p:cNvSpPr>
          <p:nvPr>
            <p:ph type="title"/>
          </p:nvPr>
        </p:nvSpPr>
        <p:spPr>
          <a:xfrm>
            <a:off x="1145880" y="3216600"/>
            <a:ext cx="6851880" cy="531720"/>
          </a:xfrm>
          <a:prstGeom prst="rect">
            <a:avLst/>
          </a:prstGeom>
          <a:noFill/>
          <a:ln w="0">
            <a:noFill/>
          </a:ln>
        </p:spPr>
        <p:txBody>
          <a:bodyPr tIns="91440" bIns="91440" anchor="ctr">
            <a:noAutofit/>
          </a:bodyPr>
          <a:p>
            <a:pPr indent="0">
              <a:buNone/>
            </a:pPr>
            <a:r>
              <a:rPr b="0" lang="uk-UA" sz="2900" spc="-1" strike="noStrike">
                <a:solidFill>
                  <a:srgbClr val="000000"/>
                </a:solidFill>
                <a:latin typeface="Arial"/>
              </a:rPr>
              <a:t>Click to edit the title text format</a:t>
            </a:r>
            <a:endParaRPr b="0" lang="uk-UA" sz="2900" spc="-1" strike="noStrike">
              <a:solidFill>
                <a:srgbClr val="000000"/>
              </a:solidFill>
              <a:latin typeface="Arial"/>
            </a:endParaRPr>
          </a:p>
        </p:txBody>
      </p:sp>
      <p:sp>
        <p:nvSpPr>
          <p:cNvPr id="590" name="PlaceHolder 2"/>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uk-UA" sz="1400" spc="-1" strike="noStrike">
                <a:solidFill>
                  <a:srgbClr val="000000"/>
                </a:solidFill>
                <a:latin typeface="Arial"/>
              </a:rPr>
              <a:t>Click to edit the outline text format</a:t>
            </a:r>
            <a:endParaRPr b="0" lang="uk-UA" sz="14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uk-UA" sz="1400" spc="-1" strike="noStrike">
                <a:solidFill>
                  <a:srgbClr val="000000"/>
                </a:solidFill>
                <a:latin typeface="Arial"/>
              </a:rPr>
              <a:t>Second Outline Level</a:t>
            </a:r>
            <a:endParaRPr b="0" lang="uk-UA" sz="14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uk-UA" sz="1400" spc="-1" strike="noStrike">
                <a:solidFill>
                  <a:srgbClr val="000000"/>
                </a:solidFill>
                <a:latin typeface="Arial"/>
              </a:rPr>
              <a:t>Third Outline Level</a:t>
            </a:r>
            <a:endParaRPr b="0" lang="uk-UA" sz="14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uk-UA" sz="1400" spc="-1" strike="noStrike">
                <a:solidFill>
                  <a:srgbClr val="000000"/>
                </a:solidFill>
                <a:latin typeface="Arial"/>
              </a:rPr>
              <a:t>Fourth Outline Level</a:t>
            </a:r>
            <a:endParaRPr b="0" lang="uk-UA" sz="14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uk-UA" sz="2000" spc="-1" strike="noStrike">
                <a:solidFill>
                  <a:srgbClr val="000000"/>
                </a:solidFill>
                <a:latin typeface="Arial"/>
              </a:rPr>
              <a:t>Fifth Outline Level</a:t>
            </a:r>
            <a:endParaRPr b="0" lang="uk-UA" sz="20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uk-UA" sz="2000" spc="-1" strike="noStrike">
                <a:solidFill>
                  <a:srgbClr val="000000"/>
                </a:solidFill>
                <a:latin typeface="Arial"/>
              </a:rPr>
              <a:t>Sixth Outline Level</a:t>
            </a:r>
            <a:endParaRPr b="0" lang="uk-UA" sz="20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uk-UA" sz="2000" spc="-1" strike="noStrike">
                <a:solidFill>
                  <a:srgbClr val="000000"/>
                </a:solidFill>
                <a:latin typeface="Arial"/>
              </a:rPr>
              <a:t>Seventh Outline Level</a:t>
            </a:r>
            <a:endParaRPr b="0" lang="uk-UA"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805" r:id="rId6"/>
    <p:sldLayoutId id="2147483806" r:id="rId7"/>
    <p:sldLayoutId id="2147483807" r:id="rId8"/>
    <p:sldLayoutId id="2147483808" r:id="rId9"/>
    <p:sldLayoutId id="2147483809" r:id="rId10"/>
    <p:sldLayoutId id="2147483810" r:id="rId11"/>
    <p:sldLayoutId id="2147483811" r:id="rId12"/>
    <p:sldLayoutId id="2147483812" r:id="rId13"/>
    <p:sldLayoutId id="2147483813" r:id="rId14"/>
    <p:sldLayoutId id="2147483814" r:id="rId15"/>
    <p:sldLayoutId id="2147483815" r:id="rId16"/>
    <p:sldLayoutId id="2147483816" r:id="rId17"/>
  </p:sldLayoutIdLst>
</p:sldMaster>
</file>

<file path=ppt/slideMasters/slideMaster1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dk1"/>
        </a:solidFill>
      </p:bgPr>
    </p:bg>
    <p:spTree>
      <p:nvGrpSpPr>
        <p:cNvPr id="1" name=""/>
        <p:cNvGrpSpPr/>
        <p:nvPr/>
      </p:nvGrpSpPr>
      <p:grpSpPr>
        <a:xfrm>
          <a:off x="0" y="0"/>
          <a:ext cx="0" cy="0"/>
          <a:chOff x="0" y="0"/>
          <a:chExt cx="0" cy="0"/>
        </a:xfrm>
      </p:grpSpPr>
      <p:sp>
        <p:nvSpPr>
          <p:cNvPr id="627" name="PlaceHolder 1"/>
          <p:cNvSpPr>
            <a:spLocks noGrp="1"/>
          </p:cNvSpPr>
          <p:nvPr>
            <p:ph type="body"/>
          </p:nvPr>
        </p:nvSpPr>
        <p:spPr>
          <a:xfrm>
            <a:off x="0" y="0"/>
            <a:ext cx="9143640" cy="5143320"/>
          </a:xfrm>
          <a:prstGeom prst="rect">
            <a:avLst/>
          </a:prstGeom>
          <a:noFill/>
          <a:ln w="0">
            <a:noFill/>
          </a:ln>
        </p:spPr>
        <p:txBody>
          <a:bodyPr lIns="90000" rIns="90000" tIns="45000" bIns="45000" anchor="t">
            <a:normAutofit/>
          </a:bodyPr>
          <a:p>
            <a:pPr marL="432000" indent="-324000">
              <a:spcBef>
                <a:spcPts val="1417"/>
              </a:spcBef>
              <a:buClr>
                <a:srgbClr val="ffffff"/>
              </a:buClr>
              <a:buSzPct val="45000"/>
              <a:buFont typeface="Wingdings" charset="2"/>
              <a:buChar char=""/>
            </a:pPr>
            <a:r>
              <a:rPr b="0" lang="uk-UA" sz="1800" spc="-1" strike="noStrike">
                <a:solidFill>
                  <a:srgbClr val="000000"/>
                </a:solidFill>
                <a:latin typeface="Arial"/>
              </a:rPr>
              <a:t>Click to edit the outline text format</a:t>
            </a:r>
            <a:endParaRPr b="0" lang="uk-UA" sz="18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uk-UA" sz="1800" spc="-1" strike="noStrike">
                <a:solidFill>
                  <a:srgbClr val="000000"/>
                </a:solidFill>
                <a:latin typeface="Arial"/>
              </a:rPr>
              <a:t>Second Outline Level</a:t>
            </a:r>
            <a:endParaRPr b="0" lang="uk-UA" sz="18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uk-UA" sz="1800" spc="-1" strike="noStrike">
                <a:solidFill>
                  <a:srgbClr val="000000"/>
                </a:solidFill>
                <a:latin typeface="Arial"/>
              </a:rPr>
              <a:t>Third Outline Level</a:t>
            </a:r>
            <a:endParaRPr b="0" lang="uk-UA" sz="18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uk-UA" sz="1800" spc="-1" strike="noStrike">
                <a:solidFill>
                  <a:srgbClr val="000000"/>
                </a:solidFill>
                <a:latin typeface="Arial"/>
              </a:rPr>
              <a:t>Fourth Outline Level</a:t>
            </a:r>
            <a:endParaRPr b="0" lang="uk-UA" sz="18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uk-UA" sz="1800" spc="-1" strike="noStrike">
                <a:solidFill>
                  <a:srgbClr val="000000"/>
                </a:solidFill>
                <a:latin typeface="Arial"/>
              </a:rPr>
              <a:t>Fifth Outline Level</a:t>
            </a:r>
            <a:endParaRPr b="0" lang="uk-UA" sz="18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uk-UA" sz="1800" spc="-1" strike="noStrike">
                <a:solidFill>
                  <a:srgbClr val="000000"/>
                </a:solidFill>
                <a:latin typeface="Arial"/>
              </a:rPr>
              <a:t>Sixth Outline Level</a:t>
            </a:r>
            <a:endParaRPr b="0" lang="uk-UA" sz="18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uk-UA" sz="1800" spc="-1" strike="noStrike">
                <a:solidFill>
                  <a:srgbClr val="000000"/>
                </a:solidFill>
                <a:latin typeface="Arial"/>
              </a:rPr>
              <a:t>Seventh Outline Level</a:t>
            </a:r>
            <a:endParaRPr b="0" lang="uk-UA" sz="1800" spc="-1" strike="noStrike">
              <a:solidFill>
                <a:srgbClr val="000000"/>
              </a:solidFill>
              <a:latin typeface="Arial"/>
            </a:endParaRPr>
          </a:p>
        </p:txBody>
      </p:sp>
      <p:sp>
        <p:nvSpPr>
          <p:cNvPr id="628" name="PlaceHolder 2"/>
          <p:cNvSpPr>
            <a:spLocks noGrp="1"/>
          </p:cNvSpPr>
          <p:nvPr>
            <p:ph type="title"/>
          </p:nvPr>
        </p:nvSpPr>
        <p:spPr>
          <a:xfrm>
            <a:off x="713160" y="539640"/>
            <a:ext cx="3364920" cy="1359720"/>
          </a:xfrm>
          <a:prstGeom prst="rect">
            <a:avLst/>
          </a:prstGeom>
          <a:solidFill>
            <a:schemeClr val="dk1"/>
          </a:solidFill>
          <a:ln w="0">
            <a:noFill/>
          </a:ln>
        </p:spPr>
        <p:txBody>
          <a:bodyPr tIns="91440" bIns="91440" anchor="t">
            <a:noAutofit/>
          </a:bodyPr>
          <a:p>
            <a:pPr indent="0">
              <a:buNone/>
            </a:pPr>
            <a:r>
              <a:rPr b="0" lang="uk-UA" sz="2400" spc="-1" strike="noStrike">
                <a:solidFill>
                  <a:srgbClr val="000000"/>
                </a:solidFill>
                <a:latin typeface="Arial"/>
              </a:rPr>
              <a:t>Click to edit the title text format</a:t>
            </a:r>
            <a:endParaRPr b="0" lang="uk-UA" sz="24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 id="2147483828" r:id="rId12"/>
    <p:sldLayoutId id="2147483829" r:id="rId13"/>
  </p:sldLayoutIdLst>
</p:sldMaster>
</file>

<file path=ppt/slideMasters/slideMaster1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dk1"/>
        </a:solidFill>
      </p:bgPr>
    </p:bg>
    <p:spTree>
      <p:nvGrpSpPr>
        <p:cNvPr id="1" name=""/>
        <p:cNvGrpSpPr/>
        <p:nvPr/>
      </p:nvGrpSpPr>
      <p:grpSpPr>
        <a:xfrm>
          <a:off x="0" y="0"/>
          <a:ext cx="0" cy="0"/>
          <a:chOff x="0" y="0"/>
          <a:chExt cx="0" cy="0"/>
        </a:xfrm>
      </p:grpSpPr>
      <p:grpSp>
        <p:nvGrpSpPr>
          <p:cNvPr id="665" name="Google Shape;194;p17"/>
          <p:cNvGrpSpPr/>
          <p:nvPr/>
        </p:nvGrpSpPr>
        <p:grpSpPr>
          <a:xfrm>
            <a:off x="4157280" y="0"/>
            <a:ext cx="4986360" cy="3918600"/>
            <a:chOff x="4157280" y="0"/>
            <a:chExt cx="4986360" cy="3918600"/>
          </a:xfrm>
        </p:grpSpPr>
        <p:pic>
          <p:nvPicPr>
            <p:cNvPr id="666" name="Google Shape;195;p17" descr=""/>
            <p:cNvPicPr/>
            <p:nvPr/>
          </p:nvPicPr>
          <p:blipFill>
            <a:blip r:embed="rId2"/>
            <a:srcRect l="1389" t="26408" r="75083" b="13674"/>
            <a:stretch/>
          </p:blipFill>
          <p:spPr>
            <a:xfrm>
              <a:off x="6204600" y="0"/>
              <a:ext cx="2939040" cy="3918600"/>
            </a:xfrm>
            <a:prstGeom prst="rect">
              <a:avLst/>
            </a:prstGeom>
            <a:ln w="0">
              <a:noFill/>
            </a:ln>
          </p:spPr>
        </p:pic>
        <p:pic>
          <p:nvPicPr>
            <p:cNvPr id="667" name="Google Shape;196;p17" descr=""/>
            <p:cNvPicPr/>
            <p:nvPr/>
          </p:nvPicPr>
          <p:blipFill>
            <a:blip r:embed="rId3"/>
            <a:srcRect l="21159" t="55236" r="32617" b="4309"/>
            <a:stretch/>
          </p:blipFill>
          <p:spPr>
            <a:xfrm>
              <a:off x="4157280" y="0"/>
              <a:ext cx="4986360" cy="2283840"/>
            </a:xfrm>
            <a:prstGeom prst="rect">
              <a:avLst/>
            </a:prstGeom>
            <a:ln w="0">
              <a:noFill/>
            </a:ln>
          </p:spPr>
        </p:pic>
      </p:grpSp>
      <p:grpSp>
        <p:nvGrpSpPr>
          <p:cNvPr id="668" name="Google Shape;197;p17"/>
          <p:cNvGrpSpPr/>
          <p:nvPr/>
        </p:nvGrpSpPr>
        <p:grpSpPr>
          <a:xfrm>
            <a:off x="0" y="1018080"/>
            <a:ext cx="4437720" cy="4165920"/>
            <a:chOff x="0" y="1018080"/>
            <a:chExt cx="4437720" cy="4165920"/>
          </a:xfrm>
        </p:grpSpPr>
        <p:pic>
          <p:nvPicPr>
            <p:cNvPr id="669" name="Google Shape;198;p17" descr=""/>
            <p:cNvPicPr/>
            <p:nvPr/>
          </p:nvPicPr>
          <p:blipFill>
            <a:blip r:embed="rId4"/>
            <a:srcRect l="36932" t="-9160" r="19789" b="65672"/>
            <a:stretch/>
          </p:blipFill>
          <p:spPr>
            <a:xfrm>
              <a:off x="0" y="2809440"/>
              <a:ext cx="4437720" cy="2333520"/>
            </a:xfrm>
            <a:prstGeom prst="rect">
              <a:avLst/>
            </a:prstGeom>
            <a:ln w="0">
              <a:noFill/>
            </a:ln>
          </p:spPr>
        </p:pic>
        <p:pic>
          <p:nvPicPr>
            <p:cNvPr id="670" name="Google Shape;199;p17" descr=""/>
            <p:cNvPicPr/>
            <p:nvPr/>
          </p:nvPicPr>
          <p:blipFill>
            <a:blip r:embed="rId5"/>
            <a:srcRect l="-4381" t="29604" r="80498" b="5729"/>
            <a:stretch/>
          </p:blipFill>
          <p:spPr>
            <a:xfrm rot="10800000">
              <a:off x="360" y="1018080"/>
              <a:ext cx="2939040" cy="4165920"/>
            </a:xfrm>
            <a:prstGeom prst="rect">
              <a:avLst/>
            </a:prstGeom>
            <a:ln w="0">
              <a:noFill/>
            </a:ln>
          </p:spPr>
        </p:pic>
      </p:grpSp>
      <p:sp>
        <p:nvSpPr>
          <p:cNvPr id="671" name="Google Shape;200;p17"/>
          <p:cNvSpPr/>
          <p:nvPr/>
        </p:nvSpPr>
        <p:spPr>
          <a:xfrm>
            <a:off x="810720" y="-1889640"/>
            <a:ext cx="2429280" cy="2428920"/>
          </a:xfrm>
          <a:custGeom>
            <a:avLst/>
            <a:gdLst>
              <a:gd name="textAreaLeft" fmla="*/ 0 w 2429280"/>
              <a:gd name="textAreaRight" fmla="*/ 2429640 w 2429280"/>
              <a:gd name="textAreaTop" fmla="*/ 0 h 2428920"/>
              <a:gd name="textAreaBottom" fmla="*/ 2429280 h 2428920"/>
            </a:gdLst>
            <a:ahLst/>
            <a:rect l="textAreaLeft" t="textAreaTop" r="textAreaRight" b="textAreaBottom"/>
            <a:pathLst>
              <a:path w="97192" h="97166">
                <a:moveTo>
                  <a:pt x="47043" y="1"/>
                </a:moveTo>
                <a:lnTo>
                  <a:pt x="47282" y="7412"/>
                </a:lnTo>
                <a:lnTo>
                  <a:pt x="47839" y="7412"/>
                </a:lnTo>
                <a:lnTo>
                  <a:pt x="47707" y="1"/>
                </a:lnTo>
                <a:close/>
                <a:moveTo>
                  <a:pt x="50389" y="27"/>
                </a:moveTo>
                <a:lnTo>
                  <a:pt x="50150" y="7438"/>
                </a:lnTo>
                <a:lnTo>
                  <a:pt x="50708" y="7465"/>
                </a:lnTo>
                <a:lnTo>
                  <a:pt x="51053" y="54"/>
                </a:lnTo>
                <a:cubicBezTo>
                  <a:pt x="50841" y="54"/>
                  <a:pt x="50628" y="27"/>
                  <a:pt x="50389" y="27"/>
                </a:cubicBezTo>
                <a:close/>
                <a:moveTo>
                  <a:pt x="44386" y="160"/>
                </a:moveTo>
                <a:lnTo>
                  <a:pt x="43722" y="213"/>
                </a:lnTo>
                <a:lnTo>
                  <a:pt x="44466" y="7598"/>
                </a:lnTo>
                <a:lnTo>
                  <a:pt x="45024" y="7544"/>
                </a:lnTo>
                <a:lnTo>
                  <a:pt x="44386" y="160"/>
                </a:lnTo>
                <a:close/>
                <a:moveTo>
                  <a:pt x="53710" y="266"/>
                </a:moveTo>
                <a:lnTo>
                  <a:pt x="52939" y="7624"/>
                </a:lnTo>
                <a:lnTo>
                  <a:pt x="53524" y="7704"/>
                </a:lnTo>
                <a:lnTo>
                  <a:pt x="54374" y="319"/>
                </a:lnTo>
                <a:lnTo>
                  <a:pt x="53710" y="266"/>
                </a:lnTo>
                <a:close/>
                <a:moveTo>
                  <a:pt x="41066" y="585"/>
                </a:moveTo>
                <a:cubicBezTo>
                  <a:pt x="40854" y="612"/>
                  <a:pt x="40615" y="638"/>
                  <a:pt x="40402" y="691"/>
                </a:cubicBezTo>
                <a:lnTo>
                  <a:pt x="41650" y="7996"/>
                </a:lnTo>
                <a:lnTo>
                  <a:pt x="42208" y="7890"/>
                </a:lnTo>
                <a:lnTo>
                  <a:pt x="41066" y="585"/>
                </a:lnTo>
                <a:close/>
                <a:moveTo>
                  <a:pt x="57030" y="718"/>
                </a:moveTo>
                <a:lnTo>
                  <a:pt x="55755" y="8023"/>
                </a:lnTo>
                <a:lnTo>
                  <a:pt x="56313" y="8129"/>
                </a:lnTo>
                <a:lnTo>
                  <a:pt x="57694" y="851"/>
                </a:lnTo>
                <a:lnTo>
                  <a:pt x="57030" y="718"/>
                </a:lnTo>
                <a:close/>
                <a:moveTo>
                  <a:pt x="37772" y="1196"/>
                </a:moveTo>
                <a:lnTo>
                  <a:pt x="37135" y="1355"/>
                </a:lnTo>
                <a:lnTo>
                  <a:pt x="38861" y="8554"/>
                </a:lnTo>
                <a:lnTo>
                  <a:pt x="39446" y="8421"/>
                </a:lnTo>
                <a:lnTo>
                  <a:pt x="37772" y="1196"/>
                </a:lnTo>
                <a:close/>
                <a:moveTo>
                  <a:pt x="60297" y="1408"/>
                </a:moveTo>
                <a:lnTo>
                  <a:pt x="58517" y="8607"/>
                </a:lnTo>
                <a:lnTo>
                  <a:pt x="59075" y="8740"/>
                </a:lnTo>
                <a:lnTo>
                  <a:pt x="60961" y="1568"/>
                </a:lnTo>
                <a:cubicBezTo>
                  <a:pt x="60749" y="1515"/>
                  <a:pt x="60536" y="1462"/>
                  <a:pt x="60297" y="1408"/>
                </a:cubicBezTo>
                <a:close/>
                <a:moveTo>
                  <a:pt x="34532" y="2046"/>
                </a:moveTo>
                <a:lnTo>
                  <a:pt x="33894" y="2232"/>
                </a:lnTo>
                <a:lnTo>
                  <a:pt x="36126" y="9324"/>
                </a:lnTo>
                <a:lnTo>
                  <a:pt x="36683" y="9138"/>
                </a:lnTo>
                <a:lnTo>
                  <a:pt x="34532" y="2046"/>
                </a:lnTo>
                <a:close/>
                <a:moveTo>
                  <a:pt x="63538" y="2338"/>
                </a:moveTo>
                <a:lnTo>
                  <a:pt x="61253" y="9377"/>
                </a:lnTo>
                <a:lnTo>
                  <a:pt x="61811" y="9563"/>
                </a:lnTo>
                <a:lnTo>
                  <a:pt x="64175" y="2524"/>
                </a:lnTo>
                <a:lnTo>
                  <a:pt x="63538" y="2338"/>
                </a:lnTo>
                <a:close/>
                <a:moveTo>
                  <a:pt x="31371" y="3135"/>
                </a:moveTo>
                <a:lnTo>
                  <a:pt x="30760" y="3374"/>
                </a:lnTo>
                <a:lnTo>
                  <a:pt x="33469" y="10254"/>
                </a:lnTo>
                <a:lnTo>
                  <a:pt x="34001" y="10068"/>
                </a:lnTo>
                <a:lnTo>
                  <a:pt x="31371" y="3135"/>
                </a:lnTo>
                <a:close/>
                <a:moveTo>
                  <a:pt x="66699" y="3480"/>
                </a:moveTo>
                <a:lnTo>
                  <a:pt x="63910" y="10360"/>
                </a:lnTo>
                <a:lnTo>
                  <a:pt x="64467" y="10572"/>
                </a:lnTo>
                <a:lnTo>
                  <a:pt x="67310" y="3719"/>
                </a:lnTo>
                <a:lnTo>
                  <a:pt x="66699" y="3480"/>
                </a:lnTo>
                <a:close/>
                <a:moveTo>
                  <a:pt x="28290" y="4410"/>
                </a:moveTo>
                <a:lnTo>
                  <a:pt x="27679" y="4702"/>
                </a:lnTo>
                <a:lnTo>
                  <a:pt x="30866" y="11396"/>
                </a:lnTo>
                <a:lnTo>
                  <a:pt x="31397" y="11157"/>
                </a:lnTo>
                <a:lnTo>
                  <a:pt x="28290" y="4410"/>
                </a:lnTo>
                <a:close/>
                <a:moveTo>
                  <a:pt x="69753" y="4835"/>
                </a:moveTo>
                <a:lnTo>
                  <a:pt x="66513" y="11502"/>
                </a:lnTo>
                <a:lnTo>
                  <a:pt x="67044" y="11768"/>
                </a:lnTo>
                <a:lnTo>
                  <a:pt x="70364" y="5127"/>
                </a:lnTo>
                <a:lnTo>
                  <a:pt x="69753" y="4835"/>
                </a:lnTo>
                <a:close/>
                <a:moveTo>
                  <a:pt x="25315" y="5898"/>
                </a:moveTo>
                <a:lnTo>
                  <a:pt x="24730" y="6243"/>
                </a:lnTo>
                <a:lnTo>
                  <a:pt x="28369" y="12697"/>
                </a:lnTo>
                <a:lnTo>
                  <a:pt x="28847" y="12432"/>
                </a:lnTo>
                <a:lnTo>
                  <a:pt x="25315" y="5898"/>
                </a:lnTo>
                <a:close/>
                <a:moveTo>
                  <a:pt x="72728" y="6402"/>
                </a:moveTo>
                <a:lnTo>
                  <a:pt x="69036" y="12830"/>
                </a:lnTo>
                <a:lnTo>
                  <a:pt x="69514" y="13122"/>
                </a:lnTo>
                <a:lnTo>
                  <a:pt x="73286" y="6721"/>
                </a:lnTo>
                <a:lnTo>
                  <a:pt x="72728" y="6402"/>
                </a:lnTo>
                <a:close/>
                <a:moveTo>
                  <a:pt x="22446" y="7598"/>
                </a:moveTo>
                <a:lnTo>
                  <a:pt x="21888" y="7969"/>
                </a:lnTo>
                <a:lnTo>
                  <a:pt x="25952" y="14185"/>
                </a:lnTo>
                <a:lnTo>
                  <a:pt x="26430" y="13866"/>
                </a:lnTo>
                <a:lnTo>
                  <a:pt x="22446" y="7598"/>
                </a:lnTo>
                <a:close/>
                <a:moveTo>
                  <a:pt x="75570" y="8155"/>
                </a:moveTo>
                <a:lnTo>
                  <a:pt x="71453" y="14344"/>
                </a:lnTo>
                <a:lnTo>
                  <a:pt x="71905" y="14637"/>
                </a:lnTo>
                <a:lnTo>
                  <a:pt x="76128" y="8554"/>
                </a:lnTo>
                <a:lnTo>
                  <a:pt x="75570" y="8155"/>
                </a:lnTo>
                <a:close/>
                <a:moveTo>
                  <a:pt x="19684" y="9510"/>
                </a:moveTo>
                <a:lnTo>
                  <a:pt x="19152" y="9908"/>
                </a:lnTo>
                <a:lnTo>
                  <a:pt x="23641" y="15805"/>
                </a:lnTo>
                <a:lnTo>
                  <a:pt x="24093" y="15487"/>
                </a:lnTo>
                <a:lnTo>
                  <a:pt x="19684" y="9510"/>
                </a:lnTo>
                <a:close/>
                <a:moveTo>
                  <a:pt x="78280" y="10121"/>
                </a:moveTo>
                <a:lnTo>
                  <a:pt x="73738" y="15991"/>
                </a:lnTo>
                <a:lnTo>
                  <a:pt x="74189" y="16337"/>
                </a:lnTo>
                <a:lnTo>
                  <a:pt x="78811" y="10546"/>
                </a:lnTo>
                <a:lnTo>
                  <a:pt x="78280" y="10121"/>
                </a:lnTo>
                <a:close/>
                <a:moveTo>
                  <a:pt x="17054" y="11608"/>
                </a:moveTo>
                <a:lnTo>
                  <a:pt x="16549" y="12033"/>
                </a:lnTo>
                <a:lnTo>
                  <a:pt x="21437" y="17611"/>
                </a:lnTo>
                <a:lnTo>
                  <a:pt x="21888" y="17240"/>
                </a:lnTo>
                <a:lnTo>
                  <a:pt x="17054" y="11608"/>
                </a:lnTo>
                <a:close/>
                <a:moveTo>
                  <a:pt x="80856" y="12246"/>
                </a:moveTo>
                <a:lnTo>
                  <a:pt x="75916" y="17797"/>
                </a:lnTo>
                <a:lnTo>
                  <a:pt x="76367" y="18169"/>
                </a:lnTo>
                <a:lnTo>
                  <a:pt x="81361" y="12697"/>
                </a:lnTo>
                <a:lnTo>
                  <a:pt x="80856" y="12246"/>
                </a:lnTo>
                <a:close/>
                <a:moveTo>
                  <a:pt x="14610" y="13866"/>
                </a:moveTo>
                <a:cubicBezTo>
                  <a:pt x="14451" y="13999"/>
                  <a:pt x="14291" y="14158"/>
                  <a:pt x="14132" y="14318"/>
                </a:cubicBezTo>
                <a:lnTo>
                  <a:pt x="19391" y="19551"/>
                </a:lnTo>
                <a:lnTo>
                  <a:pt x="19790" y="19179"/>
                </a:lnTo>
                <a:lnTo>
                  <a:pt x="14610" y="13866"/>
                </a:lnTo>
                <a:close/>
                <a:moveTo>
                  <a:pt x="83300" y="14557"/>
                </a:moveTo>
                <a:lnTo>
                  <a:pt x="77988" y="19763"/>
                </a:lnTo>
                <a:cubicBezTo>
                  <a:pt x="78120" y="19869"/>
                  <a:pt x="78253" y="20029"/>
                  <a:pt x="78386" y="20161"/>
                </a:cubicBezTo>
                <a:lnTo>
                  <a:pt x="83752" y="15035"/>
                </a:lnTo>
                <a:cubicBezTo>
                  <a:pt x="83592" y="14876"/>
                  <a:pt x="83459" y="14716"/>
                  <a:pt x="83300" y="14557"/>
                </a:cubicBezTo>
                <a:close/>
                <a:moveTo>
                  <a:pt x="12299" y="16257"/>
                </a:moveTo>
                <a:lnTo>
                  <a:pt x="11848" y="16762"/>
                </a:lnTo>
                <a:lnTo>
                  <a:pt x="17452" y="21622"/>
                </a:lnTo>
                <a:cubicBezTo>
                  <a:pt x="17585" y="21490"/>
                  <a:pt x="17691" y="21357"/>
                  <a:pt x="17824" y="21197"/>
                </a:cubicBezTo>
                <a:lnTo>
                  <a:pt x="12299" y="16257"/>
                </a:lnTo>
                <a:close/>
                <a:moveTo>
                  <a:pt x="85531" y="17027"/>
                </a:moveTo>
                <a:lnTo>
                  <a:pt x="79900" y="21835"/>
                </a:lnTo>
                <a:cubicBezTo>
                  <a:pt x="80033" y="21968"/>
                  <a:pt x="80139" y="22127"/>
                  <a:pt x="80272" y="22260"/>
                </a:cubicBezTo>
                <a:lnTo>
                  <a:pt x="85983" y="17532"/>
                </a:lnTo>
                <a:lnTo>
                  <a:pt x="85531" y="17027"/>
                </a:lnTo>
                <a:close/>
                <a:moveTo>
                  <a:pt x="10148" y="18833"/>
                </a:moveTo>
                <a:lnTo>
                  <a:pt x="9749" y="19365"/>
                </a:lnTo>
                <a:lnTo>
                  <a:pt x="15673" y="23827"/>
                </a:lnTo>
                <a:lnTo>
                  <a:pt x="16018" y="23402"/>
                </a:lnTo>
                <a:lnTo>
                  <a:pt x="10148" y="18833"/>
                </a:lnTo>
                <a:close/>
                <a:moveTo>
                  <a:pt x="87630" y="19630"/>
                </a:moveTo>
                <a:lnTo>
                  <a:pt x="81680" y="24040"/>
                </a:lnTo>
                <a:lnTo>
                  <a:pt x="82025" y="24518"/>
                </a:lnTo>
                <a:lnTo>
                  <a:pt x="88028" y="20161"/>
                </a:lnTo>
                <a:lnTo>
                  <a:pt x="87630" y="19630"/>
                </a:lnTo>
                <a:close/>
                <a:moveTo>
                  <a:pt x="8182" y="21543"/>
                </a:moveTo>
                <a:cubicBezTo>
                  <a:pt x="8076" y="21729"/>
                  <a:pt x="7943" y="21915"/>
                  <a:pt x="7810" y="22101"/>
                </a:cubicBezTo>
                <a:lnTo>
                  <a:pt x="14052" y="26165"/>
                </a:lnTo>
                <a:lnTo>
                  <a:pt x="14345" y="25686"/>
                </a:lnTo>
                <a:lnTo>
                  <a:pt x="8182" y="21543"/>
                </a:lnTo>
                <a:close/>
                <a:moveTo>
                  <a:pt x="89542" y="22366"/>
                </a:moveTo>
                <a:lnTo>
                  <a:pt x="83273" y="26377"/>
                </a:lnTo>
                <a:cubicBezTo>
                  <a:pt x="83380" y="26536"/>
                  <a:pt x="83486" y="26696"/>
                  <a:pt x="83566" y="26855"/>
                </a:cubicBezTo>
                <a:lnTo>
                  <a:pt x="83592" y="26855"/>
                </a:lnTo>
                <a:lnTo>
                  <a:pt x="89887" y="22924"/>
                </a:lnTo>
                <a:cubicBezTo>
                  <a:pt x="89781" y="22738"/>
                  <a:pt x="89648" y="22552"/>
                  <a:pt x="89542" y="22366"/>
                </a:cubicBezTo>
                <a:close/>
                <a:moveTo>
                  <a:pt x="6429" y="24411"/>
                </a:moveTo>
                <a:cubicBezTo>
                  <a:pt x="6296" y="24597"/>
                  <a:pt x="6190" y="24783"/>
                  <a:pt x="6084" y="24969"/>
                </a:cubicBezTo>
                <a:lnTo>
                  <a:pt x="12565" y="28582"/>
                </a:lnTo>
                <a:cubicBezTo>
                  <a:pt x="12671" y="28422"/>
                  <a:pt x="12751" y="28263"/>
                  <a:pt x="12857" y="28104"/>
                </a:cubicBezTo>
                <a:lnTo>
                  <a:pt x="6429" y="24411"/>
                </a:lnTo>
                <a:close/>
                <a:moveTo>
                  <a:pt x="91242" y="25261"/>
                </a:moveTo>
                <a:lnTo>
                  <a:pt x="84734" y="28821"/>
                </a:lnTo>
                <a:cubicBezTo>
                  <a:pt x="84814" y="28980"/>
                  <a:pt x="84894" y="29140"/>
                  <a:pt x="85000" y="29325"/>
                </a:cubicBezTo>
                <a:lnTo>
                  <a:pt x="91561" y="25819"/>
                </a:lnTo>
                <a:lnTo>
                  <a:pt x="91242" y="25261"/>
                </a:lnTo>
                <a:close/>
                <a:moveTo>
                  <a:pt x="4862" y="27360"/>
                </a:moveTo>
                <a:cubicBezTo>
                  <a:pt x="4756" y="27546"/>
                  <a:pt x="4649" y="27758"/>
                  <a:pt x="4570" y="27971"/>
                </a:cubicBezTo>
                <a:lnTo>
                  <a:pt x="11290" y="31132"/>
                </a:lnTo>
                <a:cubicBezTo>
                  <a:pt x="11370" y="30946"/>
                  <a:pt x="11449" y="30786"/>
                  <a:pt x="11529" y="30600"/>
                </a:cubicBezTo>
                <a:lnTo>
                  <a:pt x="4862" y="27360"/>
                </a:lnTo>
                <a:close/>
                <a:moveTo>
                  <a:pt x="92730" y="28236"/>
                </a:moveTo>
                <a:lnTo>
                  <a:pt x="86009" y="31344"/>
                </a:lnTo>
                <a:cubicBezTo>
                  <a:pt x="86089" y="31504"/>
                  <a:pt x="86142" y="31690"/>
                  <a:pt x="86222" y="31849"/>
                </a:cubicBezTo>
                <a:lnTo>
                  <a:pt x="86248" y="31849"/>
                </a:lnTo>
                <a:lnTo>
                  <a:pt x="93022" y="28847"/>
                </a:lnTo>
                <a:cubicBezTo>
                  <a:pt x="92942" y="28635"/>
                  <a:pt x="92836" y="28422"/>
                  <a:pt x="92730" y="28236"/>
                </a:cubicBezTo>
                <a:close/>
                <a:moveTo>
                  <a:pt x="3481" y="30415"/>
                </a:moveTo>
                <a:lnTo>
                  <a:pt x="3242" y="31052"/>
                </a:lnTo>
                <a:lnTo>
                  <a:pt x="10174" y="33735"/>
                </a:lnTo>
                <a:cubicBezTo>
                  <a:pt x="10227" y="33549"/>
                  <a:pt x="10307" y="33363"/>
                  <a:pt x="10387" y="33204"/>
                </a:cubicBezTo>
                <a:lnTo>
                  <a:pt x="10360" y="33204"/>
                </a:lnTo>
                <a:lnTo>
                  <a:pt x="3481" y="30415"/>
                </a:lnTo>
                <a:close/>
                <a:moveTo>
                  <a:pt x="94031" y="31318"/>
                </a:moveTo>
                <a:lnTo>
                  <a:pt x="87098" y="33947"/>
                </a:lnTo>
                <a:cubicBezTo>
                  <a:pt x="87151" y="34107"/>
                  <a:pt x="87231" y="34293"/>
                  <a:pt x="87284" y="34479"/>
                </a:cubicBezTo>
                <a:lnTo>
                  <a:pt x="94270" y="31929"/>
                </a:lnTo>
                <a:lnTo>
                  <a:pt x="94031" y="31318"/>
                </a:lnTo>
                <a:close/>
                <a:moveTo>
                  <a:pt x="2338" y="33575"/>
                </a:moveTo>
                <a:cubicBezTo>
                  <a:pt x="2285" y="33788"/>
                  <a:pt x="2206" y="34000"/>
                  <a:pt x="2153" y="34213"/>
                </a:cubicBezTo>
                <a:lnTo>
                  <a:pt x="9218" y="36418"/>
                </a:lnTo>
                <a:cubicBezTo>
                  <a:pt x="9298" y="36232"/>
                  <a:pt x="9351" y="36046"/>
                  <a:pt x="9404" y="35860"/>
                </a:cubicBezTo>
                <a:lnTo>
                  <a:pt x="2338" y="33575"/>
                </a:lnTo>
                <a:close/>
                <a:moveTo>
                  <a:pt x="95120" y="34479"/>
                </a:moveTo>
                <a:lnTo>
                  <a:pt x="88001" y="36630"/>
                </a:lnTo>
                <a:cubicBezTo>
                  <a:pt x="88055" y="36816"/>
                  <a:pt x="88108" y="37002"/>
                  <a:pt x="88161" y="37188"/>
                </a:cubicBezTo>
                <a:lnTo>
                  <a:pt x="95306" y="35116"/>
                </a:lnTo>
                <a:cubicBezTo>
                  <a:pt x="95226" y="34904"/>
                  <a:pt x="95173" y="34691"/>
                  <a:pt x="95120" y="34479"/>
                </a:cubicBezTo>
                <a:close/>
                <a:moveTo>
                  <a:pt x="1435" y="36789"/>
                </a:moveTo>
                <a:lnTo>
                  <a:pt x="1276" y="37454"/>
                </a:lnTo>
                <a:lnTo>
                  <a:pt x="8501" y="39154"/>
                </a:lnTo>
                <a:cubicBezTo>
                  <a:pt x="8527" y="38968"/>
                  <a:pt x="8581" y="38755"/>
                  <a:pt x="8634" y="38596"/>
                </a:cubicBezTo>
                <a:lnTo>
                  <a:pt x="1435" y="36789"/>
                </a:lnTo>
                <a:close/>
                <a:moveTo>
                  <a:pt x="95970" y="37693"/>
                </a:moveTo>
                <a:lnTo>
                  <a:pt x="88745" y="39366"/>
                </a:lnTo>
                <a:cubicBezTo>
                  <a:pt x="88772" y="39552"/>
                  <a:pt x="88825" y="39738"/>
                  <a:pt x="88851" y="39924"/>
                </a:cubicBezTo>
                <a:lnTo>
                  <a:pt x="96103" y="38357"/>
                </a:lnTo>
                <a:cubicBezTo>
                  <a:pt x="96076" y="38144"/>
                  <a:pt x="96023" y="37932"/>
                  <a:pt x="95970" y="37693"/>
                </a:cubicBezTo>
                <a:close/>
                <a:moveTo>
                  <a:pt x="745" y="40057"/>
                </a:moveTo>
                <a:cubicBezTo>
                  <a:pt x="692" y="40296"/>
                  <a:pt x="665" y="40508"/>
                  <a:pt x="638" y="40721"/>
                </a:cubicBezTo>
                <a:lnTo>
                  <a:pt x="7943" y="41916"/>
                </a:lnTo>
                <a:cubicBezTo>
                  <a:pt x="7970" y="41757"/>
                  <a:pt x="7996" y="41544"/>
                  <a:pt x="8023" y="41358"/>
                </a:cubicBezTo>
                <a:lnTo>
                  <a:pt x="8049" y="41358"/>
                </a:lnTo>
                <a:lnTo>
                  <a:pt x="745" y="40057"/>
                </a:lnTo>
                <a:close/>
                <a:moveTo>
                  <a:pt x="96608" y="40986"/>
                </a:moveTo>
                <a:lnTo>
                  <a:pt x="89276" y="42155"/>
                </a:lnTo>
                <a:cubicBezTo>
                  <a:pt x="89303" y="42341"/>
                  <a:pt x="89330" y="42527"/>
                  <a:pt x="89356" y="42713"/>
                </a:cubicBezTo>
                <a:lnTo>
                  <a:pt x="96687" y="41650"/>
                </a:lnTo>
                <a:lnTo>
                  <a:pt x="96608" y="40986"/>
                </a:lnTo>
                <a:close/>
                <a:moveTo>
                  <a:pt x="267" y="43377"/>
                </a:moveTo>
                <a:cubicBezTo>
                  <a:pt x="240" y="43589"/>
                  <a:pt x="213" y="43828"/>
                  <a:pt x="187" y="44041"/>
                </a:cubicBezTo>
                <a:lnTo>
                  <a:pt x="7571" y="44732"/>
                </a:lnTo>
                <a:cubicBezTo>
                  <a:pt x="7598" y="44546"/>
                  <a:pt x="7624" y="44360"/>
                  <a:pt x="7651" y="44174"/>
                </a:cubicBezTo>
                <a:lnTo>
                  <a:pt x="7624" y="44174"/>
                </a:lnTo>
                <a:lnTo>
                  <a:pt x="267" y="43377"/>
                </a:lnTo>
                <a:close/>
                <a:moveTo>
                  <a:pt x="97006" y="44307"/>
                </a:moveTo>
                <a:lnTo>
                  <a:pt x="89595" y="44971"/>
                </a:lnTo>
                <a:cubicBezTo>
                  <a:pt x="89622" y="45157"/>
                  <a:pt x="89648" y="45343"/>
                  <a:pt x="89648" y="45528"/>
                </a:cubicBezTo>
                <a:lnTo>
                  <a:pt x="97059" y="44971"/>
                </a:lnTo>
                <a:cubicBezTo>
                  <a:pt x="97059" y="44758"/>
                  <a:pt x="97006" y="44546"/>
                  <a:pt x="97006" y="44307"/>
                </a:cubicBezTo>
                <a:close/>
                <a:moveTo>
                  <a:pt x="28" y="46724"/>
                </a:moveTo>
                <a:cubicBezTo>
                  <a:pt x="28" y="46936"/>
                  <a:pt x="1" y="47175"/>
                  <a:pt x="1" y="47388"/>
                </a:cubicBezTo>
                <a:lnTo>
                  <a:pt x="7412" y="47574"/>
                </a:lnTo>
                <a:cubicBezTo>
                  <a:pt x="7412" y="47388"/>
                  <a:pt x="7438" y="47175"/>
                  <a:pt x="7438" y="46989"/>
                </a:cubicBezTo>
                <a:lnTo>
                  <a:pt x="28" y="46724"/>
                </a:lnTo>
                <a:close/>
                <a:moveTo>
                  <a:pt x="97192" y="47653"/>
                </a:moveTo>
                <a:lnTo>
                  <a:pt x="89781" y="47786"/>
                </a:lnTo>
                <a:cubicBezTo>
                  <a:pt x="89755" y="47972"/>
                  <a:pt x="89755" y="48185"/>
                  <a:pt x="89781" y="48371"/>
                </a:cubicBezTo>
                <a:lnTo>
                  <a:pt x="97192" y="48318"/>
                </a:lnTo>
                <a:lnTo>
                  <a:pt x="97192" y="47653"/>
                </a:lnTo>
                <a:close/>
                <a:moveTo>
                  <a:pt x="89781" y="48583"/>
                </a:moveTo>
                <a:lnTo>
                  <a:pt x="89781" y="49141"/>
                </a:lnTo>
                <a:lnTo>
                  <a:pt x="97192" y="49247"/>
                </a:lnTo>
                <a:lnTo>
                  <a:pt x="97192" y="48583"/>
                </a:lnTo>
                <a:close/>
                <a:moveTo>
                  <a:pt x="7412" y="49832"/>
                </a:moveTo>
                <a:lnTo>
                  <a:pt x="1" y="50044"/>
                </a:lnTo>
                <a:cubicBezTo>
                  <a:pt x="1" y="50257"/>
                  <a:pt x="1" y="50496"/>
                  <a:pt x="28" y="50708"/>
                </a:cubicBezTo>
                <a:lnTo>
                  <a:pt x="7438" y="50389"/>
                </a:lnTo>
                <a:lnTo>
                  <a:pt x="7412" y="49832"/>
                </a:lnTo>
                <a:close/>
                <a:moveTo>
                  <a:pt x="89675" y="51425"/>
                </a:moveTo>
                <a:cubicBezTo>
                  <a:pt x="89648" y="51611"/>
                  <a:pt x="89648" y="51797"/>
                  <a:pt x="89622" y="51983"/>
                </a:cubicBezTo>
                <a:lnTo>
                  <a:pt x="97033" y="52594"/>
                </a:lnTo>
                <a:cubicBezTo>
                  <a:pt x="97033" y="52355"/>
                  <a:pt x="97059" y="52142"/>
                  <a:pt x="97086" y="51930"/>
                </a:cubicBezTo>
                <a:lnTo>
                  <a:pt x="89675" y="51425"/>
                </a:lnTo>
                <a:close/>
                <a:moveTo>
                  <a:pt x="7598" y="52674"/>
                </a:moveTo>
                <a:lnTo>
                  <a:pt x="213" y="53391"/>
                </a:lnTo>
                <a:cubicBezTo>
                  <a:pt x="240" y="53603"/>
                  <a:pt x="267" y="53816"/>
                  <a:pt x="293" y="54055"/>
                </a:cubicBezTo>
                <a:lnTo>
                  <a:pt x="7651" y="53232"/>
                </a:lnTo>
                <a:lnTo>
                  <a:pt x="7598" y="52674"/>
                </a:lnTo>
                <a:close/>
                <a:moveTo>
                  <a:pt x="89409" y="54241"/>
                </a:moveTo>
                <a:cubicBezTo>
                  <a:pt x="89356" y="54427"/>
                  <a:pt x="89330" y="54613"/>
                  <a:pt x="89330" y="54799"/>
                </a:cubicBezTo>
                <a:lnTo>
                  <a:pt x="96661" y="55914"/>
                </a:lnTo>
                <a:cubicBezTo>
                  <a:pt x="96687" y="55675"/>
                  <a:pt x="96714" y="55463"/>
                  <a:pt x="96740" y="55250"/>
                </a:cubicBezTo>
                <a:lnTo>
                  <a:pt x="89409" y="54241"/>
                </a:lnTo>
                <a:close/>
                <a:moveTo>
                  <a:pt x="7970" y="55463"/>
                </a:moveTo>
                <a:lnTo>
                  <a:pt x="665" y="56711"/>
                </a:lnTo>
                <a:cubicBezTo>
                  <a:pt x="718" y="56924"/>
                  <a:pt x="745" y="57136"/>
                  <a:pt x="798" y="57375"/>
                </a:cubicBezTo>
                <a:lnTo>
                  <a:pt x="8102" y="56047"/>
                </a:lnTo>
                <a:cubicBezTo>
                  <a:pt x="8049" y="55835"/>
                  <a:pt x="7996" y="55649"/>
                  <a:pt x="7970" y="55463"/>
                </a:cubicBezTo>
                <a:close/>
                <a:moveTo>
                  <a:pt x="88905" y="57030"/>
                </a:moveTo>
                <a:cubicBezTo>
                  <a:pt x="88854" y="57208"/>
                  <a:pt x="88827" y="57385"/>
                  <a:pt x="88779" y="57563"/>
                </a:cubicBezTo>
                <a:lnTo>
                  <a:pt x="88779" y="57563"/>
                </a:lnTo>
                <a:lnTo>
                  <a:pt x="88772" y="57561"/>
                </a:lnTo>
                <a:lnTo>
                  <a:pt x="88772" y="57588"/>
                </a:lnTo>
                <a:cubicBezTo>
                  <a:pt x="88774" y="57579"/>
                  <a:pt x="88776" y="57571"/>
                  <a:pt x="88779" y="57563"/>
                </a:cubicBezTo>
                <a:lnTo>
                  <a:pt x="88779" y="57563"/>
                </a:lnTo>
                <a:lnTo>
                  <a:pt x="96023" y="59208"/>
                </a:lnTo>
                <a:cubicBezTo>
                  <a:pt x="96076" y="58996"/>
                  <a:pt x="96130" y="58757"/>
                  <a:pt x="96156" y="58544"/>
                </a:cubicBezTo>
                <a:lnTo>
                  <a:pt x="88905" y="57030"/>
                </a:lnTo>
                <a:close/>
                <a:moveTo>
                  <a:pt x="8554" y="58252"/>
                </a:moveTo>
                <a:lnTo>
                  <a:pt x="1329" y="59978"/>
                </a:lnTo>
                <a:lnTo>
                  <a:pt x="1488" y="60642"/>
                </a:lnTo>
                <a:lnTo>
                  <a:pt x="8687" y="58810"/>
                </a:lnTo>
                <a:cubicBezTo>
                  <a:pt x="8634" y="58624"/>
                  <a:pt x="8581" y="58438"/>
                  <a:pt x="8554" y="58252"/>
                </a:cubicBezTo>
                <a:close/>
                <a:moveTo>
                  <a:pt x="88241" y="59766"/>
                </a:moveTo>
                <a:cubicBezTo>
                  <a:pt x="88161" y="59978"/>
                  <a:pt x="88134" y="60138"/>
                  <a:pt x="88081" y="60324"/>
                </a:cubicBezTo>
                <a:lnTo>
                  <a:pt x="95173" y="62449"/>
                </a:lnTo>
                <a:cubicBezTo>
                  <a:pt x="95253" y="62236"/>
                  <a:pt x="95306" y="62024"/>
                  <a:pt x="95359" y="61785"/>
                </a:cubicBezTo>
                <a:lnTo>
                  <a:pt x="88241" y="59766"/>
                </a:lnTo>
                <a:close/>
                <a:moveTo>
                  <a:pt x="9298" y="60988"/>
                </a:moveTo>
                <a:lnTo>
                  <a:pt x="2232" y="63192"/>
                </a:lnTo>
                <a:cubicBezTo>
                  <a:pt x="2285" y="63405"/>
                  <a:pt x="2365" y="63644"/>
                  <a:pt x="2418" y="63856"/>
                </a:cubicBezTo>
                <a:lnTo>
                  <a:pt x="9484" y="61519"/>
                </a:lnTo>
                <a:cubicBezTo>
                  <a:pt x="9404" y="61333"/>
                  <a:pt x="9351" y="61147"/>
                  <a:pt x="9298" y="60988"/>
                </a:cubicBezTo>
                <a:close/>
                <a:moveTo>
                  <a:pt x="87391" y="62475"/>
                </a:moveTo>
                <a:cubicBezTo>
                  <a:pt x="87311" y="62661"/>
                  <a:pt x="87231" y="62847"/>
                  <a:pt x="87178" y="63006"/>
                </a:cubicBezTo>
                <a:lnTo>
                  <a:pt x="94111" y="65610"/>
                </a:lnTo>
                <a:lnTo>
                  <a:pt x="94350" y="64972"/>
                </a:lnTo>
                <a:lnTo>
                  <a:pt x="87391" y="62475"/>
                </a:lnTo>
                <a:close/>
                <a:moveTo>
                  <a:pt x="10254" y="63671"/>
                </a:moveTo>
                <a:lnTo>
                  <a:pt x="3348" y="66380"/>
                </a:lnTo>
                <a:cubicBezTo>
                  <a:pt x="3427" y="66592"/>
                  <a:pt x="3507" y="66778"/>
                  <a:pt x="3587" y="66991"/>
                </a:cubicBezTo>
                <a:lnTo>
                  <a:pt x="10466" y="64175"/>
                </a:lnTo>
                <a:lnTo>
                  <a:pt x="10254" y="63671"/>
                </a:lnTo>
                <a:close/>
                <a:moveTo>
                  <a:pt x="86301" y="65105"/>
                </a:moveTo>
                <a:cubicBezTo>
                  <a:pt x="86250" y="65283"/>
                  <a:pt x="86175" y="65462"/>
                  <a:pt x="86099" y="65640"/>
                </a:cubicBezTo>
                <a:lnTo>
                  <a:pt x="86099" y="65640"/>
                </a:lnTo>
                <a:lnTo>
                  <a:pt x="86089" y="65636"/>
                </a:lnTo>
                <a:lnTo>
                  <a:pt x="86089" y="65663"/>
                </a:lnTo>
                <a:cubicBezTo>
                  <a:pt x="86092" y="65655"/>
                  <a:pt x="86095" y="65648"/>
                  <a:pt x="86099" y="65640"/>
                </a:cubicBezTo>
                <a:lnTo>
                  <a:pt x="86099" y="65640"/>
                </a:lnTo>
                <a:lnTo>
                  <a:pt x="92836" y="68717"/>
                </a:lnTo>
                <a:cubicBezTo>
                  <a:pt x="92915" y="68505"/>
                  <a:pt x="93022" y="68319"/>
                  <a:pt x="93101" y="68106"/>
                </a:cubicBezTo>
                <a:lnTo>
                  <a:pt x="86301" y="65105"/>
                </a:lnTo>
                <a:close/>
                <a:moveTo>
                  <a:pt x="11370" y="66247"/>
                </a:moveTo>
                <a:lnTo>
                  <a:pt x="4676" y="69435"/>
                </a:lnTo>
                <a:lnTo>
                  <a:pt x="4968" y="70045"/>
                </a:lnTo>
                <a:lnTo>
                  <a:pt x="11635" y="66752"/>
                </a:lnTo>
                <a:cubicBezTo>
                  <a:pt x="11529" y="66592"/>
                  <a:pt x="11449" y="66406"/>
                  <a:pt x="11370" y="66247"/>
                </a:cubicBezTo>
                <a:close/>
                <a:moveTo>
                  <a:pt x="85080" y="67681"/>
                </a:moveTo>
                <a:lnTo>
                  <a:pt x="84814" y="68186"/>
                </a:lnTo>
                <a:lnTo>
                  <a:pt x="91348" y="71719"/>
                </a:lnTo>
                <a:lnTo>
                  <a:pt x="91640" y="71135"/>
                </a:lnTo>
                <a:lnTo>
                  <a:pt x="85080" y="67681"/>
                </a:lnTo>
                <a:close/>
                <a:moveTo>
                  <a:pt x="12671" y="68744"/>
                </a:moveTo>
                <a:lnTo>
                  <a:pt x="12671" y="68770"/>
                </a:lnTo>
                <a:lnTo>
                  <a:pt x="6217" y="72383"/>
                </a:lnTo>
                <a:cubicBezTo>
                  <a:pt x="6323" y="72595"/>
                  <a:pt x="6429" y="72781"/>
                  <a:pt x="6535" y="72967"/>
                </a:cubicBezTo>
                <a:lnTo>
                  <a:pt x="12963" y="69249"/>
                </a:lnTo>
                <a:cubicBezTo>
                  <a:pt x="12857" y="69089"/>
                  <a:pt x="12777" y="68930"/>
                  <a:pt x="12671" y="68744"/>
                </a:cubicBezTo>
                <a:close/>
                <a:moveTo>
                  <a:pt x="83698" y="70152"/>
                </a:moveTo>
                <a:lnTo>
                  <a:pt x="83380" y="70630"/>
                </a:lnTo>
                <a:lnTo>
                  <a:pt x="89648" y="74614"/>
                </a:lnTo>
                <a:cubicBezTo>
                  <a:pt x="89781" y="74428"/>
                  <a:pt x="89887" y="74242"/>
                  <a:pt x="89994" y="74056"/>
                </a:cubicBezTo>
                <a:lnTo>
                  <a:pt x="83698" y="70152"/>
                </a:lnTo>
                <a:close/>
                <a:moveTo>
                  <a:pt x="14132" y="71161"/>
                </a:moveTo>
                <a:lnTo>
                  <a:pt x="7943" y="75252"/>
                </a:lnTo>
                <a:cubicBezTo>
                  <a:pt x="8076" y="75438"/>
                  <a:pt x="8182" y="75624"/>
                  <a:pt x="8315" y="75810"/>
                </a:cubicBezTo>
                <a:lnTo>
                  <a:pt x="14451" y="71639"/>
                </a:lnTo>
                <a:cubicBezTo>
                  <a:pt x="14345" y="71480"/>
                  <a:pt x="14238" y="71320"/>
                  <a:pt x="14132" y="71161"/>
                </a:cubicBezTo>
                <a:close/>
                <a:moveTo>
                  <a:pt x="82131" y="72489"/>
                </a:moveTo>
                <a:lnTo>
                  <a:pt x="81786" y="72967"/>
                </a:lnTo>
                <a:lnTo>
                  <a:pt x="87762" y="77350"/>
                </a:lnTo>
                <a:lnTo>
                  <a:pt x="88161" y="76819"/>
                </a:lnTo>
                <a:lnTo>
                  <a:pt x="82131" y="72489"/>
                </a:lnTo>
                <a:close/>
                <a:moveTo>
                  <a:pt x="15779" y="73472"/>
                </a:moveTo>
                <a:lnTo>
                  <a:pt x="9882" y="77961"/>
                </a:lnTo>
                <a:cubicBezTo>
                  <a:pt x="10015" y="78147"/>
                  <a:pt x="10148" y="78333"/>
                  <a:pt x="10281" y="78492"/>
                </a:cubicBezTo>
                <a:lnTo>
                  <a:pt x="16124" y="73924"/>
                </a:lnTo>
                <a:lnTo>
                  <a:pt x="15779" y="73472"/>
                </a:lnTo>
                <a:close/>
                <a:moveTo>
                  <a:pt x="80378" y="74747"/>
                </a:moveTo>
                <a:lnTo>
                  <a:pt x="80033" y="75199"/>
                </a:lnTo>
                <a:lnTo>
                  <a:pt x="85664" y="80006"/>
                </a:lnTo>
                <a:cubicBezTo>
                  <a:pt x="85823" y="79820"/>
                  <a:pt x="85956" y="79661"/>
                  <a:pt x="86089" y="79475"/>
                </a:cubicBezTo>
                <a:lnTo>
                  <a:pt x="80378" y="74747"/>
                </a:lnTo>
                <a:close/>
                <a:moveTo>
                  <a:pt x="17585" y="75677"/>
                </a:moveTo>
                <a:lnTo>
                  <a:pt x="11981" y="80564"/>
                </a:lnTo>
                <a:lnTo>
                  <a:pt x="12432" y="81069"/>
                </a:lnTo>
                <a:lnTo>
                  <a:pt x="17957" y="76102"/>
                </a:lnTo>
                <a:cubicBezTo>
                  <a:pt x="17824" y="75969"/>
                  <a:pt x="17691" y="75810"/>
                  <a:pt x="17585" y="75677"/>
                </a:cubicBezTo>
                <a:close/>
                <a:moveTo>
                  <a:pt x="78492" y="76872"/>
                </a:moveTo>
                <a:lnTo>
                  <a:pt x="78120" y="77297"/>
                </a:lnTo>
                <a:lnTo>
                  <a:pt x="83433" y="82450"/>
                </a:lnTo>
                <a:cubicBezTo>
                  <a:pt x="83566" y="82291"/>
                  <a:pt x="83725" y="82131"/>
                  <a:pt x="83884" y="81972"/>
                </a:cubicBezTo>
                <a:lnTo>
                  <a:pt x="78492" y="76872"/>
                </a:lnTo>
                <a:close/>
                <a:moveTo>
                  <a:pt x="19524" y="77749"/>
                </a:moveTo>
                <a:lnTo>
                  <a:pt x="14291" y="83008"/>
                </a:lnTo>
                <a:lnTo>
                  <a:pt x="14743" y="83459"/>
                </a:lnTo>
                <a:lnTo>
                  <a:pt x="19923" y="78147"/>
                </a:lnTo>
                <a:lnTo>
                  <a:pt x="19524" y="77749"/>
                </a:lnTo>
                <a:close/>
                <a:moveTo>
                  <a:pt x="76473" y="78864"/>
                </a:moveTo>
                <a:lnTo>
                  <a:pt x="76048" y="79263"/>
                </a:lnTo>
                <a:lnTo>
                  <a:pt x="81016" y="84788"/>
                </a:lnTo>
                <a:lnTo>
                  <a:pt x="81494" y="84336"/>
                </a:lnTo>
                <a:lnTo>
                  <a:pt x="76473" y="78864"/>
                </a:lnTo>
                <a:close/>
                <a:moveTo>
                  <a:pt x="21596" y="79688"/>
                </a:moveTo>
                <a:lnTo>
                  <a:pt x="16735" y="85292"/>
                </a:lnTo>
                <a:lnTo>
                  <a:pt x="17240" y="85717"/>
                </a:lnTo>
                <a:lnTo>
                  <a:pt x="22021" y="80059"/>
                </a:lnTo>
                <a:lnTo>
                  <a:pt x="21596" y="79688"/>
                </a:lnTo>
                <a:close/>
                <a:moveTo>
                  <a:pt x="74322" y="80724"/>
                </a:moveTo>
                <a:lnTo>
                  <a:pt x="73897" y="81069"/>
                </a:lnTo>
                <a:lnTo>
                  <a:pt x="78466" y="86913"/>
                </a:lnTo>
                <a:lnTo>
                  <a:pt x="78970" y="86514"/>
                </a:lnTo>
                <a:lnTo>
                  <a:pt x="74322" y="80724"/>
                </a:lnTo>
                <a:close/>
                <a:moveTo>
                  <a:pt x="23801" y="81467"/>
                </a:moveTo>
                <a:lnTo>
                  <a:pt x="19312" y="87391"/>
                </a:lnTo>
                <a:lnTo>
                  <a:pt x="19843" y="87789"/>
                </a:lnTo>
                <a:lnTo>
                  <a:pt x="24252" y="81813"/>
                </a:lnTo>
                <a:lnTo>
                  <a:pt x="23801" y="81467"/>
                </a:lnTo>
                <a:close/>
                <a:moveTo>
                  <a:pt x="72064" y="82424"/>
                </a:moveTo>
                <a:cubicBezTo>
                  <a:pt x="71905" y="82530"/>
                  <a:pt x="71772" y="82636"/>
                  <a:pt x="71613" y="82742"/>
                </a:cubicBezTo>
                <a:lnTo>
                  <a:pt x="75756" y="88905"/>
                </a:lnTo>
                <a:lnTo>
                  <a:pt x="76314" y="88506"/>
                </a:lnTo>
                <a:lnTo>
                  <a:pt x="72064" y="82424"/>
                </a:lnTo>
                <a:close/>
                <a:moveTo>
                  <a:pt x="26112" y="83088"/>
                </a:moveTo>
                <a:lnTo>
                  <a:pt x="26112" y="83114"/>
                </a:lnTo>
                <a:lnTo>
                  <a:pt x="22074" y="89330"/>
                </a:lnTo>
                <a:cubicBezTo>
                  <a:pt x="22260" y="89436"/>
                  <a:pt x="22446" y="89569"/>
                  <a:pt x="22632" y="89675"/>
                </a:cubicBezTo>
                <a:lnTo>
                  <a:pt x="26590" y="83406"/>
                </a:lnTo>
                <a:cubicBezTo>
                  <a:pt x="26430" y="83300"/>
                  <a:pt x="26271" y="83194"/>
                  <a:pt x="26112" y="83088"/>
                </a:cubicBezTo>
                <a:close/>
                <a:moveTo>
                  <a:pt x="69700" y="83964"/>
                </a:moveTo>
                <a:cubicBezTo>
                  <a:pt x="69514" y="84044"/>
                  <a:pt x="69355" y="84150"/>
                  <a:pt x="69195" y="84256"/>
                </a:cubicBezTo>
                <a:lnTo>
                  <a:pt x="72941" y="90658"/>
                </a:lnTo>
                <a:lnTo>
                  <a:pt x="73499" y="90313"/>
                </a:lnTo>
                <a:lnTo>
                  <a:pt x="69700" y="83964"/>
                </a:lnTo>
                <a:close/>
                <a:moveTo>
                  <a:pt x="28555" y="84575"/>
                </a:moveTo>
                <a:lnTo>
                  <a:pt x="24943" y="91056"/>
                </a:lnTo>
                <a:lnTo>
                  <a:pt x="25527" y="91375"/>
                </a:lnTo>
                <a:lnTo>
                  <a:pt x="29060" y="84867"/>
                </a:lnTo>
                <a:lnTo>
                  <a:pt x="28555" y="84575"/>
                </a:lnTo>
                <a:close/>
                <a:moveTo>
                  <a:pt x="67203" y="85319"/>
                </a:moveTo>
                <a:lnTo>
                  <a:pt x="66699" y="85584"/>
                </a:lnTo>
                <a:lnTo>
                  <a:pt x="69966" y="92225"/>
                </a:lnTo>
                <a:lnTo>
                  <a:pt x="70577" y="91933"/>
                </a:lnTo>
                <a:lnTo>
                  <a:pt x="67203" y="85319"/>
                </a:lnTo>
                <a:close/>
                <a:moveTo>
                  <a:pt x="31079" y="85877"/>
                </a:moveTo>
                <a:lnTo>
                  <a:pt x="27918" y="92597"/>
                </a:lnTo>
                <a:lnTo>
                  <a:pt x="28529" y="92863"/>
                </a:lnTo>
                <a:lnTo>
                  <a:pt x="31610" y="86116"/>
                </a:lnTo>
                <a:lnTo>
                  <a:pt x="31079" y="85877"/>
                </a:lnTo>
                <a:close/>
                <a:moveTo>
                  <a:pt x="64653" y="86514"/>
                </a:moveTo>
                <a:lnTo>
                  <a:pt x="64122" y="86727"/>
                </a:lnTo>
                <a:lnTo>
                  <a:pt x="66911" y="93606"/>
                </a:lnTo>
                <a:cubicBezTo>
                  <a:pt x="67124" y="93527"/>
                  <a:pt x="67336" y="93420"/>
                  <a:pt x="67549" y="93341"/>
                </a:cubicBezTo>
                <a:lnTo>
                  <a:pt x="64653" y="86514"/>
                </a:lnTo>
                <a:close/>
                <a:moveTo>
                  <a:pt x="33682" y="86992"/>
                </a:moveTo>
                <a:lnTo>
                  <a:pt x="30999" y="93898"/>
                </a:lnTo>
                <a:lnTo>
                  <a:pt x="31610" y="94137"/>
                </a:lnTo>
                <a:lnTo>
                  <a:pt x="34213" y="87178"/>
                </a:lnTo>
                <a:lnTo>
                  <a:pt x="33682" y="86992"/>
                </a:lnTo>
                <a:close/>
                <a:moveTo>
                  <a:pt x="61997" y="87523"/>
                </a:moveTo>
                <a:lnTo>
                  <a:pt x="61466" y="87709"/>
                </a:lnTo>
                <a:lnTo>
                  <a:pt x="63803" y="94748"/>
                </a:lnTo>
                <a:lnTo>
                  <a:pt x="64414" y="94536"/>
                </a:lnTo>
                <a:lnTo>
                  <a:pt x="61997" y="87523"/>
                </a:lnTo>
                <a:close/>
                <a:moveTo>
                  <a:pt x="36365" y="87922"/>
                </a:moveTo>
                <a:lnTo>
                  <a:pt x="34160" y="95014"/>
                </a:lnTo>
                <a:cubicBezTo>
                  <a:pt x="34372" y="95094"/>
                  <a:pt x="34585" y="95147"/>
                  <a:pt x="34797" y="95200"/>
                </a:cubicBezTo>
                <a:lnTo>
                  <a:pt x="36922" y="88081"/>
                </a:lnTo>
                <a:lnTo>
                  <a:pt x="36365" y="87922"/>
                </a:lnTo>
                <a:close/>
                <a:moveTo>
                  <a:pt x="59288" y="88347"/>
                </a:moveTo>
                <a:lnTo>
                  <a:pt x="58757" y="88506"/>
                </a:lnTo>
                <a:lnTo>
                  <a:pt x="60563" y="95678"/>
                </a:lnTo>
                <a:lnTo>
                  <a:pt x="61227" y="95519"/>
                </a:lnTo>
                <a:lnTo>
                  <a:pt x="59288" y="88347"/>
                </a:lnTo>
                <a:close/>
                <a:moveTo>
                  <a:pt x="39100" y="88666"/>
                </a:moveTo>
                <a:lnTo>
                  <a:pt x="37374" y="95891"/>
                </a:lnTo>
                <a:lnTo>
                  <a:pt x="38038" y="96023"/>
                </a:lnTo>
                <a:lnTo>
                  <a:pt x="39632" y="88798"/>
                </a:lnTo>
                <a:lnTo>
                  <a:pt x="39100" y="88666"/>
                </a:lnTo>
                <a:close/>
                <a:moveTo>
                  <a:pt x="56525" y="88984"/>
                </a:moveTo>
                <a:lnTo>
                  <a:pt x="55994" y="89091"/>
                </a:lnTo>
                <a:lnTo>
                  <a:pt x="57296" y="96395"/>
                </a:lnTo>
                <a:lnTo>
                  <a:pt x="57960" y="96262"/>
                </a:lnTo>
                <a:lnTo>
                  <a:pt x="56525" y="88984"/>
                </a:lnTo>
                <a:close/>
                <a:moveTo>
                  <a:pt x="41863" y="89223"/>
                </a:moveTo>
                <a:lnTo>
                  <a:pt x="40668" y="96528"/>
                </a:lnTo>
                <a:lnTo>
                  <a:pt x="41332" y="96634"/>
                </a:lnTo>
                <a:lnTo>
                  <a:pt x="42421" y="89303"/>
                </a:lnTo>
                <a:lnTo>
                  <a:pt x="41863" y="89223"/>
                </a:lnTo>
                <a:close/>
                <a:moveTo>
                  <a:pt x="53736" y="89436"/>
                </a:moveTo>
                <a:lnTo>
                  <a:pt x="53178" y="89516"/>
                </a:lnTo>
                <a:lnTo>
                  <a:pt x="53975" y="96900"/>
                </a:lnTo>
                <a:lnTo>
                  <a:pt x="54639" y="96820"/>
                </a:lnTo>
                <a:lnTo>
                  <a:pt x="53736" y="89436"/>
                </a:lnTo>
                <a:close/>
                <a:moveTo>
                  <a:pt x="44679" y="89569"/>
                </a:moveTo>
                <a:lnTo>
                  <a:pt x="43988" y="96953"/>
                </a:lnTo>
                <a:lnTo>
                  <a:pt x="44652" y="97006"/>
                </a:lnTo>
                <a:lnTo>
                  <a:pt x="45236" y="89622"/>
                </a:lnTo>
                <a:lnTo>
                  <a:pt x="44679" y="89569"/>
                </a:lnTo>
                <a:close/>
                <a:moveTo>
                  <a:pt x="50921" y="89702"/>
                </a:moveTo>
                <a:lnTo>
                  <a:pt x="50336" y="89728"/>
                </a:lnTo>
                <a:lnTo>
                  <a:pt x="50682" y="97139"/>
                </a:lnTo>
                <a:lnTo>
                  <a:pt x="51346" y="97112"/>
                </a:lnTo>
                <a:lnTo>
                  <a:pt x="50921" y="89702"/>
                </a:lnTo>
                <a:close/>
                <a:moveTo>
                  <a:pt x="47494" y="89755"/>
                </a:moveTo>
                <a:lnTo>
                  <a:pt x="47308" y="97166"/>
                </a:lnTo>
                <a:lnTo>
                  <a:pt x="47972" y="97166"/>
                </a:lnTo>
                <a:lnTo>
                  <a:pt x="48079" y="89755"/>
                </a:lnTo>
                <a:close/>
              </a:path>
            </a:pathLst>
          </a:custGeom>
          <a:solidFill>
            <a:schemeClr val="lt1"/>
          </a:solidFill>
          <a:ln w="0">
            <a:noFill/>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000000"/>
              </a:solidFill>
              <a:latin typeface="Arial"/>
            </a:endParaRPr>
          </a:p>
        </p:txBody>
      </p:sp>
      <p:sp>
        <p:nvSpPr>
          <p:cNvPr id="672" name="Google Shape;201;p17"/>
          <p:cNvSpPr/>
          <p:nvPr/>
        </p:nvSpPr>
        <p:spPr>
          <a:xfrm>
            <a:off x="8360640" y="4321440"/>
            <a:ext cx="550440" cy="564480"/>
          </a:xfrm>
          <a:custGeom>
            <a:avLst/>
            <a:gdLst>
              <a:gd name="textAreaLeft" fmla="*/ 0 w 550440"/>
              <a:gd name="textAreaRight" fmla="*/ 550800 w 550440"/>
              <a:gd name="textAreaTop" fmla="*/ 0 h 564480"/>
              <a:gd name="textAreaBottom" fmla="*/ 564840 h 564480"/>
            </a:gdLst>
            <a:ahLst/>
            <a:rect l="textAreaLeft" t="textAreaTop" r="textAreaRight" b="textAreaBottom"/>
            <a:pathLst>
              <a:path w="43135" h="44235">
                <a:moveTo>
                  <a:pt x="21057" y="1"/>
                </a:moveTo>
                <a:lnTo>
                  <a:pt x="21057" y="394"/>
                </a:lnTo>
                <a:cubicBezTo>
                  <a:pt x="20979" y="12179"/>
                  <a:pt x="11786" y="21921"/>
                  <a:pt x="1" y="22471"/>
                </a:cubicBezTo>
                <a:cubicBezTo>
                  <a:pt x="11629" y="23021"/>
                  <a:pt x="20821" y="32606"/>
                  <a:pt x="21057" y="44234"/>
                </a:cubicBezTo>
                <a:lnTo>
                  <a:pt x="21057" y="43841"/>
                </a:lnTo>
                <a:cubicBezTo>
                  <a:pt x="20979" y="31663"/>
                  <a:pt x="30957" y="21764"/>
                  <a:pt x="43135" y="21764"/>
                </a:cubicBezTo>
                <a:cubicBezTo>
                  <a:pt x="31114" y="21685"/>
                  <a:pt x="21214" y="12022"/>
                  <a:pt x="21057" y="1"/>
                </a:cubicBezTo>
                <a:close/>
              </a:path>
            </a:pathLst>
          </a:custGeom>
          <a:noFill/>
          <a:ln w="19050">
            <a:solidFill>
              <a:srgbClr val="ffffff"/>
            </a:solidFill>
            <a:round/>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ffffff"/>
              </a:solidFill>
              <a:latin typeface="Arial"/>
            </a:endParaRPr>
          </a:p>
        </p:txBody>
      </p:sp>
      <p:sp>
        <p:nvSpPr>
          <p:cNvPr id="673" name="PlaceHolder 1"/>
          <p:cNvSpPr>
            <a:spLocks noGrp="1"/>
          </p:cNvSpPr>
          <p:nvPr>
            <p:ph type="title"/>
          </p:nvPr>
        </p:nvSpPr>
        <p:spPr>
          <a:xfrm>
            <a:off x="713160" y="1038960"/>
            <a:ext cx="3036600" cy="1936080"/>
          </a:xfrm>
          <a:prstGeom prst="rect">
            <a:avLst/>
          </a:prstGeom>
          <a:noFill/>
          <a:ln w="0">
            <a:noFill/>
          </a:ln>
        </p:spPr>
        <p:txBody>
          <a:bodyPr tIns="91440" bIns="91440" anchor="b">
            <a:noAutofit/>
          </a:bodyPr>
          <a:p>
            <a:pPr indent="0">
              <a:buNone/>
            </a:pPr>
            <a:r>
              <a:rPr b="0" lang="uk-UA" sz="2900" spc="-1" strike="noStrike">
                <a:solidFill>
                  <a:srgbClr val="000000"/>
                </a:solidFill>
                <a:latin typeface="Arial"/>
              </a:rPr>
              <a:t>Click to edit the title text format</a:t>
            </a:r>
            <a:endParaRPr b="0" lang="uk-UA" sz="2900" spc="-1" strike="noStrike">
              <a:solidFill>
                <a:srgbClr val="000000"/>
              </a:solidFill>
              <a:latin typeface="Arial"/>
            </a:endParaRPr>
          </a:p>
        </p:txBody>
      </p:sp>
      <p:sp>
        <p:nvSpPr>
          <p:cNvPr id="674" name="PlaceHolder 2"/>
          <p:cNvSpPr>
            <a:spLocks noGrp="1"/>
          </p:cNvSpPr>
          <p:nvPr>
            <p:ph type="body"/>
          </p:nvPr>
        </p:nvSpPr>
        <p:spPr>
          <a:xfrm>
            <a:off x="4944240" y="974520"/>
            <a:ext cx="3247920" cy="3193920"/>
          </a:xfrm>
          <a:prstGeom prst="rect">
            <a:avLst/>
          </a:prstGeom>
          <a:noFill/>
          <a:ln w="19080">
            <a:solidFill>
              <a:srgbClr val="ffffff"/>
            </a:solidFill>
            <a:round/>
          </a:ln>
        </p:spPr>
        <p:txBody>
          <a:bodyPr lIns="90000" rIns="90000" tIns="45000" bIns="45000" anchor="t">
            <a:normAutofit fontScale="75000"/>
          </a:bodyPr>
          <a:p>
            <a:pPr marL="324000" indent="-243000">
              <a:spcBef>
                <a:spcPts val="1417"/>
              </a:spcBef>
              <a:buClr>
                <a:srgbClr val="ffffff"/>
              </a:buClr>
              <a:buSzPct val="45000"/>
              <a:buFont typeface="Wingdings" charset="2"/>
              <a:buChar char=""/>
            </a:pPr>
            <a:r>
              <a:rPr b="0" lang="uk-UA" sz="1800" spc="-1" strike="noStrike">
                <a:solidFill>
                  <a:srgbClr val="000000"/>
                </a:solidFill>
                <a:latin typeface="Arial"/>
              </a:rPr>
              <a:t>Click to edit the outline text format</a:t>
            </a:r>
            <a:endParaRPr b="0" lang="uk-UA" sz="1800" spc="-1" strike="noStrike">
              <a:solidFill>
                <a:srgbClr val="000000"/>
              </a:solidFill>
              <a:latin typeface="Arial"/>
            </a:endParaRPr>
          </a:p>
          <a:p>
            <a:pPr lvl="1" marL="648000" indent="-243000">
              <a:spcBef>
                <a:spcPts val="1134"/>
              </a:spcBef>
              <a:buClr>
                <a:srgbClr val="ffffff"/>
              </a:buClr>
              <a:buSzPct val="75000"/>
              <a:buFont typeface="Symbol" charset="2"/>
              <a:buChar char=""/>
            </a:pPr>
            <a:r>
              <a:rPr b="0" lang="uk-UA" sz="1800" spc="-1" strike="noStrike">
                <a:solidFill>
                  <a:srgbClr val="000000"/>
                </a:solidFill>
                <a:latin typeface="Arial"/>
              </a:rPr>
              <a:t>Second Outline Level</a:t>
            </a:r>
            <a:endParaRPr b="0" lang="uk-UA" sz="1800" spc="-1" strike="noStrike">
              <a:solidFill>
                <a:srgbClr val="000000"/>
              </a:solidFill>
              <a:latin typeface="Arial"/>
            </a:endParaRPr>
          </a:p>
          <a:p>
            <a:pPr lvl="2" marL="972000" indent="-216000">
              <a:spcBef>
                <a:spcPts val="850"/>
              </a:spcBef>
              <a:buClr>
                <a:srgbClr val="ffffff"/>
              </a:buClr>
              <a:buSzPct val="45000"/>
              <a:buFont typeface="Wingdings" charset="2"/>
              <a:buChar char=""/>
            </a:pPr>
            <a:r>
              <a:rPr b="0" lang="uk-UA" sz="1800" spc="-1" strike="noStrike">
                <a:solidFill>
                  <a:srgbClr val="000000"/>
                </a:solidFill>
                <a:latin typeface="Arial"/>
              </a:rPr>
              <a:t>Third Outline Level</a:t>
            </a:r>
            <a:endParaRPr b="0" lang="uk-UA" sz="1800" spc="-1" strike="noStrike">
              <a:solidFill>
                <a:srgbClr val="000000"/>
              </a:solidFill>
              <a:latin typeface="Arial"/>
            </a:endParaRPr>
          </a:p>
          <a:p>
            <a:pPr lvl="3" marL="1296000" indent="-162000">
              <a:spcBef>
                <a:spcPts val="567"/>
              </a:spcBef>
              <a:buClr>
                <a:srgbClr val="ffffff"/>
              </a:buClr>
              <a:buSzPct val="75000"/>
              <a:buFont typeface="Symbol" charset="2"/>
              <a:buChar char=""/>
            </a:pPr>
            <a:r>
              <a:rPr b="0" lang="uk-UA" sz="1800" spc="-1" strike="noStrike">
                <a:solidFill>
                  <a:srgbClr val="000000"/>
                </a:solidFill>
                <a:latin typeface="Arial"/>
              </a:rPr>
              <a:t>Fourth Outline Level</a:t>
            </a:r>
            <a:endParaRPr b="0" lang="uk-UA" sz="1800" spc="-1" strike="noStrike">
              <a:solidFill>
                <a:srgbClr val="000000"/>
              </a:solidFill>
              <a:latin typeface="Arial"/>
            </a:endParaRPr>
          </a:p>
          <a:p>
            <a:pPr lvl="4" marL="1620000" indent="-162000">
              <a:spcBef>
                <a:spcPts val="283"/>
              </a:spcBef>
              <a:buClr>
                <a:srgbClr val="ffffff"/>
              </a:buClr>
              <a:buSzPct val="45000"/>
              <a:buFont typeface="Wingdings" charset="2"/>
              <a:buChar char=""/>
            </a:pPr>
            <a:r>
              <a:rPr b="0" lang="uk-UA" sz="1800" spc="-1" strike="noStrike">
                <a:solidFill>
                  <a:srgbClr val="000000"/>
                </a:solidFill>
                <a:latin typeface="Arial"/>
              </a:rPr>
              <a:t>Fifth Outline Level</a:t>
            </a:r>
            <a:endParaRPr b="0" lang="uk-UA" sz="1800" spc="-1" strike="noStrike">
              <a:solidFill>
                <a:srgbClr val="000000"/>
              </a:solidFill>
              <a:latin typeface="Arial"/>
            </a:endParaRPr>
          </a:p>
          <a:p>
            <a:pPr lvl="5" marL="1944000" indent="-162000">
              <a:spcBef>
                <a:spcPts val="283"/>
              </a:spcBef>
              <a:buClr>
                <a:srgbClr val="ffffff"/>
              </a:buClr>
              <a:buSzPct val="45000"/>
              <a:buFont typeface="Wingdings" charset="2"/>
              <a:buChar char=""/>
            </a:pPr>
            <a:r>
              <a:rPr b="0" lang="uk-UA" sz="1800" spc="-1" strike="noStrike">
                <a:solidFill>
                  <a:srgbClr val="000000"/>
                </a:solidFill>
                <a:latin typeface="Arial"/>
              </a:rPr>
              <a:t>Sixth Outline Level</a:t>
            </a:r>
            <a:endParaRPr b="0" lang="uk-UA" sz="1800" spc="-1" strike="noStrike">
              <a:solidFill>
                <a:srgbClr val="000000"/>
              </a:solidFill>
              <a:latin typeface="Arial"/>
            </a:endParaRPr>
          </a:p>
          <a:p>
            <a:pPr lvl="6" marL="2268000" indent="-162000">
              <a:spcBef>
                <a:spcPts val="283"/>
              </a:spcBef>
              <a:buClr>
                <a:srgbClr val="ffffff"/>
              </a:buClr>
              <a:buSzPct val="45000"/>
              <a:buFont typeface="Wingdings" charset="2"/>
              <a:buChar char=""/>
            </a:pPr>
            <a:r>
              <a:rPr b="0" lang="uk-UA" sz="1800" spc="-1" strike="noStrike">
                <a:solidFill>
                  <a:srgbClr val="000000"/>
                </a:solidFill>
                <a:latin typeface="Arial"/>
              </a:rPr>
              <a:t>Seventh Outline Level</a:t>
            </a:r>
            <a:endParaRPr b="0" lang="uk-UA" sz="18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831" r:id="rId6"/>
    <p:sldLayoutId id="2147483832" r:id="rId7"/>
    <p:sldLayoutId id="2147483833" r:id="rId8"/>
    <p:sldLayoutId id="2147483834" r:id="rId9"/>
    <p:sldLayoutId id="2147483835" r:id="rId10"/>
    <p:sldLayoutId id="2147483836" r:id="rId11"/>
    <p:sldLayoutId id="2147483837" r:id="rId12"/>
    <p:sldLayoutId id="2147483838" r:id="rId13"/>
    <p:sldLayoutId id="2147483839" r:id="rId14"/>
    <p:sldLayoutId id="2147483840" r:id="rId15"/>
    <p:sldLayoutId id="2147483841" r:id="rId16"/>
    <p:sldLayoutId id="2147483842" r:id="rId17"/>
  </p:sldLayoutIdLst>
</p:sldMaster>
</file>

<file path=ppt/slideMasters/slideMaster1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dk1"/>
        </a:solidFill>
      </p:bgPr>
    </p:bg>
    <p:spTree>
      <p:nvGrpSpPr>
        <p:cNvPr id="1" name=""/>
        <p:cNvGrpSpPr/>
        <p:nvPr/>
      </p:nvGrpSpPr>
      <p:grpSpPr>
        <a:xfrm>
          <a:off x="0" y="0"/>
          <a:ext cx="0" cy="0"/>
          <a:chOff x="0" y="0"/>
          <a:chExt cx="0" cy="0"/>
        </a:xfrm>
      </p:grpSpPr>
      <p:sp>
        <p:nvSpPr>
          <p:cNvPr id="711" name="PlaceHolder 1"/>
          <p:cNvSpPr>
            <a:spLocks noGrp="1"/>
          </p:cNvSpPr>
          <p:nvPr>
            <p:ph type="title"/>
          </p:nvPr>
        </p:nvSpPr>
        <p:spPr>
          <a:xfrm>
            <a:off x="2567160" y="2357640"/>
            <a:ext cx="4009320" cy="1382400"/>
          </a:xfrm>
          <a:prstGeom prst="rect">
            <a:avLst/>
          </a:prstGeom>
          <a:noFill/>
          <a:ln w="0">
            <a:noFill/>
          </a:ln>
        </p:spPr>
        <p:txBody>
          <a:bodyPr tIns="91440" bIns="91440" anchor="b">
            <a:noAutofit/>
          </a:bodyPr>
          <a:p>
            <a:pPr indent="0">
              <a:buNone/>
            </a:pPr>
            <a:r>
              <a:rPr b="0" lang="uk-UA" sz="4000" spc="-1" strike="noStrike">
                <a:solidFill>
                  <a:srgbClr val="000000"/>
                </a:solidFill>
                <a:latin typeface="Arial"/>
              </a:rPr>
              <a:t>Click to edit the title text format</a:t>
            </a:r>
            <a:endParaRPr b="0" lang="uk-UA" sz="4000" spc="-1" strike="noStrike">
              <a:solidFill>
                <a:srgbClr val="000000"/>
              </a:solidFill>
              <a:latin typeface="Arial"/>
            </a:endParaRPr>
          </a:p>
        </p:txBody>
      </p:sp>
      <p:sp>
        <p:nvSpPr>
          <p:cNvPr id="712" name="PlaceHolder 2"/>
          <p:cNvSpPr>
            <a:spLocks noGrp="1"/>
          </p:cNvSpPr>
          <p:nvPr>
            <p:ph type="title"/>
          </p:nvPr>
        </p:nvSpPr>
        <p:spPr>
          <a:xfrm>
            <a:off x="3745800" y="776160"/>
            <a:ext cx="1652040" cy="1382400"/>
          </a:xfrm>
          <a:prstGeom prst="rect">
            <a:avLst/>
          </a:prstGeom>
          <a:noFill/>
          <a:ln w="19080">
            <a:solidFill>
              <a:srgbClr val="ffffff"/>
            </a:solidFill>
            <a:round/>
          </a:ln>
        </p:spPr>
        <p:txBody>
          <a:bodyPr tIns="91440" bIns="91440" anchor="ctr">
            <a:noAutofit/>
          </a:bodyPr>
          <a:p>
            <a:pPr indent="0" algn="ctr">
              <a:lnSpc>
                <a:spcPct val="100000"/>
              </a:lnSpc>
              <a:buNone/>
            </a:pPr>
            <a:r>
              <a:rPr b="1" lang="uk-UA" sz="6000" spc="-1" strike="noStrike">
                <a:solidFill>
                  <a:schemeClr val="lt1"/>
                </a:solidFill>
                <a:latin typeface="Unbounded"/>
                <a:ea typeface="Unbounded"/>
              </a:rPr>
              <a:t>x</a:t>
            </a:r>
            <a:r>
              <a:rPr b="1" lang="uk-UA" sz="6000" spc="-1" strike="noStrike">
                <a:solidFill>
                  <a:schemeClr val="lt1"/>
                </a:solidFill>
                <a:latin typeface="Unbounded"/>
                <a:ea typeface="Unbounded"/>
              </a:rPr>
              <a:t>x</a:t>
            </a:r>
            <a:r>
              <a:rPr b="1" lang="uk-UA" sz="6000" spc="-1" strike="noStrike">
                <a:solidFill>
                  <a:schemeClr val="lt1"/>
                </a:solidFill>
                <a:latin typeface="Unbounded"/>
                <a:ea typeface="Unbounded"/>
              </a:rPr>
              <a:t>%</a:t>
            </a:r>
            <a:endParaRPr b="0" lang="uk-UA" sz="6000" spc="-1" strike="noStrike">
              <a:solidFill>
                <a:srgbClr val="000000"/>
              </a:solidFill>
              <a:latin typeface="Arial"/>
            </a:endParaRPr>
          </a:p>
        </p:txBody>
      </p:sp>
      <p:grpSp>
        <p:nvGrpSpPr>
          <p:cNvPr id="713" name="Google Shape;157;p14"/>
          <p:cNvGrpSpPr/>
          <p:nvPr/>
        </p:nvGrpSpPr>
        <p:grpSpPr>
          <a:xfrm>
            <a:off x="5048640" y="0"/>
            <a:ext cx="4095360" cy="5142960"/>
            <a:chOff x="5048640" y="0"/>
            <a:chExt cx="4095360" cy="5142960"/>
          </a:xfrm>
        </p:grpSpPr>
        <p:pic>
          <p:nvPicPr>
            <p:cNvPr id="714" name="Google Shape;158;p14" descr=""/>
            <p:cNvPicPr/>
            <p:nvPr/>
          </p:nvPicPr>
          <p:blipFill>
            <a:blip r:embed="rId2"/>
            <a:srcRect l="5247" t="15708" r="79654" b="36603"/>
            <a:stretch/>
          </p:blipFill>
          <p:spPr>
            <a:xfrm>
              <a:off x="7258680" y="2024280"/>
              <a:ext cx="1885320" cy="3118680"/>
            </a:xfrm>
            <a:prstGeom prst="rect">
              <a:avLst/>
            </a:prstGeom>
            <a:ln w="0">
              <a:noFill/>
            </a:ln>
          </p:spPr>
        </p:pic>
        <p:pic>
          <p:nvPicPr>
            <p:cNvPr id="715" name="Google Shape;159;p14" descr=""/>
            <p:cNvPicPr/>
            <p:nvPr/>
          </p:nvPicPr>
          <p:blipFill>
            <a:blip r:embed="rId3"/>
            <a:srcRect l="27260" t="65593" r="34778" b="2257"/>
            <a:stretch/>
          </p:blipFill>
          <p:spPr>
            <a:xfrm>
              <a:off x="5048640" y="0"/>
              <a:ext cx="4095000" cy="1814400"/>
            </a:xfrm>
            <a:prstGeom prst="rect">
              <a:avLst/>
            </a:prstGeom>
            <a:ln w="0">
              <a:noFill/>
            </a:ln>
          </p:spPr>
        </p:pic>
      </p:grpSp>
      <p:grpSp>
        <p:nvGrpSpPr>
          <p:cNvPr id="716" name="Google Shape;160;p14"/>
          <p:cNvGrpSpPr/>
          <p:nvPr/>
        </p:nvGrpSpPr>
        <p:grpSpPr>
          <a:xfrm>
            <a:off x="0" y="767160"/>
            <a:ext cx="2939400" cy="4376520"/>
            <a:chOff x="0" y="767160"/>
            <a:chExt cx="2939400" cy="4376520"/>
          </a:xfrm>
        </p:grpSpPr>
        <p:pic>
          <p:nvPicPr>
            <p:cNvPr id="717" name="Google Shape;161;p14" descr=""/>
            <p:cNvPicPr/>
            <p:nvPr/>
          </p:nvPicPr>
          <p:blipFill>
            <a:blip r:embed="rId4"/>
            <a:srcRect l="54312" t="9226" r="30044" b="9238"/>
            <a:stretch/>
          </p:blipFill>
          <p:spPr>
            <a:xfrm>
              <a:off x="0" y="767160"/>
              <a:ext cx="1603080" cy="4376160"/>
            </a:xfrm>
            <a:prstGeom prst="rect">
              <a:avLst/>
            </a:prstGeom>
            <a:ln w="0">
              <a:noFill/>
            </a:ln>
          </p:spPr>
        </p:pic>
        <p:pic>
          <p:nvPicPr>
            <p:cNvPr id="718" name="Google Shape;162;p14" descr=""/>
            <p:cNvPicPr/>
            <p:nvPr/>
          </p:nvPicPr>
          <p:blipFill>
            <a:blip r:embed="rId5"/>
            <a:srcRect l="5068" t="54351" r="71049" b="-2805"/>
            <a:stretch/>
          </p:blipFill>
          <p:spPr>
            <a:xfrm rot="10800000">
              <a:off x="360" y="2022480"/>
              <a:ext cx="2939040" cy="3121200"/>
            </a:xfrm>
            <a:prstGeom prst="rect">
              <a:avLst/>
            </a:prstGeom>
            <a:ln w="0">
              <a:noFill/>
            </a:ln>
          </p:spPr>
        </p:pic>
      </p:grpSp>
      <p:grpSp>
        <p:nvGrpSpPr>
          <p:cNvPr id="719" name="Google Shape;163;p14"/>
          <p:cNvGrpSpPr/>
          <p:nvPr/>
        </p:nvGrpSpPr>
        <p:grpSpPr>
          <a:xfrm>
            <a:off x="500760" y="257040"/>
            <a:ext cx="8324280" cy="6775920"/>
            <a:chOff x="500760" y="257040"/>
            <a:chExt cx="8324280" cy="6775920"/>
          </a:xfrm>
        </p:grpSpPr>
        <p:sp>
          <p:nvSpPr>
            <p:cNvPr id="720" name="Google Shape;164;p14"/>
            <p:cNvSpPr/>
            <p:nvPr/>
          </p:nvSpPr>
          <p:spPr>
            <a:xfrm>
              <a:off x="500760" y="4083120"/>
              <a:ext cx="745920" cy="1305720"/>
            </a:xfrm>
            <a:custGeom>
              <a:avLst/>
              <a:gdLst>
                <a:gd name="textAreaLeft" fmla="*/ 0 w 745920"/>
                <a:gd name="textAreaRight" fmla="*/ 746280 w 745920"/>
                <a:gd name="textAreaTop" fmla="*/ 0 h 1305720"/>
                <a:gd name="textAreaBottom" fmla="*/ 1306080 h 1305720"/>
              </a:gdLst>
              <a:ahLst/>
              <a:rect l="textAreaLeft" t="textAreaTop" r="textAreaRight" b="textAreaBottom"/>
              <a:pathLst>
                <a:path w="29856" h="52248">
                  <a:moveTo>
                    <a:pt x="20668" y="8089"/>
                  </a:moveTo>
                  <a:cubicBezTo>
                    <a:pt x="20666" y="8116"/>
                    <a:pt x="20665" y="8144"/>
                    <a:pt x="20664" y="8171"/>
                  </a:cubicBezTo>
                  <a:cubicBezTo>
                    <a:pt x="20665" y="8144"/>
                    <a:pt x="20667" y="8116"/>
                    <a:pt x="20668" y="8089"/>
                  </a:cubicBezTo>
                  <a:close/>
                  <a:moveTo>
                    <a:pt x="24585" y="4346"/>
                  </a:moveTo>
                  <a:cubicBezTo>
                    <a:pt x="26590" y="4346"/>
                    <a:pt x="27886" y="4872"/>
                    <a:pt x="28285" y="5736"/>
                  </a:cubicBezTo>
                  <a:cubicBezTo>
                    <a:pt x="28913" y="7071"/>
                    <a:pt x="27420" y="9193"/>
                    <a:pt x="24671" y="11235"/>
                  </a:cubicBezTo>
                  <a:lnTo>
                    <a:pt x="24435" y="11235"/>
                  </a:lnTo>
                  <a:cubicBezTo>
                    <a:pt x="24042" y="11235"/>
                    <a:pt x="23571" y="11235"/>
                    <a:pt x="23099" y="11314"/>
                  </a:cubicBezTo>
                  <a:cubicBezTo>
                    <a:pt x="19642" y="11707"/>
                    <a:pt x="16185" y="12649"/>
                    <a:pt x="12885" y="14142"/>
                  </a:cubicBezTo>
                  <a:cubicBezTo>
                    <a:pt x="10136" y="15242"/>
                    <a:pt x="7464" y="16735"/>
                    <a:pt x="5029" y="18542"/>
                  </a:cubicBezTo>
                  <a:cubicBezTo>
                    <a:pt x="3222" y="18542"/>
                    <a:pt x="1965" y="18071"/>
                    <a:pt x="1572" y="17206"/>
                  </a:cubicBezTo>
                  <a:cubicBezTo>
                    <a:pt x="550" y="14849"/>
                    <a:pt x="5814" y="10292"/>
                    <a:pt x="13043" y="7150"/>
                  </a:cubicBezTo>
                  <a:cubicBezTo>
                    <a:pt x="15085" y="6286"/>
                    <a:pt x="17128" y="5578"/>
                    <a:pt x="19249" y="5107"/>
                  </a:cubicBezTo>
                  <a:cubicBezTo>
                    <a:pt x="20170" y="5798"/>
                    <a:pt x="20716" y="6938"/>
                    <a:pt x="20668" y="8089"/>
                  </a:cubicBezTo>
                  <a:lnTo>
                    <a:pt x="20668" y="8089"/>
                  </a:lnTo>
                  <a:cubicBezTo>
                    <a:pt x="20775" y="6395"/>
                    <a:pt x="21790" y="4941"/>
                    <a:pt x="23413" y="4400"/>
                  </a:cubicBezTo>
                  <a:cubicBezTo>
                    <a:pt x="23827" y="4363"/>
                    <a:pt x="24218" y="4346"/>
                    <a:pt x="24585" y="4346"/>
                  </a:cubicBezTo>
                  <a:close/>
                  <a:moveTo>
                    <a:pt x="24121" y="11707"/>
                  </a:moveTo>
                  <a:cubicBezTo>
                    <a:pt x="21842" y="13278"/>
                    <a:pt x="19407" y="14692"/>
                    <a:pt x="16814" y="15792"/>
                  </a:cubicBezTo>
                  <a:cubicBezTo>
                    <a:pt x="13278" y="17364"/>
                    <a:pt x="9586" y="18306"/>
                    <a:pt x="5736" y="18542"/>
                  </a:cubicBezTo>
                  <a:cubicBezTo>
                    <a:pt x="8014" y="16971"/>
                    <a:pt x="10528" y="15556"/>
                    <a:pt x="13121" y="14457"/>
                  </a:cubicBezTo>
                  <a:cubicBezTo>
                    <a:pt x="16264" y="13042"/>
                    <a:pt x="19721" y="12100"/>
                    <a:pt x="23178" y="11707"/>
                  </a:cubicBezTo>
                  <a:close/>
                  <a:moveTo>
                    <a:pt x="24828" y="11707"/>
                  </a:moveTo>
                  <a:cubicBezTo>
                    <a:pt x="26713" y="11785"/>
                    <a:pt x="27970" y="12257"/>
                    <a:pt x="28285" y="13121"/>
                  </a:cubicBezTo>
                  <a:cubicBezTo>
                    <a:pt x="28835" y="14457"/>
                    <a:pt x="27420" y="16499"/>
                    <a:pt x="24671" y="18621"/>
                  </a:cubicBezTo>
                  <a:lnTo>
                    <a:pt x="24435" y="18621"/>
                  </a:lnTo>
                  <a:cubicBezTo>
                    <a:pt x="24042" y="18621"/>
                    <a:pt x="23571" y="18699"/>
                    <a:pt x="23099" y="18699"/>
                  </a:cubicBezTo>
                  <a:cubicBezTo>
                    <a:pt x="19564" y="19092"/>
                    <a:pt x="16185" y="20035"/>
                    <a:pt x="12885" y="21528"/>
                  </a:cubicBezTo>
                  <a:cubicBezTo>
                    <a:pt x="10136" y="22628"/>
                    <a:pt x="7464" y="24120"/>
                    <a:pt x="5029" y="25927"/>
                  </a:cubicBezTo>
                  <a:cubicBezTo>
                    <a:pt x="3222" y="25849"/>
                    <a:pt x="1965" y="25377"/>
                    <a:pt x="1572" y="24592"/>
                  </a:cubicBezTo>
                  <a:cubicBezTo>
                    <a:pt x="943" y="23256"/>
                    <a:pt x="2436" y="21135"/>
                    <a:pt x="5186" y="19092"/>
                  </a:cubicBezTo>
                  <a:cubicBezTo>
                    <a:pt x="8093" y="19092"/>
                    <a:pt x="12414" y="18149"/>
                    <a:pt x="16971" y="16185"/>
                  </a:cubicBezTo>
                  <a:cubicBezTo>
                    <a:pt x="19721" y="15007"/>
                    <a:pt x="22392" y="13514"/>
                    <a:pt x="24828" y="11707"/>
                  </a:cubicBezTo>
                  <a:close/>
                  <a:moveTo>
                    <a:pt x="24121" y="19092"/>
                  </a:moveTo>
                  <a:cubicBezTo>
                    <a:pt x="21842" y="20663"/>
                    <a:pt x="19407" y="22078"/>
                    <a:pt x="16814" y="23178"/>
                  </a:cubicBezTo>
                  <a:cubicBezTo>
                    <a:pt x="13278" y="24749"/>
                    <a:pt x="9586" y="25692"/>
                    <a:pt x="5736" y="25927"/>
                  </a:cubicBezTo>
                  <a:cubicBezTo>
                    <a:pt x="8014" y="24356"/>
                    <a:pt x="10528" y="22942"/>
                    <a:pt x="13121" y="21842"/>
                  </a:cubicBezTo>
                  <a:cubicBezTo>
                    <a:pt x="16264" y="20428"/>
                    <a:pt x="19721" y="19485"/>
                    <a:pt x="23178" y="19092"/>
                  </a:cubicBezTo>
                  <a:close/>
                  <a:moveTo>
                    <a:pt x="24042" y="26399"/>
                  </a:moveTo>
                  <a:lnTo>
                    <a:pt x="24042" y="26477"/>
                  </a:lnTo>
                  <a:cubicBezTo>
                    <a:pt x="21764" y="28049"/>
                    <a:pt x="19328" y="29384"/>
                    <a:pt x="16814" y="30484"/>
                  </a:cubicBezTo>
                  <a:cubicBezTo>
                    <a:pt x="13278" y="31977"/>
                    <a:pt x="9586" y="32998"/>
                    <a:pt x="5814" y="33234"/>
                  </a:cubicBezTo>
                  <a:cubicBezTo>
                    <a:pt x="8093" y="31663"/>
                    <a:pt x="10528" y="30249"/>
                    <a:pt x="13043" y="29227"/>
                  </a:cubicBezTo>
                  <a:cubicBezTo>
                    <a:pt x="16264" y="27734"/>
                    <a:pt x="19642" y="26870"/>
                    <a:pt x="23178" y="26477"/>
                  </a:cubicBezTo>
                  <a:cubicBezTo>
                    <a:pt x="23492" y="26399"/>
                    <a:pt x="23806" y="26399"/>
                    <a:pt x="24042" y="26399"/>
                  </a:cubicBezTo>
                  <a:close/>
                  <a:moveTo>
                    <a:pt x="24828" y="19092"/>
                  </a:moveTo>
                  <a:cubicBezTo>
                    <a:pt x="26713" y="19092"/>
                    <a:pt x="27970" y="19642"/>
                    <a:pt x="28285" y="20428"/>
                  </a:cubicBezTo>
                  <a:cubicBezTo>
                    <a:pt x="28835" y="21842"/>
                    <a:pt x="27420" y="23885"/>
                    <a:pt x="24592" y="26006"/>
                  </a:cubicBezTo>
                  <a:lnTo>
                    <a:pt x="24435" y="26006"/>
                  </a:lnTo>
                  <a:cubicBezTo>
                    <a:pt x="24042" y="26006"/>
                    <a:pt x="23571" y="26006"/>
                    <a:pt x="23099" y="26085"/>
                  </a:cubicBezTo>
                  <a:cubicBezTo>
                    <a:pt x="19564" y="26477"/>
                    <a:pt x="16185" y="27420"/>
                    <a:pt x="12885" y="28913"/>
                  </a:cubicBezTo>
                  <a:cubicBezTo>
                    <a:pt x="10136" y="30013"/>
                    <a:pt x="7464" y="31506"/>
                    <a:pt x="5029" y="33313"/>
                  </a:cubicBezTo>
                  <a:cubicBezTo>
                    <a:pt x="3222" y="33156"/>
                    <a:pt x="1965" y="32763"/>
                    <a:pt x="1572" y="31820"/>
                  </a:cubicBezTo>
                  <a:lnTo>
                    <a:pt x="1572" y="31899"/>
                  </a:lnTo>
                  <a:cubicBezTo>
                    <a:pt x="943" y="30563"/>
                    <a:pt x="2436" y="28520"/>
                    <a:pt x="5186" y="26399"/>
                  </a:cubicBezTo>
                  <a:cubicBezTo>
                    <a:pt x="5290" y="26402"/>
                    <a:pt x="5396" y="26403"/>
                    <a:pt x="5503" y="26403"/>
                  </a:cubicBezTo>
                  <a:cubicBezTo>
                    <a:pt x="8403" y="26403"/>
                    <a:pt x="12577" y="25386"/>
                    <a:pt x="16971" y="23492"/>
                  </a:cubicBezTo>
                  <a:cubicBezTo>
                    <a:pt x="19721" y="22392"/>
                    <a:pt x="22392" y="20899"/>
                    <a:pt x="24828" y="19092"/>
                  </a:cubicBezTo>
                  <a:close/>
                  <a:moveTo>
                    <a:pt x="24121" y="33784"/>
                  </a:moveTo>
                  <a:cubicBezTo>
                    <a:pt x="21842" y="35434"/>
                    <a:pt x="19328" y="36770"/>
                    <a:pt x="16735" y="37870"/>
                  </a:cubicBezTo>
                  <a:cubicBezTo>
                    <a:pt x="13314" y="39425"/>
                    <a:pt x="9662" y="40364"/>
                    <a:pt x="5855" y="40612"/>
                  </a:cubicBezTo>
                  <a:lnTo>
                    <a:pt x="5855" y="40612"/>
                  </a:lnTo>
                  <a:cubicBezTo>
                    <a:pt x="8099" y="38999"/>
                    <a:pt x="10495" y="37615"/>
                    <a:pt x="13043" y="36534"/>
                  </a:cubicBezTo>
                  <a:cubicBezTo>
                    <a:pt x="16264" y="35120"/>
                    <a:pt x="19642" y="34177"/>
                    <a:pt x="23099" y="33784"/>
                  </a:cubicBezTo>
                  <a:close/>
                  <a:moveTo>
                    <a:pt x="24828" y="26399"/>
                  </a:moveTo>
                  <a:cubicBezTo>
                    <a:pt x="26713" y="26399"/>
                    <a:pt x="27970" y="26949"/>
                    <a:pt x="28363" y="27813"/>
                  </a:cubicBezTo>
                  <a:cubicBezTo>
                    <a:pt x="28913" y="29149"/>
                    <a:pt x="27420" y="31191"/>
                    <a:pt x="24671" y="33313"/>
                  </a:cubicBezTo>
                  <a:lnTo>
                    <a:pt x="24671" y="33391"/>
                  </a:lnTo>
                  <a:lnTo>
                    <a:pt x="23099" y="33391"/>
                  </a:lnTo>
                  <a:cubicBezTo>
                    <a:pt x="19564" y="33784"/>
                    <a:pt x="16107" y="34727"/>
                    <a:pt x="12885" y="36141"/>
                  </a:cubicBezTo>
                  <a:cubicBezTo>
                    <a:pt x="10136" y="37320"/>
                    <a:pt x="7464" y="38812"/>
                    <a:pt x="5029" y="40620"/>
                  </a:cubicBezTo>
                  <a:cubicBezTo>
                    <a:pt x="3222" y="40541"/>
                    <a:pt x="1965" y="40148"/>
                    <a:pt x="1572" y="39205"/>
                  </a:cubicBezTo>
                  <a:cubicBezTo>
                    <a:pt x="1022" y="37870"/>
                    <a:pt x="2515" y="35748"/>
                    <a:pt x="5264" y="33706"/>
                  </a:cubicBezTo>
                  <a:cubicBezTo>
                    <a:pt x="8171" y="33706"/>
                    <a:pt x="12493" y="32763"/>
                    <a:pt x="16971" y="30799"/>
                  </a:cubicBezTo>
                  <a:cubicBezTo>
                    <a:pt x="19799" y="29699"/>
                    <a:pt x="22392" y="28206"/>
                    <a:pt x="24828" y="26399"/>
                  </a:cubicBezTo>
                  <a:close/>
                  <a:moveTo>
                    <a:pt x="24828" y="33784"/>
                  </a:moveTo>
                  <a:cubicBezTo>
                    <a:pt x="26792" y="33784"/>
                    <a:pt x="27970" y="34256"/>
                    <a:pt x="28285" y="35120"/>
                  </a:cubicBezTo>
                  <a:lnTo>
                    <a:pt x="28285" y="35198"/>
                  </a:lnTo>
                  <a:cubicBezTo>
                    <a:pt x="29306" y="37555"/>
                    <a:pt x="24042" y="42034"/>
                    <a:pt x="16814" y="45176"/>
                  </a:cubicBezTo>
                  <a:cubicBezTo>
                    <a:pt x="14457" y="46198"/>
                    <a:pt x="12021" y="46983"/>
                    <a:pt x="9507" y="47533"/>
                  </a:cubicBezTo>
                  <a:cubicBezTo>
                    <a:pt x="8407" y="46748"/>
                    <a:pt x="7700" y="45491"/>
                    <a:pt x="7700" y="44155"/>
                  </a:cubicBezTo>
                  <a:cubicBezTo>
                    <a:pt x="7700" y="45884"/>
                    <a:pt x="6600" y="47455"/>
                    <a:pt x="4950" y="48005"/>
                  </a:cubicBezTo>
                  <a:cubicBezTo>
                    <a:pt x="3222" y="47926"/>
                    <a:pt x="1965" y="47455"/>
                    <a:pt x="1572" y="46591"/>
                  </a:cubicBezTo>
                  <a:cubicBezTo>
                    <a:pt x="943" y="45255"/>
                    <a:pt x="2436" y="43212"/>
                    <a:pt x="5186" y="41091"/>
                  </a:cubicBezTo>
                  <a:cubicBezTo>
                    <a:pt x="5290" y="41094"/>
                    <a:pt x="5396" y="41095"/>
                    <a:pt x="5504" y="41095"/>
                  </a:cubicBezTo>
                  <a:cubicBezTo>
                    <a:pt x="8403" y="41095"/>
                    <a:pt x="12577" y="40081"/>
                    <a:pt x="16971" y="38262"/>
                  </a:cubicBezTo>
                  <a:cubicBezTo>
                    <a:pt x="19721" y="37084"/>
                    <a:pt x="22392" y="35591"/>
                    <a:pt x="24828" y="33784"/>
                  </a:cubicBezTo>
                  <a:close/>
                  <a:moveTo>
                    <a:pt x="20742" y="0"/>
                  </a:moveTo>
                  <a:cubicBezTo>
                    <a:pt x="20742" y="2279"/>
                    <a:pt x="18935" y="4086"/>
                    <a:pt x="16657" y="4086"/>
                  </a:cubicBezTo>
                  <a:cubicBezTo>
                    <a:pt x="17442" y="4086"/>
                    <a:pt x="18149" y="4243"/>
                    <a:pt x="18857" y="4714"/>
                  </a:cubicBezTo>
                  <a:cubicBezTo>
                    <a:pt x="16814" y="5186"/>
                    <a:pt x="14850" y="5893"/>
                    <a:pt x="12964" y="6678"/>
                  </a:cubicBezTo>
                  <a:cubicBezTo>
                    <a:pt x="5186" y="10057"/>
                    <a:pt x="0" y="14771"/>
                    <a:pt x="1257" y="17364"/>
                  </a:cubicBezTo>
                  <a:cubicBezTo>
                    <a:pt x="1650" y="18306"/>
                    <a:pt x="2829" y="18856"/>
                    <a:pt x="4557" y="19013"/>
                  </a:cubicBezTo>
                  <a:cubicBezTo>
                    <a:pt x="1886" y="21135"/>
                    <a:pt x="629" y="23178"/>
                    <a:pt x="1257" y="24670"/>
                  </a:cubicBezTo>
                  <a:cubicBezTo>
                    <a:pt x="1650" y="25613"/>
                    <a:pt x="2829" y="26163"/>
                    <a:pt x="4557" y="26320"/>
                  </a:cubicBezTo>
                  <a:cubicBezTo>
                    <a:pt x="1886" y="28442"/>
                    <a:pt x="629" y="30563"/>
                    <a:pt x="1257" y="31977"/>
                  </a:cubicBezTo>
                  <a:cubicBezTo>
                    <a:pt x="1650" y="32998"/>
                    <a:pt x="2829" y="33470"/>
                    <a:pt x="4557" y="33627"/>
                  </a:cubicBezTo>
                  <a:cubicBezTo>
                    <a:pt x="1965" y="35748"/>
                    <a:pt x="550" y="37870"/>
                    <a:pt x="1257" y="39362"/>
                  </a:cubicBezTo>
                  <a:cubicBezTo>
                    <a:pt x="1650" y="40384"/>
                    <a:pt x="2829" y="40855"/>
                    <a:pt x="4557" y="41012"/>
                  </a:cubicBezTo>
                  <a:cubicBezTo>
                    <a:pt x="1886" y="43134"/>
                    <a:pt x="629" y="45255"/>
                    <a:pt x="1257" y="46669"/>
                  </a:cubicBezTo>
                  <a:cubicBezTo>
                    <a:pt x="1650" y="47769"/>
                    <a:pt x="2986" y="48319"/>
                    <a:pt x="4950" y="48398"/>
                  </a:cubicBezTo>
                  <a:cubicBezTo>
                    <a:pt x="6600" y="48948"/>
                    <a:pt x="7779" y="50440"/>
                    <a:pt x="7779" y="52248"/>
                  </a:cubicBezTo>
                  <a:cubicBezTo>
                    <a:pt x="7779" y="49969"/>
                    <a:pt x="9586" y="48162"/>
                    <a:pt x="11864" y="48162"/>
                  </a:cubicBezTo>
                  <a:cubicBezTo>
                    <a:pt x="11236" y="48162"/>
                    <a:pt x="10686" y="48005"/>
                    <a:pt x="10136" y="47769"/>
                  </a:cubicBezTo>
                  <a:cubicBezTo>
                    <a:pt x="12493" y="47219"/>
                    <a:pt x="14771" y="46512"/>
                    <a:pt x="17050" y="45569"/>
                  </a:cubicBezTo>
                  <a:cubicBezTo>
                    <a:pt x="24671" y="42269"/>
                    <a:pt x="29856" y="37634"/>
                    <a:pt x="28756" y="34963"/>
                  </a:cubicBezTo>
                  <a:cubicBezTo>
                    <a:pt x="28285" y="34020"/>
                    <a:pt x="27185" y="33470"/>
                    <a:pt x="25378" y="33313"/>
                  </a:cubicBezTo>
                  <a:cubicBezTo>
                    <a:pt x="27970" y="31191"/>
                    <a:pt x="29306" y="29070"/>
                    <a:pt x="28756" y="27656"/>
                  </a:cubicBezTo>
                  <a:cubicBezTo>
                    <a:pt x="28285" y="26635"/>
                    <a:pt x="27106" y="26163"/>
                    <a:pt x="25378" y="26006"/>
                  </a:cubicBezTo>
                  <a:cubicBezTo>
                    <a:pt x="28049" y="23885"/>
                    <a:pt x="29385" y="21763"/>
                    <a:pt x="28756" y="20271"/>
                  </a:cubicBezTo>
                  <a:cubicBezTo>
                    <a:pt x="28285" y="19328"/>
                    <a:pt x="27185" y="18778"/>
                    <a:pt x="25378" y="18621"/>
                  </a:cubicBezTo>
                  <a:cubicBezTo>
                    <a:pt x="28049" y="16499"/>
                    <a:pt x="29306" y="14378"/>
                    <a:pt x="28756" y="12964"/>
                  </a:cubicBezTo>
                  <a:cubicBezTo>
                    <a:pt x="28285" y="11942"/>
                    <a:pt x="27185" y="11392"/>
                    <a:pt x="25378" y="11314"/>
                  </a:cubicBezTo>
                  <a:cubicBezTo>
                    <a:pt x="28049" y="9193"/>
                    <a:pt x="29306" y="7071"/>
                    <a:pt x="28756" y="5578"/>
                  </a:cubicBezTo>
                  <a:cubicBezTo>
                    <a:pt x="28285" y="4478"/>
                    <a:pt x="26792" y="3929"/>
                    <a:pt x="24513" y="3929"/>
                  </a:cubicBezTo>
                  <a:lnTo>
                    <a:pt x="23649" y="3929"/>
                  </a:lnTo>
                  <a:cubicBezTo>
                    <a:pt x="21921" y="3379"/>
                    <a:pt x="20742" y="1807"/>
                    <a:pt x="20742" y="0"/>
                  </a:cubicBezTo>
                  <a:close/>
                </a:path>
              </a:pathLst>
            </a:custGeom>
            <a:solidFill>
              <a:schemeClr val="lt1"/>
            </a:solidFill>
            <a:ln w="9525">
              <a:solidFill>
                <a:srgbClr val="ffffff"/>
              </a:solidFill>
              <a:round/>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000000"/>
                </a:solidFill>
                <a:latin typeface="Arial"/>
              </a:endParaRPr>
            </a:p>
          </p:txBody>
        </p:sp>
        <p:sp>
          <p:nvSpPr>
            <p:cNvPr id="721" name="Google Shape;165;p14"/>
            <p:cNvSpPr/>
            <p:nvPr/>
          </p:nvSpPr>
          <p:spPr>
            <a:xfrm>
              <a:off x="8274600" y="257040"/>
              <a:ext cx="550440" cy="564480"/>
            </a:xfrm>
            <a:custGeom>
              <a:avLst/>
              <a:gdLst>
                <a:gd name="textAreaLeft" fmla="*/ 0 w 550440"/>
                <a:gd name="textAreaRight" fmla="*/ 550800 w 550440"/>
                <a:gd name="textAreaTop" fmla="*/ 0 h 564480"/>
                <a:gd name="textAreaBottom" fmla="*/ 564840 h 564480"/>
              </a:gdLst>
              <a:ahLst/>
              <a:rect l="textAreaLeft" t="textAreaTop" r="textAreaRight" b="textAreaBottom"/>
              <a:pathLst>
                <a:path w="43135" h="44235">
                  <a:moveTo>
                    <a:pt x="21057" y="1"/>
                  </a:moveTo>
                  <a:lnTo>
                    <a:pt x="21057" y="394"/>
                  </a:lnTo>
                  <a:cubicBezTo>
                    <a:pt x="20979" y="12179"/>
                    <a:pt x="11786" y="21921"/>
                    <a:pt x="1" y="22471"/>
                  </a:cubicBezTo>
                  <a:cubicBezTo>
                    <a:pt x="11629" y="23021"/>
                    <a:pt x="20821" y="32606"/>
                    <a:pt x="21057" y="44234"/>
                  </a:cubicBezTo>
                  <a:lnTo>
                    <a:pt x="21057" y="43841"/>
                  </a:lnTo>
                  <a:cubicBezTo>
                    <a:pt x="20979" y="31663"/>
                    <a:pt x="30957" y="21764"/>
                    <a:pt x="43135" y="21764"/>
                  </a:cubicBezTo>
                  <a:cubicBezTo>
                    <a:pt x="31114" y="21685"/>
                    <a:pt x="21214" y="12022"/>
                    <a:pt x="21057" y="1"/>
                  </a:cubicBezTo>
                  <a:close/>
                </a:path>
              </a:pathLst>
            </a:custGeom>
            <a:noFill/>
            <a:ln w="19050">
              <a:solidFill>
                <a:srgbClr val="ffffff"/>
              </a:solidFill>
              <a:round/>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ffffff"/>
                </a:solidFill>
                <a:latin typeface="Arial"/>
              </a:endParaRPr>
            </a:p>
          </p:txBody>
        </p:sp>
        <p:sp>
          <p:nvSpPr>
            <p:cNvPr id="722" name="Google Shape;166;p14"/>
            <p:cNvSpPr/>
            <p:nvPr/>
          </p:nvSpPr>
          <p:spPr>
            <a:xfrm>
              <a:off x="5133240" y="4604040"/>
              <a:ext cx="2429280" cy="2428920"/>
            </a:xfrm>
            <a:custGeom>
              <a:avLst/>
              <a:gdLst>
                <a:gd name="textAreaLeft" fmla="*/ 0 w 2429280"/>
                <a:gd name="textAreaRight" fmla="*/ 2429640 w 2429280"/>
                <a:gd name="textAreaTop" fmla="*/ 0 h 2428920"/>
                <a:gd name="textAreaBottom" fmla="*/ 2429280 h 2428920"/>
              </a:gdLst>
              <a:ahLst/>
              <a:rect l="textAreaLeft" t="textAreaTop" r="textAreaRight" b="textAreaBottom"/>
              <a:pathLst>
                <a:path w="97192" h="97166">
                  <a:moveTo>
                    <a:pt x="47043" y="1"/>
                  </a:moveTo>
                  <a:lnTo>
                    <a:pt x="47282" y="7412"/>
                  </a:lnTo>
                  <a:lnTo>
                    <a:pt x="47839" y="7412"/>
                  </a:lnTo>
                  <a:lnTo>
                    <a:pt x="47707" y="1"/>
                  </a:lnTo>
                  <a:close/>
                  <a:moveTo>
                    <a:pt x="50389" y="27"/>
                  </a:moveTo>
                  <a:lnTo>
                    <a:pt x="50150" y="7438"/>
                  </a:lnTo>
                  <a:lnTo>
                    <a:pt x="50708" y="7465"/>
                  </a:lnTo>
                  <a:lnTo>
                    <a:pt x="51053" y="54"/>
                  </a:lnTo>
                  <a:cubicBezTo>
                    <a:pt x="50841" y="54"/>
                    <a:pt x="50628" y="27"/>
                    <a:pt x="50389" y="27"/>
                  </a:cubicBezTo>
                  <a:close/>
                  <a:moveTo>
                    <a:pt x="44386" y="160"/>
                  </a:moveTo>
                  <a:lnTo>
                    <a:pt x="43722" y="213"/>
                  </a:lnTo>
                  <a:lnTo>
                    <a:pt x="44466" y="7598"/>
                  </a:lnTo>
                  <a:lnTo>
                    <a:pt x="45024" y="7544"/>
                  </a:lnTo>
                  <a:lnTo>
                    <a:pt x="44386" y="160"/>
                  </a:lnTo>
                  <a:close/>
                  <a:moveTo>
                    <a:pt x="53710" y="266"/>
                  </a:moveTo>
                  <a:lnTo>
                    <a:pt x="52939" y="7624"/>
                  </a:lnTo>
                  <a:lnTo>
                    <a:pt x="53524" y="7704"/>
                  </a:lnTo>
                  <a:lnTo>
                    <a:pt x="54374" y="319"/>
                  </a:lnTo>
                  <a:lnTo>
                    <a:pt x="53710" y="266"/>
                  </a:lnTo>
                  <a:close/>
                  <a:moveTo>
                    <a:pt x="41066" y="585"/>
                  </a:moveTo>
                  <a:cubicBezTo>
                    <a:pt x="40854" y="612"/>
                    <a:pt x="40615" y="638"/>
                    <a:pt x="40402" y="691"/>
                  </a:cubicBezTo>
                  <a:lnTo>
                    <a:pt x="41650" y="7996"/>
                  </a:lnTo>
                  <a:lnTo>
                    <a:pt x="42208" y="7890"/>
                  </a:lnTo>
                  <a:lnTo>
                    <a:pt x="41066" y="585"/>
                  </a:lnTo>
                  <a:close/>
                  <a:moveTo>
                    <a:pt x="57030" y="718"/>
                  </a:moveTo>
                  <a:lnTo>
                    <a:pt x="55755" y="8023"/>
                  </a:lnTo>
                  <a:lnTo>
                    <a:pt x="56313" y="8129"/>
                  </a:lnTo>
                  <a:lnTo>
                    <a:pt x="57694" y="851"/>
                  </a:lnTo>
                  <a:lnTo>
                    <a:pt x="57030" y="718"/>
                  </a:lnTo>
                  <a:close/>
                  <a:moveTo>
                    <a:pt x="37772" y="1196"/>
                  </a:moveTo>
                  <a:lnTo>
                    <a:pt x="37135" y="1355"/>
                  </a:lnTo>
                  <a:lnTo>
                    <a:pt x="38861" y="8554"/>
                  </a:lnTo>
                  <a:lnTo>
                    <a:pt x="39446" y="8421"/>
                  </a:lnTo>
                  <a:lnTo>
                    <a:pt x="37772" y="1196"/>
                  </a:lnTo>
                  <a:close/>
                  <a:moveTo>
                    <a:pt x="60297" y="1408"/>
                  </a:moveTo>
                  <a:lnTo>
                    <a:pt x="58517" y="8607"/>
                  </a:lnTo>
                  <a:lnTo>
                    <a:pt x="59075" y="8740"/>
                  </a:lnTo>
                  <a:lnTo>
                    <a:pt x="60961" y="1568"/>
                  </a:lnTo>
                  <a:cubicBezTo>
                    <a:pt x="60749" y="1515"/>
                    <a:pt x="60536" y="1462"/>
                    <a:pt x="60297" y="1408"/>
                  </a:cubicBezTo>
                  <a:close/>
                  <a:moveTo>
                    <a:pt x="34532" y="2046"/>
                  </a:moveTo>
                  <a:lnTo>
                    <a:pt x="33894" y="2232"/>
                  </a:lnTo>
                  <a:lnTo>
                    <a:pt x="36126" y="9324"/>
                  </a:lnTo>
                  <a:lnTo>
                    <a:pt x="36683" y="9138"/>
                  </a:lnTo>
                  <a:lnTo>
                    <a:pt x="34532" y="2046"/>
                  </a:lnTo>
                  <a:close/>
                  <a:moveTo>
                    <a:pt x="63538" y="2338"/>
                  </a:moveTo>
                  <a:lnTo>
                    <a:pt x="61253" y="9377"/>
                  </a:lnTo>
                  <a:lnTo>
                    <a:pt x="61811" y="9563"/>
                  </a:lnTo>
                  <a:lnTo>
                    <a:pt x="64175" y="2524"/>
                  </a:lnTo>
                  <a:lnTo>
                    <a:pt x="63538" y="2338"/>
                  </a:lnTo>
                  <a:close/>
                  <a:moveTo>
                    <a:pt x="31371" y="3135"/>
                  </a:moveTo>
                  <a:lnTo>
                    <a:pt x="30760" y="3374"/>
                  </a:lnTo>
                  <a:lnTo>
                    <a:pt x="33469" y="10254"/>
                  </a:lnTo>
                  <a:lnTo>
                    <a:pt x="34001" y="10068"/>
                  </a:lnTo>
                  <a:lnTo>
                    <a:pt x="31371" y="3135"/>
                  </a:lnTo>
                  <a:close/>
                  <a:moveTo>
                    <a:pt x="66699" y="3480"/>
                  </a:moveTo>
                  <a:lnTo>
                    <a:pt x="63910" y="10360"/>
                  </a:lnTo>
                  <a:lnTo>
                    <a:pt x="64467" y="10572"/>
                  </a:lnTo>
                  <a:lnTo>
                    <a:pt x="67310" y="3719"/>
                  </a:lnTo>
                  <a:lnTo>
                    <a:pt x="66699" y="3480"/>
                  </a:lnTo>
                  <a:close/>
                  <a:moveTo>
                    <a:pt x="28290" y="4410"/>
                  </a:moveTo>
                  <a:lnTo>
                    <a:pt x="27679" y="4702"/>
                  </a:lnTo>
                  <a:lnTo>
                    <a:pt x="30866" y="11396"/>
                  </a:lnTo>
                  <a:lnTo>
                    <a:pt x="31397" y="11157"/>
                  </a:lnTo>
                  <a:lnTo>
                    <a:pt x="28290" y="4410"/>
                  </a:lnTo>
                  <a:close/>
                  <a:moveTo>
                    <a:pt x="69753" y="4835"/>
                  </a:moveTo>
                  <a:lnTo>
                    <a:pt x="66513" y="11502"/>
                  </a:lnTo>
                  <a:lnTo>
                    <a:pt x="67044" y="11768"/>
                  </a:lnTo>
                  <a:lnTo>
                    <a:pt x="70364" y="5127"/>
                  </a:lnTo>
                  <a:lnTo>
                    <a:pt x="69753" y="4835"/>
                  </a:lnTo>
                  <a:close/>
                  <a:moveTo>
                    <a:pt x="25315" y="5898"/>
                  </a:moveTo>
                  <a:lnTo>
                    <a:pt x="24730" y="6243"/>
                  </a:lnTo>
                  <a:lnTo>
                    <a:pt x="28369" y="12697"/>
                  </a:lnTo>
                  <a:lnTo>
                    <a:pt x="28847" y="12432"/>
                  </a:lnTo>
                  <a:lnTo>
                    <a:pt x="25315" y="5898"/>
                  </a:lnTo>
                  <a:close/>
                  <a:moveTo>
                    <a:pt x="72728" y="6402"/>
                  </a:moveTo>
                  <a:lnTo>
                    <a:pt x="69036" y="12830"/>
                  </a:lnTo>
                  <a:lnTo>
                    <a:pt x="69514" y="13122"/>
                  </a:lnTo>
                  <a:lnTo>
                    <a:pt x="73286" y="6721"/>
                  </a:lnTo>
                  <a:lnTo>
                    <a:pt x="72728" y="6402"/>
                  </a:lnTo>
                  <a:close/>
                  <a:moveTo>
                    <a:pt x="22446" y="7598"/>
                  </a:moveTo>
                  <a:lnTo>
                    <a:pt x="21888" y="7969"/>
                  </a:lnTo>
                  <a:lnTo>
                    <a:pt x="25952" y="14185"/>
                  </a:lnTo>
                  <a:lnTo>
                    <a:pt x="26430" y="13866"/>
                  </a:lnTo>
                  <a:lnTo>
                    <a:pt x="22446" y="7598"/>
                  </a:lnTo>
                  <a:close/>
                  <a:moveTo>
                    <a:pt x="75570" y="8155"/>
                  </a:moveTo>
                  <a:lnTo>
                    <a:pt x="71453" y="14344"/>
                  </a:lnTo>
                  <a:lnTo>
                    <a:pt x="71905" y="14637"/>
                  </a:lnTo>
                  <a:lnTo>
                    <a:pt x="76128" y="8554"/>
                  </a:lnTo>
                  <a:lnTo>
                    <a:pt x="75570" y="8155"/>
                  </a:lnTo>
                  <a:close/>
                  <a:moveTo>
                    <a:pt x="19684" y="9510"/>
                  </a:moveTo>
                  <a:lnTo>
                    <a:pt x="19152" y="9908"/>
                  </a:lnTo>
                  <a:lnTo>
                    <a:pt x="23641" y="15805"/>
                  </a:lnTo>
                  <a:lnTo>
                    <a:pt x="24093" y="15487"/>
                  </a:lnTo>
                  <a:lnTo>
                    <a:pt x="19684" y="9510"/>
                  </a:lnTo>
                  <a:close/>
                  <a:moveTo>
                    <a:pt x="78280" y="10121"/>
                  </a:moveTo>
                  <a:lnTo>
                    <a:pt x="73738" y="15991"/>
                  </a:lnTo>
                  <a:lnTo>
                    <a:pt x="74189" y="16337"/>
                  </a:lnTo>
                  <a:lnTo>
                    <a:pt x="78811" y="10546"/>
                  </a:lnTo>
                  <a:lnTo>
                    <a:pt x="78280" y="10121"/>
                  </a:lnTo>
                  <a:close/>
                  <a:moveTo>
                    <a:pt x="17054" y="11608"/>
                  </a:moveTo>
                  <a:lnTo>
                    <a:pt x="16549" y="12033"/>
                  </a:lnTo>
                  <a:lnTo>
                    <a:pt x="21437" y="17611"/>
                  </a:lnTo>
                  <a:lnTo>
                    <a:pt x="21888" y="17240"/>
                  </a:lnTo>
                  <a:lnTo>
                    <a:pt x="17054" y="11608"/>
                  </a:lnTo>
                  <a:close/>
                  <a:moveTo>
                    <a:pt x="80856" y="12246"/>
                  </a:moveTo>
                  <a:lnTo>
                    <a:pt x="75916" y="17797"/>
                  </a:lnTo>
                  <a:lnTo>
                    <a:pt x="76367" y="18169"/>
                  </a:lnTo>
                  <a:lnTo>
                    <a:pt x="81361" y="12697"/>
                  </a:lnTo>
                  <a:lnTo>
                    <a:pt x="80856" y="12246"/>
                  </a:lnTo>
                  <a:close/>
                  <a:moveTo>
                    <a:pt x="14610" y="13866"/>
                  </a:moveTo>
                  <a:cubicBezTo>
                    <a:pt x="14451" y="13999"/>
                    <a:pt x="14291" y="14158"/>
                    <a:pt x="14132" y="14318"/>
                  </a:cubicBezTo>
                  <a:lnTo>
                    <a:pt x="19391" y="19551"/>
                  </a:lnTo>
                  <a:lnTo>
                    <a:pt x="19790" y="19179"/>
                  </a:lnTo>
                  <a:lnTo>
                    <a:pt x="14610" y="13866"/>
                  </a:lnTo>
                  <a:close/>
                  <a:moveTo>
                    <a:pt x="83300" y="14557"/>
                  </a:moveTo>
                  <a:lnTo>
                    <a:pt x="77988" y="19763"/>
                  </a:lnTo>
                  <a:cubicBezTo>
                    <a:pt x="78120" y="19869"/>
                    <a:pt x="78253" y="20029"/>
                    <a:pt x="78386" y="20161"/>
                  </a:cubicBezTo>
                  <a:lnTo>
                    <a:pt x="83752" y="15035"/>
                  </a:lnTo>
                  <a:cubicBezTo>
                    <a:pt x="83592" y="14876"/>
                    <a:pt x="83459" y="14716"/>
                    <a:pt x="83300" y="14557"/>
                  </a:cubicBezTo>
                  <a:close/>
                  <a:moveTo>
                    <a:pt x="12299" y="16257"/>
                  </a:moveTo>
                  <a:lnTo>
                    <a:pt x="11848" y="16762"/>
                  </a:lnTo>
                  <a:lnTo>
                    <a:pt x="17452" y="21622"/>
                  </a:lnTo>
                  <a:cubicBezTo>
                    <a:pt x="17585" y="21490"/>
                    <a:pt x="17691" y="21357"/>
                    <a:pt x="17824" y="21197"/>
                  </a:cubicBezTo>
                  <a:lnTo>
                    <a:pt x="12299" y="16257"/>
                  </a:lnTo>
                  <a:close/>
                  <a:moveTo>
                    <a:pt x="85531" y="17027"/>
                  </a:moveTo>
                  <a:lnTo>
                    <a:pt x="79900" y="21835"/>
                  </a:lnTo>
                  <a:cubicBezTo>
                    <a:pt x="80033" y="21968"/>
                    <a:pt x="80139" y="22127"/>
                    <a:pt x="80272" y="22260"/>
                  </a:cubicBezTo>
                  <a:lnTo>
                    <a:pt x="85983" y="17532"/>
                  </a:lnTo>
                  <a:lnTo>
                    <a:pt x="85531" y="17027"/>
                  </a:lnTo>
                  <a:close/>
                  <a:moveTo>
                    <a:pt x="10148" y="18833"/>
                  </a:moveTo>
                  <a:lnTo>
                    <a:pt x="9749" y="19365"/>
                  </a:lnTo>
                  <a:lnTo>
                    <a:pt x="15673" y="23827"/>
                  </a:lnTo>
                  <a:lnTo>
                    <a:pt x="16018" y="23402"/>
                  </a:lnTo>
                  <a:lnTo>
                    <a:pt x="10148" y="18833"/>
                  </a:lnTo>
                  <a:close/>
                  <a:moveTo>
                    <a:pt x="87630" y="19630"/>
                  </a:moveTo>
                  <a:lnTo>
                    <a:pt x="81680" y="24040"/>
                  </a:lnTo>
                  <a:lnTo>
                    <a:pt x="82025" y="24518"/>
                  </a:lnTo>
                  <a:lnTo>
                    <a:pt x="88028" y="20161"/>
                  </a:lnTo>
                  <a:lnTo>
                    <a:pt x="87630" y="19630"/>
                  </a:lnTo>
                  <a:close/>
                  <a:moveTo>
                    <a:pt x="8182" y="21543"/>
                  </a:moveTo>
                  <a:cubicBezTo>
                    <a:pt x="8076" y="21729"/>
                    <a:pt x="7943" y="21915"/>
                    <a:pt x="7810" y="22101"/>
                  </a:cubicBezTo>
                  <a:lnTo>
                    <a:pt x="14052" y="26165"/>
                  </a:lnTo>
                  <a:lnTo>
                    <a:pt x="14345" y="25686"/>
                  </a:lnTo>
                  <a:lnTo>
                    <a:pt x="8182" y="21543"/>
                  </a:lnTo>
                  <a:close/>
                  <a:moveTo>
                    <a:pt x="89542" y="22366"/>
                  </a:moveTo>
                  <a:lnTo>
                    <a:pt x="83273" y="26377"/>
                  </a:lnTo>
                  <a:cubicBezTo>
                    <a:pt x="83380" y="26536"/>
                    <a:pt x="83486" y="26696"/>
                    <a:pt x="83566" y="26855"/>
                  </a:cubicBezTo>
                  <a:lnTo>
                    <a:pt x="83592" y="26855"/>
                  </a:lnTo>
                  <a:lnTo>
                    <a:pt x="89887" y="22924"/>
                  </a:lnTo>
                  <a:cubicBezTo>
                    <a:pt x="89781" y="22738"/>
                    <a:pt x="89648" y="22552"/>
                    <a:pt x="89542" y="22366"/>
                  </a:cubicBezTo>
                  <a:close/>
                  <a:moveTo>
                    <a:pt x="6429" y="24411"/>
                  </a:moveTo>
                  <a:cubicBezTo>
                    <a:pt x="6296" y="24597"/>
                    <a:pt x="6190" y="24783"/>
                    <a:pt x="6084" y="24969"/>
                  </a:cubicBezTo>
                  <a:lnTo>
                    <a:pt x="12565" y="28582"/>
                  </a:lnTo>
                  <a:cubicBezTo>
                    <a:pt x="12671" y="28422"/>
                    <a:pt x="12751" y="28263"/>
                    <a:pt x="12857" y="28104"/>
                  </a:cubicBezTo>
                  <a:lnTo>
                    <a:pt x="6429" y="24411"/>
                  </a:lnTo>
                  <a:close/>
                  <a:moveTo>
                    <a:pt x="91242" y="25261"/>
                  </a:moveTo>
                  <a:lnTo>
                    <a:pt x="84734" y="28821"/>
                  </a:lnTo>
                  <a:cubicBezTo>
                    <a:pt x="84814" y="28980"/>
                    <a:pt x="84894" y="29140"/>
                    <a:pt x="85000" y="29325"/>
                  </a:cubicBezTo>
                  <a:lnTo>
                    <a:pt x="91561" y="25819"/>
                  </a:lnTo>
                  <a:lnTo>
                    <a:pt x="91242" y="25261"/>
                  </a:lnTo>
                  <a:close/>
                  <a:moveTo>
                    <a:pt x="4862" y="27360"/>
                  </a:moveTo>
                  <a:cubicBezTo>
                    <a:pt x="4756" y="27546"/>
                    <a:pt x="4649" y="27758"/>
                    <a:pt x="4570" y="27971"/>
                  </a:cubicBezTo>
                  <a:lnTo>
                    <a:pt x="11290" y="31132"/>
                  </a:lnTo>
                  <a:cubicBezTo>
                    <a:pt x="11370" y="30946"/>
                    <a:pt x="11449" y="30786"/>
                    <a:pt x="11529" y="30600"/>
                  </a:cubicBezTo>
                  <a:lnTo>
                    <a:pt x="4862" y="27360"/>
                  </a:lnTo>
                  <a:close/>
                  <a:moveTo>
                    <a:pt x="92730" y="28236"/>
                  </a:moveTo>
                  <a:lnTo>
                    <a:pt x="86009" y="31344"/>
                  </a:lnTo>
                  <a:cubicBezTo>
                    <a:pt x="86089" y="31504"/>
                    <a:pt x="86142" y="31690"/>
                    <a:pt x="86222" y="31849"/>
                  </a:cubicBezTo>
                  <a:lnTo>
                    <a:pt x="86248" y="31849"/>
                  </a:lnTo>
                  <a:lnTo>
                    <a:pt x="93022" y="28847"/>
                  </a:lnTo>
                  <a:cubicBezTo>
                    <a:pt x="92942" y="28635"/>
                    <a:pt x="92836" y="28422"/>
                    <a:pt x="92730" y="28236"/>
                  </a:cubicBezTo>
                  <a:close/>
                  <a:moveTo>
                    <a:pt x="3481" y="30415"/>
                  </a:moveTo>
                  <a:lnTo>
                    <a:pt x="3242" y="31052"/>
                  </a:lnTo>
                  <a:lnTo>
                    <a:pt x="10174" y="33735"/>
                  </a:lnTo>
                  <a:cubicBezTo>
                    <a:pt x="10227" y="33549"/>
                    <a:pt x="10307" y="33363"/>
                    <a:pt x="10387" y="33204"/>
                  </a:cubicBezTo>
                  <a:lnTo>
                    <a:pt x="10360" y="33204"/>
                  </a:lnTo>
                  <a:lnTo>
                    <a:pt x="3481" y="30415"/>
                  </a:lnTo>
                  <a:close/>
                  <a:moveTo>
                    <a:pt x="94031" y="31318"/>
                  </a:moveTo>
                  <a:lnTo>
                    <a:pt x="87098" y="33947"/>
                  </a:lnTo>
                  <a:cubicBezTo>
                    <a:pt x="87151" y="34107"/>
                    <a:pt x="87231" y="34293"/>
                    <a:pt x="87284" y="34479"/>
                  </a:cubicBezTo>
                  <a:lnTo>
                    <a:pt x="94270" y="31929"/>
                  </a:lnTo>
                  <a:lnTo>
                    <a:pt x="94031" y="31318"/>
                  </a:lnTo>
                  <a:close/>
                  <a:moveTo>
                    <a:pt x="2338" y="33575"/>
                  </a:moveTo>
                  <a:cubicBezTo>
                    <a:pt x="2285" y="33788"/>
                    <a:pt x="2206" y="34000"/>
                    <a:pt x="2153" y="34213"/>
                  </a:cubicBezTo>
                  <a:lnTo>
                    <a:pt x="9218" y="36418"/>
                  </a:lnTo>
                  <a:cubicBezTo>
                    <a:pt x="9298" y="36232"/>
                    <a:pt x="9351" y="36046"/>
                    <a:pt x="9404" y="35860"/>
                  </a:cubicBezTo>
                  <a:lnTo>
                    <a:pt x="2338" y="33575"/>
                  </a:lnTo>
                  <a:close/>
                  <a:moveTo>
                    <a:pt x="95120" y="34479"/>
                  </a:moveTo>
                  <a:lnTo>
                    <a:pt x="88001" y="36630"/>
                  </a:lnTo>
                  <a:cubicBezTo>
                    <a:pt x="88055" y="36816"/>
                    <a:pt x="88108" y="37002"/>
                    <a:pt x="88161" y="37188"/>
                  </a:cubicBezTo>
                  <a:lnTo>
                    <a:pt x="95306" y="35116"/>
                  </a:lnTo>
                  <a:cubicBezTo>
                    <a:pt x="95226" y="34904"/>
                    <a:pt x="95173" y="34691"/>
                    <a:pt x="95120" y="34479"/>
                  </a:cubicBezTo>
                  <a:close/>
                  <a:moveTo>
                    <a:pt x="1435" y="36789"/>
                  </a:moveTo>
                  <a:lnTo>
                    <a:pt x="1276" y="37454"/>
                  </a:lnTo>
                  <a:lnTo>
                    <a:pt x="8501" y="39154"/>
                  </a:lnTo>
                  <a:cubicBezTo>
                    <a:pt x="8527" y="38968"/>
                    <a:pt x="8581" y="38755"/>
                    <a:pt x="8634" y="38596"/>
                  </a:cubicBezTo>
                  <a:lnTo>
                    <a:pt x="1435" y="36789"/>
                  </a:lnTo>
                  <a:close/>
                  <a:moveTo>
                    <a:pt x="95970" y="37693"/>
                  </a:moveTo>
                  <a:lnTo>
                    <a:pt x="88745" y="39366"/>
                  </a:lnTo>
                  <a:cubicBezTo>
                    <a:pt x="88772" y="39552"/>
                    <a:pt x="88825" y="39738"/>
                    <a:pt x="88851" y="39924"/>
                  </a:cubicBezTo>
                  <a:lnTo>
                    <a:pt x="96103" y="38357"/>
                  </a:lnTo>
                  <a:cubicBezTo>
                    <a:pt x="96076" y="38144"/>
                    <a:pt x="96023" y="37932"/>
                    <a:pt x="95970" y="37693"/>
                  </a:cubicBezTo>
                  <a:close/>
                  <a:moveTo>
                    <a:pt x="745" y="40057"/>
                  </a:moveTo>
                  <a:cubicBezTo>
                    <a:pt x="692" y="40296"/>
                    <a:pt x="665" y="40508"/>
                    <a:pt x="638" y="40721"/>
                  </a:cubicBezTo>
                  <a:lnTo>
                    <a:pt x="7943" y="41916"/>
                  </a:lnTo>
                  <a:cubicBezTo>
                    <a:pt x="7970" y="41757"/>
                    <a:pt x="7996" y="41544"/>
                    <a:pt x="8023" y="41358"/>
                  </a:cubicBezTo>
                  <a:lnTo>
                    <a:pt x="8049" y="41358"/>
                  </a:lnTo>
                  <a:lnTo>
                    <a:pt x="745" y="40057"/>
                  </a:lnTo>
                  <a:close/>
                  <a:moveTo>
                    <a:pt x="96608" y="40986"/>
                  </a:moveTo>
                  <a:lnTo>
                    <a:pt x="89276" y="42155"/>
                  </a:lnTo>
                  <a:cubicBezTo>
                    <a:pt x="89303" y="42341"/>
                    <a:pt x="89330" y="42527"/>
                    <a:pt x="89356" y="42713"/>
                  </a:cubicBezTo>
                  <a:lnTo>
                    <a:pt x="96687" y="41650"/>
                  </a:lnTo>
                  <a:lnTo>
                    <a:pt x="96608" y="40986"/>
                  </a:lnTo>
                  <a:close/>
                  <a:moveTo>
                    <a:pt x="267" y="43377"/>
                  </a:moveTo>
                  <a:cubicBezTo>
                    <a:pt x="240" y="43589"/>
                    <a:pt x="213" y="43828"/>
                    <a:pt x="187" y="44041"/>
                  </a:cubicBezTo>
                  <a:lnTo>
                    <a:pt x="7571" y="44732"/>
                  </a:lnTo>
                  <a:cubicBezTo>
                    <a:pt x="7598" y="44546"/>
                    <a:pt x="7624" y="44360"/>
                    <a:pt x="7651" y="44174"/>
                  </a:cubicBezTo>
                  <a:lnTo>
                    <a:pt x="7624" y="44174"/>
                  </a:lnTo>
                  <a:lnTo>
                    <a:pt x="267" y="43377"/>
                  </a:lnTo>
                  <a:close/>
                  <a:moveTo>
                    <a:pt x="97006" y="44307"/>
                  </a:moveTo>
                  <a:lnTo>
                    <a:pt x="89595" y="44971"/>
                  </a:lnTo>
                  <a:cubicBezTo>
                    <a:pt x="89622" y="45157"/>
                    <a:pt x="89648" y="45343"/>
                    <a:pt x="89648" y="45528"/>
                  </a:cubicBezTo>
                  <a:lnTo>
                    <a:pt x="97059" y="44971"/>
                  </a:lnTo>
                  <a:cubicBezTo>
                    <a:pt x="97059" y="44758"/>
                    <a:pt x="97006" y="44546"/>
                    <a:pt x="97006" y="44307"/>
                  </a:cubicBezTo>
                  <a:close/>
                  <a:moveTo>
                    <a:pt x="28" y="46724"/>
                  </a:moveTo>
                  <a:cubicBezTo>
                    <a:pt x="28" y="46936"/>
                    <a:pt x="1" y="47175"/>
                    <a:pt x="1" y="47388"/>
                  </a:cubicBezTo>
                  <a:lnTo>
                    <a:pt x="7412" y="47574"/>
                  </a:lnTo>
                  <a:cubicBezTo>
                    <a:pt x="7412" y="47388"/>
                    <a:pt x="7438" y="47175"/>
                    <a:pt x="7438" y="46989"/>
                  </a:cubicBezTo>
                  <a:lnTo>
                    <a:pt x="28" y="46724"/>
                  </a:lnTo>
                  <a:close/>
                  <a:moveTo>
                    <a:pt x="97192" y="47653"/>
                  </a:moveTo>
                  <a:lnTo>
                    <a:pt x="89781" y="47786"/>
                  </a:lnTo>
                  <a:cubicBezTo>
                    <a:pt x="89755" y="47972"/>
                    <a:pt x="89755" y="48185"/>
                    <a:pt x="89781" y="48371"/>
                  </a:cubicBezTo>
                  <a:lnTo>
                    <a:pt x="97192" y="48318"/>
                  </a:lnTo>
                  <a:lnTo>
                    <a:pt x="97192" y="47653"/>
                  </a:lnTo>
                  <a:close/>
                  <a:moveTo>
                    <a:pt x="89781" y="48583"/>
                  </a:moveTo>
                  <a:lnTo>
                    <a:pt x="89781" y="49141"/>
                  </a:lnTo>
                  <a:lnTo>
                    <a:pt x="97192" y="49247"/>
                  </a:lnTo>
                  <a:lnTo>
                    <a:pt x="97192" y="48583"/>
                  </a:lnTo>
                  <a:close/>
                  <a:moveTo>
                    <a:pt x="7412" y="49832"/>
                  </a:moveTo>
                  <a:lnTo>
                    <a:pt x="1" y="50044"/>
                  </a:lnTo>
                  <a:cubicBezTo>
                    <a:pt x="1" y="50257"/>
                    <a:pt x="1" y="50496"/>
                    <a:pt x="28" y="50708"/>
                  </a:cubicBezTo>
                  <a:lnTo>
                    <a:pt x="7438" y="50389"/>
                  </a:lnTo>
                  <a:lnTo>
                    <a:pt x="7412" y="49832"/>
                  </a:lnTo>
                  <a:close/>
                  <a:moveTo>
                    <a:pt x="89675" y="51425"/>
                  </a:moveTo>
                  <a:cubicBezTo>
                    <a:pt x="89648" y="51611"/>
                    <a:pt x="89648" y="51797"/>
                    <a:pt x="89622" y="51983"/>
                  </a:cubicBezTo>
                  <a:lnTo>
                    <a:pt x="97033" y="52594"/>
                  </a:lnTo>
                  <a:cubicBezTo>
                    <a:pt x="97033" y="52355"/>
                    <a:pt x="97059" y="52142"/>
                    <a:pt x="97086" y="51930"/>
                  </a:cubicBezTo>
                  <a:lnTo>
                    <a:pt x="89675" y="51425"/>
                  </a:lnTo>
                  <a:close/>
                  <a:moveTo>
                    <a:pt x="7598" y="52674"/>
                  </a:moveTo>
                  <a:lnTo>
                    <a:pt x="213" y="53391"/>
                  </a:lnTo>
                  <a:cubicBezTo>
                    <a:pt x="240" y="53603"/>
                    <a:pt x="267" y="53816"/>
                    <a:pt x="293" y="54055"/>
                  </a:cubicBezTo>
                  <a:lnTo>
                    <a:pt x="7651" y="53232"/>
                  </a:lnTo>
                  <a:lnTo>
                    <a:pt x="7598" y="52674"/>
                  </a:lnTo>
                  <a:close/>
                  <a:moveTo>
                    <a:pt x="89409" y="54241"/>
                  </a:moveTo>
                  <a:cubicBezTo>
                    <a:pt x="89356" y="54427"/>
                    <a:pt x="89330" y="54613"/>
                    <a:pt x="89330" y="54799"/>
                  </a:cubicBezTo>
                  <a:lnTo>
                    <a:pt x="96661" y="55914"/>
                  </a:lnTo>
                  <a:cubicBezTo>
                    <a:pt x="96687" y="55675"/>
                    <a:pt x="96714" y="55463"/>
                    <a:pt x="96740" y="55250"/>
                  </a:cubicBezTo>
                  <a:lnTo>
                    <a:pt x="89409" y="54241"/>
                  </a:lnTo>
                  <a:close/>
                  <a:moveTo>
                    <a:pt x="7970" y="55463"/>
                  </a:moveTo>
                  <a:lnTo>
                    <a:pt x="665" y="56711"/>
                  </a:lnTo>
                  <a:cubicBezTo>
                    <a:pt x="718" y="56924"/>
                    <a:pt x="745" y="57136"/>
                    <a:pt x="798" y="57375"/>
                  </a:cubicBezTo>
                  <a:lnTo>
                    <a:pt x="8102" y="56047"/>
                  </a:lnTo>
                  <a:cubicBezTo>
                    <a:pt x="8049" y="55835"/>
                    <a:pt x="7996" y="55649"/>
                    <a:pt x="7970" y="55463"/>
                  </a:cubicBezTo>
                  <a:close/>
                  <a:moveTo>
                    <a:pt x="88905" y="57030"/>
                  </a:moveTo>
                  <a:cubicBezTo>
                    <a:pt x="88854" y="57208"/>
                    <a:pt x="88827" y="57385"/>
                    <a:pt x="88779" y="57563"/>
                  </a:cubicBezTo>
                  <a:lnTo>
                    <a:pt x="88779" y="57563"/>
                  </a:lnTo>
                  <a:lnTo>
                    <a:pt x="88772" y="57561"/>
                  </a:lnTo>
                  <a:lnTo>
                    <a:pt x="88772" y="57588"/>
                  </a:lnTo>
                  <a:cubicBezTo>
                    <a:pt x="88774" y="57579"/>
                    <a:pt x="88776" y="57571"/>
                    <a:pt x="88779" y="57563"/>
                  </a:cubicBezTo>
                  <a:lnTo>
                    <a:pt x="88779" y="57563"/>
                  </a:lnTo>
                  <a:lnTo>
                    <a:pt x="96023" y="59208"/>
                  </a:lnTo>
                  <a:cubicBezTo>
                    <a:pt x="96076" y="58996"/>
                    <a:pt x="96130" y="58757"/>
                    <a:pt x="96156" y="58544"/>
                  </a:cubicBezTo>
                  <a:lnTo>
                    <a:pt x="88905" y="57030"/>
                  </a:lnTo>
                  <a:close/>
                  <a:moveTo>
                    <a:pt x="8554" y="58252"/>
                  </a:moveTo>
                  <a:lnTo>
                    <a:pt x="1329" y="59978"/>
                  </a:lnTo>
                  <a:lnTo>
                    <a:pt x="1488" y="60642"/>
                  </a:lnTo>
                  <a:lnTo>
                    <a:pt x="8687" y="58810"/>
                  </a:lnTo>
                  <a:cubicBezTo>
                    <a:pt x="8634" y="58624"/>
                    <a:pt x="8581" y="58438"/>
                    <a:pt x="8554" y="58252"/>
                  </a:cubicBezTo>
                  <a:close/>
                  <a:moveTo>
                    <a:pt x="88241" y="59766"/>
                  </a:moveTo>
                  <a:cubicBezTo>
                    <a:pt x="88161" y="59978"/>
                    <a:pt x="88134" y="60138"/>
                    <a:pt x="88081" y="60324"/>
                  </a:cubicBezTo>
                  <a:lnTo>
                    <a:pt x="95173" y="62449"/>
                  </a:lnTo>
                  <a:cubicBezTo>
                    <a:pt x="95253" y="62236"/>
                    <a:pt x="95306" y="62024"/>
                    <a:pt x="95359" y="61785"/>
                  </a:cubicBezTo>
                  <a:lnTo>
                    <a:pt x="88241" y="59766"/>
                  </a:lnTo>
                  <a:close/>
                  <a:moveTo>
                    <a:pt x="9298" y="60988"/>
                  </a:moveTo>
                  <a:lnTo>
                    <a:pt x="2232" y="63192"/>
                  </a:lnTo>
                  <a:cubicBezTo>
                    <a:pt x="2285" y="63405"/>
                    <a:pt x="2365" y="63644"/>
                    <a:pt x="2418" y="63856"/>
                  </a:cubicBezTo>
                  <a:lnTo>
                    <a:pt x="9484" y="61519"/>
                  </a:lnTo>
                  <a:cubicBezTo>
                    <a:pt x="9404" y="61333"/>
                    <a:pt x="9351" y="61147"/>
                    <a:pt x="9298" y="60988"/>
                  </a:cubicBezTo>
                  <a:close/>
                  <a:moveTo>
                    <a:pt x="87391" y="62475"/>
                  </a:moveTo>
                  <a:cubicBezTo>
                    <a:pt x="87311" y="62661"/>
                    <a:pt x="87231" y="62847"/>
                    <a:pt x="87178" y="63006"/>
                  </a:cubicBezTo>
                  <a:lnTo>
                    <a:pt x="94111" y="65610"/>
                  </a:lnTo>
                  <a:lnTo>
                    <a:pt x="94350" y="64972"/>
                  </a:lnTo>
                  <a:lnTo>
                    <a:pt x="87391" y="62475"/>
                  </a:lnTo>
                  <a:close/>
                  <a:moveTo>
                    <a:pt x="10254" y="63671"/>
                  </a:moveTo>
                  <a:lnTo>
                    <a:pt x="3348" y="66380"/>
                  </a:lnTo>
                  <a:cubicBezTo>
                    <a:pt x="3427" y="66592"/>
                    <a:pt x="3507" y="66778"/>
                    <a:pt x="3587" y="66991"/>
                  </a:cubicBezTo>
                  <a:lnTo>
                    <a:pt x="10466" y="64175"/>
                  </a:lnTo>
                  <a:lnTo>
                    <a:pt x="10254" y="63671"/>
                  </a:lnTo>
                  <a:close/>
                  <a:moveTo>
                    <a:pt x="86301" y="65105"/>
                  </a:moveTo>
                  <a:cubicBezTo>
                    <a:pt x="86250" y="65283"/>
                    <a:pt x="86175" y="65462"/>
                    <a:pt x="86099" y="65640"/>
                  </a:cubicBezTo>
                  <a:lnTo>
                    <a:pt x="86099" y="65640"/>
                  </a:lnTo>
                  <a:lnTo>
                    <a:pt x="86089" y="65636"/>
                  </a:lnTo>
                  <a:lnTo>
                    <a:pt x="86089" y="65663"/>
                  </a:lnTo>
                  <a:cubicBezTo>
                    <a:pt x="86092" y="65655"/>
                    <a:pt x="86095" y="65648"/>
                    <a:pt x="86099" y="65640"/>
                  </a:cubicBezTo>
                  <a:lnTo>
                    <a:pt x="86099" y="65640"/>
                  </a:lnTo>
                  <a:lnTo>
                    <a:pt x="92836" y="68717"/>
                  </a:lnTo>
                  <a:cubicBezTo>
                    <a:pt x="92915" y="68505"/>
                    <a:pt x="93022" y="68319"/>
                    <a:pt x="93101" y="68106"/>
                  </a:cubicBezTo>
                  <a:lnTo>
                    <a:pt x="86301" y="65105"/>
                  </a:lnTo>
                  <a:close/>
                  <a:moveTo>
                    <a:pt x="11370" y="66247"/>
                  </a:moveTo>
                  <a:lnTo>
                    <a:pt x="4676" y="69435"/>
                  </a:lnTo>
                  <a:lnTo>
                    <a:pt x="4968" y="70045"/>
                  </a:lnTo>
                  <a:lnTo>
                    <a:pt x="11635" y="66752"/>
                  </a:lnTo>
                  <a:cubicBezTo>
                    <a:pt x="11529" y="66592"/>
                    <a:pt x="11449" y="66406"/>
                    <a:pt x="11370" y="66247"/>
                  </a:cubicBezTo>
                  <a:close/>
                  <a:moveTo>
                    <a:pt x="85080" y="67681"/>
                  </a:moveTo>
                  <a:lnTo>
                    <a:pt x="84814" y="68186"/>
                  </a:lnTo>
                  <a:lnTo>
                    <a:pt x="91348" y="71719"/>
                  </a:lnTo>
                  <a:lnTo>
                    <a:pt x="91640" y="71135"/>
                  </a:lnTo>
                  <a:lnTo>
                    <a:pt x="85080" y="67681"/>
                  </a:lnTo>
                  <a:close/>
                  <a:moveTo>
                    <a:pt x="12671" y="68744"/>
                  </a:moveTo>
                  <a:lnTo>
                    <a:pt x="12671" y="68770"/>
                  </a:lnTo>
                  <a:lnTo>
                    <a:pt x="6217" y="72383"/>
                  </a:lnTo>
                  <a:cubicBezTo>
                    <a:pt x="6323" y="72595"/>
                    <a:pt x="6429" y="72781"/>
                    <a:pt x="6535" y="72967"/>
                  </a:cubicBezTo>
                  <a:lnTo>
                    <a:pt x="12963" y="69249"/>
                  </a:lnTo>
                  <a:cubicBezTo>
                    <a:pt x="12857" y="69089"/>
                    <a:pt x="12777" y="68930"/>
                    <a:pt x="12671" y="68744"/>
                  </a:cubicBezTo>
                  <a:close/>
                  <a:moveTo>
                    <a:pt x="83698" y="70152"/>
                  </a:moveTo>
                  <a:lnTo>
                    <a:pt x="83380" y="70630"/>
                  </a:lnTo>
                  <a:lnTo>
                    <a:pt x="89648" y="74614"/>
                  </a:lnTo>
                  <a:cubicBezTo>
                    <a:pt x="89781" y="74428"/>
                    <a:pt x="89887" y="74242"/>
                    <a:pt x="89994" y="74056"/>
                  </a:cubicBezTo>
                  <a:lnTo>
                    <a:pt x="83698" y="70152"/>
                  </a:lnTo>
                  <a:close/>
                  <a:moveTo>
                    <a:pt x="14132" y="71161"/>
                  </a:moveTo>
                  <a:lnTo>
                    <a:pt x="7943" y="75252"/>
                  </a:lnTo>
                  <a:cubicBezTo>
                    <a:pt x="8076" y="75438"/>
                    <a:pt x="8182" y="75624"/>
                    <a:pt x="8315" y="75810"/>
                  </a:cubicBezTo>
                  <a:lnTo>
                    <a:pt x="14451" y="71639"/>
                  </a:lnTo>
                  <a:cubicBezTo>
                    <a:pt x="14345" y="71480"/>
                    <a:pt x="14238" y="71320"/>
                    <a:pt x="14132" y="71161"/>
                  </a:cubicBezTo>
                  <a:close/>
                  <a:moveTo>
                    <a:pt x="82131" y="72489"/>
                  </a:moveTo>
                  <a:lnTo>
                    <a:pt x="81786" y="72967"/>
                  </a:lnTo>
                  <a:lnTo>
                    <a:pt x="87762" y="77350"/>
                  </a:lnTo>
                  <a:lnTo>
                    <a:pt x="88161" y="76819"/>
                  </a:lnTo>
                  <a:lnTo>
                    <a:pt x="82131" y="72489"/>
                  </a:lnTo>
                  <a:close/>
                  <a:moveTo>
                    <a:pt x="15779" y="73472"/>
                  </a:moveTo>
                  <a:lnTo>
                    <a:pt x="9882" y="77961"/>
                  </a:lnTo>
                  <a:cubicBezTo>
                    <a:pt x="10015" y="78147"/>
                    <a:pt x="10148" y="78333"/>
                    <a:pt x="10281" y="78492"/>
                  </a:cubicBezTo>
                  <a:lnTo>
                    <a:pt x="16124" y="73924"/>
                  </a:lnTo>
                  <a:lnTo>
                    <a:pt x="15779" y="73472"/>
                  </a:lnTo>
                  <a:close/>
                  <a:moveTo>
                    <a:pt x="80378" y="74747"/>
                  </a:moveTo>
                  <a:lnTo>
                    <a:pt x="80033" y="75199"/>
                  </a:lnTo>
                  <a:lnTo>
                    <a:pt x="85664" y="80006"/>
                  </a:lnTo>
                  <a:cubicBezTo>
                    <a:pt x="85823" y="79820"/>
                    <a:pt x="85956" y="79661"/>
                    <a:pt x="86089" y="79475"/>
                  </a:cubicBezTo>
                  <a:lnTo>
                    <a:pt x="80378" y="74747"/>
                  </a:lnTo>
                  <a:close/>
                  <a:moveTo>
                    <a:pt x="17585" y="75677"/>
                  </a:moveTo>
                  <a:lnTo>
                    <a:pt x="11981" y="80564"/>
                  </a:lnTo>
                  <a:lnTo>
                    <a:pt x="12432" y="81069"/>
                  </a:lnTo>
                  <a:lnTo>
                    <a:pt x="17957" y="76102"/>
                  </a:lnTo>
                  <a:cubicBezTo>
                    <a:pt x="17824" y="75969"/>
                    <a:pt x="17691" y="75810"/>
                    <a:pt x="17585" y="75677"/>
                  </a:cubicBezTo>
                  <a:close/>
                  <a:moveTo>
                    <a:pt x="78492" y="76872"/>
                  </a:moveTo>
                  <a:lnTo>
                    <a:pt x="78120" y="77297"/>
                  </a:lnTo>
                  <a:lnTo>
                    <a:pt x="83433" y="82450"/>
                  </a:lnTo>
                  <a:cubicBezTo>
                    <a:pt x="83566" y="82291"/>
                    <a:pt x="83725" y="82131"/>
                    <a:pt x="83884" y="81972"/>
                  </a:cubicBezTo>
                  <a:lnTo>
                    <a:pt x="78492" y="76872"/>
                  </a:lnTo>
                  <a:close/>
                  <a:moveTo>
                    <a:pt x="19524" y="77749"/>
                  </a:moveTo>
                  <a:lnTo>
                    <a:pt x="14291" y="83008"/>
                  </a:lnTo>
                  <a:lnTo>
                    <a:pt x="14743" y="83459"/>
                  </a:lnTo>
                  <a:lnTo>
                    <a:pt x="19923" y="78147"/>
                  </a:lnTo>
                  <a:lnTo>
                    <a:pt x="19524" y="77749"/>
                  </a:lnTo>
                  <a:close/>
                  <a:moveTo>
                    <a:pt x="76473" y="78864"/>
                  </a:moveTo>
                  <a:lnTo>
                    <a:pt x="76048" y="79263"/>
                  </a:lnTo>
                  <a:lnTo>
                    <a:pt x="81016" y="84788"/>
                  </a:lnTo>
                  <a:lnTo>
                    <a:pt x="81494" y="84336"/>
                  </a:lnTo>
                  <a:lnTo>
                    <a:pt x="76473" y="78864"/>
                  </a:lnTo>
                  <a:close/>
                  <a:moveTo>
                    <a:pt x="21596" y="79688"/>
                  </a:moveTo>
                  <a:lnTo>
                    <a:pt x="16735" y="85292"/>
                  </a:lnTo>
                  <a:lnTo>
                    <a:pt x="17240" y="85717"/>
                  </a:lnTo>
                  <a:lnTo>
                    <a:pt x="22021" y="80059"/>
                  </a:lnTo>
                  <a:lnTo>
                    <a:pt x="21596" y="79688"/>
                  </a:lnTo>
                  <a:close/>
                  <a:moveTo>
                    <a:pt x="74322" y="80724"/>
                  </a:moveTo>
                  <a:lnTo>
                    <a:pt x="73897" y="81069"/>
                  </a:lnTo>
                  <a:lnTo>
                    <a:pt x="78466" y="86913"/>
                  </a:lnTo>
                  <a:lnTo>
                    <a:pt x="78970" y="86514"/>
                  </a:lnTo>
                  <a:lnTo>
                    <a:pt x="74322" y="80724"/>
                  </a:lnTo>
                  <a:close/>
                  <a:moveTo>
                    <a:pt x="23801" y="81467"/>
                  </a:moveTo>
                  <a:lnTo>
                    <a:pt x="19312" y="87391"/>
                  </a:lnTo>
                  <a:lnTo>
                    <a:pt x="19843" y="87789"/>
                  </a:lnTo>
                  <a:lnTo>
                    <a:pt x="24252" y="81813"/>
                  </a:lnTo>
                  <a:lnTo>
                    <a:pt x="23801" y="81467"/>
                  </a:lnTo>
                  <a:close/>
                  <a:moveTo>
                    <a:pt x="72064" y="82424"/>
                  </a:moveTo>
                  <a:cubicBezTo>
                    <a:pt x="71905" y="82530"/>
                    <a:pt x="71772" y="82636"/>
                    <a:pt x="71613" y="82742"/>
                  </a:cubicBezTo>
                  <a:lnTo>
                    <a:pt x="75756" y="88905"/>
                  </a:lnTo>
                  <a:lnTo>
                    <a:pt x="76314" y="88506"/>
                  </a:lnTo>
                  <a:lnTo>
                    <a:pt x="72064" y="82424"/>
                  </a:lnTo>
                  <a:close/>
                  <a:moveTo>
                    <a:pt x="26112" y="83088"/>
                  </a:moveTo>
                  <a:lnTo>
                    <a:pt x="26112" y="83114"/>
                  </a:lnTo>
                  <a:lnTo>
                    <a:pt x="22074" y="89330"/>
                  </a:lnTo>
                  <a:cubicBezTo>
                    <a:pt x="22260" y="89436"/>
                    <a:pt x="22446" y="89569"/>
                    <a:pt x="22632" y="89675"/>
                  </a:cubicBezTo>
                  <a:lnTo>
                    <a:pt x="26590" y="83406"/>
                  </a:lnTo>
                  <a:cubicBezTo>
                    <a:pt x="26430" y="83300"/>
                    <a:pt x="26271" y="83194"/>
                    <a:pt x="26112" y="83088"/>
                  </a:cubicBezTo>
                  <a:close/>
                  <a:moveTo>
                    <a:pt x="69700" y="83964"/>
                  </a:moveTo>
                  <a:cubicBezTo>
                    <a:pt x="69514" y="84044"/>
                    <a:pt x="69355" y="84150"/>
                    <a:pt x="69195" y="84256"/>
                  </a:cubicBezTo>
                  <a:lnTo>
                    <a:pt x="72941" y="90658"/>
                  </a:lnTo>
                  <a:lnTo>
                    <a:pt x="73499" y="90313"/>
                  </a:lnTo>
                  <a:lnTo>
                    <a:pt x="69700" y="83964"/>
                  </a:lnTo>
                  <a:close/>
                  <a:moveTo>
                    <a:pt x="28555" y="84575"/>
                  </a:moveTo>
                  <a:lnTo>
                    <a:pt x="24943" y="91056"/>
                  </a:lnTo>
                  <a:lnTo>
                    <a:pt x="25527" y="91375"/>
                  </a:lnTo>
                  <a:lnTo>
                    <a:pt x="29060" y="84867"/>
                  </a:lnTo>
                  <a:lnTo>
                    <a:pt x="28555" y="84575"/>
                  </a:lnTo>
                  <a:close/>
                  <a:moveTo>
                    <a:pt x="67203" y="85319"/>
                  </a:moveTo>
                  <a:lnTo>
                    <a:pt x="66699" y="85584"/>
                  </a:lnTo>
                  <a:lnTo>
                    <a:pt x="69966" y="92225"/>
                  </a:lnTo>
                  <a:lnTo>
                    <a:pt x="70577" y="91933"/>
                  </a:lnTo>
                  <a:lnTo>
                    <a:pt x="67203" y="85319"/>
                  </a:lnTo>
                  <a:close/>
                  <a:moveTo>
                    <a:pt x="31079" y="85877"/>
                  </a:moveTo>
                  <a:lnTo>
                    <a:pt x="27918" y="92597"/>
                  </a:lnTo>
                  <a:lnTo>
                    <a:pt x="28529" y="92863"/>
                  </a:lnTo>
                  <a:lnTo>
                    <a:pt x="31610" y="86116"/>
                  </a:lnTo>
                  <a:lnTo>
                    <a:pt x="31079" y="85877"/>
                  </a:lnTo>
                  <a:close/>
                  <a:moveTo>
                    <a:pt x="64653" y="86514"/>
                  </a:moveTo>
                  <a:lnTo>
                    <a:pt x="64122" y="86727"/>
                  </a:lnTo>
                  <a:lnTo>
                    <a:pt x="66911" y="93606"/>
                  </a:lnTo>
                  <a:cubicBezTo>
                    <a:pt x="67124" y="93527"/>
                    <a:pt x="67336" y="93420"/>
                    <a:pt x="67549" y="93341"/>
                  </a:cubicBezTo>
                  <a:lnTo>
                    <a:pt x="64653" y="86514"/>
                  </a:lnTo>
                  <a:close/>
                  <a:moveTo>
                    <a:pt x="33682" y="86992"/>
                  </a:moveTo>
                  <a:lnTo>
                    <a:pt x="30999" y="93898"/>
                  </a:lnTo>
                  <a:lnTo>
                    <a:pt x="31610" y="94137"/>
                  </a:lnTo>
                  <a:lnTo>
                    <a:pt x="34213" y="87178"/>
                  </a:lnTo>
                  <a:lnTo>
                    <a:pt x="33682" y="86992"/>
                  </a:lnTo>
                  <a:close/>
                  <a:moveTo>
                    <a:pt x="61997" y="87523"/>
                  </a:moveTo>
                  <a:lnTo>
                    <a:pt x="61466" y="87709"/>
                  </a:lnTo>
                  <a:lnTo>
                    <a:pt x="63803" y="94748"/>
                  </a:lnTo>
                  <a:lnTo>
                    <a:pt x="64414" y="94536"/>
                  </a:lnTo>
                  <a:lnTo>
                    <a:pt x="61997" y="87523"/>
                  </a:lnTo>
                  <a:close/>
                  <a:moveTo>
                    <a:pt x="36365" y="87922"/>
                  </a:moveTo>
                  <a:lnTo>
                    <a:pt x="34160" y="95014"/>
                  </a:lnTo>
                  <a:cubicBezTo>
                    <a:pt x="34372" y="95094"/>
                    <a:pt x="34585" y="95147"/>
                    <a:pt x="34797" y="95200"/>
                  </a:cubicBezTo>
                  <a:lnTo>
                    <a:pt x="36922" y="88081"/>
                  </a:lnTo>
                  <a:lnTo>
                    <a:pt x="36365" y="87922"/>
                  </a:lnTo>
                  <a:close/>
                  <a:moveTo>
                    <a:pt x="59288" y="88347"/>
                  </a:moveTo>
                  <a:lnTo>
                    <a:pt x="58757" y="88506"/>
                  </a:lnTo>
                  <a:lnTo>
                    <a:pt x="60563" y="95678"/>
                  </a:lnTo>
                  <a:lnTo>
                    <a:pt x="61227" y="95519"/>
                  </a:lnTo>
                  <a:lnTo>
                    <a:pt x="59288" y="88347"/>
                  </a:lnTo>
                  <a:close/>
                  <a:moveTo>
                    <a:pt x="39100" y="88666"/>
                  </a:moveTo>
                  <a:lnTo>
                    <a:pt x="37374" y="95891"/>
                  </a:lnTo>
                  <a:lnTo>
                    <a:pt x="38038" y="96023"/>
                  </a:lnTo>
                  <a:lnTo>
                    <a:pt x="39632" y="88798"/>
                  </a:lnTo>
                  <a:lnTo>
                    <a:pt x="39100" y="88666"/>
                  </a:lnTo>
                  <a:close/>
                  <a:moveTo>
                    <a:pt x="56525" y="88984"/>
                  </a:moveTo>
                  <a:lnTo>
                    <a:pt x="55994" y="89091"/>
                  </a:lnTo>
                  <a:lnTo>
                    <a:pt x="57296" y="96395"/>
                  </a:lnTo>
                  <a:lnTo>
                    <a:pt x="57960" y="96262"/>
                  </a:lnTo>
                  <a:lnTo>
                    <a:pt x="56525" y="88984"/>
                  </a:lnTo>
                  <a:close/>
                  <a:moveTo>
                    <a:pt x="41863" y="89223"/>
                  </a:moveTo>
                  <a:lnTo>
                    <a:pt x="40668" y="96528"/>
                  </a:lnTo>
                  <a:lnTo>
                    <a:pt x="41332" y="96634"/>
                  </a:lnTo>
                  <a:lnTo>
                    <a:pt x="42421" y="89303"/>
                  </a:lnTo>
                  <a:lnTo>
                    <a:pt x="41863" y="89223"/>
                  </a:lnTo>
                  <a:close/>
                  <a:moveTo>
                    <a:pt x="53736" y="89436"/>
                  </a:moveTo>
                  <a:lnTo>
                    <a:pt x="53178" y="89516"/>
                  </a:lnTo>
                  <a:lnTo>
                    <a:pt x="53975" y="96900"/>
                  </a:lnTo>
                  <a:lnTo>
                    <a:pt x="54639" y="96820"/>
                  </a:lnTo>
                  <a:lnTo>
                    <a:pt x="53736" y="89436"/>
                  </a:lnTo>
                  <a:close/>
                  <a:moveTo>
                    <a:pt x="44679" y="89569"/>
                  </a:moveTo>
                  <a:lnTo>
                    <a:pt x="43988" y="96953"/>
                  </a:lnTo>
                  <a:lnTo>
                    <a:pt x="44652" y="97006"/>
                  </a:lnTo>
                  <a:lnTo>
                    <a:pt x="45236" y="89622"/>
                  </a:lnTo>
                  <a:lnTo>
                    <a:pt x="44679" y="89569"/>
                  </a:lnTo>
                  <a:close/>
                  <a:moveTo>
                    <a:pt x="50921" y="89702"/>
                  </a:moveTo>
                  <a:lnTo>
                    <a:pt x="50336" y="89728"/>
                  </a:lnTo>
                  <a:lnTo>
                    <a:pt x="50682" y="97139"/>
                  </a:lnTo>
                  <a:lnTo>
                    <a:pt x="51346" y="97112"/>
                  </a:lnTo>
                  <a:lnTo>
                    <a:pt x="50921" y="89702"/>
                  </a:lnTo>
                  <a:close/>
                  <a:moveTo>
                    <a:pt x="47494" y="89755"/>
                  </a:moveTo>
                  <a:lnTo>
                    <a:pt x="47308" y="97166"/>
                  </a:lnTo>
                  <a:lnTo>
                    <a:pt x="47972" y="97166"/>
                  </a:lnTo>
                  <a:lnTo>
                    <a:pt x="48079" y="89755"/>
                  </a:lnTo>
                  <a:close/>
                </a:path>
              </a:pathLst>
            </a:custGeom>
            <a:solidFill>
              <a:schemeClr val="lt1"/>
            </a:solidFill>
            <a:ln w="0">
              <a:noFill/>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000000"/>
                </a:solidFill>
                <a:latin typeface="Arial"/>
              </a:endParaRPr>
            </a:p>
          </p:txBody>
        </p:sp>
      </p:grpSp>
      <p:sp>
        <p:nvSpPr>
          <p:cNvPr id="723" name="PlaceHolder 3"/>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uk-UA" sz="1400" spc="-1" strike="noStrike">
                <a:solidFill>
                  <a:srgbClr val="000000"/>
                </a:solidFill>
                <a:latin typeface="Arial"/>
              </a:rPr>
              <a:t>Click to edit the outline text format</a:t>
            </a:r>
            <a:endParaRPr b="0" lang="uk-UA" sz="14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uk-UA" sz="1400" spc="-1" strike="noStrike">
                <a:solidFill>
                  <a:srgbClr val="000000"/>
                </a:solidFill>
                <a:latin typeface="Arial"/>
              </a:rPr>
              <a:t>Second Outline Level</a:t>
            </a:r>
            <a:endParaRPr b="0" lang="uk-UA" sz="14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uk-UA" sz="1400" spc="-1" strike="noStrike">
                <a:solidFill>
                  <a:srgbClr val="000000"/>
                </a:solidFill>
                <a:latin typeface="Arial"/>
              </a:rPr>
              <a:t>Third Outline Level</a:t>
            </a:r>
            <a:endParaRPr b="0" lang="uk-UA" sz="14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uk-UA" sz="1400" spc="-1" strike="noStrike">
                <a:solidFill>
                  <a:srgbClr val="000000"/>
                </a:solidFill>
                <a:latin typeface="Arial"/>
              </a:rPr>
              <a:t>Fourth Outline Level</a:t>
            </a:r>
            <a:endParaRPr b="0" lang="uk-UA" sz="14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uk-UA" sz="2000" spc="-1" strike="noStrike">
                <a:solidFill>
                  <a:srgbClr val="000000"/>
                </a:solidFill>
                <a:latin typeface="Arial"/>
              </a:rPr>
              <a:t>Fifth Outline Level</a:t>
            </a:r>
            <a:endParaRPr b="0" lang="uk-UA" sz="20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uk-UA" sz="2000" spc="-1" strike="noStrike">
                <a:solidFill>
                  <a:srgbClr val="000000"/>
                </a:solidFill>
                <a:latin typeface="Arial"/>
              </a:rPr>
              <a:t>Sixth Outline Level</a:t>
            </a:r>
            <a:endParaRPr b="0" lang="uk-UA" sz="20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uk-UA" sz="2000" spc="-1" strike="noStrike">
                <a:solidFill>
                  <a:srgbClr val="000000"/>
                </a:solidFill>
                <a:latin typeface="Arial"/>
              </a:rPr>
              <a:t>Seventh Outline Level</a:t>
            </a:r>
            <a:endParaRPr b="0" lang="uk-UA"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844" r:id="rId6"/>
    <p:sldLayoutId id="2147483845" r:id="rId7"/>
    <p:sldLayoutId id="2147483846" r:id="rId8"/>
    <p:sldLayoutId id="2147483847" r:id="rId9"/>
    <p:sldLayoutId id="2147483848" r:id="rId10"/>
    <p:sldLayoutId id="2147483849" r:id="rId11"/>
    <p:sldLayoutId id="2147483850" r:id="rId12"/>
    <p:sldLayoutId id="2147483851" r:id="rId13"/>
    <p:sldLayoutId id="2147483852" r:id="rId14"/>
    <p:sldLayoutId id="2147483853" r:id="rId15"/>
    <p:sldLayoutId id="2147483854" r:id="rId16"/>
    <p:sldLayoutId id="2147483855" r:id="rId17"/>
  </p:sldLayoutIdLst>
</p:sldMaster>
</file>

<file path=ppt/slideMasters/slideMaster1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dk1"/>
        </a:solidFill>
      </p:bgPr>
    </p:bg>
    <p:spTree>
      <p:nvGrpSpPr>
        <p:cNvPr id="1" name=""/>
        <p:cNvGrpSpPr/>
        <p:nvPr/>
      </p:nvGrpSpPr>
      <p:grpSpPr>
        <a:xfrm>
          <a:off x="0" y="0"/>
          <a:ext cx="0" cy="0"/>
          <a:chOff x="0" y="0"/>
          <a:chExt cx="0" cy="0"/>
        </a:xfrm>
      </p:grpSpPr>
      <p:sp>
        <p:nvSpPr>
          <p:cNvPr id="760" name="PlaceHolder 1"/>
          <p:cNvSpPr>
            <a:spLocks noGrp="1"/>
          </p:cNvSpPr>
          <p:nvPr>
            <p:ph type="title"/>
          </p:nvPr>
        </p:nvSpPr>
        <p:spPr>
          <a:xfrm>
            <a:off x="1284120" y="1723680"/>
            <a:ext cx="6575760" cy="1198080"/>
          </a:xfrm>
          <a:prstGeom prst="rect">
            <a:avLst/>
          </a:prstGeom>
          <a:noFill/>
          <a:ln w="0">
            <a:noFill/>
          </a:ln>
        </p:spPr>
        <p:txBody>
          <a:bodyPr tIns="91440" bIns="91440" anchor="b">
            <a:noAutofit/>
          </a:bodyPr>
          <a:p>
            <a:pPr indent="0" algn="ctr">
              <a:lnSpc>
                <a:spcPct val="100000"/>
              </a:lnSpc>
              <a:buNone/>
            </a:pPr>
            <a:r>
              <a:rPr b="1" lang="uk-UA" sz="6400" spc="-1" strike="noStrike">
                <a:solidFill>
                  <a:schemeClr val="lt1"/>
                </a:solidFill>
                <a:latin typeface="Unbounded"/>
                <a:ea typeface="Unbounded"/>
              </a:rPr>
              <a:t>xx%</a:t>
            </a:r>
            <a:endParaRPr b="0" lang="uk-UA" sz="6400" spc="-1" strike="noStrike">
              <a:solidFill>
                <a:srgbClr val="000000"/>
              </a:solidFill>
              <a:latin typeface="Arial"/>
            </a:endParaRPr>
          </a:p>
        </p:txBody>
      </p:sp>
      <p:grpSp>
        <p:nvGrpSpPr>
          <p:cNvPr id="761" name="Google Shape;122;p11"/>
          <p:cNvGrpSpPr/>
          <p:nvPr/>
        </p:nvGrpSpPr>
        <p:grpSpPr>
          <a:xfrm>
            <a:off x="3030120" y="472320"/>
            <a:ext cx="6113520" cy="4711680"/>
            <a:chOff x="3030120" y="472320"/>
            <a:chExt cx="6113520" cy="4711680"/>
          </a:xfrm>
        </p:grpSpPr>
        <p:pic>
          <p:nvPicPr>
            <p:cNvPr id="762" name="Google Shape;123;p11" descr=""/>
            <p:cNvPicPr/>
            <p:nvPr/>
          </p:nvPicPr>
          <p:blipFill>
            <a:blip r:embed="rId2"/>
            <a:srcRect l="28359" t="0" r="28359" b="56512"/>
            <a:stretch/>
          </p:blipFill>
          <p:spPr>
            <a:xfrm flipH="1">
              <a:off x="3030120" y="2837520"/>
              <a:ext cx="4437720" cy="2333520"/>
            </a:xfrm>
            <a:prstGeom prst="rect">
              <a:avLst/>
            </a:prstGeom>
            <a:ln w="0">
              <a:noFill/>
            </a:ln>
          </p:spPr>
        </p:pic>
        <p:pic>
          <p:nvPicPr>
            <p:cNvPr id="763" name="Google Shape;124;p11" descr=""/>
            <p:cNvPicPr/>
            <p:nvPr/>
          </p:nvPicPr>
          <p:blipFill>
            <a:blip r:embed="rId3"/>
            <a:srcRect l="2611" t="15569" r="78800" b="11296"/>
            <a:stretch/>
          </p:blipFill>
          <p:spPr>
            <a:xfrm flipH="1" rot="10800000">
              <a:off x="6856920" y="472320"/>
              <a:ext cx="2286720" cy="4711680"/>
            </a:xfrm>
            <a:prstGeom prst="rect">
              <a:avLst/>
            </a:prstGeom>
            <a:ln w="0">
              <a:noFill/>
            </a:ln>
          </p:spPr>
        </p:pic>
      </p:grpSp>
      <p:grpSp>
        <p:nvGrpSpPr>
          <p:cNvPr id="764" name="Google Shape;125;p11"/>
          <p:cNvGrpSpPr/>
          <p:nvPr/>
        </p:nvGrpSpPr>
        <p:grpSpPr>
          <a:xfrm>
            <a:off x="5428800" y="-479160"/>
            <a:ext cx="2777760" cy="6044760"/>
            <a:chOff x="5428800" y="-479160"/>
            <a:chExt cx="2777760" cy="6044760"/>
          </a:xfrm>
        </p:grpSpPr>
        <p:sp>
          <p:nvSpPr>
            <p:cNvPr id="765" name="Google Shape;126;p11"/>
            <p:cNvSpPr/>
            <p:nvPr/>
          </p:nvSpPr>
          <p:spPr>
            <a:xfrm flipH="1">
              <a:off x="5428440" y="-479160"/>
              <a:ext cx="1021320" cy="1018080"/>
            </a:xfrm>
            <a:custGeom>
              <a:avLst/>
              <a:gdLst>
                <a:gd name="textAreaLeft" fmla="*/ -360 w 1021320"/>
                <a:gd name="textAreaRight" fmla="*/ 1021320 w 1021320"/>
                <a:gd name="textAreaTop" fmla="*/ 0 h 1018080"/>
                <a:gd name="textAreaBottom" fmla="*/ 1018440 h 1018080"/>
              </a:gdLst>
              <a:ahLst/>
              <a:rect l="textAreaLeft" t="textAreaTop" r="textAreaRight" b="textAreaBottom"/>
              <a:pathLst>
                <a:path w="52484" h="52327">
                  <a:moveTo>
                    <a:pt x="23885" y="79"/>
                  </a:moveTo>
                  <a:lnTo>
                    <a:pt x="22706" y="158"/>
                  </a:lnTo>
                  <a:lnTo>
                    <a:pt x="24435" y="16500"/>
                  </a:lnTo>
                  <a:lnTo>
                    <a:pt x="25613" y="16421"/>
                  </a:lnTo>
                  <a:lnTo>
                    <a:pt x="23885" y="79"/>
                  </a:lnTo>
                  <a:close/>
                  <a:moveTo>
                    <a:pt x="28206" y="1"/>
                  </a:moveTo>
                  <a:lnTo>
                    <a:pt x="26477" y="16343"/>
                  </a:lnTo>
                  <a:lnTo>
                    <a:pt x="27735" y="16500"/>
                  </a:lnTo>
                  <a:lnTo>
                    <a:pt x="29463" y="158"/>
                  </a:lnTo>
                  <a:lnTo>
                    <a:pt x="28206" y="1"/>
                  </a:lnTo>
                  <a:close/>
                  <a:moveTo>
                    <a:pt x="33549" y="944"/>
                  </a:moveTo>
                  <a:lnTo>
                    <a:pt x="28520" y="16657"/>
                  </a:lnTo>
                  <a:lnTo>
                    <a:pt x="29699" y="16971"/>
                  </a:lnTo>
                  <a:lnTo>
                    <a:pt x="34727" y="1336"/>
                  </a:lnTo>
                  <a:lnTo>
                    <a:pt x="33549" y="944"/>
                  </a:lnTo>
                  <a:close/>
                  <a:moveTo>
                    <a:pt x="18542" y="1101"/>
                  </a:moveTo>
                  <a:lnTo>
                    <a:pt x="17364" y="1494"/>
                  </a:lnTo>
                  <a:lnTo>
                    <a:pt x="22470" y="17207"/>
                  </a:lnTo>
                  <a:lnTo>
                    <a:pt x="23649" y="16814"/>
                  </a:lnTo>
                  <a:lnTo>
                    <a:pt x="18542" y="1101"/>
                  </a:lnTo>
                  <a:close/>
                  <a:moveTo>
                    <a:pt x="38655" y="3065"/>
                  </a:moveTo>
                  <a:lnTo>
                    <a:pt x="30406" y="17286"/>
                  </a:lnTo>
                  <a:lnTo>
                    <a:pt x="31506" y="17914"/>
                  </a:lnTo>
                  <a:lnTo>
                    <a:pt x="39755" y="3693"/>
                  </a:lnTo>
                  <a:lnTo>
                    <a:pt x="38655" y="3065"/>
                  </a:lnTo>
                  <a:close/>
                  <a:moveTo>
                    <a:pt x="13514" y="3301"/>
                  </a:moveTo>
                  <a:lnTo>
                    <a:pt x="12414" y="3851"/>
                  </a:lnTo>
                  <a:lnTo>
                    <a:pt x="20585" y="18150"/>
                  </a:lnTo>
                  <a:lnTo>
                    <a:pt x="21685" y="17521"/>
                  </a:lnTo>
                  <a:lnTo>
                    <a:pt x="13514" y="3301"/>
                  </a:lnTo>
                  <a:close/>
                  <a:moveTo>
                    <a:pt x="43212" y="6129"/>
                  </a:moveTo>
                  <a:lnTo>
                    <a:pt x="32213" y="18386"/>
                  </a:lnTo>
                  <a:lnTo>
                    <a:pt x="33077" y="19171"/>
                  </a:lnTo>
                  <a:lnTo>
                    <a:pt x="44155" y="6993"/>
                  </a:lnTo>
                  <a:lnTo>
                    <a:pt x="43212" y="6129"/>
                  </a:lnTo>
                  <a:close/>
                  <a:moveTo>
                    <a:pt x="8957" y="6443"/>
                  </a:moveTo>
                  <a:lnTo>
                    <a:pt x="8014" y="7229"/>
                  </a:lnTo>
                  <a:lnTo>
                    <a:pt x="19092" y="19486"/>
                  </a:lnTo>
                  <a:lnTo>
                    <a:pt x="20035" y="18621"/>
                  </a:lnTo>
                  <a:lnTo>
                    <a:pt x="8957" y="6443"/>
                  </a:lnTo>
                  <a:close/>
                  <a:moveTo>
                    <a:pt x="46984" y="10136"/>
                  </a:moveTo>
                  <a:lnTo>
                    <a:pt x="33706" y="19721"/>
                  </a:lnTo>
                  <a:lnTo>
                    <a:pt x="34413" y="20743"/>
                  </a:lnTo>
                  <a:lnTo>
                    <a:pt x="47769" y="11079"/>
                  </a:lnTo>
                  <a:lnTo>
                    <a:pt x="46984" y="10136"/>
                  </a:lnTo>
                  <a:close/>
                  <a:moveTo>
                    <a:pt x="5264" y="10450"/>
                  </a:moveTo>
                  <a:lnTo>
                    <a:pt x="4479" y="11393"/>
                  </a:lnTo>
                  <a:lnTo>
                    <a:pt x="17835" y="21135"/>
                  </a:lnTo>
                  <a:lnTo>
                    <a:pt x="18542" y="20114"/>
                  </a:lnTo>
                  <a:lnTo>
                    <a:pt x="5264" y="10450"/>
                  </a:lnTo>
                  <a:close/>
                  <a:moveTo>
                    <a:pt x="49891" y="14771"/>
                  </a:moveTo>
                  <a:lnTo>
                    <a:pt x="34884" y="21450"/>
                  </a:lnTo>
                  <a:lnTo>
                    <a:pt x="35356" y="22628"/>
                  </a:lnTo>
                  <a:lnTo>
                    <a:pt x="50441" y="15871"/>
                  </a:lnTo>
                  <a:lnTo>
                    <a:pt x="49891" y="14771"/>
                  </a:lnTo>
                  <a:close/>
                  <a:moveTo>
                    <a:pt x="2436" y="15164"/>
                  </a:moveTo>
                  <a:lnTo>
                    <a:pt x="1964" y="16264"/>
                  </a:lnTo>
                  <a:lnTo>
                    <a:pt x="16971" y="22942"/>
                  </a:lnTo>
                  <a:lnTo>
                    <a:pt x="17442" y="21843"/>
                  </a:lnTo>
                  <a:lnTo>
                    <a:pt x="2436" y="15164"/>
                  </a:lnTo>
                  <a:close/>
                  <a:moveTo>
                    <a:pt x="51776" y="19878"/>
                  </a:moveTo>
                  <a:lnTo>
                    <a:pt x="35670" y="23335"/>
                  </a:lnTo>
                  <a:lnTo>
                    <a:pt x="35906" y="24592"/>
                  </a:lnTo>
                  <a:lnTo>
                    <a:pt x="52012" y="21135"/>
                  </a:lnTo>
                  <a:lnTo>
                    <a:pt x="51776" y="19878"/>
                  </a:lnTo>
                  <a:close/>
                  <a:moveTo>
                    <a:pt x="629" y="20350"/>
                  </a:moveTo>
                  <a:lnTo>
                    <a:pt x="393" y="21528"/>
                  </a:lnTo>
                  <a:lnTo>
                    <a:pt x="16499" y="24985"/>
                  </a:lnTo>
                  <a:lnTo>
                    <a:pt x="16814" y="23728"/>
                  </a:lnTo>
                  <a:lnTo>
                    <a:pt x="629" y="20350"/>
                  </a:lnTo>
                  <a:close/>
                  <a:moveTo>
                    <a:pt x="36063" y="25300"/>
                  </a:moveTo>
                  <a:lnTo>
                    <a:pt x="36063" y="26635"/>
                  </a:lnTo>
                  <a:lnTo>
                    <a:pt x="52483" y="26635"/>
                  </a:lnTo>
                  <a:lnTo>
                    <a:pt x="52483" y="25378"/>
                  </a:lnTo>
                  <a:lnTo>
                    <a:pt x="36063" y="25300"/>
                  </a:lnTo>
                  <a:close/>
                  <a:moveTo>
                    <a:pt x="0" y="25771"/>
                  </a:moveTo>
                  <a:lnTo>
                    <a:pt x="0" y="27028"/>
                  </a:lnTo>
                  <a:lnTo>
                    <a:pt x="16421" y="27028"/>
                  </a:lnTo>
                  <a:lnTo>
                    <a:pt x="16499" y="25771"/>
                  </a:lnTo>
                  <a:close/>
                  <a:moveTo>
                    <a:pt x="35984" y="27421"/>
                  </a:moveTo>
                  <a:lnTo>
                    <a:pt x="35748" y="28599"/>
                  </a:lnTo>
                  <a:lnTo>
                    <a:pt x="51855" y="32056"/>
                  </a:lnTo>
                  <a:lnTo>
                    <a:pt x="52090" y="30799"/>
                  </a:lnTo>
                  <a:lnTo>
                    <a:pt x="35984" y="27421"/>
                  </a:lnTo>
                  <a:close/>
                  <a:moveTo>
                    <a:pt x="16578" y="27814"/>
                  </a:moveTo>
                  <a:lnTo>
                    <a:pt x="472" y="31192"/>
                  </a:lnTo>
                  <a:lnTo>
                    <a:pt x="707" y="32449"/>
                  </a:lnTo>
                  <a:lnTo>
                    <a:pt x="16814" y="28992"/>
                  </a:lnTo>
                  <a:lnTo>
                    <a:pt x="16578" y="27814"/>
                  </a:lnTo>
                  <a:close/>
                  <a:moveTo>
                    <a:pt x="35513" y="29385"/>
                  </a:moveTo>
                  <a:lnTo>
                    <a:pt x="35041" y="30485"/>
                  </a:lnTo>
                  <a:lnTo>
                    <a:pt x="50048" y="37242"/>
                  </a:lnTo>
                  <a:lnTo>
                    <a:pt x="50598" y="36063"/>
                  </a:lnTo>
                  <a:lnTo>
                    <a:pt x="35513" y="29385"/>
                  </a:lnTo>
                  <a:close/>
                  <a:moveTo>
                    <a:pt x="17128" y="29778"/>
                  </a:moveTo>
                  <a:lnTo>
                    <a:pt x="2122" y="36456"/>
                  </a:lnTo>
                  <a:lnTo>
                    <a:pt x="2593" y="37556"/>
                  </a:lnTo>
                  <a:lnTo>
                    <a:pt x="17678" y="30956"/>
                  </a:lnTo>
                  <a:lnTo>
                    <a:pt x="17128" y="29778"/>
                  </a:lnTo>
                  <a:close/>
                  <a:moveTo>
                    <a:pt x="34648" y="31271"/>
                  </a:moveTo>
                  <a:lnTo>
                    <a:pt x="33863" y="32292"/>
                  </a:lnTo>
                  <a:lnTo>
                    <a:pt x="47219" y="41956"/>
                  </a:lnTo>
                  <a:lnTo>
                    <a:pt x="47926" y="40934"/>
                  </a:lnTo>
                  <a:lnTo>
                    <a:pt x="34648" y="31271"/>
                  </a:lnTo>
                  <a:close/>
                  <a:moveTo>
                    <a:pt x="18149" y="31585"/>
                  </a:moveTo>
                  <a:lnTo>
                    <a:pt x="4714" y="41249"/>
                  </a:lnTo>
                  <a:lnTo>
                    <a:pt x="5500" y="42270"/>
                  </a:lnTo>
                  <a:lnTo>
                    <a:pt x="18778" y="32528"/>
                  </a:lnTo>
                  <a:lnTo>
                    <a:pt x="18149" y="31585"/>
                  </a:lnTo>
                  <a:close/>
                  <a:moveTo>
                    <a:pt x="33470" y="32921"/>
                  </a:moveTo>
                  <a:lnTo>
                    <a:pt x="32449" y="33706"/>
                  </a:lnTo>
                  <a:lnTo>
                    <a:pt x="43527" y="45963"/>
                  </a:lnTo>
                  <a:lnTo>
                    <a:pt x="44469" y="45099"/>
                  </a:lnTo>
                  <a:lnTo>
                    <a:pt x="33470" y="32921"/>
                  </a:lnTo>
                  <a:close/>
                  <a:moveTo>
                    <a:pt x="19406" y="33156"/>
                  </a:moveTo>
                  <a:lnTo>
                    <a:pt x="8328" y="45413"/>
                  </a:lnTo>
                  <a:lnTo>
                    <a:pt x="9271" y="46198"/>
                  </a:lnTo>
                  <a:lnTo>
                    <a:pt x="20349" y="34021"/>
                  </a:lnTo>
                  <a:lnTo>
                    <a:pt x="19406" y="33156"/>
                  </a:lnTo>
                  <a:close/>
                  <a:moveTo>
                    <a:pt x="31899" y="34256"/>
                  </a:moveTo>
                  <a:lnTo>
                    <a:pt x="30799" y="34885"/>
                  </a:lnTo>
                  <a:lnTo>
                    <a:pt x="39048" y="49105"/>
                  </a:lnTo>
                  <a:lnTo>
                    <a:pt x="40148" y="48477"/>
                  </a:lnTo>
                  <a:lnTo>
                    <a:pt x="31899" y="34256"/>
                  </a:lnTo>
                  <a:close/>
                  <a:moveTo>
                    <a:pt x="20978" y="34413"/>
                  </a:moveTo>
                  <a:lnTo>
                    <a:pt x="12728" y="48713"/>
                  </a:lnTo>
                  <a:lnTo>
                    <a:pt x="13828" y="49341"/>
                  </a:lnTo>
                  <a:lnTo>
                    <a:pt x="22078" y="35042"/>
                  </a:lnTo>
                  <a:lnTo>
                    <a:pt x="20978" y="34413"/>
                  </a:lnTo>
                  <a:close/>
                  <a:moveTo>
                    <a:pt x="30092" y="35199"/>
                  </a:moveTo>
                  <a:lnTo>
                    <a:pt x="28834" y="35592"/>
                  </a:lnTo>
                  <a:lnTo>
                    <a:pt x="33941" y="51227"/>
                  </a:lnTo>
                  <a:lnTo>
                    <a:pt x="35120" y="50834"/>
                  </a:lnTo>
                  <a:lnTo>
                    <a:pt x="30092" y="35199"/>
                  </a:lnTo>
                  <a:close/>
                  <a:moveTo>
                    <a:pt x="22863" y="35356"/>
                  </a:moveTo>
                  <a:lnTo>
                    <a:pt x="17756" y="50991"/>
                  </a:lnTo>
                  <a:lnTo>
                    <a:pt x="18935" y="51384"/>
                  </a:lnTo>
                  <a:lnTo>
                    <a:pt x="24042" y="35749"/>
                  </a:lnTo>
                  <a:lnTo>
                    <a:pt x="22863" y="35356"/>
                  </a:lnTo>
                  <a:close/>
                  <a:moveTo>
                    <a:pt x="24828" y="35828"/>
                  </a:moveTo>
                  <a:lnTo>
                    <a:pt x="23099" y="52248"/>
                  </a:lnTo>
                  <a:lnTo>
                    <a:pt x="24356" y="52327"/>
                  </a:lnTo>
                  <a:lnTo>
                    <a:pt x="26085" y="35985"/>
                  </a:lnTo>
                  <a:lnTo>
                    <a:pt x="24828" y="35828"/>
                  </a:lnTo>
                  <a:close/>
                  <a:moveTo>
                    <a:pt x="28127" y="35828"/>
                  </a:moveTo>
                  <a:lnTo>
                    <a:pt x="26870" y="35906"/>
                  </a:lnTo>
                  <a:lnTo>
                    <a:pt x="28599" y="52327"/>
                  </a:lnTo>
                  <a:lnTo>
                    <a:pt x="29856" y="52170"/>
                  </a:lnTo>
                  <a:lnTo>
                    <a:pt x="28127" y="35828"/>
                  </a:lnTo>
                  <a:close/>
                </a:path>
              </a:pathLst>
            </a:custGeom>
            <a:solidFill>
              <a:schemeClr val="lt1"/>
            </a:solidFill>
            <a:ln w="0">
              <a:noFill/>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000000"/>
                </a:solidFill>
                <a:latin typeface="Arial"/>
              </a:endParaRPr>
            </a:p>
          </p:txBody>
        </p:sp>
        <p:sp>
          <p:nvSpPr>
            <p:cNvPr id="766" name="Google Shape;127;p11"/>
            <p:cNvSpPr/>
            <p:nvPr/>
          </p:nvSpPr>
          <p:spPr>
            <a:xfrm flipH="1">
              <a:off x="7460640" y="4259880"/>
              <a:ext cx="745920" cy="1305720"/>
            </a:xfrm>
            <a:custGeom>
              <a:avLst/>
              <a:gdLst>
                <a:gd name="textAreaLeft" fmla="*/ 360 w 745920"/>
                <a:gd name="textAreaRight" fmla="*/ 746640 w 745920"/>
                <a:gd name="textAreaTop" fmla="*/ 0 h 1305720"/>
                <a:gd name="textAreaBottom" fmla="*/ 1306080 h 1305720"/>
              </a:gdLst>
              <a:ahLst/>
              <a:rect l="textAreaLeft" t="textAreaTop" r="textAreaRight" b="textAreaBottom"/>
              <a:pathLst>
                <a:path w="29856" h="52248">
                  <a:moveTo>
                    <a:pt x="20668" y="8089"/>
                  </a:moveTo>
                  <a:cubicBezTo>
                    <a:pt x="20666" y="8116"/>
                    <a:pt x="20665" y="8144"/>
                    <a:pt x="20664" y="8171"/>
                  </a:cubicBezTo>
                  <a:cubicBezTo>
                    <a:pt x="20665" y="8144"/>
                    <a:pt x="20667" y="8116"/>
                    <a:pt x="20668" y="8089"/>
                  </a:cubicBezTo>
                  <a:close/>
                  <a:moveTo>
                    <a:pt x="24585" y="4346"/>
                  </a:moveTo>
                  <a:cubicBezTo>
                    <a:pt x="26590" y="4346"/>
                    <a:pt x="27886" y="4872"/>
                    <a:pt x="28285" y="5736"/>
                  </a:cubicBezTo>
                  <a:cubicBezTo>
                    <a:pt x="28913" y="7071"/>
                    <a:pt x="27420" y="9193"/>
                    <a:pt x="24671" y="11235"/>
                  </a:cubicBezTo>
                  <a:lnTo>
                    <a:pt x="24435" y="11235"/>
                  </a:lnTo>
                  <a:cubicBezTo>
                    <a:pt x="24042" y="11235"/>
                    <a:pt x="23571" y="11235"/>
                    <a:pt x="23099" y="11314"/>
                  </a:cubicBezTo>
                  <a:cubicBezTo>
                    <a:pt x="19642" y="11707"/>
                    <a:pt x="16185" y="12649"/>
                    <a:pt x="12885" y="14142"/>
                  </a:cubicBezTo>
                  <a:cubicBezTo>
                    <a:pt x="10136" y="15242"/>
                    <a:pt x="7464" y="16735"/>
                    <a:pt x="5029" y="18542"/>
                  </a:cubicBezTo>
                  <a:cubicBezTo>
                    <a:pt x="3222" y="18542"/>
                    <a:pt x="1965" y="18071"/>
                    <a:pt x="1572" y="17206"/>
                  </a:cubicBezTo>
                  <a:cubicBezTo>
                    <a:pt x="550" y="14849"/>
                    <a:pt x="5814" y="10292"/>
                    <a:pt x="13043" y="7150"/>
                  </a:cubicBezTo>
                  <a:cubicBezTo>
                    <a:pt x="15085" y="6286"/>
                    <a:pt x="17128" y="5578"/>
                    <a:pt x="19249" y="5107"/>
                  </a:cubicBezTo>
                  <a:cubicBezTo>
                    <a:pt x="20170" y="5798"/>
                    <a:pt x="20716" y="6938"/>
                    <a:pt x="20668" y="8089"/>
                  </a:cubicBezTo>
                  <a:lnTo>
                    <a:pt x="20668" y="8089"/>
                  </a:lnTo>
                  <a:cubicBezTo>
                    <a:pt x="20775" y="6395"/>
                    <a:pt x="21790" y="4941"/>
                    <a:pt x="23413" y="4400"/>
                  </a:cubicBezTo>
                  <a:cubicBezTo>
                    <a:pt x="23827" y="4363"/>
                    <a:pt x="24218" y="4346"/>
                    <a:pt x="24585" y="4346"/>
                  </a:cubicBezTo>
                  <a:close/>
                  <a:moveTo>
                    <a:pt x="24121" y="11707"/>
                  </a:moveTo>
                  <a:cubicBezTo>
                    <a:pt x="21842" y="13278"/>
                    <a:pt x="19407" y="14692"/>
                    <a:pt x="16814" y="15792"/>
                  </a:cubicBezTo>
                  <a:cubicBezTo>
                    <a:pt x="13278" y="17364"/>
                    <a:pt x="9586" y="18306"/>
                    <a:pt x="5736" y="18542"/>
                  </a:cubicBezTo>
                  <a:cubicBezTo>
                    <a:pt x="8014" y="16971"/>
                    <a:pt x="10528" y="15556"/>
                    <a:pt x="13121" y="14457"/>
                  </a:cubicBezTo>
                  <a:cubicBezTo>
                    <a:pt x="16264" y="13042"/>
                    <a:pt x="19721" y="12100"/>
                    <a:pt x="23178" y="11707"/>
                  </a:cubicBezTo>
                  <a:close/>
                  <a:moveTo>
                    <a:pt x="24828" y="11707"/>
                  </a:moveTo>
                  <a:cubicBezTo>
                    <a:pt x="26713" y="11785"/>
                    <a:pt x="27970" y="12257"/>
                    <a:pt x="28285" y="13121"/>
                  </a:cubicBezTo>
                  <a:cubicBezTo>
                    <a:pt x="28835" y="14457"/>
                    <a:pt x="27420" y="16499"/>
                    <a:pt x="24671" y="18621"/>
                  </a:cubicBezTo>
                  <a:lnTo>
                    <a:pt x="24435" y="18621"/>
                  </a:lnTo>
                  <a:cubicBezTo>
                    <a:pt x="24042" y="18621"/>
                    <a:pt x="23571" y="18699"/>
                    <a:pt x="23099" y="18699"/>
                  </a:cubicBezTo>
                  <a:cubicBezTo>
                    <a:pt x="19564" y="19092"/>
                    <a:pt x="16185" y="20035"/>
                    <a:pt x="12885" y="21528"/>
                  </a:cubicBezTo>
                  <a:cubicBezTo>
                    <a:pt x="10136" y="22628"/>
                    <a:pt x="7464" y="24120"/>
                    <a:pt x="5029" y="25927"/>
                  </a:cubicBezTo>
                  <a:cubicBezTo>
                    <a:pt x="3222" y="25849"/>
                    <a:pt x="1965" y="25377"/>
                    <a:pt x="1572" y="24592"/>
                  </a:cubicBezTo>
                  <a:cubicBezTo>
                    <a:pt x="943" y="23256"/>
                    <a:pt x="2436" y="21135"/>
                    <a:pt x="5186" y="19092"/>
                  </a:cubicBezTo>
                  <a:cubicBezTo>
                    <a:pt x="8093" y="19092"/>
                    <a:pt x="12414" y="18149"/>
                    <a:pt x="16971" y="16185"/>
                  </a:cubicBezTo>
                  <a:cubicBezTo>
                    <a:pt x="19721" y="15007"/>
                    <a:pt x="22392" y="13514"/>
                    <a:pt x="24828" y="11707"/>
                  </a:cubicBezTo>
                  <a:close/>
                  <a:moveTo>
                    <a:pt x="24121" y="19092"/>
                  </a:moveTo>
                  <a:cubicBezTo>
                    <a:pt x="21842" y="20663"/>
                    <a:pt x="19407" y="22078"/>
                    <a:pt x="16814" y="23178"/>
                  </a:cubicBezTo>
                  <a:cubicBezTo>
                    <a:pt x="13278" y="24749"/>
                    <a:pt x="9586" y="25692"/>
                    <a:pt x="5736" y="25927"/>
                  </a:cubicBezTo>
                  <a:cubicBezTo>
                    <a:pt x="8014" y="24356"/>
                    <a:pt x="10528" y="22942"/>
                    <a:pt x="13121" y="21842"/>
                  </a:cubicBezTo>
                  <a:cubicBezTo>
                    <a:pt x="16264" y="20428"/>
                    <a:pt x="19721" y="19485"/>
                    <a:pt x="23178" y="19092"/>
                  </a:cubicBezTo>
                  <a:close/>
                  <a:moveTo>
                    <a:pt x="24042" y="26399"/>
                  </a:moveTo>
                  <a:lnTo>
                    <a:pt x="24042" y="26477"/>
                  </a:lnTo>
                  <a:cubicBezTo>
                    <a:pt x="21764" y="28049"/>
                    <a:pt x="19328" y="29384"/>
                    <a:pt x="16814" y="30484"/>
                  </a:cubicBezTo>
                  <a:cubicBezTo>
                    <a:pt x="13278" y="31977"/>
                    <a:pt x="9586" y="32998"/>
                    <a:pt x="5814" y="33234"/>
                  </a:cubicBezTo>
                  <a:cubicBezTo>
                    <a:pt x="8093" y="31663"/>
                    <a:pt x="10528" y="30249"/>
                    <a:pt x="13043" y="29227"/>
                  </a:cubicBezTo>
                  <a:cubicBezTo>
                    <a:pt x="16264" y="27734"/>
                    <a:pt x="19642" y="26870"/>
                    <a:pt x="23178" y="26477"/>
                  </a:cubicBezTo>
                  <a:cubicBezTo>
                    <a:pt x="23492" y="26399"/>
                    <a:pt x="23806" y="26399"/>
                    <a:pt x="24042" y="26399"/>
                  </a:cubicBezTo>
                  <a:close/>
                  <a:moveTo>
                    <a:pt x="24828" y="19092"/>
                  </a:moveTo>
                  <a:cubicBezTo>
                    <a:pt x="26713" y="19092"/>
                    <a:pt x="27970" y="19642"/>
                    <a:pt x="28285" y="20428"/>
                  </a:cubicBezTo>
                  <a:cubicBezTo>
                    <a:pt x="28835" y="21842"/>
                    <a:pt x="27420" y="23885"/>
                    <a:pt x="24592" y="26006"/>
                  </a:cubicBezTo>
                  <a:lnTo>
                    <a:pt x="24435" y="26006"/>
                  </a:lnTo>
                  <a:cubicBezTo>
                    <a:pt x="24042" y="26006"/>
                    <a:pt x="23571" y="26006"/>
                    <a:pt x="23099" y="26085"/>
                  </a:cubicBezTo>
                  <a:cubicBezTo>
                    <a:pt x="19564" y="26477"/>
                    <a:pt x="16185" y="27420"/>
                    <a:pt x="12885" y="28913"/>
                  </a:cubicBezTo>
                  <a:cubicBezTo>
                    <a:pt x="10136" y="30013"/>
                    <a:pt x="7464" y="31506"/>
                    <a:pt x="5029" y="33313"/>
                  </a:cubicBezTo>
                  <a:cubicBezTo>
                    <a:pt x="3222" y="33156"/>
                    <a:pt x="1965" y="32763"/>
                    <a:pt x="1572" y="31820"/>
                  </a:cubicBezTo>
                  <a:lnTo>
                    <a:pt x="1572" y="31899"/>
                  </a:lnTo>
                  <a:cubicBezTo>
                    <a:pt x="943" y="30563"/>
                    <a:pt x="2436" y="28520"/>
                    <a:pt x="5186" y="26399"/>
                  </a:cubicBezTo>
                  <a:cubicBezTo>
                    <a:pt x="5290" y="26402"/>
                    <a:pt x="5396" y="26403"/>
                    <a:pt x="5503" y="26403"/>
                  </a:cubicBezTo>
                  <a:cubicBezTo>
                    <a:pt x="8403" y="26403"/>
                    <a:pt x="12577" y="25386"/>
                    <a:pt x="16971" y="23492"/>
                  </a:cubicBezTo>
                  <a:cubicBezTo>
                    <a:pt x="19721" y="22392"/>
                    <a:pt x="22392" y="20899"/>
                    <a:pt x="24828" y="19092"/>
                  </a:cubicBezTo>
                  <a:close/>
                  <a:moveTo>
                    <a:pt x="24121" y="33784"/>
                  </a:moveTo>
                  <a:cubicBezTo>
                    <a:pt x="21842" y="35434"/>
                    <a:pt x="19328" y="36770"/>
                    <a:pt x="16735" y="37870"/>
                  </a:cubicBezTo>
                  <a:cubicBezTo>
                    <a:pt x="13314" y="39425"/>
                    <a:pt x="9662" y="40364"/>
                    <a:pt x="5855" y="40612"/>
                  </a:cubicBezTo>
                  <a:lnTo>
                    <a:pt x="5855" y="40612"/>
                  </a:lnTo>
                  <a:cubicBezTo>
                    <a:pt x="8099" y="38999"/>
                    <a:pt x="10495" y="37615"/>
                    <a:pt x="13043" y="36534"/>
                  </a:cubicBezTo>
                  <a:cubicBezTo>
                    <a:pt x="16264" y="35120"/>
                    <a:pt x="19642" y="34177"/>
                    <a:pt x="23099" y="33784"/>
                  </a:cubicBezTo>
                  <a:close/>
                  <a:moveTo>
                    <a:pt x="24828" y="26399"/>
                  </a:moveTo>
                  <a:cubicBezTo>
                    <a:pt x="26713" y="26399"/>
                    <a:pt x="27970" y="26949"/>
                    <a:pt x="28363" y="27813"/>
                  </a:cubicBezTo>
                  <a:cubicBezTo>
                    <a:pt x="28913" y="29149"/>
                    <a:pt x="27420" y="31191"/>
                    <a:pt x="24671" y="33313"/>
                  </a:cubicBezTo>
                  <a:lnTo>
                    <a:pt x="24671" y="33391"/>
                  </a:lnTo>
                  <a:lnTo>
                    <a:pt x="23099" y="33391"/>
                  </a:lnTo>
                  <a:cubicBezTo>
                    <a:pt x="19564" y="33784"/>
                    <a:pt x="16107" y="34727"/>
                    <a:pt x="12885" y="36141"/>
                  </a:cubicBezTo>
                  <a:cubicBezTo>
                    <a:pt x="10136" y="37320"/>
                    <a:pt x="7464" y="38812"/>
                    <a:pt x="5029" y="40620"/>
                  </a:cubicBezTo>
                  <a:cubicBezTo>
                    <a:pt x="3222" y="40541"/>
                    <a:pt x="1965" y="40148"/>
                    <a:pt x="1572" y="39205"/>
                  </a:cubicBezTo>
                  <a:cubicBezTo>
                    <a:pt x="1022" y="37870"/>
                    <a:pt x="2515" y="35748"/>
                    <a:pt x="5264" y="33706"/>
                  </a:cubicBezTo>
                  <a:cubicBezTo>
                    <a:pt x="8171" y="33706"/>
                    <a:pt x="12493" y="32763"/>
                    <a:pt x="16971" y="30799"/>
                  </a:cubicBezTo>
                  <a:cubicBezTo>
                    <a:pt x="19799" y="29699"/>
                    <a:pt x="22392" y="28206"/>
                    <a:pt x="24828" y="26399"/>
                  </a:cubicBezTo>
                  <a:close/>
                  <a:moveTo>
                    <a:pt x="24828" y="33784"/>
                  </a:moveTo>
                  <a:cubicBezTo>
                    <a:pt x="26792" y="33784"/>
                    <a:pt x="27970" y="34256"/>
                    <a:pt x="28285" y="35120"/>
                  </a:cubicBezTo>
                  <a:lnTo>
                    <a:pt x="28285" y="35198"/>
                  </a:lnTo>
                  <a:cubicBezTo>
                    <a:pt x="29306" y="37555"/>
                    <a:pt x="24042" y="42034"/>
                    <a:pt x="16814" y="45176"/>
                  </a:cubicBezTo>
                  <a:cubicBezTo>
                    <a:pt x="14457" y="46198"/>
                    <a:pt x="12021" y="46983"/>
                    <a:pt x="9507" y="47533"/>
                  </a:cubicBezTo>
                  <a:cubicBezTo>
                    <a:pt x="8407" y="46748"/>
                    <a:pt x="7700" y="45491"/>
                    <a:pt x="7700" y="44155"/>
                  </a:cubicBezTo>
                  <a:cubicBezTo>
                    <a:pt x="7700" y="45884"/>
                    <a:pt x="6600" y="47455"/>
                    <a:pt x="4950" y="48005"/>
                  </a:cubicBezTo>
                  <a:cubicBezTo>
                    <a:pt x="3222" y="47926"/>
                    <a:pt x="1965" y="47455"/>
                    <a:pt x="1572" y="46591"/>
                  </a:cubicBezTo>
                  <a:cubicBezTo>
                    <a:pt x="943" y="45255"/>
                    <a:pt x="2436" y="43212"/>
                    <a:pt x="5186" y="41091"/>
                  </a:cubicBezTo>
                  <a:cubicBezTo>
                    <a:pt x="5290" y="41094"/>
                    <a:pt x="5396" y="41095"/>
                    <a:pt x="5504" y="41095"/>
                  </a:cubicBezTo>
                  <a:cubicBezTo>
                    <a:pt x="8403" y="41095"/>
                    <a:pt x="12577" y="40081"/>
                    <a:pt x="16971" y="38262"/>
                  </a:cubicBezTo>
                  <a:cubicBezTo>
                    <a:pt x="19721" y="37084"/>
                    <a:pt x="22392" y="35591"/>
                    <a:pt x="24828" y="33784"/>
                  </a:cubicBezTo>
                  <a:close/>
                  <a:moveTo>
                    <a:pt x="20742" y="0"/>
                  </a:moveTo>
                  <a:cubicBezTo>
                    <a:pt x="20742" y="2279"/>
                    <a:pt x="18935" y="4086"/>
                    <a:pt x="16657" y="4086"/>
                  </a:cubicBezTo>
                  <a:cubicBezTo>
                    <a:pt x="17442" y="4086"/>
                    <a:pt x="18149" y="4243"/>
                    <a:pt x="18857" y="4714"/>
                  </a:cubicBezTo>
                  <a:cubicBezTo>
                    <a:pt x="16814" y="5186"/>
                    <a:pt x="14850" y="5893"/>
                    <a:pt x="12964" y="6678"/>
                  </a:cubicBezTo>
                  <a:cubicBezTo>
                    <a:pt x="5186" y="10057"/>
                    <a:pt x="0" y="14771"/>
                    <a:pt x="1257" y="17364"/>
                  </a:cubicBezTo>
                  <a:cubicBezTo>
                    <a:pt x="1650" y="18306"/>
                    <a:pt x="2829" y="18856"/>
                    <a:pt x="4557" y="19013"/>
                  </a:cubicBezTo>
                  <a:cubicBezTo>
                    <a:pt x="1886" y="21135"/>
                    <a:pt x="629" y="23178"/>
                    <a:pt x="1257" y="24670"/>
                  </a:cubicBezTo>
                  <a:cubicBezTo>
                    <a:pt x="1650" y="25613"/>
                    <a:pt x="2829" y="26163"/>
                    <a:pt x="4557" y="26320"/>
                  </a:cubicBezTo>
                  <a:cubicBezTo>
                    <a:pt x="1886" y="28442"/>
                    <a:pt x="629" y="30563"/>
                    <a:pt x="1257" y="31977"/>
                  </a:cubicBezTo>
                  <a:cubicBezTo>
                    <a:pt x="1650" y="32998"/>
                    <a:pt x="2829" y="33470"/>
                    <a:pt x="4557" y="33627"/>
                  </a:cubicBezTo>
                  <a:cubicBezTo>
                    <a:pt x="1965" y="35748"/>
                    <a:pt x="550" y="37870"/>
                    <a:pt x="1257" y="39362"/>
                  </a:cubicBezTo>
                  <a:cubicBezTo>
                    <a:pt x="1650" y="40384"/>
                    <a:pt x="2829" y="40855"/>
                    <a:pt x="4557" y="41012"/>
                  </a:cubicBezTo>
                  <a:cubicBezTo>
                    <a:pt x="1886" y="43134"/>
                    <a:pt x="629" y="45255"/>
                    <a:pt x="1257" y="46669"/>
                  </a:cubicBezTo>
                  <a:cubicBezTo>
                    <a:pt x="1650" y="47769"/>
                    <a:pt x="2986" y="48319"/>
                    <a:pt x="4950" y="48398"/>
                  </a:cubicBezTo>
                  <a:cubicBezTo>
                    <a:pt x="6600" y="48948"/>
                    <a:pt x="7779" y="50440"/>
                    <a:pt x="7779" y="52248"/>
                  </a:cubicBezTo>
                  <a:cubicBezTo>
                    <a:pt x="7779" y="49969"/>
                    <a:pt x="9586" y="48162"/>
                    <a:pt x="11864" y="48162"/>
                  </a:cubicBezTo>
                  <a:cubicBezTo>
                    <a:pt x="11236" y="48162"/>
                    <a:pt x="10686" y="48005"/>
                    <a:pt x="10136" y="47769"/>
                  </a:cubicBezTo>
                  <a:cubicBezTo>
                    <a:pt x="12493" y="47219"/>
                    <a:pt x="14771" y="46512"/>
                    <a:pt x="17050" y="45569"/>
                  </a:cubicBezTo>
                  <a:cubicBezTo>
                    <a:pt x="24671" y="42269"/>
                    <a:pt x="29856" y="37634"/>
                    <a:pt x="28756" y="34963"/>
                  </a:cubicBezTo>
                  <a:cubicBezTo>
                    <a:pt x="28285" y="34020"/>
                    <a:pt x="27185" y="33470"/>
                    <a:pt x="25378" y="33313"/>
                  </a:cubicBezTo>
                  <a:cubicBezTo>
                    <a:pt x="27970" y="31191"/>
                    <a:pt x="29306" y="29070"/>
                    <a:pt x="28756" y="27656"/>
                  </a:cubicBezTo>
                  <a:cubicBezTo>
                    <a:pt x="28285" y="26635"/>
                    <a:pt x="27106" y="26163"/>
                    <a:pt x="25378" y="26006"/>
                  </a:cubicBezTo>
                  <a:cubicBezTo>
                    <a:pt x="28049" y="23885"/>
                    <a:pt x="29385" y="21763"/>
                    <a:pt x="28756" y="20271"/>
                  </a:cubicBezTo>
                  <a:cubicBezTo>
                    <a:pt x="28285" y="19328"/>
                    <a:pt x="27185" y="18778"/>
                    <a:pt x="25378" y="18621"/>
                  </a:cubicBezTo>
                  <a:cubicBezTo>
                    <a:pt x="28049" y="16499"/>
                    <a:pt x="29306" y="14378"/>
                    <a:pt x="28756" y="12964"/>
                  </a:cubicBezTo>
                  <a:cubicBezTo>
                    <a:pt x="28285" y="11942"/>
                    <a:pt x="27185" y="11392"/>
                    <a:pt x="25378" y="11314"/>
                  </a:cubicBezTo>
                  <a:cubicBezTo>
                    <a:pt x="28049" y="9193"/>
                    <a:pt x="29306" y="7071"/>
                    <a:pt x="28756" y="5578"/>
                  </a:cubicBezTo>
                  <a:cubicBezTo>
                    <a:pt x="28285" y="4478"/>
                    <a:pt x="26792" y="3929"/>
                    <a:pt x="24513" y="3929"/>
                  </a:cubicBezTo>
                  <a:lnTo>
                    <a:pt x="23649" y="3929"/>
                  </a:lnTo>
                  <a:cubicBezTo>
                    <a:pt x="21921" y="3379"/>
                    <a:pt x="20742" y="1807"/>
                    <a:pt x="20742" y="0"/>
                  </a:cubicBezTo>
                  <a:close/>
                </a:path>
              </a:pathLst>
            </a:custGeom>
            <a:solidFill>
              <a:schemeClr val="lt1"/>
            </a:solidFill>
            <a:ln w="9525">
              <a:solidFill>
                <a:srgbClr val="ffffff"/>
              </a:solidFill>
              <a:round/>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000000"/>
                </a:solidFill>
                <a:latin typeface="Arial"/>
              </a:endParaRPr>
            </a:p>
          </p:txBody>
        </p:sp>
      </p:grpSp>
      <p:grpSp>
        <p:nvGrpSpPr>
          <p:cNvPr id="767" name="Google Shape;128;p11"/>
          <p:cNvGrpSpPr/>
          <p:nvPr/>
        </p:nvGrpSpPr>
        <p:grpSpPr>
          <a:xfrm>
            <a:off x="360" y="0"/>
            <a:ext cx="4986360" cy="3918600"/>
            <a:chOff x="360" y="0"/>
            <a:chExt cx="4986360" cy="3918600"/>
          </a:xfrm>
        </p:grpSpPr>
        <p:pic>
          <p:nvPicPr>
            <p:cNvPr id="768" name="Google Shape;129;p11" descr=""/>
            <p:cNvPicPr/>
            <p:nvPr/>
          </p:nvPicPr>
          <p:blipFill>
            <a:blip r:embed="rId4"/>
            <a:srcRect l="-3477" t="28515" r="79950" b="11567"/>
            <a:stretch/>
          </p:blipFill>
          <p:spPr>
            <a:xfrm flipH="1">
              <a:off x="360" y="0"/>
              <a:ext cx="2939040" cy="3918600"/>
            </a:xfrm>
            <a:prstGeom prst="rect">
              <a:avLst/>
            </a:prstGeom>
            <a:ln w="0">
              <a:noFill/>
            </a:ln>
          </p:spPr>
        </p:pic>
        <p:pic>
          <p:nvPicPr>
            <p:cNvPr id="769" name="Google Shape;130;p11" descr=""/>
            <p:cNvPicPr/>
            <p:nvPr/>
          </p:nvPicPr>
          <p:blipFill>
            <a:blip r:embed="rId5"/>
            <a:srcRect l="14460" t="59539" r="39317" b="0"/>
            <a:stretch/>
          </p:blipFill>
          <p:spPr>
            <a:xfrm flipH="1">
              <a:off x="360" y="0"/>
              <a:ext cx="4986360" cy="2283840"/>
            </a:xfrm>
            <a:prstGeom prst="rect">
              <a:avLst/>
            </a:prstGeom>
            <a:ln w="0">
              <a:noFill/>
            </a:ln>
          </p:spPr>
        </p:pic>
      </p:grpSp>
      <p:sp>
        <p:nvSpPr>
          <p:cNvPr id="770" name="PlaceHolder 2"/>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uk-UA" sz="1400" spc="-1" strike="noStrike">
                <a:solidFill>
                  <a:srgbClr val="000000"/>
                </a:solidFill>
                <a:latin typeface="Arial"/>
              </a:rPr>
              <a:t>Click to edit the outline text format</a:t>
            </a:r>
            <a:endParaRPr b="0" lang="uk-UA" sz="14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uk-UA" sz="1400" spc="-1" strike="noStrike">
                <a:solidFill>
                  <a:srgbClr val="000000"/>
                </a:solidFill>
                <a:latin typeface="Arial"/>
              </a:rPr>
              <a:t>Second Outline Level</a:t>
            </a:r>
            <a:endParaRPr b="0" lang="uk-UA" sz="14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uk-UA" sz="1400" spc="-1" strike="noStrike">
                <a:solidFill>
                  <a:srgbClr val="000000"/>
                </a:solidFill>
                <a:latin typeface="Arial"/>
              </a:rPr>
              <a:t>Third Outline Level</a:t>
            </a:r>
            <a:endParaRPr b="0" lang="uk-UA" sz="14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uk-UA" sz="1400" spc="-1" strike="noStrike">
                <a:solidFill>
                  <a:srgbClr val="000000"/>
                </a:solidFill>
                <a:latin typeface="Arial"/>
              </a:rPr>
              <a:t>Fourth Outline Level</a:t>
            </a:r>
            <a:endParaRPr b="0" lang="uk-UA" sz="14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uk-UA" sz="2000" spc="-1" strike="noStrike">
                <a:solidFill>
                  <a:srgbClr val="000000"/>
                </a:solidFill>
                <a:latin typeface="Arial"/>
              </a:rPr>
              <a:t>Fifth Outline Level</a:t>
            </a:r>
            <a:endParaRPr b="0" lang="uk-UA" sz="20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uk-UA" sz="2000" spc="-1" strike="noStrike">
                <a:solidFill>
                  <a:srgbClr val="000000"/>
                </a:solidFill>
                <a:latin typeface="Arial"/>
              </a:rPr>
              <a:t>Sixth Outline Level</a:t>
            </a:r>
            <a:endParaRPr b="0" lang="uk-UA" sz="20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uk-UA" sz="2000" spc="-1" strike="noStrike">
                <a:solidFill>
                  <a:srgbClr val="000000"/>
                </a:solidFill>
                <a:latin typeface="Arial"/>
              </a:rPr>
              <a:t>Seventh Outline Level</a:t>
            </a:r>
            <a:endParaRPr b="0" lang="uk-UA"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857" r:id="rId6"/>
    <p:sldLayoutId id="2147483858" r:id="rId7"/>
    <p:sldLayoutId id="2147483859" r:id="rId8"/>
    <p:sldLayoutId id="2147483860" r:id="rId9"/>
    <p:sldLayoutId id="2147483861" r:id="rId10"/>
    <p:sldLayoutId id="2147483862" r:id="rId11"/>
    <p:sldLayoutId id="2147483863" r:id="rId12"/>
    <p:sldLayoutId id="2147483864" r:id="rId13"/>
    <p:sldLayoutId id="2147483865" r:id="rId14"/>
    <p:sldLayoutId id="2147483866" r:id="rId15"/>
    <p:sldLayoutId id="2147483867" r:id="rId16"/>
    <p:sldLayoutId id="2147483868" r:id="rId17"/>
  </p:sldLayoutIdLst>
</p:sldMaster>
</file>

<file path=ppt/slideMasters/slideMaster18.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dk1"/>
        </a:solidFill>
      </p:bgPr>
    </p:bg>
    <p:spTree>
      <p:nvGrpSpPr>
        <p:cNvPr id="1" name=""/>
        <p:cNvGrpSpPr/>
        <p:nvPr/>
      </p:nvGrpSpPr>
      <p:grpSpPr>
        <a:xfrm>
          <a:off x="0" y="0"/>
          <a:ext cx="0" cy="0"/>
          <a:chOff x="0" y="0"/>
          <a:chExt cx="0" cy="0"/>
        </a:xfrm>
      </p:grpSpPr>
      <p:sp>
        <p:nvSpPr>
          <p:cNvPr id="807" name="PlaceHolder 1"/>
          <p:cNvSpPr>
            <a:spLocks noGrp="1"/>
          </p:cNvSpPr>
          <p:nvPr>
            <p:ph type="title"/>
          </p:nvPr>
        </p:nvSpPr>
        <p:spPr>
          <a:xfrm>
            <a:off x="2223720" y="670320"/>
            <a:ext cx="4696560" cy="768600"/>
          </a:xfrm>
          <a:prstGeom prst="rect">
            <a:avLst/>
          </a:prstGeom>
          <a:noFill/>
          <a:ln w="0">
            <a:noFill/>
          </a:ln>
        </p:spPr>
        <p:txBody>
          <a:bodyPr tIns="91440" bIns="91440" anchor="ctr">
            <a:noAutofit/>
          </a:bodyPr>
          <a:p>
            <a:pPr indent="0" algn="ctr">
              <a:lnSpc>
                <a:spcPct val="100000"/>
              </a:lnSpc>
              <a:buNone/>
            </a:pPr>
            <a:r>
              <a:rPr b="1" lang="uk-UA" sz="4500" spc="-1" strike="noStrike">
                <a:solidFill>
                  <a:schemeClr val="lt1"/>
                </a:solidFill>
                <a:latin typeface="Unbounded"/>
                <a:ea typeface="Unbounded"/>
              </a:rPr>
              <a:t>xx%</a:t>
            </a:r>
            <a:endParaRPr b="0" lang="uk-UA" sz="4500" spc="-1" strike="noStrike">
              <a:solidFill>
                <a:srgbClr val="000000"/>
              </a:solidFill>
              <a:latin typeface="Arial"/>
            </a:endParaRPr>
          </a:p>
        </p:txBody>
      </p:sp>
      <p:sp>
        <p:nvSpPr>
          <p:cNvPr id="808" name="PlaceHolder 2"/>
          <p:cNvSpPr>
            <a:spLocks noGrp="1"/>
          </p:cNvSpPr>
          <p:nvPr>
            <p:ph type="title"/>
          </p:nvPr>
        </p:nvSpPr>
        <p:spPr>
          <a:xfrm>
            <a:off x="2223720" y="1967760"/>
            <a:ext cx="4696560" cy="768600"/>
          </a:xfrm>
          <a:prstGeom prst="rect">
            <a:avLst/>
          </a:prstGeom>
          <a:noFill/>
          <a:ln w="0">
            <a:noFill/>
          </a:ln>
        </p:spPr>
        <p:txBody>
          <a:bodyPr tIns="91440" bIns="91440" anchor="ctr">
            <a:noAutofit/>
          </a:bodyPr>
          <a:p>
            <a:pPr indent="0" algn="ctr">
              <a:lnSpc>
                <a:spcPct val="100000"/>
              </a:lnSpc>
              <a:buNone/>
            </a:pPr>
            <a:r>
              <a:rPr b="1" lang="uk-UA" sz="4500" spc="-1" strike="noStrike">
                <a:solidFill>
                  <a:schemeClr val="lt1"/>
                </a:solidFill>
                <a:latin typeface="Unbounded"/>
                <a:ea typeface="Unbounded"/>
              </a:rPr>
              <a:t>xx%</a:t>
            </a:r>
            <a:endParaRPr b="0" lang="uk-UA" sz="4500" spc="-1" strike="noStrike">
              <a:solidFill>
                <a:srgbClr val="000000"/>
              </a:solidFill>
              <a:latin typeface="Arial"/>
            </a:endParaRPr>
          </a:p>
        </p:txBody>
      </p:sp>
      <p:sp>
        <p:nvSpPr>
          <p:cNvPr id="809" name="PlaceHolder 3"/>
          <p:cNvSpPr>
            <a:spLocks noGrp="1"/>
          </p:cNvSpPr>
          <p:nvPr>
            <p:ph type="title"/>
          </p:nvPr>
        </p:nvSpPr>
        <p:spPr>
          <a:xfrm>
            <a:off x="2223720" y="3265560"/>
            <a:ext cx="4696560" cy="768600"/>
          </a:xfrm>
          <a:prstGeom prst="rect">
            <a:avLst/>
          </a:prstGeom>
          <a:noFill/>
          <a:ln w="0">
            <a:noFill/>
          </a:ln>
        </p:spPr>
        <p:txBody>
          <a:bodyPr tIns="91440" bIns="91440" anchor="ctr">
            <a:noAutofit/>
          </a:bodyPr>
          <a:p>
            <a:pPr indent="0" algn="ctr">
              <a:lnSpc>
                <a:spcPct val="100000"/>
              </a:lnSpc>
              <a:buNone/>
            </a:pPr>
            <a:r>
              <a:rPr b="1" lang="uk-UA" sz="4500" spc="-1" strike="noStrike">
                <a:solidFill>
                  <a:schemeClr val="lt1"/>
                </a:solidFill>
                <a:latin typeface="Unbounded"/>
                <a:ea typeface="Unbounded"/>
              </a:rPr>
              <a:t>xx%</a:t>
            </a:r>
            <a:endParaRPr b="0" lang="uk-UA" sz="4500" spc="-1" strike="noStrike">
              <a:solidFill>
                <a:srgbClr val="000000"/>
              </a:solidFill>
              <a:latin typeface="Arial"/>
            </a:endParaRPr>
          </a:p>
        </p:txBody>
      </p:sp>
      <p:grpSp>
        <p:nvGrpSpPr>
          <p:cNvPr id="810" name="Google Shape;359;p27"/>
          <p:cNvGrpSpPr/>
          <p:nvPr/>
        </p:nvGrpSpPr>
        <p:grpSpPr>
          <a:xfrm>
            <a:off x="3837240" y="0"/>
            <a:ext cx="5306400" cy="4524120"/>
            <a:chOff x="3837240" y="0"/>
            <a:chExt cx="5306400" cy="4524120"/>
          </a:xfrm>
        </p:grpSpPr>
        <p:pic>
          <p:nvPicPr>
            <p:cNvPr id="811" name="Google Shape;360;p27" descr=""/>
            <p:cNvPicPr/>
            <p:nvPr/>
          </p:nvPicPr>
          <p:blipFill>
            <a:blip r:embed="rId2"/>
            <a:srcRect l="5320" t="20041" r="76003" b="10779"/>
            <a:stretch/>
          </p:blipFill>
          <p:spPr>
            <a:xfrm>
              <a:off x="6810840" y="0"/>
              <a:ext cx="2332800" cy="4524120"/>
            </a:xfrm>
            <a:prstGeom prst="rect">
              <a:avLst/>
            </a:prstGeom>
            <a:ln w="0">
              <a:noFill/>
            </a:ln>
          </p:spPr>
        </p:pic>
        <p:pic>
          <p:nvPicPr>
            <p:cNvPr id="812" name="Google Shape;361;p27" descr=""/>
            <p:cNvPicPr/>
            <p:nvPr/>
          </p:nvPicPr>
          <p:blipFill>
            <a:blip r:embed="rId3"/>
            <a:srcRect l="28192" t="61946" r="22617" b="-2401"/>
            <a:stretch/>
          </p:blipFill>
          <p:spPr>
            <a:xfrm>
              <a:off x="3837240" y="0"/>
              <a:ext cx="5306400" cy="2283840"/>
            </a:xfrm>
            <a:prstGeom prst="rect">
              <a:avLst/>
            </a:prstGeom>
            <a:ln w="0">
              <a:noFill/>
            </a:ln>
          </p:spPr>
        </p:pic>
      </p:grpSp>
      <p:grpSp>
        <p:nvGrpSpPr>
          <p:cNvPr id="813" name="Google Shape;362;p27"/>
          <p:cNvGrpSpPr/>
          <p:nvPr/>
        </p:nvGrpSpPr>
        <p:grpSpPr>
          <a:xfrm>
            <a:off x="0" y="1018080"/>
            <a:ext cx="4437720" cy="4165920"/>
            <a:chOff x="0" y="1018080"/>
            <a:chExt cx="4437720" cy="4165920"/>
          </a:xfrm>
        </p:grpSpPr>
        <p:pic>
          <p:nvPicPr>
            <p:cNvPr id="814" name="Google Shape;363;p27" descr=""/>
            <p:cNvPicPr/>
            <p:nvPr/>
          </p:nvPicPr>
          <p:blipFill>
            <a:blip r:embed="rId4"/>
            <a:srcRect l="35370" t="5164" r="21351" b="51348"/>
            <a:stretch/>
          </p:blipFill>
          <p:spPr>
            <a:xfrm>
              <a:off x="0" y="2809440"/>
              <a:ext cx="4437720" cy="2333520"/>
            </a:xfrm>
            <a:prstGeom prst="rect">
              <a:avLst/>
            </a:prstGeom>
            <a:ln w="0">
              <a:noFill/>
            </a:ln>
          </p:spPr>
        </p:pic>
        <p:pic>
          <p:nvPicPr>
            <p:cNvPr id="815" name="Google Shape;364;p27" descr=""/>
            <p:cNvPicPr/>
            <p:nvPr/>
          </p:nvPicPr>
          <p:blipFill>
            <a:blip r:embed="rId5"/>
            <a:srcRect l="0" t="21588" r="76117" b="13746"/>
            <a:stretch/>
          </p:blipFill>
          <p:spPr>
            <a:xfrm rot="10800000">
              <a:off x="360" y="1018080"/>
              <a:ext cx="2939040" cy="4165920"/>
            </a:xfrm>
            <a:prstGeom prst="rect">
              <a:avLst/>
            </a:prstGeom>
            <a:ln w="0">
              <a:noFill/>
            </a:ln>
          </p:spPr>
        </p:pic>
      </p:grpSp>
      <p:grpSp>
        <p:nvGrpSpPr>
          <p:cNvPr id="816" name="Google Shape;365;p27"/>
          <p:cNvGrpSpPr/>
          <p:nvPr/>
        </p:nvGrpSpPr>
        <p:grpSpPr>
          <a:xfrm>
            <a:off x="-1088640" y="-1306440"/>
            <a:ext cx="9792360" cy="6742440"/>
            <a:chOff x="-1088640" y="-1306440"/>
            <a:chExt cx="9792360" cy="6742440"/>
          </a:xfrm>
        </p:grpSpPr>
        <p:sp>
          <p:nvSpPr>
            <p:cNvPr id="817" name="Google Shape;366;p27"/>
            <p:cNvSpPr/>
            <p:nvPr/>
          </p:nvSpPr>
          <p:spPr>
            <a:xfrm>
              <a:off x="-1088640" y="-1306440"/>
              <a:ext cx="2429280" cy="2428920"/>
            </a:xfrm>
            <a:custGeom>
              <a:avLst/>
              <a:gdLst>
                <a:gd name="textAreaLeft" fmla="*/ 0 w 2429280"/>
                <a:gd name="textAreaRight" fmla="*/ 2429640 w 2429280"/>
                <a:gd name="textAreaTop" fmla="*/ 0 h 2428920"/>
                <a:gd name="textAreaBottom" fmla="*/ 2429280 h 2428920"/>
              </a:gdLst>
              <a:ahLst/>
              <a:rect l="textAreaLeft" t="textAreaTop" r="textAreaRight" b="textAreaBottom"/>
              <a:pathLst>
                <a:path w="97192" h="97166">
                  <a:moveTo>
                    <a:pt x="47043" y="1"/>
                  </a:moveTo>
                  <a:lnTo>
                    <a:pt x="47282" y="7412"/>
                  </a:lnTo>
                  <a:lnTo>
                    <a:pt x="47839" y="7412"/>
                  </a:lnTo>
                  <a:lnTo>
                    <a:pt x="47707" y="1"/>
                  </a:lnTo>
                  <a:close/>
                  <a:moveTo>
                    <a:pt x="50389" y="27"/>
                  </a:moveTo>
                  <a:lnTo>
                    <a:pt x="50150" y="7438"/>
                  </a:lnTo>
                  <a:lnTo>
                    <a:pt x="50708" y="7465"/>
                  </a:lnTo>
                  <a:lnTo>
                    <a:pt x="51053" y="54"/>
                  </a:lnTo>
                  <a:cubicBezTo>
                    <a:pt x="50841" y="54"/>
                    <a:pt x="50628" y="27"/>
                    <a:pt x="50389" y="27"/>
                  </a:cubicBezTo>
                  <a:close/>
                  <a:moveTo>
                    <a:pt x="44386" y="160"/>
                  </a:moveTo>
                  <a:lnTo>
                    <a:pt x="43722" y="213"/>
                  </a:lnTo>
                  <a:lnTo>
                    <a:pt x="44466" y="7598"/>
                  </a:lnTo>
                  <a:lnTo>
                    <a:pt x="45024" y="7544"/>
                  </a:lnTo>
                  <a:lnTo>
                    <a:pt x="44386" y="160"/>
                  </a:lnTo>
                  <a:close/>
                  <a:moveTo>
                    <a:pt x="53710" y="266"/>
                  </a:moveTo>
                  <a:lnTo>
                    <a:pt x="52939" y="7624"/>
                  </a:lnTo>
                  <a:lnTo>
                    <a:pt x="53524" y="7704"/>
                  </a:lnTo>
                  <a:lnTo>
                    <a:pt x="54374" y="319"/>
                  </a:lnTo>
                  <a:lnTo>
                    <a:pt x="53710" y="266"/>
                  </a:lnTo>
                  <a:close/>
                  <a:moveTo>
                    <a:pt x="41066" y="585"/>
                  </a:moveTo>
                  <a:cubicBezTo>
                    <a:pt x="40854" y="612"/>
                    <a:pt x="40615" y="638"/>
                    <a:pt x="40402" y="691"/>
                  </a:cubicBezTo>
                  <a:lnTo>
                    <a:pt x="41650" y="7996"/>
                  </a:lnTo>
                  <a:lnTo>
                    <a:pt x="42208" y="7890"/>
                  </a:lnTo>
                  <a:lnTo>
                    <a:pt x="41066" y="585"/>
                  </a:lnTo>
                  <a:close/>
                  <a:moveTo>
                    <a:pt x="57030" y="718"/>
                  </a:moveTo>
                  <a:lnTo>
                    <a:pt x="55755" y="8023"/>
                  </a:lnTo>
                  <a:lnTo>
                    <a:pt x="56313" y="8129"/>
                  </a:lnTo>
                  <a:lnTo>
                    <a:pt x="57694" y="851"/>
                  </a:lnTo>
                  <a:lnTo>
                    <a:pt x="57030" y="718"/>
                  </a:lnTo>
                  <a:close/>
                  <a:moveTo>
                    <a:pt x="37772" y="1196"/>
                  </a:moveTo>
                  <a:lnTo>
                    <a:pt x="37135" y="1355"/>
                  </a:lnTo>
                  <a:lnTo>
                    <a:pt x="38861" y="8554"/>
                  </a:lnTo>
                  <a:lnTo>
                    <a:pt x="39446" y="8421"/>
                  </a:lnTo>
                  <a:lnTo>
                    <a:pt x="37772" y="1196"/>
                  </a:lnTo>
                  <a:close/>
                  <a:moveTo>
                    <a:pt x="60297" y="1408"/>
                  </a:moveTo>
                  <a:lnTo>
                    <a:pt x="58517" y="8607"/>
                  </a:lnTo>
                  <a:lnTo>
                    <a:pt x="59075" y="8740"/>
                  </a:lnTo>
                  <a:lnTo>
                    <a:pt x="60961" y="1568"/>
                  </a:lnTo>
                  <a:cubicBezTo>
                    <a:pt x="60749" y="1515"/>
                    <a:pt x="60536" y="1462"/>
                    <a:pt x="60297" y="1408"/>
                  </a:cubicBezTo>
                  <a:close/>
                  <a:moveTo>
                    <a:pt x="34532" y="2046"/>
                  </a:moveTo>
                  <a:lnTo>
                    <a:pt x="33894" y="2232"/>
                  </a:lnTo>
                  <a:lnTo>
                    <a:pt x="36126" y="9324"/>
                  </a:lnTo>
                  <a:lnTo>
                    <a:pt x="36683" y="9138"/>
                  </a:lnTo>
                  <a:lnTo>
                    <a:pt x="34532" y="2046"/>
                  </a:lnTo>
                  <a:close/>
                  <a:moveTo>
                    <a:pt x="63538" y="2338"/>
                  </a:moveTo>
                  <a:lnTo>
                    <a:pt x="61253" y="9377"/>
                  </a:lnTo>
                  <a:lnTo>
                    <a:pt x="61811" y="9563"/>
                  </a:lnTo>
                  <a:lnTo>
                    <a:pt x="64175" y="2524"/>
                  </a:lnTo>
                  <a:lnTo>
                    <a:pt x="63538" y="2338"/>
                  </a:lnTo>
                  <a:close/>
                  <a:moveTo>
                    <a:pt x="31371" y="3135"/>
                  </a:moveTo>
                  <a:lnTo>
                    <a:pt x="30760" y="3374"/>
                  </a:lnTo>
                  <a:lnTo>
                    <a:pt x="33469" y="10254"/>
                  </a:lnTo>
                  <a:lnTo>
                    <a:pt x="34001" y="10068"/>
                  </a:lnTo>
                  <a:lnTo>
                    <a:pt x="31371" y="3135"/>
                  </a:lnTo>
                  <a:close/>
                  <a:moveTo>
                    <a:pt x="66699" y="3480"/>
                  </a:moveTo>
                  <a:lnTo>
                    <a:pt x="63910" y="10360"/>
                  </a:lnTo>
                  <a:lnTo>
                    <a:pt x="64467" y="10572"/>
                  </a:lnTo>
                  <a:lnTo>
                    <a:pt x="67310" y="3719"/>
                  </a:lnTo>
                  <a:lnTo>
                    <a:pt x="66699" y="3480"/>
                  </a:lnTo>
                  <a:close/>
                  <a:moveTo>
                    <a:pt x="28290" y="4410"/>
                  </a:moveTo>
                  <a:lnTo>
                    <a:pt x="27679" y="4702"/>
                  </a:lnTo>
                  <a:lnTo>
                    <a:pt x="30866" y="11396"/>
                  </a:lnTo>
                  <a:lnTo>
                    <a:pt x="31397" y="11157"/>
                  </a:lnTo>
                  <a:lnTo>
                    <a:pt x="28290" y="4410"/>
                  </a:lnTo>
                  <a:close/>
                  <a:moveTo>
                    <a:pt x="69753" y="4835"/>
                  </a:moveTo>
                  <a:lnTo>
                    <a:pt x="66513" y="11502"/>
                  </a:lnTo>
                  <a:lnTo>
                    <a:pt x="67044" y="11768"/>
                  </a:lnTo>
                  <a:lnTo>
                    <a:pt x="70364" y="5127"/>
                  </a:lnTo>
                  <a:lnTo>
                    <a:pt x="69753" y="4835"/>
                  </a:lnTo>
                  <a:close/>
                  <a:moveTo>
                    <a:pt x="25315" y="5898"/>
                  </a:moveTo>
                  <a:lnTo>
                    <a:pt x="24730" y="6243"/>
                  </a:lnTo>
                  <a:lnTo>
                    <a:pt x="28369" y="12697"/>
                  </a:lnTo>
                  <a:lnTo>
                    <a:pt x="28847" y="12432"/>
                  </a:lnTo>
                  <a:lnTo>
                    <a:pt x="25315" y="5898"/>
                  </a:lnTo>
                  <a:close/>
                  <a:moveTo>
                    <a:pt x="72728" y="6402"/>
                  </a:moveTo>
                  <a:lnTo>
                    <a:pt x="69036" y="12830"/>
                  </a:lnTo>
                  <a:lnTo>
                    <a:pt x="69514" y="13122"/>
                  </a:lnTo>
                  <a:lnTo>
                    <a:pt x="73286" y="6721"/>
                  </a:lnTo>
                  <a:lnTo>
                    <a:pt x="72728" y="6402"/>
                  </a:lnTo>
                  <a:close/>
                  <a:moveTo>
                    <a:pt x="22446" y="7598"/>
                  </a:moveTo>
                  <a:lnTo>
                    <a:pt x="21888" y="7969"/>
                  </a:lnTo>
                  <a:lnTo>
                    <a:pt x="25952" y="14185"/>
                  </a:lnTo>
                  <a:lnTo>
                    <a:pt x="26430" y="13866"/>
                  </a:lnTo>
                  <a:lnTo>
                    <a:pt x="22446" y="7598"/>
                  </a:lnTo>
                  <a:close/>
                  <a:moveTo>
                    <a:pt x="75570" y="8155"/>
                  </a:moveTo>
                  <a:lnTo>
                    <a:pt x="71453" y="14344"/>
                  </a:lnTo>
                  <a:lnTo>
                    <a:pt x="71905" y="14637"/>
                  </a:lnTo>
                  <a:lnTo>
                    <a:pt x="76128" y="8554"/>
                  </a:lnTo>
                  <a:lnTo>
                    <a:pt x="75570" y="8155"/>
                  </a:lnTo>
                  <a:close/>
                  <a:moveTo>
                    <a:pt x="19684" y="9510"/>
                  </a:moveTo>
                  <a:lnTo>
                    <a:pt x="19152" y="9908"/>
                  </a:lnTo>
                  <a:lnTo>
                    <a:pt x="23641" y="15805"/>
                  </a:lnTo>
                  <a:lnTo>
                    <a:pt x="24093" y="15487"/>
                  </a:lnTo>
                  <a:lnTo>
                    <a:pt x="19684" y="9510"/>
                  </a:lnTo>
                  <a:close/>
                  <a:moveTo>
                    <a:pt x="78280" y="10121"/>
                  </a:moveTo>
                  <a:lnTo>
                    <a:pt x="73738" y="15991"/>
                  </a:lnTo>
                  <a:lnTo>
                    <a:pt x="74189" y="16337"/>
                  </a:lnTo>
                  <a:lnTo>
                    <a:pt x="78811" y="10546"/>
                  </a:lnTo>
                  <a:lnTo>
                    <a:pt x="78280" y="10121"/>
                  </a:lnTo>
                  <a:close/>
                  <a:moveTo>
                    <a:pt x="17054" y="11608"/>
                  </a:moveTo>
                  <a:lnTo>
                    <a:pt x="16549" y="12033"/>
                  </a:lnTo>
                  <a:lnTo>
                    <a:pt x="21437" y="17611"/>
                  </a:lnTo>
                  <a:lnTo>
                    <a:pt x="21888" y="17240"/>
                  </a:lnTo>
                  <a:lnTo>
                    <a:pt x="17054" y="11608"/>
                  </a:lnTo>
                  <a:close/>
                  <a:moveTo>
                    <a:pt x="80856" y="12246"/>
                  </a:moveTo>
                  <a:lnTo>
                    <a:pt x="75916" y="17797"/>
                  </a:lnTo>
                  <a:lnTo>
                    <a:pt x="76367" y="18169"/>
                  </a:lnTo>
                  <a:lnTo>
                    <a:pt x="81361" y="12697"/>
                  </a:lnTo>
                  <a:lnTo>
                    <a:pt x="80856" y="12246"/>
                  </a:lnTo>
                  <a:close/>
                  <a:moveTo>
                    <a:pt x="14610" y="13866"/>
                  </a:moveTo>
                  <a:cubicBezTo>
                    <a:pt x="14451" y="13999"/>
                    <a:pt x="14291" y="14158"/>
                    <a:pt x="14132" y="14318"/>
                  </a:cubicBezTo>
                  <a:lnTo>
                    <a:pt x="19391" y="19551"/>
                  </a:lnTo>
                  <a:lnTo>
                    <a:pt x="19790" y="19179"/>
                  </a:lnTo>
                  <a:lnTo>
                    <a:pt x="14610" y="13866"/>
                  </a:lnTo>
                  <a:close/>
                  <a:moveTo>
                    <a:pt x="83300" y="14557"/>
                  </a:moveTo>
                  <a:lnTo>
                    <a:pt x="77988" y="19763"/>
                  </a:lnTo>
                  <a:cubicBezTo>
                    <a:pt x="78120" y="19869"/>
                    <a:pt x="78253" y="20029"/>
                    <a:pt x="78386" y="20161"/>
                  </a:cubicBezTo>
                  <a:lnTo>
                    <a:pt x="83752" y="15035"/>
                  </a:lnTo>
                  <a:cubicBezTo>
                    <a:pt x="83592" y="14876"/>
                    <a:pt x="83459" y="14716"/>
                    <a:pt x="83300" y="14557"/>
                  </a:cubicBezTo>
                  <a:close/>
                  <a:moveTo>
                    <a:pt x="12299" y="16257"/>
                  </a:moveTo>
                  <a:lnTo>
                    <a:pt x="11848" y="16762"/>
                  </a:lnTo>
                  <a:lnTo>
                    <a:pt x="17452" y="21622"/>
                  </a:lnTo>
                  <a:cubicBezTo>
                    <a:pt x="17585" y="21490"/>
                    <a:pt x="17691" y="21357"/>
                    <a:pt x="17824" y="21197"/>
                  </a:cubicBezTo>
                  <a:lnTo>
                    <a:pt x="12299" y="16257"/>
                  </a:lnTo>
                  <a:close/>
                  <a:moveTo>
                    <a:pt x="85531" y="17027"/>
                  </a:moveTo>
                  <a:lnTo>
                    <a:pt x="79900" y="21835"/>
                  </a:lnTo>
                  <a:cubicBezTo>
                    <a:pt x="80033" y="21968"/>
                    <a:pt x="80139" y="22127"/>
                    <a:pt x="80272" y="22260"/>
                  </a:cubicBezTo>
                  <a:lnTo>
                    <a:pt x="85983" y="17532"/>
                  </a:lnTo>
                  <a:lnTo>
                    <a:pt x="85531" y="17027"/>
                  </a:lnTo>
                  <a:close/>
                  <a:moveTo>
                    <a:pt x="10148" y="18833"/>
                  </a:moveTo>
                  <a:lnTo>
                    <a:pt x="9749" y="19365"/>
                  </a:lnTo>
                  <a:lnTo>
                    <a:pt x="15673" y="23827"/>
                  </a:lnTo>
                  <a:lnTo>
                    <a:pt x="16018" y="23402"/>
                  </a:lnTo>
                  <a:lnTo>
                    <a:pt x="10148" y="18833"/>
                  </a:lnTo>
                  <a:close/>
                  <a:moveTo>
                    <a:pt x="87630" y="19630"/>
                  </a:moveTo>
                  <a:lnTo>
                    <a:pt x="81680" y="24040"/>
                  </a:lnTo>
                  <a:lnTo>
                    <a:pt x="82025" y="24518"/>
                  </a:lnTo>
                  <a:lnTo>
                    <a:pt x="88028" y="20161"/>
                  </a:lnTo>
                  <a:lnTo>
                    <a:pt x="87630" y="19630"/>
                  </a:lnTo>
                  <a:close/>
                  <a:moveTo>
                    <a:pt x="8182" y="21543"/>
                  </a:moveTo>
                  <a:cubicBezTo>
                    <a:pt x="8076" y="21729"/>
                    <a:pt x="7943" y="21915"/>
                    <a:pt x="7810" y="22101"/>
                  </a:cubicBezTo>
                  <a:lnTo>
                    <a:pt x="14052" y="26165"/>
                  </a:lnTo>
                  <a:lnTo>
                    <a:pt x="14345" y="25686"/>
                  </a:lnTo>
                  <a:lnTo>
                    <a:pt x="8182" y="21543"/>
                  </a:lnTo>
                  <a:close/>
                  <a:moveTo>
                    <a:pt x="89542" y="22366"/>
                  </a:moveTo>
                  <a:lnTo>
                    <a:pt x="83273" y="26377"/>
                  </a:lnTo>
                  <a:cubicBezTo>
                    <a:pt x="83380" y="26536"/>
                    <a:pt x="83486" y="26696"/>
                    <a:pt x="83566" y="26855"/>
                  </a:cubicBezTo>
                  <a:lnTo>
                    <a:pt x="83592" y="26855"/>
                  </a:lnTo>
                  <a:lnTo>
                    <a:pt x="89887" y="22924"/>
                  </a:lnTo>
                  <a:cubicBezTo>
                    <a:pt x="89781" y="22738"/>
                    <a:pt x="89648" y="22552"/>
                    <a:pt x="89542" y="22366"/>
                  </a:cubicBezTo>
                  <a:close/>
                  <a:moveTo>
                    <a:pt x="6429" y="24411"/>
                  </a:moveTo>
                  <a:cubicBezTo>
                    <a:pt x="6296" y="24597"/>
                    <a:pt x="6190" y="24783"/>
                    <a:pt x="6084" y="24969"/>
                  </a:cubicBezTo>
                  <a:lnTo>
                    <a:pt x="12565" y="28582"/>
                  </a:lnTo>
                  <a:cubicBezTo>
                    <a:pt x="12671" y="28422"/>
                    <a:pt x="12751" y="28263"/>
                    <a:pt x="12857" y="28104"/>
                  </a:cubicBezTo>
                  <a:lnTo>
                    <a:pt x="6429" y="24411"/>
                  </a:lnTo>
                  <a:close/>
                  <a:moveTo>
                    <a:pt x="91242" y="25261"/>
                  </a:moveTo>
                  <a:lnTo>
                    <a:pt x="84734" y="28821"/>
                  </a:lnTo>
                  <a:cubicBezTo>
                    <a:pt x="84814" y="28980"/>
                    <a:pt x="84894" y="29140"/>
                    <a:pt x="85000" y="29325"/>
                  </a:cubicBezTo>
                  <a:lnTo>
                    <a:pt x="91561" y="25819"/>
                  </a:lnTo>
                  <a:lnTo>
                    <a:pt x="91242" y="25261"/>
                  </a:lnTo>
                  <a:close/>
                  <a:moveTo>
                    <a:pt x="4862" y="27360"/>
                  </a:moveTo>
                  <a:cubicBezTo>
                    <a:pt x="4756" y="27546"/>
                    <a:pt x="4649" y="27758"/>
                    <a:pt x="4570" y="27971"/>
                  </a:cubicBezTo>
                  <a:lnTo>
                    <a:pt x="11290" y="31132"/>
                  </a:lnTo>
                  <a:cubicBezTo>
                    <a:pt x="11370" y="30946"/>
                    <a:pt x="11449" y="30786"/>
                    <a:pt x="11529" y="30600"/>
                  </a:cubicBezTo>
                  <a:lnTo>
                    <a:pt x="4862" y="27360"/>
                  </a:lnTo>
                  <a:close/>
                  <a:moveTo>
                    <a:pt x="92730" y="28236"/>
                  </a:moveTo>
                  <a:lnTo>
                    <a:pt x="86009" y="31344"/>
                  </a:lnTo>
                  <a:cubicBezTo>
                    <a:pt x="86089" y="31504"/>
                    <a:pt x="86142" y="31690"/>
                    <a:pt x="86222" y="31849"/>
                  </a:cubicBezTo>
                  <a:lnTo>
                    <a:pt x="86248" y="31849"/>
                  </a:lnTo>
                  <a:lnTo>
                    <a:pt x="93022" y="28847"/>
                  </a:lnTo>
                  <a:cubicBezTo>
                    <a:pt x="92942" y="28635"/>
                    <a:pt x="92836" y="28422"/>
                    <a:pt x="92730" y="28236"/>
                  </a:cubicBezTo>
                  <a:close/>
                  <a:moveTo>
                    <a:pt x="3481" y="30415"/>
                  </a:moveTo>
                  <a:lnTo>
                    <a:pt x="3242" y="31052"/>
                  </a:lnTo>
                  <a:lnTo>
                    <a:pt x="10174" y="33735"/>
                  </a:lnTo>
                  <a:cubicBezTo>
                    <a:pt x="10227" y="33549"/>
                    <a:pt x="10307" y="33363"/>
                    <a:pt x="10387" y="33204"/>
                  </a:cubicBezTo>
                  <a:lnTo>
                    <a:pt x="10360" y="33204"/>
                  </a:lnTo>
                  <a:lnTo>
                    <a:pt x="3481" y="30415"/>
                  </a:lnTo>
                  <a:close/>
                  <a:moveTo>
                    <a:pt x="94031" y="31318"/>
                  </a:moveTo>
                  <a:lnTo>
                    <a:pt x="87098" y="33947"/>
                  </a:lnTo>
                  <a:cubicBezTo>
                    <a:pt x="87151" y="34107"/>
                    <a:pt x="87231" y="34293"/>
                    <a:pt x="87284" y="34479"/>
                  </a:cubicBezTo>
                  <a:lnTo>
                    <a:pt x="94270" y="31929"/>
                  </a:lnTo>
                  <a:lnTo>
                    <a:pt x="94031" y="31318"/>
                  </a:lnTo>
                  <a:close/>
                  <a:moveTo>
                    <a:pt x="2338" y="33575"/>
                  </a:moveTo>
                  <a:cubicBezTo>
                    <a:pt x="2285" y="33788"/>
                    <a:pt x="2206" y="34000"/>
                    <a:pt x="2153" y="34213"/>
                  </a:cubicBezTo>
                  <a:lnTo>
                    <a:pt x="9218" y="36418"/>
                  </a:lnTo>
                  <a:cubicBezTo>
                    <a:pt x="9298" y="36232"/>
                    <a:pt x="9351" y="36046"/>
                    <a:pt x="9404" y="35860"/>
                  </a:cubicBezTo>
                  <a:lnTo>
                    <a:pt x="2338" y="33575"/>
                  </a:lnTo>
                  <a:close/>
                  <a:moveTo>
                    <a:pt x="95120" y="34479"/>
                  </a:moveTo>
                  <a:lnTo>
                    <a:pt x="88001" y="36630"/>
                  </a:lnTo>
                  <a:cubicBezTo>
                    <a:pt x="88055" y="36816"/>
                    <a:pt x="88108" y="37002"/>
                    <a:pt x="88161" y="37188"/>
                  </a:cubicBezTo>
                  <a:lnTo>
                    <a:pt x="95306" y="35116"/>
                  </a:lnTo>
                  <a:cubicBezTo>
                    <a:pt x="95226" y="34904"/>
                    <a:pt x="95173" y="34691"/>
                    <a:pt x="95120" y="34479"/>
                  </a:cubicBezTo>
                  <a:close/>
                  <a:moveTo>
                    <a:pt x="1435" y="36789"/>
                  </a:moveTo>
                  <a:lnTo>
                    <a:pt x="1276" y="37454"/>
                  </a:lnTo>
                  <a:lnTo>
                    <a:pt x="8501" y="39154"/>
                  </a:lnTo>
                  <a:cubicBezTo>
                    <a:pt x="8527" y="38968"/>
                    <a:pt x="8581" y="38755"/>
                    <a:pt x="8634" y="38596"/>
                  </a:cubicBezTo>
                  <a:lnTo>
                    <a:pt x="1435" y="36789"/>
                  </a:lnTo>
                  <a:close/>
                  <a:moveTo>
                    <a:pt x="95970" y="37693"/>
                  </a:moveTo>
                  <a:lnTo>
                    <a:pt x="88745" y="39366"/>
                  </a:lnTo>
                  <a:cubicBezTo>
                    <a:pt x="88772" y="39552"/>
                    <a:pt x="88825" y="39738"/>
                    <a:pt x="88851" y="39924"/>
                  </a:cubicBezTo>
                  <a:lnTo>
                    <a:pt x="96103" y="38357"/>
                  </a:lnTo>
                  <a:cubicBezTo>
                    <a:pt x="96076" y="38144"/>
                    <a:pt x="96023" y="37932"/>
                    <a:pt x="95970" y="37693"/>
                  </a:cubicBezTo>
                  <a:close/>
                  <a:moveTo>
                    <a:pt x="745" y="40057"/>
                  </a:moveTo>
                  <a:cubicBezTo>
                    <a:pt x="692" y="40296"/>
                    <a:pt x="665" y="40508"/>
                    <a:pt x="638" y="40721"/>
                  </a:cubicBezTo>
                  <a:lnTo>
                    <a:pt x="7943" y="41916"/>
                  </a:lnTo>
                  <a:cubicBezTo>
                    <a:pt x="7970" y="41757"/>
                    <a:pt x="7996" y="41544"/>
                    <a:pt x="8023" y="41358"/>
                  </a:cubicBezTo>
                  <a:lnTo>
                    <a:pt x="8049" y="41358"/>
                  </a:lnTo>
                  <a:lnTo>
                    <a:pt x="745" y="40057"/>
                  </a:lnTo>
                  <a:close/>
                  <a:moveTo>
                    <a:pt x="96608" y="40986"/>
                  </a:moveTo>
                  <a:lnTo>
                    <a:pt x="89276" y="42155"/>
                  </a:lnTo>
                  <a:cubicBezTo>
                    <a:pt x="89303" y="42341"/>
                    <a:pt x="89330" y="42527"/>
                    <a:pt x="89356" y="42713"/>
                  </a:cubicBezTo>
                  <a:lnTo>
                    <a:pt x="96687" y="41650"/>
                  </a:lnTo>
                  <a:lnTo>
                    <a:pt x="96608" y="40986"/>
                  </a:lnTo>
                  <a:close/>
                  <a:moveTo>
                    <a:pt x="267" y="43377"/>
                  </a:moveTo>
                  <a:cubicBezTo>
                    <a:pt x="240" y="43589"/>
                    <a:pt x="213" y="43828"/>
                    <a:pt x="187" y="44041"/>
                  </a:cubicBezTo>
                  <a:lnTo>
                    <a:pt x="7571" y="44732"/>
                  </a:lnTo>
                  <a:cubicBezTo>
                    <a:pt x="7598" y="44546"/>
                    <a:pt x="7624" y="44360"/>
                    <a:pt x="7651" y="44174"/>
                  </a:cubicBezTo>
                  <a:lnTo>
                    <a:pt x="7624" y="44174"/>
                  </a:lnTo>
                  <a:lnTo>
                    <a:pt x="267" y="43377"/>
                  </a:lnTo>
                  <a:close/>
                  <a:moveTo>
                    <a:pt x="97006" y="44307"/>
                  </a:moveTo>
                  <a:lnTo>
                    <a:pt x="89595" y="44971"/>
                  </a:lnTo>
                  <a:cubicBezTo>
                    <a:pt x="89622" y="45157"/>
                    <a:pt x="89648" y="45343"/>
                    <a:pt x="89648" y="45528"/>
                  </a:cubicBezTo>
                  <a:lnTo>
                    <a:pt x="97059" y="44971"/>
                  </a:lnTo>
                  <a:cubicBezTo>
                    <a:pt x="97059" y="44758"/>
                    <a:pt x="97006" y="44546"/>
                    <a:pt x="97006" y="44307"/>
                  </a:cubicBezTo>
                  <a:close/>
                  <a:moveTo>
                    <a:pt x="28" y="46724"/>
                  </a:moveTo>
                  <a:cubicBezTo>
                    <a:pt x="28" y="46936"/>
                    <a:pt x="1" y="47175"/>
                    <a:pt x="1" y="47388"/>
                  </a:cubicBezTo>
                  <a:lnTo>
                    <a:pt x="7412" y="47574"/>
                  </a:lnTo>
                  <a:cubicBezTo>
                    <a:pt x="7412" y="47388"/>
                    <a:pt x="7438" y="47175"/>
                    <a:pt x="7438" y="46989"/>
                  </a:cubicBezTo>
                  <a:lnTo>
                    <a:pt x="28" y="46724"/>
                  </a:lnTo>
                  <a:close/>
                  <a:moveTo>
                    <a:pt x="97192" y="47653"/>
                  </a:moveTo>
                  <a:lnTo>
                    <a:pt x="89781" y="47786"/>
                  </a:lnTo>
                  <a:cubicBezTo>
                    <a:pt x="89755" y="47972"/>
                    <a:pt x="89755" y="48185"/>
                    <a:pt x="89781" y="48371"/>
                  </a:cubicBezTo>
                  <a:lnTo>
                    <a:pt x="97192" y="48318"/>
                  </a:lnTo>
                  <a:lnTo>
                    <a:pt x="97192" y="47653"/>
                  </a:lnTo>
                  <a:close/>
                  <a:moveTo>
                    <a:pt x="89781" y="48583"/>
                  </a:moveTo>
                  <a:lnTo>
                    <a:pt x="89781" y="49141"/>
                  </a:lnTo>
                  <a:lnTo>
                    <a:pt x="97192" y="49247"/>
                  </a:lnTo>
                  <a:lnTo>
                    <a:pt x="97192" y="48583"/>
                  </a:lnTo>
                  <a:close/>
                  <a:moveTo>
                    <a:pt x="7412" y="49832"/>
                  </a:moveTo>
                  <a:lnTo>
                    <a:pt x="1" y="50044"/>
                  </a:lnTo>
                  <a:cubicBezTo>
                    <a:pt x="1" y="50257"/>
                    <a:pt x="1" y="50496"/>
                    <a:pt x="28" y="50708"/>
                  </a:cubicBezTo>
                  <a:lnTo>
                    <a:pt x="7438" y="50389"/>
                  </a:lnTo>
                  <a:lnTo>
                    <a:pt x="7412" y="49832"/>
                  </a:lnTo>
                  <a:close/>
                  <a:moveTo>
                    <a:pt x="89675" y="51425"/>
                  </a:moveTo>
                  <a:cubicBezTo>
                    <a:pt x="89648" y="51611"/>
                    <a:pt x="89648" y="51797"/>
                    <a:pt x="89622" y="51983"/>
                  </a:cubicBezTo>
                  <a:lnTo>
                    <a:pt x="97033" y="52594"/>
                  </a:lnTo>
                  <a:cubicBezTo>
                    <a:pt x="97033" y="52355"/>
                    <a:pt x="97059" y="52142"/>
                    <a:pt x="97086" y="51930"/>
                  </a:cubicBezTo>
                  <a:lnTo>
                    <a:pt x="89675" y="51425"/>
                  </a:lnTo>
                  <a:close/>
                  <a:moveTo>
                    <a:pt x="7598" y="52674"/>
                  </a:moveTo>
                  <a:lnTo>
                    <a:pt x="213" y="53391"/>
                  </a:lnTo>
                  <a:cubicBezTo>
                    <a:pt x="240" y="53603"/>
                    <a:pt x="267" y="53816"/>
                    <a:pt x="293" y="54055"/>
                  </a:cubicBezTo>
                  <a:lnTo>
                    <a:pt x="7651" y="53232"/>
                  </a:lnTo>
                  <a:lnTo>
                    <a:pt x="7598" y="52674"/>
                  </a:lnTo>
                  <a:close/>
                  <a:moveTo>
                    <a:pt x="89409" y="54241"/>
                  </a:moveTo>
                  <a:cubicBezTo>
                    <a:pt x="89356" y="54427"/>
                    <a:pt x="89330" y="54613"/>
                    <a:pt x="89330" y="54799"/>
                  </a:cubicBezTo>
                  <a:lnTo>
                    <a:pt x="96661" y="55914"/>
                  </a:lnTo>
                  <a:cubicBezTo>
                    <a:pt x="96687" y="55675"/>
                    <a:pt x="96714" y="55463"/>
                    <a:pt x="96740" y="55250"/>
                  </a:cubicBezTo>
                  <a:lnTo>
                    <a:pt x="89409" y="54241"/>
                  </a:lnTo>
                  <a:close/>
                  <a:moveTo>
                    <a:pt x="7970" y="55463"/>
                  </a:moveTo>
                  <a:lnTo>
                    <a:pt x="665" y="56711"/>
                  </a:lnTo>
                  <a:cubicBezTo>
                    <a:pt x="718" y="56924"/>
                    <a:pt x="745" y="57136"/>
                    <a:pt x="798" y="57375"/>
                  </a:cubicBezTo>
                  <a:lnTo>
                    <a:pt x="8102" y="56047"/>
                  </a:lnTo>
                  <a:cubicBezTo>
                    <a:pt x="8049" y="55835"/>
                    <a:pt x="7996" y="55649"/>
                    <a:pt x="7970" y="55463"/>
                  </a:cubicBezTo>
                  <a:close/>
                  <a:moveTo>
                    <a:pt x="88905" y="57030"/>
                  </a:moveTo>
                  <a:cubicBezTo>
                    <a:pt x="88854" y="57208"/>
                    <a:pt x="88827" y="57385"/>
                    <a:pt x="88779" y="57563"/>
                  </a:cubicBezTo>
                  <a:lnTo>
                    <a:pt x="88779" y="57563"/>
                  </a:lnTo>
                  <a:lnTo>
                    <a:pt x="88772" y="57561"/>
                  </a:lnTo>
                  <a:lnTo>
                    <a:pt x="88772" y="57588"/>
                  </a:lnTo>
                  <a:cubicBezTo>
                    <a:pt x="88774" y="57579"/>
                    <a:pt x="88776" y="57571"/>
                    <a:pt x="88779" y="57563"/>
                  </a:cubicBezTo>
                  <a:lnTo>
                    <a:pt x="88779" y="57563"/>
                  </a:lnTo>
                  <a:lnTo>
                    <a:pt x="96023" y="59208"/>
                  </a:lnTo>
                  <a:cubicBezTo>
                    <a:pt x="96076" y="58996"/>
                    <a:pt x="96130" y="58757"/>
                    <a:pt x="96156" y="58544"/>
                  </a:cubicBezTo>
                  <a:lnTo>
                    <a:pt x="88905" y="57030"/>
                  </a:lnTo>
                  <a:close/>
                  <a:moveTo>
                    <a:pt x="8554" y="58252"/>
                  </a:moveTo>
                  <a:lnTo>
                    <a:pt x="1329" y="59978"/>
                  </a:lnTo>
                  <a:lnTo>
                    <a:pt x="1488" y="60642"/>
                  </a:lnTo>
                  <a:lnTo>
                    <a:pt x="8687" y="58810"/>
                  </a:lnTo>
                  <a:cubicBezTo>
                    <a:pt x="8634" y="58624"/>
                    <a:pt x="8581" y="58438"/>
                    <a:pt x="8554" y="58252"/>
                  </a:cubicBezTo>
                  <a:close/>
                  <a:moveTo>
                    <a:pt x="88241" y="59766"/>
                  </a:moveTo>
                  <a:cubicBezTo>
                    <a:pt x="88161" y="59978"/>
                    <a:pt x="88134" y="60138"/>
                    <a:pt x="88081" y="60324"/>
                  </a:cubicBezTo>
                  <a:lnTo>
                    <a:pt x="95173" y="62449"/>
                  </a:lnTo>
                  <a:cubicBezTo>
                    <a:pt x="95253" y="62236"/>
                    <a:pt x="95306" y="62024"/>
                    <a:pt x="95359" y="61785"/>
                  </a:cubicBezTo>
                  <a:lnTo>
                    <a:pt x="88241" y="59766"/>
                  </a:lnTo>
                  <a:close/>
                  <a:moveTo>
                    <a:pt x="9298" y="60988"/>
                  </a:moveTo>
                  <a:lnTo>
                    <a:pt x="2232" y="63192"/>
                  </a:lnTo>
                  <a:cubicBezTo>
                    <a:pt x="2285" y="63405"/>
                    <a:pt x="2365" y="63644"/>
                    <a:pt x="2418" y="63856"/>
                  </a:cubicBezTo>
                  <a:lnTo>
                    <a:pt x="9484" y="61519"/>
                  </a:lnTo>
                  <a:cubicBezTo>
                    <a:pt x="9404" y="61333"/>
                    <a:pt x="9351" y="61147"/>
                    <a:pt x="9298" y="60988"/>
                  </a:cubicBezTo>
                  <a:close/>
                  <a:moveTo>
                    <a:pt x="87391" y="62475"/>
                  </a:moveTo>
                  <a:cubicBezTo>
                    <a:pt x="87311" y="62661"/>
                    <a:pt x="87231" y="62847"/>
                    <a:pt x="87178" y="63006"/>
                  </a:cubicBezTo>
                  <a:lnTo>
                    <a:pt x="94111" y="65610"/>
                  </a:lnTo>
                  <a:lnTo>
                    <a:pt x="94350" y="64972"/>
                  </a:lnTo>
                  <a:lnTo>
                    <a:pt x="87391" y="62475"/>
                  </a:lnTo>
                  <a:close/>
                  <a:moveTo>
                    <a:pt x="10254" y="63671"/>
                  </a:moveTo>
                  <a:lnTo>
                    <a:pt x="3348" y="66380"/>
                  </a:lnTo>
                  <a:cubicBezTo>
                    <a:pt x="3427" y="66592"/>
                    <a:pt x="3507" y="66778"/>
                    <a:pt x="3587" y="66991"/>
                  </a:cubicBezTo>
                  <a:lnTo>
                    <a:pt x="10466" y="64175"/>
                  </a:lnTo>
                  <a:lnTo>
                    <a:pt x="10254" y="63671"/>
                  </a:lnTo>
                  <a:close/>
                  <a:moveTo>
                    <a:pt x="86301" y="65105"/>
                  </a:moveTo>
                  <a:cubicBezTo>
                    <a:pt x="86250" y="65283"/>
                    <a:pt x="86175" y="65462"/>
                    <a:pt x="86099" y="65640"/>
                  </a:cubicBezTo>
                  <a:lnTo>
                    <a:pt x="86099" y="65640"/>
                  </a:lnTo>
                  <a:lnTo>
                    <a:pt x="86089" y="65636"/>
                  </a:lnTo>
                  <a:lnTo>
                    <a:pt x="86089" y="65663"/>
                  </a:lnTo>
                  <a:cubicBezTo>
                    <a:pt x="86092" y="65655"/>
                    <a:pt x="86095" y="65648"/>
                    <a:pt x="86099" y="65640"/>
                  </a:cubicBezTo>
                  <a:lnTo>
                    <a:pt x="86099" y="65640"/>
                  </a:lnTo>
                  <a:lnTo>
                    <a:pt x="92836" y="68717"/>
                  </a:lnTo>
                  <a:cubicBezTo>
                    <a:pt x="92915" y="68505"/>
                    <a:pt x="93022" y="68319"/>
                    <a:pt x="93101" y="68106"/>
                  </a:cubicBezTo>
                  <a:lnTo>
                    <a:pt x="86301" y="65105"/>
                  </a:lnTo>
                  <a:close/>
                  <a:moveTo>
                    <a:pt x="11370" y="66247"/>
                  </a:moveTo>
                  <a:lnTo>
                    <a:pt x="4676" y="69435"/>
                  </a:lnTo>
                  <a:lnTo>
                    <a:pt x="4968" y="70045"/>
                  </a:lnTo>
                  <a:lnTo>
                    <a:pt x="11635" y="66752"/>
                  </a:lnTo>
                  <a:cubicBezTo>
                    <a:pt x="11529" y="66592"/>
                    <a:pt x="11449" y="66406"/>
                    <a:pt x="11370" y="66247"/>
                  </a:cubicBezTo>
                  <a:close/>
                  <a:moveTo>
                    <a:pt x="85080" y="67681"/>
                  </a:moveTo>
                  <a:lnTo>
                    <a:pt x="84814" y="68186"/>
                  </a:lnTo>
                  <a:lnTo>
                    <a:pt x="91348" y="71719"/>
                  </a:lnTo>
                  <a:lnTo>
                    <a:pt x="91640" y="71135"/>
                  </a:lnTo>
                  <a:lnTo>
                    <a:pt x="85080" y="67681"/>
                  </a:lnTo>
                  <a:close/>
                  <a:moveTo>
                    <a:pt x="12671" y="68744"/>
                  </a:moveTo>
                  <a:lnTo>
                    <a:pt x="12671" y="68770"/>
                  </a:lnTo>
                  <a:lnTo>
                    <a:pt x="6217" y="72383"/>
                  </a:lnTo>
                  <a:cubicBezTo>
                    <a:pt x="6323" y="72595"/>
                    <a:pt x="6429" y="72781"/>
                    <a:pt x="6535" y="72967"/>
                  </a:cubicBezTo>
                  <a:lnTo>
                    <a:pt x="12963" y="69249"/>
                  </a:lnTo>
                  <a:cubicBezTo>
                    <a:pt x="12857" y="69089"/>
                    <a:pt x="12777" y="68930"/>
                    <a:pt x="12671" y="68744"/>
                  </a:cubicBezTo>
                  <a:close/>
                  <a:moveTo>
                    <a:pt x="83698" y="70152"/>
                  </a:moveTo>
                  <a:lnTo>
                    <a:pt x="83380" y="70630"/>
                  </a:lnTo>
                  <a:lnTo>
                    <a:pt x="89648" y="74614"/>
                  </a:lnTo>
                  <a:cubicBezTo>
                    <a:pt x="89781" y="74428"/>
                    <a:pt x="89887" y="74242"/>
                    <a:pt x="89994" y="74056"/>
                  </a:cubicBezTo>
                  <a:lnTo>
                    <a:pt x="83698" y="70152"/>
                  </a:lnTo>
                  <a:close/>
                  <a:moveTo>
                    <a:pt x="14132" y="71161"/>
                  </a:moveTo>
                  <a:lnTo>
                    <a:pt x="7943" y="75252"/>
                  </a:lnTo>
                  <a:cubicBezTo>
                    <a:pt x="8076" y="75438"/>
                    <a:pt x="8182" y="75624"/>
                    <a:pt x="8315" y="75810"/>
                  </a:cubicBezTo>
                  <a:lnTo>
                    <a:pt x="14451" y="71639"/>
                  </a:lnTo>
                  <a:cubicBezTo>
                    <a:pt x="14345" y="71480"/>
                    <a:pt x="14238" y="71320"/>
                    <a:pt x="14132" y="71161"/>
                  </a:cubicBezTo>
                  <a:close/>
                  <a:moveTo>
                    <a:pt x="82131" y="72489"/>
                  </a:moveTo>
                  <a:lnTo>
                    <a:pt x="81786" y="72967"/>
                  </a:lnTo>
                  <a:lnTo>
                    <a:pt x="87762" y="77350"/>
                  </a:lnTo>
                  <a:lnTo>
                    <a:pt x="88161" y="76819"/>
                  </a:lnTo>
                  <a:lnTo>
                    <a:pt x="82131" y="72489"/>
                  </a:lnTo>
                  <a:close/>
                  <a:moveTo>
                    <a:pt x="15779" y="73472"/>
                  </a:moveTo>
                  <a:lnTo>
                    <a:pt x="9882" y="77961"/>
                  </a:lnTo>
                  <a:cubicBezTo>
                    <a:pt x="10015" y="78147"/>
                    <a:pt x="10148" y="78333"/>
                    <a:pt x="10281" y="78492"/>
                  </a:cubicBezTo>
                  <a:lnTo>
                    <a:pt x="16124" y="73924"/>
                  </a:lnTo>
                  <a:lnTo>
                    <a:pt x="15779" y="73472"/>
                  </a:lnTo>
                  <a:close/>
                  <a:moveTo>
                    <a:pt x="80378" y="74747"/>
                  </a:moveTo>
                  <a:lnTo>
                    <a:pt x="80033" y="75199"/>
                  </a:lnTo>
                  <a:lnTo>
                    <a:pt x="85664" y="80006"/>
                  </a:lnTo>
                  <a:cubicBezTo>
                    <a:pt x="85823" y="79820"/>
                    <a:pt x="85956" y="79661"/>
                    <a:pt x="86089" y="79475"/>
                  </a:cubicBezTo>
                  <a:lnTo>
                    <a:pt x="80378" y="74747"/>
                  </a:lnTo>
                  <a:close/>
                  <a:moveTo>
                    <a:pt x="17585" y="75677"/>
                  </a:moveTo>
                  <a:lnTo>
                    <a:pt x="11981" y="80564"/>
                  </a:lnTo>
                  <a:lnTo>
                    <a:pt x="12432" y="81069"/>
                  </a:lnTo>
                  <a:lnTo>
                    <a:pt x="17957" y="76102"/>
                  </a:lnTo>
                  <a:cubicBezTo>
                    <a:pt x="17824" y="75969"/>
                    <a:pt x="17691" y="75810"/>
                    <a:pt x="17585" y="75677"/>
                  </a:cubicBezTo>
                  <a:close/>
                  <a:moveTo>
                    <a:pt x="78492" y="76872"/>
                  </a:moveTo>
                  <a:lnTo>
                    <a:pt x="78120" y="77297"/>
                  </a:lnTo>
                  <a:lnTo>
                    <a:pt x="83433" y="82450"/>
                  </a:lnTo>
                  <a:cubicBezTo>
                    <a:pt x="83566" y="82291"/>
                    <a:pt x="83725" y="82131"/>
                    <a:pt x="83884" y="81972"/>
                  </a:cubicBezTo>
                  <a:lnTo>
                    <a:pt x="78492" y="76872"/>
                  </a:lnTo>
                  <a:close/>
                  <a:moveTo>
                    <a:pt x="19524" y="77749"/>
                  </a:moveTo>
                  <a:lnTo>
                    <a:pt x="14291" y="83008"/>
                  </a:lnTo>
                  <a:lnTo>
                    <a:pt x="14743" y="83459"/>
                  </a:lnTo>
                  <a:lnTo>
                    <a:pt x="19923" y="78147"/>
                  </a:lnTo>
                  <a:lnTo>
                    <a:pt x="19524" y="77749"/>
                  </a:lnTo>
                  <a:close/>
                  <a:moveTo>
                    <a:pt x="76473" y="78864"/>
                  </a:moveTo>
                  <a:lnTo>
                    <a:pt x="76048" y="79263"/>
                  </a:lnTo>
                  <a:lnTo>
                    <a:pt x="81016" y="84788"/>
                  </a:lnTo>
                  <a:lnTo>
                    <a:pt x="81494" y="84336"/>
                  </a:lnTo>
                  <a:lnTo>
                    <a:pt x="76473" y="78864"/>
                  </a:lnTo>
                  <a:close/>
                  <a:moveTo>
                    <a:pt x="21596" y="79688"/>
                  </a:moveTo>
                  <a:lnTo>
                    <a:pt x="16735" y="85292"/>
                  </a:lnTo>
                  <a:lnTo>
                    <a:pt x="17240" y="85717"/>
                  </a:lnTo>
                  <a:lnTo>
                    <a:pt x="22021" y="80059"/>
                  </a:lnTo>
                  <a:lnTo>
                    <a:pt x="21596" y="79688"/>
                  </a:lnTo>
                  <a:close/>
                  <a:moveTo>
                    <a:pt x="74322" y="80724"/>
                  </a:moveTo>
                  <a:lnTo>
                    <a:pt x="73897" y="81069"/>
                  </a:lnTo>
                  <a:lnTo>
                    <a:pt x="78466" y="86913"/>
                  </a:lnTo>
                  <a:lnTo>
                    <a:pt x="78970" y="86514"/>
                  </a:lnTo>
                  <a:lnTo>
                    <a:pt x="74322" y="80724"/>
                  </a:lnTo>
                  <a:close/>
                  <a:moveTo>
                    <a:pt x="23801" y="81467"/>
                  </a:moveTo>
                  <a:lnTo>
                    <a:pt x="19312" y="87391"/>
                  </a:lnTo>
                  <a:lnTo>
                    <a:pt x="19843" y="87789"/>
                  </a:lnTo>
                  <a:lnTo>
                    <a:pt x="24252" y="81813"/>
                  </a:lnTo>
                  <a:lnTo>
                    <a:pt x="23801" y="81467"/>
                  </a:lnTo>
                  <a:close/>
                  <a:moveTo>
                    <a:pt x="72064" y="82424"/>
                  </a:moveTo>
                  <a:cubicBezTo>
                    <a:pt x="71905" y="82530"/>
                    <a:pt x="71772" y="82636"/>
                    <a:pt x="71613" y="82742"/>
                  </a:cubicBezTo>
                  <a:lnTo>
                    <a:pt x="75756" y="88905"/>
                  </a:lnTo>
                  <a:lnTo>
                    <a:pt x="76314" y="88506"/>
                  </a:lnTo>
                  <a:lnTo>
                    <a:pt x="72064" y="82424"/>
                  </a:lnTo>
                  <a:close/>
                  <a:moveTo>
                    <a:pt x="26112" y="83088"/>
                  </a:moveTo>
                  <a:lnTo>
                    <a:pt x="26112" y="83114"/>
                  </a:lnTo>
                  <a:lnTo>
                    <a:pt x="22074" y="89330"/>
                  </a:lnTo>
                  <a:cubicBezTo>
                    <a:pt x="22260" y="89436"/>
                    <a:pt x="22446" y="89569"/>
                    <a:pt x="22632" y="89675"/>
                  </a:cubicBezTo>
                  <a:lnTo>
                    <a:pt x="26590" y="83406"/>
                  </a:lnTo>
                  <a:cubicBezTo>
                    <a:pt x="26430" y="83300"/>
                    <a:pt x="26271" y="83194"/>
                    <a:pt x="26112" y="83088"/>
                  </a:cubicBezTo>
                  <a:close/>
                  <a:moveTo>
                    <a:pt x="69700" y="83964"/>
                  </a:moveTo>
                  <a:cubicBezTo>
                    <a:pt x="69514" y="84044"/>
                    <a:pt x="69355" y="84150"/>
                    <a:pt x="69195" y="84256"/>
                  </a:cubicBezTo>
                  <a:lnTo>
                    <a:pt x="72941" y="90658"/>
                  </a:lnTo>
                  <a:lnTo>
                    <a:pt x="73499" y="90313"/>
                  </a:lnTo>
                  <a:lnTo>
                    <a:pt x="69700" y="83964"/>
                  </a:lnTo>
                  <a:close/>
                  <a:moveTo>
                    <a:pt x="28555" y="84575"/>
                  </a:moveTo>
                  <a:lnTo>
                    <a:pt x="24943" y="91056"/>
                  </a:lnTo>
                  <a:lnTo>
                    <a:pt x="25527" y="91375"/>
                  </a:lnTo>
                  <a:lnTo>
                    <a:pt x="29060" y="84867"/>
                  </a:lnTo>
                  <a:lnTo>
                    <a:pt x="28555" y="84575"/>
                  </a:lnTo>
                  <a:close/>
                  <a:moveTo>
                    <a:pt x="67203" y="85319"/>
                  </a:moveTo>
                  <a:lnTo>
                    <a:pt x="66699" y="85584"/>
                  </a:lnTo>
                  <a:lnTo>
                    <a:pt x="69966" y="92225"/>
                  </a:lnTo>
                  <a:lnTo>
                    <a:pt x="70577" y="91933"/>
                  </a:lnTo>
                  <a:lnTo>
                    <a:pt x="67203" y="85319"/>
                  </a:lnTo>
                  <a:close/>
                  <a:moveTo>
                    <a:pt x="31079" y="85877"/>
                  </a:moveTo>
                  <a:lnTo>
                    <a:pt x="27918" y="92597"/>
                  </a:lnTo>
                  <a:lnTo>
                    <a:pt x="28529" y="92863"/>
                  </a:lnTo>
                  <a:lnTo>
                    <a:pt x="31610" y="86116"/>
                  </a:lnTo>
                  <a:lnTo>
                    <a:pt x="31079" y="85877"/>
                  </a:lnTo>
                  <a:close/>
                  <a:moveTo>
                    <a:pt x="64653" y="86514"/>
                  </a:moveTo>
                  <a:lnTo>
                    <a:pt x="64122" y="86727"/>
                  </a:lnTo>
                  <a:lnTo>
                    <a:pt x="66911" y="93606"/>
                  </a:lnTo>
                  <a:cubicBezTo>
                    <a:pt x="67124" y="93527"/>
                    <a:pt x="67336" y="93420"/>
                    <a:pt x="67549" y="93341"/>
                  </a:cubicBezTo>
                  <a:lnTo>
                    <a:pt x="64653" y="86514"/>
                  </a:lnTo>
                  <a:close/>
                  <a:moveTo>
                    <a:pt x="33682" y="86992"/>
                  </a:moveTo>
                  <a:lnTo>
                    <a:pt x="30999" y="93898"/>
                  </a:lnTo>
                  <a:lnTo>
                    <a:pt x="31610" y="94137"/>
                  </a:lnTo>
                  <a:lnTo>
                    <a:pt x="34213" y="87178"/>
                  </a:lnTo>
                  <a:lnTo>
                    <a:pt x="33682" y="86992"/>
                  </a:lnTo>
                  <a:close/>
                  <a:moveTo>
                    <a:pt x="61997" y="87523"/>
                  </a:moveTo>
                  <a:lnTo>
                    <a:pt x="61466" y="87709"/>
                  </a:lnTo>
                  <a:lnTo>
                    <a:pt x="63803" y="94748"/>
                  </a:lnTo>
                  <a:lnTo>
                    <a:pt x="64414" y="94536"/>
                  </a:lnTo>
                  <a:lnTo>
                    <a:pt x="61997" y="87523"/>
                  </a:lnTo>
                  <a:close/>
                  <a:moveTo>
                    <a:pt x="36365" y="87922"/>
                  </a:moveTo>
                  <a:lnTo>
                    <a:pt x="34160" y="95014"/>
                  </a:lnTo>
                  <a:cubicBezTo>
                    <a:pt x="34372" y="95094"/>
                    <a:pt x="34585" y="95147"/>
                    <a:pt x="34797" y="95200"/>
                  </a:cubicBezTo>
                  <a:lnTo>
                    <a:pt x="36922" y="88081"/>
                  </a:lnTo>
                  <a:lnTo>
                    <a:pt x="36365" y="87922"/>
                  </a:lnTo>
                  <a:close/>
                  <a:moveTo>
                    <a:pt x="59288" y="88347"/>
                  </a:moveTo>
                  <a:lnTo>
                    <a:pt x="58757" y="88506"/>
                  </a:lnTo>
                  <a:lnTo>
                    <a:pt x="60563" y="95678"/>
                  </a:lnTo>
                  <a:lnTo>
                    <a:pt x="61227" y="95519"/>
                  </a:lnTo>
                  <a:lnTo>
                    <a:pt x="59288" y="88347"/>
                  </a:lnTo>
                  <a:close/>
                  <a:moveTo>
                    <a:pt x="39100" y="88666"/>
                  </a:moveTo>
                  <a:lnTo>
                    <a:pt x="37374" y="95891"/>
                  </a:lnTo>
                  <a:lnTo>
                    <a:pt x="38038" y="96023"/>
                  </a:lnTo>
                  <a:lnTo>
                    <a:pt x="39632" y="88798"/>
                  </a:lnTo>
                  <a:lnTo>
                    <a:pt x="39100" y="88666"/>
                  </a:lnTo>
                  <a:close/>
                  <a:moveTo>
                    <a:pt x="56525" y="88984"/>
                  </a:moveTo>
                  <a:lnTo>
                    <a:pt x="55994" y="89091"/>
                  </a:lnTo>
                  <a:lnTo>
                    <a:pt x="57296" y="96395"/>
                  </a:lnTo>
                  <a:lnTo>
                    <a:pt x="57960" y="96262"/>
                  </a:lnTo>
                  <a:lnTo>
                    <a:pt x="56525" y="88984"/>
                  </a:lnTo>
                  <a:close/>
                  <a:moveTo>
                    <a:pt x="41863" y="89223"/>
                  </a:moveTo>
                  <a:lnTo>
                    <a:pt x="40668" y="96528"/>
                  </a:lnTo>
                  <a:lnTo>
                    <a:pt x="41332" y="96634"/>
                  </a:lnTo>
                  <a:lnTo>
                    <a:pt x="42421" y="89303"/>
                  </a:lnTo>
                  <a:lnTo>
                    <a:pt x="41863" y="89223"/>
                  </a:lnTo>
                  <a:close/>
                  <a:moveTo>
                    <a:pt x="53736" y="89436"/>
                  </a:moveTo>
                  <a:lnTo>
                    <a:pt x="53178" y="89516"/>
                  </a:lnTo>
                  <a:lnTo>
                    <a:pt x="53975" y="96900"/>
                  </a:lnTo>
                  <a:lnTo>
                    <a:pt x="54639" y="96820"/>
                  </a:lnTo>
                  <a:lnTo>
                    <a:pt x="53736" y="89436"/>
                  </a:lnTo>
                  <a:close/>
                  <a:moveTo>
                    <a:pt x="44679" y="89569"/>
                  </a:moveTo>
                  <a:lnTo>
                    <a:pt x="43988" y="96953"/>
                  </a:lnTo>
                  <a:lnTo>
                    <a:pt x="44652" y="97006"/>
                  </a:lnTo>
                  <a:lnTo>
                    <a:pt x="45236" y="89622"/>
                  </a:lnTo>
                  <a:lnTo>
                    <a:pt x="44679" y="89569"/>
                  </a:lnTo>
                  <a:close/>
                  <a:moveTo>
                    <a:pt x="50921" y="89702"/>
                  </a:moveTo>
                  <a:lnTo>
                    <a:pt x="50336" y="89728"/>
                  </a:lnTo>
                  <a:lnTo>
                    <a:pt x="50682" y="97139"/>
                  </a:lnTo>
                  <a:lnTo>
                    <a:pt x="51346" y="97112"/>
                  </a:lnTo>
                  <a:lnTo>
                    <a:pt x="50921" y="89702"/>
                  </a:lnTo>
                  <a:close/>
                  <a:moveTo>
                    <a:pt x="47494" y="89755"/>
                  </a:moveTo>
                  <a:lnTo>
                    <a:pt x="47308" y="97166"/>
                  </a:lnTo>
                  <a:lnTo>
                    <a:pt x="47972" y="97166"/>
                  </a:lnTo>
                  <a:lnTo>
                    <a:pt x="48079" y="89755"/>
                  </a:lnTo>
                  <a:close/>
                </a:path>
              </a:pathLst>
            </a:custGeom>
            <a:solidFill>
              <a:schemeClr val="lt1"/>
            </a:solidFill>
            <a:ln w="0">
              <a:noFill/>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000000"/>
                </a:solidFill>
                <a:latin typeface="Arial"/>
              </a:endParaRPr>
            </a:p>
          </p:txBody>
        </p:sp>
        <p:sp>
          <p:nvSpPr>
            <p:cNvPr id="818" name="Google Shape;367;p27"/>
            <p:cNvSpPr/>
            <p:nvPr/>
          </p:nvSpPr>
          <p:spPr>
            <a:xfrm>
              <a:off x="7957800" y="4130280"/>
              <a:ext cx="745920" cy="1305720"/>
            </a:xfrm>
            <a:custGeom>
              <a:avLst/>
              <a:gdLst>
                <a:gd name="textAreaLeft" fmla="*/ 0 w 745920"/>
                <a:gd name="textAreaRight" fmla="*/ 746280 w 745920"/>
                <a:gd name="textAreaTop" fmla="*/ 0 h 1305720"/>
                <a:gd name="textAreaBottom" fmla="*/ 1306080 h 1305720"/>
              </a:gdLst>
              <a:ahLst/>
              <a:rect l="textAreaLeft" t="textAreaTop" r="textAreaRight" b="textAreaBottom"/>
              <a:pathLst>
                <a:path w="29856" h="52248">
                  <a:moveTo>
                    <a:pt x="20668" y="8089"/>
                  </a:moveTo>
                  <a:cubicBezTo>
                    <a:pt x="20666" y="8116"/>
                    <a:pt x="20665" y="8144"/>
                    <a:pt x="20664" y="8171"/>
                  </a:cubicBezTo>
                  <a:cubicBezTo>
                    <a:pt x="20665" y="8144"/>
                    <a:pt x="20667" y="8116"/>
                    <a:pt x="20668" y="8089"/>
                  </a:cubicBezTo>
                  <a:close/>
                  <a:moveTo>
                    <a:pt x="24585" y="4346"/>
                  </a:moveTo>
                  <a:cubicBezTo>
                    <a:pt x="26590" y="4346"/>
                    <a:pt x="27886" y="4872"/>
                    <a:pt x="28285" y="5736"/>
                  </a:cubicBezTo>
                  <a:cubicBezTo>
                    <a:pt x="28913" y="7071"/>
                    <a:pt x="27420" y="9193"/>
                    <a:pt x="24671" y="11235"/>
                  </a:cubicBezTo>
                  <a:lnTo>
                    <a:pt x="24435" y="11235"/>
                  </a:lnTo>
                  <a:cubicBezTo>
                    <a:pt x="24042" y="11235"/>
                    <a:pt x="23571" y="11235"/>
                    <a:pt x="23099" y="11314"/>
                  </a:cubicBezTo>
                  <a:cubicBezTo>
                    <a:pt x="19642" y="11707"/>
                    <a:pt x="16185" y="12649"/>
                    <a:pt x="12885" y="14142"/>
                  </a:cubicBezTo>
                  <a:cubicBezTo>
                    <a:pt x="10136" y="15242"/>
                    <a:pt x="7464" y="16735"/>
                    <a:pt x="5029" y="18542"/>
                  </a:cubicBezTo>
                  <a:cubicBezTo>
                    <a:pt x="3222" y="18542"/>
                    <a:pt x="1965" y="18071"/>
                    <a:pt x="1572" y="17206"/>
                  </a:cubicBezTo>
                  <a:cubicBezTo>
                    <a:pt x="550" y="14849"/>
                    <a:pt x="5814" y="10292"/>
                    <a:pt x="13043" y="7150"/>
                  </a:cubicBezTo>
                  <a:cubicBezTo>
                    <a:pt x="15085" y="6286"/>
                    <a:pt x="17128" y="5578"/>
                    <a:pt x="19249" y="5107"/>
                  </a:cubicBezTo>
                  <a:cubicBezTo>
                    <a:pt x="20170" y="5798"/>
                    <a:pt x="20716" y="6938"/>
                    <a:pt x="20668" y="8089"/>
                  </a:cubicBezTo>
                  <a:lnTo>
                    <a:pt x="20668" y="8089"/>
                  </a:lnTo>
                  <a:cubicBezTo>
                    <a:pt x="20775" y="6395"/>
                    <a:pt x="21790" y="4941"/>
                    <a:pt x="23413" y="4400"/>
                  </a:cubicBezTo>
                  <a:cubicBezTo>
                    <a:pt x="23827" y="4363"/>
                    <a:pt x="24218" y="4346"/>
                    <a:pt x="24585" y="4346"/>
                  </a:cubicBezTo>
                  <a:close/>
                  <a:moveTo>
                    <a:pt x="24121" y="11707"/>
                  </a:moveTo>
                  <a:cubicBezTo>
                    <a:pt x="21842" y="13278"/>
                    <a:pt x="19407" y="14692"/>
                    <a:pt x="16814" y="15792"/>
                  </a:cubicBezTo>
                  <a:cubicBezTo>
                    <a:pt x="13278" y="17364"/>
                    <a:pt x="9586" y="18306"/>
                    <a:pt x="5736" y="18542"/>
                  </a:cubicBezTo>
                  <a:cubicBezTo>
                    <a:pt x="8014" y="16971"/>
                    <a:pt x="10528" y="15556"/>
                    <a:pt x="13121" y="14457"/>
                  </a:cubicBezTo>
                  <a:cubicBezTo>
                    <a:pt x="16264" y="13042"/>
                    <a:pt x="19721" y="12100"/>
                    <a:pt x="23178" y="11707"/>
                  </a:cubicBezTo>
                  <a:close/>
                  <a:moveTo>
                    <a:pt x="24828" y="11707"/>
                  </a:moveTo>
                  <a:cubicBezTo>
                    <a:pt x="26713" y="11785"/>
                    <a:pt x="27970" y="12257"/>
                    <a:pt x="28285" y="13121"/>
                  </a:cubicBezTo>
                  <a:cubicBezTo>
                    <a:pt x="28835" y="14457"/>
                    <a:pt x="27420" y="16499"/>
                    <a:pt x="24671" y="18621"/>
                  </a:cubicBezTo>
                  <a:lnTo>
                    <a:pt x="24435" y="18621"/>
                  </a:lnTo>
                  <a:cubicBezTo>
                    <a:pt x="24042" y="18621"/>
                    <a:pt x="23571" y="18699"/>
                    <a:pt x="23099" y="18699"/>
                  </a:cubicBezTo>
                  <a:cubicBezTo>
                    <a:pt x="19564" y="19092"/>
                    <a:pt x="16185" y="20035"/>
                    <a:pt x="12885" y="21528"/>
                  </a:cubicBezTo>
                  <a:cubicBezTo>
                    <a:pt x="10136" y="22628"/>
                    <a:pt x="7464" y="24120"/>
                    <a:pt x="5029" y="25927"/>
                  </a:cubicBezTo>
                  <a:cubicBezTo>
                    <a:pt x="3222" y="25849"/>
                    <a:pt x="1965" y="25377"/>
                    <a:pt x="1572" y="24592"/>
                  </a:cubicBezTo>
                  <a:cubicBezTo>
                    <a:pt x="943" y="23256"/>
                    <a:pt x="2436" y="21135"/>
                    <a:pt x="5186" y="19092"/>
                  </a:cubicBezTo>
                  <a:cubicBezTo>
                    <a:pt x="8093" y="19092"/>
                    <a:pt x="12414" y="18149"/>
                    <a:pt x="16971" y="16185"/>
                  </a:cubicBezTo>
                  <a:cubicBezTo>
                    <a:pt x="19721" y="15007"/>
                    <a:pt x="22392" y="13514"/>
                    <a:pt x="24828" y="11707"/>
                  </a:cubicBezTo>
                  <a:close/>
                  <a:moveTo>
                    <a:pt x="24121" y="19092"/>
                  </a:moveTo>
                  <a:cubicBezTo>
                    <a:pt x="21842" y="20663"/>
                    <a:pt x="19407" y="22078"/>
                    <a:pt x="16814" y="23178"/>
                  </a:cubicBezTo>
                  <a:cubicBezTo>
                    <a:pt x="13278" y="24749"/>
                    <a:pt x="9586" y="25692"/>
                    <a:pt x="5736" y="25927"/>
                  </a:cubicBezTo>
                  <a:cubicBezTo>
                    <a:pt x="8014" y="24356"/>
                    <a:pt x="10528" y="22942"/>
                    <a:pt x="13121" y="21842"/>
                  </a:cubicBezTo>
                  <a:cubicBezTo>
                    <a:pt x="16264" y="20428"/>
                    <a:pt x="19721" y="19485"/>
                    <a:pt x="23178" y="19092"/>
                  </a:cubicBezTo>
                  <a:close/>
                  <a:moveTo>
                    <a:pt x="24042" y="26399"/>
                  </a:moveTo>
                  <a:lnTo>
                    <a:pt x="24042" y="26477"/>
                  </a:lnTo>
                  <a:cubicBezTo>
                    <a:pt x="21764" y="28049"/>
                    <a:pt x="19328" y="29384"/>
                    <a:pt x="16814" y="30484"/>
                  </a:cubicBezTo>
                  <a:cubicBezTo>
                    <a:pt x="13278" y="31977"/>
                    <a:pt x="9586" y="32998"/>
                    <a:pt x="5814" y="33234"/>
                  </a:cubicBezTo>
                  <a:cubicBezTo>
                    <a:pt x="8093" y="31663"/>
                    <a:pt x="10528" y="30249"/>
                    <a:pt x="13043" y="29227"/>
                  </a:cubicBezTo>
                  <a:cubicBezTo>
                    <a:pt x="16264" y="27734"/>
                    <a:pt x="19642" y="26870"/>
                    <a:pt x="23178" y="26477"/>
                  </a:cubicBezTo>
                  <a:cubicBezTo>
                    <a:pt x="23492" y="26399"/>
                    <a:pt x="23806" y="26399"/>
                    <a:pt x="24042" y="26399"/>
                  </a:cubicBezTo>
                  <a:close/>
                  <a:moveTo>
                    <a:pt x="24828" y="19092"/>
                  </a:moveTo>
                  <a:cubicBezTo>
                    <a:pt x="26713" y="19092"/>
                    <a:pt x="27970" y="19642"/>
                    <a:pt x="28285" y="20428"/>
                  </a:cubicBezTo>
                  <a:cubicBezTo>
                    <a:pt x="28835" y="21842"/>
                    <a:pt x="27420" y="23885"/>
                    <a:pt x="24592" y="26006"/>
                  </a:cubicBezTo>
                  <a:lnTo>
                    <a:pt x="24435" y="26006"/>
                  </a:lnTo>
                  <a:cubicBezTo>
                    <a:pt x="24042" y="26006"/>
                    <a:pt x="23571" y="26006"/>
                    <a:pt x="23099" y="26085"/>
                  </a:cubicBezTo>
                  <a:cubicBezTo>
                    <a:pt x="19564" y="26477"/>
                    <a:pt x="16185" y="27420"/>
                    <a:pt x="12885" y="28913"/>
                  </a:cubicBezTo>
                  <a:cubicBezTo>
                    <a:pt x="10136" y="30013"/>
                    <a:pt x="7464" y="31506"/>
                    <a:pt x="5029" y="33313"/>
                  </a:cubicBezTo>
                  <a:cubicBezTo>
                    <a:pt x="3222" y="33156"/>
                    <a:pt x="1965" y="32763"/>
                    <a:pt x="1572" y="31820"/>
                  </a:cubicBezTo>
                  <a:lnTo>
                    <a:pt x="1572" y="31899"/>
                  </a:lnTo>
                  <a:cubicBezTo>
                    <a:pt x="943" y="30563"/>
                    <a:pt x="2436" y="28520"/>
                    <a:pt x="5186" y="26399"/>
                  </a:cubicBezTo>
                  <a:cubicBezTo>
                    <a:pt x="5290" y="26402"/>
                    <a:pt x="5396" y="26403"/>
                    <a:pt x="5503" y="26403"/>
                  </a:cubicBezTo>
                  <a:cubicBezTo>
                    <a:pt x="8403" y="26403"/>
                    <a:pt x="12577" y="25386"/>
                    <a:pt x="16971" y="23492"/>
                  </a:cubicBezTo>
                  <a:cubicBezTo>
                    <a:pt x="19721" y="22392"/>
                    <a:pt x="22392" y="20899"/>
                    <a:pt x="24828" y="19092"/>
                  </a:cubicBezTo>
                  <a:close/>
                  <a:moveTo>
                    <a:pt x="24121" y="33784"/>
                  </a:moveTo>
                  <a:cubicBezTo>
                    <a:pt x="21842" y="35434"/>
                    <a:pt x="19328" y="36770"/>
                    <a:pt x="16735" y="37870"/>
                  </a:cubicBezTo>
                  <a:cubicBezTo>
                    <a:pt x="13314" y="39425"/>
                    <a:pt x="9662" y="40364"/>
                    <a:pt x="5855" y="40612"/>
                  </a:cubicBezTo>
                  <a:lnTo>
                    <a:pt x="5855" y="40612"/>
                  </a:lnTo>
                  <a:cubicBezTo>
                    <a:pt x="8099" y="38999"/>
                    <a:pt x="10495" y="37615"/>
                    <a:pt x="13043" y="36534"/>
                  </a:cubicBezTo>
                  <a:cubicBezTo>
                    <a:pt x="16264" y="35120"/>
                    <a:pt x="19642" y="34177"/>
                    <a:pt x="23099" y="33784"/>
                  </a:cubicBezTo>
                  <a:close/>
                  <a:moveTo>
                    <a:pt x="24828" y="26399"/>
                  </a:moveTo>
                  <a:cubicBezTo>
                    <a:pt x="26713" y="26399"/>
                    <a:pt x="27970" y="26949"/>
                    <a:pt x="28363" y="27813"/>
                  </a:cubicBezTo>
                  <a:cubicBezTo>
                    <a:pt x="28913" y="29149"/>
                    <a:pt x="27420" y="31191"/>
                    <a:pt x="24671" y="33313"/>
                  </a:cubicBezTo>
                  <a:lnTo>
                    <a:pt x="24671" y="33391"/>
                  </a:lnTo>
                  <a:lnTo>
                    <a:pt x="23099" y="33391"/>
                  </a:lnTo>
                  <a:cubicBezTo>
                    <a:pt x="19564" y="33784"/>
                    <a:pt x="16107" y="34727"/>
                    <a:pt x="12885" y="36141"/>
                  </a:cubicBezTo>
                  <a:cubicBezTo>
                    <a:pt x="10136" y="37320"/>
                    <a:pt x="7464" y="38812"/>
                    <a:pt x="5029" y="40620"/>
                  </a:cubicBezTo>
                  <a:cubicBezTo>
                    <a:pt x="3222" y="40541"/>
                    <a:pt x="1965" y="40148"/>
                    <a:pt x="1572" y="39205"/>
                  </a:cubicBezTo>
                  <a:cubicBezTo>
                    <a:pt x="1022" y="37870"/>
                    <a:pt x="2515" y="35748"/>
                    <a:pt x="5264" y="33706"/>
                  </a:cubicBezTo>
                  <a:cubicBezTo>
                    <a:pt x="8171" y="33706"/>
                    <a:pt x="12493" y="32763"/>
                    <a:pt x="16971" y="30799"/>
                  </a:cubicBezTo>
                  <a:cubicBezTo>
                    <a:pt x="19799" y="29699"/>
                    <a:pt x="22392" y="28206"/>
                    <a:pt x="24828" y="26399"/>
                  </a:cubicBezTo>
                  <a:close/>
                  <a:moveTo>
                    <a:pt x="24828" y="33784"/>
                  </a:moveTo>
                  <a:cubicBezTo>
                    <a:pt x="26792" y="33784"/>
                    <a:pt x="27970" y="34256"/>
                    <a:pt x="28285" y="35120"/>
                  </a:cubicBezTo>
                  <a:lnTo>
                    <a:pt x="28285" y="35198"/>
                  </a:lnTo>
                  <a:cubicBezTo>
                    <a:pt x="29306" y="37555"/>
                    <a:pt x="24042" y="42034"/>
                    <a:pt x="16814" y="45176"/>
                  </a:cubicBezTo>
                  <a:cubicBezTo>
                    <a:pt x="14457" y="46198"/>
                    <a:pt x="12021" y="46983"/>
                    <a:pt x="9507" y="47533"/>
                  </a:cubicBezTo>
                  <a:cubicBezTo>
                    <a:pt x="8407" y="46748"/>
                    <a:pt x="7700" y="45491"/>
                    <a:pt x="7700" y="44155"/>
                  </a:cubicBezTo>
                  <a:cubicBezTo>
                    <a:pt x="7700" y="45884"/>
                    <a:pt x="6600" y="47455"/>
                    <a:pt x="4950" y="48005"/>
                  </a:cubicBezTo>
                  <a:cubicBezTo>
                    <a:pt x="3222" y="47926"/>
                    <a:pt x="1965" y="47455"/>
                    <a:pt x="1572" y="46591"/>
                  </a:cubicBezTo>
                  <a:cubicBezTo>
                    <a:pt x="943" y="45255"/>
                    <a:pt x="2436" y="43212"/>
                    <a:pt x="5186" y="41091"/>
                  </a:cubicBezTo>
                  <a:cubicBezTo>
                    <a:pt x="5290" y="41094"/>
                    <a:pt x="5396" y="41095"/>
                    <a:pt x="5504" y="41095"/>
                  </a:cubicBezTo>
                  <a:cubicBezTo>
                    <a:pt x="8403" y="41095"/>
                    <a:pt x="12577" y="40081"/>
                    <a:pt x="16971" y="38262"/>
                  </a:cubicBezTo>
                  <a:cubicBezTo>
                    <a:pt x="19721" y="37084"/>
                    <a:pt x="22392" y="35591"/>
                    <a:pt x="24828" y="33784"/>
                  </a:cubicBezTo>
                  <a:close/>
                  <a:moveTo>
                    <a:pt x="20742" y="0"/>
                  </a:moveTo>
                  <a:cubicBezTo>
                    <a:pt x="20742" y="2279"/>
                    <a:pt x="18935" y="4086"/>
                    <a:pt x="16657" y="4086"/>
                  </a:cubicBezTo>
                  <a:cubicBezTo>
                    <a:pt x="17442" y="4086"/>
                    <a:pt x="18149" y="4243"/>
                    <a:pt x="18857" y="4714"/>
                  </a:cubicBezTo>
                  <a:cubicBezTo>
                    <a:pt x="16814" y="5186"/>
                    <a:pt x="14850" y="5893"/>
                    <a:pt x="12964" y="6678"/>
                  </a:cubicBezTo>
                  <a:cubicBezTo>
                    <a:pt x="5186" y="10057"/>
                    <a:pt x="0" y="14771"/>
                    <a:pt x="1257" y="17364"/>
                  </a:cubicBezTo>
                  <a:cubicBezTo>
                    <a:pt x="1650" y="18306"/>
                    <a:pt x="2829" y="18856"/>
                    <a:pt x="4557" y="19013"/>
                  </a:cubicBezTo>
                  <a:cubicBezTo>
                    <a:pt x="1886" y="21135"/>
                    <a:pt x="629" y="23178"/>
                    <a:pt x="1257" y="24670"/>
                  </a:cubicBezTo>
                  <a:cubicBezTo>
                    <a:pt x="1650" y="25613"/>
                    <a:pt x="2829" y="26163"/>
                    <a:pt x="4557" y="26320"/>
                  </a:cubicBezTo>
                  <a:cubicBezTo>
                    <a:pt x="1886" y="28442"/>
                    <a:pt x="629" y="30563"/>
                    <a:pt x="1257" y="31977"/>
                  </a:cubicBezTo>
                  <a:cubicBezTo>
                    <a:pt x="1650" y="32998"/>
                    <a:pt x="2829" y="33470"/>
                    <a:pt x="4557" y="33627"/>
                  </a:cubicBezTo>
                  <a:cubicBezTo>
                    <a:pt x="1965" y="35748"/>
                    <a:pt x="550" y="37870"/>
                    <a:pt x="1257" y="39362"/>
                  </a:cubicBezTo>
                  <a:cubicBezTo>
                    <a:pt x="1650" y="40384"/>
                    <a:pt x="2829" y="40855"/>
                    <a:pt x="4557" y="41012"/>
                  </a:cubicBezTo>
                  <a:cubicBezTo>
                    <a:pt x="1886" y="43134"/>
                    <a:pt x="629" y="45255"/>
                    <a:pt x="1257" y="46669"/>
                  </a:cubicBezTo>
                  <a:cubicBezTo>
                    <a:pt x="1650" y="47769"/>
                    <a:pt x="2986" y="48319"/>
                    <a:pt x="4950" y="48398"/>
                  </a:cubicBezTo>
                  <a:cubicBezTo>
                    <a:pt x="6600" y="48948"/>
                    <a:pt x="7779" y="50440"/>
                    <a:pt x="7779" y="52248"/>
                  </a:cubicBezTo>
                  <a:cubicBezTo>
                    <a:pt x="7779" y="49969"/>
                    <a:pt x="9586" y="48162"/>
                    <a:pt x="11864" y="48162"/>
                  </a:cubicBezTo>
                  <a:cubicBezTo>
                    <a:pt x="11236" y="48162"/>
                    <a:pt x="10686" y="48005"/>
                    <a:pt x="10136" y="47769"/>
                  </a:cubicBezTo>
                  <a:cubicBezTo>
                    <a:pt x="12493" y="47219"/>
                    <a:pt x="14771" y="46512"/>
                    <a:pt x="17050" y="45569"/>
                  </a:cubicBezTo>
                  <a:cubicBezTo>
                    <a:pt x="24671" y="42269"/>
                    <a:pt x="29856" y="37634"/>
                    <a:pt x="28756" y="34963"/>
                  </a:cubicBezTo>
                  <a:cubicBezTo>
                    <a:pt x="28285" y="34020"/>
                    <a:pt x="27185" y="33470"/>
                    <a:pt x="25378" y="33313"/>
                  </a:cubicBezTo>
                  <a:cubicBezTo>
                    <a:pt x="27970" y="31191"/>
                    <a:pt x="29306" y="29070"/>
                    <a:pt x="28756" y="27656"/>
                  </a:cubicBezTo>
                  <a:cubicBezTo>
                    <a:pt x="28285" y="26635"/>
                    <a:pt x="27106" y="26163"/>
                    <a:pt x="25378" y="26006"/>
                  </a:cubicBezTo>
                  <a:cubicBezTo>
                    <a:pt x="28049" y="23885"/>
                    <a:pt x="29385" y="21763"/>
                    <a:pt x="28756" y="20271"/>
                  </a:cubicBezTo>
                  <a:cubicBezTo>
                    <a:pt x="28285" y="19328"/>
                    <a:pt x="27185" y="18778"/>
                    <a:pt x="25378" y="18621"/>
                  </a:cubicBezTo>
                  <a:cubicBezTo>
                    <a:pt x="28049" y="16499"/>
                    <a:pt x="29306" y="14378"/>
                    <a:pt x="28756" y="12964"/>
                  </a:cubicBezTo>
                  <a:cubicBezTo>
                    <a:pt x="28285" y="11942"/>
                    <a:pt x="27185" y="11392"/>
                    <a:pt x="25378" y="11314"/>
                  </a:cubicBezTo>
                  <a:cubicBezTo>
                    <a:pt x="28049" y="9193"/>
                    <a:pt x="29306" y="7071"/>
                    <a:pt x="28756" y="5578"/>
                  </a:cubicBezTo>
                  <a:cubicBezTo>
                    <a:pt x="28285" y="4478"/>
                    <a:pt x="26792" y="3929"/>
                    <a:pt x="24513" y="3929"/>
                  </a:cubicBezTo>
                  <a:lnTo>
                    <a:pt x="23649" y="3929"/>
                  </a:lnTo>
                  <a:cubicBezTo>
                    <a:pt x="21921" y="3379"/>
                    <a:pt x="20742" y="1807"/>
                    <a:pt x="20742" y="0"/>
                  </a:cubicBezTo>
                  <a:close/>
                </a:path>
              </a:pathLst>
            </a:custGeom>
            <a:solidFill>
              <a:schemeClr val="lt1"/>
            </a:solidFill>
            <a:ln w="9525">
              <a:solidFill>
                <a:srgbClr val="ffffff"/>
              </a:solidFill>
              <a:round/>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000000"/>
                </a:solidFill>
                <a:latin typeface="Arial"/>
              </a:endParaRPr>
            </a:p>
          </p:txBody>
        </p:sp>
        <p:sp>
          <p:nvSpPr>
            <p:cNvPr id="819" name="Google Shape;368;p27"/>
            <p:cNvSpPr/>
            <p:nvPr/>
          </p:nvSpPr>
          <p:spPr>
            <a:xfrm>
              <a:off x="437760" y="4321440"/>
              <a:ext cx="550440" cy="564480"/>
            </a:xfrm>
            <a:custGeom>
              <a:avLst/>
              <a:gdLst>
                <a:gd name="textAreaLeft" fmla="*/ 0 w 550440"/>
                <a:gd name="textAreaRight" fmla="*/ 550800 w 550440"/>
                <a:gd name="textAreaTop" fmla="*/ 0 h 564480"/>
                <a:gd name="textAreaBottom" fmla="*/ 564840 h 564480"/>
              </a:gdLst>
              <a:ahLst/>
              <a:rect l="textAreaLeft" t="textAreaTop" r="textAreaRight" b="textAreaBottom"/>
              <a:pathLst>
                <a:path w="43135" h="44235">
                  <a:moveTo>
                    <a:pt x="21057" y="1"/>
                  </a:moveTo>
                  <a:lnTo>
                    <a:pt x="21057" y="394"/>
                  </a:lnTo>
                  <a:cubicBezTo>
                    <a:pt x="20979" y="12179"/>
                    <a:pt x="11786" y="21921"/>
                    <a:pt x="1" y="22471"/>
                  </a:cubicBezTo>
                  <a:cubicBezTo>
                    <a:pt x="11629" y="23021"/>
                    <a:pt x="20821" y="32606"/>
                    <a:pt x="21057" y="44234"/>
                  </a:cubicBezTo>
                  <a:lnTo>
                    <a:pt x="21057" y="43841"/>
                  </a:lnTo>
                  <a:cubicBezTo>
                    <a:pt x="20979" y="31663"/>
                    <a:pt x="30957" y="21764"/>
                    <a:pt x="43135" y="21764"/>
                  </a:cubicBezTo>
                  <a:cubicBezTo>
                    <a:pt x="31114" y="21685"/>
                    <a:pt x="21214" y="12022"/>
                    <a:pt x="21057" y="1"/>
                  </a:cubicBezTo>
                  <a:close/>
                </a:path>
              </a:pathLst>
            </a:custGeom>
            <a:noFill/>
            <a:ln w="19050">
              <a:solidFill>
                <a:srgbClr val="ffffff"/>
              </a:solidFill>
              <a:round/>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ffffff"/>
                </a:solidFill>
                <a:latin typeface="Arial"/>
              </a:endParaRPr>
            </a:p>
          </p:txBody>
        </p:sp>
      </p:grpSp>
      <p:sp>
        <p:nvSpPr>
          <p:cNvPr id="820" name="PlaceHolder 4"/>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uk-UA" sz="1400" spc="-1" strike="noStrike">
                <a:solidFill>
                  <a:srgbClr val="000000"/>
                </a:solidFill>
                <a:latin typeface="Arial"/>
              </a:rPr>
              <a:t>Click to edit the outline text format</a:t>
            </a:r>
            <a:endParaRPr b="0" lang="uk-UA" sz="14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uk-UA" sz="1400" spc="-1" strike="noStrike">
                <a:solidFill>
                  <a:srgbClr val="000000"/>
                </a:solidFill>
                <a:latin typeface="Arial"/>
              </a:rPr>
              <a:t>Second Outline Level</a:t>
            </a:r>
            <a:endParaRPr b="0" lang="uk-UA" sz="14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uk-UA" sz="1400" spc="-1" strike="noStrike">
                <a:solidFill>
                  <a:srgbClr val="000000"/>
                </a:solidFill>
                <a:latin typeface="Arial"/>
              </a:rPr>
              <a:t>Third Outline Level</a:t>
            </a:r>
            <a:endParaRPr b="0" lang="uk-UA" sz="14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uk-UA" sz="1400" spc="-1" strike="noStrike">
                <a:solidFill>
                  <a:srgbClr val="000000"/>
                </a:solidFill>
                <a:latin typeface="Arial"/>
              </a:rPr>
              <a:t>Fourth Outline Level</a:t>
            </a:r>
            <a:endParaRPr b="0" lang="uk-UA" sz="14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uk-UA" sz="2000" spc="-1" strike="noStrike">
                <a:solidFill>
                  <a:srgbClr val="000000"/>
                </a:solidFill>
                <a:latin typeface="Arial"/>
              </a:rPr>
              <a:t>Fifth Outline Level</a:t>
            </a:r>
            <a:endParaRPr b="0" lang="uk-UA" sz="20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uk-UA" sz="2000" spc="-1" strike="noStrike">
                <a:solidFill>
                  <a:srgbClr val="000000"/>
                </a:solidFill>
                <a:latin typeface="Arial"/>
              </a:rPr>
              <a:t>Sixth Outline Level</a:t>
            </a:r>
            <a:endParaRPr b="0" lang="uk-UA" sz="20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uk-UA" sz="2000" spc="-1" strike="noStrike">
                <a:solidFill>
                  <a:srgbClr val="000000"/>
                </a:solidFill>
                <a:latin typeface="Arial"/>
              </a:rPr>
              <a:t>Seventh Outline Level</a:t>
            </a:r>
            <a:endParaRPr b="0" lang="uk-UA"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870" r:id="rId6"/>
    <p:sldLayoutId id="2147483871" r:id="rId7"/>
    <p:sldLayoutId id="2147483872" r:id="rId8"/>
    <p:sldLayoutId id="2147483873" r:id="rId9"/>
    <p:sldLayoutId id="2147483874" r:id="rId10"/>
    <p:sldLayoutId id="2147483875" r:id="rId11"/>
    <p:sldLayoutId id="2147483876" r:id="rId12"/>
    <p:sldLayoutId id="2147483877" r:id="rId13"/>
    <p:sldLayoutId id="2147483878" r:id="rId14"/>
    <p:sldLayoutId id="2147483879" r:id="rId15"/>
    <p:sldLayoutId id="2147483880" r:id="rId16"/>
    <p:sldLayoutId id="2147483881" r:id="rId17"/>
  </p:sldLayoutIdLst>
</p:sldMaster>
</file>

<file path=ppt/slideMasters/slideMaster19.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dk1"/>
        </a:solidFill>
      </p:bgPr>
    </p:bg>
    <p:spTree>
      <p:nvGrpSpPr>
        <p:cNvPr id="1" name=""/>
        <p:cNvGrpSpPr/>
        <p:nvPr/>
      </p:nvGrpSpPr>
      <p:grpSpPr>
        <a:xfrm>
          <a:off x="0" y="0"/>
          <a:ext cx="0" cy="0"/>
          <a:chOff x="0" y="0"/>
          <a:chExt cx="0" cy="0"/>
        </a:xfrm>
      </p:grpSpPr>
      <p:grpSp>
        <p:nvGrpSpPr>
          <p:cNvPr id="857" name="Google Shape;370;p28"/>
          <p:cNvGrpSpPr/>
          <p:nvPr/>
        </p:nvGrpSpPr>
        <p:grpSpPr>
          <a:xfrm>
            <a:off x="6413040" y="360"/>
            <a:ext cx="2730600" cy="5143320"/>
            <a:chOff x="6413040" y="360"/>
            <a:chExt cx="2730600" cy="5143320"/>
          </a:xfrm>
        </p:grpSpPr>
        <p:pic>
          <p:nvPicPr>
            <p:cNvPr id="858" name="Google Shape;371;p28" descr=""/>
            <p:cNvPicPr/>
            <p:nvPr/>
          </p:nvPicPr>
          <p:blipFill>
            <a:blip r:embed="rId2"/>
            <a:srcRect l="0" t="24398" r="79395" b="13379"/>
            <a:stretch/>
          </p:blipFill>
          <p:spPr>
            <a:xfrm flipH="1" rot="10800000">
              <a:off x="6569640" y="360"/>
              <a:ext cx="2574000" cy="4069080"/>
            </a:xfrm>
            <a:prstGeom prst="rect">
              <a:avLst/>
            </a:prstGeom>
            <a:ln w="0">
              <a:noFill/>
            </a:ln>
          </p:spPr>
        </p:pic>
        <p:pic>
          <p:nvPicPr>
            <p:cNvPr id="859" name="Google Shape;372;p28" descr=""/>
            <p:cNvPicPr/>
            <p:nvPr/>
          </p:nvPicPr>
          <p:blipFill>
            <a:blip r:embed="rId3"/>
            <a:srcRect l="18441" t="35658" r="56236" b="-7734"/>
            <a:stretch/>
          </p:blipFill>
          <p:spPr>
            <a:xfrm flipH="1" rot="10800000">
              <a:off x="6413040" y="1074600"/>
              <a:ext cx="2730600" cy="4069080"/>
            </a:xfrm>
            <a:prstGeom prst="rect">
              <a:avLst/>
            </a:prstGeom>
            <a:ln w="0">
              <a:noFill/>
            </a:ln>
          </p:spPr>
        </p:pic>
      </p:grpSp>
      <p:grpSp>
        <p:nvGrpSpPr>
          <p:cNvPr id="860" name="Google Shape;373;p28"/>
          <p:cNvGrpSpPr/>
          <p:nvPr/>
        </p:nvGrpSpPr>
        <p:grpSpPr>
          <a:xfrm>
            <a:off x="360" y="1018080"/>
            <a:ext cx="6411960" cy="4165920"/>
            <a:chOff x="360" y="1018080"/>
            <a:chExt cx="6411960" cy="4165920"/>
          </a:xfrm>
        </p:grpSpPr>
        <p:pic>
          <p:nvPicPr>
            <p:cNvPr id="861" name="Google Shape;374;p28" descr=""/>
            <p:cNvPicPr/>
            <p:nvPr/>
          </p:nvPicPr>
          <p:blipFill>
            <a:blip r:embed="rId4"/>
            <a:srcRect l="23950" t="-9166" r="32769" b="65678"/>
            <a:stretch/>
          </p:blipFill>
          <p:spPr>
            <a:xfrm>
              <a:off x="1974600" y="2837520"/>
              <a:ext cx="4437720" cy="2333520"/>
            </a:xfrm>
            <a:prstGeom prst="rect">
              <a:avLst/>
            </a:prstGeom>
            <a:ln w="0">
              <a:noFill/>
            </a:ln>
          </p:spPr>
        </p:pic>
        <p:pic>
          <p:nvPicPr>
            <p:cNvPr id="862" name="Google Shape;375;p28" descr=""/>
            <p:cNvPicPr/>
            <p:nvPr/>
          </p:nvPicPr>
          <p:blipFill>
            <a:blip r:embed="rId5"/>
            <a:srcRect l="-7178" t="31024" r="83294" b="4303"/>
            <a:stretch/>
          </p:blipFill>
          <p:spPr>
            <a:xfrm rot="10800000">
              <a:off x="360" y="1018080"/>
              <a:ext cx="2939040" cy="4165920"/>
            </a:xfrm>
            <a:prstGeom prst="rect">
              <a:avLst/>
            </a:prstGeom>
            <a:ln w="0">
              <a:noFill/>
            </a:ln>
          </p:spPr>
        </p:pic>
      </p:grpSp>
      <p:grpSp>
        <p:nvGrpSpPr>
          <p:cNvPr id="863" name="Google Shape;376;p28"/>
          <p:cNvGrpSpPr/>
          <p:nvPr/>
        </p:nvGrpSpPr>
        <p:grpSpPr>
          <a:xfrm>
            <a:off x="-1811520" y="114120"/>
            <a:ext cx="7156080" cy="4943520"/>
            <a:chOff x="-1811520" y="114120"/>
            <a:chExt cx="7156080" cy="4943520"/>
          </a:xfrm>
        </p:grpSpPr>
        <p:sp>
          <p:nvSpPr>
            <p:cNvPr id="864" name="Google Shape;377;p28"/>
            <p:cNvSpPr/>
            <p:nvPr/>
          </p:nvSpPr>
          <p:spPr>
            <a:xfrm>
              <a:off x="3799440" y="4707360"/>
              <a:ext cx="1545120" cy="350280"/>
            </a:xfrm>
            <a:custGeom>
              <a:avLst/>
              <a:gdLst>
                <a:gd name="textAreaLeft" fmla="*/ 0 w 1545120"/>
                <a:gd name="textAreaRight" fmla="*/ 1545480 w 1545120"/>
                <a:gd name="textAreaTop" fmla="*/ 0 h 350280"/>
                <a:gd name="textAreaBottom" fmla="*/ 350640 h 350280"/>
              </a:gdLst>
              <a:ahLst/>
              <a:rect l="textAreaLeft" t="textAreaTop" r="textAreaRight" b="textAreaBottom"/>
              <a:pathLst>
                <a:path w="61812" h="14026">
                  <a:moveTo>
                    <a:pt x="7040" y="0"/>
                  </a:moveTo>
                  <a:cubicBezTo>
                    <a:pt x="6987" y="532"/>
                    <a:pt x="6934" y="1036"/>
                    <a:pt x="6907" y="1541"/>
                  </a:cubicBezTo>
                  <a:cubicBezTo>
                    <a:pt x="6695" y="4410"/>
                    <a:pt x="4410" y="6721"/>
                    <a:pt x="1515" y="6907"/>
                  </a:cubicBezTo>
                  <a:cubicBezTo>
                    <a:pt x="1010" y="6933"/>
                    <a:pt x="506" y="6986"/>
                    <a:pt x="1" y="7013"/>
                  </a:cubicBezTo>
                  <a:cubicBezTo>
                    <a:pt x="506" y="7066"/>
                    <a:pt x="1010" y="7119"/>
                    <a:pt x="1515" y="7146"/>
                  </a:cubicBezTo>
                  <a:cubicBezTo>
                    <a:pt x="4410" y="7332"/>
                    <a:pt x="6695" y="9642"/>
                    <a:pt x="6907" y="12511"/>
                  </a:cubicBezTo>
                  <a:cubicBezTo>
                    <a:pt x="6934" y="13016"/>
                    <a:pt x="6960" y="13521"/>
                    <a:pt x="7013" y="14025"/>
                  </a:cubicBezTo>
                  <a:cubicBezTo>
                    <a:pt x="7066" y="13521"/>
                    <a:pt x="7120" y="13016"/>
                    <a:pt x="7146" y="12511"/>
                  </a:cubicBezTo>
                  <a:cubicBezTo>
                    <a:pt x="7359" y="9642"/>
                    <a:pt x="9643" y="7332"/>
                    <a:pt x="12538" y="7146"/>
                  </a:cubicBezTo>
                  <a:cubicBezTo>
                    <a:pt x="13043" y="7119"/>
                    <a:pt x="13548" y="7066"/>
                    <a:pt x="14052" y="7013"/>
                  </a:cubicBezTo>
                  <a:cubicBezTo>
                    <a:pt x="13548" y="6986"/>
                    <a:pt x="13043" y="6933"/>
                    <a:pt x="12538" y="6907"/>
                  </a:cubicBezTo>
                  <a:cubicBezTo>
                    <a:pt x="9643" y="6694"/>
                    <a:pt x="7359" y="4410"/>
                    <a:pt x="7173" y="1541"/>
                  </a:cubicBezTo>
                  <a:cubicBezTo>
                    <a:pt x="7120" y="1036"/>
                    <a:pt x="7066" y="532"/>
                    <a:pt x="7040" y="0"/>
                  </a:cubicBezTo>
                  <a:close/>
                  <a:moveTo>
                    <a:pt x="30893" y="0"/>
                  </a:moveTo>
                  <a:cubicBezTo>
                    <a:pt x="30840" y="532"/>
                    <a:pt x="30813" y="1036"/>
                    <a:pt x="30787" y="1541"/>
                  </a:cubicBezTo>
                  <a:cubicBezTo>
                    <a:pt x="30574" y="4410"/>
                    <a:pt x="28263" y="6694"/>
                    <a:pt x="25394" y="6880"/>
                  </a:cubicBezTo>
                  <a:cubicBezTo>
                    <a:pt x="24890" y="6933"/>
                    <a:pt x="24385" y="6986"/>
                    <a:pt x="23880" y="7013"/>
                  </a:cubicBezTo>
                  <a:cubicBezTo>
                    <a:pt x="24385" y="7066"/>
                    <a:pt x="24890" y="7119"/>
                    <a:pt x="25394" y="7146"/>
                  </a:cubicBezTo>
                  <a:cubicBezTo>
                    <a:pt x="28290" y="7332"/>
                    <a:pt x="30574" y="9642"/>
                    <a:pt x="30787" y="12511"/>
                  </a:cubicBezTo>
                  <a:cubicBezTo>
                    <a:pt x="30813" y="13016"/>
                    <a:pt x="30866" y="13521"/>
                    <a:pt x="30893" y="14025"/>
                  </a:cubicBezTo>
                  <a:cubicBezTo>
                    <a:pt x="30946" y="13521"/>
                    <a:pt x="30999" y="13016"/>
                    <a:pt x="31026" y="12511"/>
                  </a:cubicBezTo>
                  <a:cubicBezTo>
                    <a:pt x="31238" y="9642"/>
                    <a:pt x="33522" y="7332"/>
                    <a:pt x="36418" y="7146"/>
                  </a:cubicBezTo>
                  <a:cubicBezTo>
                    <a:pt x="36922" y="7119"/>
                    <a:pt x="37427" y="7066"/>
                    <a:pt x="37932" y="7013"/>
                  </a:cubicBezTo>
                  <a:cubicBezTo>
                    <a:pt x="37427" y="6960"/>
                    <a:pt x="36922" y="6933"/>
                    <a:pt x="36418" y="6907"/>
                  </a:cubicBezTo>
                  <a:cubicBezTo>
                    <a:pt x="33522" y="6721"/>
                    <a:pt x="31212" y="4410"/>
                    <a:pt x="31026" y="1541"/>
                  </a:cubicBezTo>
                  <a:cubicBezTo>
                    <a:pt x="30999" y="1036"/>
                    <a:pt x="30946" y="532"/>
                    <a:pt x="30893" y="0"/>
                  </a:cubicBezTo>
                  <a:close/>
                  <a:moveTo>
                    <a:pt x="54772" y="0"/>
                  </a:moveTo>
                  <a:cubicBezTo>
                    <a:pt x="54719" y="532"/>
                    <a:pt x="54692" y="1036"/>
                    <a:pt x="54639" y="1541"/>
                  </a:cubicBezTo>
                  <a:cubicBezTo>
                    <a:pt x="54453" y="4410"/>
                    <a:pt x="52143" y="6694"/>
                    <a:pt x="49274" y="6880"/>
                  </a:cubicBezTo>
                  <a:cubicBezTo>
                    <a:pt x="48769" y="6933"/>
                    <a:pt x="48264" y="6986"/>
                    <a:pt x="47733" y="7013"/>
                  </a:cubicBezTo>
                  <a:cubicBezTo>
                    <a:pt x="48264" y="7066"/>
                    <a:pt x="48769" y="7119"/>
                    <a:pt x="49274" y="7146"/>
                  </a:cubicBezTo>
                  <a:cubicBezTo>
                    <a:pt x="52143" y="7332"/>
                    <a:pt x="54453" y="9642"/>
                    <a:pt x="54639" y="12511"/>
                  </a:cubicBezTo>
                  <a:cubicBezTo>
                    <a:pt x="54666" y="13016"/>
                    <a:pt x="54719" y="13521"/>
                    <a:pt x="54772" y="14025"/>
                  </a:cubicBezTo>
                  <a:cubicBezTo>
                    <a:pt x="54825" y="13521"/>
                    <a:pt x="54852" y="13016"/>
                    <a:pt x="54905" y="12511"/>
                  </a:cubicBezTo>
                  <a:cubicBezTo>
                    <a:pt x="55091" y="9616"/>
                    <a:pt x="57402" y="7332"/>
                    <a:pt x="60297" y="7146"/>
                  </a:cubicBezTo>
                  <a:cubicBezTo>
                    <a:pt x="60802" y="7119"/>
                    <a:pt x="61306" y="7066"/>
                    <a:pt x="61811" y="7013"/>
                  </a:cubicBezTo>
                  <a:cubicBezTo>
                    <a:pt x="61280" y="6986"/>
                    <a:pt x="60775" y="6933"/>
                    <a:pt x="60297" y="6907"/>
                  </a:cubicBezTo>
                  <a:cubicBezTo>
                    <a:pt x="57402" y="6721"/>
                    <a:pt x="55117" y="4410"/>
                    <a:pt x="54905" y="1541"/>
                  </a:cubicBezTo>
                  <a:cubicBezTo>
                    <a:pt x="54878" y="1036"/>
                    <a:pt x="54825" y="532"/>
                    <a:pt x="54772" y="0"/>
                  </a:cubicBezTo>
                  <a:close/>
                </a:path>
              </a:pathLst>
            </a:custGeom>
            <a:noFill/>
            <a:ln w="19050">
              <a:solidFill>
                <a:srgbClr val="ffffff"/>
              </a:solidFill>
              <a:round/>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ffffff"/>
                </a:solidFill>
                <a:latin typeface="Arial"/>
              </a:endParaRPr>
            </a:p>
          </p:txBody>
        </p:sp>
        <p:sp>
          <p:nvSpPr>
            <p:cNvPr id="865" name="Google Shape;378;p28"/>
            <p:cNvSpPr/>
            <p:nvPr/>
          </p:nvSpPr>
          <p:spPr>
            <a:xfrm rot="5400000">
              <a:off x="-1811520" y="114120"/>
              <a:ext cx="2429280" cy="2428920"/>
            </a:xfrm>
            <a:custGeom>
              <a:avLst/>
              <a:gdLst>
                <a:gd name="textAreaLeft" fmla="*/ 0 w 2429280"/>
                <a:gd name="textAreaRight" fmla="*/ 2429640 w 2429280"/>
                <a:gd name="textAreaTop" fmla="*/ 0 h 2428920"/>
                <a:gd name="textAreaBottom" fmla="*/ 2429280 h 2428920"/>
              </a:gdLst>
              <a:ahLst/>
              <a:rect l="textAreaLeft" t="textAreaTop" r="textAreaRight" b="textAreaBottom"/>
              <a:pathLst>
                <a:path w="97192" h="97166">
                  <a:moveTo>
                    <a:pt x="47043" y="1"/>
                  </a:moveTo>
                  <a:lnTo>
                    <a:pt x="47282" y="7412"/>
                  </a:lnTo>
                  <a:lnTo>
                    <a:pt x="47839" y="7412"/>
                  </a:lnTo>
                  <a:lnTo>
                    <a:pt x="47707" y="1"/>
                  </a:lnTo>
                  <a:close/>
                  <a:moveTo>
                    <a:pt x="50389" y="27"/>
                  </a:moveTo>
                  <a:lnTo>
                    <a:pt x="50150" y="7438"/>
                  </a:lnTo>
                  <a:lnTo>
                    <a:pt x="50708" y="7465"/>
                  </a:lnTo>
                  <a:lnTo>
                    <a:pt x="51053" y="54"/>
                  </a:lnTo>
                  <a:cubicBezTo>
                    <a:pt x="50841" y="54"/>
                    <a:pt x="50628" y="27"/>
                    <a:pt x="50389" y="27"/>
                  </a:cubicBezTo>
                  <a:close/>
                  <a:moveTo>
                    <a:pt x="44386" y="160"/>
                  </a:moveTo>
                  <a:lnTo>
                    <a:pt x="43722" y="213"/>
                  </a:lnTo>
                  <a:lnTo>
                    <a:pt x="44466" y="7598"/>
                  </a:lnTo>
                  <a:lnTo>
                    <a:pt x="45024" y="7544"/>
                  </a:lnTo>
                  <a:lnTo>
                    <a:pt x="44386" y="160"/>
                  </a:lnTo>
                  <a:close/>
                  <a:moveTo>
                    <a:pt x="53710" y="266"/>
                  </a:moveTo>
                  <a:lnTo>
                    <a:pt x="52939" y="7624"/>
                  </a:lnTo>
                  <a:lnTo>
                    <a:pt x="53524" y="7704"/>
                  </a:lnTo>
                  <a:lnTo>
                    <a:pt x="54374" y="319"/>
                  </a:lnTo>
                  <a:lnTo>
                    <a:pt x="53710" y="266"/>
                  </a:lnTo>
                  <a:close/>
                  <a:moveTo>
                    <a:pt x="41066" y="585"/>
                  </a:moveTo>
                  <a:cubicBezTo>
                    <a:pt x="40854" y="612"/>
                    <a:pt x="40615" y="638"/>
                    <a:pt x="40402" y="691"/>
                  </a:cubicBezTo>
                  <a:lnTo>
                    <a:pt x="41650" y="7996"/>
                  </a:lnTo>
                  <a:lnTo>
                    <a:pt x="42208" y="7890"/>
                  </a:lnTo>
                  <a:lnTo>
                    <a:pt x="41066" y="585"/>
                  </a:lnTo>
                  <a:close/>
                  <a:moveTo>
                    <a:pt x="57030" y="718"/>
                  </a:moveTo>
                  <a:lnTo>
                    <a:pt x="55755" y="8023"/>
                  </a:lnTo>
                  <a:lnTo>
                    <a:pt x="56313" y="8129"/>
                  </a:lnTo>
                  <a:lnTo>
                    <a:pt x="57694" y="851"/>
                  </a:lnTo>
                  <a:lnTo>
                    <a:pt x="57030" y="718"/>
                  </a:lnTo>
                  <a:close/>
                  <a:moveTo>
                    <a:pt x="37772" y="1196"/>
                  </a:moveTo>
                  <a:lnTo>
                    <a:pt x="37135" y="1355"/>
                  </a:lnTo>
                  <a:lnTo>
                    <a:pt x="38861" y="8554"/>
                  </a:lnTo>
                  <a:lnTo>
                    <a:pt x="39446" y="8421"/>
                  </a:lnTo>
                  <a:lnTo>
                    <a:pt x="37772" y="1196"/>
                  </a:lnTo>
                  <a:close/>
                  <a:moveTo>
                    <a:pt x="60297" y="1408"/>
                  </a:moveTo>
                  <a:lnTo>
                    <a:pt x="58517" y="8607"/>
                  </a:lnTo>
                  <a:lnTo>
                    <a:pt x="59075" y="8740"/>
                  </a:lnTo>
                  <a:lnTo>
                    <a:pt x="60961" y="1568"/>
                  </a:lnTo>
                  <a:cubicBezTo>
                    <a:pt x="60749" y="1515"/>
                    <a:pt x="60536" y="1462"/>
                    <a:pt x="60297" y="1408"/>
                  </a:cubicBezTo>
                  <a:close/>
                  <a:moveTo>
                    <a:pt x="34532" y="2046"/>
                  </a:moveTo>
                  <a:lnTo>
                    <a:pt x="33894" y="2232"/>
                  </a:lnTo>
                  <a:lnTo>
                    <a:pt x="36126" y="9324"/>
                  </a:lnTo>
                  <a:lnTo>
                    <a:pt x="36683" y="9138"/>
                  </a:lnTo>
                  <a:lnTo>
                    <a:pt x="34532" y="2046"/>
                  </a:lnTo>
                  <a:close/>
                  <a:moveTo>
                    <a:pt x="63538" y="2338"/>
                  </a:moveTo>
                  <a:lnTo>
                    <a:pt x="61253" y="9377"/>
                  </a:lnTo>
                  <a:lnTo>
                    <a:pt x="61811" y="9563"/>
                  </a:lnTo>
                  <a:lnTo>
                    <a:pt x="64175" y="2524"/>
                  </a:lnTo>
                  <a:lnTo>
                    <a:pt x="63538" y="2338"/>
                  </a:lnTo>
                  <a:close/>
                  <a:moveTo>
                    <a:pt x="31371" y="3135"/>
                  </a:moveTo>
                  <a:lnTo>
                    <a:pt x="30760" y="3374"/>
                  </a:lnTo>
                  <a:lnTo>
                    <a:pt x="33469" y="10254"/>
                  </a:lnTo>
                  <a:lnTo>
                    <a:pt x="34001" y="10068"/>
                  </a:lnTo>
                  <a:lnTo>
                    <a:pt x="31371" y="3135"/>
                  </a:lnTo>
                  <a:close/>
                  <a:moveTo>
                    <a:pt x="66699" y="3480"/>
                  </a:moveTo>
                  <a:lnTo>
                    <a:pt x="63910" y="10360"/>
                  </a:lnTo>
                  <a:lnTo>
                    <a:pt x="64467" y="10572"/>
                  </a:lnTo>
                  <a:lnTo>
                    <a:pt x="67310" y="3719"/>
                  </a:lnTo>
                  <a:lnTo>
                    <a:pt x="66699" y="3480"/>
                  </a:lnTo>
                  <a:close/>
                  <a:moveTo>
                    <a:pt x="28290" y="4410"/>
                  </a:moveTo>
                  <a:lnTo>
                    <a:pt x="27679" y="4702"/>
                  </a:lnTo>
                  <a:lnTo>
                    <a:pt x="30866" y="11396"/>
                  </a:lnTo>
                  <a:lnTo>
                    <a:pt x="31397" y="11157"/>
                  </a:lnTo>
                  <a:lnTo>
                    <a:pt x="28290" y="4410"/>
                  </a:lnTo>
                  <a:close/>
                  <a:moveTo>
                    <a:pt x="69753" y="4835"/>
                  </a:moveTo>
                  <a:lnTo>
                    <a:pt x="66513" y="11502"/>
                  </a:lnTo>
                  <a:lnTo>
                    <a:pt x="67044" y="11768"/>
                  </a:lnTo>
                  <a:lnTo>
                    <a:pt x="70364" y="5127"/>
                  </a:lnTo>
                  <a:lnTo>
                    <a:pt x="69753" y="4835"/>
                  </a:lnTo>
                  <a:close/>
                  <a:moveTo>
                    <a:pt x="25315" y="5898"/>
                  </a:moveTo>
                  <a:lnTo>
                    <a:pt x="24730" y="6243"/>
                  </a:lnTo>
                  <a:lnTo>
                    <a:pt x="28369" y="12697"/>
                  </a:lnTo>
                  <a:lnTo>
                    <a:pt x="28847" y="12432"/>
                  </a:lnTo>
                  <a:lnTo>
                    <a:pt x="25315" y="5898"/>
                  </a:lnTo>
                  <a:close/>
                  <a:moveTo>
                    <a:pt x="72728" y="6402"/>
                  </a:moveTo>
                  <a:lnTo>
                    <a:pt x="69036" y="12830"/>
                  </a:lnTo>
                  <a:lnTo>
                    <a:pt x="69514" y="13122"/>
                  </a:lnTo>
                  <a:lnTo>
                    <a:pt x="73286" y="6721"/>
                  </a:lnTo>
                  <a:lnTo>
                    <a:pt x="72728" y="6402"/>
                  </a:lnTo>
                  <a:close/>
                  <a:moveTo>
                    <a:pt x="22446" y="7598"/>
                  </a:moveTo>
                  <a:lnTo>
                    <a:pt x="21888" y="7969"/>
                  </a:lnTo>
                  <a:lnTo>
                    <a:pt x="25952" y="14185"/>
                  </a:lnTo>
                  <a:lnTo>
                    <a:pt x="26430" y="13866"/>
                  </a:lnTo>
                  <a:lnTo>
                    <a:pt x="22446" y="7598"/>
                  </a:lnTo>
                  <a:close/>
                  <a:moveTo>
                    <a:pt x="75570" y="8155"/>
                  </a:moveTo>
                  <a:lnTo>
                    <a:pt x="71453" y="14344"/>
                  </a:lnTo>
                  <a:lnTo>
                    <a:pt x="71905" y="14637"/>
                  </a:lnTo>
                  <a:lnTo>
                    <a:pt x="76128" y="8554"/>
                  </a:lnTo>
                  <a:lnTo>
                    <a:pt x="75570" y="8155"/>
                  </a:lnTo>
                  <a:close/>
                  <a:moveTo>
                    <a:pt x="19684" y="9510"/>
                  </a:moveTo>
                  <a:lnTo>
                    <a:pt x="19152" y="9908"/>
                  </a:lnTo>
                  <a:lnTo>
                    <a:pt x="23641" y="15805"/>
                  </a:lnTo>
                  <a:lnTo>
                    <a:pt x="24093" y="15487"/>
                  </a:lnTo>
                  <a:lnTo>
                    <a:pt x="19684" y="9510"/>
                  </a:lnTo>
                  <a:close/>
                  <a:moveTo>
                    <a:pt x="78280" y="10121"/>
                  </a:moveTo>
                  <a:lnTo>
                    <a:pt x="73738" y="15991"/>
                  </a:lnTo>
                  <a:lnTo>
                    <a:pt x="74189" y="16337"/>
                  </a:lnTo>
                  <a:lnTo>
                    <a:pt x="78811" y="10546"/>
                  </a:lnTo>
                  <a:lnTo>
                    <a:pt x="78280" y="10121"/>
                  </a:lnTo>
                  <a:close/>
                  <a:moveTo>
                    <a:pt x="17054" y="11608"/>
                  </a:moveTo>
                  <a:lnTo>
                    <a:pt x="16549" y="12033"/>
                  </a:lnTo>
                  <a:lnTo>
                    <a:pt x="21437" y="17611"/>
                  </a:lnTo>
                  <a:lnTo>
                    <a:pt x="21888" y="17240"/>
                  </a:lnTo>
                  <a:lnTo>
                    <a:pt x="17054" y="11608"/>
                  </a:lnTo>
                  <a:close/>
                  <a:moveTo>
                    <a:pt x="80856" y="12246"/>
                  </a:moveTo>
                  <a:lnTo>
                    <a:pt x="75916" y="17797"/>
                  </a:lnTo>
                  <a:lnTo>
                    <a:pt x="76367" y="18169"/>
                  </a:lnTo>
                  <a:lnTo>
                    <a:pt x="81361" y="12697"/>
                  </a:lnTo>
                  <a:lnTo>
                    <a:pt x="80856" y="12246"/>
                  </a:lnTo>
                  <a:close/>
                  <a:moveTo>
                    <a:pt x="14610" y="13866"/>
                  </a:moveTo>
                  <a:cubicBezTo>
                    <a:pt x="14451" y="13999"/>
                    <a:pt x="14291" y="14158"/>
                    <a:pt x="14132" y="14318"/>
                  </a:cubicBezTo>
                  <a:lnTo>
                    <a:pt x="19391" y="19551"/>
                  </a:lnTo>
                  <a:lnTo>
                    <a:pt x="19790" y="19179"/>
                  </a:lnTo>
                  <a:lnTo>
                    <a:pt x="14610" y="13866"/>
                  </a:lnTo>
                  <a:close/>
                  <a:moveTo>
                    <a:pt x="83300" y="14557"/>
                  </a:moveTo>
                  <a:lnTo>
                    <a:pt x="77988" y="19763"/>
                  </a:lnTo>
                  <a:cubicBezTo>
                    <a:pt x="78120" y="19869"/>
                    <a:pt x="78253" y="20029"/>
                    <a:pt x="78386" y="20161"/>
                  </a:cubicBezTo>
                  <a:lnTo>
                    <a:pt x="83752" y="15035"/>
                  </a:lnTo>
                  <a:cubicBezTo>
                    <a:pt x="83592" y="14876"/>
                    <a:pt x="83459" y="14716"/>
                    <a:pt x="83300" y="14557"/>
                  </a:cubicBezTo>
                  <a:close/>
                  <a:moveTo>
                    <a:pt x="12299" y="16257"/>
                  </a:moveTo>
                  <a:lnTo>
                    <a:pt x="11848" y="16762"/>
                  </a:lnTo>
                  <a:lnTo>
                    <a:pt x="17452" y="21622"/>
                  </a:lnTo>
                  <a:cubicBezTo>
                    <a:pt x="17585" y="21490"/>
                    <a:pt x="17691" y="21357"/>
                    <a:pt x="17824" y="21197"/>
                  </a:cubicBezTo>
                  <a:lnTo>
                    <a:pt x="12299" y="16257"/>
                  </a:lnTo>
                  <a:close/>
                  <a:moveTo>
                    <a:pt x="85531" y="17027"/>
                  </a:moveTo>
                  <a:lnTo>
                    <a:pt x="79900" y="21835"/>
                  </a:lnTo>
                  <a:cubicBezTo>
                    <a:pt x="80033" y="21968"/>
                    <a:pt x="80139" y="22127"/>
                    <a:pt x="80272" y="22260"/>
                  </a:cubicBezTo>
                  <a:lnTo>
                    <a:pt x="85983" y="17532"/>
                  </a:lnTo>
                  <a:lnTo>
                    <a:pt x="85531" y="17027"/>
                  </a:lnTo>
                  <a:close/>
                  <a:moveTo>
                    <a:pt x="10148" y="18833"/>
                  </a:moveTo>
                  <a:lnTo>
                    <a:pt x="9749" y="19365"/>
                  </a:lnTo>
                  <a:lnTo>
                    <a:pt x="15673" y="23827"/>
                  </a:lnTo>
                  <a:lnTo>
                    <a:pt x="16018" y="23402"/>
                  </a:lnTo>
                  <a:lnTo>
                    <a:pt x="10148" y="18833"/>
                  </a:lnTo>
                  <a:close/>
                  <a:moveTo>
                    <a:pt x="87630" y="19630"/>
                  </a:moveTo>
                  <a:lnTo>
                    <a:pt x="81680" y="24040"/>
                  </a:lnTo>
                  <a:lnTo>
                    <a:pt x="82025" y="24518"/>
                  </a:lnTo>
                  <a:lnTo>
                    <a:pt x="88028" y="20161"/>
                  </a:lnTo>
                  <a:lnTo>
                    <a:pt x="87630" y="19630"/>
                  </a:lnTo>
                  <a:close/>
                  <a:moveTo>
                    <a:pt x="8182" y="21543"/>
                  </a:moveTo>
                  <a:cubicBezTo>
                    <a:pt x="8076" y="21729"/>
                    <a:pt x="7943" y="21915"/>
                    <a:pt x="7810" y="22101"/>
                  </a:cubicBezTo>
                  <a:lnTo>
                    <a:pt x="14052" y="26165"/>
                  </a:lnTo>
                  <a:lnTo>
                    <a:pt x="14345" y="25686"/>
                  </a:lnTo>
                  <a:lnTo>
                    <a:pt x="8182" y="21543"/>
                  </a:lnTo>
                  <a:close/>
                  <a:moveTo>
                    <a:pt x="89542" y="22366"/>
                  </a:moveTo>
                  <a:lnTo>
                    <a:pt x="83273" y="26377"/>
                  </a:lnTo>
                  <a:cubicBezTo>
                    <a:pt x="83380" y="26536"/>
                    <a:pt x="83486" y="26696"/>
                    <a:pt x="83566" y="26855"/>
                  </a:cubicBezTo>
                  <a:lnTo>
                    <a:pt x="83592" y="26855"/>
                  </a:lnTo>
                  <a:lnTo>
                    <a:pt x="89887" y="22924"/>
                  </a:lnTo>
                  <a:cubicBezTo>
                    <a:pt x="89781" y="22738"/>
                    <a:pt x="89648" y="22552"/>
                    <a:pt x="89542" y="22366"/>
                  </a:cubicBezTo>
                  <a:close/>
                  <a:moveTo>
                    <a:pt x="6429" y="24411"/>
                  </a:moveTo>
                  <a:cubicBezTo>
                    <a:pt x="6296" y="24597"/>
                    <a:pt x="6190" y="24783"/>
                    <a:pt x="6084" y="24969"/>
                  </a:cubicBezTo>
                  <a:lnTo>
                    <a:pt x="12565" y="28582"/>
                  </a:lnTo>
                  <a:cubicBezTo>
                    <a:pt x="12671" y="28422"/>
                    <a:pt x="12751" y="28263"/>
                    <a:pt x="12857" y="28104"/>
                  </a:cubicBezTo>
                  <a:lnTo>
                    <a:pt x="6429" y="24411"/>
                  </a:lnTo>
                  <a:close/>
                  <a:moveTo>
                    <a:pt x="91242" y="25261"/>
                  </a:moveTo>
                  <a:lnTo>
                    <a:pt x="84734" y="28821"/>
                  </a:lnTo>
                  <a:cubicBezTo>
                    <a:pt x="84814" y="28980"/>
                    <a:pt x="84894" y="29140"/>
                    <a:pt x="85000" y="29325"/>
                  </a:cubicBezTo>
                  <a:lnTo>
                    <a:pt x="91561" y="25819"/>
                  </a:lnTo>
                  <a:lnTo>
                    <a:pt x="91242" y="25261"/>
                  </a:lnTo>
                  <a:close/>
                  <a:moveTo>
                    <a:pt x="4862" y="27360"/>
                  </a:moveTo>
                  <a:cubicBezTo>
                    <a:pt x="4756" y="27546"/>
                    <a:pt x="4649" y="27758"/>
                    <a:pt x="4570" y="27971"/>
                  </a:cubicBezTo>
                  <a:lnTo>
                    <a:pt x="11290" y="31132"/>
                  </a:lnTo>
                  <a:cubicBezTo>
                    <a:pt x="11370" y="30946"/>
                    <a:pt x="11449" y="30786"/>
                    <a:pt x="11529" y="30600"/>
                  </a:cubicBezTo>
                  <a:lnTo>
                    <a:pt x="4862" y="27360"/>
                  </a:lnTo>
                  <a:close/>
                  <a:moveTo>
                    <a:pt x="92730" y="28236"/>
                  </a:moveTo>
                  <a:lnTo>
                    <a:pt x="86009" y="31344"/>
                  </a:lnTo>
                  <a:cubicBezTo>
                    <a:pt x="86089" y="31504"/>
                    <a:pt x="86142" y="31690"/>
                    <a:pt x="86222" y="31849"/>
                  </a:cubicBezTo>
                  <a:lnTo>
                    <a:pt x="86248" y="31849"/>
                  </a:lnTo>
                  <a:lnTo>
                    <a:pt x="93022" y="28847"/>
                  </a:lnTo>
                  <a:cubicBezTo>
                    <a:pt x="92942" y="28635"/>
                    <a:pt x="92836" y="28422"/>
                    <a:pt x="92730" y="28236"/>
                  </a:cubicBezTo>
                  <a:close/>
                  <a:moveTo>
                    <a:pt x="3481" y="30415"/>
                  </a:moveTo>
                  <a:lnTo>
                    <a:pt x="3242" y="31052"/>
                  </a:lnTo>
                  <a:lnTo>
                    <a:pt x="10174" y="33735"/>
                  </a:lnTo>
                  <a:cubicBezTo>
                    <a:pt x="10227" y="33549"/>
                    <a:pt x="10307" y="33363"/>
                    <a:pt x="10387" y="33204"/>
                  </a:cubicBezTo>
                  <a:lnTo>
                    <a:pt x="10360" y="33204"/>
                  </a:lnTo>
                  <a:lnTo>
                    <a:pt x="3481" y="30415"/>
                  </a:lnTo>
                  <a:close/>
                  <a:moveTo>
                    <a:pt x="94031" y="31318"/>
                  </a:moveTo>
                  <a:lnTo>
                    <a:pt x="87098" y="33947"/>
                  </a:lnTo>
                  <a:cubicBezTo>
                    <a:pt x="87151" y="34107"/>
                    <a:pt x="87231" y="34293"/>
                    <a:pt x="87284" y="34479"/>
                  </a:cubicBezTo>
                  <a:lnTo>
                    <a:pt x="94270" y="31929"/>
                  </a:lnTo>
                  <a:lnTo>
                    <a:pt x="94031" y="31318"/>
                  </a:lnTo>
                  <a:close/>
                  <a:moveTo>
                    <a:pt x="2338" y="33575"/>
                  </a:moveTo>
                  <a:cubicBezTo>
                    <a:pt x="2285" y="33788"/>
                    <a:pt x="2206" y="34000"/>
                    <a:pt x="2153" y="34213"/>
                  </a:cubicBezTo>
                  <a:lnTo>
                    <a:pt x="9218" y="36418"/>
                  </a:lnTo>
                  <a:cubicBezTo>
                    <a:pt x="9298" y="36232"/>
                    <a:pt x="9351" y="36046"/>
                    <a:pt x="9404" y="35860"/>
                  </a:cubicBezTo>
                  <a:lnTo>
                    <a:pt x="2338" y="33575"/>
                  </a:lnTo>
                  <a:close/>
                  <a:moveTo>
                    <a:pt x="95120" y="34479"/>
                  </a:moveTo>
                  <a:lnTo>
                    <a:pt x="88001" y="36630"/>
                  </a:lnTo>
                  <a:cubicBezTo>
                    <a:pt x="88055" y="36816"/>
                    <a:pt x="88108" y="37002"/>
                    <a:pt x="88161" y="37188"/>
                  </a:cubicBezTo>
                  <a:lnTo>
                    <a:pt x="95306" y="35116"/>
                  </a:lnTo>
                  <a:cubicBezTo>
                    <a:pt x="95226" y="34904"/>
                    <a:pt x="95173" y="34691"/>
                    <a:pt x="95120" y="34479"/>
                  </a:cubicBezTo>
                  <a:close/>
                  <a:moveTo>
                    <a:pt x="1435" y="36789"/>
                  </a:moveTo>
                  <a:lnTo>
                    <a:pt x="1276" y="37454"/>
                  </a:lnTo>
                  <a:lnTo>
                    <a:pt x="8501" y="39154"/>
                  </a:lnTo>
                  <a:cubicBezTo>
                    <a:pt x="8527" y="38968"/>
                    <a:pt x="8581" y="38755"/>
                    <a:pt x="8634" y="38596"/>
                  </a:cubicBezTo>
                  <a:lnTo>
                    <a:pt x="1435" y="36789"/>
                  </a:lnTo>
                  <a:close/>
                  <a:moveTo>
                    <a:pt x="95970" y="37693"/>
                  </a:moveTo>
                  <a:lnTo>
                    <a:pt x="88745" y="39366"/>
                  </a:lnTo>
                  <a:cubicBezTo>
                    <a:pt x="88772" y="39552"/>
                    <a:pt x="88825" y="39738"/>
                    <a:pt x="88851" y="39924"/>
                  </a:cubicBezTo>
                  <a:lnTo>
                    <a:pt x="96103" y="38357"/>
                  </a:lnTo>
                  <a:cubicBezTo>
                    <a:pt x="96076" y="38144"/>
                    <a:pt x="96023" y="37932"/>
                    <a:pt x="95970" y="37693"/>
                  </a:cubicBezTo>
                  <a:close/>
                  <a:moveTo>
                    <a:pt x="745" y="40057"/>
                  </a:moveTo>
                  <a:cubicBezTo>
                    <a:pt x="692" y="40296"/>
                    <a:pt x="665" y="40508"/>
                    <a:pt x="638" y="40721"/>
                  </a:cubicBezTo>
                  <a:lnTo>
                    <a:pt x="7943" y="41916"/>
                  </a:lnTo>
                  <a:cubicBezTo>
                    <a:pt x="7970" y="41757"/>
                    <a:pt x="7996" y="41544"/>
                    <a:pt x="8023" y="41358"/>
                  </a:cubicBezTo>
                  <a:lnTo>
                    <a:pt x="8049" y="41358"/>
                  </a:lnTo>
                  <a:lnTo>
                    <a:pt x="745" y="40057"/>
                  </a:lnTo>
                  <a:close/>
                  <a:moveTo>
                    <a:pt x="96608" y="40986"/>
                  </a:moveTo>
                  <a:lnTo>
                    <a:pt x="89276" y="42155"/>
                  </a:lnTo>
                  <a:cubicBezTo>
                    <a:pt x="89303" y="42341"/>
                    <a:pt x="89330" y="42527"/>
                    <a:pt x="89356" y="42713"/>
                  </a:cubicBezTo>
                  <a:lnTo>
                    <a:pt x="96687" y="41650"/>
                  </a:lnTo>
                  <a:lnTo>
                    <a:pt x="96608" y="40986"/>
                  </a:lnTo>
                  <a:close/>
                  <a:moveTo>
                    <a:pt x="267" y="43377"/>
                  </a:moveTo>
                  <a:cubicBezTo>
                    <a:pt x="240" y="43589"/>
                    <a:pt x="213" y="43828"/>
                    <a:pt x="187" y="44041"/>
                  </a:cubicBezTo>
                  <a:lnTo>
                    <a:pt x="7571" y="44732"/>
                  </a:lnTo>
                  <a:cubicBezTo>
                    <a:pt x="7598" y="44546"/>
                    <a:pt x="7624" y="44360"/>
                    <a:pt x="7651" y="44174"/>
                  </a:cubicBezTo>
                  <a:lnTo>
                    <a:pt x="7624" y="44174"/>
                  </a:lnTo>
                  <a:lnTo>
                    <a:pt x="267" y="43377"/>
                  </a:lnTo>
                  <a:close/>
                  <a:moveTo>
                    <a:pt x="97006" y="44307"/>
                  </a:moveTo>
                  <a:lnTo>
                    <a:pt x="89595" y="44971"/>
                  </a:lnTo>
                  <a:cubicBezTo>
                    <a:pt x="89622" y="45157"/>
                    <a:pt x="89648" y="45343"/>
                    <a:pt x="89648" y="45528"/>
                  </a:cubicBezTo>
                  <a:lnTo>
                    <a:pt x="97059" y="44971"/>
                  </a:lnTo>
                  <a:cubicBezTo>
                    <a:pt x="97059" y="44758"/>
                    <a:pt x="97006" y="44546"/>
                    <a:pt x="97006" y="44307"/>
                  </a:cubicBezTo>
                  <a:close/>
                  <a:moveTo>
                    <a:pt x="28" y="46724"/>
                  </a:moveTo>
                  <a:cubicBezTo>
                    <a:pt x="28" y="46936"/>
                    <a:pt x="1" y="47175"/>
                    <a:pt x="1" y="47388"/>
                  </a:cubicBezTo>
                  <a:lnTo>
                    <a:pt x="7412" y="47574"/>
                  </a:lnTo>
                  <a:cubicBezTo>
                    <a:pt x="7412" y="47388"/>
                    <a:pt x="7438" y="47175"/>
                    <a:pt x="7438" y="46989"/>
                  </a:cubicBezTo>
                  <a:lnTo>
                    <a:pt x="28" y="46724"/>
                  </a:lnTo>
                  <a:close/>
                  <a:moveTo>
                    <a:pt x="97192" y="47653"/>
                  </a:moveTo>
                  <a:lnTo>
                    <a:pt x="89781" y="47786"/>
                  </a:lnTo>
                  <a:cubicBezTo>
                    <a:pt x="89755" y="47972"/>
                    <a:pt x="89755" y="48185"/>
                    <a:pt x="89781" y="48371"/>
                  </a:cubicBezTo>
                  <a:lnTo>
                    <a:pt x="97192" y="48318"/>
                  </a:lnTo>
                  <a:lnTo>
                    <a:pt x="97192" y="47653"/>
                  </a:lnTo>
                  <a:close/>
                  <a:moveTo>
                    <a:pt x="89781" y="48583"/>
                  </a:moveTo>
                  <a:lnTo>
                    <a:pt x="89781" y="49141"/>
                  </a:lnTo>
                  <a:lnTo>
                    <a:pt x="97192" y="49247"/>
                  </a:lnTo>
                  <a:lnTo>
                    <a:pt x="97192" y="48583"/>
                  </a:lnTo>
                  <a:close/>
                  <a:moveTo>
                    <a:pt x="7412" y="49832"/>
                  </a:moveTo>
                  <a:lnTo>
                    <a:pt x="1" y="50044"/>
                  </a:lnTo>
                  <a:cubicBezTo>
                    <a:pt x="1" y="50257"/>
                    <a:pt x="1" y="50496"/>
                    <a:pt x="28" y="50708"/>
                  </a:cubicBezTo>
                  <a:lnTo>
                    <a:pt x="7438" y="50389"/>
                  </a:lnTo>
                  <a:lnTo>
                    <a:pt x="7412" y="49832"/>
                  </a:lnTo>
                  <a:close/>
                  <a:moveTo>
                    <a:pt x="89675" y="51425"/>
                  </a:moveTo>
                  <a:cubicBezTo>
                    <a:pt x="89648" y="51611"/>
                    <a:pt x="89648" y="51797"/>
                    <a:pt x="89622" y="51983"/>
                  </a:cubicBezTo>
                  <a:lnTo>
                    <a:pt x="97033" y="52594"/>
                  </a:lnTo>
                  <a:cubicBezTo>
                    <a:pt x="97033" y="52355"/>
                    <a:pt x="97059" y="52142"/>
                    <a:pt x="97086" y="51930"/>
                  </a:cubicBezTo>
                  <a:lnTo>
                    <a:pt x="89675" y="51425"/>
                  </a:lnTo>
                  <a:close/>
                  <a:moveTo>
                    <a:pt x="7598" y="52674"/>
                  </a:moveTo>
                  <a:lnTo>
                    <a:pt x="213" y="53391"/>
                  </a:lnTo>
                  <a:cubicBezTo>
                    <a:pt x="240" y="53603"/>
                    <a:pt x="267" y="53816"/>
                    <a:pt x="293" y="54055"/>
                  </a:cubicBezTo>
                  <a:lnTo>
                    <a:pt x="7651" y="53232"/>
                  </a:lnTo>
                  <a:lnTo>
                    <a:pt x="7598" y="52674"/>
                  </a:lnTo>
                  <a:close/>
                  <a:moveTo>
                    <a:pt x="89409" y="54241"/>
                  </a:moveTo>
                  <a:cubicBezTo>
                    <a:pt x="89356" y="54427"/>
                    <a:pt x="89330" y="54613"/>
                    <a:pt x="89330" y="54799"/>
                  </a:cubicBezTo>
                  <a:lnTo>
                    <a:pt x="96661" y="55914"/>
                  </a:lnTo>
                  <a:cubicBezTo>
                    <a:pt x="96687" y="55675"/>
                    <a:pt x="96714" y="55463"/>
                    <a:pt x="96740" y="55250"/>
                  </a:cubicBezTo>
                  <a:lnTo>
                    <a:pt x="89409" y="54241"/>
                  </a:lnTo>
                  <a:close/>
                  <a:moveTo>
                    <a:pt x="7970" y="55463"/>
                  </a:moveTo>
                  <a:lnTo>
                    <a:pt x="665" y="56711"/>
                  </a:lnTo>
                  <a:cubicBezTo>
                    <a:pt x="718" y="56924"/>
                    <a:pt x="745" y="57136"/>
                    <a:pt x="798" y="57375"/>
                  </a:cubicBezTo>
                  <a:lnTo>
                    <a:pt x="8102" y="56047"/>
                  </a:lnTo>
                  <a:cubicBezTo>
                    <a:pt x="8049" y="55835"/>
                    <a:pt x="7996" y="55649"/>
                    <a:pt x="7970" y="55463"/>
                  </a:cubicBezTo>
                  <a:close/>
                  <a:moveTo>
                    <a:pt x="88905" y="57030"/>
                  </a:moveTo>
                  <a:cubicBezTo>
                    <a:pt x="88854" y="57208"/>
                    <a:pt x="88827" y="57385"/>
                    <a:pt x="88779" y="57563"/>
                  </a:cubicBezTo>
                  <a:lnTo>
                    <a:pt x="88779" y="57563"/>
                  </a:lnTo>
                  <a:lnTo>
                    <a:pt x="88772" y="57561"/>
                  </a:lnTo>
                  <a:lnTo>
                    <a:pt x="88772" y="57588"/>
                  </a:lnTo>
                  <a:cubicBezTo>
                    <a:pt x="88774" y="57579"/>
                    <a:pt x="88776" y="57571"/>
                    <a:pt x="88779" y="57563"/>
                  </a:cubicBezTo>
                  <a:lnTo>
                    <a:pt x="88779" y="57563"/>
                  </a:lnTo>
                  <a:lnTo>
                    <a:pt x="96023" y="59208"/>
                  </a:lnTo>
                  <a:cubicBezTo>
                    <a:pt x="96076" y="58996"/>
                    <a:pt x="96130" y="58757"/>
                    <a:pt x="96156" y="58544"/>
                  </a:cubicBezTo>
                  <a:lnTo>
                    <a:pt x="88905" y="57030"/>
                  </a:lnTo>
                  <a:close/>
                  <a:moveTo>
                    <a:pt x="8554" y="58252"/>
                  </a:moveTo>
                  <a:lnTo>
                    <a:pt x="1329" y="59978"/>
                  </a:lnTo>
                  <a:lnTo>
                    <a:pt x="1488" y="60642"/>
                  </a:lnTo>
                  <a:lnTo>
                    <a:pt x="8687" y="58810"/>
                  </a:lnTo>
                  <a:cubicBezTo>
                    <a:pt x="8634" y="58624"/>
                    <a:pt x="8581" y="58438"/>
                    <a:pt x="8554" y="58252"/>
                  </a:cubicBezTo>
                  <a:close/>
                  <a:moveTo>
                    <a:pt x="88241" y="59766"/>
                  </a:moveTo>
                  <a:cubicBezTo>
                    <a:pt x="88161" y="59978"/>
                    <a:pt x="88134" y="60138"/>
                    <a:pt x="88081" y="60324"/>
                  </a:cubicBezTo>
                  <a:lnTo>
                    <a:pt x="95173" y="62449"/>
                  </a:lnTo>
                  <a:cubicBezTo>
                    <a:pt x="95253" y="62236"/>
                    <a:pt x="95306" y="62024"/>
                    <a:pt x="95359" y="61785"/>
                  </a:cubicBezTo>
                  <a:lnTo>
                    <a:pt x="88241" y="59766"/>
                  </a:lnTo>
                  <a:close/>
                  <a:moveTo>
                    <a:pt x="9298" y="60988"/>
                  </a:moveTo>
                  <a:lnTo>
                    <a:pt x="2232" y="63192"/>
                  </a:lnTo>
                  <a:cubicBezTo>
                    <a:pt x="2285" y="63405"/>
                    <a:pt x="2365" y="63644"/>
                    <a:pt x="2418" y="63856"/>
                  </a:cubicBezTo>
                  <a:lnTo>
                    <a:pt x="9484" y="61519"/>
                  </a:lnTo>
                  <a:cubicBezTo>
                    <a:pt x="9404" y="61333"/>
                    <a:pt x="9351" y="61147"/>
                    <a:pt x="9298" y="60988"/>
                  </a:cubicBezTo>
                  <a:close/>
                  <a:moveTo>
                    <a:pt x="87391" y="62475"/>
                  </a:moveTo>
                  <a:cubicBezTo>
                    <a:pt x="87311" y="62661"/>
                    <a:pt x="87231" y="62847"/>
                    <a:pt x="87178" y="63006"/>
                  </a:cubicBezTo>
                  <a:lnTo>
                    <a:pt x="94111" y="65610"/>
                  </a:lnTo>
                  <a:lnTo>
                    <a:pt x="94350" y="64972"/>
                  </a:lnTo>
                  <a:lnTo>
                    <a:pt x="87391" y="62475"/>
                  </a:lnTo>
                  <a:close/>
                  <a:moveTo>
                    <a:pt x="10254" y="63671"/>
                  </a:moveTo>
                  <a:lnTo>
                    <a:pt x="3348" y="66380"/>
                  </a:lnTo>
                  <a:cubicBezTo>
                    <a:pt x="3427" y="66592"/>
                    <a:pt x="3507" y="66778"/>
                    <a:pt x="3587" y="66991"/>
                  </a:cubicBezTo>
                  <a:lnTo>
                    <a:pt x="10466" y="64175"/>
                  </a:lnTo>
                  <a:lnTo>
                    <a:pt x="10254" y="63671"/>
                  </a:lnTo>
                  <a:close/>
                  <a:moveTo>
                    <a:pt x="86301" y="65105"/>
                  </a:moveTo>
                  <a:cubicBezTo>
                    <a:pt x="86250" y="65283"/>
                    <a:pt x="86175" y="65462"/>
                    <a:pt x="86099" y="65640"/>
                  </a:cubicBezTo>
                  <a:lnTo>
                    <a:pt x="86099" y="65640"/>
                  </a:lnTo>
                  <a:lnTo>
                    <a:pt x="86089" y="65636"/>
                  </a:lnTo>
                  <a:lnTo>
                    <a:pt x="86089" y="65663"/>
                  </a:lnTo>
                  <a:cubicBezTo>
                    <a:pt x="86092" y="65655"/>
                    <a:pt x="86095" y="65648"/>
                    <a:pt x="86099" y="65640"/>
                  </a:cubicBezTo>
                  <a:lnTo>
                    <a:pt x="86099" y="65640"/>
                  </a:lnTo>
                  <a:lnTo>
                    <a:pt x="92836" y="68717"/>
                  </a:lnTo>
                  <a:cubicBezTo>
                    <a:pt x="92915" y="68505"/>
                    <a:pt x="93022" y="68319"/>
                    <a:pt x="93101" y="68106"/>
                  </a:cubicBezTo>
                  <a:lnTo>
                    <a:pt x="86301" y="65105"/>
                  </a:lnTo>
                  <a:close/>
                  <a:moveTo>
                    <a:pt x="11370" y="66247"/>
                  </a:moveTo>
                  <a:lnTo>
                    <a:pt x="4676" y="69435"/>
                  </a:lnTo>
                  <a:lnTo>
                    <a:pt x="4968" y="70045"/>
                  </a:lnTo>
                  <a:lnTo>
                    <a:pt x="11635" y="66752"/>
                  </a:lnTo>
                  <a:cubicBezTo>
                    <a:pt x="11529" y="66592"/>
                    <a:pt x="11449" y="66406"/>
                    <a:pt x="11370" y="66247"/>
                  </a:cubicBezTo>
                  <a:close/>
                  <a:moveTo>
                    <a:pt x="85080" y="67681"/>
                  </a:moveTo>
                  <a:lnTo>
                    <a:pt x="84814" y="68186"/>
                  </a:lnTo>
                  <a:lnTo>
                    <a:pt x="91348" y="71719"/>
                  </a:lnTo>
                  <a:lnTo>
                    <a:pt x="91640" y="71135"/>
                  </a:lnTo>
                  <a:lnTo>
                    <a:pt x="85080" y="67681"/>
                  </a:lnTo>
                  <a:close/>
                  <a:moveTo>
                    <a:pt x="12671" y="68744"/>
                  </a:moveTo>
                  <a:lnTo>
                    <a:pt x="12671" y="68770"/>
                  </a:lnTo>
                  <a:lnTo>
                    <a:pt x="6217" y="72383"/>
                  </a:lnTo>
                  <a:cubicBezTo>
                    <a:pt x="6323" y="72595"/>
                    <a:pt x="6429" y="72781"/>
                    <a:pt x="6535" y="72967"/>
                  </a:cubicBezTo>
                  <a:lnTo>
                    <a:pt x="12963" y="69249"/>
                  </a:lnTo>
                  <a:cubicBezTo>
                    <a:pt x="12857" y="69089"/>
                    <a:pt x="12777" y="68930"/>
                    <a:pt x="12671" y="68744"/>
                  </a:cubicBezTo>
                  <a:close/>
                  <a:moveTo>
                    <a:pt x="83698" y="70152"/>
                  </a:moveTo>
                  <a:lnTo>
                    <a:pt x="83380" y="70630"/>
                  </a:lnTo>
                  <a:lnTo>
                    <a:pt x="89648" y="74614"/>
                  </a:lnTo>
                  <a:cubicBezTo>
                    <a:pt x="89781" y="74428"/>
                    <a:pt x="89887" y="74242"/>
                    <a:pt x="89994" y="74056"/>
                  </a:cubicBezTo>
                  <a:lnTo>
                    <a:pt x="83698" y="70152"/>
                  </a:lnTo>
                  <a:close/>
                  <a:moveTo>
                    <a:pt x="14132" y="71161"/>
                  </a:moveTo>
                  <a:lnTo>
                    <a:pt x="7943" y="75252"/>
                  </a:lnTo>
                  <a:cubicBezTo>
                    <a:pt x="8076" y="75438"/>
                    <a:pt x="8182" y="75624"/>
                    <a:pt x="8315" y="75810"/>
                  </a:cubicBezTo>
                  <a:lnTo>
                    <a:pt x="14451" y="71639"/>
                  </a:lnTo>
                  <a:cubicBezTo>
                    <a:pt x="14345" y="71480"/>
                    <a:pt x="14238" y="71320"/>
                    <a:pt x="14132" y="71161"/>
                  </a:cubicBezTo>
                  <a:close/>
                  <a:moveTo>
                    <a:pt x="82131" y="72489"/>
                  </a:moveTo>
                  <a:lnTo>
                    <a:pt x="81786" y="72967"/>
                  </a:lnTo>
                  <a:lnTo>
                    <a:pt x="87762" y="77350"/>
                  </a:lnTo>
                  <a:lnTo>
                    <a:pt x="88161" y="76819"/>
                  </a:lnTo>
                  <a:lnTo>
                    <a:pt x="82131" y="72489"/>
                  </a:lnTo>
                  <a:close/>
                  <a:moveTo>
                    <a:pt x="15779" y="73472"/>
                  </a:moveTo>
                  <a:lnTo>
                    <a:pt x="9882" y="77961"/>
                  </a:lnTo>
                  <a:cubicBezTo>
                    <a:pt x="10015" y="78147"/>
                    <a:pt x="10148" y="78333"/>
                    <a:pt x="10281" y="78492"/>
                  </a:cubicBezTo>
                  <a:lnTo>
                    <a:pt x="16124" y="73924"/>
                  </a:lnTo>
                  <a:lnTo>
                    <a:pt x="15779" y="73472"/>
                  </a:lnTo>
                  <a:close/>
                  <a:moveTo>
                    <a:pt x="80378" y="74747"/>
                  </a:moveTo>
                  <a:lnTo>
                    <a:pt x="80033" y="75199"/>
                  </a:lnTo>
                  <a:lnTo>
                    <a:pt x="85664" y="80006"/>
                  </a:lnTo>
                  <a:cubicBezTo>
                    <a:pt x="85823" y="79820"/>
                    <a:pt x="85956" y="79661"/>
                    <a:pt x="86089" y="79475"/>
                  </a:cubicBezTo>
                  <a:lnTo>
                    <a:pt x="80378" y="74747"/>
                  </a:lnTo>
                  <a:close/>
                  <a:moveTo>
                    <a:pt x="17585" y="75677"/>
                  </a:moveTo>
                  <a:lnTo>
                    <a:pt x="11981" y="80564"/>
                  </a:lnTo>
                  <a:lnTo>
                    <a:pt x="12432" y="81069"/>
                  </a:lnTo>
                  <a:lnTo>
                    <a:pt x="17957" y="76102"/>
                  </a:lnTo>
                  <a:cubicBezTo>
                    <a:pt x="17824" y="75969"/>
                    <a:pt x="17691" y="75810"/>
                    <a:pt x="17585" y="75677"/>
                  </a:cubicBezTo>
                  <a:close/>
                  <a:moveTo>
                    <a:pt x="78492" y="76872"/>
                  </a:moveTo>
                  <a:lnTo>
                    <a:pt x="78120" y="77297"/>
                  </a:lnTo>
                  <a:lnTo>
                    <a:pt x="83433" y="82450"/>
                  </a:lnTo>
                  <a:cubicBezTo>
                    <a:pt x="83566" y="82291"/>
                    <a:pt x="83725" y="82131"/>
                    <a:pt x="83884" y="81972"/>
                  </a:cubicBezTo>
                  <a:lnTo>
                    <a:pt x="78492" y="76872"/>
                  </a:lnTo>
                  <a:close/>
                  <a:moveTo>
                    <a:pt x="19524" y="77749"/>
                  </a:moveTo>
                  <a:lnTo>
                    <a:pt x="14291" y="83008"/>
                  </a:lnTo>
                  <a:lnTo>
                    <a:pt x="14743" y="83459"/>
                  </a:lnTo>
                  <a:lnTo>
                    <a:pt x="19923" y="78147"/>
                  </a:lnTo>
                  <a:lnTo>
                    <a:pt x="19524" y="77749"/>
                  </a:lnTo>
                  <a:close/>
                  <a:moveTo>
                    <a:pt x="76473" y="78864"/>
                  </a:moveTo>
                  <a:lnTo>
                    <a:pt x="76048" y="79263"/>
                  </a:lnTo>
                  <a:lnTo>
                    <a:pt x="81016" y="84788"/>
                  </a:lnTo>
                  <a:lnTo>
                    <a:pt x="81494" y="84336"/>
                  </a:lnTo>
                  <a:lnTo>
                    <a:pt x="76473" y="78864"/>
                  </a:lnTo>
                  <a:close/>
                  <a:moveTo>
                    <a:pt x="21596" y="79688"/>
                  </a:moveTo>
                  <a:lnTo>
                    <a:pt x="16735" y="85292"/>
                  </a:lnTo>
                  <a:lnTo>
                    <a:pt x="17240" y="85717"/>
                  </a:lnTo>
                  <a:lnTo>
                    <a:pt x="22021" y="80059"/>
                  </a:lnTo>
                  <a:lnTo>
                    <a:pt x="21596" y="79688"/>
                  </a:lnTo>
                  <a:close/>
                  <a:moveTo>
                    <a:pt x="74322" y="80724"/>
                  </a:moveTo>
                  <a:lnTo>
                    <a:pt x="73897" y="81069"/>
                  </a:lnTo>
                  <a:lnTo>
                    <a:pt x="78466" y="86913"/>
                  </a:lnTo>
                  <a:lnTo>
                    <a:pt x="78970" y="86514"/>
                  </a:lnTo>
                  <a:lnTo>
                    <a:pt x="74322" y="80724"/>
                  </a:lnTo>
                  <a:close/>
                  <a:moveTo>
                    <a:pt x="23801" y="81467"/>
                  </a:moveTo>
                  <a:lnTo>
                    <a:pt x="19312" y="87391"/>
                  </a:lnTo>
                  <a:lnTo>
                    <a:pt x="19843" y="87789"/>
                  </a:lnTo>
                  <a:lnTo>
                    <a:pt x="24252" y="81813"/>
                  </a:lnTo>
                  <a:lnTo>
                    <a:pt x="23801" y="81467"/>
                  </a:lnTo>
                  <a:close/>
                  <a:moveTo>
                    <a:pt x="72064" y="82424"/>
                  </a:moveTo>
                  <a:cubicBezTo>
                    <a:pt x="71905" y="82530"/>
                    <a:pt x="71772" y="82636"/>
                    <a:pt x="71613" y="82742"/>
                  </a:cubicBezTo>
                  <a:lnTo>
                    <a:pt x="75756" y="88905"/>
                  </a:lnTo>
                  <a:lnTo>
                    <a:pt x="76314" y="88506"/>
                  </a:lnTo>
                  <a:lnTo>
                    <a:pt x="72064" y="82424"/>
                  </a:lnTo>
                  <a:close/>
                  <a:moveTo>
                    <a:pt x="26112" y="83088"/>
                  </a:moveTo>
                  <a:lnTo>
                    <a:pt x="26112" y="83114"/>
                  </a:lnTo>
                  <a:lnTo>
                    <a:pt x="22074" y="89330"/>
                  </a:lnTo>
                  <a:cubicBezTo>
                    <a:pt x="22260" y="89436"/>
                    <a:pt x="22446" y="89569"/>
                    <a:pt x="22632" y="89675"/>
                  </a:cubicBezTo>
                  <a:lnTo>
                    <a:pt x="26590" y="83406"/>
                  </a:lnTo>
                  <a:cubicBezTo>
                    <a:pt x="26430" y="83300"/>
                    <a:pt x="26271" y="83194"/>
                    <a:pt x="26112" y="83088"/>
                  </a:cubicBezTo>
                  <a:close/>
                  <a:moveTo>
                    <a:pt x="69700" y="83964"/>
                  </a:moveTo>
                  <a:cubicBezTo>
                    <a:pt x="69514" y="84044"/>
                    <a:pt x="69355" y="84150"/>
                    <a:pt x="69195" y="84256"/>
                  </a:cubicBezTo>
                  <a:lnTo>
                    <a:pt x="72941" y="90658"/>
                  </a:lnTo>
                  <a:lnTo>
                    <a:pt x="73499" y="90313"/>
                  </a:lnTo>
                  <a:lnTo>
                    <a:pt x="69700" y="83964"/>
                  </a:lnTo>
                  <a:close/>
                  <a:moveTo>
                    <a:pt x="28555" y="84575"/>
                  </a:moveTo>
                  <a:lnTo>
                    <a:pt x="24943" y="91056"/>
                  </a:lnTo>
                  <a:lnTo>
                    <a:pt x="25527" y="91375"/>
                  </a:lnTo>
                  <a:lnTo>
                    <a:pt x="29060" y="84867"/>
                  </a:lnTo>
                  <a:lnTo>
                    <a:pt x="28555" y="84575"/>
                  </a:lnTo>
                  <a:close/>
                  <a:moveTo>
                    <a:pt x="67203" y="85319"/>
                  </a:moveTo>
                  <a:lnTo>
                    <a:pt x="66699" y="85584"/>
                  </a:lnTo>
                  <a:lnTo>
                    <a:pt x="69966" y="92225"/>
                  </a:lnTo>
                  <a:lnTo>
                    <a:pt x="70577" y="91933"/>
                  </a:lnTo>
                  <a:lnTo>
                    <a:pt x="67203" y="85319"/>
                  </a:lnTo>
                  <a:close/>
                  <a:moveTo>
                    <a:pt x="31079" y="85877"/>
                  </a:moveTo>
                  <a:lnTo>
                    <a:pt x="27918" y="92597"/>
                  </a:lnTo>
                  <a:lnTo>
                    <a:pt x="28529" y="92863"/>
                  </a:lnTo>
                  <a:lnTo>
                    <a:pt x="31610" y="86116"/>
                  </a:lnTo>
                  <a:lnTo>
                    <a:pt x="31079" y="85877"/>
                  </a:lnTo>
                  <a:close/>
                  <a:moveTo>
                    <a:pt x="64653" y="86514"/>
                  </a:moveTo>
                  <a:lnTo>
                    <a:pt x="64122" y="86727"/>
                  </a:lnTo>
                  <a:lnTo>
                    <a:pt x="66911" y="93606"/>
                  </a:lnTo>
                  <a:cubicBezTo>
                    <a:pt x="67124" y="93527"/>
                    <a:pt x="67336" y="93420"/>
                    <a:pt x="67549" y="93341"/>
                  </a:cubicBezTo>
                  <a:lnTo>
                    <a:pt x="64653" y="86514"/>
                  </a:lnTo>
                  <a:close/>
                  <a:moveTo>
                    <a:pt x="33682" y="86992"/>
                  </a:moveTo>
                  <a:lnTo>
                    <a:pt x="30999" y="93898"/>
                  </a:lnTo>
                  <a:lnTo>
                    <a:pt x="31610" y="94137"/>
                  </a:lnTo>
                  <a:lnTo>
                    <a:pt x="34213" y="87178"/>
                  </a:lnTo>
                  <a:lnTo>
                    <a:pt x="33682" y="86992"/>
                  </a:lnTo>
                  <a:close/>
                  <a:moveTo>
                    <a:pt x="61997" y="87523"/>
                  </a:moveTo>
                  <a:lnTo>
                    <a:pt x="61466" y="87709"/>
                  </a:lnTo>
                  <a:lnTo>
                    <a:pt x="63803" y="94748"/>
                  </a:lnTo>
                  <a:lnTo>
                    <a:pt x="64414" y="94536"/>
                  </a:lnTo>
                  <a:lnTo>
                    <a:pt x="61997" y="87523"/>
                  </a:lnTo>
                  <a:close/>
                  <a:moveTo>
                    <a:pt x="36365" y="87922"/>
                  </a:moveTo>
                  <a:lnTo>
                    <a:pt x="34160" y="95014"/>
                  </a:lnTo>
                  <a:cubicBezTo>
                    <a:pt x="34372" y="95094"/>
                    <a:pt x="34585" y="95147"/>
                    <a:pt x="34797" y="95200"/>
                  </a:cubicBezTo>
                  <a:lnTo>
                    <a:pt x="36922" y="88081"/>
                  </a:lnTo>
                  <a:lnTo>
                    <a:pt x="36365" y="87922"/>
                  </a:lnTo>
                  <a:close/>
                  <a:moveTo>
                    <a:pt x="59288" y="88347"/>
                  </a:moveTo>
                  <a:lnTo>
                    <a:pt x="58757" y="88506"/>
                  </a:lnTo>
                  <a:lnTo>
                    <a:pt x="60563" y="95678"/>
                  </a:lnTo>
                  <a:lnTo>
                    <a:pt x="61227" y="95519"/>
                  </a:lnTo>
                  <a:lnTo>
                    <a:pt x="59288" y="88347"/>
                  </a:lnTo>
                  <a:close/>
                  <a:moveTo>
                    <a:pt x="39100" y="88666"/>
                  </a:moveTo>
                  <a:lnTo>
                    <a:pt x="37374" y="95891"/>
                  </a:lnTo>
                  <a:lnTo>
                    <a:pt x="38038" y="96023"/>
                  </a:lnTo>
                  <a:lnTo>
                    <a:pt x="39632" y="88798"/>
                  </a:lnTo>
                  <a:lnTo>
                    <a:pt x="39100" y="88666"/>
                  </a:lnTo>
                  <a:close/>
                  <a:moveTo>
                    <a:pt x="56525" y="88984"/>
                  </a:moveTo>
                  <a:lnTo>
                    <a:pt x="55994" y="89091"/>
                  </a:lnTo>
                  <a:lnTo>
                    <a:pt x="57296" y="96395"/>
                  </a:lnTo>
                  <a:lnTo>
                    <a:pt x="57960" y="96262"/>
                  </a:lnTo>
                  <a:lnTo>
                    <a:pt x="56525" y="88984"/>
                  </a:lnTo>
                  <a:close/>
                  <a:moveTo>
                    <a:pt x="41863" y="89223"/>
                  </a:moveTo>
                  <a:lnTo>
                    <a:pt x="40668" y="96528"/>
                  </a:lnTo>
                  <a:lnTo>
                    <a:pt x="41332" y="96634"/>
                  </a:lnTo>
                  <a:lnTo>
                    <a:pt x="42421" y="89303"/>
                  </a:lnTo>
                  <a:lnTo>
                    <a:pt x="41863" y="89223"/>
                  </a:lnTo>
                  <a:close/>
                  <a:moveTo>
                    <a:pt x="53736" y="89436"/>
                  </a:moveTo>
                  <a:lnTo>
                    <a:pt x="53178" y="89516"/>
                  </a:lnTo>
                  <a:lnTo>
                    <a:pt x="53975" y="96900"/>
                  </a:lnTo>
                  <a:lnTo>
                    <a:pt x="54639" y="96820"/>
                  </a:lnTo>
                  <a:lnTo>
                    <a:pt x="53736" y="89436"/>
                  </a:lnTo>
                  <a:close/>
                  <a:moveTo>
                    <a:pt x="44679" y="89569"/>
                  </a:moveTo>
                  <a:lnTo>
                    <a:pt x="43988" y="96953"/>
                  </a:lnTo>
                  <a:lnTo>
                    <a:pt x="44652" y="97006"/>
                  </a:lnTo>
                  <a:lnTo>
                    <a:pt x="45236" y="89622"/>
                  </a:lnTo>
                  <a:lnTo>
                    <a:pt x="44679" y="89569"/>
                  </a:lnTo>
                  <a:close/>
                  <a:moveTo>
                    <a:pt x="50921" y="89702"/>
                  </a:moveTo>
                  <a:lnTo>
                    <a:pt x="50336" y="89728"/>
                  </a:lnTo>
                  <a:lnTo>
                    <a:pt x="50682" y="97139"/>
                  </a:lnTo>
                  <a:lnTo>
                    <a:pt x="51346" y="97112"/>
                  </a:lnTo>
                  <a:lnTo>
                    <a:pt x="50921" y="89702"/>
                  </a:lnTo>
                  <a:close/>
                  <a:moveTo>
                    <a:pt x="47494" y="89755"/>
                  </a:moveTo>
                  <a:lnTo>
                    <a:pt x="47308" y="97166"/>
                  </a:lnTo>
                  <a:lnTo>
                    <a:pt x="47972" y="97166"/>
                  </a:lnTo>
                  <a:lnTo>
                    <a:pt x="48079" y="89755"/>
                  </a:lnTo>
                  <a:close/>
                </a:path>
              </a:pathLst>
            </a:custGeom>
            <a:solidFill>
              <a:schemeClr val="lt1"/>
            </a:solidFill>
            <a:ln w="0">
              <a:noFill/>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000000"/>
                </a:solidFill>
                <a:latin typeface="Arial"/>
              </a:endParaRPr>
            </a:p>
          </p:txBody>
        </p:sp>
      </p:grpSp>
      <p:sp>
        <p:nvSpPr>
          <p:cNvPr id="866" name="PlaceHolder 1"/>
          <p:cNvSpPr>
            <a:spLocks noGrp="1"/>
          </p:cNvSpPr>
          <p:nvPr>
            <p:ph type="title"/>
          </p:nvPr>
        </p:nvSpPr>
        <p:spPr>
          <a:xfrm>
            <a:off x="1325520" y="1962000"/>
            <a:ext cx="1398600" cy="406440"/>
          </a:xfrm>
          <a:prstGeom prst="rect">
            <a:avLst/>
          </a:prstGeom>
          <a:noFill/>
          <a:ln w="0">
            <a:noFill/>
          </a:ln>
        </p:spPr>
        <p:txBody>
          <a:bodyPr tIns="91440" bIns="91440" anchor="ctr">
            <a:noAutofit/>
          </a:bodyPr>
          <a:p>
            <a:pPr indent="0" algn="ctr">
              <a:lnSpc>
                <a:spcPct val="100000"/>
              </a:lnSpc>
              <a:buNone/>
            </a:pPr>
            <a:r>
              <a:rPr b="1" lang="uk-UA" sz="2000" spc="-1" strike="noStrike">
                <a:solidFill>
                  <a:schemeClr val="lt1"/>
                </a:solidFill>
                <a:latin typeface="Unbounded"/>
                <a:ea typeface="Unbounded"/>
              </a:rPr>
              <a:t>xx%</a:t>
            </a:r>
            <a:endParaRPr b="0" lang="uk-UA" sz="2000" spc="-1" strike="noStrike">
              <a:solidFill>
                <a:srgbClr val="000000"/>
              </a:solidFill>
              <a:latin typeface="Arial"/>
            </a:endParaRPr>
          </a:p>
        </p:txBody>
      </p:sp>
      <p:sp>
        <p:nvSpPr>
          <p:cNvPr id="867" name="PlaceHolder 2"/>
          <p:cNvSpPr>
            <a:spLocks noGrp="1"/>
          </p:cNvSpPr>
          <p:nvPr>
            <p:ph type="title"/>
          </p:nvPr>
        </p:nvSpPr>
        <p:spPr>
          <a:xfrm>
            <a:off x="3873240" y="1962000"/>
            <a:ext cx="1397520" cy="406440"/>
          </a:xfrm>
          <a:prstGeom prst="rect">
            <a:avLst/>
          </a:prstGeom>
          <a:noFill/>
          <a:ln w="0">
            <a:noFill/>
          </a:ln>
        </p:spPr>
        <p:txBody>
          <a:bodyPr tIns="91440" bIns="91440" anchor="ctr">
            <a:noAutofit/>
          </a:bodyPr>
          <a:p>
            <a:pPr indent="0" algn="ctr">
              <a:lnSpc>
                <a:spcPct val="100000"/>
              </a:lnSpc>
              <a:buNone/>
            </a:pPr>
            <a:r>
              <a:rPr b="1" lang="uk-UA" sz="2000" spc="-1" strike="noStrike">
                <a:solidFill>
                  <a:schemeClr val="lt1"/>
                </a:solidFill>
                <a:latin typeface="Unbounded"/>
                <a:ea typeface="Unbounded"/>
              </a:rPr>
              <a:t>xx%</a:t>
            </a:r>
            <a:endParaRPr b="0" lang="uk-UA" sz="2000" spc="-1" strike="noStrike">
              <a:solidFill>
                <a:srgbClr val="000000"/>
              </a:solidFill>
              <a:latin typeface="Arial"/>
            </a:endParaRPr>
          </a:p>
        </p:txBody>
      </p:sp>
      <p:sp>
        <p:nvSpPr>
          <p:cNvPr id="868" name="PlaceHolder 3"/>
          <p:cNvSpPr>
            <a:spLocks noGrp="1"/>
          </p:cNvSpPr>
          <p:nvPr>
            <p:ph type="title"/>
          </p:nvPr>
        </p:nvSpPr>
        <p:spPr>
          <a:xfrm>
            <a:off x="6417720" y="1962000"/>
            <a:ext cx="1397520" cy="406440"/>
          </a:xfrm>
          <a:prstGeom prst="rect">
            <a:avLst/>
          </a:prstGeom>
          <a:noFill/>
          <a:ln w="0">
            <a:noFill/>
          </a:ln>
        </p:spPr>
        <p:txBody>
          <a:bodyPr tIns="91440" bIns="91440" anchor="ctr">
            <a:noAutofit/>
          </a:bodyPr>
          <a:p>
            <a:pPr indent="0" algn="ctr">
              <a:lnSpc>
                <a:spcPct val="100000"/>
              </a:lnSpc>
              <a:buNone/>
            </a:pPr>
            <a:r>
              <a:rPr b="1" lang="uk-UA" sz="2000" spc="-1" strike="noStrike">
                <a:solidFill>
                  <a:schemeClr val="lt1"/>
                </a:solidFill>
                <a:latin typeface="Unbounded"/>
                <a:ea typeface="Unbounded"/>
              </a:rPr>
              <a:t>xx%</a:t>
            </a:r>
            <a:endParaRPr b="0" lang="uk-UA" sz="2000" spc="-1" strike="noStrike">
              <a:solidFill>
                <a:srgbClr val="000000"/>
              </a:solidFill>
              <a:latin typeface="Arial"/>
            </a:endParaRPr>
          </a:p>
        </p:txBody>
      </p:sp>
      <p:sp>
        <p:nvSpPr>
          <p:cNvPr id="869" name="PlaceHolder 4"/>
          <p:cNvSpPr>
            <a:spLocks noGrp="1"/>
          </p:cNvSpPr>
          <p:nvPr>
            <p:ph type="title"/>
          </p:nvPr>
        </p:nvSpPr>
        <p:spPr>
          <a:xfrm>
            <a:off x="720000" y="444960"/>
            <a:ext cx="7703640" cy="572400"/>
          </a:xfrm>
          <a:prstGeom prst="rect">
            <a:avLst/>
          </a:prstGeom>
          <a:noFill/>
          <a:ln w="0">
            <a:noFill/>
          </a:ln>
        </p:spPr>
        <p:txBody>
          <a:bodyPr tIns="91440" bIns="91440" anchor="t">
            <a:noAutofit/>
          </a:bodyPr>
          <a:p>
            <a:pPr indent="0">
              <a:buNone/>
            </a:pPr>
            <a:r>
              <a:rPr b="0" lang="uk-UA" sz="2900" spc="-1" strike="noStrike">
                <a:solidFill>
                  <a:srgbClr val="000000"/>
                </a:solidFill>
                <a:latin typeface="Arial"/>
              </a:rPr>
              <a:t>Click to edit the title text format</a:t>
            </a:r>
            <a:endParaRPr b="0" lang="uk-UA" sz="2900" spc="-1" strike="noStrike">
              <a:solidFill>
                <a:srgbClr val="000000"/>
              </a:solidFill>
              <a:latin typeface="Arial"/>
            </a:endParaRPr>
          </a:p>
        </p:txBody>
      </p:sp>
      <p:sp>
        <p:nvSpPr>
          <p:cNvPr id="870" name="PlaceHolder 5"/>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uk-UA" sz="1400" spc="-1" strike="noStrike">
                <a:solidFill>
                  <a:srgbClr val="000000"/>
                </a:solidFill>
                <a:latin typeface="Arial"/>
              </a:rPr>
              <a:t>Click to edit the outline text format</a:t>
            </a:r>
            <a:endParaRPr b="0" lang="uk-UA" sz="14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uk-UA" sz="1400" spc="-1" strike="noStrike">
                <a:solidFill>
                  <a:srgbClr val="000000"/>
                </a:solidFill>
                <a:latin typeface="Arial"/>
              </a:rPr>
              <a:t>Second Outline Level</a:t>
            </a:r>
            <a:endParaRPr b="0" lang="uk-UA" sz="14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uk-UA" sz="1400" spc="-1" strike="noStrike">
                <a:solidFill>
                  <a:srgbClr val="000000"/>
                </a:solidFill>
                <a:latin typeface="Arial"/>
              </a:rPr>
              <a:t>Third Outline Level</a:t>
            </a:r>
            <a:endParaRPr b="0" lang="uk-UA" sz="14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uk-UA" sz="1400" spc="-1" strike="noStrike">
                <a:solidFill>
                  <a:srgbClr val="000000"/>
                </a:solidFill>
                <a:latin typeface="Arial"/>
              </a:rPr>
              <a:t>Fourth Outline Level</a:t>
            </a:r>
            <a:endParaRPr b="0" lang="uk-UA" sz="14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uk-UA" sz="2000" spc="-1" strike="noStrike">
                <a:solidFill>
                  <a:srgbClr val="000000"/>
                </a:solidFill>
                <a:latin typeface="Arial"/>
              </a:rPr>
              <a:t>Fifth Outline Level</a:t>
            </a:r>
            <a:endParaRPr b="0" lang="uk-UA" sz="20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uk-UA" sz="2000" spc="-1" strike="noStrike">
                <a:solidFill>
                  <a:srgbClr val="000000"/>
                </a:solidFill>
                <a:latin typeface="Arial"/>
              </a:rPr>
              <a:t>Sixth Outline Level</a:t>
            </a:r>
            <a:endParaRPr b="0" lang="uk-UA" sz="20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uk-UA" sz="2000" spc="-1" strike="noStrike">
                <a:solidFill>
                  <a:srgbClr val="000000"/>
                </a:solidFill>
                <a:latin typeface="Arial"/>
              </a:rPr>
              <a:t>Seventh Outline Level</a:t>
            </a:r>
            <a:endParaRPr b="0" lang="uk-UA"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883" r:id="rId6"/>
    <p:sldLayoutId id="2147483884" r:id="rId7"/>
    <p:sldLayoutId id="2147483885" r:id="rId8"/>
    <p:sldLayoutId id="2147483886" r:id="rId9"/>
    <p:sldLayoutId id="2147483887" r:id="rId10"/>
    <p:sldLayoutId id="2147483888" r:id="rId11"/>
    <p:sldLayoutId id="2147483889" r:id="rId12"/>
    <p:sldLayoutId id="2147483890" r:id="rId13"/>
    <p:sldLayoutId id="2147483891" r:id="rId14"/>
    <p:sldLayoutId id="2147483892" r:id="rId15"/>
    <p:sldLayoutId id="2147483893" r:id="rId16"/>
    <p:sldLayoutId id="2147483894" r:id="rId17"/>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dk1"/>
        </a:solidFill>
      </p:bgPr>
    </p:bg>
    <p:spTree>
      <p:nvGrpSpPr>
        <p:cNvPr id="1" name=""/>
        <p:cNvGrpSpPr/>
        <p:nvPr/>
      </p:nvGrpSpPr>
      <p:grpSpPr>
        <a:xfrm>
          <a:off x="0" y="0"/>
          <a:ext cx="0" cy="0"/>
          <a:chOff x="0" y="0"/>
          <a:chExt cx="0" cy="0"/>
        </a:xfrm>
      </p:grpSpPr>
      <p:grpSp>
        <p:nvGrpSpPr>
          <p:cNvPr id="47" name="Google Shape;21;p3"/>
          <p:cNvGrpSpPr/>
          <p:nvPr/>
        </p:nvGrpSpPr>
        <p:grpSpPr>
          <a:xfrm>
            <a:off x="360" y="0"/>
            <a:ext cx="9143640" cy="5184000"/>
            <a:chOff x="360" y="0"/>
            <a:chExt cx="9143640" cy="5184000"/>
          </a:xfrm>
        </p:grpSpPr>
        <p:grpSp>
          <p:nvGrpSpPr>
            <p:cNvPr id="48" name="Google Shape;22;p3"/>
            <p:cNvGrpSpPr/>
            <p:nvPr/>
          </p:nvGrpSpPr>
          <p:grpSpPr>
            <a:xfrm>
              <a:off x="360" y="0"/>
              <a:ext cx="4986360" cy="3918600"/>
              <a:chOff x="360" y="0"/>
              <a:chExt cx="4986360" cy="3918600"/>
            </a:xfrm>
          </p:grpSpPr>
          <p:pic>
            <p:nvPicPr>
              <p:cNvPr id="49" name="Google Shape;23;p3" descr=""/>
              <p:cNvPicPr/>
              <p:nvPr/>
            </p:nvPicPr>
            <p:blipFill>
              <a:blip r:embed="rId2"/>
              <a:srcRect l="1389" t="26408" r="75083" b="13674"/>
              <a:stretch/>
            </p:blipFill>
            <p:spPr>
              <a:xfrm flipH="1">
                <a:off x="360" y="0"/>
                <a:ext cx="2939040" cy="3918600"/>
              </a:xfrm>
              <a:prstGeom prst="rect">
                <a:avLst/>
              </a:prstGeom>
              <a:ln w="0">
                <a:noFill/>
              </a:ln>
            </p:spPr>
          </p:pic>
          <p:pic>
            <p:nvPicPr>
              <p:cNvPr id="50" name="Google Shape;24;p3" descr=""/>
              <p:cNvPicPr/>
              <p:nvPr/>
            </p:nvPicPr>
            <p:blipFill>
              <a:blip r:embed="rId3"/>
              <a:srcRect l="21159" t="55236" r="32617" b="4309"/>
              <a:stretch/>
            </p:blipFill>
            <p:spPr>
              <a:xfrm flipH="1">
                <a:off x="360" y="0"/>
                <a:ext cx="4986360" cy="2283840"/>
              </a:xfrm>
              <a:prstGeom prst="rect">
                <a:avLst/>
              </a:prstGeom>
              <a:ln w="0">
                <a:noFill/>
              </a:ln>
            </p:spPr>
          </p:pic>
        </p:grpSp>
        <p:grpSp>
          <p:nvGrpSpPr>
            <p:cNvPr id="51" name="Google Shape;25;p3"/>
            <p:cNvGrpSpPr/>
            <p:nvPr/>
          </p:nvGrpSpPr>
          <p:grpSpPr>
            <a:xfrm>
              <a:off x="4706280" y="1018080"/>
              <a:ext cx="4437720" cy="4165920"/>
              <a:chOff x="4706280" y="1018080"/>
              <a:chExt cx="4437720" cy="4165920"/>
            </a:xfrm>
          </p:grpSpPr>
          <p:pic>
            <p:nvPicPr>
              <p:cNvPr id="52" name="Google Shape;26;p3" descr=""/>
              <p:cNvPicPr/>
              <p:nvPr/>
            </p:nvPicPr>
            <p:blipFill>
              <a:blip r:embed="rId4"/>
              <a:srcRect l="35370" t="5164" r="21351" b="51348"/>
              <a:stretch/>
            </p:blipFill>
            <p:spPr>
              <a:xfrm flipH="1">
                <a:off x="4706280" y="2809440"/>
                <a:ext cx="4437720" cy="2333520"/>
              </a:xfrm>
              <a:prstGeom prst="rect">
                <a:avLst/>
              </a:prstGeom>
              <a:ln w="0">
                <a:noFill/>
              </a:ln>
            </p:spPr>
          </p:pic>
          <p:pic>
            <p:nvPicPr>
              <p:cNvPr id="53" name="Google Shape;27;p3" descr=""/>
              <p:cNvPicPr/>
              <p:nvPr/>
            </p:nvPicPr>
            <p:blipFill>
              <a:blip r:embed="rId5"/>
              <a:srcRect l="0" t="21588" r="76117" b="13746"/>
              <a:stretch/>
            </p:blipFill>
            <p:spPr>
              <a:xfrm flipH="1" rot="10800000">
                <a:off x="6204600" y="1018080"/>
                <a:ext cx="2939040" cy="4165920"/>
              </a:xfrm>
              <a:prstGeom prst="rect">
                <a:avLst/>
              </a:prstGeom>
              <a:ln w="0">
                <a:noFill/>
              </a:ln>
            </p:spPr>
          </p:pic>
        </p:grpSp>
      </p:grpSp>
      <p:sp>
        <p:nvSpPr>
          <p:cNvPr id="54" name="PlaceHolder 1"/>
          <p:cNvSpPr>
            <a:spLocks noGrp="1"/>
          </p:cNvSpPr>
          <p:nvPr>
            <p:ph type="title"/>
          </p:nvPr>
        </p:nvSpPr>
        <p:spPr>
          <a:xfrm>
            <a:off x="2567160" y="2357640"/>
            <a:ext cx="4009320" cy="1382400"/>
          </a:xfrm>
          <a:prstGeom prst="rect">
            <a:avLst/>
          </a:prstGeom>
          <a:noFill/>
          <a:ln w="0">
            <a:noFill/>
          </a:ln>
        </p:spPr>
        <p:txBody>
          <a:bodyPr tIns="91440" bIns="91440" anchor="b">
            <a:noAutofit/>
          </a:bodyPr>
          <a:p>
            <a:pPr indent="0">
              <a:buNone/>
            </a:pPr>
            <a:r>
              <a:rPr b="0" lang="uk-UA" sz="4000" spc="-1" strike="noStrike">
                <a:solidFill>
                  <a:srgbClr val="000000"/>
                </a:solidFill>
                <a:latin typeface="Arial"/>
              </a:rPr>
              <a:t>Click to edit the title text format</a:t>
            </a:r>
            <a:endParaRPr b="0" lang="uk-UA" sz="4000" spc="-1" strike="noStrike">
              <a:solidFill>
                <a:srgbClr val="000000"/>
              </a:solidFill>
              <a:latin typeface="Arial"/>
            </a:endParaRPr>
          </a:p>
        </p:txBody>
      </p:sp>
      <p:sp>
        <p:nvSpPr>
          <p:cNvPr id="55" name="PlaceHolder 2"/>
          <p:cNvSpPr>
            <a:spLocks noGrp="1"/>
          </p:cNvSpPr>
          <p:nvPr>
            <p:ph type="title"/>
          </p:nvPr>
        </p:nvSpPr>
        <p:spPr>
          <a:xfrm>
            <a:off x="3734280" y="776160"/>
            <a:ext cx="1674720" cy="1382400"/>
          </a:xfrm>
          <a:prstGeom prst="rect">
            <a:avLst/>
          </a:prstGeom>
          <a:noFill/>
          <a:ln w="19080">
            <a:solidFill>
              <a:srgbClr val="ffffff"/>
            </a:solidFill>
            <a:round/>
          </a:ln>
        </p:spPr>
        <p:txBody>
          <a:bodyPr tIns="91440" bIns="91440" anchor="ctr">
            <a:noAutofit/>
          </a:bodyPr>
          <a:p>
            <a:pPr indent="0" algn="ctr">
              <a:lnSpc>
                <a:spcPct val="100000"/>
              </a:lnSpc>
              <a:buNone/>
            </a:pPr>
            <a:r>
              <a:rPr b="1" lang="uk-UA" sz="6000" spc="-1" strike="noStrike">
                <a:solidFill>
                  <a:schemeClr val="lt1"/>
                </a:solidFill>
                <a:latin typeface="Unbounded"/>
                <a:ea typeface="Unbounded"/>
              </a:rPr>
              <a:t>xx%</a:t>
            </a:r>
            <a:endParaRPr b="0" lang="uk-UA" sz="6000" spc="-1" strike="noStrike">
              <a:solidFill>
                <a:srgbClr val="000000"/>
              </a:solidFill>
              <a:latin typeface="Arial"/>
            </a:endParaRPr>
          </a:p>
        </p:txBody>
      </p:sp>
      <p:grpSp>
        <p:nvGrpSpPr>
          <p:cNvPr id="56" name="Google Shape;31;p3"/>
          <p:cNvGrpSpPr/>
          <p:nvPr/>
        </p:nvGrpSpPr>
        <p:grpSpPr>
          <a:xfrm>
            <a:off x="960480" y="-478800"/>
            <a:ext cx="7745040" cy="5234040"/>
            <a:chOff x="960480" y="-478800"/>
            <a:chExt cx="7745040" cy="5234040"/>
          </a:xfrm>
        </p:grpSpPr>
        <p:sp>
          <p:nvSpPr>
            <p:cNvPr id="57" name="Google Shape;32;p3"/>
            <p:cNvSpPr/>
            <p:nvPr/>
          </p:nvSpPr>
          <p:spPr>
            <a:xfrm flipH="1">
              <a:off x="7907040" y="-321120"/>
              <a:ext cx="745920" cy="1305720"/>
            </a:xfrm>
            <a:custGeom>
              <a:avLst/>
              <a:gdLst>
                <a:gd name="textAreaLeft" fmla="*/ 360 w 745920"/>
                <a:gd name="textAreaRight" fmla="*/ 746640 w 745920"/>
                <a:gd name="textAreaTop" fmla="*/ 0 h 1305720"/>
                <a:gd name="textAreaBottom" fmla="*/ 1306080 h 1305720"/>
              </a:gdLst>
              <a:ahLst/>
              <a:rect l="textAreaLeft" t="textAreaTop" r="textAreaRight" b="textAreaBottom"/>
              <a:pathLst>
                <a:path w="29856" h="52248">
                  <a:moveTo>
                    <a:pt x="20668" y="8089"/>
                  </a:moveTo>
                  <a:cubicBezTo>
                    <a:pt x="20666" y="8116"/>
                    <a:pt x="20665" y="8144"/>
                    <a:pt x="20664" y="8171"/>
                  </a:cubicBezTo>
                  <a:cubicBezTo>
                    <a:pt x="20665" y="8144"/>
                    <a:pt x="20667" y="8116"/>
                    <a:pt x="20668" y="8089"/>
                  </a:cubicBezTo>
                  <a:close/>
                  <a:moveTo>
                    <a:pt x="24585" y="4346"/>
                  </a:moveTo>
                  <a:cubicBezTo>
                    <a:pt x="26590" y="4346"/>
                    <a:pt x="27886" y="4872"/>
                    <a:pt x="28285" y="5736"/>
                  </a:cubicBezTo>
                  <a:cubicBezTo>
                    <a:pt x="28913" y="7071"/>
                    <a:pt x="27420" y="9193"/>
                    <a:pt x="24671" y="11235"/>
                  </a:cubicBezTo>
                  <a:lnTo>
                    <a:pt x="24435" y="11235"/>
                  </a:lnTo>
                  <a:cubicBezTo>
                    <a:pt x="24042" y="11235"/>
                    <a:pt x="23571" y="11235"/>
                    <a:pt x="23099" y="11314"/>
                  </a:cubicBezTo>
                  <a:cubicBezTo>
                    <a:pt x="19642" y="11707"/>
                    <a:pt x="16185" y="12649"/>
                    <a:pt x="12885" y="14142"/>
                  </a:cubicBezTo>
                  <a:cubicBezTo>
                    <a:pt x="10136" y="15242"/>
                    <a:pt x="7464" y="16735"/>
                    <a:pt x="5029" y="18542"/>
                  </a:cubicBezTo>
                  <a:cubicBezTo>
                    <a:pt x="3222" y="18542"/>
                    <a:pt x="1965" y="18071"/>
                    <a:pt x="1572" y="17206"/>
                  </a:cubicBezTo>
                  <a:cubicBezTo>
                    <a:pt x="550" y="14849"/>
                    <a:pt x="5814" y="10292"/>
                    <a:pt x="13043" y="7150"/>
                  </a:cubicBezTo>
                  <a:cubicBezTo>
                    <a:pt x="15085" y="6286"/>
                    <a:pt x="17128" y="5578"/>
                    <a:pt x="19249" y="5107"/>
                  </a:cubicBezTo>
                  <a:cubicBezTo>
                    <a:pt x="20170" y="5798"/>
                    <a:pt x="20716" y="6938"/>
                    <a:pt x="20668" y="8089"/>
                  </a:cubicBezTo>
                  <a:lnTo>
                    <a:pt x="20668" y="8089"/>
                  </a:lnTo>
                  <a:cubicBezTo>
                    <a:pt x="20775" y="6395"/>
                    <a:pt x="21790" y="4941"/>
                    <a:pt x="23413" y="4400"/>
                  </a:cubicBezTo>
                  <a:cubicBezTo>
                    <a:pt x="23827" y="4363"/>
                    <a:pt x="24218" y="4346"/>
                    <a:pt x="24585" y="4346"/>
                  </a:cubicBezTo>
                  <a:close/>
                  <a:moveTo>
                    <a:pt x="24121" y="11707"/>
                  </a:moveTo>
                  <a:cubicBezTo>
                    <a:pt x="21842" y="13278"/>
                    <a:pt x="19407" y="14692"/>
                    <a:pt x="16814" y="15792"/>
                  </a:cubicBezTo>
                  <a:cubicBezTo>
                    <a:pt x="13278" y="17364"/>
                    <a:pt x="9586" y="18306"/>
                    <a:pt x="5736" y="18542"/>
                  </a:cubicBezTo>
                  <a:cubicBezTo>
                    <a:pt x="8014" y="16971"/>
                    <a:pt x="10528" y="15556"/>
                    <a:pt x="13121" y="14457"/>
                  </a:cubicBezTo>
                  <a:cubicBezTo>
                    <a:pt x="16264" y="13042"/>
                    <a:pt x="19721" y="12100"/>
                    <a:pt x="23178" y="11707"/>
                  </a:cubicBezTo>
                  <a:close/>
                  <a:moveTo>
                    <a:pt x="24828" y="11707"/>
                  </a:moveTo>
                  <a:cubicBezTo>
                    <a:pt x="26713" y="11785"/>
                    <a:pt x="27970" y="12257"/>
                    <a:pt x="28285" y="13121"/>
                  </a:cubicBezTo>
                  <a:cubicBezTo>
                    <a:pt x="28835" y="14457"/>
                    <a:pt x="27420" y="16499"/>
                    <a:pt x="24671" y="18621"/>
                  </a:cubicBezTo>
                  <a:lnTo>
                    <a:pt x="24435" y="18621"/>
                  </a:lnTo>
                  <a:cubicBezTo>
                    <a:pt x="24042" y="18621"/>
                    <a:pt x="23571" y="18699"/>
                    <a:pt x="23099" y="18699"/>
                  </a:cubicBezTo>
                  <a:cubicBezTo>
                    <a:pt x="19564" y="19092"/>
                    <a:pt x="16185" y="20035"/>
                    <a:pt x="12885" y="21528"/>
                  </a:cubicBezTo>
                  <a:cubicBezTo>
                    <a:pt x="10136" y="22628"/>
                    <a:pt x="7464" y="24120"/>
                    <a:pt x="5029" y="25927"/>
                  </a:cubicBezTo>
                  <a:cubicBezTo>
                    <a:pt x="3222" y="25849"/>
                    <a:pt x="1965" y="25377"/>
                    <a:pt x="1572" y="24592"/>
                  </a:cubicBezTo>
                  <a:cubicBezTo>
                    <a:pt x="943" y="23256"/>
                    <a:pt x="2436" y="21135"/>
                    <a:pt x="5186" y="19092"/>
                  </a:cubicBezTo>
                  <a:cubicBezTo>
                    <a:pt x="8093" y="19092"/>
                    <a:pt x="12414" y="18149"/>
                    <a:pt x="16971" y="16185"/>
                  </a:cubicBezTo>
                  <a:cubicBezTo>
                    <a:pt x="19721" y="15007"/>
                    <a:pt x="22392" y="13514"/>
                    <a:pt x="24828" y="11707"/>
                  </a:cubicBezTo>
                  <a:close/>
                  <a:moveTo>
                    <a:pt x="24121" y="19092"/>
                  </a:moveTo>
                  <a:cubicBezTo>
                    <a:pt x="21842" y="20663"/>
                    <a:pt x="19407" y="22078"/>
                    <a:pt x="16814" y="23178"/>
                  </a:cubicBezTo>
                  <a:cubicBezTo>
                    <a:pt x="13278" y="24749"/>
                    <a:pt x="9586" y="25692"/>
                    <a:pt x="5736" y="25927"/>
                  </a:cubicBezTo>
                  <a:cubicBezTo>
                    <a:pt x="8014" y="24356"/>
                    <a:pt x="10528" y="22942"/>
                    <a:pt x="13121" y="21842"/>
                  </a:cubicBezTo>
                  <a:cubicBezTo>
                    <a:pt x="16264" y="20428"/>
                    <a:pt x="19721" y="19485"/>
                    <a:pt x="23178" y="19092"/>
                  </a:cubicBezTo>
                  <a:close/>
                  <a:moveTo>
                    <a:pt x="24042" y="26399"/>
                  </a:moveTo>
                  <a:lnTo>
                    <a:pt x="24042" y="26477"/>
                  </a:lnTo>
                  <a:cubicBezTo>
                    <a:pt x="21764" y="28049"/>
                    <a:pt x="19328" y="29384"/>
                    <a:pt x="16814" y="30484"/>
                  </a:cubicBezTo>
                  <a:cubicBezTo>
                    <a:pt x="13278" y="31977"/>
                    <a:pt x="9586" y="32998"/>
                    <a:pt x="5814" y="33234"/>
                  </a:cubicBezTo>
                  <a:cubicBezTo>
                    <a:pt x="8093" y="31663"/>
                    <a:pt x="10528" y="30249"/>
                    <a:pt x="13043" y="29227"/>
                  </a:cubicBezTo>
                  <a:cubicBezTo>
                    <a:pt x="16264" y="27734"/>
                    <a:pt x="19642" y="26870"/>
                    <a:pt x="23178" y="26477"/>
                  </a:cubicBezTo>
                  <a:cubicBezTo>
                    <a:pt x="23492" y="26399"/>
                    <a:pt x="23806" y="26399"/>
                    <a:pt x="24042" y="26399"/>
                  </a:cubicBezTo>
                  <a:close/>
                  <a:moveTo>
                    <a:pt x="24828" y="19092"/>
                  </a:moveTo>
                  <a:cubicBezTo>
                    <a:pt x="26713" y="19092"/>
                    <a:pt x="27970" y="19642"/>
                    <a:pt x="28285" y="20428"/>
                  </a:cubicBezTo>
                  <a:cubicBezTo>
                    <a:pt x="28835" y="21842"/>
                    <a:pt x="27420" y="23885"/>
                    <a:pt x="24592" y="26006"/>
                  </a:cubicBezTo>
                  <a:lnTo>
                    <a:pt x="24435" y="26006"/>
                  </a:lnTo>
                  <a:cubicBezTo>
                    <a:pt x="24042" y="26006"/>
                    <a:pt x="23571" y="26006"/>
                    <a:pt x="23099" y="26085"/>
                  </a:cubicBezTo>
                  <a:cubicBezTo>
                    <a:pt x="19564" y="26477"/>
                    <a:pt x="16185" y="27420"/>
                    <a:pt x="12885" y="28913"/>
                  </a:cubicBezTo>
                  <a:cubicBezTo>
                    <a:pt x="10136" y="30013"/>
                    <a:pt x="7464" y="31506"/>
                    <a:pt x="5029" y="33313"/>
                  </a:cubicBezTo>
                  <a:cubicBezTo>
                    <a:pt x="3222" y="33156"/>
                    <a:pt x="1965" y="32763"/>
                    <a:pt x="1572" y="31820"/>
                  </a:cubicBezTo>
                  <a:lnTo>
                    <a:pt x="1572" y="31899"/>
                  </a:lnTo>
                  <a:cubicBezTo>
                    <a:pt x="943" y="30563"/>
                    <a:pt x="2436" y="28520"/>
                    <a:pt x="5186" y="26399"/>
                  </a:cubicBezTo>
                  <a:cubicBezTo>
                    <a:pt x="5290" y="26402"/>
                    <a:pt x="5396" y="26403"/>
                    <a:pt x="5503" y="26403"/>
                  </a:cubicBezTo>
                  <a:cubicBezTo>
                    <a:pt x="8403" y="26403"/>
                    <a:pt x="12577" y="25386"/>
                    <a:pt x="16971" y="23492"/>
                  </a:cubicBezTo>
                  <a:cubicBezTo>
                    <a:pt x="19721" y="22392"/>
                    <a:pt x="22392" y="20899"/>
                    <a:pt x="24828" y="19092"/>
                  </a:cubicBezTo>
                  <a:close/>
                  <a:moveTo>
                    <a:pt x="24121" y="33784"/>
                  </a:moveTo>
                  <a:cubicBezTo>
                    <a:pt x="21842" y="35434"/>
                    <a:pt x="19328" y="36770"/>
                    <a:pt x="16735" y="37870"/>
                  </a:cubicBezTo>
                  <a:cubicBezTo>
                    <a:pt x="13314" y="39425"/>
                    <a:pt x="9662" y="40364"/>
                    <a:pt x="5855" y="40612"/>
                  </a:cubicBezTo>
                  <a:lnTo>
                    <a:pt x="5855" y="40612"/>
                  </a:lnTo>
                  <a:cubicBezTo>
                    <a:pt x="8099" y="38999"/>
                    <a:pt x="10495" y="37615"/>
                    <a:pt x="13043" y="36534"/>
                  </a:cubicBezTo>
                  <a:cubicBezTo>
                    <a:pt x="16264" y="35120"/>
                    <a:pt x="19642" y="34177"/>
                    <a:pt x="23099" y="33784"/>
                  </a:cubicBezTo>
                  <a:close/>
                  <a:moveTo>
                    <a:pt x="24828" y="26399"/>
                  </a:moveTo>
                  <a:cubicBezTo>
                    <a:pt x="26713" y="26399"/>
                    <a:pt x="27970" y="26949"/>
                    <a:pt x="28363" y="27813"/>
                  </a:cubicBezTo>
                  <a:cubicBezTo>
                    <a:pt x="28913" y="29149"/>
                    <a:pt x="27420" y="31191"/>
                    <a:pt x="24671" y="33313"/>
                  </a:cubicBezTo>
                  <a:lnTo>
                    <a:pt x="24671" y="33391"/>
                  </a:lnTo>
                  <a:lnTo>
                    <a:pt x="23099" y="33391"/>
                  </a:lnTo>
                  <a:cubicBezTo>
                    <a:pt x="19564" y="33784"/>
                    <a:pt x="16107" y="34727"/>
                    <a:pt x="12885" y="36141"/>
                  </a:cubicBezTo>
                  <a:cubicBezTo>
                    <a:pt x="10136" y="37320"/>
                    <a:pt x="7464" y="38812"/>
                    <a:pt x="5029" y="40620"/>
                  </a:cubicBezTo>
                  <a:cubicBezTo>
                    <a:pt x="3222" y="40541"/>
                    <a:pt x="1965" y="40148"/>
                    <a:pt x="1572" y="39205"/>
                  </a:cubicBezTo>
                  <a:cubicBezTo>
                    <a:pt x="1022" y="37870"/>
                    <a:pt x="2515" y="35748"/>
                    <a:pt x="5264" y="33706"/>
                  </a:cubicBezTo>
                  <a:cubicBezTo>
                    <a:pt x="8171" y="33706"/>
                    <a:pt x="12493" y="32763"/>
                    <a:pt x="16971" y="30799"/>
                  </a:cubicBezTo>
                  <a:cubicBezTo>
                    <a:pt x="19799" y="29699"/>
                    <a:pt x="22392" y="28206"/>
                    <a:pt x="24828" y="26399"/>
                  </a:cubicBezTo>
                  <a:close/>
                  <a:moveTo>
                    <a:pt x="24828" y="33784"/>
                  </a:moveTo>
                  <a:cubicBezTo>
                    <a:pt x="26792" y="33784"/>
                    <a:pt x="27970" y="34256"/>
                    <a:pt x="28285" y="35120"/>
                  </a:cubicBezTo>
                  <a:lnTo>
                    <a:pt x="28285" y="35198"/>
                  </a:lnTo>
                  <a:cubicBezTo>
                    <a:pt x="29306" y="37555"/>
                    <a:pt x="24042" y="42034"/>
                    <a:pt x="16814" y="45176"/>
                  </a:cubicBezTo>
                  <a:cubicBezTo>
                    <a:pt x="14457" y="46198"/>
                    <a:pt x="12021" y="46983"/>
                    <a:pt x="9507" y="47533"/>
                  </a:cubicBezTo>
                  <a:cubicBezTo>
                    <a:pt x="8407" y="46748"/>
                    <a:pt x="7700" y="45491"/>
                    <a:pt x="7700" y="44155"/>
                  </a:cubicBezTo>
                  <a:cubicBezTo>
                    <a:pt x="7700" y="45884"/>
                    <a:pt x="6600" y="47455"/>
                    <a:pt x="4950" y="48005"/>
                  </a:cubicBezTo>
                  <a:cubicBezTo>
                    <a:pt x="3222" y="47926"/>
                    <a:pt x="1965" y="47455"/>
                    <a:pt x="1572" y="46591"/>
                  </a:cubicBezTo>
                  <a:cubicBezTo>
                    <a:pt x="943" y="45255"/>
                    <a:pt x="2436" y="43212"/>
                    <a:pt x="5186" y="41091"/>
                  </a:cubicBezTo>
                  <a:cubicBezTo>
                    <a:pt x="5290" y="41094"/>
                    <a:pt x="5396" y="41095"/>
                    <a:pt x="5504" y="41095"/>
                  </a:cubicBezTo>
                  <a:cubicBezTo>
                    <a:pt x="8403" y="41095"/>
                    <a:pt x="12577" y="40081"/>
                    <a:pt x="16971" y="38262"/>
                  </a:cubicBezTo>
                  <a:cubicBezTo>
                    <a:pt x="19721" y="37084"/>
                    <a:pt x="22392" y="35591"/>
                    <a:pt x="24828" y="33784"/>
                  </a:cubicBezTo>
                  <a:close/>
                  <a:moveTo>
                    <a:pt x="20742" y="0"/>
                  </a:moveTo>
                  <a:cubicBezTo>
                    <a:pt x="20742" y="2279"/>
                    <a:pt x="18935" y="4086"/>
                    <a:pt x="16657" y="4086"/>
                  </a:cubicBezTo>
                  <a:cubicBezTo>
                    <a:pt x="17442" y="4086"/>
                    <a:pt x="18149" y="4243"/>
                    <a:pt x="18857" y="4714"/>
                  </a:cubicBezTo>
                  <a:cubicBezTo>
                    <a:pt x="16814" y="5186"/>
                    <a:pt x="14850" y="5893"/>
                    <a:pt x="12964" y="6678"/>
                  </a:cubicBezTo>
                  <a:cubicBezTo>
                    <a:pt x="5186" y="10057"/>
                    <a:pt x="0" y="14771"/>
                    <a:pt x="1257" y="17364"/>
                  </a:cubicBezTo>
                  <a:cubicBezTo>
                    <a:pt x="1650" y="18306"/>
                    <a:pt x="2829" y="18856"/>
                    <a:pt x="4557" y="19013"/>
                  </a:cubicBezTo>
                  <a:cubicBezTo>
                    <a:pt x="1886" y="21135"/>
                    <a:pt x="629" y="23178"/>
                    <a:pt x="1257" y="24670"/>
                  </a:cubicBezTo>
                  <a:cubicBezTo>
                    <a:pt x="1650" y="25613"/>
                    <a:pt x="2829" y="26163"/>
                    <a:pt x="4557" y="26320"/>
                  </a:cubicBezTo>
                  <a:cubicBezTo>
                    <a:pt x="1886" y="28442"/>
                    <a:pt x="629" y="30563"/>
                    <a:pt x="1257" y="31977"/>
                  </a:cubicBezTo>
                  <a:cubicBezTo>
                    <a:pt x="1650" y="32998"/>
                    <a:pt x="2829" y="33470"/>
                    <a:pt x="4557" y="33627"/>
                  </a:cubicBezTo>
                  <a:cubicBezTo>
                    <a:pt x="1965" y="35748"/>
                    <a:pt x="550" y="37870"/>
                    <a:pt x="1257" y="39362"/>
                  </a:cubicBezTo>
                  <a:cubicBezTo>
                    <a:pt x="1650" y="40384"/>
                    <a:pt x="2829" y="40855"/>
                    <a:pt x="4557" y="41012"/>
                  </a:cubicBezTo>
                  <a:cubicBezTo>
                    <a:pt x="1886" y="43134"/>
                    <a:pt x="629" y="45255"/>
                    <a:pt x="1257" y="46669"/>
                  </a:cubicBezTo>
                  <a:cubicBezTo>
                    <a:pt x="1650" y="47769"/>
                    <a:pt x="2986" y="48319"/>
                    <a:pt x="4950" y="48398"/>
                  </a:cubicBezTo>
                  <a:cubicBezTo>
                    <a:pt x="6600" y="48948"/>
                    <a:pt x="7779" y="50440"/>
                    <a:pt x="7779" y="52248"/>
                  </a:cubicBezTo>
                  <a:cubicBezTo>
                    <a:pt x="7779" y="49969"/>
                    <a:pt x="9586" y="48162"/>
                    <a:pt x="11864" y="48162"/>
                  </a:cubicBezTo>
                  <a:cubicBezTo>
                    <a:pt x="11236" y="48162"/>
                    <a:pt x="10686" y="48005"/>
                    <a:pt x="10136" y="47769"/>
                  </a:cubicBezTo>
                  <a:cubicBezTo>
                    <a:pt x="12493" y="47219"/>
                    <a:pt x="14771" y="46512"/>
                    <a:pt x="17050" y="45569"/>
                  </a:cubicBezTo>
                  <a:cubicBezTo>
                    <a:pt x="24671" y="42269"/>
                    <a:pt x="29856" y="37634"/>
                    <a:pt x="28756" y="34963"/>
                  </a:cubicBezTo>
                  <a:cubicBezTo>
                    <a:pt x="28285" y="34020"/>
                    <a:pt x="27185" y="33470"/>
                    <a:pt x="25378" y="33313"/>
                  </a:cubicBezTo>
                  <a:cubicBezTo>
                    <a:pt x="27970" y="31191"/>
                    <a:pt x="29306" y="29070"/>
                    <a:pt x="28756" y="27656"/>
                  </a:cubicBezTo>
                  <a:cubicBezTo>
                    <a:pt x="28285" y="26635"/>
                    <a:pt x="27106" y="26163"/>
                    <a:pt x="25378" y="26006"/>
                  </a:cubicBezTo>
                  <a:cubicBezTo>
                    <a:pt x="28049" y="23885"/>
                    <a:pt x="29385" y="21763"/>
                    <a:pt x="28756" y="20271"/>
                  </a:cubicBezTo>
                  <a:cubicBezTo>
                    <a:pt x="28285" y="19328"/>
                    <a:pt x="27185" y="18778"/>
                    <a:pt x="25378" y="18621"/>
                  </a:cubicBezTo>
                  <a:cubicBezTo>
                    <a:pt x="28049" y="16499"/>
                    <a:pt x="29306" y="14378"/>
                    <a:pt x="28756" y="12964"/>
                  </a:cubicBezTo>
                  <a:cubicBezTo>
                    <a:pt x="28285" y="11942"/>
                    <a:pt x="27185" y="11392"/>
                    <a:pt x="25378" y="11314"/>
                  </a:cubicBezTo>
                  <a:cubicBezTo>
                    <a:pt x="28049" y="9193"/>
                    <a:pt x="29306" y="7071"/>
                    <a:pt x="28756" y="5578"/>
                  </a:cubicBezTo>
                  <a:cubicBezTo>
                    <a:pt x="28285" y="4478"/>
                    <a:pt x="26792" y="3929"/>
                    <a:pt x="24513" y="3929"/>
                  </a:cubicBezTo>
                  <a:lnTo>
                    <a:pt x="23649" y="3929"/>
                  </a:lnTo>
                  <a:cubicBezTo>
                    <a:pt x="21921" y="3379"/>
                    <a:pt x="20742" y="1807"/>
                    <a:pt x="20742" y="0"/>
                  </a:cubicBezTo>
                  <a:close/>
                </a:path>
              </a:pathLst>
            </a:custGeom>
            <a:solidFill>
              <a:schemeClr val="lt1"/>
            </a:solidFill>
            <a:ln w="9525">
              <a:solidFill>
                <a:srgbClr val="ffffff"/>
              </a:solidFill>
              <a:round/>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000000"/>
                </a:solidFill>
                <a:latin typeface="Arial"/>
              </a:endParaRPr>
            </a:p>
          </p:txBody>
        </p:sp>
        <p:sp>
          <p:nvSpPr>
            <p:cNvPr id="58" name="Google Shape;33;p3"/>
            <p:cNvSpPr/>
            <p:nvPr/>
          </p:nvSpPr>
          <p:spPr>
            <a:xfrm flipH="1">
              <a:off x="960120" y="-478800"/>
              <a:ext cx="1021320" cy="1018080"/>
            </a:xfrm>
            <a:custGeom>
              <a:avLst/>
              <a:gdLst>
                <a:gd name="textAreaLeft" fmla="*/ -360 w 1021320"/>
                <a:gd name="textAreaRight" fmla="*/ 1021320 w 1021320"/>
                <a:gd name="textAreaTop" fmla="*/ 0 h 1018080"/>
                <a:gd name="textAreaBottom" fmla="*/ 1018440 h 1018080"/>
              </a:gdLst>
              <a:ahLst/>
              <a:rect l="textAreaLeft" t="textAreaTop" r="textAreaRight" b="textAreaBottom"/>
              <a:pathLst>
                <a:path w="52484" h="52327">
                  <a:moveTo>
                    <a:pt x="23885" y="79"/>
                  </a:moveTo>
                  <a:lnTo>
                    <a:pt x="22706" y="158"/>
                  </a:lnTo>
                  <a:lnTo>
                    <a:pt x="24435" y="16500"/>
                  </a:lnTo>
                  <a:lnTo>
                    <a:pt x="25613" y="16421"/>
                  </a:lnTo>
                  <a:lnTo>
                    <a:pt x="23885" y="79"/>
                  </a:lnTo>
                  <a:close/>
                  <a:moveTo>
                    <a:pt x="28206" y="1"/>
                  </a:moveTo>
                  <a:lnTo>
                    <a:pt x="26477" y="16343"/>
                  </a:lnTo>
                  <a:lnTo>
                    <a:pt x="27735" y="16500"/>
                  </a:lnTo>
                  <a:lnTo>
                    <a:pt x="29463" y="158"/>
                  </a:lnTo>
                  <a:lnTo>
                    <a:pt x="28206" y="1"/>
                  </a:lnTo>
                  <a:close/>
                  <a:moveTo>
                    <a:pt x="33549" y="944"/>
                  </a:moveTo>
                  <a:lnTo>
                    <a:pt x="28520" y="16657"/>
                  </a:lnTo>
                  <a:lnTo>
                    <a:pt x="29699" y="16971"/>
                  </a:lnTo>
                  <a:lnTo>
                    <a:pt x="34727" y="1336"/>
                  </a:lnTo>
                  <a:lnTo>
                    <a:pt x="33549" y="944"/>
                  </a:lnTo>
                  <a:close/>
                  <a:moveTo>
                    <a:pt x="18542" y="1101"/>
                  </a:moveTo>
                  <a:lnTo>
                    <a:pt x="17364" y="1494"/>
                  </a:lnTo>
                  <a:lnTo>
                    <a:pt x="22470" y="17207"/>
                  </a:lnTo>
                  <a:lnTo>
                    <a:pt x="23649" y="16814"/>
                  </a:lnTo>
                  <a:lnTo>
                    <a:pt x="18542" y="1101"/>
                  </a:lnTo>
                  <a:close/>
                  <a:moveTo>
                    <a:pt x="38655" y="3065"/>
                  </a:moveTo>
                  <a:lnTo>
                    <a:pt x="30406" y="17286"/>
                  </a:lnTo>
                  <a:lnTo>
                    <a:pt x="31506" y="17914"/>
                  </a:lnTo>
                  <a:lnTo>
                    <a:pt x="39755" y="3693"/>
                  </a:lnTo>
                  <a:lnTo>
                    <a:pt x="38655" y="3065"/>
                  </a:lnTo>
                  <a:close/>
                  <a:moveTo>
                    <a:pt x="13514" y="3301"/>
                  </a:moveTo>
                  <a:lnTo>
                    <a:pt x="12414" y="3851"/>
                  </a:lnTo>
                  <a:lnTo>
                    <a:pt x="20585" y="18150"/>
                  </a:lnTo>
                  <a:lnTo>
                    <a:pt x="21685" y="17521"/>
                  </a:lnTo>
                  <a:lnTo>
                    <a:pt x="13514" y="3301"/>
                  </a:lnTo>
                  <a:close/>
                  <a:moveTo>
                    <a:pt x="43212" y="6129"/>
                  </a:moveTo>
                  <a:lnTo>
                    <a:pt x="32213" y="18386"/>
                  </a:lnTo>
                  <a:lnTo>
                    <a:pt x="33077" y="19171"/>
                  </a:lnTo>
                  <a:lnTo>
                    <a:pt x="44155" y="6993"/>
                  </a:lnTo>
                  <a:lnTo>
                    <a:pt x="43212" y="6129"/>
                  </a:lnTo>
                  <a:close/>
                  <a:moveTo>
                    <a:pt x="8957" y="6443"/>
                  </a:moveTo>
                  <a:lnTo>
                    <a:pt x="8014" y="7229"/>
                  </a:lnTo>
                  <a:lnTo>
                    <a:pt x="19092" y="19486"/>
                  </a:lnTo>
                  <a:lnTo>
                    <a:pt x="20035" y="18621"/>
                  </a:lnTo>
                  <a:lnTo>
                    <a:pt x="8957" y="6443"/>
                  </a:lnTo>
                  <a:close/>
                  <a:moveTo>
                    <a:pt x="46984" y="10136"/>
                  </a:moveTo>
                  <a:lnTo>
                    <a:pt x="33706" y="19721"/>
                  </a:lnTo>
                  <a:lnTo>
                    <a:pt x="34413" y="20743"/>
                  </a:lnTo>
                  <a:lnTo>
                    <a:pt x="47769" y="11079"/>
                  </a:lnTo>
                  <a:lnTo>
                    <a:pt x="46984" y="10136"/>
                  </a:lnTo>
                  <a:close/>
                  <a:moveTo>
                    <a:pt x="5264" y="10450"/>
                  </a:moveTo>
                  <a:lnTo>
                    <a:pt x="4479" y="11393"/>
                  </a:lnTo>
                  <a:lnTo>
                    <a:pt x="17835" y="21135"/>
                  </a:lnTo>
                  <a:lnTo>
                    <a:pt x="18542" y="20114"/>
                  </a:lnTo>
                  <a:lnTo>
                    <a:pt x="5264" y="10450"/>
                  </a:lnTo>
                  <a:close/>
                  <a:moveTo>
                    <a:pt x="49891" y="14771"/>
                  </a:moveTo>
                  <a:lnTo>
                    <a:pt x="34884" y="21450"/>
                  </a:lnTo>
                  <a:lnTo>
                    <a:pt x="35356" y="22628"/>
                  </a:lnTo>
                  <a:lnTo>
                    <a:pt x="50441" y="15871"/>
                  </a:lnTo>
                  <a:lnTo>
                    <a:pt x="49891" y="14771"/>
                  </a:lnTo>
                  <a:close/>
                  <a:moveTo>
                    <a:pt x="2436" y="15164"/>
                  </a:moveTo>
                  <a:lnTo>
                    <a:pt x="1964" y="16264"/>
                  </a:lnTo>
                  <a:lnTo>
                    <a:pt x="16971" y="22942"/>
                  </a:lnTo>
                  <a:lnTo>
                    <a:pt x="17442" y="21843"/>
                  </a:lnTo>
                  <a:lnTo>
                    <a:pt x="2436" y="15164"/>
                  </a:lnTo>
                  <a:close/>
                  <a:moveTo>
                    <a:pt x="51776" y="19878"/>
                  </a:moveTo>
                  <a:lnTo>
                    <a:pt x="35670" y="23335"/>
                  </a:lnTo>
                  <a:lnTo>
                    <a:pt x="35906" y="24592"/>
                  </a:lnTo>
                  <a:lnTo>
                    <a:pt x="52012" y="21135"/>
                  </a:lnTo>
                  <a:lnTo>
                    <a:pt x="51776" y="19878"/>
                  </a:lnTo>
                  <a:close/>
                  <a:moveTo>
                    <a:pt x="629" y="20350"/>
                  </a:moveTo>
                  <a:lnTo>
                    <a:pt x="393" y="21528"/>
                  </a:lnTo>
                  <a:lnTo>
                    <a:pt x="16499" y="24985"/>
                  </a:lnTo>
                  <a:lnTo>
                    <a:pt x="16814" y="23728"/>
                  </a:lnTo>
                  <a:lnTo>
                    <a:pt x="629" y="20350"/>
                  </a:lnTo>
                  <a:close/>
                  <a:moveTo>
                    <a:pt x="36063" y="25300"/>
                  </a:moveTo>
                  <a:lnTo>
                    <a:pt x="36063" y="26635"/>
                  </a:lnTo>
                  <a:lnTo>
                    <a:pt x="52483" y="26635"/>
                  </a:lnTo>
                  <a:lnTo>
                    <a:pt x="52483" y="25378"/>
                  </a:lnTo>
                  <a:lnTo>
                    <a:pt x="36063" y="25300"/>
                  </a:lnTo>
                  <a:close/>
                  <a:moveTo>
                    <a:pt x="0" y="25771"/>
                  </a:moveTo>
                  <a:lnTo>
                    <a:pt x="0" y="27028"/>
                  </a:lnTo>
                  <a:lnTo>
                    <a:pt x="16421" y="27028"/>
                  </a:lnTo>
                  <a:lnTo>
                    <a:pt x="16499" y="25771"/>
                  </a:lnTo>
                  <a:close/>
                  <a:moveTo>
                    <a:pt x="35984" y="27421"/>
                  </a:moveTo>
                  <a:lnTo>
                    <a:pt x="35748" y="28599"/>
                  </a:lnTo>
                  <a:lnTo>
                    <a:pt x="51855" y="32056"/>
                  </a:lnTo>
                  <a:lnTo>
                    <a:pt x="52090" y="30799"/>
                  </a:lnTo>
                  <a:lnTo>
                    <a:pt x="35984" y="27421"/>
                  </a:lnTo>
                  <a:close/>
                  <a:moveTo>
                    <a:pt x="16578" y="27814"/>
                  </a:moveTo>
                  <a:lnTo>
                    <a:pt x="472" y="31192"/>
                  </a:lnTo>
                  <a:lnTo>
                    <a:pt x="707" y="32449"/>
                  </a:lnTo>
                  <a:lnTo>
                    <a:pt x="16814" y="28992"/>
                  </a:lnTo>
                  <a:lnTo>
                    <a:pt x="16578" y="27814"/>
                  </a:lnTo>
                  <a:close/>
                  <a:moveTo>
                    <a:pt x="35513" y="29385"/>
                  </a:moveTo>
                  <a:lnTo>
                    <a:pt x="35041" y="30485"/>
                  </a:lnTo>
                  <a:lnTo>
                    <a:pt x="50048" y="37242"/>
                  </a:lnTo>
                  <a:lnTo>
                    <a:pt x="50598" y="36063"/>
                  </a:lnTo>
                  <a:lnTo>
                    <a:pt x="35513" y="29385"/>
                  </a:lnTo>
                  <a:close/>
                  <a:moveTo>
                    <a:pt x="17128" y="29778"/>
                  </a:moveTo>
                  <a:lnTo>
                    <a:pt x="2122" y="36456"/>
                  </a:lnTo>
                  <a:lnTo>
                    <a:pt x="2593" y="37556"/>
                  </a:lnTo>
                  <a:lnTo>
                    <a:pt x="17678" y="30956"/>
                  </a:lnTo>
                  <a:lnTo>
                    <a:pt x="17128" y="29778"/>
                  </a:lnTo>
                  <a:close/>
                  <a:moveTo>
                    <a:pt x="34648" y="31271"/>
                  </a:moveTo>
                  <a:lnTo>
                    <a:pt x="33863" y="32292"/>
                  </a:lnTo>
                  <a:lnTo>
                    <a:pt x="47219" y="41956"/>
                  </a:lnTo>
                  <a:lnTo>
                    <a:pt x="47926" y="40934"/>
                  </a:lnTo>
                  <a:lnTo>
                    <a:pt x="34648" y="31271"/>
                  </a:lnTo>
                  <a:close/>
                  <a:moveTo>
                    <a:pt x="18149" y="31585"/>
                  </a:moveTo>
                  <a:lnTo>
                    <a:pt x="4714" y="41249"/>
                  </a:lnTo>
                  <a:lnTo>
                    <a:pt x="5500" y="42270"/>
                  </a:lnTo>
                  <a:lnTo>
                    <a:pt x="18778" y="32528"/>
                  </a:lnTo>
                  <a:lnTo>
                    <a:pt x="18149" y="31585"/>
                  </a:lnTo>
                  <a:close/>
                  <a:moveTo>
                    <a:pt x="33470" y="32921"/>
                  </a:moveTo>
                  <a:lnTo>
                    <a:pt x="32449" y="33706"/>
                  </a:lnTo>
                  <a:lnTo>
                    <a:pt x="43527" y="45963"/>
                  </a:lnTo>
                  <a:lnTo>
                    <a:pt x="44469" y="45099"/>
                  </a:lnTo>
                  <a:lnTo>
                    <a:pt x="33470" y="32921"/>
                  </a:lnTo>
                  <a:close/>
                  <a:moveTo>
                    <a:pt x="19406" y="33156"/>
                  </a:moveTo>
                  <a:lnTo>
                    <a:pt x="8328" y="45413"/>
                  </a:lnTo>
                  <a:lnTo>
                    <a:pt x="9271" y="46198"/>
                  </a:lnTo>
                  <a:lnTo>
                    <a:pt x="20349" y="34021"/>
                  </a:lnTo>
                  <a:lnTo>
                    <a:pt x="19406" y="33156"/>
                  </a:lnTo>
                  <a:close/>
                  <a:moveTo>
                    <a:pt x="31899" y="34256"/>
                  </a:moveTo>
                  <a:lnTo>
                    <a:pt x="30799" y="34885"/>
                  </a:lnTo>
                  <a:lnTo>
                    <a:pt x="39048" y="49105"/>
                  </a:lnTo>
                  <a:lnTo>
                    <a:pt x="40148" y="48477"/>
                  </a:lnTo>
                  <a:lnTo>
                    <a:pt x="31899" y="34256"/>
                  </a:lnTo>
                  <a:close/>
                  <a:moveTo>
                    <a:pt x="20978" y="34413"/>
                  </a:moveTo>
                  <a:lnTo>
                    <a:pt x="12728" y="48713"/>
                  </a:lnTo>
                  <a:lnTo>
                    <a:pt x="13828" y="49341"/>
                  </a:lnTo>
                  <a:lnTo>
                    <a:pt x="22078" y="35042"/>
                  </a:lnTo>
                  <a:lnTo>
                    <a:pt x="20978" y="34413"/>
                  </a:lnTo>
                  <a:close/>
                  <a:moveTo>
                    <a:pt x="30092" y="35199"/>
                  </a:moveTo>
                  <a:lnTo>
                    <a:pt x="28834" y="35592"/>
                  </a:lnTo>
                  <a:lnTo>
                    <a:pt x="33941" y="51227"/>
                  </a:lnTo>
                  <a:lnTo>
                    <a:pt x="35120" y="50834"/>
                  </a:lnTo>
                  <a:lnTo>
                    <a:pt x="30092" y="35199"/>
                  </a:lnTo>
                  <a:close/>
                  <a:moveTo>
                    <a:pt x="22863" y="35356"/>
                  </a:moveTo>
                  <a:lnTo>
                    <a:pt x="17756" y="50991"/>
                  </a:lnTo>
                  <a:lnTo>
                    <a:pt x="18935" y="51384"/>
                  </a:lnTo>
                  <a:lnTo>
                    <a:pt x="24042" y="35749"/>
                  </a:lnTo>
                  <a:lnTo>
                    <a:pt x="22863" y="35356"/>
                  </a:lnTo>
                  <a:close/>
                  <a:moveTo>
                    <a:pt x="24828" y="35828"/>
                  </a:moveTo>
                  <a:lnTo>
                    <a:pt x="23099" y="52248"/>
                  </a:lnTo>
                  <a:lnTo>
                    <a:pt x="24356" y="52327"/>
                  </a:lnTo>
                  <a:lnTo>
                    <a:pt x="26085" y="35985"/>
                  </a:lnTo>
                  <a:lnTo>
                    <a:pt x="24828" y="35828"/>
                  </a:lnTo>
                  <a:close/>
                  <a:moveTo>
                    <a:pt x="28127" y="35828"/>
                  </a:moveTo>
                  <a:lnTo>
                    <a:pt x="26870" y="35906"/>
                  </a:lnTo>
                  <a:lnTo>
                    <a:pt x="28599" y="52327"/>
                  </a:lnTo>
                  <a:lnTo>
                    <a:pt x="29856" y="52170"/>
                  </a:lnTo>
                  <a:lnTo>
                    <a:pt x="28127" y="35828"/>
                  </a:lnTo>
                  <a:close/>
                </a:path>
              </a:pathLst>
            </a:custGeom>
            <a:solidFill>
              <a:schemeClr val="lt1"/>
            </a:solidFill>
            <a:ln w="0">
              <a:noFill/>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000000"/>
                </a:solidFill>
                <a:latin typeface="Arial"/>
              </a:endParaRPr>
            </a:p>
          </p:txBody>
        </p:sp>
        <p:sp>
          <p:nvSpPr>
            <p:cNvPr id="59" name="Google Shape;34;p3"/>
            <p:cNvSpPr/>
            <p:nvPr/>
          </p:nvSpPr>
          <p:spPr>
            <a:xfrm flipH="1">
              <a:off x="8154720" y="4190760"/>
              <a:ext cx="550440" cy="564480"/>
            </a:xfrm>
            <a:custGeom>
              <a:avLst/>
              <a:gdLst>
                <a:gd name="textAreaLeft" fmla="*/ -360 w 550440"/>
                <a:gd name="textAreaRight" fmla="*/ 550440 w 550440"/>
                <a:gd name="textAreaTop" fmla="*/ 0 h 564480"/>
                <a:gd name="textAreaBottom" fmla="*/ 564840 h 564480"/>
              </a:gdLst>
              <a:ahLst/>
              <a:rect l="textAreaLeft" t="textAreaTop" r="textAreaRight" b="textAreaBottom"/>
              <a:pathLst>
                <a:path w="43135" h="44235">
                  <a:moveTo>
                    <a:pt x="21057" y="1"/>
                  </a:moveTo>
                  <a:lnTo>
                    <a:pt x="21057" y="394"/>
                  </a:lnTo>
                  <a:cubicBezTo>
                    <a:pt x="20979" y="12179"/>
                    <a:pt x="11786" y="21921"/>
                    <a:pt x="1" y="22471"/>
                  </a:cubicBezTo>
                  <a:cubicBezTo>
                    <a:pt x="11629" y="23021"/>
                    <a:pt x="20821" y="32606"/>
                    <a:pt x="21057" y="44234"/>
                  </a:cubicBezTo>
                  <a:lnTo>
                    <a:pt x="21057" y="43841"/>
                  </a:lnTo>
                  <a:cubicBezTo>
                    <a:pt x="20979" y="31663"/>
                    <a:pt x="30957" y="21764"/>
                    <a:pt x="43135" y="21764"/>
                  </a:cubicBezTo>
                  <a:cubicBezTo>
                    <a:pt x="31114" y="21685"/>
                    <a:pt x="21214" y="12022"/>
                    <a:pt x="21057" y="1"/>
                  </a:cubicBezTo>
                  <a:close/>
                </a:path>
              </a:pathLst>
            </a:custGeom>
            <a:noFill/>
            <a:ln w="19050">
              <a:solidFill>
                <a:srgbClr val="ffffff"/>
              </a:solidFill>
              <a:round/>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ffffff"/>
                </a:solidFill>
                <a:latin typeface="Arial"/>
              </a:endParaRPr>
            </a:p>
          </p:txBody>
        </p:sp>
      </p:grpSp>
      <p:sp>
        <p:nvSpPr>
          <p:cNvPr id="60" name="PlaceHolder 3"/>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uk-UA" sz="1400" spc="-1" strike="noStrike">
                <a:solidFill>
                  <a:srgbClr val="000000"/>
                </a:solidFill>
                <a:latin typeface="Arial"/>
              </a:rPr>
              <a:t>Click to edit the outline text format</a:t>
            </a:r>
            <a:endParaRPr b="0" lang="uk-UA" sz="14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uk-UA" sz="1400" spc="-1" strike="noStrike">
                <a:solidFill>
                  <a:srgbClr val="000000"/>
                </a:solidFill>
                <a:latin typeface="Arial"/>
              </a:rPr>
              <a:t>Second Outline Level</a:t>
            </a:r>
            <a:endParaRPr b="0" lang="uk-UA" sz="14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uk-UA" sz="1400" spc="-1" strike="noStrike">
                <a:solidFill>
                  <a:srgbClr val="000000"/>
                </a:solidFill>
                <a:latin typeface="Arial"/>
              </a:rPr>
              <a:t>Third Outline Level</a:t>
            </a:r>
            <a:endParaRPr b="0" lang="uk-UA" sz="14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uk-UA" sz="1400" spc="-1" strike="noStrike">
                <a:solidFill>
                  <a:srgbClr val="000000"/>
                </a:solidFill>
                <a:latin typeface="Arial"/>
              </a:rPr>
              <a:t>Fourth Outline Level</a:t>
            </a:r>
            <a:endParaRPr b="0" lang="uk-UA" sz="14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uk-UA" sz="2000" spc="-1" strike="noStrike">
                <a:solidFill>
                  <a:srgbClr val="000000"/>
                </a:solidFill>
                <a:latin typeface="Arial"/>
              </a:rPr>
              <a:t>Fifth Outline Level</a:t>
            </a:r>
            <a:endParaRPr b="0" lang="uk-UA" sz="20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uk-UA" sz="2000" spc="-1" strike="noStrike">
                <a:solidFill>
                  <a:srgbClr val="000000"/>
                </a:solidFill>
                <a:latin typeface="Arial"/>
              </a:rPr>
              <a:t>Sixth Outline Level</a:t>
            </a:r>
            <a:endParaRPr b="0" lang="uk-UA" sz="20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uk-UA" sz="2000" spc="-1" strike="noStrike">
                <a:solidFill>
                  <a:srgbClr val="000000"/>
                </a:solidFill>
                <a:latin typeface="Arial"/>
              </a:rPr>
              <a:t>Seventh Outline Level</a:t>
            </a:r>
            <a:endParaRPr b="0" lang="uk-UA"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 id="2147483672" r:id="rId16"/>
    <p:sldLayoutId id="2147483673" r:id="rId17"/>
  </p:sldLayoutIdLst>
</p:sldMaster>
</file>

<file path=ppt/slideMasters/slideMaster20.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dk1"/>
        </a:solidFill>
      </p:bgPr>
    </p:bg>
    <p:spTree>
      <p:nvGrpSpPr>
        <p:cNvPr id="1" name=""/>
        <p:cNvGrpSpPr/>
        <p:nvPr/>
      </p:nvGrpSpPr>
      <p:grpSpPr>
        <a:xfrm>
          <a:off x="0" y="0"/>
          <a:ext cx="0" cy="0"/>
          <a:chOff x="0" y="0"/>
          <a:chExt cx="0" cy="0"/>
        </a:xfrm>
      </p:grpSpPr>
      <p:sp>
        <p:nvSpPr>
          <p:cNvPr id="907" name="PlaceHolder 1"/>
          <p:cNvSpPr>
            <a:spLocks noGrp="1"/>
          </p:cNvSpPr>
          <p:nvPr>
            <p:ph type="title"/>
          </p:nvPr>
        </p:nvSpPr>
        <p:spPr>
          <a:xfrm>
            <a:off x="885600" y="1467000"/>
            <a:ext cx="2749320" cy="1041120"/>
          </a:xfrm>
          <a:prstGeom prst="rect">
            <a:avLst/>
          </a:prstGeom>
          <a:noFill/>
          <a:ln w="0">
            <a:noFill/>
          </a:ln>
        </p:spPr>
        <p:txBody>
          <a:bodyPr tIns="91440" bIns="91440" anchor="b">
            <a:noAutofit/>
          </a:bodyPr>
          <a:p>
            <a:pPr indent="0">
              <a:buNone/>
            </a:pPr>
            <a:r>
              <a:rPr b="0" lang="uk-UA" sz="2900" spc="-1" strike="noStrike">
                <a:solidFill>
                  <a:srgbClr val="000000"/>
                </a:solidFill>
                <a:latin typeface="Arial"/>
              </a:rPr>
              <a:t>Click to edit the title text format</a:t>
            </a:r>
            <a:endParaRPr b="0" lang="uk-UA" sz="2900" spc="-1" strike="noStrike">
              <a:solidFill>
                <a:srgbClr val="000000"/>
              </a:solidFill>
              <a:latin typeface="Arial"/>
            </a:endParaRPr>
          </a:p>
        </p:txBody>
      </p:sp>
      <p:grpSp>
        <p:nvGrpSpPr>
          <p:cNvPr id="908" name="Google Shape;208;p18"/>
          <p:cNvGrpSpPr/>
          <p:nvPr/>
        </p:nvGrpSpPr>
        <p:grpSpPr>
          <a:xfrm>
            <a:off x="5048640" y="0"/>
            <a:ext cx="4095360" cy="5142960"/>
            <a:chOff x="5048640" y="0"/>
            <a:chExt cx="4095360" cy="5142960"/>
          </a:xfrm>
        </p:grpSpPr>
        <p:pic>
          <p:nvPicPr>
            <p:cNvPr id="909" name="Google Shape;209;p18" descr=""/>
            <p:cNvPicPr/>
            <p:nvPr/>
          </p:nvPicPr>
          <p:blipFill>
            <a:blip r:embed="rId2"/>
            <a:srcRect l="5247" t="15708" r="79654" b="36603"/>
            <a:stretch/>
          </p:blipFill>
          <p:spPr>
            <a:xfrm>
              <a:off x="7258680" y="2024280"/>
              <a:ext cx="1885320" cy="3118680"/>
            </a:xfrm>
            <a:prstGeom prst="rect">
              <a:avLst/>
            </a:prstGeom>
            <a:ln w="0">
              <a:noFill/>
            </a:ln>
          </p:spPr>
        </p:pic>
        <p:pic>
          <p:nvPicPr>
            <p:cNvPr id="910" name="Google Shape;210;p18" descr=""/>
            <p:cNvPicPr/>
            <p:nvPr/>
          </p:nvPicPr>
          <p:blipFill>
            <a:blip r:embed="rId3"/>
            <a:srcRect l="27260" t="65593" r="34778" b="2257"/>
            <a:stretch/>
          </p:blipFill>
          <p:spPr>
            <a:xfrm>
              <a:off x="5048640" y="0"/>
              <a:ext cx="4095000" cy="1814400"/>
            </a:xfrm>
            <a:prstGeom prst="rect">
              <a:avLst/>
            </a:prstGeom>
            <a:ln w="0">
              <a:noFill/>
            </a:ln>
          </p:spPr>
        </p:pic>
      </p:grpSp>
      <p:grpSp>
        <p:nvGrpSpPr>
          <p:cNvPr id="911" name="Google Shape;211;p18"/>
          <p:cNvGrpSpPr/>
          <p:nvPr/>
        </p:nvGrpSpPr>
        <p:grpSpPr>
          <a:xfrm>
            <a:off x="0" y="767160"/>
            <a:ext cx="2939400" cy="4376520"/>
            <a:chOff x="0" y="767160"/>
            <a:chExt cx="2939400" cy="4376520"/>
          </a:xfrm>
        </p:grpSpPr>
        <p:pic>
          <p:nvPicPr>
            <p:cNvPr id="912" name="Google Shape;212;p18" descr=""/>
            <p:cNvPicPr/>
            <p:nvPr/>
          </p:nvPicPr>
          <p:blipFill>
            <a:blip r:embed="rId4"/>
            <a:srcRect l="54312" t="9226" r="30044" b="9238"/>
            <a:stretch/>
          </p:blipFill>
          <p:spPr>
            <a:xfrm>
              <a:off x="0" y="767160"/>
              <a:ext cx="1603080" cy="4376160"/>
            </a:xfrm>
            <a:prstGeom prst="rect">
              <a:avLst/>
            </a:prstGeom>
            <a:ln w="0">
              <a:noFill/>
            </a:ln>
          </p:spPr>
        </p:pic>
        <p:pic>
          <p:nvPicPr>
            <p:cNvPr id="913" name="Google Shape;213;p18" descr=""/>
            <p:cNvPicPr/>
            <p:nvPr/>
          </p:nvPicPr>
          <p:blipFill>
            <a:blip r:embed="rId5"/>
            <a:srcRect l="5068" t="54351" r="71049" b="-2805"/>
            <a:stretch/>
          </p:blipFill>
          <p:spPr>
            <a:xfrm rot="10800000">
              <a:off x="360" y="2022480"/>
              <a:ext cx="2939040" cy="3121200"/>
            </a:xfrm>
            <a:prstGeom prst="rect">
              <a:avLst/>
            </a:prstGeom>
            <a:ln w="0">
              <a:noFill/>
            </a:ln>
          </p:spPr>
        </p:pic>
      </p:grpSp>
      <p:grpSp>
        <p:nvGrpSpPr>
          <p:cNvPr id="914" name="Google Shape;214;p18"/>
          <p:cNvGrpSpPr/>
          <p:nvPr/>
        </p:nvGrpSpPr>
        <p:grpSpPr>
          <a:xfrm>
            <a:off x="340200" y="-538920"/>
            <a:ext cx="8484840" cy="7571880"/>
            <a:chOff x="340200" y="-538920"/>
            <a:chExt cx="8484840" cy="7571880"/>
          </a:xfrm>
        </p:grpSpPr>
        <p:sp>
          <p:nvSpPr>
            <p:cNvPr id="915" name="Google Shape;215;p18"/>
            <p:cNvSpPr/>
            <p:nvPr/>
          </p:nvSpPr>
          <p:spPr>
            <a:xfrm>
              <a:off x="340200" y="-538920"/>
              <a:ext cx="745920" cy="1305720"/>
            </a:xfrm>
            <a:custGeom>
              <a:avLst/>
              <a:gdLst>
                <a:gd name="textAreaLeft" fmla="*/ 0 w 745920"/>
                <a:gd name="textAreaRight" fmla="*/ 746280 w 745920"/>
                <a:gd name="textAreaTop" fmla="*/ 0 h 1305720"/>
                <a:gd name="textAreaBottom" fmla="*/ 1306080 h 1305720"/>
              </a:gdLst>
              <a:ahLst/>
              <a:rect l="textAreaLeft" t="textAreaTop" r="textAreaRight" b="textAreaBottom"/>
              <a:pathLst>
                <a:path w="29856" h="52248">
                  <a:moveTo>
                    <a:pt x="20668" y="8089"/>
                  </a:moveTo>
                  <a:cubicBezTo>
                    <a:pt x="20666" y="8116"/>
                    <a:pt x="20665" y="8144"/>
                    <a:pt x="20664" y="8171"/>
                  </a:cubicBezTo>
                  <a:cubicBezTo>
                    <a:pt x="20665" y="8144"/>
                    <a:pt x="20667" y="8116"/>
                    <a:pt x="20668" y="8089"/>
                  </a:cubicBezTo>
                  <a:close/>
                  <a:moveTo>
                    <a:pt x="24585" y="4346"/>
                  </a:moveTo>
                  <a:cubicBezTo>
                    <a:pt x="26590" y="4346"/>
                    <a:pt x="27886" y="4872"/>
                    <a:pt x="28285" y="5736"/>
                  </a:cubicBezTo>
                  <a:cubicBezTo>
                    <a:pt x="28913" y="7071"/>
                    <a:pt x="27420" y="9193"/>
                    <a:pt x="24671" y="11235"/>
                  </a:cubicBezTo>
                  <a:lnTo>
                    <a:pt x="24435" y="11235"/>
                  </a:lnTo>
                  <a:cubicBezTo>
                    <a:pt x="24042" y="11235"/>
                    <a:pt x="23571" y="11235"/>
                    <a:pt x="23099" y="11314"/>
                  </a:cubicBezTo>
                  <a:cubicBezTo>
                    <a:pt x="19642" y="11707"/>
                    <a:pt x="16185" y="12649"/>
                    <a:pt x="12885" y="14142"/>
                  </a:cubicBezTo>
                  <a:cubicBezTo>
                    <a:pt x="10136" y="15242"/>
                    <a:pt x="7464" y="16735"/>
                    <a:pt x="5029" y="18542"/>
                  </a:cubicBezTo>
                  <a:cubicBezTo>
                    <a:pt x="3222" y="18542"/>
                    <a:pt x="1965" y="18071"/>
                    <a:pt x="1572" y="17206"/>
                  </a:cubicBezTo>
                  <a:cubicBezTo>
                    <a:pt x="550" y="14849"/>
                    <a:pt x="5814" y="10292"/>
                    <a:pt x="13043" y="7150"/>
                  </a:cubicBezTo>
                  <a:cubicBezTo>
                    <a:pt x="15085" y="6286"/>
                    <a:pt x="17128" y="5578"/>
                    <a:pt x="19249" y="5107"/>
                  </a:cubicBezTo>
                  <a:cubicBezTo>
                    <a:pt x="20170" y="5798"/>
                    <a:pt x="20716" y="6938"/>
                    <a:pt x="20668" y="8089"/>
                  </a:cubicBezTo>
                  <a:lnTo>
                    <a:pt x="20668" y="8089"/>
                  </a:lnTo>
                  <a:cubicBezTo>
                    <a:pt x="20775" y="6395"/>
                    <a:pt x="21790" y="4941"/>
                    <a:pt x="23413" y="4400"/>
                  </a:cubicBezTo>
                  <a:cubicBezTo>
                    <a:pt x="23827" y="4363"/>
                    <a:pt x="24218" y="4346"/>
                    <a:pt x="24585" y="4346"/>
                  </a:cubicBezTo>
                  <a:close/>
                  <a:moveTo>
                    <a:pt x="24121" y="11707"/>
                  </a:moveTo>
                  <a:cubicBezTo>
                    <a:pt x="21842" y="13278"/>
                    <a:pt x="19407" y="14692"/>
                    <a:pt x="16814" y="15792"/>
                  </a:cubicBezTo>
                  <a:cubicBezTo>
                    <a:pt x="13278" y="17364"/>
                    <a:pt x="9586" y="18306"/>
                    <a:pt x="5736" y="18542"/>
                  </a:cubicBezTo>
                  <a:cubicBezTo>
                    <a:pt x="8014" y="16971"/>
                    <a:pt x="10528" y="15556"/>
                    <a:pt x="13121" y="14457"/>
                  </a:cubicBezTo>
                  <a:cubicBezTo>
                    <a:pt x="16264" y="13042"/>
                    <a:pt x="19721" y="12100"/>
                    <a:pt x="23178" y="11707"/>
                  </a:cubicBezTo>
                  <a:close/>
                  <a:moveTo>
                    <a:pt x="24828" y="11707"/>
                  </a:moveTo>
                  <a:cubicBezTo>
                    <a:pt x="26713" y="11785"/>
                    <a:pt x="27970" y="12257"/>
                    <a:pt x="28285" y="13121"/>
                  </a:cubicBezTo>
                  <a:cubicBezTo>
                    <a:pt x="28835" y="14457"/>
                    <a:pt x="27420" y="16499"/>
                    <a:pt x="24671" y="18621"/>
                  </a:cubicBezTo>
                  <a:lnTo>
                    <a:pt x="24435" y="18621"/>
                  </a:lnTo>
                  <a:cubicBezTo>
                    <a:pt x="24042" y="18621"/>
                    <a:pt x="23571" y="18699"/>
                    <a:pt x="23099" y="18699"/>
                  </a:cubicBezTo>
                  <a:cubicBezTo>
                    <a:pt x="19564" y="19092"/>
                    <a:pt x="16185" y="20035"/>
                    <a:pt x="12885" y="21528"/>
                  </a:cubicBezTo>
                  <a:cubicBezTo>
                    <a:pt x="10136" y="22628"/>
                    <a:pt x="7464" y="24120"/>
                    <a:pt x="5029" y="25927"/>
                  </a:cubicBezTo>
                  <a:cubicBezTo>
                    <a:pt x="3222" y="25849"/>
                    <a:pt x="1965" y="25377"/>
                    <a:pt x="1572" y="24592"/>
                  </a:cubicBezTo>
                  <a:cubicBezTo>
                    <a:pt x="943" y="23256"/>
                    <a:pt x="2436" y="21135"/>
                    <a:pt x="5186" y="19092"/>
                  </a:cubicBezTo>
                  <a:cubicBezTo>
                    <a:pt x="8093" y="19092"/>
                    <a:pt x="12414" y="18149"/>
                    <a:pt x="16971" y="16185"/>
                  </a:cubicBezTo>
                  <a:cubicBezTo>
                    <a:pt x="19721" y="15007"/>
                    <a:pt x="22392" y="13514"/>
                    <a:pt x="24828" y="11707"/>
                  </a:cubicBezTo>
                  <a:close/>
                  <a:moveTo>
                    <a:pt x="24121" y="19092"/>
                  </a:moveTo>
                  <a:cubicBezTo>
                    <a:pt x="21842" y="20663"/>
                    <a:pt x="19407" y="22078"/>
                    <a:pt x="16814" y="23178"/>
                  </a:cubicBezTo>
                  <a:cubicBezTo>
                    <a:pt x="13278" y="24749"/>
                    <a:pt x="9586" y="25692"/>
                    <a:pt x="5736" y="25927"/>
                  </a:cubicBezTo>
                  <a:cubicBezTo>
                    <a:pt x="8014" y="24356"/>
                    <a:pt x="10528" y="22942"/>
                    <a:pt x="13121" y="21842"/>
                  </a:cubicBezTo>
                  <a:cubicBezTo>
                    <a:pt x="16264" y="20428"/>
                    <a:pt x="19721" y="19485"/>
                    <a:pt x="23178" y="19092"/>
                  </a:cubicBezTo>
                  <a:close/>
                  <a:moveTo>
                    <a:pt x="24042" y="26399"/>
                  </a:moveTo>
                  <a:lnTo>
                    <a:pt x="24042" y="26477"/>
                  </a:lnTo>
                  <a:cubicBezTo>
                    <a:pt x="21764" y="28049"/>
                    <a:pt x="19328" y="29384"/>
                    <a:pt x="16814" y="30484"/>
                  </a:cubicBezTo>
                  <a:cubicBezTo>
                    <a:pt x="13278" y="31977"/>
                    <a:pt x="9586" y="32998"/>
                    <a:pt x="5814" y="33234"/>
                  </a:cubicBezTo>
                  <a:cubicBezTo>
                    <a:pt x="8093" y="31663"/>
                    <a:pt x="10528" y="30249"/>
                    <a:pt x="13043" y="29227"/>
                  </a:cubicBezTo>
                  <a:cubicBezTo>
                    <a:pt x="16264" y="27734"/>
                    <a:pt x="19642" y="26870"/>
                    <a:pt x="23178" y="26477"/>
                  </a:cubicBezTo>
                  <a:cubicBezTo>
                    <a:pt x="23492" y="26399"/>
                    <a:pt x="23806" y="26399"/>
                    <a:pt x="24042" y="26399"/>
                  </a:cubicBezTo>
                  <a:close/>
                  <a:moveTo>
                    <a:pt x="24828" y="19092"/>
                  </a:moveTo>
                  <a:cubicBezTo>
                    <a:pt x="26713" y="19092"/>
                    <a:pt x="27970" y="19642"/>
                    <a:pt x="28285" y="20428"/>
                  </a:cubicBezTo>
                  <a:cubicBezTo>
                    <a:pt x="28835" y="21842"/>
                    <a:pt x="27420" y="23885"/>
                    <a:pt x="24592" y="26006"/>
                  </a:cubicBezTo>
                  <a:lnTo>
                    <a:pt x="24435" y="26006"/>
                  </a:lnTo>
                  <a:cubicBezTo>
                    <a:pt x="24042" y="26006"/>
                    <a:pt x="23571" y="26006"/>
                    <a:pt x="23099" y="26085"/>
                  </a:cubicBezTo>
                  <a:cubicBezTo>
                    <a:pt x="19564" y="26477"/>
                    <a:pt x="16185" y="27420"/>
                    <a:pt x="12885" y="28913"/>
                  </a:cubicBezTo>
                  <a:cubicBezTo>
                    <a:pt x="10136" y="30013"/>
                    <a:pt x="7464" y="31506"/>
                    <a:pt x="5029" y="33313"/>
                  </a:cubicBezTo>
                  <a:cubicBezTo>
                    <a:pt x="3222" y="33156"/>
                    <a:pt x="1965" y="32763"/>
                    <a:pt x="1572" y="31820"/>
                  </a:cubicBezTo>
                  <a:lnTo>
                    <a:pt x="1572" y="31899"/>
                  </a:lnTo>
                  <a:cubicBezTo>
                    <a:pt x="943" y="30563"/>
                    <a:pt x="2436" y="28520"/>
                    <a:pt x="5186" y="26399"/>
                  </a:cubicBezTo>
                  <a:cubicBezTo>
                    <a:pt x="5290" y="26402"/>
                    <a:pt x="5396" y="26403"/>
                    <a:pt x="5503" y="26403"/>
                  </a:cubicBezTo>
                  <a:cubicBezTo>
                    <a:pt x="8403" y="26403"/>
                    <a:pt x="12577" y="25386"/>
                    <a:pt x="16971" y="23492"/>
                  </a:cubicBezTo>
                  <a:cubicBezTo>
                    <a:pt x="19721" y="22392"/>
                    <a:pt x="22392" y="20899"/>
                    <a:pt x="24828" y="19092"/>
                  </a:cubicBezTo>
                  <a:close/>
                  <a:moveTo>
                    <a:pt x="24121" y="33784"/>
                  </a:moveTo>
                  <a:cubicBezTo>
                    <a:pt x="21842" y="35434"/>
                    <a:pt x="19328" y="36770"/>
                    <a:pt x="16735" y="37870"/>
                  </a:cubicBezTo>
                  <a:cubicBezTo>
                    <a:pt x="13314" y="39425"/>
                    <a:pt x="9662" y="40364"/>
                    <a:pt x="5855" y="40612"/>
                  </a:cubicBezTo>
                  <a:lnTo>
                    <a:pt x="5855" y="40612"/>
                  </a:lnTo>
                  <a:cubicBezTo>
                    <a:pt x="8099" y="38999"/>
                    <a:pt x="10495" y="37615"/>
                    <a:pt x="13043" y="36534"/>
                  </a:cubicBezTo>
                  <a:cubicBezTo>
                    <a:pt x="16264" y="35120"/>
                    <a:pt x="19642" y="34177"/>
                    <a:pt x="23099" y="33784"/>
                  </a:cubicBezTo>
                  <a:close/>
                  <a:moveTo>
                    <a:pt x="24828" y="26399"/>
                  </a:moveTo>
                  <a:cubicBezTo>
                    <a:pt x="26713" y="26399"/>
                    <a:pt x="27970" y="26949"/>
                    <a:pt x="28363" y="27813"/>
                  </a:cubicBezTo>
                  <a:cubicBezTo>
                    <a:pt x="28913" y="29149"/>
                    <a:pt x="27420" y="31191"/>
                    <a:pt x="24671" y="33313"/>
                  </a:cubicBezTo>
                  <a:lnTo>
                    <a:pt x="24671" y="33391"/>
                  </a:lnTo>
                  <a:lnTo>
                    <a:pt x="23099" y="33391"/>
                  </a:lnTo>
                  <a:cubicBezTo>
                    <a:pt x="19564" y="33784"/>
                    <a:pt x="16107" y="34727"/>
                    <a:pt x="12885" y="36141"/>
                  </a:cubicBezTo>
                  <a:cubicBezTo>
                    <a:pt x="10136" y="37320"/>
                    <a:pt x="7464" y="38812"/>
                    <a:pt x="5029" y="40620"/>
                  </a:cubicBezTo>
                  <a:cubicBezTo>
                    <a:pt x="3222" y="40541"/>
                    <a:pt x="1965" y="40148"/>
                    <a:pt x="1572" y="39205"/>
                  </a:cubicBezTo>
                  <a:cubicBezTo>
                    <a:pt x="1022" y="37870"/>
                    <a:pt x="2515" y="35748"/>
                    <a:pt x="5264" y="33706"/>
                  </a:cubicBezTo>
                  <a:cubicBezTo>
                    <a:pt x="8171" y="33706"/>
                    <a:pt x="12493" y="32763"/>
                    <a:pt x="16971" y="30799"/>
                  </a:cubicBezTo>
                  <a:cubicBezTo>
                    <a:pt x="19799" y="29699"/>
                    <a:pt x="22392" y="28206"/>
                    <a:pt x="24828" y="26399"/>
                  </a:cubicBezTo>
                  <a:close/>
                  <a:moveTo>
                    <a:pt x="24828" y="33784"/>
                  </a:moveTo>
                  <a:cubicBezTo>
                    <a:pt x="26792" y="33784"/>
                    <a:pt x="27970" y="34256"/>
                    <a:pt x="28285" y="35120"/>
                  </a:cubicBezTo>
                  <a:lnTo>
                    <a:pt x="28285" y="35198"/>
                  </a:lnTo>
                  <a:cubicBezTo>
                    <a:pt x="29306" y="37555"/>
                    <a:pt x="24042" y="42034"/>
                    <a:pt x="16814" y="45176"/>
                  </a:cubicBezTo>
                  <a:cubicBezTo>
                    <a:pt x="14457" y="46198"/>
                    <a:pt x="12021" y="46983"/>
                    <a:pt x="9507" y="47533"/>
                  </a:cubicBezTo>
                  <a:cubicBezTo>
                    <a:pt x="8407" y="46748"/>
                    <a:pt x="7700" y="45491"/>
                    <a:pt x="7700" y="44155"/>
                  </a:cubicBezTo>
                  <a:cubicBezTo>
                    <a:pt x="7700" y="45884"/>
                    <a:pt x="6600" y="47455"/>
                    <a:pt x="4950" y="48005"/>
                  </a:cubicBezTo>
                  <a:cubicBezTo>
                    <a:pt x="3222" y="47926"/>
                    <a:pt x="1965" y="47455"/>
                    <a:pt x="1572" y="46591"/>
                  </a:cubicBezTo>
                  <a:cubicBezTo>
                    <a:pt x="943" y="45255"/>
                    <a:pt x="2436" y="43212"/>
                    <a:pt x="5186" y="41091"/>
                  </a:cubicBezTo>
                  <a:cubicBezTo>
                    <a:pt x="5290" y="41094"/>
                    <a:pt x="5396" y="41095"/>
                    <a:pt x="5504" y="41095"/>
                  </a:cubicBezTo>
                  <a:cubicBezTo>
                    <a:pt x="8403" y="41095"/>
                    <a:pt x="12577" y="40081"/>
                    <a:pt x="16971" y="38262"/>
                  </a:cubicBezTo>
                  <a:cubicBezTo>
                    <a:pt x="19721" y="37084"/>
                    <a:pt x="22392" y="35591"/>
                    <a:pt x="24828" y="33784"/>
                  </a:cubicBezTo>
                  <a:close/>
                  <a:moveTo>
                    <a:pt x="20742" y="0"/>
                  </a:moveTo>
                  <a:cubicBezTo>
                    <a:pt x="20742" y="2279"/>
                    <a:pt x="18935" y="4086"/>
                    <a:pt x="16657" y="4086"/>
                  </a:cubicBezTo>
                  <a:cubicBezTo>
                    <a:pt x="17442" y="4086"/>
                    <a:pt x="18149" y="4243"/>
                    <a:pt x="18857" y="4714"/>
                  </a:cubicBezTo>
                  <a:cubicBezTo>
                    <a:pt x="16814" y="5186"/>
                    <a:pt x="14850" y="5893"/>
                    <a:pt x="12964" y="6678"/>
                  </a:cubicBezTo>
                  <a:cubicBezTo>
                    <a:pt x="5186" y="10057"/>
                    <a:pt x="0" y="14771"/>
                    <a:pt x="1257" y="17364"/>
                  </a:cubicBezTo>
                  <a:cubicBezTo>
                    <a:pt x="1650" y="18306"/>
                    <a:pt x="2829" y="18856"/>
                    <a:pt x="4557" y="19013"/>
                  </a:cubicBezTo>
                  <a:cubicBezTo>
                    <a:pt x="1886" y="21135"/>
                    <a:pt x="629" y="23178"/>
                    <a:pt x="1257" y="24670"/>
                  </a:cubicBezTo>
                  <a:cubicBezTo>
                    <a:pt x="1650" y="25613"/>
                    <a:pt x="2829" y="26163"/>
                    <a:pt x="4557" y="26320"/>
                  </a:cubicBezTo>
                  <a:cubicBezTo>
                    <a:pt x="1886" y="28442"/>
                    <a:pt x="629" y="30563"/>
                    <a:pt x="1257" y="31977"/>
                  </a:cubicBezTo>
                  <a:cubicBezTo>
                    <a:pt x="1650" y="32998"/>
                    <a:pt x="2829" y="33470"/>
                    <a:pt x="4557" y="33627"/>
                  </a:cubicBezTo>
                  <a:cubicBezTo>
                    <a:pt x="1965" y="35748"/>
                    <a:pt x="550" y="37870"/>
                    <a:pt x="1257" y="39362"/>
                  </a:cubicBezTo>
                  <a:cubicBezTo>
                    <a:pt x="1650" y="40384"/>
                    <a:pt x="2829" y="40855"/>
                    <a:pt x="4557" y="41012"/>
                  </a:cubicBezTo>
                  <a:cubicBezTo>
                    <a:pt x="1886" y="43134"/>
                    <a:pt x="629" y="45255"/>
                    <a:pt x="1257" y="46669"/>
                  </a:cubicBezTo>
                  <a:cubicBezTo>
                    <a:pt x="1650" y="47769"/>
                    <a:pt x="2986" y="48319"/>
                    <a:pt x="4950" y="48398"/>
                  </a:cubicBezTo>
                  <a:cubicBezTo>
                    <a:pt x="6600" y="48948"/>
                    <a:pt x="7779" y="50440"/>
                    <a:pt x="7779" y="52248"/>
                  </a:cubicBezTo>
                  <a:cubicBezTo>
                    <a:pt x="7779" y="49969"/>
                    <a:pt x="9586" y="48162"/>
                    <a:pt x="11864" y="48162"/>
                  </a:cubicBezTo>
                  <a:cubicBezTo>
                    <a:pt x="11236" y="48162"/>
                    <a:pt x="10686" y="48005"/>
                    <a:pt x="10136" y="47769"/>
                  </a:cubicBezTo>
                  <a:cubicBezTo>
                    <a:pt x="12493" y="47219"/>
                    <a:pt x="14771" y="46512"/>
                    <a:pt x="17050" y="45569"/>
                  </a:cubicBezTo>
                  <a:cubicBezTo>
                    <a:pt x="24671" y="42269"/>
                    <a:pt x="29856" y="37634"/>
                    <a:pt x="28756" y="34963"/>
                  </a:cubicBezTo>
                  <a:cubicBezTo>
                    <a:pt x="28285" y="34020"/>
                    <a:pt x="27185" y="33470"/>
                    <a:pt x="25378" y="33313"/>
                  </a:cubicBezTo>
                  <a:cubicBezTo>
                    <a:pt x="27970" y="31191"/>
                    <a:pt x="29306" y="29070"/>
                    <a:pt x="28756" y="27656"/>
                  </a:cubicBezTo>
                  <a:cubicBezTo>
                    <a:pt x="28285" y="26635"/>
                    <a:pt x="27106" y="26163"/>
                    <a:pt x="25378" y="26006"/>
                  </a:cubicBezTo>
                  <a:cubicBezTo>
                    <a:pt x="28049" y="23885"/>
                    <a:pt x="29385" y="21763"/>
                    <a:pt x="28756" y="20271"/>
                  </a:cubicBezTo>
                  <a:cubicBezTo>
                    <a:pt x="28285" y="19328"/>
                    <a:pt x="27185" y="18778"/>
                    <a:pt x="25378" y="18621"/>
                  </a:cubicBezTo>
                  <a:cubicBezTo>
                    <a:pt x="28049" y="16499"/>
                    <a:pt x="29306" y="14378"/>
                    <a:pt x="28756" y="12964"/>
                  </a:cubicBezTo>
                  <a:cubicBezTo>
                    <a:pt x="28285" y="11942"/>
                    <a:pt x="27185" y="11392"/>
                    <a:pt x="25378" y="11314"/>
                  </a:cubicBezTo>
                  <a:cubicBezTo>
                    <a:pt x="28049" y="9193"/>
                    <a:pt x="29306" y="7071"/>
                    <a:pt x="28756" y="5578"/>
                  </a:cubicBezTo>
                  <a:cubicBezTo>
                    <a:pt x="28285" y="4478"/>
                    <a:pt x="26792" y="3929"/>
                    <a:pt x="24513" y="3929"/>
                  </a:cubicBezTo>
                  <a:lnTo>
                    <a:pt x="23649" y="3929"/>
                  </a:lnTo>
                  <a:cubicBezTo>
                    <a:pt x="21921" y="3379"/>
                    <a:pt x="20742" y="1807"/>
                    <a:pt x="20742" y="0"/>
                  </a:cubicBezTo>
                  <a:close/>
                </a:path>
              </a:pathLst>
            </a:custGeom>
            <a:solidFill>
              <a:schemeClr val="lt1"/>
            </a:solidFill>
            <a:ln w="9525">
              <a:solidFill>
                <a:srgbClr val="ffffff"/>
              </a:solidFill>
              <a:round/>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000000"/>
                </a:solidFill>
                <a:latin typeface="Arial"/>
              </a:endParaRPr>
            </a:p>
          </p:txBody>
        </p:sp>
        <p:sp>
          <p:nvSpPr>
            <p:cNvPr id="916" name="Google Shape;216;p18"/>
            <p:cNvSpPr/>
            <p:nvPr/>
          </p:nvSpPr>
          <p:spPr>
            <a:xfrm>
              <a:off x="8274600" y="257040"/>
              <a:ext cx="550440" cy="564480"/>
            </a:xfrm>
            <a:custGeom>
              <a:avLst/>
              <a:gdLst>
                <a:gd name="textAreaLeft" fmla="*/ 0 w 550440"/>
                <a:gd name="textAreaRight" fmla="*/ 550800 w 550440"/>
                <a:gd name="textAreaTop" fmla="*/ 0 h 564480"/>
                <a:gd name="textAreaBottom" fmla="*/ 564840 h 564480"/>
              </a:gdLst>
              <a:ahLst/>
              <a:rect l="textAreaLeft" t="textAreaTop" r="textAreaRight" b="textAreaBottom"/>
              <a:pathLst>
                <a:path w="43135" h="44235">
                  <a:moveTo>
                    <a:pt x="21057" y="1"/>
                  </a:moveTo>
                  <a:lnTo>
                    <a:pt x="21057" y="394"/>
                  </a:lnTo>
                  <a:cubicBezTo>
                    <a:pt x="20979" y="12179"/>
                    <a:pt x="11786" y="21921"/>
                    <a:pt x="1" y="22471"/>
                  </a:cubicBezTo>
                  <a:cubicBezTo>
                    <a:pt x="11629" y="23021"/>
                    <a:pt x="20821" y="32606"/>
                    <a:pt x="21057" y="44234"/>
                  </a:cubicBezTo>
                  <a:lnTo>
                    <a:pt x="21057" y="43841"/>
                  </a:lnTo>
                  <a:cubicBezTo>
                    <a:pt x="20979" y="31663"/>
                    <a:pt x="30957" y="21764"/>
                    <a:pt x="43135" y="21764"/>
                  </a:cubicBezTo>
                  <a:cubicBezTo>
                    <a:pt x="31114" y="21685"/>
                    <a:pt x="21214" y="12022"/>
                    <a:pt x="21057" y="1"/>
                  </a:cubicBezTo>
                  <a:close/>
                </a:path>
              </a:pathLst>
            </a:custGeom>
            <a:noFill/>
            <a:ln w="19050">
              <a:solidFill>
                <a:srgbClr val="ffffff"/>
              </a:solidFill>
              <a:round/>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ffffff"/>
                </a:solidFill>
                <a:latin typeface="Arial"/>
              </a:endParaRPr>
            </a:p>
          </p:txBody>
        </p:sp>
        <p:sp>
          <p:nvSpPr>
            <p:cNvPr id="917" name="Google Shape;217;p18"/>
            <p:cNvSpPr/>
            <p:nvPr/>
          </p:nvSpPr>
          <p:spPr>
            <a:xfrm>
              <a:off x="3296160" y="4604040"/>
              <a:ext cx="2429280" cy="2428920"/>
            </a:xfrm>
            <a:custGeom>
              <a:avLst/>
              <a:gdLst>
                <a:gd name="textAreaLeft" fmla="*/ 0 w 2429280"/>
                <a:gd name="textAreaRight" fmla="*/ 2429640 w 2429280"/>
                <a:gd name="textAreaTop" fmla="*/ 0 h 2428920"/>
                <a:gd name="textAreaBottom" fmla="*/ 2429280 h 2428920"/>
              </a:gdLst>
              <a:ahLst/>
              <a:rect l="textAreaLeft" t="textAreaTop" r="textAreaRight" b="textAreaBottom"/>
              <a:pathLst>
                <a:path w="97192" h="97166">
                  <a:moveTo>
                    <a:pt x="47043" y="1"/>
                  </a:moveTo>
                  <a:lnTo>
                    <a:pt x="47282" y="7412"/>
                  </a:lnTo>
                  <a:lnTo>
                    <a:pt x="47839" y="7412"/>
                  </a:lnTo>
                  <a:lnTo>
                    <a:pt x="47707" y="1"/>
                  </a:lnTo>
                  <a:close/>
                  <a:moveTo>
                    <a:pt x="50389" y="27"/>
                  </a:moveTo>
                  <a:lnTo>
                    <a:pt x="50150" y="7438"/>
                  </a:lnTo>
                  <a:lnTo>
                    <a:pt x="50708" y="7465"/>
                  </a:lnTo>
                  <a:lnTo>
                    <a:pt x="51053" y="54"/>
                  </a:lnTo>
                  <a:cubicBezTo>
                    <a:pt x="50841" y="54"/>
                    <a:pt x="50628" y="27"/>
                    <a:pt x="50389" y="27"/>
                  </a:cubicBezTo>
                  <a:close/>
                  <a:moveTo>
                    <a:pt x="44386" y="160"/>
                  </a:moveTo>
                  <a:lnTo>
                    <a:pt x="43722" y="213"/>
                  </a:lnTo>
                  <a:lnTo>
                    <a:pt x="44466" y="7598"/>
                  </a:lnTo>
                  <a:lnTo>
                    <a:pt x="45024" y="7544"/>
                  </a:lnTo>
                  <a:lnTo>
                    <a:pt x="44386" y="160"/>
                  </a:lnTo>
                  <a:close/>
                  <a:moveTo>
                    <a:pt x="53710" y="266"/>
                  </a:moveTo>
                  <a:lnTo>
                    <a:pt x="52939" y="7624"/>
                  </a:lnTo>
                  <a:lnTo>
                    <a:pt x="53524" y="7704"/>
                  </a:lnTo>
                  <a:lnTo>
                    <a:pt x="54374" y="319"/>
                  </a:lnTo>
                  <a:lnTo>
                    <a:pt x="53710" y="266"/>
                  </a:lnTo>
                  <a:close/>
                  <a:moveTo>
                    <a:pt x="41066" y="585"/>
                  </a:moveTo>
                  <a:cubicBezTo>
                    <a:pt x="40854" y="612"/>
                    <a:pt x="40615" y="638"/>
                    <a:pt x="40402" y="691"/>
                  </a:cubicBezTo>
                  <a:lnTo>
                    <a:pt x="41650" y="7996"/>
                  </a:lnTo>
                  <a:lnTo>
                    <a:pt x="42208" y="7890"/>
                  </a:lnTo>
                  <a:lnTo>
                    <a:pt x="41066" y="585"/>
                  </a:lnTo>
                  <a:close/>
                  <a:moveTo>
                    <a:pt x="57030" y="718"/>
                  </a:moveTo>
                  <a:lnTo>
                    <a:pt x="55755" y="8023"/>
                  </a:lnTo>
                  <a:lnTo>
                    <a:pt x="56313" y="8129"/>
                  </a:lnTo>
                  <a:lnTo>
                    <a:pt x="57694" y="851"/>
                  </a:lnTo>
                  <a:lnTo>
                    <a:pt x="57030" y="718"/>
                  </a:lnTo>
                  <a:close/>
                  <a:moveTo>
                    <a:pt x="37772" y="1196"/>
                  </a:moveTo>
                  <a:lnTo>
                    <a:pt x="37135" y="1355"/>
                  </a:lnTo>
                  <a:lnTo>
                    <a:pt x="38861" y="8554"/>
                  </a:lnTo>
                  <a:lnTo>
                    <a:pt x="39446" y="8421"/>
                  </a:lnTo>
                  <a:lnTo>
                    <a:pt x="37772" y="1196"/>
                  </a:lnTo>
                  <a:close/>
                  <a:moveTo>
                    <a:pt x="60297" y="1408"/>
                  </a:moveTo>
                  <a:lnTo>
                    <a:pt x="58517" y="8607"/>
                  </a:lnTo>
                  <a:lnTo>
                    <a:pt x="59075" y="8740"/>
                  </a:lnTo>
                  <a:lnTo>
                    <a:pt x="60961" y="1568"/>
                  </a:lnTo>
                  <a:cubicBezTo>
                    <a:pt x="60749" y="1515"/>
                    <a:pt x="60536" y="1462"/>
                    <a:pt x="60297" y="1408"/>
                  </a:cubicBezTo>
                  <a:close/>
                  <a:moveTo>
                    <a:pt x="34532" y="2046"/>
                  </a:moveTo>
                  <a:lnTo>
                    <a:pt x="33894" y="2232"/>
                  </a:lnTo>
                  <a:lnTo>
                    <a:pt x="36126" y="9324"/>
                  </a:lnTo>
                  <a:lnTo>
                    <a:pt x="36683" y="9138"/>
                  </a:lnTo>
                  <a:lnTo>
                    <a:pt x="34532" y="2046"/>
                  </a:lnTo>
                  <a:close/>
                  <a:moveTo>
                    <a:pt x="63538" y="2338"/>
                  </a:moveTo>
                  <a:lnTo>
                    <a:pt x="61253" y="9377"/>
                  </a:lnTo>
                  <a:lnTo>
                    <a:pt x="61811" y="9563"/>
                  </a:lnTo>
                  <a:lnTo>
                    <a:pt x="64175" y="2524"/>
                  </a:lnTo>
                  <a:lnTo>
                    <a:pt x="63538" y="2338"/>
                  </a:lnTo>
                  <a:close/>
                  <a:moveTo>
                    <a:pt x="31371" y="3135"/>
                  </a:moveTo>
                  <a:lnTo>
                    <a:pt x="30760" y="3374"/>
                  </a:lnTo>
                  <a:lnTo>
                    <a:pt x="33469" y="10254"/>
                  </a:lnTo>
                  <a:lnTo>
                    <a:pt x="34001" y="10068"/>
                  </a:lnTo>
                  <a:lnTo>
                    <a:pt x="31371" y="3135"/>
                  </a:lnTo>
                  <a:close/>
                  <a:moveTo>
                    <a:pt x="66699" y="3480"/>
                  </a:moveTo>
                  <a:lnTo>
                    <a:pt x="63910" y="10360"/>
                  </a:lnTo>
                  <a:lnTo>
                    <a:pt x="64467" y="10572"/>
                  </a:lnTo>
                  <a:lnTo>
                    <a:pt x="67310" y="3719"/>
                  </a:lnTo>
                  <a:lnTo>
                    <a:pt x="66699" y="3480"/>
                  </a:lnTo>
                  <a:close/>
                  <a:moveTo>
                    <a:pt x="28290" y="4410"/>
                  </a:moveTo>
                  <a:lnTo>
                    <a:pt x="27679" y="4702"/>
                  </a:lnTo>
                  <a:lnTo>
                    <a:pt x="30866" y="11396"/>
                  </a:lnTo>
                  <a:lnTo>
                    <a:pt x="31397" y="11157"/>
                  </a:lnTo>
                  <a:lnTo>
                    <a:pt x="28290" y="4410"/>
                  </a:lnTo>
                  <a:close/>
                  <a:moveTo>
                    <a:pt x="69753" y="4835"/>
                  </a:moveTo>
                  <a:lnTo>
                    <a:pt x="66513" y="11502"/>
                  </a:lnTo>
                  <a:lnTo>
                    <a:pt x="67044" y="11768"/>
                  </a:lnTo>
                  <a:lnTo>
                    <a:pt x="70364" y="5127"/>
                  </a:lnTo>
                  <a:lnTo>
                    <a:pt x="69753" y="4835"/>
                  </a:lnTo>
                  <a:close/>
                  <a:moveTo>
                    <a:pt x="25315" y="5898"/>
                  </a:moveTo>
                  <a:lnTo>
                    <a:pt x="24730" y="6243"/>
                  </a:lnTo>
                  <a:lnTo>
                    <a:pt x="28369" y="12697"/>
                  </a:lnTo>
                  <a:lnTo>
                    <a:pt x="28847" y="12432"/>
                  </a:lnTo>
                  <a:lnTo>
                    <a:pt x="25315" y="5898"/>
                  </a:lnTo>
                  <a:close/>
                  <a:moveTo>
                    <a:pt x="72728" y="6402"/>
                  </a:moveTo>
                  <a:lnTo>
                    <a:pt x="69036" y="12830"/>
                  </a:lnTo>
                  <a:lnTo>
                    <a:pt x="69514" y="13122"/>
                  </a:lnTo>
                  <a:lnTo>
                    <a:pt x="73286" y="6721"/>
                  </a:lnTo>
                  <a:lnTo>
                    <a:pt x="72728" y="6402"/>
                  </a:lnTo>
                  <a:close/>
                  <a:moveTo>
                    <a:pt x="22446" y="7598"/>
                  </a:moveTo>
                  <a:lnTo>
                    <a:pt x="21888" y="7969"/>
                  </a:lnTo>
                  <a:lnTo>
                    <a:pt x="25952" y="14185"/>
                  </a:lnTo>
                  <a:lnTo>
                    <a:pt x="26430" y="13866"/>
                  </a:lnTo>
                  <a:lnTo>
                    <a:pt x="22446" y="7598"/>
                  </a:lnTo>
                  <a:close/>
                  <a:moveTo>
                    <a:pt x="75570" y="8155"/>
                  </a:moveTo>
                  <a:lnTo>
                    <a:pt x="71453" y="14344"/>
                  </a:lnTo>
                  <a:lnTo>
                    <a:pt x="71905" y="14637"/>
                  </a:lnTo>
                  <a:lnTo>
                    <a:pt x="76128" y="8554"/>
                  </a:lnTo>
                  <a:lnTo>
                    <a:pt x="75570" y="8155"/>
                  </a:lnTo>
                  <a:close/>
                  <a:moveTo>
                    <a:pt x="19684" y="9510"/>
                  </a:moveTo>
                  <a:lnTo>
                    <a:pt x="19152" y="9908"/>
                  </a:lnTo>
                  <a:lnTo>
                    <a:pt x="23641" y="15805"/>
                  </a:lnTo>
                  <a:lnTo>
                    <a:pt x="24093" y="15487"/>
                  </a:lnTo>
                  <a:lnTo>
                    <a:pt x="19684" y="9510"/>
                  </a:lnTo>
                  <a:close/>
                  <a:moveTo>
                    <a:pt x="78280" y="10121"/>
                  </a:moveTo>
                  <a:lnTo>
                    <a:pt x="73738" y="15991"/>
                  </a:lnTo>
                  <a:lnTo>
                    <a:pt x="74189" y="16337"/>
                  </a:lnTo>
                  <a:lnTo>
                    <a:pt x="78811" y="10546"/>
                  </a:lnTo>
                  <a:lnTo>
                    <a:pt x="78280" y="10121"/>
                  </a:lnTo>
                  <a:close/>
                  <a:moveTo>
                    <a:pt x="17054" y="11608"/>
                  </a:moveTo>
                  <a:lnTo>
                    <a:pt x="16549" y="12033"/>
                  </a:lnTo>
                  <a:lnTo>
                    <a:pt x="21437" y="17611"/>
                  </a:lnTo>
                  <a:lnTo>
                    <a:pt x="21888" y="17240"/>
                  </a:lnTo>
                  <a:lnTo>
                    <a:pt x="17054" y="11608"/>
                  </a:lnTo>
                  <a:close/>
                  <a:moveTo>
                    <a:pt x="80856" y="12246"/>
                  </a:moveTo>
                  <a:lnTo>
                    <a:pt x="75916" y="17797"/>
                  </a:lnTo>
                  <a:lnTo>
                    <a:pt x="76367" y="18169"/>
                  </a:lnTo>
                  <a:lnTo>
                    <a:pt x="81361" y="12697"/>
                  </a:lnTo>
                  <a:lnTo>
                    <a:pt x="80856" y="12246"/>
                  </a:lnTo>
                  <a:close/>
                  <a:moveTo>
                    <a:pt x="14610" y="13866"/>
                  </a:moveTo>
                  <a:cubicBezTo>
                    <a:pt x="14451" y="13999"/>
                    <a:pt x="14291" y="14158"/>
                    <a:pt x="14132" y="14318"/>
                  </a:cubicBezTo>
                  <a:lnTo>
                    <a:pt x="19391" y="19551"/>
                  </a:lnTo>
                  <a:lnTo>
                    <a:pt x="19790" y="19179"/>
                  </a:lnTo>
                  <a:lnTo>
                    <a:pt x="14610" y="13866"/>
                  </a:lnTo>
                  <a:close/>
                  <a:moveTo>
                    <a:pt x="83300" y="14557"/>
                  </a:moveTo>
                  <a:lnTo>
                    <a:pt x="77988" y="19763"/>
                  </a:lnTo>
                  <a:cubicBezTo>
                    <a:pt x="78120" y="19869"/>
                    <a:pt x="78253" y="20029"/>
                    <a:pt x="78386" y="20161"/>
                  </a:cubicBezTo>
                  <a:lnTo>
                    <a:pt x="83752" y="15035"/>
                  </a:lnTo>
                  <a:cubicBezTo>
                    <a:pt x="83592" y="14876"/>
                    <a:pt x="83459" y="14716"/>
                    <a:pt x="83300" y="14557"/>
                  </a:cubicBezTo>
                  <a:close/>
                  <a:moveTo>
                    <a:pt x="12299" y="16257"/>
                  </a:moveTo>
                  <a:lnTo>
                    <a:pt x="11848" y="16762"/>
                  </a:lnTo>
                  <a:lnTo>
                    <a:pt x="17452" y="21622"/>
                  </a:lnTo>
                  <a:cubicBezTo>
                    <a:pt x="17585" y="21490"/>
                    <a:pt x="17691" y="21357"/>
                    <a:pt x="17824" y="21197"/>
                  </a:cubicBezTo>
                  <a:lnTo>
                    <a:pt x="12299" y="16257"/>
                  </a:lnTo>
                  <a:close/>
                  <a:moveTo>
                    <a:pt x="85531" y="17027"/>
                  </a:moveTo>
                  <a:lnTo>
                    <a:pt x="79900" y="21835"/>
                  </a:lnTo>
                  <a:cubicBezTo>
                    <a:pt x="80033" y="21968"/>
                    <a:pt x="80139" y="22127"/>
                    <a:pt x="80272" y="22260"/>
                  </a:cubicBezTo>
                  <a:lnTo>
                    <a:pt x="85983" y="17532"/>
                  </a:lnTo>
                  <a:lnTo>
                    <a:pt x="85531" y="17027"/>
                  </a:lnTo>
                  <a:close/>
                  <a:moveTo>
                    <a:pt x="10148" y="18833"/>
                  </a:moveTo>
                  <a:lnTo>
                    <a:pt x="9749" y="19365"/>
                  </a:lnTo>
                  <a:lnTo>
                    <a:pt x="15673" y="23827"/>
                  </a:lnTo>
                  <a:lnTo>
                    <a:pt x="16018" y="23402"/>
                  </a:lnTo>
                  <a:lnTo>
                    <a:pt x="10148" y="18833"/>
                  </a:lnTo>
                  <a:close/>
                  <a:moveTo>
                    <a:pt x="87630" y="19630"/>
                  </a:moveTo>
                  <a:lnTo>
                    <a:pt x="81680" y="24040"/>
                  </a:lnTo>
                  <a:lnTo>
                    <a:pt x="82025" y="24518"/>
                  </a:lnTo>
                  <a:lnTo>
                    <a:pt x="88028" y="20161"/>
                  </a:lnTo>
                  <a:lnTo>
                    <a:pt x="87630" y="19630"/>
                  </a:lnTo>
                  <a:close/>
                  <a:moveTo>
                    <a:pt x="8182" y="21543"/>
                  </a:moveTo>
                  <a:cubicBezTo>
                    <a:pt x="8076" y="21729"/>
                    <a:pt x="7943" y="21915"/>
                    <a:pt x="7810" y="22101"/>
                  </a:cubicBezTo>
                  <a:lnTo>
                    <a:pt x="14052" y="26165"/>
                  </a:lnTo>
                  <a:lnTo>
                    <a:pt x="14345" y="25686"/>
                  </a:lnTo>
                  <a:lnTo>
                    <a:pt x="8182" y="21543"/>
                  </a:lnTo>
                  <a:close/>
                  <a:moveTo>
                    <a:pt x="89542" y="22366"/>
                  </a:moveTo>
                  <a:lnTo>
                    <a:pt x="83273" y="26377"/>
                  </a:lnTo>
                  <a:cubicBezTo>
                    <a:pt x="83380" y="26536"/>
                    <a:pt x="83486" y="26696"/>
                    <a:pt x="83566" y="26855"/>
                  </a:cubicBezTo>
                  <a:lnTo>
                    <a:pt x="83592" y="26855"/>
                  </a:lnTo>
                  <a:lnTo>
                    <a:pt x="89887" y="22924"/>
                  </a:lnTo>
                  <a:cubicBezTo>
                    <a:pt x="89781" y="22738"/>
                    <a:pt x="89648" y="22552"/>
                    <a:pt x="89542" y="22366"/>
                  </a:cubicBezTo>
                  <a:close/>
                  <a:moveTo>
                    <a:pt x="6429" y="24411"/>
                  </a:moveTo>
                  <a:cubicBezTo>
                    <a:pt x="6296" y="24597"/>
                    <a:pt x="6190" y="24783"/>
                    <a:pt x="6084" y="24969"/>
                  </a:cubicBezTo>
                  <a:lnTo>
                    <a:pt x="12565" y="28582"/>
                  </a:lnTo>
                  <a:cubicBezTo>
                    <a:pt x="12671" y="28422"/>
                    <a:pt x="12751" y="28263"/>
                    <a:pt x="12857" y="28104"/>
                  </a:cubicBezTo>
                  <a:lnTo>
                    <a:pt x="6429" y="24411"/>
                  </a:lnTo>
                  <a:close/>
                  <a:moveTo>
                    <a:pt x="91242" y="25261"/>
                  </a:moveTo>
                  <a:lnTo>
                    <a:pt x="84734" y="28821"/>
                  </a:lnTo>
                  <a:cubicBezTo>
                    <a:pt x="84814" y="28980"/>
                    <a:pt x="84894" y="29140"/>
                    <a:pt x="85000" y="29325"/>
                  </a:cubicBezTo>
                  <a:lnTo>
                    <a:pt x="91561" y="25819"/>
                  </a:lnTo>
                  <a:lnTo>
                    <a:pt x="91242" y="25261"/>
                  </a:lnTo>
                  <a:close/>
                  <a:moveTo>
                    <a:pt x="4862" y="27360"/>
                  </a:moveTo>
                  <a:cubicBezTo>
                    <a:pt x="4756" y="27546"/>
                    <a:pt x="4649" y="27758"/>
                    <a:pt x="4570" y="27971"/>
                  </a:cubicBezTo>
                  <a:lnTo>
                    <a:pt x="11290" y="31132"/>
                  </a:lnTo>
                  <a:cubicBezTo>
                    <a:pt x="11370" y="30946"/>
                    <a:pt x="11449" y="30786"/>
                    <a:pt x="11529" y="30600"/>
                  </a:cubicBezTo>
                  <a:lnTo>
                    <a:pt x="4862" y="27360"/>
                  </a:lnTo>
                  <a:close/>
                  <a:moveTo>
                    <a:pt x="92730" y="28236"/>
                  </a:moveTo>
                  <a:lnTo>
                    <a:pt x="86009" y="31344"/>
                  </a:lnTo>
                  <a:cubicBezTo>
                    <a:pt x="86089" y="31504"/>
                    <a:pt x="86142" y="31690"/>
                    <a:pt x="86222" y="31849"/>
                  </a:cubicBezTo>
                  <a:lnTo>
                    <a:pt x="86248" y="31849"/>
                  </a:lnTo>
                  <a:lnTo>
                    <a:pt x="93022" y="28847"/>
                  </a:lnTo>
                  <a:cubicBezTo>
                    <a:pt x="92942" y="28635"/>
                    <a:pt x="92836" y="28422"/>
                    <a:pt x="92730" y="28236"/>
                  </a:cubicBezTo>
                  <a:close/>
                  <a:moveTo>
                    <a:pt x="3481" y="30415"/>
                  </a:moveTo>
                  <a:lnTo>
                    <a:pt x="3242" y="31052"/>
                  </a:lnTo>
                  <a:lnTo>
                    <a:pt x="10174" y="33735"/>
                  </a:lnTo>
                  <a:cubicBezTo>
                    <a:pt x="10227" y="33549"/>
                    <a:pt x="10307" y="33363"/>
                    <a:pt x="10387" y="33204"/>
                  </a:cubicBezTo>
                  <a:lnTo>
                    <a:pt x="10360" y="33204"/>
                  </a:lnTo>
                  <a:lnTo>
                    <a:pt x="3481" y="30415"/>
                  </a:lnTo>
                  <a:close/>
                  <a:moveTo>
                    <a:pt x="94031" y="31318"/>
                  </a:moveTo>
                  <a:lnTo>
                    <a:pt x="87098" y="33947"/>
                  </a:lnTo>
                  <a:cubicBezTo>
                    <a:pt x="87151" y="34107"/>
                    <a:pt x="87231" y="34293"/>
                    <a:pt x="87284" y="34479"/>
                  </a:cubicBezTo>
                  <a:lnTo>
                    <a:pt x="94270" y="31929"/>
                  </a:lnTo>
                  <a:lnTo>
                    <a:pt x="94031" y="31318"/>
                  </a:lnTo>
                  <a:close/>
                  <a:moveTo>
                    <a:pt x="2338" y="33575"/>
                  </a:moveTo>
                  <a:cubicBezTo>
                    <a:pt x="2285" y="33788"/>
                    <a:pt x="2206" y="34000"/>
                    <a:pt x="2153" y="34213"/>
                  </a:cubicBezTo>
                  <a:lnTo>
                    <a:pt x="9218" y="36418"/>
                  </a:lnTo>
                  <a:cubicBezTo>
                    <a:pt x="9298" y="36232"/>
                    <a:pt x="9351" y="36046"/>
                    <a:pt x="9404" y="35860"/>
                  </a:cubicBezTo>
                  <a:lnTo>
                    <a:pt x="2338" y="33575"/>
                  </a:lnTo>
                  <a:close/>
                  <a:moveTo>
                    <a:pt x="95120" y="34479"/>
                  </a:moveTo>
                  <a:lnTo>
                    <a:pt x="88001" y="36630"/>
                  </a:lnTo>
                  <a:cubicBezTo>
                    <a:pt x="88055" y="36816"/>
                    <a:pt x="88108" y="37002"/>
                    <a:pt x="88161" y="37188"/>
                  </a:cubicBezTo>
                  <a:lnTo>
                    <a:pt x="95306" y="35116"/>
                  </a:lnTo>
                  <a:cubicBezTo>
                    <a:pt x="95226" y="34904"/>
                    <a:pt x="95173" y="34691"/>
                    <a:pt x="95120" y="34479"/>
                  </a:cubicBezTo>
                  <a:close/>
                  <a:moveTo>
                    <a:pt x="1435" y="36789"/>
                  </a:moveTo>
                  <a:lnTo>
                    <a:pt x="1276" y="37454"/>
                  </a:lnTo>
                  <a:lnTo>
                    <a:pt x="8501" y="39154"/>
                  </a:lnTo>
                  <a:cubicBezTo>
                    <a:pt x="8527" y="38968"/>
                    <a:pt x="8581" y="38755"/>
                    <a:pt x="8634" y="38596"/>
                  </a:cubicBezTo>
                  <a:lnTo>
                    <a:pt x="1435" y="36789"/>
                  </a:lnTo>
                  <a:close/>
                  <a:moveTo>
                    <a:pt x="95970" y="37693"/>
                  </a:moveTo>
                  <a:lnTo>
                    <a:pt x="88745" y="39366"/>
                  </a:lnTo>
                  <a:cubicBezTo>
                    <a:pt x="88772" y="39552"/>
                    <a:pt x="88825" y="39738"/>
                    <a:pt x="88851" y="39924"/>
                  </a:cubicBezTo>
                  <a:lnTo>
                    <a:pt x="96103" y="38357"/>
                  </a:lnTo>
                  <a:cubicBezTo>
                    <a:pt x="96076" y="38144"/>
                    <a:pt x="96023" y="37932"/>
                    <a:pt x="95970" y="37693"/>
                  </a:cubicBezTo>
                  <a:close/>
                  <a:moveTo>
                    <a:pt x="745" y="40057"/>
                  </a:moveTo>
                  <a:cubicBezTo>
                    <a:pt x="692" y="40296"/>
                    <a:pt x="665" y="40508"/>
                    <a:pt x="638" y="40721"/>
                  </a:cubicBezTo>
                  <a:lnTo>
                    <a:pt x="7943" y="41916"/>
                  </a:lnTo>
                  <a:cubicBezTo>
                    <a:pt x="7970" y="41757"/>
                    <a:pt x="7996" y="41544"/>
                    <a:pt x="8023" y="41358"/>
                  </a:cubicBezTo>
                  <a:lnTo>
                    <a:pt x="8049" y="41358"/>
                  </a:lnTo>
                  <a:lnTo>
                    <a:pt x="745" y="40057"/>
                  </a:lnTo>
                  <a:close/>
                  <a:moveTo>
                    <a:pt x="96608" y="40986"/>
                  </a:moveTo>
                  <a:lnTo>
                    <a:pt x="89276" y="42155"/>
                  </a:lnTo>
                  <a:cubicBezTo>
                    <a:pt x="89303" y="42341"/>
                    <a:pt x="89330" y="42527"/>
                    <a:pt x="89356" y="42713"/>
                  </a:cubicBezTo>
                  <a:lnTo>
                    <a:pt x="96687" y="41650"/>
                  </a:lnTo>
                  <a:lnTo>
                    <a:pt x="96608" y="40986"/>
                  </a:lnTo>
                  <a:close/>
                  <a:moveTo>
                    <a:pt x="267" y="43377"/>
                  </a:moveTo>
                  <a:cubicBezTo>
                    <a:pt x="240" y="43589"/>
                    <a:pt x="213" y="43828"/>
                    <a:pt x="187" y="44041"/>
                  </a:cubicBezTo>
                  <a:lnTo>
                    <a:pt x="7571" y="44732"/>
                  </a:lnTo>
                  <a:cubicBezTo>
                    <a:pt x="7598" y="44546"/>
                    <a:pt x="7624" y="44360"/>
                    <a:pt x="7651" y="44174"/>
                  </a:cubicBezTo>
                  <a:lnTo>
                    <a:pt x="7624" y="44174"/>
                  </a:lnTo>
                  <a:lnTo>
                    <a:pt x="267" y="43377"/>
                  </a:lnTo>
                  <a:close/>
                  <a:moveTo>
                    <a:pt x="97006" y="44307"/>
                  </a:moveTo>
                  <a:lnTo>
                    <a:pt x="89595" y="44971"/>
                  </a:lnTo>
                  <a:cubicBezTo>
                    <a:pt x="89622" y="45157"/>
                    <a:pt x="89648" y="45343"/>
                    <a:pt x="89648" y="45528"/>
                  </a:cubicBezTo>
                  <a:lnTo>
                    <a:pt x="97059" y="44971"/>
                  </a:lnTo>
                  <a:cubicBezTo>
                    <a:pt x="97059" y="44758"/>
                    <a:pt x="97006" y="44546"/>
                    <a:pt x="97006" y="44307"/>
                  </a:cubicBezTo>
                  <a:close/>
                  <a:moveTo>
                    <a:pt x="28" y="46724"/>
                  </a:moveTo>
                  <a:cubicBezTo>
                    <a:pt x="28" y="46936"/>
                    <a:pt x="1" y="47175"/>
                    <a:pt x="1" y="47388"/>
                  </a:cubicBezTo>
                  <a:lnTo>
                    <a:pt x="7412" y="47574"/>
                  </a:lnTo>
                  <a:cubicBezTo>
                    <a:pt x="7412" y="47388"/>
                    <a:pt x="7438" y="47175"/>
                    <a:pt x="7438" y="46989"/>
                  </a:cubicBezTo>
                  <a:lnTo>
                    <a:pt x="28" y="46724"/>
                  </a:lnTo>
                  <a:close/>
                  <a:moveTo>
                    <a:pt x="97192" y="47653"/>
                  </a:moveTo>
                  <a:lnTo>
                    <a:pt x="89781" y="47786"/>
                  </a:lnTo>
                  <a:cubicBezTo>
                    <a:pt x="89755" y="47972"/>
                    <a:pt x="89755" y="48185"/>
                    <a:pt x="89781" y="48371"/>
                  </a:cubicBezTo>
                  <a:lnTo>
                    <a:pt x="97192" y="48318"/>
                  </a:lnTo>
                  <a:lnTo>
                    <a:pt x="97192" y="47653"/>
                  </a:lnTo>
                  <a:close/>
                  <a:moveTo>
                    <a:pt x="89781" y="48583"/>
                  </a:moveTo>
                  <a:lnTo>
                    <a:pt x="89781" y="49141"/>
                  </a:lnTo>
                  <a:lnTo>
                    <a:pt x="97192" y="49247"/>
                  </a:lnTo>
                  <a:lnTo>
                    <a:pt x="97192" y="48583"/>
                  </a:lnTo>
                  <a:close/>
                  <a:moveTo>
                    <a:pt x="7412" y="49832"/>
                  </a:moveTo>
                  <a:lnTo>
                    <a:pt x="1" y="50044"/>
                  </a:lnTo>
                  <a:cubicBezTo>
                    <a:pt x="1" y="50257"/>
                    <a:pt x="1" y="50496"/>
                    <a:pt x="28" y="50708"/>
                  </a:cubicBezTo>
                  <a:lnTo>
                    <a:pt x="7438" y="50389"/>
                  </a:lnTo>
                  <a:lnTo>
                    <a:pt x="7412" y="49832"/>
                  </a:lnTo>
                  <a:close/>
                  <a:moveTo>
                    <a:pt x="89675" y="51425"/>
                  </a:moveTo>
                  <a:cubicBezTo>
                    <a:pt x="89648" y="51611"/>
                    <a:pt x="89648" y="51797"/>
                    <a:pt x="89622" y="51983"/>
                  </a:cubicBezTo>
                  <a:lnTo>
                    <a:pt x="97033" y="52594"/>
                  </a:lnTo>
                  <a:cubicBezTo>
                    <a:pt x="97033" y="52355"/>
                    <a:pt x="97059" y="52142"/>
                    <a:pt x="97086" y="51930"/>
                  </a:cubicBezTo>
                  <a:lnTo>
                    <a:pt x="89675" y="51425"/>
                  </a:lnTo>
                  <a:close/>
                  <a:moveTo>
                    <a:pt x="7598" y="52674"/>
                  </a:moveTo>
                  <a:lnTo>
                    <a:pt x="213" y="53391"/>
                  </a:lnTo>
                  <a:cubicBezTo>
                    <a:pt x="240" y="53603"/>
                    <a:pt x="267" y="53816"/>
                    <a:pt x="293" y="54055"/>
                  </a:cubicBezTo>
                  <a:lnTo>
                    <a:pt x="7651" y="53232"/>
                  </a:lnTo>
                  <a:lnTo>
                    <a:pt x="7598" y="52674"/>
                  </a:lnTo>
                  <a:close/>
                  <a:moveTo>
                    <a:pt x="89409" y="54241"/>
                  </a:moveTo>
                  <a:cubicBezTo>
                    <a:pt x="89356" y="54427"/>
                    <a:pt x="89330" y="54613"/>
                    <a:pt x="89330" y="54799"/>
                  </a:cubicBezTo>
                  <a:lnTo>
                    <a:pt x="96661" y="55914"/>
                  </a:lnTo>
                  <a:cubicBezTo>
                    <a:pt x="96687" y="55675"/>
                    <a:pt x="96714" y="55463"/>
                    <a:pt x="96740" y="55250"/>
                  </a:cubicBezTo>
                  <a:lnTo>
                    <a:pt x="89409" y="54241"/>
                  </a:lnTo>
                  <a:close/>
                  <a:moveTo>
                    <a:pt x="7970" y="55463"/>
                  </a:moveTo>
                  <a:lnTo>
                    <a:pt x="665" y="56711"/>
                  </a:lnTo>
                  <a:cubicBezTo>
                    <a:pt x="718" y="56924"/>
                    <a:pt x="745" y="57136"/>
                    <a:pt x="798" y="57375"/>
                  </a:cubicBezTo>
                  <a:lnTo>
                    <a:pt x="8102" y="56047"/>
                  </a:lnTo>
                  <a:cubicBezTo>
                    <a:pt x="8049" y="55835"/>
                    <a:pt x="7996" y="55649"/>
                    <a:pt x="7970" y="55463"/>
                  </a:cubicBezTo>
                  <a:close/>
                  <a:moveTo>
                    <a:pt x="88905" y="57030"/>
                  </a:moveTo>
                  <a:cubicBezTo>
                    <a:pt x="88854" y="57208"/>
                    <a:pt x="88827" y="57385"/>
                    <a:pt x="88779" y="57563"/>
                  </a:cubicBezTo>
                  <a:lnTo>
                    <a:pt x="88779" y="57563"/>
                  </a:lnTo>
                  <a:lnTo>
                    <a:pt x="88772" y="57561"/>
                  </a:lnTo>
                  <a:lnTo>
                    <a:pt x="88772" y="57588"/>
                  </a:lnTo>
                  <a:cubicBezTo>
                    <a:pt x="88774" y="57579"/>
                    <a:pt x="88776" y="57571"/>
                    <a:pt x="88779" y="57563"/>
                  </a:cubicBezTo>
                  <a:lnTo>
                    <a:pt x="88779" y="57563"/>
                  </a:lnTo>
                  <a:lnTo>
                    <a:pt x="96023" y="59208"/>
                  </a:lnTo>
                  <a:cubicBezTo>
                    <a:pt x="96076" y="58996"/>
                    <a:pt x="96130" y="58757"/>
                    <a:pt x="96156" y="58544"/>
                  </a:cubicBezTo>
                  <a:lnTo>
                    <a:pt x="88905" y="57030"/>
                  </a:lnTo>
                  <a:close/>
                  <a:moveTo>
                    <a:pt x="8554" y="58252"/>
                  </a:moveTo>
                  <a:lnTo>
                    <a:pt x="1329" y="59978"/>
                  </a:lnTo>
                  <a:lnTo>
                    <a:pt x="1488" y="60642"/>
                  </a:lnTo>
                  <a:lnTo>
                    <a:pt x="8687" y="58810"/>
                  </a:lnTo>
                  <a:cubicBezTo>
                    <a:pt x="8634" y="58624"/>
                    <a:pt x="8581" y="58438"/>
                    <a:pt x="8554" y="58252"/>
                  </a:cubicBezTo>
                  <a:close/>
                  <a:moveTo>
                    <a:pt x="88241" y="59766"/>
                  </a:moveTo>
                  <a:cubicBezTo>
                    <a:pt x="88161" y="59978"/>
                    <a:pt x="88134" y="60138"/>
                    <a:pt x="88081" y="60324"/>
                  </a:cubicBezTo>
                  <a:lnTo>
                    <a:pt x="95173" y="62449"/>
                  </a:lnTo>
                  <a:cubicBezTo>
                    <a:pt x="95253" y="62236"/>
                    <a:pt x="95306" y="62024"/>
                    <a:pt x="95359" y="61785"/>
                  </a:cubicBezTo>
                  <a:lnTo>
                    <a:pt x="88241" y="59766"/>
                  </a:lnTo>
                  <a:close/>
                  <a:moveTo>
                    <a:pt x="9298" y="60988"/>
                  </a:moveTo>
                  <a:lnTo>
                    <a:pt x="2232" y="63192"/>
                  </a:lnTo>
                  <a:cubicBezTo>
                    <a:pt x="2285" y="63405"/>
                    <a:pt x="2365" y="63644"/>
                    <a:pt x="2418" y="63856"/>
                  </a:cubicBezTo>
                  <a:lnTo>
                    <a:pt x="9484" y="61519"/>
                  </a:lnTo>
                  <a:cubicBezTo>
                    <a:pt x="9404" y="61333"/>
                    <a:pt x="9351" y="61147"/>
                    <a:pt x="9298" y="60988"/>
                  </a:cubicBezTo>
                  <a:close/>
                  <a:moveTo>
                    <a:pt x="87391" y="62475"/>
                  </a:moveTo>
                  <a:cubicBezTo>
                    <a:pt x="87311" y="62661"/>
                    <a:pt x="87231" y="62847"/>
                    <a:pt x="87178" y="63006"/>
                  </a:cubicBezTo>
                  <a:lnTo>
                    <a:pt x="94111" y="65610"/>
                  </a:lnTo>
                  <a:lnTo>
                    <a:pt x="94350" y="64972"/>
                  </a:lnTo>
                  <a:lnTo>
                    <a:pt x="87391" y="62475"/>
                  </a:lnTo>
                  <a:close/>
                  <a:moveTo>
                    <a:pt x="10254" y="63671"/>
                  </a:moveTo>
                  <a:lnTo>
                    <a:pt x="3348" y="66380"/>
                  </a:lnTo>
                  <a:cubicBezTo>
                    <a:pt x="3427" y="66592"/>
                    <a:pt x="3507" y="66778"/>
                    <a:pt x="3587" y="66991"/>
                  </a:cubicBezTo>
                  <a:lnTo>
                    <a:pt x="10466" y="64175"/>
                  </a:lnTo>
                  <a:lnTo>
                    <a:pt x="10254" y="63671"/>
                  </a:lnTo>
                  <a:close/>
                  <a:moveTo>
                    <a:pt x="86301" y="65105"/>
                  </a:moveTo>
                  <a:cubicBezTo>
                    <a:pt x="86250" y="65283"/>
                    <a:pt x="86175" y="65462"/>
                    <a:pt x="86099" y="65640"/>
                  </a:cubicBezTo>
                  <a:lnTo>
                    <a:pt x="86099" y="65640"/>
                  </a:lnTo>
                  <a:lnTo>
                    <a:pt x="86089" y="65636"/>
                  </a:lnTo>
                  <a:lnTo>
                    <a:pt x="86089" y="65663"/>
                  </a:lnTo>
                  <a:cubicBezTo>
                    <a:pt x="86092" y="65655"/>
                    <a:pt x="86095" y="65648"/>
                    <a:pt x="86099" y="65640"/>
                  </a:cubicBezTo>
                  <a:lnTo>
                    <a:pt x="86099" y="65640"/>
                  </a:lnTo>
                  <a:lnTo>
                    <a:pt x="92836" y="68717"/>
                  </a:lnTo>
                  <a:cubicBezTo>
                    <a:pt x="92915" y="68505"/>
                    <a:pt x="93022" y="68319"/>
                    <a:pt x="93101" y="68106"/>
                  </a:cubicBezTo>
                  <a:lnTo>
                    <a:pt x="86301" y="65105"/>
                  </a:lnTo>
                  <a:close/>
                  <a:moveTo>
                    <a:pt x="11370" y="66247"/>
                  </a:moveTo>
                  <a:lnTo>
                    <a:pt x="4676" y="69435"/>
                  </a:lnTo>
                  <a:lnTo>
                    <a:pt x="4968" y="70045"/>
                  </a:lnTo>
                  <a:lnTo>
                    <a:pt x="11635" y="66752"/>
                  </a:lnTo>
                  <a:cubicBezTo>
                    <a:pt x="11529" y="66592"/>
                    <a:pt x="11449" y="66406"/>
                    <a:pt x="11370" y="66247"/>
                  </a:cubicBezTo>
                  <a:close/>
                  <a:moveTo>
                    <a:pt x="85080" y="67681"/>
                  </a:moveTo>
                  <a:lnTo>
                    <a:pt x="84814" y="68186"/>
                  </a:lnTo>
                  <a:lnTo>
                    <a:pt x="91348" y="71719"/>
                  </a:lnTo>
                  <a:lnTo>
                    <a:pt x="91640" y="71135"/>
                  </a:lnTo>
                  <a:lnTo>
                    <a:pt x="85080" y="67681"/>
                  </a:lnTo>
                  <a:close/>
                  <a:moveTo>
                    <a:pt x="12671" y="68744"/>
                  </a:moveTo>
                  <a:lnTo>
                    <a:pt x="12671" y="68770"/>
                  </a:lnTo>
                  <a:lnTo>
                    <a:pt x="6217" y="72383"/>
                  </a:lnTo>
                  <a:cubicBezTo>
                    <a:pt x="6323" y="72595"/>
                    <a:pt x="6429" y="72781"/>
                    <a:pt x="6535" y="72967"/>
                  </a:cubicBezTo>
                  <a:lnTo>
                    <a:pt x="12963" y="69249"/>
                  </a:lnTo>
                  <a:cubicBezTo>
                    <a:pt x="12857" y="69089"/>
                    <a:pt x="12777" y="68930"/>
                    <a:pt x="12671" y="68744"/>
                  </a:cubicBezTo>
                  <a:close/>
                  <a:moveTo>
                    <a:pt x="83698" y="70152"/>
                  </a:moveTo>
                  <a:lnTo>
                    <a:pt x="83380" y="70630"/>
                  </a:lnTo>
                  <a:lnTo>
                    <a:pt x="89648" y="74614"/>
                  </a:lnTo>
                  <a:cubicBezTo>
                    <a:pt x="89781" y="74428"/>
                    <a:pt x="89887" y="74242"/>
                    <a:pt x="89994" y="74056"/>
                  </a:cubicBezTo>
                  <a:lnTo>
                    <a:pt x="83698" y="70152"/>
                  </a:lnTo>
                  <a:close/>
                  <a:moveTo>
                    <a:pt x="14132" y="71161"/>
                  </a:moveTo>
                  <a:lnTo>
                    <a:pt x="7943" y="75252"/>
                  </a:lnTo>
                  <a:cubicBezTo>
                    <a:pt x="8076" y="75438"/>
                    <a:pt x="8182" y="75624"/>
                    <a:pt x="8315" y="75810"/>
                  </a:cubicBezTo>
                  <a:lnTo>
                    <a:pt x="14451" y="71639"/>
                  </a:lnTo>
                  <a:cubicBezTo>
                    <a:pt x="14345" y="71480"/>
                    <a:pt x="14238" y="71320"/>
                    <a:pt x="14132" y="71161"/>
                  </a:cubicBezTo>
                  <a:close/>
                  <a:moveTo>
                    <a:pt x="82131" y="72489"/>
                  </a:moveTo>
                  <a:lnTo>
                    <a:pt x="81786" y="72967"/>
                  </a:lnTo>
                  <a:lnTo>
                    <a:pt x="87762" y="77350"/>
                  </a:lnTo>
                  <a:lnTo>
                    <a:pt x="88161" y="76819"/>
                  </a:lnTo>
                  <a:lnTo>
                    <a:pt x="82131" y="72489"/>
                  </a:lnTo>
                  <a:close/>
                  <a:moveTo>
                    <a:pt x="15779" y="73472"/>
                  </a:moveTo>
                  <a:lnTo>
                    <a:pt x="9882" y="77961"/>
                  </a:lnTo>
                  <a:cubicBezTo>
                    <a:pt x="10015" y="78147"/>
                    <a:pt x="10148" y="78333"/>
                    <a:pt x="10281" y="78492"/>
                  </a:cubicBezTo>
                  <a:lnTo>
                    <a:pt x="16124" y="73924"/>
                  </a:lnTo>
                  <a:lnTo>
                    <a:pt x="15779" y="73472"/>
                  </a:lnTo>
                  <a:close/>
                  <a:moveTo>
                    <a:pt x="80378" y="74747"/>
                  </a:moveTo>
                  <a:lnTo>
                    <a:pt x="80033" y="75199"/>
                  </a:lnTo>
                  <a:lnTo>
                    <a:pt x="85664" y="80006"/>
                  </a:lnTo>
                  <a:cubicBezTo>
                    <a:pt x="85823" y="79820"/>
                    <a:pt x="85956" y="79661"/>
                    <a:pt x="86089" y="79475"/>
                  </a:cubicBezTo>
                  <a:lnTo>
                    <a:pt x="80378" y="74747"/>
                  </a:lnTo>
                  <a:close/>
                  <a:moveTo>
                    <a:pt x="17585" y="75677"/>
                  </a:moveTo>
                  <a:lnTo>
                    <a:pt x="11981" y="80564"/>
                  </a:lnTo>
                  <a:lnTo>
                    <a:pt x="12432" y="81069"/>
                  </a:lnTo>
                  <a:lnTo>
                    <a:pt x="17957" y="76102"/>
                  </a:lnTo>
                  <a:cubicBezTo>
                    <a:pt x="17824" y="75969"/>
                    <a:pt x="17691" y="75810"/>
                    <a:pt x="17585" y="75677"/>
                  </a:cubicBezTo>
                  <a:close/>
                  <a:moveTo>
                    <a:pt x="78492" y="76872"/>
                  </a:moveTo>
                  <a:lnTo>
                    <a:pt x="78120" y="77297"/>
                  </a:lnTo>
                  <a:lnTo>
                    <a:pt x="83433" y="82450"/>
                  </a:lnTo>
                  <a:cubicBezTo>
                    <a:pt x="83566" y="82291"/>
                    <a:pt x="83725" y="82131"/>
                    <a:pt x="83884" y="81972"/>
                  </a:cubicBezTo>
                  <a:lnTo>
                    <a:pt x="78492" y="76872"/>
                  </a:lnTo>
                  <a:close/>
                  <a:moveTo>
                    <a:pt x="19524" y="77749"/>
                  </a:moveTo>
                  <a:lnTo>
                    <a:pt x="14291" y="83008"/>
                  </a:lnTo>
                  <a:lnTo>
                    <a:pt x="14743" y="83459"/>
                  </a:lnTo>
                  <a:lnTo>
                    <a:pt x="19923" y="78147"/>
                  </a:lnTo>
                  <a:lnTo>
                    <a:pt x="19524" y="77749"/>
                  </a:lnTo>
                  <a:close/>
                  <a:moveTo>
                    <a:pt x="76473" y="78864"/>
                  </a:moveTo>
                  <a:lnTo>
                    <a:pt x="76048" y="79263"/>
                  </a:lnTo>
                  <a:lnTo>
                    <a:pt x="81016" y="84788"/>
                  </a:lnTo>
                  <a:lnTo>
                    <a:pt x="81494" y="84336"/>
                  </a:lnTo>
                  <a:lnTo>
                    <a:pt x="76473" y="78864"/>
                  </a:lnTo>
                  <a:close/>
                  <a:moveTo>
                    <a:pt x="21596" y="79688"/>
                  </a:moveTo>
                  <a:lnTo>
                    <a:pt x="16735" y="85292"/>
                  </a:lnTo>
                  <a:lnTo>
                    <a:pt x="17240" y="85717"/>
                  </a:lnTo>
                  <a:lnTo>
                    <a:pt x="22021" y="80059"/>
                  </a:lnTo>
                  <a:lnTo>
                    <a:pt x="21596" y="79688"/>
                  </a:lnTo>
                  <a:close/>
                  <a:moveTo>
                    <a:pt x="74322" y="80724"/>
                  </a:moveTo>
                  <a:lnTo>
                    <a:pt x="73897" y="81069"/>
                  </a:lnTo>
                  <a:lnTo>
                    <a:pt x="78466" y="86913"/>
                  </a:lnTo>
                  <a:lnTo>
                    <a:pt x="78970" y="86514"/>
                  </a:lnTo>
                  <a:lnTo>
                    <a:pt x="74322" y="80724"/>
                  </a:lnTo>
                  <a:close/>
                  <a:moveTo>
                    <a:pt x="23801" y="81467"/>
                  </a:moveTo>
                  <a:lnTo>
                    <a:pt x="19312" y="87391"/>
                  </a:lnTo>
                  <a:lnTo>
                    <a:pt x="19843" y="87789"/>
                  </a:lnTo>
                  <a:lnTo>
                    <a:pt x="24252" y="81813"/>
                  </a:lnTo>
                  <a:lnTo>
                    <a:pt x="23801" y="81467"/>
                  </a:lnTo>
                  <a:close/>
                  <a:moveTo>
                    <a:pt x="72064" y="82424"/>
                  </a:moveTo>
                  <a:cubicBezTo>
                    <a:pt x="71905" y="82530"/>
                    <a:pt x="71772" y="82636"/>
                    <a:pt x="71613" y="82742"/>
                  </a:cubicBezTo>
                  <a:lnTo>
                    <a:pt x="75756" y="88905"/>
                  </a:lnTo>
                  <a:lnTo>
                    <a:pt x="76314" y="88506"/>
                  </a:lnTo>
                  <a:lnTo>
                    <a:pt x="72064" y="82424"/>
                  </a:lnTo>
                  <a:close/>
                  <a:moveTo>
                    <a:pt x="26112" y="83088"/>
                  </a:moveTo>
                  <a:lnTo>
                    <a:pt x="26112" y="83114"/>
                  </a:lnTo>
                  <a:lnTo>
                    <a:pt x="22074" y="89330"/>
                  </a:lnTo>
                  <a:cubicBezTo>
                    <a:pt x="22260" y="89436"/>
                    <a:pt x="22446" y="89569"/>
                    <a:pt x="22632" y="89675"/>
                  </a:cubicBezTo>
                  <a:lnTo>
                    <a:pt x="26590" y="83406"/>
                  </a:lnTo>
                  <a:cubicBezTo>
                    <a:pt x="26430" y="83300"/>
                    <a:pt x="26271" y="83194"/>
                    <a:pt x="26112" y="83088"/>
                  </a:cubicBezTo>
                  <a:close/>
                  <a:moveTo>
                    <a:pt x="69700" y="83964"/>
                  </a:moveTo>
                  <a:cubicBezTo>
                    <a:pt x="69514" y="84044"/>
                    <a:pt x="69355" y="84150"/>
                    <a:pt x="69195" y="84256"/>
                  </a:cubicBezTo>
                  <a:lnTo>
                    <a:pt x="72941" y="90658"/>
                  </a:lnTo>
                  <a:lnTo>
                    <a:pt x="73499" y="90313"/>
                  </a:lnTo>
                  <a:lnTo>
                    <a:pt x="69700" y="83964"/>
                  </a:lnTo>
                  <a:close/>
                  <a:moveTo>
                    <a:pt x="28555" y="84575"/>
                  </a:moveTo>
                  <a:lnTo>
                    <a:pt x="24943" y="91056"/>
                  </a:lnTo>
                  <a:lnTo>
                    <a:pt x="25527" y="91375"/>
                  </a:lnTo>
                  <a:lnTo>
                    <a:pt x="29060" y="84867"/>
                  </a:lnTo>
                  <a:lnTo>
                    <a:pt x="28555" y="84575"/>
                  </a:lnTo>
                  <a:close/>
                  <a:moveTo>
                    <a:pt x="67203" y="85319"/>
                  </a:moveTo>
                  <a:lnTo>
                    <a:pt x="66699" y="85584"/>
                  </a:lnTo>
                  <a:lnTo>
                    <a:pt x="69966" y="92225"/>
                  </a:lnTo>
                  <a:lnTo>
                    <a:pt x="70577" y="91933"/>
                  </a:lnTo>
                  <a:lnTo>
                    <a:pt x="67203" y="85319"/>
                  </a:lnTo>
                  <a:close/>
                  <a:moveTo>
                    <a:pt x="31079" y="85877"/>
                  </a:moveTo>
                  <a:lnTo>
                    <a:pt x="27918" y="92597"/>
                  </a:lnTo>
                  <a:lnTo>
                    <a:pt x="28529" y="92863"/>
                  </a:lnTo>
                  <a:lnTo>
                    <a:pt x="31610" y="86116"/>
                  </a:lnTo>
                  <a:lnTo>
                    <a:pt x="31079" y="85877"/>
                  </a:lnTo>
                  <a:close/>
                  <a:moveTo>
                    <a:pt x="64653" y="86514"/>
                  </a:moveTo>
                  <a:lnTo>
                    <a:pt x="64122" y="86727"/>
                  </a:lnTo>
                  <a:lnTo>
                    <a:pt x="66911" y="93606"/>
                  </a:lnTo>
                  <a:cubicBezTo>
                    <a:pt x="67124" y="93527"/>
                    <a:pt x="67336" y="93420"/>
                    <a:pt x="67549" y="93341"/>
                  </a:cubicBezTo>
                  <a:lnTo>
                    <a:pt x="64653" y="86514"/>
                  </a:lnTo>
                  <a:close/>
                  <a:moveTo>
                    <a:pt x="33682" y="86992"/>
                  </a:moveTo>
                  <a:lnTo>
                    <a:pt x="30999" y="93898"/>
                  </a:lnTo>
                  <a:lnTo>
                    <a:pt x="31610" y="94137"/>
                  </a:lnTo>
                  <a:lnTo>
                    <a:pt x="34213" y="87178"/>
                  </a:lnTo>
                  <a:lnTo>
                    <a:pt x="33682" y="86992"/>
                  </a:lnTo>
                  <a:close/>
                  <a:moveTo>
                    <a:pt x="61997" y="87523"/>
                  </a:moveTo>
                  <a:lnTo>
                    <a:pt x="61466" y="87709"/>
                  </a:lnTo>
                  <a:lnTo>
                    <a:pt x="63803" y="94748"/>
                  </a:lnTo>
                  <a:lnTo>
                    <a:pt x="64414" y="94536"/>
                  </a:lnTo>
                  <a:lnTo>
                    <a:pt x="61997" y="87523"/>
                  </a:lnTo>
                  <a:close/>
                  <a:moveTo>
                    <a:pt x="36365" y="87922"/>
                  </a:moveTo>
                  <a:lnTo>
                    <a:pt x="34160" y="95014"/>
                  </a:lnTo>
                  <a:cubicBezTo>
                    <a:pt x="34372" y="95094"/>
                    <a:pt x="34585" y="95147"/>
                    <a:pt x="34797" y="95200"/>
                  </a:cubicBezTo>
                  <a:lnTo>
                    <a:pt x="36922" y="88081"/>
                  </a:lnTo>
                  <a:lnTo>
                    <a:pt x="36365" y="87922"/>
                  </a:lnTo>
                  <a:close/>
                  <a:moveTo>
                    <a:pt x="59288" y="88347"/>
                  </a:moveTo>
                  <a:lnTo>
                    <a:pt x="58757" y="88506"/>
                  </a:lnTo>
                  <a:lnTo>
                    <a:pt x="60563" y="95678"/>
                  </a:lnTo>
                  <a:lnTo>
                    <a:pt x="61227" y="95519"/>
                  </a:lnTo>
                  <a:lnTo>
                    <a:pt x="59288" y="88347"/>
                  </a:lnTo>
                  <a:close/>
                  <a:moveTo>
                    <a:pt x="39100" y="88666"/>
                  </a:moveTo>
                  <a:lnTo>
                    <a:pt x="37374" y="95891"/>
                  </a:lnTo>
                  <a:lnTo>
                    <a:pt x="38038" y="96023"/>
                  </a:lnTo>
                  <a:lnTo>
                    <a:pt x="39632" y="88798"/>
                  </a:lnTo>
                  <a:lnTo>
                    <a:pt x="39100" y="88666"/>
                  </a:lnTo>
                  <a:close/>
                  <a:moveTo>
                    <a:pt x="56525" y="88984"/>
                  </a:moveTo>
                  <a:lnTo>
                    <a:pt x="55994" y="89091"/>
                  </a:lnTo>
                  <a:lnTo>
                    <a:pt x="57296" y="96395"/>
                  </a:lnTo>
                  <a:lnTo>
                    <a:pt x="57960" y="96262"/>
                  </a:lnTo>
                  <a:lnTo>
                    <a:pt x="56525" y="88984"/>
                  </a:lnTo>
                  <a:close/>
                  <a:moveTo>
                    <a:pt x="41863" y="89223"/>
                  </a:moveTo>
                  <a:lnTo>
                    <a:pt x="40668" y="96528"/>
                  </a:lnTo>
                  <a:lnTo>
                    <a:pt x="41332" y="96634"/>
                  </a:lnTo>
                  <a:lnTo>
                    <a:pt x="42421" y="89303"/>
                  </a:lnTo>
                  <a:lnTo>
                    <a:pt x="41863" y="89223"/>
                  </a:lnTo>
                  <a:close/>
                  <a:moveTo>
                    <a:pt x="53736" y="89436"/>
                  </a:moveTo>
                  <a:lnTo>
                    <a:pt x="53178" y="89516"/>
                  </a:lnTo>
                  <a:lnTo>
                    <a:pt x="53975" y="96900"/>
                  </a:lnTo>
                  <a:lnTo>
                    <a:pt x="54639" y="96820"/>
                  </a:lnTo>
                  <a:lnTo>
                    <a:pt x="53736" y="89436"/>
                  </a:lnTo>
                  <a:close/>
                  <a:moveTo>
                    <a:pt x="44679" y="89569"/>
                  </a:moveTo>
                  <a:lnTo>
                    <a:pt x="43988" y="96953"/>
                  </a:lnTo>
                  <a:lnTo>
                    <a:pt x="44652" y="97006"/>
                  </a:lnTo>
                  <a:lnTo>
                    <a:pt x="45236" y="89622"/>
                  </a:lnTo>
                  <a:lnTo>
                    <a:pt x="44679" y="89569"/>
                  </a:lnTo>
                  <a:close/>
                  <a:moveTo>
                    <a:pt x="50921" y="89702"/>
                  </a:moveTo>
                  <a:lnTo>
                    <a:pt x="50336" y="89728"/>
                  </a:lnTo>
                  <a:lnTo>
                    <a:pt x="50682" y="97139"/>
                  </a:lnTo>
                  <a:lnTo>
                    <a:pt x="51346" y="97112"/>
                  </a:lnTo>
                  <a:lnTo>
                    <a:pt x="50921" y="89702"/>
                  </a:lnTo>
                  <a:close/>
                  <a:moveTo>
                    <a:pt x="47494" y="89755"/>
                  </a:moveTo>
                  <a:lnTo>
                    <a:pt x="47308" y="97166"/>
                  </a:lnTo>
                  <a:lnTo>
                    <a:pt x="47972" y="97166"/>
                  </a:lnTo>
                  <a:lnTo>
                    <a:pt x="48079" y="89755"/>
                  </a:lnTo>
                  <a:close/>
                </a:path>
              </a:pathLst>
            </a:custGeom>
            <a:solidFill>
              <a:schemeClr val="lt1"/>
            </a:solidFill>
            <a:ln w="0">
              <a:noFill/>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000000"/>
                </a:solidFill>
                <a:latin typeface="Arial"/>
              </a:endParaRPr>
            </a:p>
          </p:txBody>
        </p:sp>
      </p:grpSp>
      <p:sp>
        <p:nvSpPr>
          <p:cNvPr id="918" name="PlaceHolder 2"/>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uk-UA" sz="1400" spc="-1" strike="noStrike">
                <a:solidFill>
                  <a:srgbClr val="000000"/>
                </a:solidFill>
                <a:latin typeface="Arial"/>
              </a:rPr>
              <a:t>Click to edit the outline text format</a:t>
            </a:r>
            <a:endParaRPr b="0" lang="uk-UA" sz="14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uk-UA" sz="1400" spc="-1" strike="noStrike">
                <a:solidFill>
                  <a:srgbClr val="000000"/>
                </a:solidFill>
                <a:latin typeface="Arial"/>
              </a:rPr>
              <a:t>Second Outline Level</a:t>
            </a:r>
            <a:endParaRPr b="0" lang="uk-UA" sz="14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uk-UA" sz="1400" spc="-1" strike="noStrike">
                <a:solidFill>
                  <a:srgbClr val="000000"/>
                </a:solidFill>
                <a:latin typeface="Arial"/>
              </a:rPr>
              <a:t>Third Outline Level</a:t>
            </a:r>
            <a:endParaRPr b="0" lang="uk-UA" sz="14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uk-UA" sz="1400" spc="-1" strike="noStrike">
                <a:solidFill>
                  <a:srgbClr val="000000"/>
                </a:solidFill>
                <a:latin typeface="Arial"/>
              </a:rPr>
              <a:t>Fourth Outline Level</a:t>
            </a:r>
            <a:endParaRPr b="0" lang="uk-UA" sz="14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uk-UA" sz="2000" spc="-1" strike="noStrike">
                <a:solidFill>
                  <a:srgbClr val="000000"/>
                </a:solidFill>
                <a:latin typeface="Arial"/>
              </a:rPr>
              <a:t>Fifth Outline Level</a:t>
            </a:r>
            <a:endParaRPr b="0" lang="uk-UA" sz="20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uk-UA" sz="2000" spc="-1" strike="noStrike">
                <a:solidFill>
                  <a:srgbClr val="000000"/>
                </a:solidFill>
                <a:latin typeface="Arial"/>
              </a:rPr>
              <a:t>Sixth Outline Level</a:t>
            </a:r>
            <a:endParaRPr b="0" lang="uk-UA" sz="20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uk-UA" sz="2000" spc="-1" strike="noStrike">
                <a:solidFill>
                  <a:srgbClr val="000000"/>
                </a:solidFill>
                <a:latin typeface="Arial"/>
              </a:rPr>
              <a:t>Seventh Outline Level</a:t>
            </a:r>
            <a:endParaRPr b="0" lang="uk-UA"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896" r:id="rId6"/>
    <p:sldLayoutId id="2147483897" r:id="rId7"/>
    <p:sldLayoutId id="2147483898" r:id="rId8"/>
    <p:sldLayoutId id="2147483899" r:id="rId9"/>
    <p:sldLayoutId id="2147483900" r:id="rId10"/>
    <p:sldLayoutId id="2147483901" r:id="rId11"/>
    <p:sldLayoutId id="2147483902" r:id="rId12"/>
    <p:sldLayoutId id="2147483903" r:id="rId13"/>
    <p:sldLayoutId id="2147483904" r:id="rId14"/>
    <p:sldLayoutId id="2147483905" r:id="rId15"/>
    <p:sldLayoutId id="2147483906" r:id="rId16"/>
    <p:sldLayoutId id="2147483907" r:id="rId17"/>
  </p:sldLayoutIdLst>
</p:sldMaster>
</file>

<file path=ppt/slideMasters/slideMaster2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dk1"/>
        </a:solidFill>
      </p:bgPr>
    </p:bg>
    <p:spTree>
      <p:nvGrpSpPr>
        <p:cNvPr id="1" name=""/>
        <p:cNvGrpSpPr/>
        <p:nvPr/>
      </p:nvGrpSpPr>
      <p:grpSpPr>
        <a:xfrm>
          <a:off x="0" y="0"/>
          <a:ext cx="0" cy="0"/>
          <a:chOff x="0" y="0"/>
          <a:chExt cx="0" cy="0"/>
        </a:xfrm>
      </p:grpSpPr>
      <p:grpSp>
        <p:nvGrpSpPr>
          <p:cNvPr id="955" name="Google Shape;219;p19"/>
          <p:cNvGrpSpPr/>
          <p:nvPr/>
        </p:nvGrpSpPr>
        <p:grpSpPr>
          <a:xfrm>
            <a:off x="4157280" y="0"/>
            <a:ext cx="4986360" cy="3918600"/>
            <a:chOff x="4157280" y="0"/>
            <a:chExt cx="4986360" cy="3918600"/>
          </a:xfrm>
        </p:grpSpPr>
        <p:pic>
          <p:nvPicPr>
            <p:cNvPr id="956" name="Google Shape;220;p19" descr=""/>
            <p:cNvPicPr/>
            <p:nvPr/>
          </p:nvPicPr>
          <p:blipFill>
            <a:blip r:embed="rId2"/>
            <a:srcRect l="-6507" t="19162" r="82983" b="20920"/>
            <a:stretch/>
          </p:blipFill>
          <p:spPr>
            <a:xfrm>
              <a:off x="6204600" y="0"/>
              <a:ext cx="2939040" cy="3918600"/>
            </a:xfrm>
            <a:prstGeom prst="rect">
              <a:avLst/>
            </a:prstGeom>
            <a:ln w="0">
              <a:noFill/>
            </a:ln>
          </p:spPr>
        </p:pic>
        <p:pic>
          <p:nvPicPr>
            <p:cNvPr id="957" name="Google Shape;221;p19" descr=""/>
            <p:cNvPicPr/>
            <p:nvPr/>
          </p:nvPicPr>
          <p:blipFill>
            <a:blip r:embed="rId3"/>
            <a:srcRect l="21159" t="59539" r="32617" b="0"/>
            <a:stretch/>
          </p:blipFill>
          <p:spPr>
            <a:xfrm>
              <a:off x="4157280" y="0"/>
              <a:ext cx="4986360" cy="2283840"/>
            </a:xfrm>
            <a:prstGeom prst="rect">
              <a:avLst/>
            </a:prstGeom>
            <a:ln w="0">
              <a:noFill/>
            </a:ln>
          </p:spPr>
        </p:pic>
      </p:grpSp>
      <p:grpSp>
        <p:nvGrpSpPr>
          <p:cNvPr id="958" name="Google Shape;222;p19"/>
          <p:cNvGrpSpPr/>
          <p:nvPr/>
        </p:nvGrpSpPr>
        <p:grpSpPr>
          <a:xfrm>
            <a:off x="0" y="1018080"/>
            <a:ext cx="4437720" cy="4165920"/>
            <a:chOff x="0" y="1018080"/>
            <a:chExt cx="4437720" cy="4165920"/>
          </a:xfrm>
        </p:grpSpPr>
        <p:pic>
          <p:nvPicPr>
            <p:cNvPr id="959" name="Google Shape;223;p19" descr=""/>
            <p:cNvPicPr/>
            <p:nvPr/>
          </p:nvPicPr>
          <p:blipFill>
            <a:blip r:embed="rId4"/>
            <a:srcRect l="40967" t="-3605" r="15754" b="60117"/>
            <a:stretch/>
          </p:blipFill>
          <p:spPr>
            <a:xfrm>
              <a:off x="0" y="2809440"/>
              <a:ext cx="4437720" cy="2333520"/>
            </a:xfrm>
            <a:prstGeom prst="rect">
              <a:avLst/>
            </a:prstGeom>
            <a:ln w="0">
              <a:noFill/>
            </a:ln>
          </p:spPr>
        </p:pic>
        <p:pic>
          <p:nvPicPr>
            <p:cNvPr id="960" name="Google Shape;224;p19" descr=""/>
            <p:cNvPicPr/>
            <p:nvPr/>
          </p:nvPicPr>
          <p:blipFill>
            <a:blip r:embed="rId5"/>
            <a:srcRect l="-6060" t="19626" r="82176" b="15702"/>
            <a:stretch/>
          </p:blipFill>
          <p:spPr>
            <a:xfrm rot="10800000">
              <a:off x="360" y="1018080"/>
              <a:ext cx="2939040" cy="4165920"/>
            </a:xfrm>
            <a:prstGeom prst="rect">
              <a:avLst/>
            </a:prstGeom>
            <a:ln w="0">
              <a:noFill/>
            </a:ln>
          </p:spPr>
        </p:pic>
      </p:grpSp>
      <p:grpSp>
        <p:nvGrpSpPr>
          <p:cNvPr id="961" name="Google Shape;225;p19"/>
          <p:cNvGrpSpPr/>
          <p:nvPr/>
        </p:nvGrpSpPr>
        <p:grpSpPr>
          <a:xfrm>
            <a:off x="-490680" y="364320"/>
            <a:ext cx="9231120" cy="5092920"/>
            <a:chOff x="-490680" y="364320"/>
            <a:chExt cx="9231120" cy="5092920"/>
          </a:xfrm>
        </p:grpSpPr>
        <p:sp>
          <p:nvSpPr>
            <p:cNvPr id="962" name="Google Shape;226;p19"/>
            <p:cNvSpPr/>
            <p:nvPr/>
          </p:nvSpPr>
          <p:spPr>
            <a:xfrm>
              <a:off x="531000" y="364320"/>
              <a:ext cx="1545120" cy="350280"/>
            </a:xfrm>
            <a:custGeom>
              <a:avLst/>
              <a:gdLst>
                <a:gd name="textAreaLeft" fmla="*/ 0 w 1545120"/>
                <a:gd name="textAreaRight" fmla="*/ 1545480 w 1545120"/>
                <a:gd name="textAreaTop" fmla="*/ 0 h 350280"/>
                <a:gd name="textAreaBottom" fmla="*/ 350640 h 350280"/>
              </a:gdLst>
              <a:ahLst/>
              <a:rect l="textAreaLeft" t="textAreaTop" r="textAreaRight" b="textAreaBottom"/>
              <a:pathLst>
                <a:path w="61812" h="14026">
                  <a:moveTo>
                    <a:pt x="7040" y="0"/>
                  </a:moveTo>
                  <a:cubicBezTo>
                    <a:pt x="6987" y="532"/>
                    <a:pt x="6934" y="1036"/>
                    <a:pt x="6907" y="1541"/>
                  </a:cubicBezTo>
                  <a:cubicBezTo>
                    <a:pt x="6695" y="4410"/>
                    <a:pt x="4410" y="6721"/>
                    <a:pt x="1515" y="6907"/>
                  </a:cubicBezTo>
                  <a:cubicBezTo>
                    <a:pt x="1010" y="6933"/>
                    <a:pt x="506" y="6986"/>
                    <a:pt x="1" y="7013"/>
                  </a:cubicBezTo>
                  <a:cubicBezTo>
                    <a:pt x="506" y="7066"/>
                    <a:pt x="1010" y="7119"/>
                    <a:pt x="1515" y="7146"/>
                  </a:cubicBezTo>
                  <a:cubicBezTo>
                    <a:pt x="4410" y="7332"/>
                    <a:pt x="6695" y="9642"/>
                    <a:pt x="6907" y="12511"/>
                  </a:cubicBezTo>
                  <a:cubicBezTo>
                    <a:pt x="6934" y="13016"/>
                    <a:pt x="6960" y="13521"/>
                    <a:pt x="7013" y="14025"/>
                  </a:cubicBezTo>
                  <a:cubicBezTo>
                    <a:pt x="7066" y="13521"/>
                    <a:pt x="7120" y="13016"/>
                    <a:pt x="7146" y="12511"/>
                  </a:cubicBezTo>
                  <a:cubicBezTo>
                    <a:pt x="7359" y="9642"/>
                    <a:pt x="9643" y="7332"/>
                    <a:pt x="12538" y="7146"/>
                  </a:cubicBezTo>
                  <a:cubicBezTo>
                    <a:pt x="13043" y="7119"/>
                    <a:pt x="13548" y="7066"/>
                    <a:pt x="14052" y="7013"/>
                  </a:cubicBezTo>
                  <a:cubicBezTo>
                    <a:pt x="13548" y="6986"/>
                    <a:pt x="13043" y="6933"/>
                    <a:pt x="12538" y="6907"/>
                  </a:cubicBezTo>
                  <a:cubicBezTo>
                    <a:pt x="9643" y="6694"/>
                    <a:pt x="7359" y="4410"/>
                    <a:pt x="7173" y="1541"/>
                  </a:cubicBezTo>
                  <a:cubicBezTo>
                    <a:pt x="7120" y="1036"/>
                    <a:pt x="7066" y="532"/>
                    <a:pt x="7040" y="0"/>
                  </a:cubicBezTo>
                  <a:close/>
                  <a:moveTo>
                    <a:pt x="30893" y="0"/>
                  </a:moveTo>
                  <a:cubicBezTo>
                    <a:pt x="30840" y="532"/>
                    <a:pt x="30813" y="1036"/>
                    <a:pt x="30787" y="1541"/>
                  </a:cubicBezTo>
                  <a:cubicBezTo>
                    <a:pt x="30574" y="4410"/>
                    <a:pt x="28263" y="6694"/>
                    <a:pt x="25394" y="6880"/>
                  </a:cubicBezTo>
                  <a:cubicBezTo>
                    <a:pt x="24890" y="6933"/>
                    <a:pt x="24385" y="6986"/>
                    <a:pt x="23880" y="7013"/>
                  </a:cubicBezTo>
                  <a:cubicBezTo>
                    <a:pt x="24385" y="7066"/>
                    <a:pt x="24890" y="7119"/>
                    <a:pt x="25394" y="7146"/>
                  </a:cubicBezTo>
                  <a:cubicBezTo>
                    <a:pt x="28290" y="7332"/>
                    <a:pt x="30574" y="9642"/>
                    <a:pt x="30787" y="12511"/>
                  </a:cubicBezTo>
                  <a:cubicBezTo>
                    <a:pt x="30813" y="13016"/>
                    <a:pt x="30866" y="13521"/>
                    <a:pt x="30893" y="14025"/>
                  </a:cubicBezTo>
                  <a:cubicBezTo>
                    <a:pt x="30946" y="13521"/>
                    <a:pt x="30999" y="13016"/>
                    <a:pt x="31026" y="12511"/>
                  </a:cubicBezTo>
                  <a:cubicBezTo>
                    <a:pt x="31238" y="9642"/>
                    <a:pt x="33522" y="7332"/>
                    <a:pt x="36418" y="7146"/>
                  </a:cubicBezTo>
                  <a:cubicBezTo>
                    <a:pt x="36922" y="7119"/>
                    <a:pt x="37427" y="7066"/>
                    <a:pt x="37932" y="7013"/>
                  </a:cubicBezTo>
                  <a:cubicBezTo>
                    <a:pt x="37427" y="6960"/>
                    <a:pt x="36922" y="6933"/>
                    <a:pt x="36418" y="6907"/>
                  </a:cubicBezTo>
                  <a:cubicBezTo>
                    <a:pt x="33522" y="6721"/>
                    <a:pt x="31212" y="4410"/>
                    <a:pt x="31026" y="1541"/>
                  </a:cubicBezTo>
                  <a:cubicBezTo>
                    <a:pt x="30999" y="1036"/>
                    <a:pt x="30946" y="532"/>
                    <a:pt x="30893" y="0"/>
                  </a:cubicBezTo>
                  <a:close/>
                  <a:moveTo>
                    <a:pt x="54772" y="0"/>
                  </a:moveTo>
                  <a:cubicBezTo>
                    <a:pt x="54719" y="532"/>
                    <a:pt x="54692" y="1036"/>
                    <a:pt x="54639" y="1541"/>
                  </a:cubicBezTo>
                  <a:cubicBezTo>
                    <a:pt x="54453" y="4410"/>
                    <a:pt x="52143" y="6694"/>
                    <a:pt x="49274" y="6880"/>
                  </a:cubicBezTo>
                  <a:cubicBezTo>
                    <a:pt x="48769" y="6933"/>
                    <a:pt x="48264" y="6986"/>
                    <a:pt x="47733" y="7013"/>
                  </a:cubicBezTo>
                  <a:cubicBezTo>
                    <a:pt x="48264" y="7066"/>
                    <a:pt x="48769" y="7119"/>
                    <a:pt x="49274" y="7146"/>
                  </a:cubicBezTo>
                  <a:cubicBezTo>
                    <a:pt x="52143" y="7332"/>
                    <a:pt x="54453" y="9642"/>
                    <a:pt x="54639" y="12511"/>
                  </a:cubicBezTo>
                  <a:cubicBezTo>
                    <a:pt x="54666" y="13016"/>
                    <a:pt x="54719" y="13521"/>
                    <a:pt x="54772" y="14025"/>
                  </a:cubicBezTo>
                  <a:cubicBezTo>
                    <a:pt x="54825" y="13521"/>
                    <a:pt x="54852" y="13016"/>
                    <a:pt x="54905" y="12511"/>
                  </a:cubicBezTo>
                  <a:cubicBezTo>
                    <a:pt x="55091" y="9616"/>
                    <a:pt x="57402" y="7332"/>
                    <a:pt x="60297" y="7146"/>
                  </a:cubicBezTo>
                  <a:cubicBezTo>
                    <a:pt x="60802" y="7119"/>
                    <a:pt x="61306" y="7066"/>
                    <a:pt x="61811" y="7013"/>
                  </a:cubicBezTo>
                  <a:cubicBezTo>
                    <a:pt x="61280" y="6986"/>
                    <a:pt x="60775" y="6933"/>
                    <a:pt x="60297" y="6907"/>
                  </a:cubicBezTo>
                  <a:cubicBezTo>
                    <a:pt x="57402" y="6721"/>
                    <a:pt x="55117" y="4410"/>
                    <a:pt x="54905" y="1541"/>
                  </a:cubicBezTo>
                  <a:cubicBezTo>
                    <a:pt x="54878" y="1036"/>
                    <a:pt x="54825" y="532"/>
                    <a:pt x="54772" y="0"/>
                  </a:cubicBezTo>
                  <a:close/>
                </a:path>
              </a:pathLst>
            </a:custGeom>
            <a:noFill/>
            <a:ln w="19050">
              <a:solidFill>
                <a:srgbClr val="ffffff"/>
              </a:solidFill>
              <a:round/>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ffffff"/>
                </a:solidFill>
                <a:latin typeface="Arial"/>
              </a:endParaRPr>
            </a:p>
          </p:txBody>
        </p:sp>
        <p:sp>
          <p:nvSpPr>
            <p:cNvPr id="963" name="Google Shape;227;p19"/>
            <p:cNvSpPr/>
            <p:nvPr/>
          </p:nvSpPr>
          <p:spPr>
            <a:xfrm>
              <a:off x="7994520" y="4151520"/>
              <a:ext cx="745920" cy="1305720"/>
            </a:xfrm>
            <a:custGeom>
              <a:avLst/>
              <a:gdLst>
                <a:gd name="textAreaLeft" fmla="*/ 0 w 745920"/>
                <a:gd name="textAreaRight" fmla="*/ 746280 w 745920"/>
                <a:gd name="textAreaTop" fmla="*/ 0 h 1305720"/>
                <a:gd name="textAreaBottom" fmla="*/ 1306080 h 1305720"/>
              </a:gdLst>
              <a:ahLst/>
              <a:rect l="textAreaLeft" t="textAreaTop" r="textAreaRight" b="textAreaBottom"/>
              <a:pathLst>
                <a:path w="29856" h="52248">
                  <a:moveTo>
                    <a:pt x="20668" y="8089"/>
                  </a:moveTo>
                  <a:cubicBezTo>
                    <a:pt x="20666" y="8116"/>
                    <a:pt x="20665" y="8144"/>
                    <a:pt x="20664" y="8171"/>
                  </a:cubicBezTo>
                  <a:cubicBezTo>
                    <a:pt x="20665" y="8144"/>
                    <a:pt x="20667" y="8116"/>
                    <a:pt x="20668" y="8089"/>
                  </a:cubicBezTo>
                  <a:close/>
                  <a:moveTo>
                    <a:pt x="24585" y="4346"/>
                  </a:moveTo>
                  <a:cubicBezTo>
                    <a:pt x="26590" y="4346"/>
                    <a:pt x="27886" y="4872"/>
                    <a:pt x="28285" y="5736"/>
                  </a:cubicBezTo>
                  <a:cubicBezTo>
                    <a:pt x="28913" y="7071"/>
                    <a:pt x="27420" y="9193"/>
                    <a:pt x="24671" y="11235"/>
                  </a:cubicBezTo>
                  <a:lnTo>
                    <a:pt x="24435" y="11235"/>
                  </a:lnTo>
                  <a:cubicBezTo>
                    <a:pt x="24042" y="11235"/>
                    <a:pt x="23571" y="11235"/>
                    <a:pt x="23099" y="11314"/>
                  </a:cubicBezTo>
                  <a:cubicBezTo>
                    <a:pt x="19642" y="11707"/>
                    <a:pt x="16185" y="12649"/>
                    <a:pt x="12885" y="14142"/>
                  </a:cubicBezTo>
                  <a:cubicBezTo>
                    <a:pt x="10136" y="15242"/>
                    <a:pt x="7464" y="16735"/>
                    <a:pt x="5029" y="18542"/>
                  </a:cubicBezTo>
                  <a:cubicBezTo>
                    <a:pt x="3222" y="18542"/>
                    <a:pt x="1965" y="18071"/>
                    <a:pt x="1572" y="17206"/>
                  </a:cubicBezTo>
                  <a:cubicBezTo>
                    <a:pt x="550" y="14849"/>
                    <a:pt x="5814" y="10292"/>
                    <a:pt x="13043" y="7150"/>
                  </a:cubicBezTo>
                  <a:cubicBezTo>
                    <a:pt x="15085" y="6286"/>
                    <a:pt x="17128" y="5578"/>
                    <a:pt x="19249" y="5107"/>
                  </a:cubicBezTo>
                  <a:cubicBezTo>
                    <a:pt x="20170" y="5798"/>
                    <a:pt x="20716" y="6938"/>
                    <a:pt x="20668" y="8089"/>
                  </a:cubicBezTo>
                  <a:lnTo>
                    <a:pt x="20668" y="8089"/>
                  </a:lnTo>
                  <a:cubicBezTo>
                    <a:pt x="20775" y="6395"/>
                    <a:pt x="21790" y="4941"/>
                    <a:pt x="23413" y="4400"/>
                  </a:cubicBezTo>
                  <a:cubicBezTo>
                    <a:pt x="23827" y="4363"/>
                    <a:pt x="24218" y="4346"/>
                    <a:pt x="24585" y="4346"/>
                  </a:cubicBezTo>
                  <a:close/>
                  <a:moveTo>
                    <a:pt x="24121" y="11707"/>
                  </a:moveTo>
                  <a:cubicBezTo>
                    <a:pt x="21842" y="13278"/>
                    <a:pt x="19407" y="14692"/>
                    <a:pt x="16814" y="15792"/>
                  </a:cubicBezTo>
                  <a:cubicBezTo>
                    <a:pt x="13278" y="17364"/>
                    <a:pt x="9586" y="18306"/>
                    <a:pt x="5736" y="18542"/>
                  </a:cubicBezTo>
                  <a:cubicBezTo>
                    <a:pt x="8014" y="16971"/>
                    <a:pt x="10528" y="15556"/>
                    <a:pt x="13121" y="14457"/>
                  </a:cubicBezTo>
                  <a:cubicBezTo>
                    <a:pt x="16264" y="13042"/>
                    <a:pt x="19721" y="12100"/>
                    <a:pt x="23178" y="11707"/>
                  </a:cubicBezTo>
                  <a:close/>
                  <a:moveTo>
                    <a:pt x="24828" y="11707"/>
                  </a:moveTo>
                  <a:cubicBezTo>
                    <a:pt x="26713" y="11785"/>
                    <a:pt x="27970" y="12257"/>
                    <a:pt x="28285" y="13121"/>
                  </a:cubicBezTo>
                  <a:cubicBezTo>
                    <a:pt x="28835" y="14457"/>
                    <a:pt x="27420" y="16499"/>
                    <a:pt x="24671" y="18621"/>
                  </a:cubicBezTo>
                  <a:lnTo>
                    <a:pt x="24435" y="18621"/>
                  </a:lnTo>
                  <a:cubicBezTo>
                    <a:pt x="24042" y="18621"/>
                    <a:pt x="23571" y="18699"/>
                    <a:pt x="23099" y="18699"/>
                  </a:cubicBezTo>
                  <a:cubicBezTo>
                    <a:pt x="19564" y="19092"/>
                    <a:pt x="16185" y="20035"/>
                    <a:pt x="12885" y="21528"/>
                  </a:cubicBezTo>
                  <a:cubicBezTo>
                    <a:pt x="10136" y="22628"/>
                    <a:pt x="7464" y="24120"/>
                    <a:pt x="5029" y="25927"/>
                  </a:cubicBezTo>
                  <a:cubicBezTo>
                    <a:pt x="3222" y="25849"/>
                    <a:pt x="1965" y="25377"/>
                    <a:pt x="1572" y="24592"/>
                  </a:cubicBezTo>
                  <a:cubicBezTo>
                    <a:pt x="943" y="23256"/>
                    <a:pt x="2436" y="21135"/>
                    <a:pt x="5186" y="19092"/>
                  </a:cubicBezTo>
                  <a:cubicBezTo>
                    <a:pt x="8093" y="19092"/>
                    <a:pt x="12414" y="18149"/>
                    <a:pt x="16971" y="16185"/>
                  </a:cubicBezTo>
                  <a:cubicBezTo>
                    <a:pt x="19721" y="15007"/>
                    <a:pt x="22392" y="13514"/>
                    <a:pt x="24828" y="11707"/>
                  </a:cubicBezTo>
                  <a:close/>
                  <a:moveTo>
                    <a:pt x="24121" y="19092"/>
                  </a:moveTo>
                  <a:cubicBezTo>
                    <a:pt x="21842" y="20663"/>
                    <a:pt x="19407" y="22078"/>
                    <a:pt x="16814" y="23178"/>
                  </a:cubicBezTo>
                  <a:cubicBezTo>
                    <a:pt x="13278" y="24749"/>
                    <a:pt x="9586" y="25692"/>
                    <a:pt x="5736" y="25927"/>
                  </a:cubicBezTo>
                  <a:cubicBezTo>
                    <a:pt x="8014" y="24356"/>
                    <a:pt x="10528" y="22942"/>
                    <a:pt x="13121" y="21842"/>
                  </a:cubicBezTo>
                  <a:cubicBezTo>
                    <a:pt x="16264" y="20428"/>
                    <a:pt x="19721" y="19485"/>
                    <a:pt x="23178" y="19092"/>
                  </a:cubicBezTo>
                  <a:close/>
                  <a:moveTo>
                    <a:pt x="24042" y="26399"/>
                  </a:moveTo>
                  <a:lnTo>
                    <a:pt x="24042" y="26477"/>
                  </a:lnTo>
                  <a:cubicBezTo>
                    <a:pt x="21764" y="28049"/>
                    <a:pt x="19328" y="29384"/>
                    <a:pt x="16814" y="30484"/>
                  </a:cubicBezTo>
                  <a:cubicBezTo>
                    <a:pt x="13278" y="31977"/>
                    <a:pt x="9586" y="32998"/>
                    <a:pt x="5814" y="33234"/>
                  </a:cubicBezTo>
                  <a:cubicBezTo>
                    <a:pt x="8093" y="31663"/>
                    <a:pt x="10528" y="30249"/>
                    <a:pt x="13043" y="29227"/>
                  </a:cubicBezTo>
                  <a:cubicBezTo>
                    <a:pt x="16264" y="27734"/>
                    <a:pt x="19642" y="26870"/>
                    <a:pt x="23178" y="26477"/>
                  </a:cubicBezTo>
                  <a:cubicBezTo>
                    <a:pt x="23492" y="26399"/>
                    <a:pt x="23806" y="26399"/>
                    <a:pt x="24042" y="26399"/>
                  </a:cubicBezTo>
                  <a:close/>
                  <a:moveTo>
                    <a:pt x="24828" y="19092"/>
                  </a:moveTo>
                  <a:cubicBezTo>
                    <a:pt x="26713" y="19092"/>
                    <a:pt x="27970" y="19642"/>
                    <a:pt x="28285" y="20428"/>
                  </a:cubicBezTo>
                  <a:cubicBezTo>
                    <a:pt x="28835" y="21842"/>
                    <a:pt x="27420" y="23885"/>
                    <a:pt x="24592" y="26006"/>
                  </a:cubicBezTo>
                  <a:lnTo>
                    <a:pt x="24435" y="26006"/>
                  </a:lnTo>
                  <a:cubicBezTo>
                    <a:pt x="24042" y="26006"/>
                    <a:pt x="23571" y="26006"/>
                    <a:pt x="23099" y="26085"/>
                  </a:cubicBezTo>
                  <a:cubicBezTo>
                    <a:pt x="19564" y="26477"/>
                    <a:pt x="16185" y="27420"/>
                    <a:pt x="12885" y="28913"/>
                  </a:cubicBezTo>
                  <a:cubicBezTo>
                    <a:pt x="10136" y="30013"/>
                    <a:pt x="7464" y="31506"/>
                    <a:pt x="5029" y="33313"/>
                  </a:cubicBezTo>
                  <a:cubicBezTo>
                    <a:pt x="3222" y="33156"/>
                    <a:pt x="1965" y="32763"/>
                    <a:pt x="1572" y="31820"/>
                  </a:cubicBezTo>
                  <a:lnTo>
                    <a:pt x="1572" y="31899"/>
                  </a:lnTo>
                  <a:cubicBezTo>
                    <a:pt x="943" y="30563"/>
                    <a:pt x="2436" y="28520"/>
                    <a:pt x="5186" y="26399"/>
                  </a:cubicBezTo>
                  <a:cubicBezTo>
                    <a:pt x="5290" y="26402"/>
                    <a:pt x="5396" y="26403"/>
                    <a:pt x="5503" y="26403"/>
                  </a:cubicBezTo>
                  <a:cubicBezTo>
                    <a:pt x="8403" y="26403"/>
                    <a:pt x="12577" y="25386"/>
                    <a:pt x="16971" y="23492"/>
                  </a:cubicBezTo>
                  <a:cubicBezTo>
                    <a:pt x="19721" y="22392"/>
                    <a:pt x="22392" y="20899"/>
                    <a:pt x="24828" y="19092"/>
                  </a:cubicBezTo>
                  <a:close/>
                  <a:moveTo>
                    <a:pt x="24121" y="33784"/>
                  </a:moveTo>
                  <a:cubicBezTo>
                    <a:pt x="21842" y="35434"/>
                    <a:pt x="19328" y="36770"/>
                    <a:pt x="16735" y="37870"/>
                  </a:cubicBezTo>
                  <a:cubicBezTo>
                    <a:pt x="13314" y="39425"/>
                    <a:pt x="9662" y="40364"/>
                    <a:pt x="5855" y="40612"/>
                  </a:cubicBezTo>
                  <a:lnTo>
                    <a:pt x="5855" y="40612"/>
                  </a:lnTo>
                  <a:cubicBezTo>
                    <a:pt x="8099" y="38999"/>
                    <a:pt x="10495" y="37615"/>
                    <a:pt x="13043" y="36534"/>
                  </a:cubicBezTo>
                  <a:cubicBezTo>
                    <a:pt x="16264" y="35120"/>
                    <a:pt x="19642" y="34177"/>
                    <a:pt x="23099" y="33784"/>
                  </a:cubicBezTo>
                  <a:close/>
                  <a:moveTo>
                    <a:pt x="24828" y="26399"/>
                  </a:moveTo>
                  <a:cubicBezTo>
                    <a:pt x="26713" y="26399"/>
                    <a:pt x="27970" y="26949"/>
                    <a:pt x="28363" y="27813"/>
                  </a:cubicBezTo>
                  <a:cubicBezTo>
                    <a:pt x="28913" y="29149"/>
                    <a:pt x="27420" y="31191"/>
                    <a:pt x="24671" y="33313"/>
                  </a:cubicBezTo>
                  <a:lnTo>
                    <a:pt x="24671" y="33391"/>
                  </a:lnTo>
                  <a:lnTo>
                    <a:pt x="23099" y="33391"/>
                  </a:lnTo>
                  <a:cubicBezTo>
                    <a:pt x="19564" y="33784"/>
                    <a:pt x="16107" y="34727"/>
                    <a:pt x="12885" y="36141"/>
                  </a:cubicBezTo>
                  <a:cubicBezTo>
                    <a:pt x="10136" y="37320"/>
                    <a:pt x="7464" y="38812"/>
                    <a:pt x="5029" y="40620"/>
                  </a:cubicBezTo>
                  <a:cubicBezTo>
                    <a:pt x="3222" y="40541"/>
                    <a:pt x="1965" y="40148"/>
                    <a:pt x="1572" y="39205"/>
                  </a:cubicBezTo>
                  <a:cubicBezTo>
                    <a:pt x="1022" y="37870"/>
                    <a:pt x="2515" y="35748"/>
                    <a:pt x="5264" y="33706"/>
                  </a:cubicBezTo>
                  <a:cubicBezTo>
                    <a:pt x="8171" y="33706"/>
                    <a:pt x="12493" y="32763"/>
                    <a:pt x="16971" y="30799"/>
                  </a:cubicBezTo>
                  <a:cubicBezTo>
                    <a:pt x="19799" y="29699"/>
                    <a:pt x="22392" y="28206"/>
                    <a:pt x="24828" y="26399"/>
                  </a:cubicBezTo>
                  <a:close/>
                  <a:moveTo>
                    <a:pt x="24828" y="33784"/>
                  </a:moveTo>
                  <a:cubicBezTo>
                    <a:pt x="26792" y="33784"/>
                    <a:pt x="27970" y="34256"/>
                    <a:pt x="28285" y="35120"/>
                  </a:cubicBezTo>
                  <a:lnTo>
                    <a:pt x="28285" y="35198"/>
                  </a:lnTo>
                  <a:cubicBezTo>
                    <a:pt x="29306" y="37555"/>
                    <a:pt x="24042" y="42034"/>
                    <a:pt x="16814" y="45176"/>
                  </a:cubicBezTo>
                  <a:cubicBezTo>
                    <a:pt x="14457" y="46198"/>
                    <a:pt x="12021" y="46983"/>
                    <a:pt x="9507" y="47533"/>
                  </a:cubicBezTo>
                  <a:cubicBezTo>
                    <a:pt x="8407" y="46748"/>
                    <a:pt x="7700" y="45491"/>
                    <a:pt x="7700" y="44155"/>
                  </a:cubicBezTo>
                  <a:cubicBezTo>
                    <a:pt x="7700" y="45884"/>
                    <a:pt x="6600" y="47455"/>
                    <a:pt x="4950" y="48005"/>
                  </a:cubicBezTo>
                  <a:cubicBezTo>
                    <a:pt x="3222" y="47926"/>
                    <a:pt x="1965" y="47455"/>
                    <a:pt x="1572" y="46591"/>
                  </a:cubicBezTo>
                  <a:cubicBezTo>
                    <a:pt x="943" y="45255"/>
                    <a:pt x="2436" y="43212"/>
                    <a:pt x="5186" y="41091"/>
                  </a:cubicBezTo>
                  <a:cubicBezTo>
                    <a:pt x="5290" y="41094"/>
                    <a:pt x="5396" y="41095"/>
                    <a:pt x="5504" y="41095"/>
                  </a:cubicBezTo>
                  <a:cubicBezTo>
                    <a:pt x="8403" y="41095"/>
                    <a:pt x="12577" y="40081"/>
                    <a:pt x="16971" y="38262"/>
                  </a:cubicBezTo>
                  <a:cubicBezTo>
                    <a:pt x="19721" y="37084"/>
                    <a:pt x="22392" y="35591"/>
                    <a:pt x="24828" y="33784"/>
                  </a:cubicBezTo>
                  <a:close/>
                  <a:moveTo>
                    <a:pt x="20742" y="0"/>
                  </a:moveTo>
                  <a:cubicBezTo>
                    <a:pt x="20742" y="2279"/>
                    <a:pt x="18935" y="4086"/>
                    <a:pt x="16657" y="4086"/>
                  </a:cubicBezTo>
                  <a:cubicBezTo>
                    <a:pt x="17442" y="4086"/>
                    <a:pt x="18149" y="4243"/>
                    <a:pt x="18857" y="4714"/>
                  </a:cubicBezTo>
                  <a:cubicBezTo>
                    <a:pt x="16814" y="5186"/>
                    <a:pt x="14850" y="5893"/>
                    <a:pt x="12964" y="6678"/>
                  </a:cubicBezTo>
                  <a:cubicBezTo>
                    <a:pt x="5186" y="10057"/>
                    <a:pt x="0" y="14771"/>
                    <a:pt x="1257" y="17364"/>
                  </a:cubicBezTo>
                  <a:cubicBezTo>
                    <a:pt x="1650" y="18306"/>
                    <a:pt x="2829" y="18856"/>
                    <a:pt x="4557" y="19013"/>
                  </a:cubicBezTo>
                  <a:cubicBezTo>
                    <a:pt x="1886" y="21135"/>
                    <a:pt x="629" y="23178"/>
                    <a:pt x="1257" y="24670"/>
                  </a:cubicBezTo>
                  <a:cubicBezTo>
                    <a:pt x="1650" y="25613"/>
                    <a:pt x="2829" y="26163"/>
                    <a:pt x="4557" y="26320"/>
                  </a:cubicBezTo>
                  <a:cubicBezTo>
                    <a:pt x="1886" y="28442"/>
                    <a:pt x="629" y="30563"/>
                    <a:pt x="1257" y="31977"/>
                  </a:cubicBezTo>
                  <a:cubicBezTo>
                    <a:pt x="1650" y="32998"/>
                    <a:pt x="2829" y="33470"/>
                    <a:pt x="4557" y="33627"/>
                  </a:cubicBezTo>
                  <a:cubicBezTo>
                    <a:pt x="1965" y="35748"/>
                    <a:pt x="550" y="37870"/>
                    <a:pt x="1257" y="39362"/>
                  </a:cubicBezTo>
                  <a:cubicBezTo>
                    <a:pt x="1650" y="40384"/>
                    <a:pt x="2829" y="40855"/>
                    <a:pt x="4557" y="41012"/>
                  </a:cubicBezTo>
                  <a:cubicBezTo>
                    <a:pt x="1886" y="43134"/>
                    <a:pt x="629" y="45255"/>
                    <a:pt x="1257" y="46669"/>
                  </a:cubicBezTo>
                  <a:cubicBezTo>
                    <a:pt x="1650" y="47769"/>
                    <a:pt x="2986" y="48319"/>
                    <a:pt x="4950" y="48398"/>
                  </a:cubicBezTo>
                  <a:cubicBezTo>
                    <a:pt x="6600" y="48948"/>
                    <a:pt x="7779" y="50440"/>
                    <a:pt x="7779" y="52248"/>
                  </a:cubicBezTo>
                  <a:cubicBezTo>
                    <a:pt x="7779" y="49969"/>
                    <a:pt x="9586" y="48162"/>
                    <a:pt x="11864" y="48162"/>
                  </a:cubicBezTo>
                  <a:cubicBezTo>
                    <a:pt x="11236" y="48162"/>
                    <a:pt x="10686" y="48005"/>
                    <a:pt x="10136" y="47769"/>
                  </a:cubicBezTo>
                  <a:cubicBezTo>
                    <a:pt x="12493" y="47219"/>
                    <a:pt x="14771" y="46512"/>
                    <a:pt x="17050" y="45569"/>
                  </a:cubicBezTo>
                  <a:cubicBezTo>
                    <a:pt x="24671" y="42269"/>
                    <a:pt x="29856" y="37634"/>
                    <a:pt x="28756" y="34963"/>
                  </a:cubicBezTo>
                  <a:cubicBezTo>
                    <a:pt x="28285" y="34020"/>
                    <a:pt x="27185" y="33470"/>
                    <a:pt x="25378" y="33313"/>
                  </a:cubicBezTo>
                  <a:cubicBezTo>
                    <a:pt x="27970" y="31191"/>
                    <a:pt x="29306" y="29070"/>
                    <a:pt x="28756" y="27656"/>
                  </a:cubicBezTo>
                  <a:cubicBezTo>
                    <a:pt x="28285" y="26635"/>
                    <a:pt x="27106" y="26163"/>
                    <a:pt x="25378" y="26006"/>
                  </a:cubicBezTo>
                  <a:cubicBezTo>
                    <a:pt x="28049" y="23885"/>
                    <a:pt x="29385" y="21763"/>
                    <a:pt x="28756" y="20271"/>
                  </a:cubicBezTo>
                  <a:cubicBezTo>
                    <a:pt x="28285" y="19328"/>
                    <a:pt x="27185" y="18778"/>
                    <a:pt x="25378" y="18621"/>
                  </a:cubicBezTo>
                  <a:cubicBezTo>
                    <a:pt x="28049" y="16499"/>
                    <a:pt x="29306" y="14378"/>
                    <a:pt x="28756" y="12964"/>
                  </a:cubicBezTo>
                  <a:cubicBezTo>
                    <a:pt x="28285" y="11942"/>
                    <a:pt x="27185" y="11392"/>
                    <a:pt x="25378" y="11314"/>
                  </a:cubicBezTo>
                  <a:cubicBezTo>
                    <a:pt x="28049" y="9193"/>
                    <a:pt x="29306" y="7071"/>
                    <a:pt x="28756" y="5578"/>
                  </a:cubicBezTo>
                  <a:cubicBezTo>
                    <a:pt x="28285" y="4478"/>
                    <a:pt x="26792" y="3929"/>
                    <a:pt x="24513" y="3929"/>
                  </a:cubicBezTo>
                  <a:lnTo>
                    <a:pt x="23649" y="3929"/>
                  </a:lnTo>
                  <a:cubicBezTo>
                    <a:pt x="21921" y="3379"/>
                    <a:pt x="20742" y="1807"/>
                    <a:pt x="20742" y="0"/>
                  </a:cubicBezTo>
                  <a:close/>
                </a:path>
              </a:pathLst>
            </a:custGeom>
            <a:solidFill>
              <a:schemeClr val="lt1"/>
            </a:solidFill>
            <a:ln w="9525">
              <a:solidFill>
                <a:srgbClr val="ffffff"/>
              </a:solidFill>
              <a:round/>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000000"/>
                </a:solidFill>
                <a:latin typeface="Arial"/>
              </a:endParaRPr>
            </a:p>
          </p:txBody>
        </p:sp>
        <p:sp>
          <p:nvSpPr>
            <p:cNvPr id="964" name="Google Shape;228;p19"/>
            <p:cNvSpPr/>
            <p:nvPr/>
          </p:nvSpPr>
          <p:spPr>
            <a:xfrm>
              <a:off x="-490680" y="4377600"/>
              <a:ext cx="1021320" cy="1018080"/>
            </a:xfrm>
            <a:custGeom>
              <a:avLst/>
              <a:gdLst>
                <a:gd name="textAreaLeft" fmla="*/ 0 w 1021320"/>
                <a:gd name="textAreaRight" fmla="*/ 1021680 w 1021320"/>
                <a:gd name="textAreaTop" fmla="*/ 0 h 1018080"/>
                <a:gd name="textAreaBottom" fmla="*/ 1018440 h 1018080"/>
              </a:gdLst>
              <a:ahLst/>
              <a:rect l="textAreaLeft" t="textAreaTop" r="textAreaRight" b="textAreaBottom"/>
              <a:pathLst>
                <a:path w="52484" h="52327">
                  <a:moveTo>
                    <a:pt x="23885" y="79"/>
                  </a:moveTo>
                  <a:lnTo>
                    <a:pt x="22706" y="158"/>
                  </a:lnTo>
                  <a:lnTo>
                    <a:pt x="24435" y="16500"/>
                  </a:lnTo>
                  <a:lnTo>
                    <a:pt x="25613" y="16421"/>
                  </a:lnTo>
                  <a:lnTo>
                    <a:pt x="23885" y="79"/>
                  </a:lnTo>
                  <a:close/>
                  <a:moveTo>
                    <a:pt x="28206" y="1"/>
                  </a:moveTo>
                  <a:lnTo>
                    <a:pt x="26477" y="16343"/>
                  </a:lnTo>
                  <a:lnTo>
                    <a:pt x="27735" y="16500"/>
                  </a:lnTo>
                  <a:lnTo>
                    <a:pt x="29463" y="158"/>
                  </a:lnTo>
                  <a:lnTo>
                    <a:pt x="28206" y="1"/>
                  </a:lnTo>
                  <a:close/>
                  <a:moveTo>
                    <a:pt x="33549" y="944"/>
                  </a:moveTo>
                  <a:lnTo>
                    <a:pt x="28520" y="16657"/>
                  </a:lnTo>
                  <a:lnTo>
                    <a:pt x="29699" y="16971"/>
                  </a:lnTo>
                  <a:lnTo>
                    <a:pt x="34727" y="1336"/>
                  </a:lnTo>
                  <a:lnTo>
                    <a:pt x="33549" y="944"/>
                  </a:lnTo>
                  <a:close/>
                  <a:moveTo>
                    <a:pt x="18542" y="1101"/>
                  </a:moveTo>
                  <a:lnTo>
                    <a:pt x="17364" y="1494"/>
                  </a:lnTo>
                  <a:lnTo>
                    <a:pt x="22470" y="17207"/>
                  </a:lnTo>
                  <a:lnTo>
                    <a:pt x="23649" y="16814"/>
                  </a:lnTo>
                  <a:lnTo>
                    <a:pt x="18542" y="1101"/>
                  </a:lnTo>
                  <a:close/>
                  <a:moveTo>
                    <a:pt x="38655" y="3065"/>
                  </a:moveTo>
                  <a:lnTo>
                    <a:pt x="30406" y="17286"/>
                  </a:lnTo>
                  <a:lnTo>
                    <a:pt x="31506" y="17914"/>
                  </a:lnTo>
                  <a:lnTo>
                    <a:pt x="39755" y="3693"/>
                  </a:lnTo>
                  <a:lnTo>
                    <a:pt x="38655" y="3065"/>
                  </a:lnTo>
                  <a:close/>
                  <a:moveTo>
                    <a:pt x="13514" y="3301"/>
                  </a:moveTo>
                  <a:lnTo>
                    <a:pt x="12414" y="3851"/>
                  </a:lnTo>
                  <a:lnTo>
                    <a:pt x="20585" y="18150"/>
                  </a:lnTo>
                  <a:lnTo>
                    <a:pt x="21685" y="17521"/>
                  </a:lnTo>
                  <a:lnTo>
                    <a:pt x="13514" y="3301"/>
                  </a:lnTo>
                  <a:close/>
                  <a:moveTo>
                    <a:pt x="43212" y="6129"/>
                  </a:moveTo>
                  <a:lnTo>
                    <a:pt x="32213" y="18386"/>
                  </a:lnTo>
                  <a:lnTo>
                    <a:pt x="33077" y="19171"/>
                  </a:lnTo>
                  <a:lnTo>
                    <a:pt x="44155" y="6993"/>
                  </a:lnTo>
                  <a:lnTo>
                    <a:pt x="43212" y="6129"/>
                  </a:lnTo>
                  <a:close/>
                  <a:moveTo>
                    <a:pt x="8957" y="6443"/>
                  </a:moveTo>
                  <a:lnTo>
                    <a:pt x="8014" y="7229"/>
                  </a:lnTo>
                  <a:lnTo>
                    <a:pt x="19092" y="19486"/>
                  </a:lnTo>
                  <a:lnTo>
                    <a:pt x="20035" y="18621"/>
                  </a:lnTo>
                  <a:lnTo>
                    <a:pt x="8957" y="6443"/>
                  </a:lnTo>
                  <a:close/>
                  <a:moveTo>
                    <a:pt x="46984" y="10136"/>
                  </a:moveTo>
                  <a:lnTo>
                    <a:pt x="33706" y="19721"/>
                  </a:lnTo>
                  <a:lnTo>
                    <a:pt x="34413" y="20743"/>
                  </a:lnTo>
                  <a:lnTo>
                    <a:pt x="47769" y="11079"/>
                  </a:lnTo>
                  <a:lnTo>
                    <a:pt x="46984" y="10136"/>
                  </a:lnTo>
                  <a:close/>
                  <a:moveTo>
                    <a:pt x="5264" y="10450"/>
                  </a:moveTo>
                  <a:lnTo>
                    <a:pt x="4479" y="11393"/>
                  </a:lnTo>
                  <a:lnTo>
                    <a:pt x="17835" y="21135"/>
                  </a:lnTo>
                  <a:lnTo>
                    <a:pt x="18542" y="20114"/>
                  </a:lnTo>
                  <a:lnTo>
                    <a:pt x="5264" y="10450"/>
                  </a:lnTo>
                  <a:close/>
                  <a:moveTo>
                    <a:pt x="49891" y="14771"/>
                  </a:moveTo>
                  <a:lnTo>
                    <a:pt x="34884" y="21450"/>
                  </a:lnTo>
                  <a:lnTo>
                    <a:pt x="35356" y="22628"/>
                  </a:lnTo>
                  <a:lnTo>
                    <a:pt x="50441" y="15871"/>
                  </a:lnTo>
                  <a:lnTo>
                    <a:pt x="49891" y="14771"/>
                  </a:lnTo>
                  <a:close/>
                  <a:moveTo>
                    <a:pt x="2436" y="15164"/>
                  </a:moveTo>
                  <a:lnTo>
                    <a:pt x="1964" y="16264"/>
                  </a:lnTo>
                  <a:lnTo>
                    <a:pt x="16971" y="22942"/>
                  </a:lnTo>
                  <a:lnTo>
                    <a:pt x="17442" y="21843"/>
                  </a:lnTo>
                  <a:lnTo>
                    <a:pt x="2436" y="15164"/>
                  </a:lnTo>
                  <a:close/>
                  <a:moveTo>
                    <a:pt x="51776" y="19878"/>
                  </a:moveTo>
                  <a:lnTo>
                    <a:pt x="35670" y="23335"/>
                  </a:lnTo>
                  <a:lnTo>
                    <a:pt x="35906" y="24592"/>
                  </a:lnTo>
                  <a:lnTo>
                    <a:pt x="52012" y="21135"/>
                  </a:lnTo>
                  <a:lnTo>
                    <a:pt x="51776" y="19878"/>
                  </a:lnTo>
                  <a:close/>
                  <a:moveTo>
                    <a:pt x="629" y="20350"/>
                  </a:moveTo>
                  <a:lnTo>
                    <a:pt x="393" y="21528"/>
                  </a:lnTo>
                  <a:lnTo>
                    <a:pt x="16499" y="24985"/>
                  </a:lnTo>
                  <a:lnTo>
                    <a:pt x="16814" y="23728"/>
                  </a:lnTo>
                  <a:lnTo>
                    <a:pt x="629" y="20350"/>
                  </a:lnTo>
                  <a:close/>
                  <a:moveTo>
                    <a:pt x="36063" y="25300"/>
                  </a:moveTo>
                  <a:lnTo>
                    <a:pt x="36063" y="26635"/>
                  </a:lnTo>
                  <a:lnTo>
                    <a:pt x="52483" y="26635"/>
                  </a:lnTo>
                  <a:lnTo>
                    <a:pt x="52483" y="25378"/>
                  </a:lnTo>
                  <a:lnTo>
                    <a:pt x="36063" y="25300"/>
                  </a:lnTo>
                  <a:close/>
                  <a:moveTo>
                    <a:pt x="0" y="25771"/>
                  </a:moveTo>
                  <a:lnTo>
                    <a:pt x="0" y="27028"/>
                  </a:lnTo>
                  <a:lnTo>
                    <a:pt x="16421" y="27028"/>
                  </a:lnTo>
                  <a:lnTo>
                    <a:pt x="16499" y="25771"/>
                  </a:lnTo>
                  <a:close/>
                  <a:moveTo>
                    <a:pt x="35984" y="27421"/>
                  </a:moveTo>
                  <a:lnTo>
                    <a:pt x="35748" y="28599"/>
                  </a:lnTo>
                  <a:lnTo>
                    <a:pt x="51855" y="32056"/>
                  </a:lnTo>
                  <a:lnTo>
                    <a:pt x="52090" y="30799"/>
                  </a:lnTo>
                  <a:lnTo>
                    <a:pt x="35984" y="27421"/>
                  </a:lnTo>
                  <a:close/>
                  <a:moveTo>
                    <a:pt x="16578" y="27814"/>
                  </a:moveTo>
                  <a:lnTo>
                    <a:pt x="472" y="31192"/>
                  </a:lnTo>
                  <a:lnTo>
                    <a:pt x="707" y="32449"/>
                  </a:lnTo>
                  <a:lnTo>
                    <a:pt x="16814" y="28992"/>
                  </a:lnTo>
                  <a:lnTo>
                    <a:pt x="16578" y="27814"/>
                  </a:lnTo>
                  <a:close/>
                  <a:moveTo>
                    <a:pt x="35513" y="29385"/>
                  </a:moveTo>
                  <a:lnTo>
                    <a:pt x="35041" y="30485"/>
                  </a:lnTo>
                  <a:lnTo>
                    <a:pt x="50048" y="37242"/>
                  </a:lnTo>
                  <a:lnTo>
                    <a:pt x="50598" y="36063"/>
                  </a:lnTo>
                  <a:lnTo>
                    <a:pt x="35513" y="29385"/>
                  </a:lnTo>
                  <a:close/>
                  <a:moveTo>
                    <a:pt x="17128" y="29778"/>
                  </a:moveTo>
                  <a:lnTo>
                    <a:pt x="2122" y="36456"/>
                  </a:lnTo>
                  <a:lnTo>
                    <a:pt x="2593" y="37556"/>
                  </a:lnTo>
                  <a:lnTo>
                    <a:pt x="17678" y="30956"/>
                  </a:lnTo>
                  <a:lnTo>
                    <a:pt x="17128" y="29778"/>
                  </a:lnTo>
                  <a:close/>
                  <a:moveTo>
                    <a:pt x="34648" y="31271"/>
                  </a:moveTo>
                  <a:lnTo>
                    <a:pt x="33863" y="32292"/>
                  </a:lnTo>
                  <a:lnTo>
                    <a:pt x="47219" y="41956"/>
                  </a:lnTo>
                  <a:lnTo>
                    <a:pt x="47926" y="40934"/>
                  </a:lnTo>
                  <a:lnTo>
                    <a:pt x="34648" y="31271"/>
                  </a:lnTo>
                  <a:close/>
                  <a:moveTo>
                    <a:pt x="18149" y="31585"/>
                  </a:moveTo>
                  <a:lnTo>
                    <a:pt x="4714" y="41249"/>
                  </a:lnTo>
                  <a:lnTo>
                    <a:pt x="5500" y="42270"/>
                  </a:lnTo>
                  <a:lnTo>
                    <a:pt x="18778" y="32528"/>
                  </a:lnTo>
                  <a:lnTo>
                    <a:pt x="18149" y="31585"/>
                  </a:lnTo>
                  <a:close/>
                  <a:moveTo>
                    <a:pt x="33470" y="32921"/>
                  </a:moveTo>
                  <a:lnTo>
                    <a:pt x="32449" y="33706"/>
                  </a:lnTo>
                  <a:lnTo>
                    <a:pt x="43527" y="45963"/>
                  </a:lnTo>
                  <a:lnTo>
                    <a:pt x="44469" y="45099"/>
                  </a:lnTo>
                  <a:lnTo>
                    <a:pt x="33470" y="32921"/>
                  </a:lnTo>
                  <a:close/>
                  <a:moveTo>
                    <a:pt x="19406" y="33156"/>
                  </a:moveTo>
                  <a:lnTo>
                    <a:pt x="8328" y="45413"/>
                  </a:lnTo>
                  <a:lnTo>
                    <a:pt x="9271" y="46198"/>
                  </a:lnTo>
                  <a:lnTo>
                    <a:pt x="20349" y="34021"/>
                  </a:lnTo>
                  <a:lnTo>
                    <a:pt x="19406" y="33156"/>
                  </a:lnTo>
                  <a:close/>
                  <a:moveTo>
                    <a:pt x="31899" y="34256"/>
                  </a:moveTo>
                  <a:lnTo>
                    <a:pt x="30799" y="34885"/>
                  </a:lnTo>
                  <a:lnTo>
                    <a:pt x="39048" y="49105"/>
                  </a:lnTo>
                  <a:lnTo>
                    <a:pt x="40148" y="48477"/>
                  </a:lnTo>
                  <a:lnTo>
                    <a:pt x="31899" y="34256"/>
                  </a:lnTo>
                  <a:close/>
                  <a:moveTo>
                    <a:pt x="20978" y="34413"/>
                  </a:moveTo>
                  <a:lnTo>
                    <a:pt x="12728" y="48713"/>
                  </a:lnTo>
                  <a:lnTo>
                    <a:pt x="13828" y="49341"/>
                  </a:lnTo>
                  <a:lnTo>
                    <a:pt x="22078" y="35042"/>
                  </a:lnTo>
                  <a:lnTo>
                    <a:pt x="20978" y="34413"/>
                  </a:lnTo>
                  <a:close/>
                  <a:moveTo>
                    <a:pt x="30092" y="35199"/>
                  </a:moveTo>
                  <a:lnTo>
                    <a:pt x="28834" y="35592"/>
                  </a:lnTo>
                  <a:lnTo>
                    <a:pt x="33941" y="51227"/>
                  </a:lnTo>
                  <a:lnTo>
                    <a:pt x="35120" y="50834"/>
                  </a:lnTo>
                  <a:lnTo>
                    <a:pt x="30092" y="35199"/>
                  </a:lnTo>
                  <a:close/>
                  <a:moveTo>
                    <a:pt x="22863" y="35356"/>
                  </a:moveTo>
                  <a:lnTo>
                    <a:pt x="17756" y="50991"/>
                  </a:lnTo>
                  <a:lnTo>
                    <a:pt x="18935" y="51384"/>
                  </a:lnTo>
                  <a:lnTo>
                    <a:pt x="24042" y="35749"/>
                  </a:lnTo>
                  <a:lnTo>
                    <a:pt x="22863" y="35356"/>
                  </a:lnTo>
                  <a:close/>
                  <a:moveTo>
                    <a:pt x="24828" y="35828"/>
                  </a:moveTo>
                  <a:lnTo>
                    <a:pt x="23099" y="52248"/>
                  </a:lnTo>
                  <a:lnTo>
                    <a:pt x="24356" y="52327"/>
                  </a:lnTo>
                  <a:lnTo>
                    <a:pt x="26085" y="35985"/>
                  </a:lnTo>
                  <a:lnTo>
                    <a:pt x="24828" y="35828"/>
                  </a:lnTo>
                  <a:close/>
                  <a:moveTo>
                    <a:pt x="28127" y="35828"/>
                  </a:moveTo>
                  <a:lnTo>
                    <a:pt x="26870" y="35906"/>
                  </a:lnTo>
                  <a:lnTo>
                    <a:pt x="28599" y="52327"/>
                  </a:lnTo>
                  <a:lnTo>
                    <a:pt x="29856" y="52170"/>
                  </a:lnTo>
                  <a:lnTo>
                    <a:pt x="28127" y="35828"/>
                  </a:lnTo>
                  <a:close/>
                </a:path>
              </a:pathLst>
            </a:custGeom>
            <a:solidFill>
              <a:schemeClr val="lt1"/>
            </a:solidFill>
            <a:ln w="0">
              <a:noFill/>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000000"/>
                </a:solidFill>
                <a:latin typeface="Arial"/>
              </a:endParaRPr>
            </a:p>
          </p:txBody>
        </p:sp>
      </p:grpSp>
      <p:sp>
        <p:nvSpPr>
          <p:cNvPr id="965" name="PlaceHolder 1"/>
          <p:cNvSpPr>
            <a:spLocks noGrp="1"/>
          </p:cNvSpPr>
          <p:nvPr>
            <p:ph type="title"/>
          </p:nvPr>
        </p:nvSpPr>
        <p:spPr>
          <a:xfrm>
            <a:off x="5801400" y="1435680"/>
            <a:ext cx="2512080" cy="1080000"/>
          </a:xfrm>
          <a:prstGeom prst="rect">
            <a:avLst/>
          </a:prstGeom>
          <a:noFill/>
          <a:ln w="0">
            <a:noFill/>
          </a:ln>
        </p:spPr>
        <p:txBody>
          <a:bodyPr tIns="91440" bIns="91440" anchor="b">
            <a:noAutofit/>
          </a:bodyPr>
          <a:p>
            <a:pPr indent="0">
              <a:buNone/>
            </a:pPr>
            <a:r>
              <a:rPr b="0" lang="uk-UA" sz="2900" spc="-1" strike="noStrike">
                <a:solidFill>
                  <a:srgbClr val="000000"/>
                </a:solidFill>
                <a:latin typeface="Arial"/>
              </a:rPr>
              <a:t>Click to edit the title text format</a:t>
            </a:r>
            <a:endParaRPr b="0" lang="uk-UA" sz="2900" spc="-1" strike="noStrike">
              <a:solidFill>
                <a:srgbClr val="000000"/>
              </a:solidFill>
              <a:latin typeface="Arial"/>
            </a:endParaRPr>
          </a:p>
        </p:txBody>
      </p:sp>
      <p:sp>
        <p:nvSpPr>
          <p:cNvPr id="966" name="PlaceHolder 2"/>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uk-UA" sz="1400" spc="-1" strike="noStrike">
                <a:solidFill>
                  <a:srgbClr val="000000"/>
                </a:solidFill>
                <a:latin typeface="Arial"/>
              </a:rPr>
              <a:t>Click to edit the outline text format</a:t>
            </a:r>
            <a:endParaRPr b="0" lang="uk-UA" sz="14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uk-UA" sz="1400" spc="-1" strike="noStrike">
                <a:solidFill>
                  <a:srgbClr val="000000"/>
                </a:solidFill>
                <a:latin typeface="Arial"/>
              </a:rPr>
              <a:t>Second Outline Level</a:t>
            </a:r>
            <a:endParaRPr b="0" lang="uk-UA" sz="14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uk-UA" sz="1400" spc="-1" strike="noStrike">
                <a:solidFill>
                  <a:srgbClr val="000000"/>
                </a:solidFill>
                <a:latin typeface="Arial"/>
              </a:rPr>
              <a:t>Third Outline Level</a:t>
            </a:r>
            <a:endParaRPr b="0" lang="uk-UA" sz="14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uk-UA" sz="1400" spc="-1" strike="noStrike">
                <a:solidFill>
                  <a:srgbClr val="000000"/>
                </a:solidFill>
                <a:latin typeface="Arial"/>
              </a:rPr>
              <a:t>Fourth Outline Level</a:t>
            </a:r>
            <a:endParaRPr b="0" lang="uk-UA" sz="14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uk-UA" sz="2000" spc="-1" strike="noStrike">
                <a:solidFill>
                  <a:srgbClr val="000000"/>
                </a:solidFill>
                <a:latin typeface="Arial"/>
              </a:rPr>
              <a:t>Fifth Outline Level</a:t>
            </a:r>
            <a:endParaRPr b="0" lang="uk-UA" sz="20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uk-UA" sz="2000" spc="-1" strike="noStrike">
                <a:solidFill>
                  <a:srgbClr val="000000"/>
                </a:solidFill>
                <a:latin typeface="Arial"/>
              </a:rPr>
              <a:t>Sixth Outline Level</a:t>
            </a:r>
            <a:endParaRPr b="0" lang="uk-UA" sz="20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uk-UA" sz="2000" spc="-1" strike="noStrike">
                <a:solidFill>
                  <a:srgbClr val="000000"/>
                </a:solidFill>
                <a:latin typeface="Arial"/>
              </a:rPr>
              <a:t>Seventh Outline Level</a:t>
            </a:r>
            <a:endParaRPr b="0" lang="uk-UA"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909" r:id="rId6"/>
    <p:sldLayoutId id="2147483910" r:id="rId7"/>
    <p:sldLayoutId id="2147483911" r:id="rId8"/>
    <p:sldLayoutId id="2147483912" r:id="rId9"/>
    <p:sldLayoutId id="2147483913" r:id="rId10"/>
    <p:sldLayoutId id="2147483914" r:id="rId11"/>
    <p:sldLayoutId id="2147483915" r:id="rId12"/>
    <p:sldLayoutId id="2147483916" r:id="rId13"/>
    <p:sldLayoutId id="2147483917" r:id="rId14"/>
    <p:sldLayoutId id="2147483918" r:id="rId15"/>
    <p:sldLayoutId id="2147483919" r:id="rId16"/>
    <p:sldLayoutId id="2147483920" r:id="rId17"/>
  </p:sldLayoutIdLst>
</p:sldMaster>
</file>

<file path=ppt/slideMasters/slideMaster2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dk1"/>
        </a:solidFill>
      </p:bgPr>
    </p:bg>
    <p:spTree>
      <p:nvGrpSpPr>
        <p:cNvPr id="1" name=""/>
        <p:cNvGrpSpPr/>
        <p:nvPr/>
      </p:nvGrpSpPr>
      <p:grpSpPr>
        <a:xfrm>
          <a:off x="0" y="0"/>
          <a:ext cx="0" cy="0"/>
          <a:chOff x="0" y="0"/>
          <a:chExt cx="0" cy="0"/>
        </a:xfrm>
      </p:grpSpPr>
      <p:grpSp>
        <p:nvGrpSpPr>
          <p:cNvPr id="1003" name="Google Shape;66;p6"/>
          <p:cNvGrpSpPr/>
          <p:nvPr/>
        </p:nvGrpSpPr>
        <p:grpSpPr>
          <a:xfrm>
            <a:off x="0" y="0"/>
            <a:ext cx="9143640" cy="5184000"/>
            <a:chOff x="0" y="0"/>
            <a:chExt cx="9143640" cy="5184000"/>
          </a:xfrm>
        </p:grpSpPr>
        <p:grpSp>
          <p:nvGrpSpPr>
            <p:cNvPr id="1004" name="Google Shape;67;p6"/>
            <p:cNvGrpSpPr/>
            <p:nvPr/>
          </p:nvGrpSpPr>
          <p:grpSpPr>
            <a:xfrm>
              <a:off x="2674080" y="0"/>
              <a:ext cx="6469560" cy="2171880"/>
              <a:chOff x="2674080" y="0"/>
              <a:chExt cx="6469560" cy="2171880"/>
            </a:xfrm>
          </p:grpSpPr>
          <p:pic>
            <p:nvPicPr>
              <p:cNvPr id="1005" name="Google Shape;68;p6" descr=""/>
              <p:cNvPicPr/>
              <p:nvPr/>
            </p:nvPicPr>
            <p:blipFill>
              <a:blip r:embed="rId2"/>
              <a:srcRect l="7150" t="55778" r="54598" b="11001"/>
              <a:stretch/>
            </p:blipFill>
            <p:spPr>
              <a:xfrm>
                <a:off x="2674080" y="0"/>
                <a:ext cx="4780080" cy="2171880"/>
              </a:xfrm>
              <a:prstGeom prst="rect">
                <a:avLst/>
              </a:prstGeom>
              <a:ln w="0">
                <a:noFill/>
              </a:ln>
            </p:spPr>
          </p:pic>
          <p:pic>
            <p:nvPicPr>
              <p:cNvPr id="1006" name="Google Shape;69;p6" descr=""/>
              <p:cNvPicPr/>
              <p:nvPr/>
            </p:nvPicPr>
            <p:blipFill>
              <a:blip r:embed="rId3"/>
              <a:srcRect l="22791" t="61038" r="30983" b="7330"/>
              <a:stretch/>
            </p:blipFill>
            <p:spPr>
              <a:xfrm>
                <a:off x="4157280" y="0"/>
                <a:ext cx="4986360" cy="1785240"/>
              </a:xfrm>
              <a:prstGeom prst="rect">
                <a:avLst/>
              </a:prstGeom>
              <a:ln w="0">
                <a:noFill/>
              </a:ln>
            </p:spPr>
          </p:pic>
        </p:grpSp>
        <p:grpSp>
          <p:nvGrpSpPr>
            <p:cNvPr id="1007" name="Google Shape;70;p6"/>
            <p:cNvGrpSpPr/>
            <p:nvPr/>
          </p:nvGrpSpPr>
          <p:grpSpPr>
            <a:xfrm>
              <a:off x="0" y="1018080"/>
              <a:ext cx="4437720" cy="4165920"/>
              <a:chOff x="0" y="1018080"/>
              <a:chExt cx="4437720" cy="4165920"/>
            </a:xfrm>
          </p:grpSpPr>
          <p:pic>
            <p:nvPicPr>
              <p:cNvPr id="1008" name="Google Shape;71;p6" descr=""/>
              <p:cNvPicPr/>
              <p:nvPr/>
            </p:nvPicPr>
            <p:blipFill>
              <a:blip r:embed="rId4"/>
              <a:srcRect l="36970" t="-1818" r="19751" b="58329"/>
              <a:stretch/>
            </p:blipFill>
            <p:spPr>
              <a:xfrm>
                <a:off x="0" y="2809440"/>
                <a:ext cx="4437720" cy="2333520"/>
              </a:xfrm>
              <a:prstGeom prst="rect">
                <a:avLst/>
              </a:prstGeom>
              <a:ln w="0">
                <a:noFill/>
              </a:ln>
            </p:spPr>
          </p:pic>
          <p:pic>
            <p:nvPicPr>
              <p:cNvPr id="1009" name="Google Shape;72;p6" descr=""/>
              <p:cNvPicPr/>
              <p:nvPr/>
            </p:nvPicPr>
            <p:blipFill>
              <a:blip r:embed="rId5"/>
              <a:srcRect l="-2472" t="21407" r="78589" b="13926"/>
              <a:stretch/>
            </p:blipFill>
            <p:spPr>
              <a:xfrm rot="10800000">
                <a:off x="360" y="1018080"/>
                <a:ext cx="2939040" cy="4165920"/>
              </a:xfrm>
              <a:prstGeom prst="rect">
                <a:avLst/>
              </a:prstGeom>
              <a:ln w="0">
                <a:noFill/>
              </a:ln>
            </p:spPr>
          </p:pic>
        </p:grpSp>
      </p:grpSp>
      <p:sp>
        <p:nvSpPr>
          <p:cNvPr id="1010" name="PlaceHolder 1"/>
          <p:cNvSpPr>
            <a:spLocks noGrp="1"/>
          </p:cNvSpPr>
          <p:nvPr>
            <p:ph type="title"/>
          </p:nvPr>
        </p:nvSpPr>
        <p:spPr>
          <a:xfrm>
            <a:off x="720000" y="444960"/>
            <a:ext cx="7703640" cy="572400"/>
          </a:xfrm>
          <a:prstGeom prst="rect">
            <a:avLst/>
          </a:prstGeom>
          <a:noFill/>
          <a:ln w="0">
            <a:noFill/>
          </a:ln>
        </p:spPr>
        <p:txBody>
          <a:bodyPr tIns="91440" bIns="91440" anchor="t">
            <a:noAutofit/>
          </a:bodyPr>
          <a:p>
            <a:pPr indent="0">
              <a:buNone/>
            </a:pPr>
            <a:r>
              <a:rPr b="0" lang="uk-UA" sz="2900" spc="-1" strike="noStrike">
                <a:solidFill>
                  <a:srgbClr val="000000"/>
                </a:solidFill>
                <a:latin typeface="Arial"/>
              </a:rPr>
              <a:t>Click to edit the title text format</a:t>
            </a:r>
            <a:endParaRPr b="0" lang="uk-UA" sz="2900" spc="-1" strike="noStrike">
              <a:solidFill>
                <a:srgbClr val="000000"/>
              </a:solidFill>
              <a:latin typeface="Arial"/>
            </a:endParaRPr>
          </a:p>
        </p:txBody>
      </p:sp>
      <p:grpSp>
        <p:nvGrpSpPr>
          <p:cNvPr id="1011" name="Google Shape;74;p6"/>
          <p:cNvGrpSpPr/>
          <p:nvPr/>
        </p:nvGrpSpPr>
        <p:grpSpPr>
          <a:xfrm>
            <a:off x="-280080" y="257040"/>
            <a:ext cx="9815400" cy="4780440"/>
            <a:chOff x="-280080" y="257040"/>
            <a:chExt cx="9815400" cy="4780440"/>
          </a:xfrm>
        </p:grpSpPr>
        <p:sp>
          <p:nvSpPr>
            <p:cNvPr id="1012" name="Google Shape;75;p6"/>
            <p:cNvSpPr/>
            <p:nvPr/>
          </p:nvSpPr>
          <p:spPr>
            <a:xfrm>
              <a:off x="-280080" y="3731760"/>
              <a:ext cx="745920" cy="1305720"/>
            </a:xfrm>
            <a:custGeom>
              <a:avLst/>
              <a:gdLst>
                <a:gd name="textAreaLeft" fmla="*/ 0 w 745920"/>
                <a:gd name="textAreaRight" fmla="*/ 746280 w 745920"/>
                <a:gd name="textAreaTop" fmla="*/ 0 h 1305720"/>
                <a:gd name="textAreaBottom" fmla="*/ 1306080 h 1305720"/>
              </a:gdLst>
              <a:ahLst/>
              <a:rect l="textAreaLeft" t="textAreaTop" r="textAreaRight" b="textAreaBottom"/>
              <a:pathLst>
                <a:path w="29856" h="52248">
                  <a:moveTo>
                    <a:pt x="20668" y="8089"/>
                  </a:moveTo>
                  <a:cubicBezTo>
                    <a:pt x="20666" y="8116"/>
                    <a:pt x="20665" y="8144"/>
                    <a:pt x="20664" y="8171"/>
                  </a:cubicBezTo>
                  <a:cubicBezTo>
                    <a:pt x="20665" y="8144"/>
                    <a:pt x="20667" y="8116"/>
                    <a:pt x="20668" y="8089"/>
                  </a:cubicBezTo>
                  <a:close/>
                  <a:moveTo>
                    <a:pt x="24585" y="4346"/>
                  </a:moveTo>
                  <a:cubicBezTo>
                    <a:pt x="26590" y="4346"/>
                    <a:pt x="27886" y="4872"/>
                    <a:pt x="28285" y="5736"/>
                  </a:cubicBezTo>
                  <a:cubicBezTo>
                    <a:pt x="28913" y="7071"/>
                    <a:pt x="27420" y="9193"/>
                    <a:pt x="24671" y="11235"/>
                  </a:cubicBezTo>
                  <a:lnTo>
                    <a:pt x="24435" y="11235"/>
                  </a:lnTo>
                  <a:cubicBezTo>
                    <a:pt x="24042" y="11235"/>
                    <a:pt x="23571" y="11235"/>
                    <a:pt x="23099" y="11314"/>
                  </a:cubicBezTo>
                  <a:cubicBezTo>
                    <a:pt x="19642" y="11707"/>
                    <a:pt x="16185" y="12649"/>
                    <a:pt x="12885" y="14142"/>
                  </a:cubicBezTo>
                  <a:cubicBezTo>
                    <a:pt x="10136" y="15242"/>
                    <a:pt x="7464" y="16735"/>
                    <a:pt x="5029" y="18542"/>
                  </a:cubicBezTo>
                  <a:cubicBezTo>
                    <a:pt x="3222" y="18542"/>
                    <a:pt x="1965" y="18071"/>
                    <a:pt x="1572" y="17206"/>
                  </a:cubicBezTo>
                  <a:cubicBezTo>
                    <a:pt x="550" y="14849"/>
                    <a:pt x="5814" y="10292"/>
                    <a:pt x="13043" y="7150"/>
                  </a:cubicBezTo>
                  <a:cubicBezTo>
                    <a:pt x="15085" y="6286"/>
                    <a:pt x="17128" y="5578"/>
                    <a:pt x="19249" y="5107"/>
                  </a:cubicBezTo>
                  <a:cubicBezTo>
                    <a:pt x="20170" y="5798"/>
                    <a:pt x="20716" y="6938"/>
                    <a:pt x="20668" y="8089"/>
                  </a:cubicBezTo>
                  <a:lnTo>
                    <a:pt x="20668" y="8089"/>
                  </a:lnTo>
                  <a:cubicBezTo>
                    <a:pt x="20775" y="6395"/>
                    <a:pt x="21790" y="4941"/>
                    <a:pt x="23413" y="4400"/>
                  </a:cubicBezTo>
                  <a:cubicBezTo>
                    <a:pt x="23827" y="4363"/>
                    <a:pt x="24218" y="4346"/>
                    <a:pt x="24585" y="4346"/>
                  </a:cubicBezTo>
                  <a:close/>
                  <a:moveTo>
                    <a:pt x="24121" y="11707"/>
                  </a:moveTo>
                  <a:cubicBezTo>
                    <a:pt x="21842" y="13278"/>
                    <a:pt x="19407" y="14692"/>
                    <a:pt x="16814" y="15792"/>
                  </a:cubicBezTo>
                  <a:cubicBezTo>
                    <a:pt x="13278" y="17364"/>
                    <a:pt x="9586" y="18306"/>
                    <a:pt x="5736" y="18542"/>
                  </a:cubicBezTo>
                  <a:cubicBezTo>
                    <a:pt x="8014" y="16971"/>
                    <a:pt x="10528" y="15556"/>
                    <a:pt x="13121" y="14457"/>
                  </a:cubicBezTo>
                  <a:cubicBezTo>
                    <a:pt x="16264" y="13042"/>
                    <a:pt x="19721" y="12100"/>
                    <a:pt x="23178" y="11707"/>
                  </a:cubicBezTo>
                  <a:close/>
                  <a:moveTo>
                    <a:pt x="24828" y="11707"/>
                  </a:moveTo>
                  <a:cubicBezTo>
                    <a:pt x="26713" y="11785"/>
                    <a:pt x="27970" y="12257"/>
                    <a:pt x="28285" y="13121"/>
                  </a:cubicBezTo>
                  <a:cubicBezTo>
                    <a:pt x="28835" y="14457"/>
                    <a:pt x="27420" y="16499"/>
                    <a:pt x="24671" y="18621"/>
                  </a:cubicBezTo>
                  <a:lnTo>
                    <a:pt x="24435" y="18621"/>
                  </a:lnTo>
                  <a:cubicBezTo>
                    <a:pt x="24042" y="18621"/>
                    <a:pt x="23571" y="18699"/>
                    <a:pt x="23099" y="18699"/>
                  </a:cubicBezTo>
                  <a:cubicBezTo>
                    <a:pt x="19564" y="19092"/>
                    <a:pt x="16185" y="20035"/>
                    <a:pt x="12885" y="21528"/>
                  </a:cubicBezTo>
                  <a:cubicBezTo>
                    <a:pt x="10136" y="22628"/>
                    <a:pt x="7464" y="24120"/>
                    <a:pt x="5029" y="25927"/>
                  </a:cubicBezTo>
                  <a:cubicBezTo>
                    <a:pt x="3222" y="25849"/>
                    <a:pt x="1965" y="25377"/>
                    <a:pt x="1572" y="24592"/>
                  </a:cubicBezTo>
                  <a:cubicBezTo>
                    <a:pt x="943" y="23256"/>
                    <a:pt x="2436" y="21135"/>
                    <a:pt x="5186" y="19092"/>
                  </a:cubicBezTo>
                  <a:cubicBezTo>
                    <a:pt x="8093" y="19092"/>
                    <a:pt x="12414" y="18149"/>
                    <a:pt x="16971" y="16185"/>
                  </a:cubicBezTo>
                  <a:cubicBezTo>
                    <a:pt x="19721" y="15007"/>
                    <a:pt x="22392" y="13514"/>
                    <a:pt x="24828" y="11707"/>
                  </a:cubicBezTo>
                  <a:close/>
                  <a:moveTo>
                    <a:pt x="24121" y="19092"/>
                  </a:moveTo>
                  <a:cubicBezTo>
                    <a:pt x="21842" y="20663"/>
                    <a:pt x="19407" y="22078"/>
                    <a:pt x="16814" y="23178"/>
                  </a:cubicBezTo>
                  <a:cubicBezTo>
                    <a:pt x="13278" y="24749"/>
                    <a:pt x="9586" y="25692"/>
                    <a:pt x="5736" y="25927"/>
                  </a:cubicBezTo>
                  <a:cubicBezTo>
                    <a:pt x="8014" y="24356"/>
                    <a:pt x="10528" y="22942"/>
                    <a:pt x="13121" y="21842"/>
                  </a:cubicBezTo>
                  <a:cubicBezTo>
                    <a:pt x="16264" y="20428"/>
                    <a:pt x="19721" y="19485"/>
                    <a:pt x="23178" y="19092"/>
                  </a:cubicBezTo>
                  <a:close/>
                  <a:moveTo>
                    <a:pt x="24042" y="26399"/>
                  </a:moveTo>
                  <a:lnTo>
                    <a:pt x="24042" y="26477"/>
                  </a:lnTo>
                  <a:cubicBezTo>
                    <a:pt x="21764" y="28049"/>
                    <a:pt x="19328" y="29384"/>
                    <a:pt x="16814" y="30484"/>
                  </a:cubicBezTo>
                  <a:cubicBezTo>
                    <a:pt x="13278" y="31977"/>
                    <a:pt x="9586" y="32998"/>
                    <a:pt x="5814" y="33234"/>
                  </a:cubicBezTo>
                  <a:cubicBezTo>
                    <a:pt x="8093" y="31663"/>
                    <a:pt x="10528" y="30249"/>
                    <a:pt x="13043" y="29227"/>
                  </a:cubicBezTo>
                  <a:cubicBezTo>
                    <a:pt x="16264" y="27734"/>
                    <a:pt x="19642" y="26870"/>
                    <a:pt x="23178" y="26477"/>
                  </a:cubicBezTo>
                  <a:cubicBezTo>
                    <a:pt x="23492" y="26399"/>
                    <a:pt x="23806" y="26399"/>
                    <a:pt x="24042" y="26399"/>
                  </a:cubicBezTo>
                  <a:close/>
                  <a:moveTo>
                    <a:pt x="24828" y="19092"/>
                  </a:moveTo>
                  <a:cubicBezTo>
                    <a:pt x="26713" y="19092"/>
                    <a:pt x="27970" y="19642"/>
                    <a:pt x="28285" y="20428"/>
                  </a:cubicBezTo>
                  <a:cubicBezTo>
                    <a:pt x="28835" y="21842"/>
                    <a:pt x="27420" y="23885"/>
                    <a:pt x="24592" y="26006"/>
                  </a:cubicBezTo>
                  <a:lnTo>
                    <a:pt x="24435" y="26006"/>
                  </a:lnTo>
                  <a:cubicBezTo>
                    <a:pt x="24042" y="26006"/>
                    <a:pt x="23571" y="26006"/>
                    <a:pt x="23099" y="26085"/>
                  </a:cubicBezTo>
                  <a:cubicBezTo>
                    <a:pt x="19564" y="26477"/>
                    <a:pt x="16185" y="27420"/>
                    <a:pt x="12885" y="28913"/>
                  </a:cubicBezTo>
                  <a:cubicBezTo>
                    <a:pt x="10136" y="30013"/>
                    <a:pt x="7464" y="31506"/>
                    <a:pt x="5029" y="33313"/>
                  </a:cubicBezTo>
                  <a:cubicBezTo>
                    <a:pt x="3222" y="33156"/>
                    <a:pt x="1965" y="32763"/>
                    <a:pt x="1572" y="31820"/>
                  </a:cubicBezTo>
                  <a:lnTo>
                    <a:pt x="1572" y="31899"/>
                  </a:lnTo>
                  <a:cubicBezTo>
                    <a:pt x="943" y="30563"/>
                    <a:pt x="2436" y="28520"/>
                    <a:pt x="5186" y="26399"/>
                  </a:cubicBezTo>
                  <a:cubicBezTo>
                    <a:pt x="5290" y="26402"/>
                    <a:pt x="5396" y="26403"/>
                    <a:pt x="5503" y="26403"/>
                  </a:cubicBezTo>
                  <a:cubicBezTo>
                    <a:pt x="8403" y="26403"/>
                    <a:pt x="12577" y="25386"/>
                    <a:pt x="16971" y="23492"/>
                  </a:cubicBezTo>
                  <a:cubicBezTo>
                    <a:pt x="19721" y="22392"/>
                    <a:pt x="22392" y="20899"/>
                    <a:pt x="24828" y="19092"/>
                  </a:cubicBezTo>
                  <a:close/>
                  <a:moveTo>
                    <a:pt x="24121" y="33784"/>
                  </a:moveTo>
                  <a:cubicBezTo>
                    <a:pt x="21842" y="35434"/>
                    <a:pt x="19328" y="36770"/>
                    <a:pt x="16735" y="37870"/>
                  </a:cubicBezTo>
                  <a:cubicBezTo>
                    <a:pt x="13314" y="39425"/>
                    <a:pt x="9662" y="40364"/>
                    <a:pt x="5855" y="40612"/>
                  </a:cubicBezTo>
                  <a:lnTo>
                    <a:pt x="5855" y="40612"/>
                  </a:lnTo>
                  <a:cubicBezTo>
                    <a:pt x="8099" y="38999"/>
                    <a:pt x="10495" y="37615"/>
                    <a:pt x="13043" y="36534"/>
                  </a:cubicBezTo>
                  <a:cubicBezTo>
                    <a:pt x="16264" y="35120"/>
                    <a:pt x="19642" y="34177"/>
                    <a:pt x="23099" y="33784"/>
                  </a:cubicBezTo>
                  <a:close/>
                  <a:moveTo>
                    <a:pt x="24828" y="26399"/>
                  </a:moveTo>
                  <a:cubicBezTo>
                    <a:pt x="26713" y="26399"/>
                    <a:pt x="27970" y="26949"/>
                    <a:pt x="28363" y="27813"/>
                  </a:cubicBezTo>
                  <a:cubicBezTo>
                    <a:pt x="28913" y="29149"/>
                    <a:pt x="27420" y="31191"/>
                    <a:pt x="24671" y="33313"/>
                  </a:cubicBezTo>
                  <a:lnTo>
                    <a:pt x="24671" y="33391"/>
                  </a:lnTo>
                  <a:lnTo>
                    <a:pt x="23099" y="33391"/>
                  </a:lnTo>
                  <a:cubicBezTo>
                    <a:pt x="19564" y="33784"/>
                    <a:pt x="16107" y="34727"/>
                    <a:pt x="12885" y="36141"/>
                  </a:cubicBezTo>
                  <a:cubicBezTo>
                    <a:pt x="10136" y="37320"/>
                    <a:pt x="7464" y="38812"/>
                    <a:pt x="5029" y="40620"/>
                  </a:cubicBezTo>
                  <a:cubicBezTo>
                    <a:pt x="3222" y="40541"/>
                    <a:pt x="1965" y="40148"/>
                    <a:pt x="1572" y="39205"/>
                  </a:cubicBezTo>
                  <a:cubicBezTo>
                    <a:pt x="1022" y="37870"/>
                    <a:pt x="2515" y="35748"/>
                    <a:pt x="5264" y="33706"/>
                  </a:cubicBezTo>
                  <a:cubicBezTo>
                    <a:pt x="8171" y="33706"/>
                    <a:pt x="12493" y="32763"/>
                    <a:pt x="16971" y="30799"/>
                  </a:cubicBezTo>
                  <a:cubicBezTo>
                    <a:pt x="19799" y="29699"/>
                    <a:pt x="22392" y="28206"/>
                    <a:pt x="24828" y="26399"/>
                  </a:cubicBezTo>
                  <a:close/>
                  <a:moveTo>
                    <a:pt x="24828" y="33784"/>
                  </a:moveTo>
                  <a:cubicBezTo>
                    <a:pt x="26792" y="33784"/>
                    <a:pt x="27970" y="34256"/>
                    <a:pt x="28285" y="35120"/>
                  </a:cubicBezTo>
                  <a:lnTo>
                    <a:pt x="28285" y="35198"/>
                  </a:lnTo>
                  <a:cubicBezTo>
                    <a:pt x="29306" y="37555"/>
                    <a:pt x="24042" y="42034"/>
                    <a:pt x="16814" y="45176"/>
                  </a:cubicBezTo>
                  <a:cubicBezTo>
                    <a:pt x="14457" y="46198"/>
                    <a:pt x="12021" y="46983"/>
                    <a:pt x="9507" y="47533"/>
                  </a:cubicBezTo>
                  <a:cubicBezTo>
                    <a:pt x="8407" y="46748"/>
                    <a:pt x="7700" y="45491"/>
                    <a:pt x="7700" y="44155"/>
                  </a:cubicBezTo>
                  <a:cubicBezTo>
                    <a:pt x="7700" y="45884"/>
                    <a:pt x="6600" y="47455"/>
                    <a:pt x="4950" y="48005"/>
                  </a:cubicBezTo>
                  <a:cubicBezTo>
                    <a:pt x="3222" y="47926"/>
                    <a:pt x="1965" y="47455"/>
                    <a:pt x="1572" y="46591"/>
                  </a:cubicBezTo>
                  <a:cubicBezTo>
                    <a:pt x="943" y="45255"/>
                    <a:pt x="2436" y="43212"/>
                    <a:pt x="5186" y="41091"/>
                  </a:cubicBezTo>
                  <a:cubicBezTo>
                    <a:pt x="5290" y="41094"/>
                    <a:pt x="5396" y="41095"/>
                    <a:pt x="5504" y="41095"/>
                  </a:cubicBezTo>
                  <a:cubicBezTo>
                    <a:pt x="8403" y="41095"/>
                    <a:pt x="12577" y="40081"/>
                    <a:pt x="16971" y="38262"/>
                  </a:cubicBezTo>
                  <a:cubicBezTo>
                    <a:pt x="19721" y="37084"/>
                    <a:pt x="22392" y="35591"/>
                    <a:pt x="24828" y="33784"/>
                  </a:cubicBezTo>
                  <a:close/>
                  <a:moveTo>
                    <a:pt x="20742" y="0"/>
                  </a:moveTo>
                  <a:cubicBezTo>
                    <a:pt x="20742" y="2279"/>
                    <a:pt x="18935" y="4086"/>
                    <a:pt x="16657" y="4086"/>
                  </a:cubicBezTo>
                  <a:cubicBezTo>
                    <a:pt x="17442" y="4086"/>
                    <a:pt x="18149" y="4243"/>
                    <a:pt x="18857" y="4714"/>
                  </a:cubicBezTo>
                  <a:cubicBezTo>
                    <a:pt x="16814" y="5186"/>
                    <a:pt x="14850" y="5893"/>
                    <a:pt x="12964" y="6678"/>
                  </a:cubicBezTo>
                  <a:cubicBezTo>
                    <a:pt x="5186" y="10057"/>
                    <a:pt x="0" y="14771"/>
                    <a:pt x="1257" y="17364"/>
                  </a:cubicBezTo>
                  <a:cubicBezTo>
                    <a:pt x="1650" y="18306"/>
                    <a:pt x="2829" y="18856"/>
                    <a:pt x="4557" y="19013"/>
                  </a:cubicBezTo>
                  <a:cubicBezTo>
                    <a:pt x="1886" y="21135"/>
                    <a:pt x="629" y="23178"/>
                    <a:pt x="1257" y="24670"/>
                  </a:cubicBezTo>
                  <a:cubicBezTo>
                    <a:pt x="1650" y="25613"/>
                    <a:pt x="2829" y="26163"/>
                    <a:pt x="4557" y="26320"/>
                  </a:cubicBezTo>
                  <a:cubicBezTo>
                    <a:pt x="1886" y="28442"/>
                    <a:pt x="629" y="30563"/>
                    <a:pt x="1257" y="31977"/>
                  </a:cubicBezTo>
                  <a:cubicBezTo>
                    <a:pt x="1650" y="32998"/>
                    <a:pt x="2829" y="33470"/>
                    <a:pt x="4557" y="33627"/>
                  </a:cubicBezTo>
                  <a:cubicBezTo>
                    <a:pt x="1965" y="35748"/>
                    <a:pt x="550" y="37870"/>
                    <a:pt x="1257" y="39362"/>
                  </a:cubicBezTo>
                  <a:cubicBezTo>
                    <a:pt x="1650" y="40384"/>
                    <a:pt x="2829" y="40855"/>
                    <a:pt x="4557" y="41012"/>
                  </a:cubicBezTo>
                  <a:cubicBezTo>
                    <a:pt x="1886" y="43134"/>
                    <a:pt x="629" y="45255"/>
                    <a:pt x="1257" y="46669"/>
                  </a:cubicBezTo>
                  <a:cubicBezTo>
                    <a:pt x="1650" y="47769"/>
                    <a:pt x="2986" y="48319"/>
                    <a:pt x="4950" y="48398"/>
                  </a:cubicBezTo>
                  <a:cubicBezTo>
                    <a:pt x="6600" y="48948"/>
                    <a:pt x="7779" y="50440"/>
                    <a:pt x="7779" y="52248"/>
                  </a:cubicBezTo>
                  <a:cubicBezTo>
                    <a:pt x="7779" y="49969"/>
                    <a:pt x="9586" y="48162"/>
                    <a:pt x="11864" y="48162"/>
                  </a:cubicBezTo>
                  <a:cubicBezTo>
                    <a:pt x="11236" y="48162"/>
                    <a:pt x="10686" y="48005"/>
                    <a:pt x="10136" y="47769"/>
                  </a:cubicBezTo>
                  <a:cubicBezTo>
                    <a:pt x="12493" y="47219"/>
                    <a:pt x="14771" y="46512"/>
                    <a:pt x="17050" y="45569"/>
                  </a:cubicBezTo>
                  <a:cubicBezTo>
                    <a:pt x="24671" y="42269"/>
                    <a:pt x="29856" y="37634"/>
                    <a:pt x="28756" y="34963"/>
                  </a:cubicBezTo>
                  <a:cubicBezTo>
                    <a:pt x="28285" y="34020"/>
                    <a:pt x="27185" y="33470"/>
                    <a:pt x="25378" y="33313"/>
                  </a:cubicBezTo>
                  <a:cubicBezTo>
                    <a:pt x="27970" y="31191"/>
                    <a:pt x="29306" y="29070"/>
                    <a:pt x="28756" y="27656"/>
                  </a:cubicBezTo>
                  <a:cubicBezTo>
                    <a:pt x="28285" y="26635"/>
                    <a:pt x="27106" y="26163"/>
                    <a:pt x="25378" y="26006"/>
                  </a:cubicBezTo>
                  <a:cubicBezTo>
                    <a:pt x="28049" y="23885"/>
                    <a:pt x="29385" y="21763"/>
                    <a:pt x="28756" y="20271"/>
                  </a:cubicBezTo>
                  <a:cubicBezTo>
                    <a:pt x="28285" y="19328"/>
                    <a:pt x="27185" y="18778"/>
                    <a:pt x="25378" y="18621"/>
                  </a:cubicBezTo>
                  <a:cubicBezTo>
                    <a:pt x="28049" y="16499"/>
                    <a:pt x="29306" y="14378"/>
                    <a:pt x="28756" y="12964"/>
                  </a:cubicBezTo>
                  <a:cubicBezTo>
                    <a:pt x="28285" y="11942"/>
                    <a:pt x="27185" y="11392"/>
                    <a:pt x="25378" y="11314"/>
                  </a:cubicBezTo>
                  <a:cubicBezTo>
                    <a:pt x="28049" y="9193"/>
                    <a:pt x="29306" y="7071"/>
                    <a:pt x="28756" y="5578"/>
                  </a:cubicBezTo>
                  <a:cubicBezTo>
                    <a:pt x="28285" y="4478"/>
                    <a:pt x="26792" y="3929"/>
                    <a:pt x="24513" y="3929"/>
                  </a:cubicBezTo>
                  <a:lnTo>
                    <a:pt x="23649" y="3929"/>
                  </a:lnTo>
                  <a:cubicBezTo>
                    <a:pt x="21921" y="3379"/>
                    <a:pt x="20742" y="1807"/>
                    <a:pt x="20742" y="0"/>
                  </a:cubicBezTo>
                  <a:close/>
                </a:path>
              </a:pathLst>
            </a:custGeom>
            <a:solidFill>
              <a:schemeClr val="lt1"/>
            </a:solidFill>
            <a:ln w="9525">
              <a:solidFill>
                <a:srgbClr val="ffffff"/>
              </a:solidFill>
              <a:round/>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000000"/>
                </a:solidFill>
                <a:latin typeface="Arial"/>
              </a:endParaRPr>
            </a:p>
          </p:txBody>
        </p:sp>
        <p:sp>
          <p:nvSpPr>
            <p:cNvPr id="1013" name="Google Shape;76;p6"/>
            <p:cNvSpPr/>
            <p:nvPr/>
          </p:nvSpPr>
          <p:spPr>
            <a:xfrm>
              <a:off x="8514000" y="3875400"/>
              <a:ext cx="1021320" cy="1018080"/>
            </a:xfrm>
            <a:custGeom>
              <a:avLst/>
              <a:gdLst>
                <a:gd name="textAreaLeft" fmla="*/ 0 w 1021320"/>
                <a:gd name="textAreaRight" fmla="*/ 1021680 w 1021320"/>
                <a:gd name="textAreaTop" fmla="*/ 0 h 1018080"/>
                <a:gd name="textAreaBottom" fmla="*/ 1018440 h 1018080"/>
              </a:gdLst>
              <a:ahLst/>
              <a:rect l="textAreaLeft" t="textAreaTop" r="textAreaRight" b="textAreaBottom"/>
              <a:pathLst>
                <a:path w="52484" h="52327">
                  <a:moveTo>
                    <a:pt x="23885" y="79"/>
                  </a:moveTo>
                  <a:lnTo>
                    <a:pt x="22706" y="158"/>
                  </a:lnTo>
                  <a:lnTo>
                    <a:pt x="24435" y="16500"/>
                  </a:lnTo>
                  <a:lnTo>
                    <a:pt x="25613" y="16421"/>
                  </a:lnTo>
                  <a:lnTo>
                    <a:pt x="23885" y="79"/>
                  </a:lnTo>
                  <a:close/>
                  <a:moveTo>
                    <a:pt x="28206" y="1"/>
                  </a:moveTo>
                  <a:lnTo>
                    <a:pt x="26477" y="16343"/>
                  </a:lnTo>
                  <a:lnTo>
                    <a:pt x="27735" y="16500"/>
                  </a:lnTo>
                  <a:lnTo>
                    <a:pt x="29463" y="158"/>
                  </a:lnTo>
                  <a:lnTo>
                    <a:pt x="28206" y="1"/>
                  </a:lnTo>
                  <a:close/>
                  <a:moveTo>
                    <a:pt x="33549" y="944"/>
                  </a:moveTo>
                  <a:lnTo>
                    <a:pt x="28520" y="16657"/>
                  </a:lnTo>
                  <a:lnTo>
                    <a:pt x="29699" y="16971"/>
                  </a:lnTo>
                  <a:lnTo>
                    <a:pt x="34727" y="1336"/>
                  </a:lnTo>
                  <a:lnTo>
                    <a:pt x="33549" y="944"/>
                  </a:lnTo>
                  <a:close/>
                  <a:moveTo>
                    <a:pt x="18542" y="1101"/>
                  </a:moveTo>
                  <a:lnTo>
                    <a:pt x="17364" y="1494"/>
                  </a:lnTo>
                  <a:lnTo>
                    <a:pt x="22470" y="17207"/>
                  </a:lnTo>
                  <a:lnTo>
                    <a:pt x="23649" y="16814"/>
                  </a:lnTo>
                  <a:lnTo>
                    <a:pt x="18542" y="1101"/>
                  </a:lnTo>
                  <a:close/>
                  <a:moveTo>
                    <a:pt x="38655" y="3065"/>
                  </a:moveTo>
                  <a:lnTo>
                    <a:pt x="30406" y="17286"/>
                  </a:lnTo>
                  <a:lnTo>
                    <a:pt x="31506" y="17914"/>
                  </a:lnTo>
                  <a:lnTo>
                    <a:pt x="39755" y="3693"/>
                  </a:lnTo>
                  <a:lnTo>
                    <a:pt x="38655" y="3065"/>
                  </a:lnTo>
                  <a:close/>
                  <a:moveTo>
                    <a:pt x="13514" y="3301"/>
                  </a:moveTo>
                  <a:lnTo>
                    <a:pt x="12414" y="3851"/>
                  </a:lnTo>
                  <a:lnTo>
                    <a:pt x="20585" y="18150"/>
                  </a:lnTo>
                  <a:lnTo>
                    <a:pt x="21685" y="17521"/>
                  </a:lnTo>
                  <a:lnTo>
                    <a:pt x="13514" y="3301"/>
                  </a:lnTo>
                  <a:close/>
                  <a:moveTo>
                    <a:pt x="43212" y="6129"/>
                  </a:moveTo>
                  <a:lnTo>
                    <a:pt x="32213" y="18386"/>
                  </a:lnTo>
                  <a:lnTo>
                    <a:pt x="33077" y="19171"/>
                  </a:lnTo>
                  <a:lnTo>
                    <a:pt x="44155" y="6993"/>
                  </a:lnTo>
                  <a:lnTo>
                    <a:pt x="43212" y="6129"/>
                  </a:lnTo>
                  <a:close/>
                  <a:moveTo>
                    <a:pt x="8957" y="6443"/>
                  </a:moveTo>
                  <a:lnTo>
                    <a:pt x="8014" y="7229"/>
                  </a:lnTo>
                  <a:lnTo>
                    <a:pt x="19092" y="19486"/>
                  </a:lnTo>
                  <a:lnTo>
                    <a:pt x="20035" y="18621"/>
                  </a:lnTo>
                  <a:lnTo>
                    <a:pt x="8957" y="6443"/>
                  </a:lnTo>
                  <a:close/>
                  <a:moveTo>
                    <a:pt x="46984" y="10136"/>
                  </a:moveTo>
                  <a:lnTo>
                    <a:pt x="33706" y="19721"/>
                  </a:lnTo>
                  <a:lnTo>
                    <a:pt x="34413" y="20743"/>
                  </a:lnTo>
                  <a:lnTo>
                    <a:pt x="47769" y="11079"/>
                  </a:lnTo>
                  <a:lnTo>
                    <a:pt x="46984" y="10136"/>
                  </a:lnTo>
                  <a:close/>
                  <a:moveTo>
                    <a:pt x="5264" y="10450"/>
                  </a:moveTo>
                  <a:lnTo>
                    <a:pt x="4479" y="11393"/>
                  </a:lnTo>
                  <a:lnTo>
                    <a:pt x="17835" y="21135"/>
                  </a:lnTo>
                  <a:lnTo>
                    <a:pt x="18542" y="20114"/>
                  </a:lnTo>
                  <a:lnTo>
                    <a:pt x="5264" y="10450"/>
                  </a:lnTo>
                  <a:close/>
                  <a:moveTo>
                    <a:pt x="49891" y="14771"/>
                  </a:moveTo>
                  <a:lnTo>
                    <a:pt x="34884" y="21450"/>
                  </a:lnTo>
                  <a:lnTo>
                    <a:pt x="35356" y="22628"/>
                  </a:lnTo>
                  <a:lnTo>
                    <a:pt x="50441" y="15871"/>
                  </a:lnTo>
                  <a:lnTo>
                    <a:pt x="49891" y="14771"/>
                  </a:lnTo>
                  <a:close/>
                  <a:moveTo>
                    <a:pt x="2436" y="15164"/>
                  </a:moveTo>
                  <a:lnTo>
                    <a:pt x="1964" y="16264"/>
                  </a:lnTo>
                  <a:lnTo>
                    <a:pt x="16971" y="22942"/>
                  </a:lnTo>
                  <a:lnTo>
                    <a:pt x="17442" y="21843"/>
                  </a:lnTo>
                  <a:lnTo>
                    <a:pt x="2436" y="15164"/>
                  </a:lnTo>
                  <a:close/>
                  <a:moveTo>
                    <a:pt x="51776" y="19878"/>
                  </a:moveTo>
                  <a:lnTo>
                    <a:pt x="35670" y="23335"/>
                  </a:lnTo>
                  <a:lnTo>
                    <a:pt x="35906" y="24592"/>
                  </a:lnTo>
                  <a:lnTo>
                    <a:pt x="52012" y="21135"/>
                  </a:lnTo>
                  <a:lnTo>
                    <a:pt x="51776" y="19878"/>
                  </a:lnTo>
                  <a:close/>
                  <a:moveTo>
                    <a:pt x="629" y="20350"/>
                  </a:moveTo>
                  <a:lnTo>
                    <a:pt x="393" y="21528"/>
                  </a:lnTo>
                  <a:lnTo>
                    <a:pt x="16499" y="24985"/>
                  </a:lnTo>
                  <a:lnTo>
                    <a:pt x="16814" y="23728"/>
                  </a:lnTo>
                  <a:lnTo>
                    <a:pt x="629" y="20350"/>
                  </a:lnTo>
                  <a:close/>
                  <a:moveTo>
                    <a:pt x="36063" y="25300"/>
                  </a:moveTo>
                  <a:lnTo>
                    <a:pt x="36063" y="26635"/>
                  </a:lnTo>
                  <a:lnTo>
                    <a:pt x="52483" y="26635"/>
                  </a:lnTo>
                  <a:lnTo>
                    <a:pt x="52483" y="25378"/>
                  </a:lnTo>
                  <a:lnTo>
                    <a:pt x="36063" y="25300"/>
                  </a:lnTo>
                  <a:close/>
                  <a:moveTo>
                    <a:pt x="0" y="25771"/>
                  </a:moveTo>
                  <a:lnTo>
                    <a:pt x="0" y="27028"/>
                  </a:lnTo>
                  <a:lnTo>
                    <a:pt x="16421" y="27028"/>
                  </a:lnTo>
                  <a:lnTo>
                    <a:pt x="16499" y="25771"/>
                  </a:lnTo>
                  <a:close/>
                  <a:moveTo>
                    <a:pt x="35984" y="27421"/>
                  </a:moveTo>
                  <a:lnTo>
                    <a:pt x="35748" y="28599"/>
                  </a:lnTo>
                  <a:lnTo>
                    <a:pt x="51855" y="32056"/>
                  </a:lnTo>
                  <a:lnTo>
                    <a:pt x="52090" y="30799"/>
                  </a:lnTo>
                  <a:lnTo>
                    <a:pt x="35984" y="27421"/>
                  </a:lnTo>
                  <a:close/>
                  <a:moveTo>
                    <a:pt x="16578" y="27814"/>
                  </a:moveTo>
                  <a:lnTo>
                    <a:pt x="472" y="31192"/>
                  </a:lnTo>
                  <a:lnTo>
                    <a:pt x="707" y="32449"/>
                  </a:lnTo>
                  <a:lnTo>
                    <a:pt x="16814" y="28992"/>
                  </a:lnTo>
                  <a:lnTo>
                    <a:pt x="16578" y="27814"/>
                  </a:lnTo>
                  <a:close/>
                  <a:moveTo>
                    <a:pt x="35513" y="29385"/>
                  </a:moveTo>
                  <a:lnTo>
                    <a:pt x="35041" y="30485"/>
                  </a:lnTo>
                  <a:lnTo>
                    <a:pt x="50048" y="37242"/>
                  </a:lnTo>
                  <a:lnTo>
                    <a:pt x="50598" y="36063"/>
                  </a:lnTo>
                  <a:lnTo>
                    <a:pt x="35513" y="29385"/>
                  </a:lnTo>
                  <a:close/>
                  <a:moveTo>
                    <a:pt x="17128" y="29778"/>
                  </a:moveTo>
                  <a:lnTo>
                    <a:pt x="2122" y="36456"/>
                  </a:lnTo>
                  <a:lnTo>
                    <a:pt x="2593" y="37556"/>
                  </a:lnTo>
                  <a:lnTo>
                    <a:pt x="17678" y="30956"/>
                  </a:lnTo>
                  <a:lnTo>
                    <a:pt x="17128" y="29778"/>
                  </a:lnTo>
                  <a:close/>
                  <a:moveTo>
                    <a:pt x="34648" y="31271"/>
                  </a:moveTo>
                  <a:lnTo>
                    <a:pt x="33863" y="32292"/>
                  </a:lnTo>
                  <a:lnTo>
                    <a:pt x="47219" y="41956"/>
                  </a:lnTo>
                  <a:lnTo>
                    <a:pt x="47926" y="40934"/>
                  </a:lnTo>
                  <a:lnTo>
                    <a:pt x="34648" y="31271"/>
                  </a:lnTo>
                  <a:close/>
                  <a:moveTo>
                    <a:pt x="18149" y="31585"/>
                  </a:moveTo>
                  <a:lnTo>
                    <a:pt x="4714" y="41249"/>
                  </a:lnTo>
                  <a:lnTo>
                    <a:pt x="5500" y="42270"/>
                  </a:lnTo>
                  <a:lnTo>
                    <a:pt x="18778" y="32528"/>
                  </a:lnTo>
                  <a:lnTo>
                    <a:pt x="18149" y="31585"/>
                  </a:lnTo>
                  <a:close/>
                  <a:moveTo>
                    <a:pt x="33470" y="32921"/>
                  </a:moveTo>
                  <a:lnTo>
                    <a:pt x="32449" y="33706"/>
                  </a:lnTo>
                  <a:lnTo>
                    <a:pt x="43527" y="45963"/>
                  </a:lnTo>
                  <a:lnTo>
                    <a:pt x="44469" y="45099"/>
                  </a:lnTo>
                  <a:lnTo>
                    <a:pt x="33470" y="32921"/>
                  </a:lnTo>
                  <a:close/>
                  <a:moveTo>
                    <a:pt x="19406" y="33156"/>
                  </a:moveTo>
                  <a:lnTo>
                    <a:pt x="8328" y="45413"/>
                  </a:lnTo>
                  <a:lnTo>
                    <a:pt x="9271" y="46198"/>
                  </a:lnTo>
                  <a:lnTo>
                    <a:pt x="20349" y="34021"/>
                  </a:lnTo>
                  <a:lnTo>
                    <a:pt x="19406" y="33156"/>
                  </a:lnTo>
                  <a:close/>
                  <a:moveTo>
                    <a:pt x="31899" y="34256"/>
                  </a:moveTo>
                  <a:lnTo>
                    <a:pt x="30799" y="34885"/>
                  </a:lnTo>
                  <a:lnTo>
                    <a:pt x="39048" y="49105"/>
                  </a:lnTo>
                  <a:lnTo>
                    <a:pt x="40148" y="48477"/>
                  </a:lnTo>
                  <a:lnTo>
                    <a:pt x="31899" y="34256"/>
                  </a:lnTo>
                  <a:close/>
                  <a:moveTo>
                    <a:pt x="20978" y="34413"/>
                  </a:moveTo>
                  <a:lnTo>
                    <a:pt x="12728" y="48713"/>
                  </a:lnTo>
                  <a:lnTo>
                    <a:pt x="13828" y="49341"/>
                  </a:lnTo>
                  <a:lnTo>
                    <a:pt x="22078" y="35042"/>
                  </a:lnTo>
                  <a:lnTo>
                    <a:pt x="20978" y="34413"/>
                  </a:lnTo>
                  <a:close/>
                  <a:moveTo>
                    <a:pt x="30092" y="35199"/>
                  </a:moveTo>
                  <a:lnTo>
                    <a:pt x="28834" y="35592"/>
                  </a:lnTo>
                  <a:lnTo>
                    <a:pt x="33941" y="51227"/>
                  </a:lnTo>
                  <a:lnTo>
                    <a:pt x="35120" y="50834"/>
                  </a:lnTo>
                  <a:lnTo>
                    <a:pt x="30092" y="35199"/>
                  </a:lnTo>
                  <a:close/>
                  <a:moveTo>
                    <a:pt x="22863" y="35356"/>
                  </a:moveTo>
                  <a:lnTo>
                    <a:pt x="17756" y="50991"/>
                  </a:lnTo>
                  <a:lnTo>
                    <a:pt x="18935" y="51384"/>
                  </a:lnTo>
                  <a:lnTo>
                    <a:pt x="24042" y="35749"/>
                  </a:lnTo>
                  <a:lnTo>
                    <a:pt x="22863" y="35356"/>
                  </a:lnTo>
                  <a:close/>
                  <a:moveTo>
                    <a:pt x="24828" y="35828"/>
                  </a:moveTo>
                  <a:lnTo>
                    <a:pt x="23099" y="52248"/>
                  </a:lnTo>
                  <a:lnTo>
                    <a:pt x="24356" y="52327"/>
                  </a:lnTo>
                  <a:lnTo>
                    <a:pt x="26085" y="35985"/>
                  </a:lnTo>
                  <a:lnTo>
                    <a:pt x="24828" y="35828"/>
                  </a:lnTo>
                  <a:close/>
                  <a:moveTo>
                    <a:pt x="28127" y="35828"/>
                  </a:moveTo>
                  <a:lnTo>
                    <a:pt x="26870" y="35906"/>
                  </a:lnTo>
                  <a:lnTo>
                    <a:pt x="28599" y="52327"/>
                  </a:lnTo>
                  <a:lnTo>
                    <a:pt x="29856" y="52170"/>
                  </a:lnTo>
                  <a:lnTo>
                    <a:pt x="28127" y="35828"/>
                  </a:lnTo>
                  <a:close/>
                </a:path>
              </a:pathLst>
            </a:custGeom>
            <a:solidFill>
              <a:schemeClr val="lt1"/>
            </a:solidFill>
            <a:ln w="0">
              <a:noFill/>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000000"/>
                </a:solidFill>
                <a:latin typeface="Arial"/>
              </a:endParaRPr>
            </a:p>
          </p:txBody>
        </p:sp>
        <p:sp>
          <p:nvSpPr>
            <p:cNvPr id="1014" name="Google Shape;77;p6"/>
            <p:cNvSpPr/>
            <p:nvPr/>
          </p:nvSpPr>
          <p:spPr>
            <a:xfrm>
              <a:off x="8291520" y="257040"/>
              <a:ext cx="550440" cy="564480"/>
            </a:xfrm>
            <a:custGeom>
              <a:avLst/>
              <a:gdLst>
                <a:gd name="textAreaLeft" fmla="*/ 0 w 550440"/>
                <a:gd name="textAreaRight" fmla="*/ 550800 w 550440"/>
                <a:gd name="textAreaTop" fmla="*/ 0 h 564480"/>
                <a:gd name="textAreaBottom" fmla="*/ 564840 h 564480"/>
              </a:gdLst>
              <a:ahLst/>
              <a:rect l="textAreaLeft" t="textAreaTop" r="textAreaRight" b="textAreaBottom"/>
              <a:pathLst>
                <a:path w="43135" h="44235">
                  <a:moveTo>
                    <a:pt x="21057" y="1"/>
                  </a:moveTo>
                  <a:lnTo>
                    <a:pt x="21057" y="394"/>
                  </a:lnTo>
                  <a:cubicBezTo>
                    <a:pt x="20979" y="12179"/>
                    <a:pt x="11786" y="21921"/>
                    <a:pt x="1" y="22471"/>
                  </a:cubicBezTo>
                  <a:cubicBezTo>
                    <a:pt x="11629" y="23021"/>
                    <a:pt x="20821" y="32606"/>
                    <a:pt x="21057" y="44234"/>
                  </a:cubicBezTo>
                  <a:lnTo>
                    <a:pt x="21057" y="43841"/>
                  </a:lnTo>
                  <a:cubicBezTo>
                    <a:pt x="20979" y="31663"/>
                    <a:pt x="30957" y="21764"/>
                    <a:pt x="43135" y="21764"/>
                  </a:cubicBezTo>
                  <a:cubicBezTo>
                    <a:pt x="31114" y="21685"/>
                    <a:pt x="21214" y="12022"/>
                    <a:pt x="21057" y="1"/>
                  </a:cubicBezTo>
                  <a:close/>
                </a:path>
              </a:pathLst>
            </a:custGeom>
            <a:noFill/>
            <a:ln w="19050">
              <a:solidFill>
                <a:srgbClr val="ffffff"/>
              </a:solidFill>
              <a:round/>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ffffff"/>
                </a:solidFill>
                <a:latin typeface="Arial"/>
              </a:endParaRPr>
            </a:p>
          </p:txBody>
        </p:sp>
      </p:grpSp>
      <p:sp>
        <p:nvSpPr>
          <p:cNvPr id="1015" name="PlaceHolder 2"/>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uk-UA" sz="1400" spc="-1" strike="noStrike">
                <a:solidFill>
                  <a:srgbClr val="000000"/>
                </a:solidFill>
                <a:latin typeface="Arial"/>
              </a:rPr>
              <a:t>Click to edit the outline text format</a:t>
            </a:r>
            <a:endParaRPr b="0" lang="uk-UA" sz="14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uk-UA" sz="1400" spc="-1" strike="noStrike">
                <a:solidFill>
                  <a:srgbClr val="000000"/>
                </a:solidFill>
                <a:latin typeface="Arial"/>
              </a:rPr>
              <a:t>Second Outline Level</a:t>
            </a:r>
            <a:endParaRPr b="0" lang="uk-UA" sz="14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uk-UA" sz="1400" spc="-1" strike="noStrike">
                <a:solidFill>
                  <a:srgbClr val="000000"/>
                </a:solidFill>
                <a:latin typeface="Arial"/>
              </a:rPr>
              <a:t>Third Outline Level</a:t>
            </a:r>
            <a:endParaRPr b="0" lang="uk-UA" sz="14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uk-UA" sz="1400" spc="-1" strike="noStrike">
                <a:solidFill>
                  <a:srgbClr val="000000"/>
                </a:solidFill>
                <a:latin typeface="Arial"/>
              </a:rPr>
              <a:t>Fourth Outline Level</a:t>
            </a:r>
            <a:endParaRPr b="0" lang="uk-UA" sz="14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uk-UA" sz="2000" spc="-1" strike="noStrike">
                <a:solidFill>
                  <a:srgbClr val="000000"/>
                </a:solidFill>
                <a:latin typeface="Arial"/>
              </a:rPr>
              <a:t>Fifth Outline Level</a:t>
            </a:r>
            <a:endParaRPr b="0" lang="uk-UA" sz="20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uk-UA" sz="2000" spc="-1" strike="noStrike">
                <a:solidFill>
                  <a:srgbClr val="000000"/>
                </a:solidFill>
                <a:latin typeface="Arial"/>
              </a:rPr>
              <a:t>Sixth Outline Level</a:t>
            </a:r>
            <a:endParaRPr b="0" lang="uk-UA" sz="20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uk-UA" sz="2000" spc="-1" strike="noStrike">
                <a:solidFill>
                  <a:srgbClr val="000000"/>
                </a:solidFill>
                <a:latin typeface="Arial"/>
              </a:rPr>
              <a:t>Seventh Outline Level</a:t>
            </a:r>
            <a:endParaRPr b="0" lang="uk-UA"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922" r:id="rId6"/>
    <p:sldLayoutId id="2147483923" r:id="rId7"/>
    <p:sldLayoutId id="2147483924" r:id="rId8"/>
    <p:sldLayoutId id="2147483925" r:id="rId9"/>
    <p:sldLayoutId id="2147483926" r:id="rId10"/>
    <p:sldLayoutId id="2147483927" r:id="rId11"/>
    <p:sldLayoutId id="2147483928" r:id="rId12"/>
    <p:sldLayoutId id="2147483929" r:id="rId13"/>
    <p:sldLayoutId id="2147483930" r:id="rId14"/>
    <p:sldLayoutId id="2147483931" r:id="rId15"/>
    <p:sldLayoutId id="2147483932" r:id="rId16"/>
    <p:sldLayoutId id="2147483933" r:id="rId17"/>
  </p:sldLayoutIdLst>
</p:sldMaster>
</file>

<file path=ppt/slideMasters/slideMaster2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dk1"/>
        </a:solidFill>
      </p:bgPr>
    </p:bg>
    <p:spTree>
      <p:nvGrpSpPr>
        <p:cNvPr id="1" name=""/>
        <p:cNvGrpSpPr/>
        <p:nvPr/>
      </p:nvGrpSpPr>
      <p:grpSpPr>
        <a:xfrm>
          <a:off x="0" y="0"/>
          <a:ext cx="0" cy="0"/>
          <a:chOff x="0" y="0"/>
          <a:chExt cx="0" cy="0"/>
        </a:xfrm>
      </p:grpSpPr>
      <p:grpSp>
        <p:nvGrpSpPr>
          <p:cNvPr id="1052" name="Google Shape;181;p16"/>
          <p:cNvGrpSpPr/>
          <p:nvPr/>
        </p:nvGrpSpPr>
        <p:grpSpPr>
          <a:xfrm>
            <a:off x="5400000" y="0"/>
            <a:ext cx="3743640" cy="5183640"/>
            <a:chOff x="5400000" y="0"/>
            <a:chExt cx="3743640" cy="5183640"/>
          </a:xfrm>
        </p:grpSpPr>
        <p:pic>
          <p:nvPicPr>
            <p:cNvPr id="1053" name="Google Shape;182;p16" descr=""/>
            <p:cNvPicPr/>
            <p:nvPr/>
          </p:nvPicPr>
          <p:blipFill>
            <a:blip r:embed="rId2"/>
            <a:srcRect l="0" t="28154" r="83008" b="11928"/>
            <a:stretch/>
          </p:blipFill>
          <p:spPr>
            <a:xfrm>
              <a:off x="7021440" y="0"/>
              <a:ext cx="2122200" cy="3918600"/>
            </a:xfrm>
            <a:prstGeom prst="rect">
              <a:avLst/>
            </a:prstGeom>
            <a:ln w="0">
              <a:noFill/>
            </a:ln>
          </p:spPr>
        </p:pic>
        <p:pic>
          <p:nvPicPr>
            <p:cNvPr id="1054" name="Google Shape;183;p16" descr=""/>
            <p:cNvPicPr/>
            <p:nvPr/>
          </p:nvPicPr>
          <p:blipFill>
            <a:blip r:embed="rId3"/>
            <a:srcRect l="13257" t="4640" r="52035" b="54899"/>
            <a:stretch/>
          </p:blipFill>
          <p:spPr>
            <a:xfrm>
              <a:off x="5400000" y="2899800"/>
              <a:ext cx="3743640" cy="2283840"/>
            </a:xfrm>
            <a:prstGeom prst="rect">
              <a:avLst/>
            </a:prstGeom>
            <a:ln w="0">
              <a:noFill/>
            </a:ln>
          </p:spPr>
        </p:pic>
      </p:grpSp>
      <p:grpSp>
        <p:nvGrpSpPr>
          <p:cNvPr id="1055" name="Google Shape;184;p16"/>
          <p:cNvGrpSpPr/>
          <p:nvPr/>
        </p:nvGrpSpPr>
        <p:grpSpPr>
          <a:xfrm>
            <a:off x="0" y="-101520"/>
            <a:ext cx="4437720" cy="4762080"/>
            <a:chOff x="0" y="-101520"/>
            <a:chExt cx="4437720" cy="4762080"/>
          </a:xfrm>
        </p:grpSpPr>
        <p:pic>
          <p:nvPicPr>
            <p:cNvPr id="1056" name="Google Shape;185;p16" descr=""/>
            <p:cNvPicPr/>
            <p:nvPr/>
          </p:nvPicPr>
          <p:blipFill>
            <a:blip r:embed="rId4"/>
            <a:srcRect l="31146" t="56446" r="25575" b="4983"/>
            <a:stretch/>
          </p:blipFill>
          <p:spPr>
            <a:xfrm>
              <a:off x="0" y="0"/>
              <a:ext cx="4437720" cy="2069640"/>
            </a:xfrm>
            <a:prstGeom prst="rect">
              <a:avLst/>
            </a:prstGeom>
            <a:ln w="0">
              <a:noFill/>
            </a:ln>
          </p:spPr>
        </p:pic>
        <p:pic>
          <p:nvPicPr>
            <p:cNvPr id="1057" name="Google Shape;186;p16" descr=""/>
            <p:cNvPicPr/>
            <p:nvPr/>
          </p:nvPicPr>
          <p:blipFill>
            <a:blip r:embed="rId5"/>
            <a:srcRect l="4614" t="2365" r="79209" b="23718"/>
            <a:stretch/>
          </p:blipFill>
          <p:spPr>
            <a:xfrm rot="10800000">
              <a:off x="360" y="-101520"/>
              <a:ext cx="1989720" cy="4762080"/>
            </a:xfrm>
            <a:prstGeom prst="rect">
              <a:avLst/>
            </a:prstGeom>
            <a:ln w="0">
              <a:noFill/>
            </a:ln>
          </p:spPr>
        </p:pic>
      </p:grpSp>
      <p:sp>
        <p:nvSpPr>
          <p:cNvPr id="1058" name="PlaceHolder 1"/>
          <p:cNvSpPr>
            <a:spLocks noGrp="1"/>
          </p:cNvSpPr>
          <p:nvPr>
            <p:ph type="title"/>
          </p:nvPr>
        </p:nvSpPr>
        <p:spPr>
          <a:xfrm>
            <a:off x="720000" y="444960"/>
            <a:ext cx="7703640" cy="572400"/>
          </a:xfrm>
          <a:prstGeom prst="rect">
            <a:avLst/>
          </a:prstGeom>
          <a:noFill/>
          <a:ln w="0">
            <a:noFill/>
          </a:ln>
        </p:spPr>
        <p:txBody>
          <a:bodyPr tIns="91440" bIns="91440" anchor="t">
            <a:noAutofit/>
          </a:bodyPr>
          <a:p>
            <a:pPr indent="0">
              <a:buNone/>
            </a:pPr>
            <a:r>
              <a:rPr b="0" lang="uk-UA" sz="2900" spc="-1" strike="noStrike">
                <a:solidFill>
                  <a:srgbClr val="000000"/>
                </a:solidFill>
                <a:latin typeface="Arial"/>
              </a:rPr>
              <a:t>Click to edit the title text format</a:t>
            </a:r>
            <a:endParaRPr b="0" lang="uk-UA" sz="2900" spc="-1" strike="noStrike">
              <a:solidFill>
                <a:srgbClr val="000000"/>
              </a:solidFill>
              <a:latin typeface="Arial"/>
            </a:endParaRPr>
          </a:p>
        </p:txBody>
      </p:sp>
      <p:grpSp>
        <p:nvGrpSpPr>
          <p:cNvPr id="1059" name="Google Shape;188;p16"/>
          <p:cNvGrpSpPr/>
          <p:nvPr/>
        </p:nvGrpSpPr>
        <p:grpSpPr>
          <a:xfrm>
            <a:off x="-1946520" y="-570240"/>
            <a:ext cx="10978560" cy="5713200"/>
            <a:chOff x="-1946520" y="-570240"/>
            <a:chExt cx="10978560" cy="5713200"/>
          </a:xfrm>
        </p:grpSpPr>
        <p:grpSp>
          <p:nvGrpSpPr>
            <p:cNvPr id="1060" name="Google Shape;189;p16"/>
            <p:cNvGrpSpPr/>
            <p:nvPr/>
          </p:nvGrpSpPr>
          <p:grpSpPr>
            <a:xfrm>
              <a:off x="-1946520" y="-570240"/>
              <a:ext cx="10978560" cy="5713200"/>
              <a:chOff x="-1946520" y="-570240"/>
              <a:chExt cx="10978560" cy="5713200"/>
            </a:xfrm>
          </p:grpSpPr>
          <p:sp>
            <p:nvSpPr>
              <p:cNvPr id="1061" name="Google Shape;190;p16"/>
              <p:cNvSpPr/>
              <p:nvPr/>
            </p:nvSpPr>
            <p:spPr>
              <a:xfrm rot="5400000">
                <a:off x="-1946520" y="2713680"/>
                <a:ext cx="2429280" cy="2428920"/>
              </a:xfrm>
              <a:custGeom>
                <a:avLst/>
                <a:gdLst>
                  <a:gd name="textAreaLeft" fmla="*/ 0 w 2429280"/>
                  <a:gd name="textAreaRight" fmla="*/ 2429640 w 2429280"/>
                  <a:gd name="textAreaTop" fmla="*/ 0 h 2428920"/>
                  <a:gd name="textAreaBottom" fmla="*/ 2429280 h 2428920"/>
                </a:gdLst>
                <a:ahLst/>
                <a:rect l="textAreaLeft" t="textAreaTop" r="textAreaRight" b="textAreaBottom"/>
                <a:pathLst>
                  <a:path w="97192" h="97166">
                    <a:moveTo>
                      <a:pt x="47043" y="1"/>
                    </a:moveTo>
                    <a:lnTo>
                      <a:pt x="47282" y="7412"/>
                    </a:lnTo>
                    <a:lnTo>
                      <a:pt x="47839" y="7412"/>
                    </a:lnTo>
                    <a:lnTo>
                      <a:pt x="47707" y="1"/>
                    </a:lnTo>
                    <a:close/>
                    <a:moveTo>
                      <a:pt x="50389" y="27"/>
                    </a:moveTo>
                    <a:lnTo>
                      <a:pt x="50150" y="7438"/>
                    </a:lnTo>
                    <a:lnTo>
                      <a:pt x="50708" y="7465"/>
                    </a:lnTo>
                    <a:lnTo>
                      <a:pt x="51053" y="54"/>
                    </a:lnTo>
                    <a:cubicBezTo>
                      <a:pt x="50841" y="54"/>
                      <a:pt x="50628" y="27"/>
                      <a:pt x="50389" y="27"/>
                    </a:cubicBezTo>
                    <a:close/>
                    <a:moveTo>
                      <a:pt x="44386" y="160"/>
                    </a:moveTo>
                    <a:lnTo>
                      <a:pt x="43722" y="213"/>
                    </a:lnTo>
                    <a:lnTo>
                      <a:pt x="44466" y="7598"/>
                    </a:lnTo>
                    <a:lnTo>
                      <a:pt x="45024" y="7544"/>
                    </a:lnTo>
                    <a:lnTo>
                      <a:pt x="44386" y="160"/>
                    </a:lnTo>
                    <a:close/>
                    <a:moveTo>
                      <a:pt x="53710" y="266"/>
                    </a:moveTo>
                    <a:lnTo>
                      <a:pt x="52939" y="7624"/>
                    </a:lnTo>
                    <a:lnTo>
                      <a:pt x="53524" y="7704"/>
                    </a:lnTo>
                    <a:lnTo>
                      <a:pt x="54374" y="319"/>
                    </a:lnTo>
                    <a:lnTo>
                      <a:pt x="53710" y="266"/>
                    </a:lnTo>
                    <a:close/>
                    <a:moveTo>
                      <a:pt x="41066" y="585"/>
                    </a:moveTo>
                    <a:cubicBezTo>
                      <a:pt x="40854" y="612"/>
                      <a:pt x="40615" y="638"/>
                      <a:pt x="40402" y="691"/>
                    </a:cubicBezTo>
                    <a:lnTo>
                      <a:pt x="41650" y="7996"/>
                    </a:lnTo>
                    <a:lnTo>
                      <a:pt x="42208" y="7890"/>
                    </a:lnTo>
                    <a:lnTo>
                      <a:pt x="41066" y="585"/>
                    </a:lnTo>
                    <a:close/>
                    <a:moveTo>
                      <a:pt x="57030" y="718"/>
                    </a:moveTo>
                    <a:lnTo>
                      <a:pt x="55755" y="8023"/>
                    </a:lnTo>
                    <a:lnTo>
                      <a:pt x="56313" y="8129"/>
                    </a:lnTo>
                    <a:lnTo>
                      <a:pt x="57694" y="851"/>
                    </a:lnTo>
                    <a:lnTo>
                      <a:pt x="57030" y="718"/>
                    </a:lnTo>
                    <a:close/>
                    <a:moveTo>
                      <a:pt x="37772" y="1196"/>
                    </a:moveTo>
                    <a:lnTo>
                      <a:pt x="37135" y="1355"/>
                    </a:lnTo>
                    <a:lnTo>
                      <a:pt x="38861" y="8554"/>
                    </a:lnTo>
                    <a:lnTo>
                      <a:pt x="39446" y="8421"/>
                    </a:lnTo>
                    <a:lnTo>
                      <a:pt x="37772" y="1196"/>
                    </a:lnTo>
                    <a:close/>
                    <a:moveTo>
                      <a:pt x="60297" y="1408"/>
                    </a:moveTo>
                    <a:lnTo>
                      <a:pt x="58517" y="8607"/>
                    </a:lnTo>
                    <a:lnTo>
                      <a:pt x="59075" y="8740"/>
                    </a:lnTo>
                    <a:lnTo>
                      <a:pt x="60961" y="1568"/>
                    </a:lnTo>
                    <a:cubicBezTo>
                      <a:pt x="60749" y="1515"/>
                      <a:pt x="60536" y="1462"/>
                      <a:pt x="60297" y="1408"/>
                    </a:cubicBezTo>
                    <a:close/>
                    <a:moveTo>
                      <a:pt x="34532" y="2046"/>
                    </a:moveTo>
                    <a:lnTo>
                      <a:pt x="33894" y="2232"/>
                    </a:lnTo>
                    <a:lnTo>
                      <a:pt x="36126" y="9324"/>
                    </a:lnTo>
                    <a:lnTo>
                      <a:pt x="36683" y="9138"/>
                    </a:lnTo>
                    <a:lnTo>
                      <a:pt x="34532" y="2046"/>
                    </a:lnTo>
                    <a:close/>
                    <a:moveTo>
                      <a:pt x="63538" y="2338"/>
                    </a:moveTo>
                    <a:lnTo>
                      <a:pt x="61253" y="9377"/>
                    </a:lnTo>
                    <a:lnTo>
                      <a:pt x="61811" y="9563"/>
                    </a:lnTo>
                    <a:lnTo>
                      <a:pt x="64175" y="2524"/>
                    </a:lnTo>
                    <a:lnTo>
                      <a:pt x="63538" y="2338"/>
                    </a:lnTo>
                    <a:close/>
                    <a:moveTo>
                      <a:pt x="31371" y="3135"/>
                    </a:moveTo>
                    <a:lnTo>
                      <a:pt x="30760" y="3374"/>
                    </a:lnTo>
                    <a:lnTo>
                      <a:pt x="33469" y="10254"/>
                    </a:lnTo>
                    <a:lnTo>
                      <a:pt x="34001" y="10068"/>
                    </a:lnTo>
                    <a:lnTo>
                      <a:pt x="31371" y="3135"/>
                    </a:lnTo>
                    <a:close/>
                    <a:moveTo>
                      <a:pt x="66699" y="3480"/>
                    </a:moveTo>
                    <a:lnTo>
                      <a:pt x="63910" y="10360"/>
                    </a:lnTo>
                    <a:lnTo>
                      <a:pt x="64467" y="10572"/>
                    </a:lnTo>
                    <a:lnTo>
                      <a:pt x="67310" y="3719"/>
                    </a:lnTo>
                    <a:lnTo>
                      <a:pt x="66699" y="3480"/>
                    </a:lnTo>
                    <a:close/>
                    <a:moveTo>
                      <a:pt x="28290" y="4410"/>
                    </a:moveTo>
                    <a:lnTo>
                      <a:pt x="27679" y="4702"/>
                    </a:lnTo>
                    <a:lnTo>
                      <a:pt x="30866" y="11396"/>
                    </a:lnTo>
                    <a:lnTo>
                      <a:pt x="31397" y="11157"/>
                    </a:lnTo>
                    <a:lnTo>
                      <a:pt x="28290" y="4410"/>
                    </a:lnTo>
                    <a:close/>
                    <a:moveTo>
                      <a:pt x="69753" y="4835"/>
                    </a:moveTo>
                    <a:lnTo>
                      <a:pt x="66513" y="11502"/>
                    </a:lnTo>
                    <a:lnTo>
                      <a:pt x="67044" y="11768"/>
                    </a:lnTo>
                    <a:lnTo>
                      <a:pt x="70364" y="5127"/>
                    </a:lnTo>
                    <a:lnTo>
                      <a:pt x="69753" y="4835"/>
                    </a:lnTo>
                    <a:close/>
                    <a:moveTo>
                      <a:pt x="25315" y="5898"/>
                    </a:moveTo>
                    <a:lnTo>
                      <a:pt x="24730" y="6243"/>
                    </a:lnTo>
                    <a:lnTo>
                      <a:pt x="28369" y="12697"/>
                    </a:lnTo>
                    <a:lnTo>
                      <a:pt x="28847" y="12432"/>
                    </a:lnTo>
                    <a:lnTo>
                      <a:pt x="25315" y="5898"/>
                    </a:lnTo>
                    <a:close/>
                    <a:moveTo>
                      <a:pt x="72728" y="6402"/>
                    </a:moveTo>
                    <a:lnTo>
                      <a:pt x="69036" y="12830"/>
                    </a:lnTo>
                    <a:lnTo>
                      <a:pt x="69514" y="13122"/>
                    </a:lnTo>
                    <a:lnTo>
                      <a:pt x="73286" y="6721"/>
                    </a:lnTo>
                    <a:lnTo>
                      <a:pt x="72728" y="6402"/>
                    </a:lnTo>
                    <a:close/>
                    <a:moveTo>
                      <a:pt x="22446" y="7598"/>
                    </a:moveTo>
                    <a:lnTo>
                      <a:pt x="21888" y="7969"/>
                    </a:lnTo>
                    <a:lnTo>
                      <a:pt x="25952" y="14185"/>
                    </a:lnTo>
                    <a:lnTo>
                      <a:pt x="26430" y="13866"/>
                    </a:lnTo>
                    <a:lnTo>
                      <a:pt x="22446" y="7598"/>
                    </a:lnTo>
                    <a:close/>
                    <a:moveTo>
                      <a:pt x="75570" y="8155"/>
                    </a:moveTo>
                    <a:lnTo>
                      <a:pt x="71453" y="14344"/>
                    </a:lnTo>
                    <a:lnTo>
                      <a:pt x="71905" y="14637"/>
                    </a:lnTo>
                    <a:lnTo>
                      <a:pt x="76128" y="8554"/>
                    </a:lnTo>
                    <a:lnTo>
                      <a:pt x="75570" y="8155"/>
                    </a:lnTo>
                    <a:close/>
                    <a:moveTo>
                      <a:pt x="19684" y="9510"/>
                    </a:moveTo>
                    <a:lnTo>
                      <a:pt x="19152" y="9908"/>
                    </a:lnTo>
                    <a:lnTo>
                      <a:pt x="23641" y="15805"/>
                    </a:lnTo>
                    <a:lnTo>
                      <a:pt x="24093" y="15487"/>
                    </a:lnTo>
                    <a:lnTo>
                      <a:pt x="19684" y="9510"/>
                    </a:lnTo>
                    <a:close/>
                    <a:moveTo>
                      <a:pt x="78280" y="10121"/>
                    </a:moveTo>
                    <a:lnTo>
                      <a:pt x="73738" y="15991"/>
                    </a:lnTo>
                    <a:lnTo>
                      <a:pt x="74189" y="16337"/>
                    </a:lnTo>
                    <a:lnTo>
                      <a:pt x="78811" y="10546"/>
                    </a:lnTo>
                    <a:lnTo>
                      <a:pt x="78280" y="10121"/>
                    </a:lnTo>
                    <a:close/>
                    <a:moveTo>
                      <a:pt x="17054" y="11608"/>
                    </a:moveTo>
                    <a:lnTo>
                      <a:pt x="16549" y="12033"/>
                    </a:lnTo>
                    <a:lnTo>
                      <a:pt x="21437" y="17611"/>
                    </a:lnTo>
                    <a:lnTo>
                      <a:pt x="21888" y="17240"/>
                    </a:lnTo>
                    <a:lnTo>
                      <a:pt x="17054" y="11608"/>
                    </a:lnTo>
                    <a:close/>
                    <a:moveTo>
                      <a:pt x="80856" y="12246"/>
                    </a:moveTo>
                    <a:lnTo>
                      <a:pt x="75916" y="17797"/>
                    </a:lnTo>
                    <a:lnTo>
                      <a:pt x="76367" y="18169"/>
                    </a:lnTo>
                    <a:lnTo>
                      <a:pt x="81361" y="12697"/>
                    </a:lnTo>
                    <a:lnTo>
                      <a:pt x="80856" y="12246"/>
                    </a:lnTo>
                    <a:close/>
                    <a:moveTo>
                      <a:pt x="14610" y="13866"/>
                    </a:moveTo>
                    <a:cubicBezTo>
                      <a:pt x="14451" y="13999"/>
                      <a:pt x="14291" y="14158"/>
                      <a:pt x="14132" y="14318"/>
                    </a:cubicBezTo>
                    <a:lnTo>
                      <a:pt x="19391" y="19551"/>
                    </a:lnTo>
                    <a:lnTo>
                      <a:pt x="19790" y="19179"/>
                    </a:lnTo>
                    <a:lnTo>
                      <a:pt x="14610" y="13866"/>
                    </a:lnTo>
                    <a:close/>
                    <a:moveTo>
                      <a:pt x="83300" y="14557"/>
                    </a:moveTo>
                    <a:lnTo>
                      <a:pt x="77988" y="19763"/>
                    </a:lnTo>
                    <a:cubicBezTo>
                      <a:pt x="78120" y="19869"/>
                      <a:pt x="78253" y="20029"/>
                      <a:pt x="78386" y="20161"/>
                    </a:cubicBezTo>
                    <a:lnTo>
                      <a:pt x="83752" y="15035"/>
                    </a:lnTo>
                    <a:cubicBezTo>
                      <a:pt x="83592" y="14876"/>
                      <a:pt x="83459" y="14716"/>
                      <a:pt x="83300" y="14557"/>
                    </a:cubicBezTo>
                    <a:close/>
                    <a:moveTo>
                      <a:pt x="12299" y="16257"/>
                    </a:moveTo>
                    <a:lnTo>
                      <a:pt x="11848" y="16762"/>
                    </a:lnTo>
                    <a:lnTo>
                      <a:pt x="17452" y="21622"/>
                    </a:lnTo>
                    <a:cubicBezTo>
                      <a:pt x="17585" y="21490"/>
                      <a:pt x="17691" y="21357"/>
                      <a:pt x="17824" y="21197"/>
                    </a:cubicBezTo>
                    <a:lnTo>
                      <a:pt x="12299" y="16257"/>
                    </a:lnTo>
                    <a:close/>
                    <a:moveTo>
                      <a:pt x="85531" y="17027"/>
                    </a:moveTo>
                    <a:lnTo>
                      <a:pt x="79900" y="21835"/>
                    </a:lnTo>
                    <a:cubicBezTo>
                      <a:pt x="80033" y="21968"/>
                      <a:pt x="80139" y="22127"/>
                      <a:pt x="80272" y="22260"/>
                    </a:cubicBezTo>
                    <a:lnTo>
                      <a:pt x="85983" y="17532"/>
                    </a:lnTo>
                    <a:lnTo>
                      <a:pt x="85531" y="17027"/>
                    </a:lnTo>
                    <a:close/>
                    <a:moveTo>
                      <a:pt x="10148" y="18833"/>
                    </a:moveTo>
                    <a:lnTo>
                      <a:pt x="9749" y="19365"/>
                    </a:lnTo>
                    <a:lnTo>
                      <a:pt x="15673" y="23827"/>
                    </a:lnTo>
                    <a:lnTo>
                      <a:pt x="16018" y="23402"/>
                    </a:lnTo>
                    <a:lnTo>
                      <a:pt x="10148" y="18833"/>
                    </a:lnTo>
                    <a:close/>
                    <a:moveTo>
                      <a:pt x="87630" y="19630"/>
                    </a:moveTo>
                    <a:lnTo>
                      <a:pt x="81680" y="24040"/>
                    </a:lnTo>
                    <a:lnTo>
                      <a:pt x="82025" y="24518"/>
                    </a:lnTo>
                    <a:lnTo>
                      <a:pt x="88028" y="20161"/>
                    </a:lnTo>
                    <a:lnTo>
                      <a:pt x="87630" y="19630"/>
                    </a:lnTo>
                    <a:close/>
                    <a:moveTo>
                      <a:pt x="8182" y="21543"/>
                    </a:moveTo>
                    <a:cubicBezTo>
                      <a:pt x="8076" y="21729"/>
                      <a:pt x="7943" y="21915"/>
                      <a:pt x="7810" y="22101"/>
                    </a:cubicBezTo>
                    <a:lnTo>
                      <a:pt x="14052" y="26165"/>
                    </a:lnTo>
                    <a:lnTo>
                      <a:pt x="14345" y="25686"/>
                    </a:lnTo>
                    <a:lnTo>
                      <a:pt x="8182" y="21543"/>
                    </a:lnTo>
                    <a:close/>
                    <a:moveTo>
                      <a:pt x="89542" y="22366"/>
                    </a:moveTo>
                    <a:lnTo>
                      <a:pt x="83273" y="26377"/>
                    </a:lnTo>
                    <a:cubicBezTo>
                      <a:pt x="83380" y="26536"/>
                      <a:pt x="83486" y="26696"/>
                      <a:pt x="83566" y="26855"/>
                    </a:cubicBezTo>
                    <a:lnTo>
                      <a:pt x="83592" y="26855"/>
                    </a:lnTo>
                    <a:lnTo>
                      <a:pt x="89887" y="22924"/>
                    </a:lnTo>
                    <a:cubicBezTo>
                      <a:pt x="89781" y="22738"/>
                      <a:pt x="89648" y="22552"/>
                      <a:pt x="89542" y="22366"/>
                    </a:cubicBezTo>
                    <a:close/>
                    <a:moveTo>
                      <a:pt x="6429" y="24411"/>
                    </a:moveTo>
                    <a:cubicBezTo>
                      <a:pt x="6296" y="24597"/>
                      <a:pt x="6190" y="24783"/>
                      <a:pt x="6084" y="24969"/>
                    </a:cubicBezTo>
                    <a:lnTo>
                      <a:pt x="12565" y="28582"/>
                    </a:lnTo>
                    <a:cubicBezTo>
                      <a:pt x="12671" y="28422"/>
                      <a:pt x="12751" y="28263"/>
                      <a:pt x="12857" y="28104"/>
                    </a:cubicBezTo>
                    <a:lnTo>
                      <a:pt x="6429" y="24411"/>
                    </a:lnTo>
                    <a:close/>
                    <a:moveTo>
                      <a:pt x="91242" y="25261"/>
                    </a:moveTo>
                    <a:lnTo>
                      <a:pt x="84734" y="28821"/>
                    </a:lnTo>
                    <a:cubicBezTo>
                      <a:pt x="84814" y="28980"/>
                      <a:pt x="84894" y="29140"/>
                      <a:pt x="85000" y="29325"/>
                    </a:cubicBezTo>
                    <a:lnTo>
                      <a:pt x="91561" y="25819"/>
                    </a:lnTo>
                    <a:lnTo>
                      <a:pt x="91242" y="25261"/>
                    </a:lnTo>
                    <a:close/>
                    <a:moveTo>
                      <a:pt x="4862" y="27360"/>
                    </a:moveTo>
                    <a:cubicBezTo>
                      <a:pt x="4756" y="27546"/>
                      <a:pt x="4649" y="27758"/>
                      <a:pt x="4570" y="27971"/>
                    </a:cubicBezTo>
                    <a:lnTo>
                      <a:pt x="11290" y="31132"/>
                    </a:lnTo>
                    <a:cubicBezTo>
                      <a:pt x="11370" y="30946"/>
                      <a:pt x="11449" y="30786"/>
                      <a:pt x="11529" y="30600"/>
                    </a:cubicBezTo>
                    <a:lnTo>
                      <a:pt x="4862" y="27360"/>
                    </a:lnTo>
                    <a:close/>
                    <a:moveTo>
                      <a:pt x="92730" y="28236"/>
                    </a:moveTo>
                    <a:lnTo>
                      <a:pt x="86009" y="31344"/>
                    </a:lnTo>
                    <a:cubicBezTo>
                      <a:pt x="86089" y="31504"/>
                      <a:pt x="86142" y="31690"/>
                      <a:pt x="86222" y="31849"/>
                    </a:cubicBezTo>
                    <a:lnTo>
                      <a:pt x="86248" y="31849"/>
                    </a:lnTo>
                    <a:lnTo>
                      <a:pt x="93022" y="28847"/>
                    </a:lnTo>
                    <a:cubicBezTo>
                      <a:pt x="92942" y="28635"/>
                      <a:pt x="92836" y="28422"/>
                      <a:pt x="92730" y="28236"/>
                    </a:cubicBezTo>
                    <a:close/>
                    <a:moveTo>
                      <a:pt x="3481" y="30415"/>
                    </a:moveTo>
                    <a:lnTo>
                      <a:pt x="3242" y="31052"/>
                    </a:lnTo>
                    <a:lnTo>
                      <a:pt x="10174" y="33735"/>
                    </a:lnTo>
                    <a:cubicBezTo>
                      <a:pt x="10227" y="33549"/>
                      <a:pt x="10307" y="33363"/>
                      <a:pt x="10387" y="33204"/>
                    </a:cubicBezTo>
                    <a:lnTo>
                      <a:pt x="10360" y="33204"/>
                    </a:lnTo>
                    <a:lnTo>
                      <a:pt x="3481" y="30415"/>
                    </a:lnTo>
                    <a:close/>
                    <a:moveTo>
                      <a:pt x="94031" y="31318"/>
                    </a:moveTo>
                    <a:lnTo>
                      <a:pt x="87098" y="33947"/>
                    </a:lnTo>
                    <a:cubicBezTo>
                      <a:pt x="87151" y="34107"/>
                      <a:pt x="87231" y="34293"/>
                      <a:pt x="87284" y="34479"/>
                    </a:cubicBezTo>
                    <a:lnTo>
                      <a:pt x="94270" y="31929"/>
                    </a:lnTo>
                    <a:lnTo>
                      <a:pt x="94031" y="31318"/>
                    </a:lnTo>
                    <a:close/>
                    <a:moveTo>
                      <a:pt x="2338" y="33575"/>
                    </a:moveTo>
                    <a:cubicBezTo>
                      <a:pt x="2285" y="33788"/>
                      <a:pt x="2206" y="34000"/>
                      <a:pt x="2153" y="34213"/>
                    </a:cubicBezTo>
                    <a:lnTo>
                      <a:pt x="9218" y="36418"/>
                    </a:lnTo>
                    <a:cubicBezTo>
                      <a:pt x="9298" y="36232"/>
                      <a:pt x="9351" y="36046"/>
                      <a:pt x="9404" y="35860"/>
                    </a:cubicBezTo>
                    <a:lnTo>
                      <a:pt x="2338" y="33575"/>
                    </a:lnTo>
                    <a:close/>
                    <a:moveTo>
                      <a:pt x="95120" y="34479"/>
                    </a:moveTo>
                    <a:lnTo>
                      <a:pt x="88001" y="36630"/>
                    </a:lnTo>
                    <a:cubicBezTo>
                      <a:pt x="88055" y="36816"/>
                      <a:pt x="88108" y="37002"/>
                      <a:pt x="88161" y="37188"/>
                    </a:cubicBezTo>
                    <a:lnTo>
                      <a:pt x="95306" y="35116"/>
                    </a:lnTo>
                    <a:cubicBezTo>
                      <a:pt x="95226" y="34904"/>
                      <a:pt x="95173" y="34691"/>
                      <a:pt x="95120" y="34479"/>
                    </a:cubicBezTo>
                    <a:close/>
                    <a:moveTo>
                      <a:pt x="1435" y="36789"/>
                    </a:moveTo>
                    <a:lnTo>
                      <a:pt x="1276" y="37454"/>
                    </a:lnTo>
                    <a:lnTo>
                      <a:pt x="8501" y="39154"/>
                    </a:lnTo>
                    <a:cubicBezTo>
                      <a:pt x="8527" y="38968"/>
                      <a:pt x="8581" y="38755"/>
                      <a:pt x="8634" y="38596"/>
                    </a:cubicBezTo>
                    <a:lnTo>
                      <a:pt x="1435" y="36789"/>
                    </a:lnTo>
                    <a:close/>
                    <a:moveTo>
                      <a:pt x="95970" y="37693"/>
                    </a:moveTo>
                    <a:lnTo>
                      <a:pt x="88745" y="39366"/>
                    </a:lnTo>
                    <a:cubicBezTo>
                      <a:pt x="88772" y="39552"/>
                      <a:pt x="88825" y="39738"/>
                      <a:pt x="88851" y="39924"/>
                    </a:cubicBezTo>
                    <a:lnTo>
                      <a:pt x="96103" y="38357"/>
                    </a:lnTo>
                    <a:cubicBezTo>
                      <a:pt x="96076" y="38144"/>
                      <a:pt x="96023" y="37932"/>
                      <a:pt x="95970" y="37693"/>
                    </a:cubicBezTo>
                    <a:close/>
                    <a:moveTo>
                      <a:pt x="745" y="40057"/>
                    </a:moveTo>
                    <a:cubicBezTo>
                      <a:pt x="692" y="40296"/>
                      <a:pt x="665" y="40508"/>
                      <a:pt x="638" y="40721"/>
                    </a:cubicBezTo>
                    <a:lnTo>
                      <a:pt x="7943" y="41916"/>
                    </a:lnTo>
                    <a:cubicBezTo>
                      <a:pt x="7970" y="41757"/>
                      <a:pt x="7996" y="41544"/>
                      <a:pt x="8023" y="41358"/>
                    </a:cubicBezTo>
                    <a:lnTo>
                      <a:pt x="8049" y="41358"/>
                    </a:lnTo>
                    <a:lnTo>
                      <a:pt x="745" y="40057"/>
                    </a:lnTo>
                    <a:close/>
                    <a:moveTo>
                      <a:pt x="96608" y="40986"/>
                    </a:moveTo>
                    <a:lnTo>
                      <a:pt x="89276" y="42155"/>
                    </a:lnTo>
                    <a:cubicBezTo>
                      <a:pt x="89303" y="42341"/>
                      <a:pt x="89330" y="42527"/>
                      <a:pt x="89356" y="42713"/>
                    </a:cubicBezTo>
                    <a:lnTo>
                      <a:pt x="96687" y="41650"/>
                    </a:lnTo>
                    <a:lnTo>
                      <a:pt x="96608" y="40986"/>
                    </a:lnTo>
                    <a:close/>
                    <a:moveTo>
                      <a:pt x="267" y="43377"/>
                    </a:moveTo>
                    <a:cubicBezTo>
                      <a:pt x="240" y="43589"/>
                      <a:pt x="213" y="43828"/>
                      <a:pt x="187" y="44041"/>
                    </a:cubicBezTo>
                    <a:lnTo>
                      <a:pt x="7571" y="44732"/>
                    </a:lnTo>
                    <a:cubicBezTo>
                      <a:pt x="7598" y="44546"/>
                      <a:pt x="7624" y="44360"/>
                      <a:pt x="7651" y="44174"/>
                    </a:cubicBezTo>
                    <a:lnTo>
                      <a:pt x="7624" y="44174"/>
                    </a:lnTo>
                    <a:lnTo>
                      <a:pt x="267" y="43377"/>
                    </a:lnTo>
                    <a:close/>
                    <a:moveTo>
                      <a:pt x="97006" y="44307"/>
                    </a:moveTo>
                    <a:lnTo>
                      <a:pt x="89595" y="44971"/>
                    </a:lnTo>
                    <a:cubicBezTo>
                      <a:pt x="89622" y="45157"/>
                      <a:pt x="89648" y="45343"/>
                      <a:pt x="89648" y="45528"/>
                    </a:cubicBezTo>
                    <a:lnTo>
                      <a:pt x="97059" y="44971"/>
                    </a:lnTo>
                    <a:cubicBezTo>
                      <a:pt x="97059" y="44758"/>
                      <a:pt x="97006" y="44546"/>
                      <a:pt x="97006" y="44307"/>
                    </a:cubicBezTo>
                    <a:close/>
                    <a:moveTo>
                      <a:pt x="28" y="46724"/>
                    </a:moveTo>
                    <a:cubicBezTo>
                      <a:pt x="28" y="46936"/>
                      <a:pt x="1" y="47175"/>
                      <a:pt x="1" y="47388"/>
                    </a:cubicBezTo>
                    <a:lnTo>
                      <a:pt x="7412" y="47574"/>
                    </a:lnTo>
                    <a:cubicBezTo>
                      <a:pt x="7412" y="47388"/>
                      <a:pt x="7438" y="47175"/>
                      <a:pt x="7438" y="46989"/>
                    </a:cubicBezTo>
                    <a:lnTo>
                      <a:pt x="28" y="46724"/>
                    </a:lnTo>
                    <a:close/>
                    <a:moveTo>
                      <a:pt x="97192" y="47653"/>
                    </a:moveTo>
                    <a:lnTo>
                      <a:pt x="89781" y="47786"/>
                    </a:lnTo>
                    <a:cubicBezTo>
                      <a:pt x="89755" y="47972"/>
                      <a:pt x="89755" y="48185"/>
                      <a:pt x="89781" y="48371"/>
                    </a:cubicBezTo>
                    <a:lnTo>
                      <a:pt x="97192" y="48318"/>
                    </a:lnTo>
                    <a:lnTo>
                      <a:pt x="97192" y="47653"/>
                    </a:lnTo>
                    <a:close/>
                    <a:moveTo>
                      <a:pt x="89781" y="48583"/>
                    </a:moveTo>
                    <a:lnTo>
                      <a:pt x="89781" y="49141"/>
                    </a:lnTo>
                    <a:lnTo>
                      <a:pt x="97192" y="49247"/>
                    </a:lnTo>
                    <a:lnTo>
                      <a:pt x="97192" y="48583"/>
                    </a:lnTo>
                    <a:close/>
                    <a:moveTo>
                      <a:pt x="7412" y="49832"/>
                    </a:moveTo>
                    <a:lnTo>
                      <a:pt x="1" y="50044"/>
                    </a:lnTo>
                    <a:cubicBezTo>
                      <a:pt x="1" y="50257"/>
                      <a:pt x="1" y="50496"/>
                      <a:pt x="28" y="50708"/>
                    </a:cubicBezTo>
                    <a:lnTo>
                      <a:pt x="7438" y="50389"/>
                    </a:lnTo>
                    <a:lnTo>
                      <a:pt x="7412" y="49832"/>
                    </a:lnTo>
                    <a:close/>
                    <a:moveTo>
                      <a:pt x="89675" y="51425"/>
                    </a:moveTo>
                    <a:cubicBezTo>
                      <a:pt x="89648" y="51611"/>
                      <a:pt x="89648" y="51797"/>
                      <a:pt x="89622" y="51983"/>
                    </a:cubicBezTo>
                    <a:lnTo>
                      <a:pt x="97033" y="52594"/>
                    </a:lnTo>
                    <a:cubicBezTo>
                      <a:pt x="97033" y="52355"/>
                      <a:pt x="97059" y="52142"/>
                      <a:pt x="97086" y="51930"/>
                    </a:cubicBezTo>
                    <a:lnTo>
                      <a:pt x="89675" y="51425"/>
                    </a:lnTo>
                    <a:close/>
                    <a:moveTo>
                      <a:pt x="7598" y="52674"/>
                    </a:moveTo>
                    <a:lnTo>
                      <a:pt x="213" y="53391"/>
                    </a:lnTo>
                    <a:cubicBezTo>
                      <a:pt x="240" y="53603"/>
                      <a:pt x="267" y="53816"/>
                      <a:pt x="293" y="54055"/>
                    </a:cubicBezTo>
                    <a:lnTo>
                      <a:pt x="7651" y="53232"/>
                    </a:lnTo>
                    <a:lnTo>
                      <a:pt x="7598" y="52674"/>
                    </a:lnTo>
                    <a:close/>
                    <a:moveTo>
                      <a:pt x="89409" y="54241"/>
                    </a:moveTo>
                    <a:cubicBezTo>
                      <a:pt x="89356" y="54427"/>
                      <a:pt x="89330" y="54613"/>
                      <a:pt x="89330" y="54799"/>
                    </a:cubicBezTo>
                    <a:lnTo>
                      <a:pt x="96661" y="55914"/>
                    </a:lnTo>
                    <a:cubicBezTo>
                      <a:pt x="96687" y="55675"/>
                      <a:pt x="96714" y="55463"/>
                      <a:pt x="96740" y="55250"/>
                    </a:cubicBezTo>
                    <a:lnTo>
                      <a:pt x="89409" y="54241"/>
                    </a:lnTo>
                    <a:close/>
                    <a:moveTo>
                      <a:pt x="7970" y="55463"/>
                    </a:moveTo>
                    <a:lnTo>
                      <a:pt x="665" y="56711"/>
                    </a:lnTo>
                    <a:cubicBezTo>
                      <a:pt x="718" y="56924"/>
                      <a:pt x="745" y="57136"/>
                      <a:pt x="798" y="57375"/>
                    </a:cubicBezTo>
                    <a:lnTo>
                      <a:pt x="8102" y="56047"/>
                    </a:lnTo>
                    <a:cubicBezTo>
                      <a:pt x="8049" y="55835"/>
                      <a:pt x="7996" y="55649"/>
                      <a:pt x="7970" y="55463"/>
                    </a:cubicBezTo>
                    <a:close/>
                    <a:moveTo>
                      <a:pt x="88905" y="57030"/>
                    </a:moveTo>
                    <a:cubicBezTo>
                      <a:pt x="88854" y="57208"/>
                      <a:pt x="88827" y="57385"/>
                      <a:pt x="88779" y="57563"/>
                    </a:cubicBezTo>
                    <a:lnTo>
                      <a:pt x="88779" y="57563"/>
                    </a:lnTo>
                    <a:lnTo>
                      <a:pt x="88772" y="57561"/>
                    </a:lnTo>
                    <a:lnTo>
                      <a:pt x="88772" y="57588"/>
                    </a:lnTo>
                    <a:cubicBezTo>
                      <a:pt x="88774" y="57579"/>
                      <a:pt x="88776" y="57571"/>
                      <a:pt x="88779" y="57563"/>
                    </a:cubicBezTo>
                    <a:lnTo>
                      <a:pt x="88779" y="57563"/>
                    </a:lnTo>
                    <a:lnTo>
                      <a:pt x="96023" y="59208"/>
                    </a:lnTo>
                    <a:cubicBezTo>
                      <a:pt x="96076" y="58996"/>
                      <a:pt x="96130" y="58757"/>
                      <a:pt x="96156" y="58544"/>
                    </a:cubicBezTo>
                    <a:lnTo>
                      <a:pt x="88905" y="57030"/>
                    </a:lnTo>
                    <a:close/>
                    <a:moveTo>
                      <a:pt x="8554" y="58252"/>
                    </a:moveTo>
                    <a:lnTo>
                      <a:pt x="1329" y="59978"/>
                    </a:lnTo>
                    <a:lnTo>
                      <a:pt x="1488" y="60642"/>
                    </a:lnTo>
                    <a:lnTo>
                      <a:pt x="8687" y="58810"/>
                    </a:lnTo>
                    <a:cubicBezTo>
                      <a:pt x="8634" y="58624"/>
                      <a:pt x="8581" y="58438"/>
                      <a:pt x="8554" y="58252"/>
                    </a:cubicBezTo>
                    <a:close/>
                    <a:moveTo>
                      <a:pt x="88241" y="59766"/>
                    </a:moveTo>
                    <a:cubicBezTo>
                      <a:pt x="88161" y="59978"/>
                      <a:pt x="88134" y="60138"/>
                      <a:pt x="88081" y="60324"/>
                    </a:cubicBezTo>
                    <a:lnTo>
                      <a:pt x="95173" y="62449"/>
                    </a:lnTo>
                    <a:cubicBezTo>
                      <a:pt x="95253" y="62236"/>
                      <a:pt x="95306" y="62024"/>
                      <a:pt x="95359" y="61785"/>
                    </a:cubicBezTo>
                    <a:lnTo>
                      <a:pt x="88241" y="59766"/>
                    </a:lnTo>
                    <a:close/>
                    <a:moveTo>
                      <a:pt x="9298" y="60988"/>
                    </a:moveTo>
                    <a:lnTo>
                      <a:pt x="2232" y="63192"/>
                    </a:lnTo>
                    <a:cubicBezTo>
                      <a:pt x="2285" y="63405"/>
                      <a:pt x="2365" y="63644"/>
                      <a:pt x="2418" y="63856"/>
                    </a:cubicBezTo>
                    <a:lnTo>
                      <a:pt x="9484" y="61519"/>
                    </a:lnTo>
                    <a:cubicBezTo>
                      <a:pt x="9404" y="61333"/>
                      <a:pt x="9351" y="61147"/>
                      <a:pt x="9298" y="60988"/>
                    </a:cubicBezTo>
                    <a:close/>
                    <a:moveTo>
                      <a:pt x="87391" y="62475"/>
                    </a:moveTo>
                    <a:cubicBezTo>
                      <a:pt x="87311" y="62661"/>
                      <a:pt x="87231" y="62847"/>
                      <a:pt x="87178" y="63006"/>
                    </a:cubicBezTo>
                    <a:lnTo>
                      <a:pt x="94111" y="65610"/>
                    </a:lnTo>
                    <a:lnTo>
                      <a:pt x="94350" y="64972"/>
                    </a:lnTo>
                    <a:lnTo>
                      <a:pt x="87391" y="62475"/>
                    </a:lnTo>
                    <a:close/>
                    <a:moveTo>
                      <a:pt x="10254" y="63671"/>
                    </a:moveTo>
                    <a:lnTo>
                      <a:pt x="3348" y="66380"/>
                    </a:lnTo>
                    <a:cubicBezTo>
                      <a:pt x="3427" y="66592"/>
                      <a:pt x="3507" y="66778"/>
                      <a:pt x="3587" y="66991"/>
                    </a:cubicBezTo>
                    <a:lnTo>
                      <a:pt x="10466" y="64175"/>
                    </a:lnTo>
                    <a:lnTo>
                      <a:pt x="10254" y="63671"/>
                    </a:lnTo>
                    <a:close/>
                    <a:moveTo>
                      <a:pt x="86301" y="65105"/>
                    </a:moveTo>
                    <a:cubicBezTo>
                      <a:pt x="86250" y="65283"/>
                      <a:pt x="86175" y="65462"/>
                      <a:pt x="86099" y="65640"/>
                    </a:cubicBezTo>
                    <a:lnTo>
                      <a:pt x="86099" y="65640"/>
                    </a:lnTo>
                    <a:lnTo>
                      <a:pt x="86089" y="65636"/>
                    </a:lnTo>
                    <a:lnTo>
                      <a:pt x="86089" y="65663"/>
                    </a:lnTo>
                    <a:cubicBezTo>
                      <a:pt x="86092" y="65655"/>
                      <a:pt x="86095" y="65648"/>
                      <a:pt x="86099" y="65640"/>
                    </a:cubicBezTo>
                    <a:lnTo>
                      <a:pt x="86099" y="65640"/>
                    </a:lnTo>
                    <a:lnTo>
                      <a:pt x="92836" y="68717"/>
                    </a:lnTo>
                    <a:cubicBezTo>
                      <a:pt x="92915" y="68505"/>
                      <a:pt x="93022" y="68319"/>
                      <a:pt x="93101" y="68106"/>
                    </a:cubicBezTo>
                    <a:lnTo>
                      <a:pt x="86301" y="65105"/>
                    </a:lnTo>
                    <a:close/>
                    <a:moveTo>
                      <a:pt x="11370" y="66247"/>
                    </a:moveTo>
                    <a:lnTo>
                      <a:pt x="4676" y="69435"/>
                    </a:lnTo>
                    <a:lnTo>
                      <a:pt x="4968" y="70045"/>
                    </a:lnTo>
                    <a:lnTo>
                      <a:pt x="11635" y="66752"/>
                    </a:lnTo>
                    <a:cubicBezTo>
                      <a:pt x="11529" y="66592"/>
                      <a:pt x="11449" y="66406"/>
                      <a:pt x="11370" y="66247"/>
                    </a:cubicBezTo>
                    <a:close/>
                    <a:moveTo>
                      <a:pt x="85080" y="67681"/>
                    </a:moveTo>
                    <a:lnTo>
                      <a:pt x="84814" y="68186"/>
                    </a:lnTo>
                    <a:lnTo>
                      <a:pt x="91348" y="71719"/>
                    </a:lnTo>
                    <a:lnTo>
                      <a:pt x="91640" y="71135"/>
                    </a:lnTo>
                    <a:lnTo>
                      <a:pt x="85080" y="67681"/>
                    </a:lnTo>
                    <a:close/>
                    <a:moveTo>
                      <a:pt x="12671" y="68744"/>
                    </a:moveTo>
                    <a:lnTo>
                      <a:pt x="12671" y="68770"/>
                    </a:lnTo>
                    <a:lnTo>
                      <a:pt x="6217" y="72383"/>
                    </a:lnTo>
                    <a:cubicBezTo>
                      <a:pt x="6323" y="72595"/>
                      <a:pt x="6429" y="72781"/>
                      <a:pt x="6535" y="72967"/>
                    </a:cubicBezTo>
                    <a:lnTo>
                      <a:pt x="12963" y="69249"/>
                    </a:lnTo>
                    <a:cubicBezTo>
                      <a:pt x="12857" y="69089"/>
                      <a:pt x="12777" y="68930"/>
                      <a:pt x="12671" y="68744"/>
                    </a:cubicBezTo>
                    <a:close/>
                    <a:moveTo>
                      <a:pt x="83698" y="70152"/>
                    </a:moveTo>
                    <a:lnTo>
                      <a:pt x="83380" y="70630"/>
                    </a:lnTo>
                    <a:lnTo>
                      <a:pt x="89648" y="74614"/>
                    </a:lnTo>
                    <a:cubicBezTo>
                      <a:pt x="89781" y="74428"/>
                      <a:pt x="89887" y="74242"/>
                      <a:pt x="89994" y="74056"/>
                    </a:cubicBezTo>
                    <a:lnTo>
                      <a:pt x="83698" y="70152"/>
                    </a:lnTo>
                    <a:close/>
                    <a:moveTo>
                      <a:pt x="14132" y="71161"/>
                    </a:moveTo>
                    <a:lnTo>
                      <a:pt x="7943" y="75252"/>
                    </a:lnTo>
                    <a:cubicBezTo>
                      <a:pt x="8076" y="75438"/>
                      <a:pt x="8182" y="75624"/>
                      <a:pt x="8315" y="75810"/>
                    </a:cubicBezTo>
                    <a:lnTo>
                      <a:pt x="14451" y="71639"/>
                    </a:lnTo>
                    <a:cubicBezTo>
                      <a:pt x="14345" y="71480"/>
                      <a:pt x="14238" y="71320"/>
                      <a:pt x="14132" y="71161"/>
                    </a:cubicBezTo>
                    <a:close/>
                    <a:moveTo>
                      <a:pt x="82131" y="72489"/>
                    </a:moveTo>
                    <a:lnTo>
                      <a:pt x="81786" y="72967"/>
                    </a:lnTo>
                    <a:lnTo>
                      <a:pt x="87762" y="77350"/>
                    </a:lnTo>
                    <a:lnTo>
                      <a:pt x="88161" y="76819"/>
                    </a:lnTo>
                    <a:lnTo>
                      <a:pt x="82131" y="72489"/>
                    </a:lnTo>
                    <a:close/>
                    <a:moveTo>
                      <a:pt x="15779" y="73472"/>
                    </a:moveTo>
                    <a:lnTo>
                      <a:pt x="9882" y="77961"/>
                    </a:lnTo>
                    <a:cubicBezTo>
                      <a:pt x="10015" y="78147"/>
                      <a:pt x="10148" y="78333"/>
                      <a:pt x="10281" y="78492"/>
                    </a:cubicBezTo>
                    <a:lnTo>
                      <a:pt x="16124" y="73924"/>
                    </a:lnTo>
                    <a:lnTo>
                      <a:pt x="15779" y="73472"/>
                    </a:lnTo>
                    <a:close/>
                    <a:moveTo>
                      <a:pt x="80378" y="74747"/>
                    </a:moveTo>
                    <a:lnTo>
                      <a:pt x="80033" y="75199"/>
                    </a:lnTo>
                    <a:lnTo>
                      <a:pt x="85664" y="80006"/>
                    </a:lnTo>
                    <a:cubicBezTo>
                      <a:pt x="85823" y="79820"/>
                      <a:pt x="85956" y="79661"/>
                      <a:pt x="86089" y="79475"/>
                    </a:cubicBezTo>
                    <a:lnTo>
                      <a:pt x="80378" y="74747"/>
                    </a:lnTo>
                    <a:close/>
                    <a:moveTo>
                      <a:pt x="17585" y="75677"/>
                    </a:moveTo>
                    <a:lnTo>
                      <a:pt x="11981" y="80564"/>
                    </a:lnTo>
                    <a:lnTo>
                      <a:pt x="12432" y="81069"/>
                    </a:lnTo>
                    <a:lnTo>
                      <a:pt x="17957" y="76102"/>
                    </a:lnTo>
                    <a:cubicBezTo>
                      <a:pt x="17824" y="75969"/>
                      <a:pt x="17691" y="75810"/>
                      <a:pt x="17585" y="75677"/>
                    </a:cubicBezTo>
                    <a:close/>
                    <a:moveTo>
                      <a:pt x="78492" y="76872"/>
                    </a:moveTo>
                    <a:lnTo>
                      <a:pt x="78120" y="77297"/>
                    </a:lnTo>
                    <a:lnTo>
                      <a:pt x="83433" y="82450"/>
                    </a:lnTo>
                    <a:cubicBezTo>
                      <a:pt x="83566" y="82291"/>
                      <a:pt x="83725" y="82131"/>
                      <a:pt x="83884" y="81972"/>
                    </a:cubicBezTo>
                    <a:lnTo>
                      <a:pt x="78492" y="76872"/>
                    </a:lnTo>
                    <a:close/>
                    <a:moveTo>
                      <a:pt x="19524" y="77749"/>
                    </a:moveTo>
                    <a:lnTo>
                      <a:pt x="14291" y="83008"/>
                    </a:lnTo>
                    <a:lnTo>
                      <a:pt x="14743" y="83459"/>
                    </a:lnTo>
                    <a:lnTo>
                      <a:pt x="19923" y="78147"/>
                    </a:lnTo>
                    <a:lnTo>
                      <a:pt x="19524" y="77749"/>
                    </a:lnTo>
                    <a:close/>
                    <a:moveTo>
                      <a:pt x="76473" y="78864"/>
                    </a:moveTo>
                    <a:lnTo>
                      <a:pt x="76048" y="79263"/>
                    </a:lnTo>
                    <a:lnTo>
                      <a:pt x="81016" y="84788"/>
                    </a:lnTo>
                    <a:lnTo>
                      <a:pt x="81494" y="84336"/>
                    </a:lnTo>
                    <a:lnTo>
                      <a:pt x="76473" y="78864"/>
                    </a:lnTo>
                    <a:close/>
                    <a:moveTo>
                      <a:pt x="21596" y="79688"/>
                    </a:moveTo>
                    <a:lnTo>
                      <a:pt x="16735" y="85292"/>
                    </a:lnTo>
                    <a:lnTo>
                      <a:pt x="17240" y="85717"/>
                    </a:lnTo>
                    <a:lnTo>
                      <a:pt x="22021" y="80059"/>
                    </a:lnTo>
                    <a:lnTo>
                      <a:pt x="21596" y="79688"/>
                    </a:lnTo>
                    <a:close/>
                    <a:moveTo>
                      <a:pt x="74322" y="80724"/>
                    </a:moveTo>
                    <a:lnTo>
                      <a:pt x="73897" y="81069"/>
                    </a:lnTo>
                    <a:lnTo>
                      <a:pt x="78466" y="86913"/>
                    </a:lnTo>
                    <a:lnTo>
                      <a:pt x="78970" y="86514"/>
                    </a:lnTo>
                    <a:lnTo>
                      <a:pt x="74322" y="80724"/>
                    </a:lnTo>
                    <a:close/>
                    <a:moveTo>
                      <a:pt x="23801" y="81467"/>
                    </a:moveTo>
                    <a:lnTo>
                      <a:pt x="19312" y="87391"/>
                    </a:lnTo>
                    <a:lnTo>
                      <a:pt x="19843" y="87789"/>
                    </a:lnTo>
                    <a:lnTo>
                      <a:pt x="24252" y="81813"/>
                    </a:lnTo>
                    <a:lnTo>
                      <a:pt x="23801" y="81467"/>
                    </a:lnTo>
                    <a:close/>
                    <a:moveTo>
                      <a:pt x="72064" y="82424"/>
                    </a:moveTo>
                    <a:cubicBezTo>
                      <a:pt x="71905" y="82530"/>
                      <a:pt x="71772" y="82636"/>
                      <a:pt x="71613" y="82742"/>
                    </a:cubicBezTo>
                    <a:lnTo>
                      <a:pt x="75756" y="88905"/>
                    </a:lnTo>
                    <a:lnTo>
                      <a:pt x="76314" y="88506"/>
                    </a:lnTo>
                    <a:lnTo>
                      <a:pt x="72064" y="82424"/>
                    </a:lnTo>
                    <a:close/>
                    <a:moveTo>
                      <a:pt x="26112" y="83088"/>
                    </a:moveTo>
                    <a:lnTo>
                      <a:pt x="26112" y="83114"/>
                    </a:lnTo>
                    <a:lnTo>
                      <a:pt x="22074" y="89330"/>
                    </a:lnTo>
                    <a:cubicBezTo>
                      <a:pt x="22260" y="89436"/>
                      <a:pt x="22446" y="89569"/>
                      <a:pt x="22632" y="89675"/>
                    </a:cubicBezTo>
                    <a:lnTo>
                      <a:pt x="26590" y="83406"/>
                    </a:lnTo>
                    <a:cubicBezTo>
                      <a:pt x="26430" y="83300"/>
                      <a:pt x="26271" y="83194"/>
                      <a:pt x="26112" y="83088"/>
                    </a:cubicBezTo>
                    <a:close/>
                    <a:moveTo>
                      <a:pt x="69700" y="83964"/>
                    </a:moveTo>
                    <a:cubicBezTo>
                      <a:pt x="69514" y="84044"/>
                      <a:pt x="69355" y="84150"/>
                      <a:pt x="69195" y="84256"/>
                    </a:cubicBezTo>
                    <a:lnTo>
                      <a:pt x="72941" y="90658"/>
                    </a:lnTo>
                    <a:lnTo>
                      <a:pt x="73499" y="90313"/>
                    </a:lnTo>
                    <a:lnTo>
                      <a:pt x="69700" y="83964"/>
                    </a:lnTo>
                    <a:close/>
                    <a:moveTo>
                      <a:pt x="28555" y="84575"/>
                    </a:moveTo>
                    <a:lnTo>
                      <a:pt x="24943" y="91056"/>
                    </a:lnTo>
                    <a:lnTo>
                      <a:pt x="25527" y="91375"/>
                    </a:lnTo>
                    <a:lnTo>
                      <a:pt x="29060" y="84867"/>
                    </a:lnTo>
                    <a:lnTo>
                      <a:pt x="28555" y="84575"/>
                    </a:lnTo>
                    <a:close/>
                    <a:moveTo>
                      <a:pt x="67203" y="85319"/>
                    </a:moveTo>
                    <a:lnTo>
                      <a:pt x="66699" y="85584"/>
                    </a:lnTo>
                    <a:lnTo>
                      <a:pt x="69966" y="92225"/>
                    </a:lnTo>
                    <a:lnTo>
                      <a:pt x="70577" y="91933"/>
                    </a:lnTo>
                    <a:lnTo>
                      <a:pt x="67203" y="85319"/>
                    </a:lnTo>
                    <a:close/>
                    <a:moveTo>
                      <a:pt x="31079" y="85877"/>
                    </a:moveTo>
                    <a:lnTo>
                      <a:pt x="27918" y="92597"/>
                    </a:lnTo>
                    <a:lnTo>
                      <a:pt x="28529" y="92863"/>
                    </a:lnTo>
                    <a:lnTo>
                      <a:pt x="31610" y="86116"/>
                    </a:lnTo>
                    <a:lnTo>
                      <a:pt x="31079" y="85877"/>
                    </a:lnTo>
                    <a:close/>
                    <a:moveTo>
                      <a:pt x="64653" y="86514"/>
                    </a:moveTo>
                    <a:lnTo>
                      <a:pt x="64122" y="86727"/>
                    </a:lnTo>
                    <a:lnTo>
                      <a:pt x="66911" y="93606"/>
                    </a:lnTo>
                    <a:cubicBezTo>
                      <a:pt x="67124" y="93527"/>
                      <a:pt x="67336" y="93420"/>
                      <a:pt x="67549" y="93341"/>
                    </a:cubicBezTo>
                    <a:lnTo>
                      <a:pt x="64653" y="86514"/>
                    </a:lnTo>
                    <a:close/>
                    <a:moveTo>
                      <a:pt x="33682" y="86992"/>
                    </a:moveTo>
                    <a:lnTo>
                      <a:pt x="30999" y="93898"/>
                    </a:lnTo>
                    <a:lnTo>
                      <a:pt x="31610" y="94137"/>
                    </a:lnTo>
                    <a:lnTo>
                      <a:pt x="34213" y="87178"/>
                    </a:lnTo>
                    <a:lnTo>
                      <a:pt x="33682" y="86992"/>
                    </a:lnTo>
                    <a:close/>
                    <a:moveTo>
                      <a:pt x="61997" y="87523"/>
                    </a:moveTo>
                    <a:lnTo>
                      <a:pt x="61466" y="87709"/>
                    </a:lnTo>
                    <a:lnTo>
                      <a:pt x="63803" y="94748"/>
                    </a:lnTo>
                    <a:lnTo>
                      <a:pt x="64414" y="94536"/>
                    </a:lnTo>
                    <a:lnTo>
                      <a:pt x="61997" y="87523"/>
                    </a:lnTo>
                    <a:close/>
                    <a:moveTo>
                      <a:pt x="36365" y="87922"/>
                    </a:moveTo>
                    <a:lnTo>
                      <a:pt x="34160" y="95014"/>
                    </a:lnTo>
                    <a:cubicBezTo>
                      <a:pt x="34372" y="95094"/>
                      <a:pt x="34585" y="95147"/>
                      <a:pt x="34797" y="95200"/>
                    </a:cubicBezTo>
                    <a:lnTo>
                      <a:pt x="36922" y="88081"/>
                    </a:lnTo>
                    <a:lnTo>
                      <a:pt x="36365" y="87922"/>
                    </a:lnTo>
                    <a:close/>
                    <a:moveTo>
                      <a:pt x="59288" y="88347"/>
                    </a:moveTo>
                    <a:lnTo>
                      <a:pt x="58757" y="88506"/>
                    </a:lnTo>
                    <a:lnTo>
                      <a:pt x="60563" y="95678"/>
                    </a:lnTo>
                    <a:lnTo>
                      <a:pt x="61227" y="95519"/>
                    </a:lnTo>
                    <a:lnTo>
                      <a:pt x="59288" y="88347"/>
                    </a:lnTo>
                    <a:close/>
                    <a:moveTo>
                      <a:pt x="39100" y="88666"/>
                    </a:moveTo>
                    <a:lnTo>
                      <a:pt x="37374" y="95891"/>
                    </a:lnTo>
                    <a:lnTo>
                      <a:pt x="38038" y="96023"/>
                    </a:lnTo>
                    <a:lnTo>
                      <a:pt x="39632" y="88798"/>
                    </a:lnTo>
                    <a:lnTo>
                      <a:pt x="39100" y="88666"/>
                    </a:lnTo>
                    <a:close/>
                    <a:moveTo>
                      <a:pt x="56525" y="88984"/>
                    </a:moveTo>
                    <a:lnTo>
                      <a:pt x="55994" y="89091"/>
                    </a:lnTo>
                    <a:lnTo>
                      <a:pt x="57296" y="96395"/>
                    </a:lnTo>
                    <a:lnTo>
                      <a:pt x="57960" y="96262"/>
                    </a:lnTo>
                    <a:lnTo>
                      <a:pt x="56525" y="88984"/>
                    </a:lnTo>
                    <a:close/>
                    <a:moveTo>
                      <a:pt x="41863" y="89223"/>
                    </a:moveTo>
                    <a:lnTo>
                      <a:pt x="40668" y="96528"/>
                    </a:lnTo>
                    <a:lnTo>
                      <a:pt x="41332" y="96634"/>
                    </a:lnTo>
                    <a:lnTo>
                      <a:pt x="42421" y="89303"/>
                    </a:lnTo>
                    <a:lnTo>
                      <a:pt x="41863" y="89223"/>
                    </a:lnTo>
                    <a:close/>
                    <a:moveTo>
                      <a:pt x="53736" y="89436"/>
                    </a:moveTo>
                    <a:lnTo>
                      <a:pt x="53178" y="89516"/>
                    </a:lnTo>
                    <a:lnTo>
                      <a:pt x="53975" y="96900"/>
                    </a:lnTo>
                    <a:lnTo>
                      <a:pt x="54639" y="96820"/>
                    </a:lnTo>
                    <a:lnTo>
                      <a:pt x="53736" y="89436"/>
                    </a:lnTo>
                    <a:close/>
                    <a:moveTo>
                      <a:pt x="44679" y="89569"/>
                    </a:moveTo>
                    <a:lnTo>
                      <a:pt x="43988" y="96953"/>
                    </a:lnTo>
                    <a:lnTo>
                      <a:pt x="44652" y="97006"/>
                    </a:lnTo>
                    <a:lnTo>
                      <a:pt x="45236" y="89622"/>
                    </a:lnTo>
                    <a:lnTo>
                      <a:pt x="44679" y="89569"/>
                    </a:lnTo>
                    <a:close/>
                    <a:moveTo>
                      <a:pt x="50921" y="89702"/>
                    </a:moveTo>
                    <a:lnTo>
                      <a:pt x="50336" y="89728"/>
                    </a:lnTo>
                    <a:lnTo>
                      <a:pt x="50682" y="97139"/>
                    </a:lnTo>
                    <a:lnTo>
                      <a:pt x="51346" y="97112"/>
                    </a:lnTo>
                    <a:lnTo>
                      <a:pt x="50921" y="89702"/>
                    </a:lnTo>
                    <a:close/>
                    <a:moveTo>
                      <a:pt x="47494" y="89755"/>
                    </a:moveTo>
                    <a:lnTo>
                      <a:pt x="47308" y="97166"/>
                    </a:lnTo>
                    <a:lnTo>
                      <a:pt x="47972" y="97166"/>
                    </a:lnTo>
                    <a:lnTo>
                      <a:pt x="48079" y="89755"/>
                    </a:lnTo>
                    <a:close/>
                  </a:path>
                </a:pathLst>
              </a:custGeom>
              <a:solidFill>
                <a:schemeClr val="lt1"/>
              </a:solidFill>
              <a:ln w="0">
                <a:noFill/>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000000"/>
                  </a:solidFill>
                  <a:latin typeface="Arial"/>
                </a:endParaRPr>
              </a:p>
            </p:txBody>
          </p:sp>
          <p:sp>
            <p:nvSpPr>
              <p:cNvPr id="1062" name="Google Shape;191;p16"/>
              <p:cNvSpPr/>
              <p:nvPr/>
            </p:nvSpPr>
            <p:spPr>
              <a:xfrm>
                <a:off x="8286120" y="-570240"/>
                <a:ext cx="745920" cy="1305720"/>
              </a:xfrm>
              <a:custGeom>
                <a:avLst/>
                <a:gdLst>
                  <a:gd name="textAreaLeft" fmla="*/ 0 w 745920"/>
                  <a:gd name="textAreaRight" fmla="*/ 746280 w 745920"/>
                  <a:gd name="textAreaTop" fmla="*/ 0 h 1305720"/>
                  <a:gd name="textAreaBottom" fmla="*/ 1306080 h 1305720"/>
                </a:gdLst>
                <a:ahLst/>
                <a:rect l="textAreaLeft" t="textAreaTop" r="textAreaRight" b="textAreaBottom"/>
                <a:pathLst>
                  <a:path w="29856" h="52248">
                    <a:moveTo>
                      <a:pt x="20668" y="8089"/>
                    </a:moveTo>
                    <a:cubicBezTo>
                      <a:pt x="20666" y="8116"/>
                      <a:pt x="20665" y="8144"/>
                      <a:pt x="20664" y="8171"/>
                    </a:cubicBezTo>
                    <a:cubicBezTo>
                      <a:pt x="20665" y="8144"/>
                      <a:pt x="20667" y="8116"/>
                      <a:pt x="20668" y="8089"/>
                    </a:cubicBezTo>
                    <a:close/>
                    <a:moveTo>
                      <a:pt x="24585" y="4346"/>
                    </a:moveTo>
                    <a:cubicBezTo>
                      <a:pt x="26590" y="4346"/>
                      <a:pt x="27886" y="4872"/>
                      <a:pt x="28285" y="5736"/>
                    </a:cubicBezTo>
                    <a:cubicBezTo>
                      <a:pt x="28913" y="7071"/>
                      <a:pt x="27420" y="9193"/>
                      <a:pt x="24671" y="11235"/>
                    </a:cubicBezTo>
                    <a:lnTo>
                      <a:pt x="24435" y="11235"/>
                    </a:lnTo>
                    <a:cubicBezTo>
                      <a:pt x="24042" y="11235"/>
                      <a:pt x="23571" y="11235"/>
                      <a:pt x="23099" y="11314"/>
                    </a:cubicBezTo>
                    <a:cubicBezTo>
                      <a:pt x="19642" y="11707"/>
                      <a:pt x="16185" y="12649"/>
                      <a:pt x="12885" y="14142"/>
                    </a:cubicBezTo>
                    <a:cubicBezTo>
                      <a:pt x="10136" y="15242"/>
                      <a:pt x="7464" y="16735"/>
                      <a:pt x="5029" y="18542"/>
                    </a:cubicBezTo>
                    <a:cubicBezTo>
                      <a:pt x="3222" y="18542"/>
                      <a:pt x="1965" y="18071"/>
                      <a:pt x="1572" y="17206"/>
                    </a:cubicBezTo>
                    <a:cubicBezTo>
                      <a:pt x="550" y="14849"/>
                      <a:pt x="5814" y="10292"/>
                      <a:pt x="13043" y="7150"/>
                    </a:cubicBezTo>
                    <a:cubicBezTo>
                      <a:pt x="15085" y="6286"/>
                      <a:pt x="17128" y="5578"/>
                      <a:pt x="19249" y="5107"/>
                    </a:cubicBezTo>
                    <a:cubicBezTo>
                      <a:pt x="20170" y="5798"/>
                      <a:pt x="20716" y="6938"/>
                      <a:pt x="20668" y="8089"/>
                    </a:cubicBezTo>
                    <a:lnTo>
                      <a:pt x="20668" y="8089"/>
                    </a:lnTo>
                    <a:cubicBezTo>
                      <a:pt x="20775" y="6395"/>
                      <a:pt x="21790" y="4941"/>
                      <a:pt x="23413" y="4400"/>
                    </a:cubicBezTo>
                    <a:cubicBezTo>
                      <a:pt x="23827" y="4363"/>
                      <a:pt x="24218" y="4346"/>
                      <a:pt x="24585" y="4346"/>
                    </a:cubicBezTo>
                    <a:close/>
                    <a:moveTo>
                      <a:pt x="24121" y="11707"/>
                    </a:moveTo>
                    <a:cubicBezTo>
                      <a:pt x="21842" y="13278"/>
                      <a:pt x="19407" y="14692"/>
                      <a:pt x="16814" y="15792"/>
                    </a:cubicBezTo>
                    <a:cubicBezTo>
                      <a:pt x="13278" y="17364"/>
                      <a:pt x="9586" y="18306"/>
                      <a:pt x="5736" y="18542"/>
                    </a:cubicBezTo>
                    <a:cubicBezTo>
                      <a:pt x="8014" y="16971"/>
                      <a:pt x="10528" y="15556"/>
                      <a:pt x="13121" y="14457"/>
                    </a:cubicBezTo>
                    <a:cubicBezTo>
                      <a:pt x="16264" y="13042"/>
                      <a:pt x="19721" y="12100"/>
                      <a:pt x="23178" y="11707"/>
                    </a:cubicBezTo>
                    <a:close/>
                    <a:moveTo>
                      <a:pt x="24828" y="11707"/>
                    </a:moveTo>
                    <a:cubicBezTo>
                      <a:pt x="26713" y="11785"/>
                      <a:pt x="27970" y="12257"/>
                      <a:pt x="28285" y="13121"/>
                    </a:cubicBezTo>
                    <a:cubicBezTo>
                      <a:pt x="28835" y="14457"/>
                      <a:pt x="27420" y="16499"/>
                      <a:pt x="24671" y="18621"/>
                    </a:cubicBezTo>
                    <a:lnTo>
                      <a:pt x="24435" y="18621"/>
                    </a:lnTo>
                    <a:cubicBezTo>
                      <a:pt x="24042" y="18621"/>
                      <a:pt x="23571" y="18699"/>
                      <a:pt x="23099" y="18699"/>
                    </a:cubicBezTo>
                    <a:cubicBezTo>
                      <a:pt x="19564" y="19092"/>
                      <a:pt x="16185" y="20035"/>
                      <a:pt x="12885" y="21528"/>
                    </a:cubicBezTo>
                    <a:cubicBezTo>
                      <a:pt x="10136" y="22628"/>
                      <a:pt x="7464" y="24120"/>
                      <a:pt x="5029" y="25927"/>
                    </a:cubicBezTo>
                    <a:cubicBezTo>
                      <a:pt x="3222" y="25849"/>
                      <a:pt x="1965" y="25377"/>
                      <a:pt x="1572" y="24592"/>
                    </a:cubicBezTo>
                    <a:cubicBezTo>
                      <a:pt x="943" y="23256"/>
                      <a:pt x="2436" y="21135"/>
                      <a:pt x="5186" y="19092"/>
                    </a:cubicBezTo>
                    <a:cubicBezTo>
                      <a:pt x="8093" y="19092"/>
                      <a:pt x="12414" y="18149"/>
                      <a:pt x="16971" y="16185"/>
                    </a:cubicBezTo>
                    <a:cubicBezTo>
                      <a:pt x="19721" y="15007"/>
                      <a:pt x="22392" y="13514"/>
                      <a:pt x="24828" y="11707"/>
                    </a:cubicBezTo>
                    <a:close/>
                    <a:moveTo>
                      <a:pt x="24121" y="19092"/>
                    </a:moveTo>
                    <a:cubicBezTo>
                      <a:pt x="21842" y="20663"/>
                      <a:pt x="19407" y="22078"/>
                      <a:pt x="16814" y="23178"/>
                    </a:cubicBezTo>
                    <a:cubicBezTo>
                      <a:pt x="13278" y="24749"/>
                      <a:pt x="9586" y="25692"/>
                      <a:pt x="5736" y="25927"/>
                    </a:cubicBezTo>
                    <a:cubicBezTo>
                      <a:pt x="8014" y="24356"/>
                      <a:pt x="10528" y="22942"/>
                      <a:pt x="13121" y="21842"/>
                    </a:cubicBezTo>
                    <a:cubicBezTo>
                      <a:pt x="16264" y="20428"/>
                      <a:pt x="19721" y="19485"/>
                      <a:pt x="23178" y="19092"/>
                    </a:cubicBezTo>
                    <a:close/>
                    <a:moveTo>
                      <a:pt x="24042" y="26399"/>
                    </a:moveTo>
                    <a:lnTo>
                      <a:pt x="24042" y="26477"/>
                    </a:lnTo>
                    <a:cubicBezTo>
                      <a:pt x="21764" y="28049"/>
                      <a:pt x="19328" y="29384"/>
                      <a:pt x="16814" y="30484"/>
                    </a:cubicBezTo>
                    <a:cubicBezTo>
                      <a:pt x="13278" y="31977"/>
                      <a:pt x="9586" y="32998"/>
                      <a:pt x="5814" y="33234"/>
                    </a:cubicBezTo>
                    <a:cubicBezTo>
                      <a:pt x="8093" y="31663"/>
                      <a:pt x="10528" y="30249"/>
                      <a:pt x="13043" y="29227"/>
                    </a:cubicBezTo>
                    <a:cubicBezTo>
                      <a:pt x="16264" y="27734"/>
                      <a:pt x="19642" y="26870"/>
                      <a:pt x="23178" y="26477"/>
                    </a:cubicBezTo>
                    <a:cubicBezTo>
                      <a:pt x="23492" y="26399"/>
                      <a:pt x="23806" y="26399"/>
                      <a:pt x="24042" y="26399"/>
                    </a:cubicBezTo>
                    <a:close/>
                    <a:moveTo>
                      <a:pt x="24828" y="19092"/>
                    </a:moveTo>
                    <a:cubicBezTo>
                      <a:pt x="26713" y="19092"/>
                      <a:pt x="27970" y="19642"/>
                      <a:pt x="28285" y="20428"/>
                    </a:cubicBezTo>
                    <a:cubicBezTo>
                      <a:pt x="28835" y="21842"/>
                      <a:pt x="27420" y="23885"/>
                      <a:pt x="24592" y="26006"/>
                    </a:cubicBezTo>
                    <a:lnTo>
                      <a:pt x="24435" y="26006"/>
                    </a:lnTo>
                    <a:cubicBezTo>
                      <a:pt x="24042" y="26006"/>
                      <a:pt x="23571" y="26006"/>
                      <a:pt x="23099" y="26085"/>
                    </a:cubicBezTo>
                    <a:cubicBezTo>
                      <a:pt x="19564" y="26477"/>
                      <a:pt x="16185" y="27420"/>
                      <a:pt x="12885" y="28913"/>
                    </a:cubicBezTo>
                    <a:cubicBezTo>
                      <a:pt x="10136" y="30013"/>
                      <a:pt x="7464" y="31506"/>
                      <a:pt x="5029" y="33313"/>
                    </a:cubicBezTo>
                    <a:cubicBezTo>
                      <a:pt x="3222" y="33156"/>
                      <a:pt x="1965" y="32763"/>
                      <a:pt x="1572" y="31820"/>
                    </a:cubicBezTo>
                    <a:lnTo>
                      <a:pt x="1572" y="31899"/>
                    </a:lnTo>
                    <a:cubicBezTo>
                      <a:pt x="943" y="30563"/>
                      <a:pt x="2436" y="28520"/>
                      <a:pt x="5186" y="26399"/>
                    </a:cubicBezTo>
                    <a:cubicBezTo>
                      <a:pt x="5290" y="26402"/>
                      <a:pt x="5396" y="26403"/>
                      <a:pt x="5503" y="26403"/>
                    </a:cubicBezTo>
                    <a:cubicBezTo>
                      <a:pt x="8403" y="26403"/>
                      <a:pt x="12577" y="25386"/>
                      <a:pt x="16971" y="23492"/>
                    </a:cubicBezTo>
                    <a:cubicBezTo>
                      <a:pt x="19721" y="22392"/>
                      <a:pt x="22392" y="20899"/>
                      <a:pt x="24828" y="19092"/>
                    </a:cubicBezTo>
                    <a:close/>
                    <a:moveTo>
                      <a:pt x="24121" y="33784"/>
                    </a:moveTo>
                    <a:cubicBezTo>
                      <a:pt x="21842" y="35434"/>
                      <a:pt x="19328" y="36770"/>
                      <a:pt x="16735" y="37870"/>
                    </a:cubicBezTo>
                    <a:cubicBezTo>
                      <a:pt x="13314" y="39425"/>
                      <a:pt x="9662" y="40364"/>
                      <a:pt x="5855" y="40612"/>
                    </a:cubicBezTo>
                    <a:lnTo>
                      <a:pt x="5855" y="40612"/>
                    </a:lnTo>
                    <a:cubicBezTo>
                      <a:pt x="8099" y="38999"/>
                      <a:pt x="10495" y="37615"/>
                      <a:pt x="13043" y="36534"/>
                    </a:cubicBezTo>
                    <a:cubicBezTo>
                      <a:pt x="16264" y="35120"/>
                      <a:pt x="19642" y="34177"/>
                      <a:pt x="23099" y="33784"/>
                    </a:cubicBezTo>
                    <a:close/>
                    <a:moveTo>
                      <a:pt x="24828" y="26399"/>
                    </a:moveTo>
                    <a:cubicBezTo>
                      <a:pt x="26713" y="26399"/>
                      <a:pt x="27970" y="26949"/>
                      <a:pt x="28363" y="27813"/>
                    </a:cubicBezTo>
                    <a:cubicBezTo>
                      <a:pt x="28913" y="29149"/>
                      <a:pt x="27420" y="31191"/>
                      <a:pt x="24671" y="33313"/>
                    </a:cubicBezTo>
                    <a:lnTo>
                      <a:pt x="24671" y="33391"/>
                    </a:lnTo>
                    <a:lnTo>
                      <a:pt x="23099" y="33391"/>
                    </a:lnTo>
                    <a:cubicBezTo>
                      <a:pt x="19564" y="33784"/>
                      <a:pt x="16107" y="34727"/>
                      <a:pt x="12885" y="36141"/>
                    </a:cubicBezTo>
                    <a:cubicBezTo>
                      <a:pt x="10136" y="37320"/>
                      <a:pt x="7464" y="38812"/>
                      <a:pt x="5029" y="40620"/>
                    </a:cubicBezTo>
                    <a:cubicBezTo>
                      <a:pt x="3222" y="40541"/>
                      <a:pt x="1965" y="40148"/>
                      <a:pt x="1572" y="39205"/>
                    </a:cubicBezTo>
                    <a:cubicBezTo>
                      <a:pt x="1022" y="37870"/>
                      <a:pt x="2515" y="35748"/>
                      <a:pt x="5264" y="33706"/>
                    </a:cubicBezTo>
                    <a:cubicBezTo>
                      <a:pt x="8171" y="33706"/>
                      <a:pt x="12493" y="32763"/>
                      <a:pt x="16971" y="30799"/>
                    </a:cubicBezTo>
                    <a:cubicBezTo>
                      <a:pt x="19799" y="29699"/>
                      <a:pt x="22392" y="28206"/>
                      <a:pt x="24828" y="26399"/>
                    </a:cubicBezTo>
                    <a:close/>
                    <a:moveTo>
                      <a:pt x="24828" y="33784"/>
                    </a:moveTo>
                    <a:cubicBezTo>
                      <a:pt x="26792" y="33784"/>
                      <a:pt x="27970" y="34256"/>
                      <a:pt x="28285" y="35120"/>
                    </a:cubicBezTo>
                    <a:lnTo>
                      <a:pt x="28285" y="35198"/>
                    </a:lnTo>
                    <a:cubicBezTo>
                      <a:pt x="29306" y="37555"/>
                      <a:pt x="24042" y="42034"/>
                      <a:pt x="16814" y="45176"/>
                    </a:cubicBezTo>
                    <a:cubicBezTo>
                      <a:pt x="14457" y="46198"/>
                      <a:pt x="12021" y="46983"/>
                      <a:pt x="9507" y="47533"/>
                    </a:cubicBezTo>
                    <a:cubicBezTo>
                      <a:pt x="8407" y="46748"/>
                      <a:pt x="7700" y="45491"/>
                      <a:pt x="7700" y="44155"/>
                    </a:cubicBezTo>
                    <a:cubicBezTo>
                      <a:pt x="7700" y="45884"/>
                      <a:pt x="6600" y="47455"/>
                      <a:pt x="4950" y="48005"/>
                    </a:cubicBezTo>
                    <a:cubicBezTo>
                      <a:pt x="3222" y="47926"/>
                      <a:pt x="1965" y="47455"/>
                      <a:pt x="1572" y="46591"/>
                    </a:cubicBezTo>
                    <a:cubicBezTo>
                      <a:pt x="943" y="45255"/>
                      <a:pt x="2436" y="43212"/>
                      <a:pt x="5186" y="41091"/>
                    </a:cubicBezTo>
                    <a:cubicBezTo>
                      <a:pt x="5290" y="41094"/>
                      <a:pt x="5396" y="41095"/>
                      <a:pt x="5504" y="41095"/>
                    </a:cubicBezTo>
                    <a:cubicBezTo>
                      <a:pt x="8403" y="41095"/>
                      <a:pt x="12577" y="40081"/>
                      <a:pt x="16971" y="38262"/>
                    </a:cubicBezTo>
                    <a:cubicBezTo>
                      <a:pt x="19721" y="37084"/>
                      <a:pt x="22392" y="35591"/>
                      <a:pt x="24828" y="33784"/>
                    </a:cubicBezTo>
                    <a:close/>
                    <a:moveTo>
                      <a:pt x="20742" y="0"/>
                    </a:moveTo>
                    <a:cubicBezTo>
                      <a:pt x="20742" y="2279"/>
                      <a:pt x="18935" y="4086"/>
                      <a:pt x="16657" y="4086"/>
                    </a:cubicBezTo>
                    <a:cubicBezTo>
                      <a:pt x="17442" y="4086"/>
                      <a:pt x="18149" y="4243"/>
                      <a:pt x="18857" y="4714"/>
                    </a:cubicBezTo>
                    <a:cubicBezTo>
                      <a:pt x="16814" y="5186"/>
                      <a:pt x="14850" y="5893"/>
                      <a:pt x="12964" y="6678"/>
                    </a:cubicBezTo>
                    <a:cubicBezTo>
                      <a:pt x="5186" y="10057"/>
                      <a:pt x="0" y="14771"/>
                      <a:pt x="1257" y="17364"/>
                    </a:cubicBezTo>
                    <a:cubicBezTo>
                      <a:pt x="1650" y="18306"/>
                      <a:pt x="2829" y="18856"/>
                      <a:pt x="4557" y="19013"/>
                    </a:cubicBezTo>
                    <a:cubicBezTo>
                      <a:pt x="1886" y="21135"/>
                      <a:pt x="629" y="23178"/>
                      <a:pt x="1257" y="24670"/>
                    </a:cubicBezTo>
                    <a:cubicBezTo>
                      <a:pt x="1650" y="25613"/>
                      <a:pt x="2829" y="26163"/>
                      <a:pt x="4557" y="26320"/>
                    </a:cubicBezTo>
                    <a:cubicBezTo>
                      <a:pt x="1886" y="28442"/>
                      <a:pt x="629" y="30563"/>
                      <a:pt x="1257" y="31977"/>
                    </a:cubicBezTo>
                    <a:cubicBezTo>
                      <a:pt x="1650" y="32998"/>
                      <a:pt x="2829" y="33470"/>
                      <a:pt x="4557" y="33627"/>
                    </a:cubicBezTo>
                    <a:cubicBezTo>
                      <a:pt x="1965" y="35748"/>
                      <a:pt x="550" y="37870"/>
                      <a:pt x="1257" y="39362"/>
                    </a:cubicBezTo>
                    <a:cubicBezTo>
                      <a:pt x="1650" y="40384"/>
                      <a:pt x="2829" y="40855"/>
                      <a:pt x="4557" y="41012"/>
                    </a:cubicBezTo>
                    <a:cubicBezTo>
                      <a:pt x="1886" y="43134"/>
                      <a:pt x="629" y="45255"/>
                      <a:pt x="1257" y="46669"/>
                    </a:cubicBezTo>
                    <a:cubicBezTo>
                      <a:pt x="1650" y="47769"/>
                      <a:pt x="2986" y="48319"/>
                      <a:pt x="4950" y="48398"/>
                    </a:cubicBezTo>
                    <a:cubicBezTo>
                      <a:pt x="6600" y="48948"/>
                      <a:pt x="7779" y="50440"/>
                      <a:pt x="7779" y="52248"/>
                    </a:cubicBezTo>
                    <a:cubicBezTo>
                      <a:pt x="7779" y="49969"/>
                      <a:pt x="9586" y="48162"/>
                      <a:pt x="11864" y="48162"/>
                    </a:cubicBezTo>
                    <a:cubicBezTo>
                      <a:pt x="11236" y="48162"/>
                      <a:pt x="10686" y="48005"/>
                      <a:pt x="10136" y="47769"/>
                    </a:cubicBezTo>
                    <a:cubicBezTo>
                      <a:pt x="12493" y="47219"/>
                      <a:pt x="14771" y="46512"/>
                      <a:pt x="17050" y="45569"/>
                    </a:cubicBezTo>
                    <a:cubicBezTo>
                      <a:pt x="24671" y="42269"/>
                      <a:pt x="29856" y="37634"/>
                      <a:pt x="28756" y="34963"/>
                    </a:cubicBezTo>
                    <a:cubicBezTo>
                      <a:pt x="28285" y="34020"/>
                      <a:pt x="27185" y="33470"/>
                      <a:pt x="25378" y="33313"/>
                    </a:cubicBezTo>
                    <a:cubicBezTo>
                      <a:pt x="27970" y="31191"/>
                      <a:pt x="29306" y="29070"/>
                      <a:pt x="28756" y="27656"/>
                    </a:cubicBezTo>
                    <a:cubicBezTo>
                      <a:pt x="28285" y="26635"/>
                      <a:pt x="27106" y="26163"/>
                      <a:pt x="25378" y="26006"/>
                    </a:cubicBezTo>
                    <a:cubicBezTo>
                      <a:pt x="28049" y="23885"/>
                      <a:pt x="29385" y="21763"/>
                      <a:pt x="28756" y="20271"/>
                    </a:cubicBezTo>
                    <a:cubicBezTo>
                      <a:pt x="28285" y="19328"/>
                      <a:pt x="27185" y="18778"/>
                      <a:pt x="25378" y="18621"/>
                    </a:cubicBezTo>
                    <a:cubicBezTo>
                      <a:pt x="28049" y="16499"/>
                      <a:pt x="29306" y="14378"/>
                      <a:pt x="28756" y="12964"/>
                    </a:cubicBezTo>
                    <a:cubicBezTo>
                      <a:pt x="28285" y="11942"/>
                      <a:pt x="27185" y="11392"/>
                      <a:pt x="25378" y="11314"/>
                    </a:cubicBezTo>
                    <a:cubicBezTo>
                      <a:pt x="28049" y="9193"/>
                      <a:pt x="29306" y="7071"/>
                      <a:pt x="28756" y="5578"/>
                    </a:cubicBezTo>
                    <a:cubicBezTo>
                      <a:pt x="28285" y="4478"/>
                      <a:pt x="26792" y="3929"/>
                      <a:pt x="24513" y="3929"/>
                    </a:cubicBezTo>
                    <a:lnTo>
                      <a:pt x="23649" y="3929"/>
                    </a:lnTo>
                    <a:cubicBezTo>
                      <a:pt x="21921" y="3379"/>
                      <a:pt x="20742" y="1807"/>
                      <a:pt x="20742" y="0"/>
                    </a:cubicBezTo>
                    <a:close/>
                  </a:path>
                </a:pathLst>
              </a:custGeom>
              <a:solidFill>
                <a:schemeClr val="lt1"/>
              </a:solidFill>
              <a:ln w="9525">
                <a:solidFill>
                  <a:srgbClr val="ffffff"/>
                </a:solidFill>
                <a:round/>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000000"/>
                  </a:solidFill>
                  <a:latin typeface="Arial"/>
                </a:endParaRPr>
              </a:p>
            </p:txBody>
          </p:sp>
        </p:grpSp>
        <p:sp>
          <p:nvSpPr>
            <p:cNvPr id="1063" name="Google Shape;192;p16"/>
            <p:cNvSpPr/>
            <p:nvPr/>
          </p:nvSpPr>
          <p:spPr>
            <a:xfrm>
              <a:off x="7245720" y="4604040"/>
              <a:ext cx="1545120" cy="350280"/>
            </a:xfrm>
            <a:custGeom>
              <a:avLst/>
              <a:gdLst>
                <a:gd name="textAreaLeft" fmla="*/ 0 w 1545120"/>
                <a:gd name="textAreaRight" fmla="*/ 1545480 w 1545120"/>
                <a:gd name="textAreaTop" fmla="*/ 0 h 350280"/>
                <a:gd name="textAreaBottom" fmla="*/ 350640 h 350280"/>
              </a:gdLst>
              <a:ahLst/>
              <a:rect l="textAreaLeft" t="textAreaTop" r="textAreaRight" b="textAreaBottom"/>
              <a:pathLst>
                <a:path w="61812" h="14026">
                  <a:moveTo>
                    <a:pt x="7040" y="0"/>
                  </a:moveTo>
                  <a:cubicBezTo>
                    <a:pt x="6987" y="532"/>
                    <a:pt x="6934" y="1036"/>
                    <a:pt x="6907" y="1541"/>
                  </a:cubicBezTo>
                  <a:cubicBezTo>
                    <a:pt x="6695" y="4410"/>
                    <a:pt x="4410" y="6721"/>
                    <a:pt x="1515" y="6907"/>
                  </a:cubicBezTo>
                  <a:cubicBezTo>
                    <a:pt x="1010" y="6933"/>
                    <a:pt x="506" y="6986"/>
                    <a:pt x="1" y="7013"/>
                  </a:cubicBezTo>
                  <a:cubicBezTo>
                    <a:pt x="506" y="7066"/>
                    <a:pt x="1010" y="7119"/>
                    <a:pt x="1515" y="7146"/>
                  </a:cubicBezTo>
                  <a:cubicBezTo>
                    <a:pt x="4410" y="7332"/>
                    <a:pt x="6695" y="9642"/>
                    <a:pt x="6907" y="12511"/>
                  </a:cubicBezTo>
                  <a:cubicBezTo>
                    <a:pt x="6934" y="13016"/>
                    <a:pt x="6960" y="13521"/>
                    <a:pt x="7013" y="14025"/>
                  </a:cubicBezTo>
                  <a:cubicBezTo>
                    <a:pt x="7066" y="13521"/>
                    <a:pt x="7120" y="13016"/>
                    <a:pt x="7146" y="12511"/>
                  </a:cubicBezTo>
                  <a:cubicBezTo>
                    <a:pt x="7359" y="9642"/>
                    <a:pt x="9643" y="7332"/>
                    <a:pt x="12538" y="7146"/>
                  </a:cubicBezTo>
                  <a:cubicBezTo>
                    <a:pt x="13043" y="7119"/>
                    <a:pt x="13548" y="7066"/>
                    <a:pt x="14052" y="7013"/>
                  </a:cubicBezTo>
                  <a:cubicBezTo>
                    <a:pt x="13548" y="6986"/>
                    <a:pt x="13043" y="6933"/>
                    <a:pt x="12538" y="6907"/>
                  </a:cubicBezTo>
                  <a:cubicBezTo>
                    <a:pt x="9643" y="6694"/>
                    <a:pt x="7359" y="4410"/>
                    <a:pt x="7173" y="1541"/>
                  </a:cubicBezTo>
                  <a:cubicBezTo>
                    <a:pt x="7120" y="1036"/>
                    <a:pt x="7066" y="532"/>
                    <a:pt x="7040" y="0"/>
                  </a:cubicBezTo>
                  <a:close/>
                  <a:moveTo>
                    <a:pt x="30893" y="0"/>
                  </a:moveTo>
                  <a:cubicBezTo>
                    <a:pt x="30840" y="532"/>
                    <a:pt x="30813" y="1036"/>
                    <a:pt x="30787" y="1541"/>
                  </a:cubicBezTo>
                  <a:cubicBezTo>
                    <a:pt x="30574" y="4410"/>
                    <a:pt x="28263" y="6694"/>
                    <a:pt x="25394" y="6880"/>
                  </a:cubicBezTo>
                  <a:cubicBezTo>
                    <a:pt x="24890" y="6933"/>
                    <a:pt x="24385" y="6986"/>
                    <a:pt x="23880" y="7013"/>
                  </a:cubicBezTo>
                  <a:cubicBezTo>
                    <a:pt x="24385" y="7066"/>
                    <a:pt x="24890" y="7119"/>
                    <a:pt x="25394" y="7146"/>
                  </a:cubicBezTo>
                  <a:cubicBezTo>
                    <a:pt x="28290" y="7332"/>
                    <a:pt x="30574" y="9642"/>
                    <a:pt x="30787" y="12511"/>
                  </a:cubicBezTo>
                  <a:cubicBezTo>
                    <a:pt x="30813" y="13016"/>
                    <a:pt x="30866" y="13521"/>
                    <a:pt x="30893" y="14025"/>
                  </a:cubicBezTo>
                  <a:cubicBezTo>
                    <a:pt x="30946" y="13521"/>
                    <a:pt x="30999" y="13016"/>
                    <a:pt x="31026" y="12511"/>
                  </a:cubicBezTo>
                  <a:cubicBezTo>
                    <a:pt x="31238" y="9642"/>
                    <a:pt x="33522" y="7332"/>
                    <a:pt x="36418" y="7146"/>
                  </a:cubicBezTo>
                  <a:cubicBezTo>
                    <a:pt x="36922" y="7119"/>
                    <a:pt x="37427" y="7066"/>
                    <a:pt x="37932" y="7013"/>
                  </a:cubicBezTo>
                  <a:cubicBezTo>
                    <a:pt x="37427" y="6960"/>
                    <a:pt x="36922" y="6933"/>
                    <a:pt x="36418" y="6907"/>
                  </a:cubicBezTo>
                  <a:cubicBezTo>
                    <a:pt x="33522" y="6721"/>
                    <a:pt x="31212" y="4410"/>
                    <a:pt x="31026" y="1541"/>
                  </a:cubicBezTo>
                  <a:cubicBezTo>
                    <a:pt x="30999" y="1036"/>
                    <a:pt x="30946" y="532"/>
                    <a:pt x="30893" y="0"/>
                  </a:cubicBezTo>
                  <a:close/>
                  <a:moveTo>
                    <a:pt x="54772" y="0"/>
                  </a:moveTo>
                  <a:cubicBezTo>
                    <a:pt x="54719" y="532"/>
                    <a:pt x="54692" y="1036"/>
                    <a:pt x="54639" y="1541"/>
                  </a:cubicBezTo>
                  <a:cubicBezTo>
                    <a:pt x="54453" y="4410"/>
                    <a:pt x="52143" y="6694"/>
                    <a:pt x="49274" y="6880"/>
                  </a:cubicBezTo>
                  <a:cubicBezTo>
                    <a:pt x="48769" y="6933"/>
                    <a:pt x="48264" y="6986"/>
                    <a:pt x="47733" y="7013"/>
                  </a:cubicBezTo>
                  <a:cubicBezTo>
                    <a:pt x="48264" y="7066"/>
                    <a:pt x="48769" y="7119"/>
                    <a:pt x="49274" y="7146"/>
                  </a:cubicBezTo>
                  <a:cubicBezTo>
                    <a:pt x="52143" y="7332"/>
                    <a:pt x="54453" y="9642"/>
                    <a:pt x="54639" y="12511"/>
                  </a:cubicBezTo>
                  <a:cubicBezTo>
                    <a:pt x="54666" y="13016"/>
                    <a:pt x="54719" y="13521"/>
                    <a:pt x="54772" y="14025"/>
                  </a:cubicBezTo>
                  <a:cubicBezTo>
                    <a:pt x="54825" y="13521"/>
                    <a:pt x="54852" y="13016"/>
                    <a:pt x="54905" y="12511"/>
                  </a:cubicBezTo>
                  <a:cubicBezTo>
                    <a:pt x="55091" y="9616"/>
                    <a:pt x="57402" y="7332"/>
                    <a:pt x="60297" y="7146"/>
                  </a:cubicBezTo>
                  <a:cubicBezTo>
                    <a:pt x="60802" y="7119"/>
                    <a:pt x="61306" y="7066"/>
                    <a:pt x="61811" y="7013"/>
                  </a:cubicBezTo>
                  <a:cubicBezTo>
                    <a:pt x="61280" y="6986"/>
                    <a:pt x="60775" y="6933"/>
                    <a:pt x="60297" y="6907"/>
                  </a:cubicBezTo>
                  <a:cubicBezTo>
                    <a:pt x="57402" y="6721"/>
                    <a:pt x="55117" y="4410"/>
                    <a:pt x="54905" y="1541"/>
                  </a:cubicBezTo>
                  <a:cubicBezTo>
                    <a:pt x="54878" y="1036"/>
                    <a:pt x="54825" y="532"/>
                    <a:pt x="54772" y="0"/>
                  </a:cubicBezTo>
                  <a:close/>
                </a:path>
              </a:pathLst>
            </a:custGeom>
            <a:noFill/>
            <a:ln w="19050">
              <a:solidFill>
                <a:srgbClr val="ffffff"/>
              </a:solidFill>
              <a:round/>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ffffff"/>
                </a:solidFill>
                <a:latin typeface="Arial"/>
              </a:endParaRPr>
            </a:p>
          </p:txBody>
        </p:sp>
      </p:grpSp>
      <p:sp>
        <p:nvSpPr>
          <p:cNvPr id="1064" name="PlaceHolder 2"/>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uk-UA" sz="1400" spc="-1" strike="noStrike">
                <a:solidFill>
                  <a:srgbClr val="000000"/>
                </a:solidFill>
                <a:latin typeface="Arial"/>
              </a:rPr>
              <a:t>Click to edit the outline text format</a:t>
            </a:r>
            <a:endParaRPr b="0" lang="uk-UA" sz="14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uk-UA" sz="1400" spc="-1" strike="noStrike">
                <a:solidFill>
                  <a:srgbClr val="000000"/>
                </a:solidFill>
                <a:latin typeface="Arial"/>
              </a:rPr>
              <a:t>Second Outline Level</a:t>
            </a:r>
            <a:endParaRPr b="0" lang="uk-UA" sz="14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uk-UA" sz="1400" spc="-1" strike="noStrike">
                <a:solidFill>
                  <a:srgbClr val="000000"/>
                </a:solidFill>
                <a:latin typeface="Arial"/>
              </a:rPr>
              <a:t>Third Outline Level</a:t>
            </a:r>
            <a:endParaRPr b="0" lang="uk-UA" sz="14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uk-UA" sz="1400" spc="-1" strike="noStrike">
                <a:solidFill>
                  <a:srgbClr val="000000"/>
                </a:solidFill>
                <a:latin typeface="Arial"/>
              </a:rPr>
              <a:t>Fourth Outline Level</a:t>
            </a:r>
            <a:endParaRPr b="0" lang="uk-UA" sz="14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uk-UA" sz="2000" spc="-1" strike="noStrike">
                <a:solidFill>
                  <a:srgbClr val="000000"/>
                </a:solidFill>
                <a:latin typeface="Arial"/>
              </a:rPr>
              <a:t>Fifth Outline Level</a:t>
            </a:r>
            <a:endParaRPr b="0" lang="uk-UA" sz="20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uk-UA" sz="2000" spc="-1" strike="noStrike">
                <a:solidFill>
                  <a:srgbClr val="000000"/>
                </a:solidFill>
                <a:latin typeface="Arial"/>
              </a:rPr>
              <a:t>Sixth Outline Level</a:t>
            </a:r>
            <a:endParaRPr b="0" lang="uk-UA" sz="20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uk-UA" sz="2000" spc="-1" strike="noStrike">
                <a:solidFill>
                  <a:srgbClr val="000000"/>
                </a:solidFill>
                <a:latin typeface="Arial"/>
              </a:rPr>
              <a:t>Seventh Outline Level</a:t>
            </a:r>
            <a:endParaRPr b="0" lang="uk-UA"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935" r:id="rId6"/>
    <p:sldLayoutId id="2147483936" r:id="rId7"/>
    <p:sldLayoutId id="2147483937" r:id="rId8"/>
    <p:sldLayoutId id="2147483938" r:id="rId9"/>
    <p:sldLayoutId id="2147483939" r:id="rId10"/>
    <p:sldLayoutId id="2147483940" r:id="rId11"/>
    <p:sldLayoutId id="2147483941" r:id="rId12"/>
    <p:sldLayoutId id="2147483942" r:id="rId13"/>
    <p:sldLayoutId id="2147483943" r:id="rId14"/>
    <p:sldLayoutId id="2147483944" r:id="rId15"/>
    <p:sldLayoutId id="2147483945" r:id="rId16"/>
    <p:sldLayoutId id="2147483946" r:id="rId17"/>
  </p:sldLayoutIdLst>
</p:sldMaster>
</file>

<file path=ppt/slideMasters/slideMaster2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dk1"/>
        </a:solidFill>
      </p:bgPr>
    </p:bg>
    <p:spTree>
      <p:nvGrpSpPr>
        <p:cNvPr id="1" name=""/>
        <p:cNvGrpSpPr/>
        <p:nvPr/>
      </p:nvGrpSpPr>
      <p:grpSpPr>
        <a:xfrm>
          <a:off x="0" y="0"/>
          <a:ext cx="0" cy="0"/>
          <a:chOff x="0" y="0"/>
          <a:chExt cx="0" cy="0"/>
        </a:xfrm>
      </p:grpSpPr>
      <p:grpSp>
        <p:nvGrpSpPr>
          <p:cNvPr id="1101" name="Google Shape;50;p5"/>
          <p:cNvGrpSpPr/>
          <p:nvPr/>
        </p:nvGrpSpPr>
        <p:grpSpPr>
          <a:xfrm>
            <a:off x="360" y="360"/>
            <a:ext cx="9143280" cy="5183640"/>
            <a:chOff x="360" y="360"/>
            <a:chExt cx="9143280" cy="5183640"/>
          </a:xfrm>
        </p:grpSpPr>
        <p:grpSp>
          <p:nvGrpSpPr>
            <p:cNvPr id="1102" name="Google Shape;51;p5"/>
            <p:cNvGrpSpPr/>
            <p:nvPr/>
          </p:nvGrpSpPr>
          <p:grpSpPr>
            <a:xfrm>
              <a:off x="6413040" y="360"/>
              <a:ext cx="2730600" cy="5143320"/>
              <a:chOff x="6413040" y="360"/>
              <a:chExt cx="2730600" cy="5143320"/>
            </a:xfrm>
          </p:grpSpPr>
          <p:pic>
            <p:nvPicPr>
              <p:cNvPr id="1103" name="Google Shape;52;p5" descr=""/>
              <p:cNvPicPr/>
              <p:nvPr/>
            </p:nvPicPr>
            <p:blipFill>
              <a:blip r:embed="rId2"/>
              <a:srcRect l="0" t="24398" r="79395" b="13379"/>
              <a:stretch/>
            </p:blipFill>
            <p:spPr>
              <a:xfrm flipH="1" rot="10800000">
                <a:off x="6569640" y="360"/>
                <a:ext cx="2574000" cy="4069080"/>
              </a:xfrm>
              <a:prstGeom prst="rect">
                <a:avLst/>
              </a:prstGeom>
              <a:ln w="0">
                <a:noFill/>
              </a:ln>
            </p:spPr>
          </p:pic>
          <p:pic>
            <p:nvPicPr>
              <p:cNvPr id="1104" name="Google Shape;53;p5" descr=""/>
              <p:cNvPicPr/>
              <p:nvPr/>
            </p:nvPicPr>
            <p:blipFill>
              <a:blip r:embed="rId3"/>
              <a:srcRect l="18441" t="35658" r="56236" b="-7734"/>
              <a:stretch/>
            </p:blipFill>
            <p:spPr>
              <a:xfrm flipH="1" rot="10800000">
                <a:off x="6413040" y="1074600"/>
                <a:ext cx="2730600" cy="4069080"/>
              </a:xfrm>
              <a:prstGeom prst="rect">
                <a:avLst/>
              </a:prstGeom>
              <a:ln w="0">
                <a:noFill/>
              </a:ln>
            </p:spPr>
          </p:pic>
        </p:grpSp>
        <p:grpSp>
          <p:nvGrpSpPr>
            <p:cNvPr id="1105" name="Google Shape;54;p5"/>
            <p:cNvGrpSpPr/>
            <p:nvPr/>
          </p:nvGrpSpPr>
          <p:grpSpPr>
            <a:xfrm>
              <a:off x="360" y="1018080"/>
              <a:ext cx="6411960" cy="4165920"/>
              <a:chOff x="360" y="1018080"/>
              <a:chExt cx="6411960" cy="4165920"/>
            </a:xfrm>
          </p:grpSpPr>
          <p:pic>
            <p:nvPicPr>
              <p:cNvPr id="1106" name="Google Shape;55;p5" descr=""/>
              <p:cNvPicPr/>
              <p:nvPr/>
            </p:nvPicPr>
            <p:blipFill>
              <a:blip r:embed="rId4"/>
              <a:srcRect l="23950" t="-9166" r="32769" b="65678"/>
              <a:stretch/>
            </p:blipFill>
            <p:spPr>
              <a:xfrm>
                <a:off x="1974600" y="2837520"/>
                <a:ext cx="4437720" cy="2333520"/>
              </a:xfrm>
              <a:prstGeom prst="rect">
                <a:avLst/>
              </a:prstGeom>
              <a:ln w="0">
                <a:noFill/>
              </a:ln>
            </p:spPr>
          </p:pic>
          <p:pic>
            <p:nvPicPr>
              <p:cNvPr id="1107" name="Google Shape;56;p5" descr=""/>
              <p:cNvPicPr/>
              <p:nvPr/>
            </p:nvPicPr>
            <p:blipFill>
              <a:blip r:embed="rId5"/>
              <a:srcRect l="-7178" t="31024" r="83294" b="4303"/>
              <a:stretch/>
            </p:blipFill>
            <p:spPr>
              <a:xfrm rot="10800000">
                <a:off x="360" y="1018080"/>
                <a:ext cx="2939040" cy="4165920"/>
              </a:xfrm>
              <a:prstGeom prst="rect">
                <a:avLst/>
              </a:prstGeom>
              <a:ln w="0">
                <a:noFill/>
              </a:ln>
            </p:spPr>
          </p:pic>
        </p:grpSp>
      </p:grpSp>
      <p:grpSp>
        <p:nvGrpSpPr>
          <p:cNvPr id="1108" name="Google Shape;57;p5"/>
          <p:cNvGrpSpPr/>
          <p:nvPr/>
        </p:nvGrpSpPr>
        <p:grpSpPr>
          <a:xfrm>
            <a:off x="-1811520" y="114120"/>
            <a:ext cx="7156080" cy="4943520"/>
            <a:chOff x="-1811520" y="114120"/>
            <a:chExt cx="7156080" cy="4943520"/>
          </a:xfrm>
        </p:grpSpPr>
        <p:sp>
          <p:nvSpPr>
            <p:cNvPr id="1109" name="Google Shape;58;p5"/>
            <p:cNvSpPr/>
            <p:nvPr/>
          </p:nvSpPr>
          <p:spPr>
            <a:xfrm>
              <a:off x="3799440" y="4707360"/>
              <a:ext cx="1545120" cy="350280"/>
            </a:xfrm>
            <a:custGeom>
              <a:avLst/>
              <a:gdLst>
                <a:gd name="textAreaLeft" fmla="*/ 0 w 1545120"/>
                <a:gd name="textAreaRight" fmla="*/ 1545480 w 1545120"/>
                <a:gd name="textAreaTop" fmla="*/ 0 h 350280"/>
                <a:gd name="textAreaBottom" fmla="*/ 350640 h 350280"/>
              </a:gdLst>
              <a:ahLst/>
              <a:rect l="textAreaLeft" t="textAreaTop" r="textAreaRight" b="textAreaBottom"/>
              <a:pathLst>
                <a:path w="61812" h="14026">
                  <a:moveTo>
                    <a:pt x="7040" y="0"/>
                  </a:moveTo>
                  <a:cubicBezTo>
                    <a:pt x="6987" y="532"/>
                    <a:pt x="6934" y="1036"/>
                    <a:pt x="6907" y="1541"/>
                  </a:cubicBezTo>
                  <a:cubicBezTo>
                    <a:pt x="6695" y="4410"/>
                    <a:pt x="4410" y="6721"/>
                    <a:pt x="1515" y="6907"/>
                  </a:cubicBezTo>
                  <a:cubicBezTo>
                    <a:pt x="1010" y="6933"/>
                    <a:pt x="506" y="6986"/>
                    <a:pt x="1" y="7013"/>
                  </a:cubicBezTo>
                  <a:cubicBezTo>
                    <a:pt x="506" y="7066"/>
                    <a:pt x="1010" y="7119"/>
                    <a:pt x="1515" y="7146"/>
                  </a:cubicBezTo>
                  <a:cubicBezTo>
                    <a:pt x="4410" y="7332"/>
                    <a:pt x="6695" y="9642"/>
                    <a:pt x="6907" y="12511"/>
                  </a:cubicBezTo>
                  <a:cubicBezTo>
                    <a:pt x="6934" y="13016"/>
                    <a:pt x="6960" y="13521"/>
                    <a:pt x="7013" y="14025"/>
                  </a:cubicBezTo>
                  <a:cubicBezTo>
                    <a:pt x="7066" y="13521"/>
                    <a:pt x="7120" y="13016"/>
                    <a:pt x="7146" y="12511"/>
                  </a:cubicBezTo>
                  <a:cubicBezTo>
                    <a:pt x="7359" y="9642"/>
                    <a:pt x="9643" y="7332"/>
                    <a:pt x="12538" y="7146"/>
                  </a:cubicBezTo>
                  <a:cubicBezTo>
                    <a:pt x="13043" y="7119"/>
                    <a:pt x="13548" y="7066"/>
                    <a:pt x="14052" y="7013"/>
                  </a:cubicBezTo>
                  <a:cubicBezTo>
                    <a:pt x="13548" y="6986"/>
                    <a:pt x="13043" y="6933"/>
                    <a:pt x="12538" y="6907"/>
                  </a:cubicBezTo>
                  <a:cubicBezTo>
                    <a:pt x="9643" y="6694"/>
                    <a:pt x="7359" y="4410"/>
                    <a:pt x="7173" y="1541"/>
                  </a:cubicBezTo>
                  <a:cubicBezTo>
                    <a:pt x="7120" y="1036"/>
                    <a:pt x="7066" y="532"/>
                    <a:pt x="7040" y="0"/>
                  </a:cubicBezTo>
                  <a:close/>
                  <a:moveTo>
                    <a:pt x="30893" y="0"/>
                  </a:moveTo>
                  <a:cubicBezTo>
                    <a:pt x="30840" y="532"/>
                    <a:pt x="30813" y="1036"/>
                    <a:pt x="30787" y="1541"/>
                  </a:cubicBezTo>
                  <a:cubicBezTo>
                    <a:pt x="30574" y="4410"/>
                    <a:pt x="28263" y="6694"/>
                    <a:pt x="25394" y="6880"/>
                  </a:cubicBezTo>
                  <a:cubicBezTo>
                    <a:pt x="24890" y="6933"/>
                    <a:pt x="24385" y="6986"/>
                    <a:pt x="23880" y="7013"/>
                  </a:cubicBezTo>
                  <a:cubicBezTo>
                    <a:pt x="24385" y="7066"/>
                    <a:pt x="24890" y="7119"/>
                    <a:pt x="25394" y="7146"/>
                  </a:cubicBezTo>
                  <a:cubicBezTo>
                    <a:pt x="28290" y="7332"/>
                    <a:pt x="30574" y="9642"/>
                    <a:pt x="30787" y="12511"/>
                  </a:cubicBezTo>
                  <a:cubicBezTo>
                    <a:pt x="30813" y="13016"/>
                    <a:pt x="30866" y="13521"/>
                    <a:pt x="30893" y="14025"/>
                  </a:cubicBezTo>
                  <a:cubicBezTo>
                    <a:pt x="30946" y="13521"/>
                    <a:pt x="30999" y="13016"/>
                    <a:pt x="31026" y="12511"/>
                  </a:cubicBezTo>
                  <a:cubicBezTo>
                    <a:pt x="31238" y="9642"/>
                    <a:pt x="33522" y="7332"/>
                    <a:pt x="36418" y="7146"/>
                  </a:cubicBezTo>
                  <a:cubicBezTo>
                    <a:pt x="36922" y="7119"/>
                    <a:pt x="37427" y="7066"/>
                    <a:pt x="37932" y="7013"/>
                  </a:cubicBezTo>
                  <a:cubicBezTo>
                    <a:pt x="37427" y="6960"/>
                    <a:pt x="36922" y="6933"/>
                    <a:pt x="36418" y="6907"/>
                  </a:cubicBezTo>
                  <a:cubicBezTo>
                    <a:pt x="33522" y="6721"/>
                    <a:pt x="31212" y="4410"/>
                    <a:pt x="31026" y="1541"/>
                  </a:cubicBezTo>
                  <a:cubicBezTo>
                    <a:pt x="30999" y="1036"/>
                    <a:pt x="30946" y="532"/>
                    <a:pt x="30893" y="0"/>
                  </a:cubicBezTo>
                  <a:close/>
                  <a:moveTo>
                    <a:pt x="54772" y="0"/>
                  </a:moveTo>
                  <a:cubicBezTo>
                    <a:pt x="54719" y="532"/>
                    <a:pt x="54692" y="1036"/>
                    <a:pt x="54639" y="1541"/>
                  </a:cubicBezTo>
                  <a:cubicBezTo>
                    <a:pt x="54453" y="4410"/>
                    <a:pt x="52143" y="6694"/>
                    <a:pt x="49274" y="6880"/>
                  </a:cubicBezTo>
                  <a:cubicBezTo>
                    <a:pt x="48769" y="6933"/>
                    <a:pt x="48264" y="6986"/>
                    <a:pt x="47733" y="7013"/>
                  </a:cubicBezTo>
                  <a:cubicBezTo>
                    <a:pt x="48264" y="7066"/>
                    <a:pt x="48769" y="7119"/>
                    <a:pt x="49274" y="7146"/>
                  </a:cubicBezTo>
                  <a:cubicBezTo>
                    <a:pt x="52143" y="7332"/>
                    <a:pt x="54453" y="9642"/>
                    <a:pt x="54639" y="12511"/>
                  </a:cubicBezTo>
                  <a:cubicBezTo>
                    <a:pt x="54666" y="13016"/>
                    <a:pt x="54719" y="13521"/>
                    <a:pt x="54772" y="14025"/>
                  </a:cubicBezTo>
                  <a:cubicBezTo>
                    <a:pt x="54825" y="13521"/>
                    <a:pt x="54852" y="13016"/>
                    <a:pt x="54905" y="12511"/>
                  </a:cubicBezTo>
                  <a:cubicBezTo>
                    <a:pt x="55091" y="9616"/>
                    <a:pt x="57402" y="7332"/>
                    <a:pt x="60297" y="7146"/>
                  </a:cubicBezTo>
                  <a:cubicBezTo>
                    <a:pt x="60802" y="7119"/>
                    <a:pt x="61306" y="7066"/>
                    <a:pt x="61811" y="7013"/>
                  </a:cubicBezTo>
                  <a:cubicBezTo>
                    <a:pt x="61280" y="6986"/>
                    <a:pt x="60775" y="6933"/>
                    <a:pt x="60297" y="6907"/>
                  </a:cubicBezTo>
                  <a:cubicBezTo>
                    <a:pt x="57402" y="6721"/>
                    <a:pt x="55117" y="4410"/>
                    <a:pt x="54905" y="1541"/>
                  </a:cubicBezTo>
                  <a:cubicBezTo>
                    <a:pt x="54878" y="1036"/>
                    <a:pt x="54825" y="532"/>
                    <a:pt x="54772" y="0"/>
                  </a:cubicBezTo>
                  <a:close/>
                </a:path>
              </a:pathLst>
            </a:custGeom>
            <a:noFill/>
            <a:ln w="19050">
              <a:solidFill>
                <a:srgbClr val="ffffff"/>
              </a:solidFill>
              <a:round/>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ffffff"/>
                </a:solidFill>
                <a:latin typeface="Arial"/>
              </a:endParaRPr>
            </a:p>
          </p:txBody>
        </p:sp>
        <p:sp>
          <p:nvSpPr>
            <p:cNvPr id="1110" name="Google Shape;59;p5"/>
            <p:cNvSpPr/>
            <p:nvPr/>
          </p:nvSpPr>
          <p:spPr>
            <a:xfrm rot="5400000">
              <a:off x="-1811520" y="114120"/>
              <a:ext cx="2429280" cy="2428920"/>
            </a:xfrm>
            <a:custGeom>
              <a:avLst/>
              <a:gdLst>
                <a:gd name="textAreaLeft" fmla="*/ 0 w 2429280"/>
                <a:gd name="textAreaRight" fmla="*/ 2429640 w 2429280"/>
                <a:gd name="textAreaTop" fmla="*/ 0 h 2428920"/>
                <a:gd name="textAreaBottom" fmla="*/ 2429280 h 2428920"/>
              </a:gdLst>
              <a:ahLst/>
              <a:rect l="textAreaLeft" t="textAreaTop" r="textAreaRight" b="textAreaBottom"/>
              <a:pathLst>
                <a:path w="97192" h="97166">
                  <a:moveTo>
                    <a:pt x="47043" y="1"/>
                  </a:moveTo>
                  <a:lnTo>
                    <a:pt x="47282" y="7412"/>
                  </a:lnTo>
                  <a:lnTo>
                    <a:pt x="47839" y="7412"/>
                  </a:lnTo>
                  <a:lnTo>
                    <a:pt x="47707" y="1"/>
                  </a:lnTo>
                  <a:close/>
                  <a:moveTo>
                    <a:pt x="50389" y="27"/>
                  </a:moveTo>
                  <a:lnTo>
                    <a:pt x="50150" y="7438"/>
                  </a:lnTo>
                  <a:lnTo>
                    <a:pt x="50708" y="7465"/>
                  </a:lnTo>
                  <a:lnTo>
                    <a:pt x="51053" y="54"/>
                  </a:lnTo>
                  <a:cubicBezTo>
                    <a:pt x="50841" y="54"/>
                    <a:pt x="50628" y="27"/>
                    <a:pt x="50389" y="27"/>
                  </a:cubicBezTo>
                  <a:close/>
                  <a:moveTo>
                    <a:pt x="44386" y="160"/>
                  </a:moveTo>
                  <a:lnTo>
                    <a:pt x="43722" y="213"/>
                  </a:lnTo>
                  <a:lnTo>
                    <a:pt x="44466" y="7598"/>
                  </a:lnTo>
                  <a:lnTo>
                    <a:pt x="45024" y="7544"/>
                  </a:lnTo>
                  <a:lnTo>
                    <a:pt x="44386" y="160"/>
                  </a:lnTo>
                  <a:close/>
                  <a:moveTo>
                    <a:pt x="53710" y="266"/>
                  </a:moveTo>
                  <a:lnTo>
                    <a:pt x="52939" y="7624"/>
                  </a:lnTo>
                  <a:lnTo>
                    <a:pt x="53524" y="7704"/>
                  </a:lnTo>
                  <a:lnTo>
                    <a:pt x="54374" y="319"/>
                  </a:lnTo>
                  <a:lnTo>
                    <a:pt x="53710" y="266"/>
                  </a:lnTo>
                  <a:close/>
                  <a:moveTo>
                    <a:pt x="41066" y="585"/>
                  </a:moveTo>
                  <a:cubicBezTo>
                    <a:pt x="40854" y="612"/>
                    <a:pt x="40615" y="638"/>
                    <a:pt x="40402" y="691"/>
                  </a:cubicBezTo>
                  <a:lnTo>
                    <a:pt x="41650" y="7996"/>
                  </a:lnTo>
                  <a:lnTo>
                    <a:pt x="42208" y="7890"/>
                  </a:lnTo>
                  <a:lnTo>
                    <a:pt x="41066" y="585"/>
                  </a:lnTo>
                  <a:close/>
                  <a:moveTo>
                    <a:pt x="57030" y="718"/>
                  </a:moveTo>
                  <a:lnTo>
                    <a:pt x="55755" y="8023"/>
                  </a:lnTo>
                  <a:lnTo>
                    <a:pt x="56313" y="8129"/>
                  </a:lnTo>
                  <a:lnTo>
                    <a:pt x="57694" y="851"/>
                  </a:lnTo>
                  <a:lnTo>
                    <a:pt x="57030" y="718"/>
                  </a:lnTo>
                  <a:close/>
                  <a:moveTo>
                    <a:pt x="37772" y="1196"/>
                  </a:moveTo>
                  <a:lnTo>
                    <a:pt x="37135" y="1355"/>
                  </a:lnTo>
                  <a:lnTo>
                    <a:pt x="38861" y="8554"/>
                  </a:lnTo>
                  <a:lnTo>
                    <a:pt x="39446" y="8421"/>
                  </a:lnTo>
                  <a:lnTo>
                    <a:pt x="37772" y="1196"/>
                  </a:lnTo>
                  <a:close/>
                  <a:moveTo>
                    <a:pt x="60297" y="1408"/>
                  </a:moveTo>
                  <a:lnTo>
                    <a:pt x="58517" y="8607"/>
                  </a:lnTo>
                  <a:lnTo>
                    <a:pt x="59075" y="8740"/>
                  </a:lnTo>
                  <a:lnTo>
                    <a:pt x="60961" y="1568"/>
                  </a:lnTo>
                  <a:cubicBezTo>
                    <a:pt x="60749" y="1515"/>
                    <a:pt x="60536" y="1462"/>
                    <a:pt x="60297" y="1408"/>
                  </a:cubicBezTo>
                  <a:close/>
                  <a:moveTo>
                    <a:pt x="34532" y="2046"/>
                  </a:moveTo>
                  <a:lnTo>
                    <a:pt x="33894" y="2232"/>
                  </a:lnTo>
                  <a:lnTo>
                    <a:pt x="36126" y="9324"/>
                  </a:lnTo>
                  <a:lnTo>
                    <a:pt x="36683" y="9138"/>
                  </a:lnTo>
                  <a:lnTo>
                    <a:pt x="34532" y="2046"/>
                  </a:lnTo>
                  <a:close/>
                  <a:moveTo>
                    <a:pt x="63538" y="2338"/>
                  </a:moveTo>
                  <a:lnTo>
                    <a:pt x="61253" y="9377"/>
                  </a:lnTo>
                  <a:lnTo>
                    <a:pt x="61811" y="9563"/>
                  </a:lnTo>
                  <a:lnTo>
                    <a:pt x="64175" y="2524"/>
                  </a:lnTo>
                  <a:lnTo>
                    <a:pt x="63538" y="2338"/>
                  </a:lnTo>
                  <a:close/>
                  <a:moveTo>
                    <a:pt x="31371" y="3135"/>
                  </a:moveTo>
                  <a:lnTo>
                    <a:pt x="30760" y="3374"/>
                  </a:lnTo>
                  <a:lnTo>
                    <a:pt x="33469" y="10254"/>
                  </a:lnTo>
                  <a:lnTo>
                    <a:pt x="34001" y="10068"/>
                  </a:lnTo>
                  <a:lnTo>
                    <a:pt x="31371" y="3135"/>
                  </a:lnTo>
                  <a:close/>
                  <a:moveTo>
                    <a:pt x="66699" y="3480"/>
                  </a:moveTo>
                  <a:lnTo>
                    <a:pt x="63910" y="10360"/>
                  </a:lnTo>
                  <a:lnTo>
                    <a:pt x="64467" y="10572"/>
                  </a:lnTo>
                  <a:lnTo>
                    <a:pt x="67310" y="3719"/>
                  </a:lnTo>
                  <a:lnTo>
                    <a:pt x="66699" y="3480"/>
                  </a:lnTo>
                  <a:close/>
                  <a:moveTo>
                    <a:pt x="28290" y="4410"/>
                  </a:moveTo>
                  <a:lnTo>
                    <a:pt x="27679" y="4702"/>
                  </a:lnTo>
                  <a:lnTo>
                    <a:pt x="30866" y="11396"/>
                  </a:lnTo>
                  <a:lnTo>
                    <a:pt x="31397" y="11157"/>
                  </a:lnTo>
                  <a:lnTo>
                    <a:pt x="28290" y="4410"/>
                  </a:lnTo>
                  <a:close/>
                  <a:moveTo>
                    <a:pt x="69753" y="4835"/>
                  </a:moveTo>
                  <a:lnTo>
                    <a:pt x="66513" y="11502"/>
                  </a:lnTo>
                  <a:lnTo>
                    <a:pt x="67044" y="11768"/>
                  </a:lnTo>
                  <a:lnTo>
                    <a:pt x="70364" y="5127"/>
                  </a:lnTo>
                  <a:lnTo>
                    <a:pt x="69753" y="4835"/>
                  </a:lnTo>
                  <a:close/>
                  <a:moveTo>
                    <a:pt x="25315" y="5898"/>
                  </a:moveTo>
                  <a:lnTo>
                    <a:pt x="24730" y="6243"/>
                  </a:lnTo>
                  <a:lnTo>
                    <a:pt x="28369" y="12697"/>
                  </a:lnTo>
                  <a:lnTo>
                    <a:pt x="28847" y="12432"/>
                  </a:lnTo>
                  <a:lnTo>
                    <a:pt x="25315" y="5898"/>
                  </a:lnTo>
                  <a:close/>
                  <a:moveTo>
                    <a:pt x="72728" y="6402"/>
                  </a:moveTo>
                  <a:lnTo>
                    <a:pt x="69036" y="12830"/>
                  </a:lnTo>
                  <a:lnTo>
                    <a:pt x="69514" y="13122"/>
                  </a:lnTo>
                  <a:lnTo>
                    <a:pt x="73286" y="6721"/>
                  </a:lnTo>
                  <a:lnTo>
                    <a:pt x="72728" y="6402"/>
                  </a:lnTo>
                  <a:close/>
                  <a:moveTo>
                    <a:pt x="22446" y="7598"/>
                  </a:moveTo>
                  <a:lnTo>
                    <a:pt x="21888" y="7969"/>
                  </a:lnTo>
                  <a:lnTo>
                    <a:pt x="25952" y="14185"/>
                  </a:lnTo>
                  <a:lnTo>
                    <a:pt x="26430" y="13866"/>
                  </a:lnTo>
                  <a:lnTo>
                    <a:pt x="22446" y="7598"/>
                  </a:lnTo>
                  <a:close/>
                  <a:moveTo>
                    <a:pt x="75570" y="8155"/>
                  </a:moveTo>
                  <a:lnTo>
                    <a:pt x="71453" y="14344"/>
                  </a:lnTo>
                  <a:lnTo>
                    <a:pt x="71905" y="14637"/>
                  </a:lnTo>
                  <a:lnTo>
                    <a:pt x="76128" y="8554"/>
                  </a:lnTo>
                  <a:lnTo>
                    <a:pt x="75570" y="8155"/>
                  </a:lnTo>
                  <a:close/>
                  <a:moveTo>
                    <a:pt x="19684" y="9510"/>
                  </a:moveTo>
                  <a:lnTo>
                    <a:pt x="19152" y="9908"/>
                  </a:lnTo>
                  <a:lnTo>
                    <a:pt x="23641" y="15805"/>
                  </a:lnTo>
                  <a:lnTo>
                    <a:pt x="24093" y="15487"/>
                  </a:lnTo>
                  <a:lnTo>
                    <a:pt x="19684" y="9510"/>
                  </a:lnTo>
                  <a:close/>
                  <a:moveTo>
                    <a:pt x="78280" y="10121"/>
                  </a:moveTo>
                  <a:lnTo>
                    <a:pt x="73738" y="15991"/>
                  </a:lnTo>
                  <a:lnTo>
                    <a:pt x="74189" y="16337"/>
                  </a:lnTo>
                  <a:lnTo>
                    <a:pt x="78811" y="10546"/>
                  </a:lnTo>
                  <a:lnTo>
                    <a:pt x="78280" y="10121"/>
                  </a:lnTo>
                  <a:close/>
                  <a:moveTo>
                    <a:pt x="17054" y="11608"/>
                  </a:moveTo>
                  <a:lnTo>
                    <a:pt x="16549" y="12033"/>
                  </a:lnTo>
                  <a:lnTo>
                    <a:pt x="21437" y="17611"/>
                  </a:lnTo>
                  <a:lnTo>
                    <a:pt x="21888" y="17240"/>
                  </a:lnTo>
                  <a:lnTo>
                    <a:pt x="17054" y="11608"/>
                  </a:lnTo>
                  <a:close/>
                  <a:moveTo>
                    <a:pt x="80856" y="12246"/>
                  </a:moveTo>
                  <a:lnTo>
                    <a:pt x="75916" y="17797"/>
                  </a:lnTo>
                  <a:lnTo>
                    <a:pt x="76367" y="18169"/>
                  </a:lnTo>
                  <a:lnTo>
                    <a:pt x="81361" y="12697"/>
                  </a:lnTo>
                  <a:lnTo>
                    <a:pt x="80856" y="12246"/>
                  </a:lnTo>
                  <a:close/>
                  <a:moveTo>
                    <a:pt x="14610" y="13866"/>
                  </a:moveTo>
                  <a:cubicBezTo>
                    <a:pt x="14451" y="13999"/>
                    <a:pt x="14291" y="14158"/>
                    <a:pt x="14132" y="14318"/>
                  </a:cubicBezTo>
                  <a:lnTo>
                    <a:pt x="19391" y="19551"/>
                  </a:lnTo>
                  <a:lnTo>
                    <a:pt x="19790" y="19179"/>
                  </a:lnTo>
                  <a:lnTo>
                    <a:pt x="14610" y="13866"/>
                  </a:lnTo>
                  <a:close/>
                  <a:moveTo>
                    <a:pt x="83300" y="14557"/>
                  </a:moveTo>
                  <a:lnTo>
                    <a:pt x="77988" y="19763"/>
                  </a:lnTo>
                  <a:cubicBezTo>
                    <a:pt x="78120" y="19869"/>
                    <a:pt x="78253" y="20029"/>
                    <a:pt x="78386" y="20161"/>
                  </a:cubicBezTo>
                  <a:lnTo>
                    <a:pt x="83752" y="15035"/>
                  </a:lnTo>
                  <a:cubicBezTo>
                    <a:pt x="83592" y="14876"/>
                    <a:pt x="83459" y="14716"/>
                    <a:pt x="83300" y="14557"/>
                  </a:cubicBezTo>
                  <a:close/>
                  <a:moveTo>
                    <a:pt x="12299" y="16257"/>
                  </a:moveTo>
                  <a:lnTo>
                    <a:pt x="11848" y="16762"/>
                  </a:lnTo>
                  <a:lnTo>
                    <a:pt x="17452" y="21622"/>
                  </a:lnTo>
                  <a:cubicBezTo>
                    <a:pt x="17585" y="21490"/>
                    <a:pt x="17691" y="21357"/>
                    <a:pt x="17824" y="21197"/>
                  </a:cubicBezTo>
                  <a:lnTo>
                    <a:pt x="12299" y="16257"/>
                  </a:lnTo>
                  <a:close/>
                  <a:moveTo>
                    <a:pt x="85531" y="17027"/>
                  </a:moveTo>
                  <a:lnTo>
                    <a:pt x="79900" y="21835"/>
                  </a:lnTo>
                  <a:cubicBezTo>
                    <a:pt x="80033" y="21968"/>
                    <a:pt x="80139" y="22127"/>
                    <a:pt x="80272" y="22260"/>
                  </a:cubicBezTo>
                  <a:lnTo>
                    <a:pt x="85983" y="17532"/>
                  </a:lnTo>
                  <a:lnTo>
                    <a:pt x="85531" y="17027"/>
                  </a:lnTo>
                  <a:close/>
                  <a:moveTo>
                    <a:pt x="10148" y="18833"/>
                  </a:moveTo>
                  <a:lnTo>
                    <a:pt x="9749" y="19365"/>
                  </a:lnTo>
                  <a:lnTo>
                    <a:pt x="15673" y="23827"/>
                  </a:lnTo>
                  <a:lnTo>
                    <a:pt x="16018" y="23402"/>
                  </a:lnTo>
                  <a:lnTo>
                    <a:pt x="10148" y="18833"/>
                  </a:lnTo>
                  <a:close/>
                  <a:moveTo>
                    <a:pt x="87630" y="19630"/>
                  </a:moveTo>
                  <a:lnTo>
                    <a:pt x="81680" y="24040"/>
                  </a:lnTo>
                  <a:lnTo>
                    <a:pt x="82025" y="24518"/>
                  </a:lnTo>
                  <a:lnTo>
                    <a:pt x="88028" y="20161"/>
                  </a:lnTo>
                  <a:lnTo>
                    <a:pt x="87630" y="19630"/>
                  </a:lnTo>
                  <a:close/>
                  <a:moveTo>
                    <a:pt x="8182" y="21543"/>
                  </a:moveTo>
                  <a:cubicBezTo>
                    <a:pt x="8076" y="21729"/>
                    <a:pt x="7943" y="21915"/>
                    <a:pt x="7810" y="22101"/>
                  </a:cubicBezTo>
                  <a:lnTo>
                    <a:pt x="14052" y="26165"/>
                  </a:lnTo>
                  <a:lnTo>
                    <a:pt x="14345" y="25686"/>
                  </a:lnTo>
                  <a:lnTo>
                    <a:pt x="8182" y="21543"/>
                  </a:lnTo>
                  <a:close/>
                  <a:moveTo>
                    <a:pt x="89542" y="22366"/>
                  </a:moveTo>
                  <a:lnTo>
                    <a:pt x="83273" y="26377"/>
                  </a:lnTo>
                  <a:cubicBezTo>
                    <a:pt x="83380" y="26536"/>
                    <a:pt x="83486" y="26696"/>
                    <a:pt x="83566" y="26855"/>
                  </a:cubicBezTo>
                  <a:lnTo>
                    <a:pt x="83592" y="26855"/>
                  </a:lnTo>
                  <a:lnTo>
                    <a:pt x="89887" y="22924"/>
                  </a:lnTo>
                  <a:cubicBezTo>
                    <a:pt x="89781" y="22738"/>
                    <a:pt x="89648" y="22552"/>
                    <a:pt x="89542" y="22366"/>
                  </a:cubicBezTo>
                  <a:close/>
                  <a:moveTo>
                    <a:pt x="6429" y="24411"/>
                  </a:moveTo>
                  <a:cubicBezTo>
                    <a:pt x="6296" y="24597"/>
                    <a:pt x="6190" y="24783"/>
                    <a:pt x="6084" y="24969"/>
                  </a:cubicBezTo>
                  <a:lnTo>
                    <a:pt x="12565" y="28582"/>
                  </a:lnTo>
                  <a:cubicBezTo>
                    <a:pt x="12671" y="28422"/>
                    <a:pt x="12751" y="28263"/>
                    <a:pt x="12857" y="28104"/>
                  </a:cubicBezTo>
                  <a:lnTo>
                    <a:pt x="6429" y="24411"/>
                  </a:lnTo>
                  <a:close/>
                  <a:moveTo>
                    <a:pt x="91242" y="25261"/>
                  </a:moveTo>
                  <a:lnTo>
                    <a:pt x="84734" y="28821"/>
                  </a:lnTo>
                  <a:cubicBezTo>
                    <a:pt x="84814" y="28980"/>
                    <a:pt x="84894" y="29140"/>
                    <a:pt x="85000" y="29325"/>
                  </a:cubicBezTo>
                  <a:lnTo>
                    <a:pt x="91561" y="25819"/>
                  </a:lnTo>
                  <a:lnTo>
                    <a:pt x="91242" y="25261"/>
                  </a:lnTo>
                  <a:close/>
                  <a:moveTo>
                    <a:pt x="4862" y="27360"/>
                  </a:moveTo>
                  <a:cubicBezTo>
                    <a:pt x="4756" y="27546"/>
                    <a:pt x="4649" y="27758"/>
                    <a:pt x="4570" y="27971"/>
                  </a:cubicBezTo>
                  <a:lnTo>
                    <a:pt x="11290" y="31132"/>
                  </a:lnTo>
                  <a:cubicBezTo>
                    <a:pt x="11370" y="30946"/>
                    <a:pt x="11449" y="30786"/>
                    <a:pt x="11529" y="30600"/>
                  </a:cubicBezTo>
                  <a:lnTo>
                    <a:pt x="4862" y="27360"/>
                  </a:lnTo>
                  <a:close/>
                  <a:moveTo>
                    <a:pt x="92730" y="28236"/>
                  </a:moveTo>
                  <a:lnTo>
                    <a:pt x="86009" y="31344"/>
                  </a:lnTo>
                  <a:cubicBezTo>
                    <a:pt x="86089" y="31504"/>
                    <a:pt x="86142" y="31690"/>
                    <a:pt x="86222" y="31849"/>
                  </a:cubicBezTo>
                  <a:lnTo>
                    <a:pt x="86248" y="31849"/>
                  </a:lnTo>
                  <a:lnTo>
                    <a:pt x="93022" y="28847"/>
                  </a:lnTo>
                  <a:cubicBezTo>
                    <a:pt x="92942" y="28635"/>
                    <a:pt x="92836" y="28422"/>
                    <a:pt x="92730" y="28236"/>
                  </a:cubicBezTo>
                  <a:close/>
                  <a:moveTo>
                    <a:pt x="3481" y="30415"/>
                  </a:moveTo>
                  <a:lnTo>
                    <a:pt x="3242" y="31052"/>
                  </a:lnTo>
                  <a:lnTo>
                    <a:pt x="10174" y="33735"/>
                  </a:lnTo>
                  <a:cubicBezTo>
                    <a:pt x="10227" y="33549"/>
                    <a:pt x="10307" y="33363"/>
                    <a:pt x="10387" y="33204"/>
                  </a:cubicBezTo>
                  <a:lnTo>
                    <a:pt x="10360" y="33204"/>
                  </a:lnTo>
                  <a:lnTo>
                    <a:pt x="3481" y="30415"/>
                  </a:lnTo>
                  <a:close/>
                  <a:moveTo>
                    <a:pt x="94031" y="31318"/>
                  </a:moveTo>
                  <a:lnTo>
                    <a:pt x="87098" y="33947"/>
                  </a:lnTo>
                  <a:cubicBezTo>
                    <a:pt x="87151" y="34107"/>
                    <a:pt x="87231" y="34293"/>
                    <a:pt x="87284" y="34479"/>
                  </a:cubicBezTo>
                  <a:lnTo>
                    <a:pt x="94270" y="31929"/>
                  </a:lnTo>
                  <a:lnTo>
                    <a:pt x="94031" y="31318"/>
                  </a:lnTo>
                  <a:close/>
                  <a:moveTo>
                    <a:pt x="2338" y="33575"/>
                  </a:moveTo>
                  <a:cubicBezTo>
                    <a:pt x="2285" y="33788"/>
                    <a:pt x="2206" y="34000"/>
                    <a:pt x="2153" y="34213"/>
                  </a:cubicBezTo>
                  <a:lnTo>
                    <a:pt x="9218" y="36418"/>
                  </a:lnTo>
                  <a:cubicBezTo>
                    <a:pt x="9298" y="36232"/>
                    <a:pt x="9351" y="36046"/>
                    <a:pt x="9404" y="35860"/>
                  </a:cubicBezTo>
                  <a:lnTo>
                    <a:pt x="2338" y="33575"/>
                  </a:lnTo>
                  <a:close/>
                  <a:moveTo>
                    <a:pt x="95120" y="34479"/>
                  </a:moveTo>
                  <a:lnTo>
                    <a:pt x="88001" y="36630"/>
                  </a:lnTo>
                  <a:cubicBezTo>
                    <a:pt x="88055" y="36816"/>
                    <a:pt x="88108" y="37002"/>
                    <a:pt x="88161" y="37188"/>
                  </a:cubicBezTo>
                  <a:lnTo>
                    <a:pt x="95306" y="35116"/>
                  </a:lnTo>
                  <a:cubicBezTo>
                    <a:pt x="95226" y="34904"/>
                    <a:pt x="95173" y="34691"/>
                    <a:pt x="95120" y="34479"/>
                  </a:cubicBezTo>
                  <a:close/>
                  <a:moveTo>
                    <a:pt x="1435" y="36789"/>
                  </a:moveTo>
                  <a:lnTo>
                    <a:pt x="1276" y="37454"/>
                  </a:lnTo>
                  <a:lnTo>
                    <a:pt x="8501" y="39154"/>
                  </a:lnTo>
                  <a:cubicBezTo>
                    <a:pt x="8527" y="38968"/>
                    <a:pt x="8581" y="38755"/>
                    <a:pt x="8634" y="38596"/>
                  </a:cubicBezTo>
                  <a:lnTo>
                    <a:pt x="1435" y="36789"/>
                  </a:lnTo>
                  <a:close/>
                  <a:moveTo>
                    <a:pt x="95970" y="37693"/>
                  </a:moveTo>
                  <a:lnTo>
                    <a:pt x="88745" y="39366"/>
                  </a:lnTo>
                  <a:cubicBezTo>
                    <a:pt x="88772" y="39552"/>
                    <a:pt x="88825" y="39738"/>
                    <a:pt x="88851" y="39924"/>
                  </a:cubicBezTo>
                  <a:lnTo>
                    <a:pt x="96103" y="38357"/>
                  </a:lnTo>
                  <a:cubicBezTo>
                    <a:pt x="96076" y="38144"/>
                    <a:pt x="96023" y="37932"/>
                    <a:pt x="95970" y="37693"/>
                  </a:cubicBezTo>
                  <a:close/>
                  <a:moveTo>
                    <a:pt x="745" y="40057"/>
                  </a:moveTo>
                  <a:cubicBezTo>
                    <a:pt x="692" y="40296"/>
                    <a:pt x="665" y="40508"/>
                    <a:pt x="638" y="40721"/>
                  </a:cubicBezTo>
                  <a:lnTo>
                    <a:pt x="7943" y="41916"/>
                  </a:lnTo>
                  <a:cubicBezTo>
                    <a:pt x="7970" y="41757"/>
                    <a:pt x="7996" y="41544"/>
                    <a:pt x="8023" y="41358"/>
                  </a:cubicBezTo>
                  <a:lnTo>
                    <a:pt x="8049" y="41358"/>
                  </a:lnTo>
                  <a:lnTo>
                    <a:pt x="745" y="40057"/>
                  </a:lnTo>
                  <a:close/>
                  <a:moveTo>
                    <a:pt x="96608" y="40986"/>
                  </a:moveTo>
                  <a:lnTo>
                    <a:pt x="89276" y="42155"/>
                  </a:lnTo>
                  <a:cubicBezTo>
                    <a:pt x="89303" y="42341"/>
                    <a:pt x="89330" y="42527"/>
                    <a:pt x="89356" y="42713"/>
                  </a:cubicBezTo>
                  <a:lnTo>
                    <a:pt x="96687" y="41650"/>
                  </a:lnTo>
                  <a:lnTo>
                    <a:pt x="96608" y="40986"/>
                  </a:lnTo>
                  <a:close/>
                  <a:moveTo>
                    <a:pt x="267" y="43377"/>
                  </a:moveTo>
                  <a:cubicBezTo>
                    <a:pt x="240" y="43589"/>
                    <a:pt x="213" y="43828"/>
                    <a:pt x="187" y="44041"/>
                  </a:cubicBezTo>
                  <a:lnTo>
                    <a:pt x="7571" y="44732"/>
                  </a:lnTo>
                  <a:cubicBezTo>
                    <a:pt x="7598" y="44546"/>
                    <a:pt x="7624" y="44360"/>
                    <a:pt x="7651" y="44174"/>
                  </a:cubicBezTo>
                  <a:lnTo>
                    <a:pt x="7624" y="44174"/>
                  </a:lnTo>
                  <a:lnTo>
                    <a:pt x="267" y="43377"/>
                  </a:lnTo>
                  <a:close/>
                  <a:moveTo>
                    <a:pt x="97006" y="44307"/>
                  </a:moveTo>
                  <a:lnTo>
                    <a:pt x="89595" y="44971"/>
                  </a:lnTo>
                  <a:cubicBezTo>
                    <a:pt x="89622" y="45157"/>
                    <a:pt x="89648" y="45343"/>
                    <a:pt x="89648" y="45528"/>
                  </a:cubicBezTo>
                  <a:lnTo>
                    <a:pt x="97059" y="44971"/>
                  </a:lnTo>
                  <a:cubicBezTo>
                    <a:pt x="97059" y="44758"/>
                    <a:pt x="97006" y="44546"/>
                    <a:pt x="97006" y="44307"/>
                  </a:cubicBezTo>
                  <a:close/>
                  <a:moveTo>
                    <a:pt x="28" y="46724"/>
                  </a:moveTo>
                  <a:cubicBezTo>
                    <a:pt x="28" y="46936"/>
                    <a:pt x="1" y="47175"/>
                    <a:pt x="1" y="47388"/>
                  </a:cubicBezTo>
                  <a:lnTo>
                    <a:pt x="7412" y="47574"/>
                  </a:lnTo>
                  <a:cubicBezTo>
                    <a:pt x="7412" y="47388"/>
                    <a:pt x="7438" y="47175"/>
                    <a:pt x="7438" y="46989"/>
                  </a:cubicBezTo>
                  <a:lnTo>
                    <a:pt x="28" y="46724"/>
                  </a:lnTo>
                  <a:close/>
                  <a:moveTo>
                    <a:pt x="97192" y="47653"/>
                  </a:moveTo>
                  <a:lnTo>
                    <a:pt x="89781" y="47786"/>
                  </a:lnTo>
                  <a:cubicBezTo>
                    <a:pt x="89755" y="47972"/>
                    <a:pt x="89755" y="48185"/>
                    <a:pt x="89781" y="48371"/>
                  </a:cubicBezTo>
                  <a:lnTo>
                    <a:pt x="97192" y="48318"/>
                  </a:lnTo>
                  <a:lnTo>
                    <a:pt x="97192" y="47653"/>
                  </a:lnTo>
                  <a:close/>
                  <a:moveTo>
                    <a:pt x="89781" y="48583"/>
                  </a:moveTo>
                  <a:lnTo>
                    <a:pt x="89781" y="49141"/>
                  </a:lnTo>
                  <a:lnTo>
                    <a:pt x="97192" y="49247"/>
                  </a:lnTo>
                  <a:lnTo>
                    <a:pt x="97192" y="48583"/>
                  </a:lnTo>
                  <a:close/>
                  <a:moveTo>
                    <a:pt x="7412" y="49832"/>
                  </a:moveTo>
                  <a:lnTo>
                    <a:pt x="1" y="50044"/>
                  </a:lnTo>
                  <a:cubicBezTo>
                    <a:pt x="1" y="50257"/>
                    <a:pt x="1" y="50496"/>
                    <a:pt x="28" y="50708"/>
                  </a:cubicBezTo>
                  <a:lnTo>
                    <a:pt x="7438" y="50389"/>
                  </a:lnTo>
                  <a:lnTo>
                    <a:pt x="7412" y="49832"/>
                  </a:lnTo>
                  <a:close/>
                  <a:moveTo>
                    <a:pt x="89675" y="51425"/>
                  </a:moveTo>
                  <a:cubicBezTo>
                    <a:pt x="89648" y="51611"/>
                    <a:pt x="89648" y="51797"/>
                    <a:pt x="89622" y="51983"/>
                  </a:cubicBezTo>
                  <a:lnTo>
                    <a:pt x="97033" y="52594"/>
                  </a:lnTo>
                  <a:cubicBezTo>
                    <a:pt x="97033" y="52355"/>
                    <a:pt x="97059" y="52142"/>
                    <a:pt x="97086" y="51930"/>
                  </a:cubicBezTo>
                  <a:lnTo>
                    <a:pt x="89675" y="51425"/>
                  </a:lnTo>
                  <a:close/>
                  <a:moveTo>
                    <a:pt x="7598" y="52674"/>
                  </a:moveTo>
                  <a:lnTo>
                    <a:pt x="213" y="53391"/>
                  </a:lnTo>
                  <a:cubicBezTo>
                    <a:pt x="240" y="53603"/>
                    <a:pt x="267" y="53816"/>
                    <a:pt x="293" y="54055"/>
                  </a:cubicBezTo>
                  <a:lnTo>
                    <a:pt x="7651" y="53232"/>
                  </a:lnTo>
                  <a:lnTo>
                    <a:pt x="7598" y="52674"/>
                  </a:lnTo>
                  <a:close/>
                  <a:moveTo>
                    <a:pt x="89409" y="54241"/>
                  </a:moveTo>
                  <a:cubicBezTo>
                    <a:pt x="89356" y="54427"/>
                    <a:pt x="89330" y="54613"/>
                    <a:pt x="89330" y="54799"/>
                  </a:cubicBezTo>
                  <a:lnTo>
                    <a:pt x="96661" y="55914"/>
                  </a:lnTo>
                  <a:cubicBezTo>
                    <a:pt x="96687" y="55675"/>
                    <a:pt x="96714" y="55463"/>
                    <a:pt x="96740" y="55250"/>
                  </a:cubicBezTo>
                  <a:lnTo>
                    <a:pt x="89409" y="54241"/>
                  </a:lnTo>
                  <a:close/>
                  <a:moveTo>
                    <a:pt x="7970" y="55463"/>
                  </a:moveTo>
                  <a:lnTo>
                    <a:pt x="665" y="56711"/>
                  </a:lnTo>
                  <a:cubicBezTo>
                    <a:pt x="718" y="56924"/>
                    <a:pt x="745" y="57136"/>
                    <a:pt x="798" y="57375"/>
                  </a:cubicBezTo>
                  <a:lnTo>
                    <a:pt x="8102" y="56047"/>
                  </a:lnTo>
                  <a:cubicBezTo>
                    <a:pt x="8049" y="55835"/>
                    <a:pt x="7996" y="55649"/>
                    <a:pt x="7970" y="55463"/>
                  </a:cubicBezTo>
                  <a:close/>
                  <a:moveTo>
                    <a:pt x="88905" y="57030"/>
                  </a:moveTo>
                  <a:cubicBezTo>
                    <a:pt x="88854" y="57208"/>
                    <a:pt x="88827" y="57385"/>
                    <a:pt x="88779" y="57563"/>
                  </a:cubicBezTo>
                  <a:lnTo>
                    <a:pt x="88779" y="57563"/>
                  </a:lnTo>
                  <a:lnTo>
                    <a:pt x="88772" y="57561"/>
                  </a:lnTo>
                  <a:lnTo>
                    <a:pt x="88772" y="57588"/>
                  </a:lnTo>
                  <a:cubicBezTo>
                    <a:pt x="88774" y="57579"/>
                    <a:pt x="88776" y="57571"/>
                    <a:pt x="88779" y="57563"/>
                  </a:cubicBezTo>
                  <a:lnTo>
                    <a:pt x="88779" y="57563"/>
                  </a:lnTo>
                  <a:lnTo>
                    <a:pt x="96023" y="59208"/>
                  </a:lnTo>
                  <a:cubicBezTo>
                    <a:pt x="96076" y="58996"/>
                    <a:pt x="96130" y="58757"/>
                    <a:pt x="96156" y="58544"/>
                  </a:cubicBezTo>
                  <a:lnTo>
                    <a:pt x="88905" y="57030"/>
                  </a:lnTo>
                  <a:close/>
                  <a:moveTo>
                    <a:pt x="8554" y="58252"/>
                  </a:moveTo>
                  <a:lnTo>
                    <a:pt x="1329" y="59978"/>
                  </a:lnTo>
                  <a:lnTo>
                    <a:pt x="1488" y="60642"/>
                  </a:lnTo>
                  <a:lnTo>
                    <a:pt x="8687" y="58810"/>
                  </a:lnTo>
                  <a:cubicBezTo>
                    <a:pt x="8634" y="58624"/>
                    <a:pt x="8581" y="58438"/>
                    <a:pt x="8554" y="58252"/>
                  </a:cubicBezTo>
                  <a:close/>
                  <a:moveTo>
                    <a:pt x="88241" y="59766"/>
                  </a:moveTo>
                  <a:cubicBezTo>
                    <a:pt x="88161" y="59978"/>
                    <a:pt x="88134" y="60138"/>
                    <a:pt x="88081" y="60324"/>
                  </a:cubicBezTo>
                  <a:lnTo>
                    <a:pt x="95173" y="62449"/>
                  </a:lnTo>
                  <a:cubicBezTo>
                    <a:pt x="95253" y="62236"/>
                    <a:pt x="95306" y="62024"/>
                    <a:pt x="95359" y="61785"/>
                  </a:cubicBezTo>
                  <a:lnTo>
                    <a:pt x="88241" y="59766"/>
                  </a:lnTo>
                  <a:close/>
                  <a:moveTo>
                    <a:pt x="9298" y="60988"/>
                  </a:moveTo>
                  <a:lnTo>
                    <a:pt x="2232" y="63192"/>
                  </a:lnTo>
                  <a:cubicBezTo>
                    <a:pt x="2285" y="63405"/>
                    <a:pt x="2365" y="63644"/>
                    <a:pt x="2418" y="63856"/>
                  </a:cubicBezTo>
                  <a:lnTo>
                    <a:pt x="9484" y="61519"/>
                  </a:lnTo>
                  <a:cubicBezTo>
                    <a:pt x="9404" y="61333"/>
                    <a:pt x="9351" y="61147"/>
                    <a:pt x="9298" y="60988"/>
                  </a:cubicBezTo>
                  <a:close/>
                  <a:moveTo>
                    <a:pt x="87391" y="62475"/>
                  </a:moveTo>
                  <a:cubicBezTo>
                    <a:pt x="87311" y="62661"/>
                    <a:pt x="87231" y="62847"/>
                    <a:pt x="87178" y="63006"/>
                  </a:cubicBezTo>
                  <a:lnTo>
                    <a:pt x="94111" y="65610"/>
                  </a:lnTo>
                  <a:lnTo>
                    <a:pt x="94350" y="64972"/>
                  </a:lnTo>
                  <a:lnTo>
                    <a:pt x="87391" y="62475"/>
                  </a:lnTo>
                  <a:close/>
                  <a:moveTo>
                    <a:pt x="10254" y="63671"/>
                  </a:moveTo>
                  <a:lnTo>
                    <a:pt x="3348" y="66380"/>
                  </a:lnTo>
                  <a:cubicBezTo>
                    <a:pt x="3427" y="66592"/>
                    <a:pt x="3507" y="66778"/>
                    <a:pt x="3587" y="66991"/>
                  </a:cubicBezTo>
                  <a:lnTo>
                    <a:pt x="10466" y="64175"/>
                  </a:lnTo>
                  <a:lnTo>
                    <a:pt x="10254" y="63671"/>
                  </a:lnTo>
                  <a:close/>
                  <a:moveTo>
                    <a:pt x="86301" y="65105"/>
                  </a:moveTo>
                  <a:cubicBezTo>
                    <a:pt x="86250" y="65283"/>
                    <a:pt x="86175" y="65462"/>
                    <a:pt x="86099" y="65640"/>
                  </a:cubicBezTo>
                  <a:lnTo>
                    <a:pt x="86099" y="65640"/>
                  </a:lnTo>
                  <a:lnTo>
                    <a:pt x="86089" y="65636"/>
                  </a:lnTo>
                  <a:lnTo>
                    <a:pt x="86089" y="65663"/>
                  </a:lnTo>
                  <a:cubicBezTo>
                    <a:pt x="86092" y="65655"/>
                    <a:pt x="86095" y="65648"/>
                    <a:pt x="86099" y="65640"/>
                  </a:cubicBezTo>
                  <a:lnTo>
                    <a:pt x="86099" y="65640"/>
                  </a:lnTo>
                  <a:lnTo>
                    <a:pt x="92836" y="68717"/>
                  </a:lnTo>
                  <a:cubicBezTo>
                    <a:pt x="92915" y="68505"/>
                    <a:pt x="93022" y="68319"/>
                    <a:pt x="93101" y="68106"/>
                  </a:cubicBezTo>
                  <a:lnTo>
                    <a:pt x="86301" y="65105"/>
                  </a:lnTo>
                  <a:close/>
                  <a:moveTo>
                    <a:pt x="11370" y="66247"/>
                  </a:moveTo>
                  <a:lnTo>
                    <a:pt x="4676" y="69435"/>
                  </a:lnTo>
                  <a:lnTo>
                    <a:pt x="4968" y="70045"/>
                  </a:lnTo>
                  <a:lnTo>
                    <a:pt x="11635" y="66752"/>
                  </a:lnTo>
                  <a:cubicBezTo>
                    <a:pt x="11529" y="66592"/>
                    <a:pt x="11449" y="66406"/>
                    <a:pt x="11370" y="66247"/>
                  </a:cubicBezTo>
                  <a:close/>
                  <a:moveTo>
                    <a:pt x="85080" y="67681"/>
                  </a:moveTo>
                  <a:lnTo>
                    <a:pt x="84814" y="68186"/>
                  </a:lnTo>
                  <a:lnTo>
                    <a:pt x="91348" y="71719"/>
                  </a:lnTo>
                  <a:lnTo>
                    <a:pt x="91640" y="71135"/>
                  </a:lnTo>
                  <a:lnTo>
                    <a:pt x="85080" y="67681"/>
                  </a:lnTo>
                  <a:close/>
                  <a:moveTo>
                    <a:pt x="12671" y="68744"/>
                  </a:moveTo>
                  <a:lnTo>
                    <a:pt x="12671" y="68770"/>
                  </a:lnTo>
                  <a:lnTo>
                    <a:pt x="6217" y="72383"/>
                  </a:lnTo>
                  <a:cubicBezTo>
                    <a:pt x="6323" y="72595"/>
                    <a:pt x="6429" y="72781"/>
                    <a:pt x="6535" y="72967"/>
                  </a:cubicBezTo>
                  <a:lnTo>
                    <a:pt x="12963" y="69249"/>
                  </a:lnTo>
                  <a:cubicBezTo>
                    <a:pt x="12857" y="69089"/>
                    <a:pt x="12777" y="68930"/>
                    <a:pt x="12671" y="68744"/>
                  </a:cubicBezTo>
                  <a:close/>
                  <a:moveTo>
                    <a:pt x="83698" y="70152"/>
                  </a:moveTo>
                  <a:lnTo>
                    <a:pt x="83380" y="70630"/>
                  </a:lnTo>
                  <a:lnTo>
                    <a:pt x="89648" y="74614"/>
                  </a:lnTo>
                  <a:cubicBezTo>
                    <a:pt x="89781" y="74428"/>
                    <a:pt x="89887" y="74242"/>
                    <a:pt x="89994" y="74056"/>
                  </a:cubicBezTo>
                  <a:lnTo>
                    <a:pt x="83698" y="70152"/>
                  </a:lnTo>
                  <a:close/>
                  <a:moveTo>
                    <a:pt x="14132" y="71161"/>
                  </a:moveTo>
                  <a:lnTo>
                    <a:pt x="7943" y="75252"/>
                  </a:lnTo>
                  <a:cubicBezTo>
                    <a:pt x="8076" y="75438"/>
                    <a:pt x="8182" y="75624"/>
                    <a:pt x="8315" y="75810"/>
                  </a:cubicBezTo>
                  <a:lnTo>
                    <a:pt x="14451" y="71639"/>
                  </a:lnTo>
                  <a:cubicBezTo>
                    <a:pt x="14345" y="71480"/>
                    <a:pt x="14238" y="71320"/>
                    <a:pt x="14132" y="71161"/>
                  </a:cubicBezTo>
                  <a:close/>
                  <a:moveTo>
                    <a:pt x="82131" y="72489"/>
                  </a:moveTo>
                  <a:lnTo>
                    <a:pt x="81786" y="72967"/>
                  </a:lnTo>
                  <a:lnTo>
                    <a:pt x="87762" y="77350"/>
                  </a:lnTo>
                  <a:lnTo>
                    <a:pt x="88161" y="76819"/>
                  </a:lnTo>
                  <a:lnTo>
                    <a:pt x="82131" y="72489"/>
                  </a:lnTo>
                  <a:close/>
                  <a:moveTo>
                    <a:pt x="15779" y="73472"/>
                  </a:moveTo>
                  <a:lnTo>
                    <a:pt x="9882" y="77961"/>
                  </a:lnTo>
                  <a:cubicBezTo>
                    <a:pt x="10015" y="78147"/>
                    <a:pt x="10148" y="78333"/>
                    <a:pt x="10281" y="78492"/>
                  </a:cubicBezTo>
                  <a:lnTo>
                    <a:pt x="16124" y="73924"/>
                  </a:lnTo>
                  <a:lnTo>
                    <a:pt x="15779" y="73472"/>
                  </a:lnTo>
                  <a:close/>
                  <a:moveTo>
                    <a:pt x="80378" y="74747"/>
                  </a:moveTo>
                  <a:lnTo>
                    <a:pt x="80033" y="75199"/>
                  </a:lnTo>
                  <a:lnTo>
                    <a:pt x="85664" y="80006"/>
                  </a:lnTo>
                  <a:cubicBezTo>
                    <a:pt x="85823" y="79820"/>
                    <a:pt x="85956" y="79661"/>
                    <a:pt x="86089" y="79475"/>
                  </a:cubicBezTo>
                  <a:lnTo>
                    <a:pt x="80378" y="74747"/>
                  </a:lnTo>
                  <a:close/>
                  <a:moveTo>
                    <a:pt x="17585" y="75677"/>
                  </a:moveTo>
                  <a:lnTo>
                    <a:pt x="11981" y="80564"/>
                  </a:lnTo>
                  <a:lnTo>
                    <a:pt x="12432" y="81069"/>
                  </a:lnTo>
                  <a:lnTo>
                    <a:pt x="17957" y="76102"/>
                  </a:lnTo>
                  <a:cubicBezTo>
                    <a:pt x="17824" y="75969"/>
                    <a:pt x="17691" y="75810"/>
                    <a:pt x="17585" y="75677"/>
                  </a:cubicBezTo>
                  <a:close/>
                  <a:moveTo>
                    <a:pt x="78492" y="76872"/>
                  </a:moveTo>
                  <a:lnTo>
                    <a:pt x="78120" y="77297"/>
                  </a:lnTo>
                  <a:lnTo>
                    <a:pt x="83433" y="82450"/>
                  </a:lnTo>
                  <a:cubicBezTo>
                    <a:pt x="83566" y="82291"/>
                    <a:pt x="83725" y="82131"/>
                    <a:pt x="83884" y="81972"/>
                  </a:cubicBezTo>
                  <a:lnTo>
                    <a:pt x="78492" y="76872"/>
                  </a:lnTo>
                  <a:close/>
                  <a:moveTo>
                    <a:pt x="19524" y="77749"/>
                  </a:moveTo>
                  <a:lnTo>
                    <a:pt x="14291" y="83008"/>
                  </a:lnTo>
                  <a:lnTo>
                    <a:pt x="14743" y="83459"/>
                  </a:lnTo>
                  <a:lnTo>
                    <a:pt x="19923" y="78147"/>
                  </a:lnTo>
                  <a:lnTo>
                    <a:pt x="19524" y="77749"/>
                  </a:lnTo>
                  <a:close/>
                  <a:moveTo>
                    <a:pt x="76473" y="78864"/>
                  </a:moveTo>
                  <a:lnTo>
                    <a:pt x="76048" y="79263"/>
                  </a:lnTo>
                  <a:lnTo>
                    <a:pt x="81016" y="84788"/>
                  </a:lnTo>
                  <a:lnTo>
                    <a:pt x="81494" y="84336"/>
                  </a:lnTo>
                  <a:lnTo>
                    <a:pt x="76473" y="78864"/>
                  </a:lnTo>
                  <a:close/>
                  <a:moveTo>
                    <a:pt x="21596" y="79688"/>
                  </a:moveTo>
                  <a:lnTo>
                    <a:pt x="16735" y="85292"/>
                  </a:lnTo>
                  <a:lnTo>
                    <a:pt x="17240" y="85717"/>
                  </a:lnTo>
                  <a:lnTo>
                    <a:pt x="22021" y="80059"/>
                  </a:lnTo>
                  <a:lnTo>
                    <a:pt x="21596" y="79688"/>
                  </a:lnTo>
                  <a:close/>
                  <a:moveTo>
                    <a:pt x="74322" y="80724"/>
                  </a:moveTo>
                  <a:lnTo>
                    <a:pt x="73897" y="81069"/>
                  </a:lnTo>
                  <a:lnTo>
                    <a:pt x="78466" y="86913"/>
                  </a:lnTo>
                  <a:lnTo>
                    <a:pt x="78970" y="86514"/>
                  </a:lnTo>
                  <a:lnTo>
                    <a:pt x="74322" y="80724"/>
                  </a:lnTo>
                  <a:close/>
                  <a:moveTo>
                    <a:pt x="23801" y="81467"/>
                  </a:moveTo>
                  <a:lnTo>
                    <a:pt x="19312" y="87391"/>
                  </a:lnTo>
                  <a:lnTo>
                    <a:pt x="19843" y="87789"/>
                  </a:lnTo>
                  <a:lnTo>
                    <a:pt x="24252" y="81813"/>
                  </a:lnTo>
                  <a:lnTo>
                    <a:pt x="23801" y="81467"/>
                  </a:lnTo>
                  <a:close/>
                  <a:moveTo>
                    <a:pt x="72064" y="82424"/>
                  </a:moveTo>
                  <a:cubicBezTo>
                    <a:pt x="71905" y="82530"/>
                    <a:pt x="71772" y="82636"/>
                    <a:pt x="71613" y="82742"/>
                  </a:cubicBezTo>
                  <a:lnTo>
                    <a:pt x="75756" y="88905"/>
                  </a:lnTo>
                  <a:lnTo>
                    <a:pt x="76314" y="88506"/>
                  </a:lnTo>
                  <a:lnTo>
                    <a:pt x="72064" y="82424"/>
                  </a:lnTo>
                  <a:close/>
                  <a:moveTo>
                    <a:pt x="26112" y="83088"/>
                  </a:moveTo>
                  <a:lnTo>
                    <a:pt x="26112" y="83114"/>
                  </a:lnTo>
                  <a:lnTo>
                    <a:pt x="22074" y="89330"/>
                  </a:lnTo>
                  <a:cubicBezTo>
                    <a:pt x="22260" y="89436"/>
                    <a:pt x="22446" y="89569"/>
                    <a:pt x="22632" y="89675"/>
                  </a:cubicBezTo>
                  <a:lnTo>
                    <a:pt x="26590" y="83406"/>
                  </a:lnTo>
                  <a:cubicBezTo>
                    <a:pt x="26430" y="83300"/>
                    <a:pt x="26271" y="83194"/>
                    <a:pt x="26112" y="83088"/>
                  </a:cubicBezTo>
                  <a:close/>
                  <a:moveTo>
                    <a:pt x="69700" y="83964"/>
                  </a:moveTo>
                  <a:cubicBezTo>
                    <a:pt x="69514" y="84044"/>
                    <a:pt x="69355" y="84150"/>
                    <a:pt x="69195" y="84256"/>
                  </a:cubicBezTo>
                  <a:lnTo>
                    <a:pt x="72941" y="90658"/>
                  </a:lnTo>
                  <a:lnTo>
                    <a:pt x="73499" y="90313"/>
                  </a:lnTo>
                  <a:lnTo>
                    <a:pt x="69700" y="83964"/>
                  </a:lnTo>
                  <a:close/>
                  <a:moveTo>
                    <a:pt x="28555" y="84575"/>
                  </a:moveTo>
                  <a:lnTo>
                    <a:pt x="24943" y="91056"/>
                  </a:lnTo>
                  <a:lnTo>
                    <a:pt x="25527" y="91375"/>
                  </a:lnTo>
                  <a:lnTo>
                    <a:pt x="29060" y="84867"/>
                  </a:lnTo>
                  <a:lnTo>
                    <a:pt x="28555" y="84575"/>
                  </a:lnTo>
                  <a:close/>
                  <a:moveTo>
                    <a:pt x="67203" y="85319"/>
                  </a:moveTo>
                  <a:lnTo>
                    <a:pt x="66699" y="85584"/>
                  </a:lnTo>
                  <a:lnTo>
                    <a:pt x="69966" y="92225"/>
                  </a:lnTo>
                  <a:lnTo>
                    <a:pt x="70577" y="91933"/>
                  </a:lnTo>
                  <a:lnTo>
                    <a:pt x="67203" y="85319"/>
                  </a:lnTo>
                  <a:close/>
                  <a:moveTo>
                    <a:pt x="31079" y="85877"/>
                  </a:moveTo>
                  <a:lnTo>
                    <a:pt x="27918" y="92597"/>
                  </a:lnTo>
                  <a:lnTo>
                    <a:pt x="28529" y="92863"/>
                  </a:lnTo>
                  <a:lnTo>
                    <a:pt x="31610" y="86116"/>
                  </a:lnTo>
                  <a:lnTo>
                    <a:pt x="31079" y="85877"/>
                  </a:lnTo>
                  <a:close/>
                  <a:moveTo>
                    <a:pt x="64653" y="86514"/>
                  </a:moveTo>
                  <a:lnTo>
                    <a:pt x="64122" y="86727"/>
                  </a:lnTo>
                  <a:lnTo>
                    <a:pt x="66911" y="93606"/>
                  </a:lnTo>
                  <a:cubicBezTo>
                    <a:pt x="67124" y="93527"/>
                    <a:pt x="67336" y="93420"/>
                    <a:pt x="67549" y="93341"/>
                  </a:cubicBezTo>
                  <a:lnTo>
                    <a:pt x="64653" y="86514"/>
                  </a:lnTo>
                  <a:close/>
                  <a:moveTo>
                    <a:pt x="33682" y="86992"/>
                  </a:moveTo>
                  <a:lnTo>
                    <a:pt x="30999" y="93898"/>
                  </a:lnTo>
                  <a:lnTo>
                    <a:pt x="31610" y="94137"/>
                  </a:lnTo>
                  <a:lnTo>
                    <a:pt x="34213" y="87178"/>
                  </a:lnTo>
                  <a:lnTo>
                    <a:pt x="33682" y="86992"/>
                  </a:lnTo>
                  <a:close/>
                  <a:moveTo>
                    <a:pt x="61997" y="87523"/>
                  </a:moveTo>
                  <a:lnTo>
                    <a:pt x="61466" y="87709"/>
                  </a:lnTo>
                  <a:lnTo>
                    <a:pt x="63803" y="94748"/>
                  </a:lnTo>
                  <a:lnTo>
                    <a:pt x="64414" y="94536"/>
                  </a:lnTo>
                  <a:lnTo>
                    <a:pt x="61997" y="87523"/>
                  </a:lnTo>
                  <a:close/>
                  <a:moveTo>
                    <a:pt x="36365" y="87922"/>
                  </a:moveTo>
                  <a:lnTo>
                    <a:pt x="34160" y="95014"/>
                  </a:lnTo>
                  <a:cubicBezTo>
                    <a:pt x="34372" y="95094"/>
                    <a:pt x="34585" y="95147"/>
                    <a:pt x="34797" y="95200"/>
                  </a:cubicBezTo>
                  <a:lnTo>
                    <a:pt x="36922" y="88081"/>
                  </a:lnTo>
                  <a:lnTo>
                    <a:pt x="36365" y="87922"/>
                  </a:lnTo>
                  <a:close/>
                  <a:moveTo>
                    <a:pt x="59288" y="88347"/>
                  </a:moveTo>
                  <a:lnTo>
                    <a:pt x="58757" y="88506"/>
                  </a:lnTo>
                  <a:lnTo>
                    <a:pt x="60563" y="95678"/>
                  </a:lnTo>
                  <a:lnTo>
                    <a:pt x="61227" y="95519"/>
                  </a:lnTo>
                  <a:lnTo>
                    <a:pt x="59288" y="88347"/>
                  </a:lnTo>
                  <a:close/>
                  <a:moveTo>
                    <a:pt x="39100" y="88666"/>
                  </a:moveTo>
                  <a:lnTo>
                    <a:pt x="37374" y="95891"/>
                  </a:lnTo>
                  <a:lnTo>
                    <a:pt x="38038" y="96023"/>
                  </a:lnTo>
                  <a:lnTo>
                    <a:pt x="39632" y="88798"/>
                  </a:lnTo>
                  <a:lnTo>
                    <a:pt x="39100" y="88666"/>
                  </a:lnTo>
                  <a:close/>
                  <a:moveTo>
                    <a:pt x="56525" y="88984"/>
                  </a:moveTo>
                  <a:lnTo>
                    <a:pt x="55994" y="89091"/>
                  </a:lnTo>
                  <a:lnTo>
                    <a:pt x="57296" y="96395"/>
                  </a:lnTo>
                  <a:lnTo>
                    <a:pt x="57960" y="96262"/>
                  </a:lnTo>
                  <a:lnTo>
                    <a:pt x="56525" y="88984"/>
                  </a:lnTo>
                  <a:close/>
                  <a:moveTo>
                    <a:pt x="41863" y="89223"/>
                  </a:moveTo>
                  <a:lnTo>
                    <a:pt x="40668" y="96528"/>
                  </a:lnTo>
                  <a:lnTo>
                    <a:pt x="41332" y="96634"/>
                  </a:lnTo>
                  <a:lnTo>
                    <a:pt x="42421" y="89303"/>
                  </a:lnTo>
                  <a:lnTo>
                    <a:pt x="41863" y="89223"/>
                  </a:lnTo>
                  <a:close/>
                  <a:moveTo>
                    <a:pt x="53736" y="89436"/>
                  </a:moveTo>
                  <a:lnTo>
                    <a:pt x="53178" y="89516"/>
                  </a:lnTo>
                  <a:lnTo>
                    <a:pt x="53975" y="96900"/>
                  </a:lnTo>
                  <a:lnTo>
                    <a:pt x="54639" y="96820"/>
                  </a:lnTo>
                  <a:lnTo>
                    <a:pt x="53736" y="89436"/>
                  </a:lnTo>
                  <a:close/>
                  <a:moveTo>
                    <a:pt x="44679" y="89569"/>
                  </a:moveTo>
                  <a:lnTo>
                    <a:pt x="43988" y="96953"/>
                  </a:lnTo>
                  <a:lnTo>
                    <a:pt x="44652" y="97006"/>
                  </a:lnTo>
                  <a:lnTo>
                    <a:pt x="45236" y="89622"/>
                  </a:lnTo>
                  <a:lnTo>
                    <a:pt x="44679" y="89569"/>
                  </a:lnTo>
                  <a:close/>
                  <a:moveTo>
                    <a:pt x="50921" y="89702"/>
                  </a:moveTo>
                  <a:lnTo>
                    <a:pt x="50336" y="89728"/>
                  </a:lnTo>
                  <a:lnTo>
                    <a:pt x="50682" y="97139"/>
                  </a:lnTo>
                  <a:lnTo>
                    <a:pt x="51346" y="97112"/>
                  </a:lnTo>
                  <a:lnTo>
                    <a:pt x="50921" y="89702"/>
                  </a:lnTo>
                  <a:close/>
                  <a:moveTo>
                    <a:pt x="47494" y="89755"/>
                  </a:moveTo>
                  <a:lnTo>
                    <a:pt x="47308" y="97166"/>
                  </a:lnTo>
                  <a:lnTo>
                    <a:pt x="47972" y="97166"/>
                  </a:lnTo>
                  <a:lnTo>
                    <a:pt x="48079" y="89755"/>
                  </a:lnTo>
                  <a:close/>
                </a:path>
              </a:pathLst>
            </a:custGeom>
            <a:solidFill>
              <a:schemeClr val="lt1"/>
            </a:solidFill>
            <a:ln w="0">
              <a:noFill/>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000000"/>
                </a:solidFill>
                <a:latin typeface="Arial"/>
              </a:endParaRPr>
            </a:p>
          </p:txBody>
        </p:sp>
      </p:grpSp>
      <p:sp>
        <p:nvSpPr>
          <p:cNvPr id="1111" name="PlaceHolder 1"/>
          <p:cNvSpPr>
            <a:spLocks noGrp="1"/>
          </p:cNvSpPr>
          <p:nvPr>
            <p:ph type="title"/>
          </p:nvPr>
        </p:nvSpPr>
        <p:spPr>
          <a:xfrm>
            <a:off x="720000" y="444960"/>
            <a:ext cx="7703640" cy="572400"/>
          </a:xfrm>
          <a:prstGeom prst="rect">
            <a:avLst/>
          </a:prstGeom>
          <a:noFill/>
          <a:ln w="0">
            <a:noFill/>
          </a:ln>
        </p:spPr>
        <p:txBody>
          <a:bodyPr tIns="91440" bIns="91440" anchor="t">
            <a:noAutofit/>
          </a:bodyPr>
          <a:p>
            <a:pPr indent="0">
              <a:buNone/>
            </a:pPr>
            <a:r>
              <a:rPr b="0" lang="uk-UA" sz="2900" spc="-1" strike="noStrike">
                <a:solidFill>
                  <a:srgbClr val="000000"/>
                </a:solidFill>
                <a:latin typeface="Arial"/>
              </a:rPr>
              <a:t>Click to edit the title text format</a:t>
            </a:r>
            <a:endParaRPr b="0" lang="uk-UA" sz="2900" spc="-1" strike="noStrike">
              <a:solidFill>
                <a:srgbClr val="000000"/>
              </a:solidFill>
              <a:latin typeface="Arial"/>
            </a:endParaRPr>
          </a:p>
        </p:txBody>
      </p:sp>
      <p:sp>
        <p:nvSpPr>
          <p:cNvPr id="1112" name="PlaceHolder 2"/>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uk-UA" sz="1400" spc="-1" strike="noStrike">
                <a:solidFill>
                  <a:srgbClr val="000000"/>
                </a:solidFill>
                <a:latin typeface="Arial"/>
              </a:rPr>
              <a:t>Click to edit the outline text format</a:t>
            </a:r>
            <a:endParaRPr b="0" lang="uk-UA" sz="14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uk-UA" sz="1400" spc="-1" strike="noStrike">
                <a:solidFill>
                  <a:srgbClr val="000000"/>
                </a:solidFill>
                <a:latin typeface="Arial"/>
              </a:rPr>
              <a:t>Second Outline Level</a:t>
            </a:r>
            <a:endParaRPr b="0" lang="uk-UA" sz="14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uk-UA" sz="1400" spc="-1" strike="noStrike">
                <a:solidFill>
                  <a:srgbClr val="000000"/>
                </a:solidFill>
                <a:latin typeface="Arial"/>
              </a:rPr>
              <a:t>Third Outline Level</a:t>
            </a:r>
            <a:endParaRPr b="0" lang="uk-UA" sz="14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uk-UA" sz="1400" spc="-1" strike="noStrike">
                <a:solidFill>
                  <a:srgbClr val="000000"/>
                </a:solidFill>
                <a:latin typeface="Arial"/>
              </a:rPr>
              <a:t>Fourth Outline Level</a:t>
            </a:r>
            <a:endParaRPr b="0" lang="uk-UA" sz="14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uk-UA" sz="2000" spc="-1" strike="noStrike">
                <a:solidFill>
                  <a:srgbClr val="000000"/>
                </a:solidFill>
                <a:latin typeface="Arial"/>
              </a:rPr>
              <a:t>Fifth Outline Level</a:t>
            </a:r>
            <a:endParaRPr b="0" lang="uk-UA" sz="20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uk-UA" sz="2000" spc="-1" strike="noStrike">
                <a:solidFill>
                  <a:srgbClr val="000000"/>
                </a:solidFill>
                <a:latin typeface="Arial"/>
              </a:rPr>
              <a:t>Sixth Outline Level</a:t>
            </a:r>
            <a:endParaRPr b="0" lang="uk-UA" sz="20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uk-UA" sz="2000" spc="-1" strike="noStrike">
                <a:solidFill>
                  <a:srgbClr val="000000"/>
                </a:solidFill>
                <a:latin typeface="Arial"/>
              </a:rPr>
              <a:t>Seventh Outline Level</a:t>
            </a:r>
            <a:endParaRPr b="0" lang="uk-UA"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948" r:id="rId6"/>
    <p:sldLayoutId id="2147483949" r:id="rId7"/>
    <p:sldLayoutId id="2147483950" r:id="rId8"/>
    <p:sldLayoutId id="2147483951" r:id="rId9"/>
    <p:sldLayoutId id="2147483952" r:id="rId10"/>
    <p:sldLayoutId id="2147483953" r:id="rId11"/>
    <p:sldLayoutId id="2147483954" r:id="rId12"/>
    <p:sldLayoutId id="2147483955" r:id="rId13"/>
    <p:sldLayoutId id="2147483956" r:id="rId14"/>
    <p:sldLayoutId id="2147483957" r:id="rId15"/>
    <p:sldLayoutId id="2147483958" r:id="rId16"/>
    <p:sldLayoutId id="2147483959" r:id="rId17"/>
  </p:sldLayoutIdLst>
</p:sldMaster>
</file>

<file path=ppt/slideMasters/slideMaster2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dk1"/>
        </a:solidFill>
      </p:bgPr>
    </p:bg>
    <p:spTree>
      <p:nvGrpSpPr>
        <p:cNvPr id="1" name=""/>
        <p:cNvGrpSpPr/>
        <p:nvPr/>
      </p:nvGrpSpPr>
      <p:grpSpPr>
        <a:xfrm>
          <a:off x="0" y="0"/>
          <a:ext cx="0" cy="0"/>
          <a:chOff x="0" y="0"/>
          <a:chExt cx="0" cy="0"/>
        </a:xfrm>
      </p:grpSpPr>
      <p:grpSp>
        <p:nvGrpSpPr>
          <p:cNvPr id="1149" name="Google Shape;292;p24"/>
          <p:cNvGrpSpPr/>
          <p:nvPr/>
        </p:nvGrpSpPr>
        <p:grpSpPr>
          <a:xfrm>
            <a:off x="360" y="2809440"/>
            <a:ext cx="6655680" cy="2374560"/>
            <a:chOff x="360" y="2809440"/>
            <a:chExt cx="6655680" cy="2374560"/>
          </a:xfrm>
        </p:grpSpPr>
        <p:pic>
          <p:nvPicPr>
            <p:cNvPr id="1150" name="Google Shape;293;p24" descr=""/>
            <p:cNvPicPr/>
            <p:nvPr/>
          </p:nvPicPr>
          <p:blipFill>
            <a:blip r:embed="rId2"/>
            <a:srcRect l="32450" t="-4417" r="24271" b="60929"/>
            <a:stretch/>
          </p:blipFill>
          <p:spPr>
            <a:xfrm>
              <a:off x="2218320" y="2809440"/>
              <a:ext cx="4437720" cy="2333520"/>
            </a:xfrm>
            <a:prstGeom prst="rect">
              <a:avLst/>
            </a:prstGeom>
            <a:ln w="0">
              <a:noFill/>
            </a:ln>
          </p:spPr>
        </p:pic>
        <p:pic>
          <p:nvPicPr>
            <p:cNvPr id="1151" name="Google Shape;294;p24" descr=""/>
            <p:cNvPicPr/>
            <p:nvPr/>
          </p:nvPicPr>
          <p:blipFill>
            <a:blip r:embed="rId3"/>
            <a:srcRect l="4227" t="58239" r="61880" b="13981"/>
            <a:stretch/>
          </p:blipFill>
          <p:spPr>
            <a:xfrm rot="10800000">
              <a:off x="360" y="3395160"/>
              <a:ext cx="4171320" cy="1788840"/>
            </a:xfrm>
            <a:prstGeom prst="rect">
              <a:avLst/>
            </a:prstGeom>
            <a:ln w="0">
              <a:noFill/>
            </a:ln>
          </p:spPr>
        </p:pic>
      </p:grpSp>
      <p:grpSp>
        <p:nvGrpSpPr>
          <p:cNvPr id="1152" name="Google Shape;295;p24"/>
          <p:cNvGrpSpPr/>
          <p:nvPr/>
        </p:nvGrpSpPr>
        <p:grpSpPr>
          <a:xfrm>
            <a:off x="4985280" y="0"/>
            <a:ext cx="4171320" cy="3489840"/>
            <a:chOff x="4985280" y="0"/>
            <a:chExt cx="4171320" cy="3489840"/>
          </a:xfrm>
        </p:grpSpPr>
        <p:pic>
          <p:nvPicPr>
            <p:cNvPr id="1153" name="Google Shape;296;p24" descr=""/>
            <p:cNvPicPr/>
            <p:nvPr/>
          </p:nvPicPr>
          <p:blipFill>
            <a:blip r:embed="rId4"/>
            <a:srcRect l="20951" t="31283" r="59272" b="6909"/>
            <a:stretch/>
          </p:blipFill>
          <p:spPr>
            <a:xfrm>
              <a:off x="7011360" y="0"/>
              <a:ext cx="2132280" cy="3489840"/>
            </a:xfrm>
            <a:prstGeom prst="rect">
              <a:avLst/>
            </a:prstGeom>
            <a:ln w="0">
              <a:noFill/>
            </a:ln>
          </p:spPr>
        </p:pic>
        <p:pic>
          <p:nvPicPr>
            <p:cNvPr id="1154" name="Google Shape;297;p24" descr=""/>
            <p:cNvPicPr/>
            <p:nvPr/>
          </p:nvPicPr>
          <p:blipFill>
            <a:blip r:embed="rId5"/>
            <a:srcRect l="4227" t="58239" r="61880" b="13981"/>
            <a:stretch/>
          </p:blipFill>
          <p:spPr>
            <a:xfrm>
              <a:off x="4985280" y="0"/>
              <a:ext cx="4171320" cy="1788840"/>
            </a:xfrm>
            <a:prstGeom prst="rect">
              <a:avLst/>
            </a:prstGeom>
            <a:ln w="0">
              <a:noFill/>
            </a:ln>
          </p:spPr>
        </p:pic>
      </p:grpSp>
      <p:grpSp>
        <p:nvGrpSpPr>
          <p:cNvPr id="1155" name="Google Shape;298;p24"/>
          <p:cNvGrpSpPr/>
          <p:nvPr/>
        </p:nvGrpSpPr>
        <p:grpSpPr>
          <a:xfrm>
            <a:off x="171360" y="-716400"/>
            <a:ext cx="10778760" cy="5726880"/>
            <a:chOff x="171360" y="-716400"/>
            <a:chExt cx="10778760" cy="5726880"/>
          </a:xfrm>
        </p:grpSpPr>
        <p:sp>
          <p:nvSpPr>
            <p:cNvPr id="1156" name="Google Shape;299;p24"/>
            <p:cNvSpPr/>
            <p:nvPr/>
          </p:nvSpPr>
          <p:spPr>
            <a:xfrm>
              <a:off x="8520840" y="-78120"/>
              <a:ext cx="2429280" cy="2428920"/>
            </a:xfrm>
            <a:custGeom>
              <a:avLst/>
              <a:gdLst>
                <a:gd name="textAreaLeft" fmla="*/ 0 w 2429280"/>
                <a:gd name="textAreaRight" fmla="*/ 2429640 w 2429280"/>
                <a:gd name="textAreaTop" fmla="*/ 0 h 2428920"/>
                <a:gd name="textAreaBottom" fmla="*/ 2429280 h 2428920"/>
              </a:gdLst>
              <a:ahLst/>
              <a:rect l="textAreaLeft" t="textAreaTop" r="textAreaRight" b="textAreaBottom"/>
              <a:pathLst>
                <a:path w="97192" h="97166">
                  <a:moveTo>
                    <a:pt x="47043" y="1"/>
                  </a:moveTo>
                  <a:lnTo>
                    <a:pt x="47282" y="7412"/>
                  </a:lnTo>
                  <a:lnTo>
                    <a:pt x="47839" y="7412"/>
                  </a:lnTo>
                  <a:lnTo>
                    <a:pt x="47707" y="1"/>
                  </a:lnTo>
                  <a:close/>
                  <a:moveTo>
                    <a:pt x="50389" y="27"/>
                  </a:moveTo>
                  <a:lnTo>
                    <a:pt x="50150" y="7438"/>
                  </a:lnTo>
                  <a:lnTo>
                    <a:pt x="50708" y="7465"/>
                  </a:lnTo>
                  <a:lnTo>
                    <a:pt x="51053" y="54"/>
                  </a:lnTo>
                  <a:cubicBezTo>
                    <a:pt x="50841" y="54"/>
                    <a:pt x="50628" y="27"/>
                    <a:pt x="50389" y="27"/>
                  </a:cubicBezTo>
                  <a:close/>
                  <a:moveTo>
                    <a:pt x="44386" y="160"/>
                  </a:moveTo>
                  <a:lnTo>
                    <a:pt x="43722" y="213"/>
                  </a:lnTo>
                  <a:lnTo>
                    <a:pt x="44466" y="7598"/>
                  </a:lnTo>
                  <a:lnTo>
                    <a:pt x="45024" y="7544"/>
                  </a:lnTo>
                  <a:lnTo>
                    <a:pt x="44386" y="160"/>
                  </a:lnTo>
                  <a:close/>
                  <a:moveTo>
                    <a:pt x="53710" y="266"/>
                  </a:moveTo>
                  <a:lnTo>
                    <a:pt x="52939" y="7624"/>
                  </a:lnTo>
                  <a:lnTo>
                    <a:pt x="53524" y="7704"/>
                  </a:lnTo>
                  <a:lnTo>
                    <a:pt x="54374" y="319"/>
                  </a:lnTo>
                  <a:lnTo>
                    <a:pt x="53710" y="266"/>
                  </a:lnTo>
                  <a:close/>
                  <a:moveTo>
                    <a:pt x="41066" y="585"/>
                  </a:moveTo>
                  <a:cubicBezTo>
                    <a:pt x="40854" y="612"/>
                    <a:pt x="40615" y="638"/>
                    <a:pt x="40402" y="691"/>
                  </a:cubicBezTo>
                  <a:lnTo>
                    <a:pt x="41650" y="7996"/>
                  </a:lnTo>
                  <a:lnTo>
                    <a:pt x="42208" y="7890"/>
                  </a:lnTo>
                  <a:lnTo>
                    <a:pt x="41066" y="585"/>
                  </a:lnTo>
                  <a:close/>
                  <a:moveTo>
                    <a:pt x="57030" y="718"/>
                  </a:moveTo>
                  <a:lnTo>
                    <a:pt x="55755" y="8023"/>
                  </a:lnTo>
                  <a:lnTo>
                    <a:pt x="56313" y="8129"/>
                  </a:lnTo>
                  <a:lnTo>
                    <a:pt x="57694" y="851"/>
                  </a:lnTo>
                  <a:lnTo>
                    <a:pt x="57030" y="718"/>
                  </a:lnTo>
                  <a:close/>
                  <a:moveTo>
                    <a:pt x="37772" y="1196"/>
                  </a:moveTo>
                  <a:lnTo>
                    <a:pt x="37135" y="1355"/>
                  </a:lnTo>
                  <a:lnTo>
                    <a:pt x="38861" y="8554"/>
                  </a:lnTo>
                  <a:lnTo>
                    <a:pt x="39446" y="8421"/>
                  </a:lnTo>
                  <a:lnTo>
                    <a:pt x="37772" y="1196"/>
                  </a:lnTo>
                  <a:close/>
                  <a:moveTo>
                    <a:pt x="60297" y="1408"/>
                  </a:moveTo>
                  <a:lnTo>
                    <a:pt x="58517" y="8607"/>
                  </a:lnTo>
                  <a:lnTo>
                    <a:pt x="59075" y="8740"/>
                  </a:lnTo>
                  <a:lnTo>
                    <a:pt x="60961" y="1568"/>
                  </a:lnTo>
                  <a:cubicBezTo>
                    <a:pt x="60749" y="1515"/>
                    <a:pt x="60536" y="1462"/>
                    <a:pt x="60297" y="1408"/>
                  </a:cubicBezTo>
                  <a:close/>
                  <a:moveTo>
                    <a:pt x="34532" y="2046"/>
                  </a:moveTo>
                  <a:lnTo>
                    <a:pt x="33894" y="2232"/>
                  </a:lnTo>
                  <a:lnTo>
                    <a:pt x="36126" y="9324"/>
                  </a:lnTo>
                  <a:lnTo>
                    <a:pt x="36683" y="9138"/>
                  </a:lnTo>
                  <a:lnTo>
                    <a:pt x="34532" y="2046"/>
                  </a:lnTo>
                  <a:close/>
                  <a:moveTo>
                    <a:pt x="63538" y="2338"/>
                  </a:moveTo>
                  <a:lnTo>
                    <a:pt x="61253" y="9377"/>
                  </a:lnTo>
                  <a:lnTo>
                    <a:pt x="61811" y="9563"/>
                  </a:lnTo>
                  <a:lnTo>
                    <a:pt x="64175" y="2524"/>
                  </a:lnTo>
                  <a:lnTo>
                    <a:pt x="63538" y="2338"/>
                  </a:lnTo>
                  <a:close/>
                  <a:moveTo>
                    <a:pt x="31371" y="3135"/>
                  </a:moveTo>
                  <a:lnTo>
                    <a:pt x="30760" y="3374"/>
                  </a:lnTo>
                  <a:lnTo>
                    <a:pt x="33469" y="10254"/>
                  </a:lnTo>
                  <a:lnTo>
                    <a:pt x="34001" y="10068"/>
                  </a:lnTo>
                  <a:lnTo>
                    <a:pt x="31371" y="3135"/>
                  </a:lnTo>
                  <a:close/>
                  <a:moveTo>
                    <a:pt x="66699" y="3480"/>
                  </a:moveTo>
                  <a:lnTo>
                    <a:pt x="63910" y="10360"/>
                  </a:lnTo>
                  <a:lnTo>
                    <a:pt x="64467" y="10572"/>
                  </a:lnTo>
                  <a:lnTo>
                    <a:pt x="67310" y="3719"/>
                  </a:lnTo>
                  <a:lnTo>
                    <a:pt x="66699" y="3480"/>
                  </a:lnTo>
                  <a:close/>
                  <a:moveTo>
                    <a:pt x="28290" y="4410"/>
                  </a:moveTo>
                  <a:lnTo>
                    <a:pt x="27679" y="4702"/>
                  </a:lnTo>
                  <a:lnTo>
                    <a:pt x="30866" y="11396"/>
                  </a:lnTo>
                  <a:lnTo>
                    <a:pt x="31397" y="11157"/>
                  </a:lnTo>
                  <a:lnTo>
                    <a:pt x="28290" y="4410"/>
                  </a:lnTo>
                  <a:close/>
                  <a:moveTo>
                    <a:pt x="69753" y="4835"/>
                  </a:moveTo>
                  <a:lnTo>
                    <a:pt x="66513" y="11502"/>
                  </a:lnTo>
                  <a:lnTo>
                    <a:pt x="67044" y="11768"/>
                  </a:lnTo>
                  <a:lnTo>
                    <a:pt x="70364" y="5127"/>
                  </a:lnTo>
                  <a:lnTo>
                    <a:pt x="69753" y="4835"/>
                  </a:lnTo>
                  <a:close/>
                  <a:moveTo>
                    <a:pt x="25315" y="5898"/>
                  </a:moveTo>
                  <a:lnTo>
                    <a:pt x="24730" y="6243"/>
                  </a:lnTo>
                  <a:lnTo>
                    <a:pt x="28369" y="12697"/>
                  </a:lnTo>
                  <a:lnTo>
                    <a:pt x="28847" y="12432"/>
                  </a:lnTo>
                  <a:lnTo>
                    <a:pt x="25315" y="5898"/>
                  </a:lnTo>
                  <a:close/>
                  <a:moveTo>
                    <a:pt x="72728" y="6402"/>
                  </a:moveTo>
                  <a:lnTo>
                    <a:pt x="69036" y="12830"/>
                  </a:lnTo>
                  <a:lnTo>
                    <a:pt x="69514" y="13122"/>
                  </a:lnTo>
                  <a:lnTo>
                    <a:pt x="73286" y="6721"/>
                  </a:lnTo>
                  <a:lnTo>
                    <a:pt x="72728" y="6402"/>
                  </a:lnTo>
                  <a:close/>
                  <a:moveTo>
                    <a:pt x="22446" y="7598"/>
                  </a:moveTo>
                  <a:lnTo>
                    <a:pt x="21888" y="7969"/>
                  </a:lnTo>
                  <a:lnTo>
                    <a:pt x="25952" y="14185"/>
                  </a:lnTo>
                  <a:lnTo>
                    <a:pt x="26430" y="13866"/>
                  </a:lnTo>
                  <a:lnTo>
                    <a:pt x="22446" y="7598"/>
                  </a:lnTo>
                  <a:close/>
                  <a:moveTo>
                    <a:pt x="75570" y="8155"/>
                  </a:moveTo>
                  <a:lnTo>
                    <a:pt x="71453" y="14344"/>
                  </a:lnTo>
                  <a:lnTo>
                    <a:pt x="71905" y="14637"/>
                  </a:lnTo>
                  <a:lnTo>
                    <a:pt x="76128" y="8554"/>
                  </a:lnTo>
                  <a:lnTo>
                    <a:pt x="75570" y="8155"/>
                  </a:lnTo>
                  <a:close/>
                  <a:moveTo>
                    <a:pt x="19684" y="9510"/>
                  </a:moveTo>
                  <a:lnTo>
                    <a:pt x="19152" y="9908"/>
                  </a:lnTo>
                  <a:lnTo>
                    <a:pt x="23641" y="15805"/>
                  </a:lnTo>
                  <a:lnTo>
                    <a:pt x="24093" y="15487"/>
                  </a:lnTo>
                  <a:lnTo>
                    <a:pt x="19684" y="9510"/>
                  </a:lnTo>
                  <a:close/>
                  <a:moveTo>
                    <a:pt x="78280" y="10121"/>
                  </a:moveTo>
                  <a:lnTo>
                    <a:pt x="73738" y="15991"/>
                  </a:lnTo>
                  <a:lnTo>
                    <a:pt x="74189" y="16337"/>
                  </a:lnTo>
                  <a:lnTo>
                    <a:pt x="78811" y="10546"/>
                  </a:lnTo>
                  <a:lnTo>
                    <a:pt x="78280" y="10121"/>
                  </a:lnTo>
                  <a:close/>
                  <a:moveTo>
                    <a:pt x="17054" y="11608"/>
                  </a:moveTo>
                  <a:lnTo>
                    <a:pt x="16549" y="12033"/>
                  </a:lnTo>
                  <a:lnTo>
                    <a:pt x="21437" y="17611"/>
                  </a:lnTo>
                  <a:lnTo>
                    <a:pt x="21888" y="17240"/>
                  </a:lnTo>
                  <a:lnTo>
                    <a:pt x="17054" y="11608"/>
                  </a:lnTo>
                  <a:close/>
                  <a:moveTo>
                    <a:pt x="80856" y="12246"/>
                  </a:moveTo>
                  <a:lnTo>
                    <a:pt x="75916" y="17797"/>
                  </a:lnTo>
                  <a:lnTo>
                    <a:pt x="76367" y="18169"/>
                  </a:lnTo>
                  <a:lnTo>
                    <a:pt x="81361" y="12697"/>
                  </a:lnTo>
                  <a:lnTo>
                    <a:pt x="80856" y="12246"/>
                  </a:lnTo>
                  <a:close/>
                  <a:moveTo>
                    <a:pt x="14610" y="13866"/>
                  </a:moveTo>
                  <a:cubicBezTo>
                    <a:pt x="14451" y="13999"/>
                    <a:pt x="14291" y="14158"/>
                    <a:pt x="14132" y="14318"/>
                  </a:cubicBezTo>
                  <a:lnTo>
                    <a:pt x="19391" y="19551"/>
                  </a:lnTo>
                  <a:lnTo>
                    <a:pt x="19790" y="19179"/>
                  </a:lnTo>
                  <a:lnTo>
                    <a:pt x="14610" y="13866"/>
                  </a:lnTo>
                  <a:close/>
                  <a:moveTo>
                    <a:pt x="83300" y="14557"/>
                  </a:moveTo>
                  <a:lnTo>
                    <a:pt x="77988" y="19763"/>
                  </a:lnTo>
                  <a:cubicBezTo>
                    <a:pt x="78120" y="19869"/>
                    <a:pt x="78253" y="20029"/>
                    <a:pt x="78386" y="20161"/>
                  </a:cubicBezTo>
                  <a:lnTo>
                    <a:pt x="83752" y="15035"/>
                  </a:lnTo>
                  <a:cubicBezTo>
                    <a:pt x="83592" y="14876"/>
                    <a:pt x="83459" y="14716"/>
                    <a:pt x="83300" y="14557"/>
                  </a:cubicBezTo>
                  <a:close/>
                  <a:moveTo>
                    <a:pt x="12299" y="16257"/>
                  </a:moveTo>
                  <a:lnTo>
                    <a:pt x="11848" y="16762"/>
                  </a:lnTo>
                  <a:lnTo>
                    <a:pt x="17452" y="21622"/>
                  </a:lnTo>
                  <a:cubicBezTo>
                    <a:pt x="17585" y="21490"/>
                    <a:pt x="17691" y="21357"/>
                    <a:pt x="17824" y="21197"/>
                  </a:cubicBezTo>
                  <a:lnTo>
                    <a:pt x="12299" y="16257"/>
                  </a:lnTo>
                  <a:close/>
                  <a:moveTo>
                    <a:pt x="85531" y="17027"/>
                  </a:moveTo>
                  <a:lnTo>
                    <a:pt x="79900" y="21835"/>
                  </a:lnTo>
                  <a:cubicBezTo>
                    <a:pt x="80033" y="21968"/>
                    <a:pt x="80139" y="22127"/>
                    <a:pt x="80272" y="22260"/>
                  </a:cubicBezTo>
                  <a:lnTo>
                    <a:pt x="85983" y="17532"/>
                  </a:lnTo>
                  <a:lnTo>
                    <a:pt x="85531" y="17027"/>
                  </a:lnTo>
                  <a:close/>
                  <a:moveTo>
                    <a:pt x="10148" y="18833"/>
                  </a:moveTo>
                  <a:lnTo>
                    <a:pt x="9749" y="19365"/>
                  </a:lnTo>
                  <a:lnTo>
                    <a:pt x="15673" y="23827"/>
                  </a:lnTo>
                  <a:lnTo>
                    <a:pt x="16018" y="23402"/>
                  </a:lnTo>
                  <a:lnTo>
                    <a:pt x="10148" y="18833"/>
                  </a:lnTo>
                  <a:close/>
                  <a:moveTo>
                    <a:pt x="87630" y="19630"/>
                  </a:moveTo>
                  <a:lnTo>
                    <a:pt x="81680" y="24040"/>
                  </a:lnTo>
                  <a:lnTo>
                    <a:pt x="82025" y="24518"/>
                  </a:lnTo>
                  <a:lnTo>
                    <a:pt x="88028" y="20161"/>
                  </a:lnTo>
                  <a:lnTo>
                    <a:pt x="87630" y="19630"/>
                  </a:lnTo>
                  <a:close/>
                  <a:moveTo>
                    <a:pt x="8182" y="21543"/>
                  </a:moveTo>
                  <a:cubicBezTo>
                    <a:pt x="8076" y="21729"/>
                    <a:pt x="7943" y="21915"/>
                    <a:pt x="7810" y="22101"/>
                  </a:cubicBezTo>
                  <a:lnTo>
                    <a:pt x="14052" y="26165"/>
                  </a:lnTo>
                  <a:lnTo>
                    <a:pt x="14345" y="25686"/>
                  </a:lnTo>
                  <a:lnTo>
                    <a:pt x="8182" y="21543"/>
                  </a:lnTo>
                  <a:close/>
                  <a:moveTo>
                    <a:pt x="89542" y="22366"/>
                  </a:moveTo>
                  <a:lnTo>
                    <a:pt x="83273" y="26377"/>
                  </a:lnTo>
                  <a:cubicBezTo>
                    <a:pt x="83380" y="26536"/>
                    <a:pt x="83486" y="26696"/>
                    <a:pt x="83566" y="26855"/>
                  </a:cubicBezTo>
                  <a:lnTo>
                    <a:pt x="83592" y="26855"/>
                  </a:lnTo>
                  <a:lnTo>
                    <a:pt x="89887" y="22924"/>
                  </a:lnTo>
                  <a:cubicBezTo>
                    <a:pt x="89781" y="22738"/>
                    <a:pt x="89648" y="22552"/>
                    <a:pt x="89542" y="22366"/>
                  </a:cubicBezTo>
                  <a:close/>
                  <a:moveTo>
                    <a:pt x="6429" y="24411"/>
                  </a:moveTo>
                  <a:cubicBezTo>
                    <a:pt x="6296" y="24597"/>
                    <a:pt x="6190" y="24783"/>
                    <a:pt x="6084" y="24969"/>
                  </a:cubicBezTo>
                  <a:lnTo>
                    <a:pt x="12565" y="28582"/>
                  </a:lnTo>
                  <a:cubicBezTo>
                    <a:pt x="12671" y="28422"/>
                    <a:pt x="12751" y="28263"/>
                    <a:pt x="12857" y="28104"/>
                  </a:cubicBezTo>
                  <a:lnTo>
                    <a:pt x="6429" y="24411"/>
                  </a:lnTo>
                  <a:close/>
                  <a:moveTo>
                    <a:pt x="91242" y="25261"/>
                  </a:moveTo>
                  <a:lnTo>
                    <a:pt x="84734" y="28821"/>
                  </a:lnTo>
                  <a:cubicBezTo>
                    <a:pt x="84814" y="28980"/>
                    <a:pt x="84894" y="29140"/>
                    <a:pt x="85000" y="29325"/>
                  </a:cubicBezTo>
                  <a:lnTo>
                    <a:pt x="91561" y="25819"/>
                  </a:lnTo>
                  <a:lnTo>
                    <a:pt x="91242" y="25261"/>
                  </a:lnTo>
                  <a:close/>
                  <a:moveTo>
                    <a:pt x="4862" y="27360"/>
                  </a:moveTo>
                  <a:cubicBezTo>
                    <a:pt x="4756" y="27546"/>
                    <a:pt x="4649" y="27758"/>
                    <a:pt x="4570" y="27971"/>
                  </a:cubicBezTo>
                  <a:lnTo>
                    <a:pt x="11290" y="31132"/>
                  </a:lnTo>
                  <a:cubicBezTo>
                    <a:pt x="11370" y="30946"/>
                    <a:pt x="11449" y="30786"/>
                    <a:pt x="11529" y="30600"/>
                  </a:cubicBezTo>
                  <a:lnTo>
                    <a:pt x="4862" y="27360"/>
                  </a:lnTo>
                  <a:close/>
                  <a:moveTo>
                    <a:pt x="92730" y="28236"/>
                  </a:moveTo>
                  <a:lnTo>
                    <a:pt x="86009" y="31344"/>
                  </a:lnTo>
                  <a:cubicBezTo>
                    <a:pt x="86089" y="31504"/>
                    <a:pt x="86142" y="31690"/>
                    <a:pt x="86222" y="31849"/>
                  </a:cubicBezTo>
                  <a:lnTo>
                    <a:pt x="86248" y="31849"/>
                  </a:lnTo>
                  <a:lnTo>
                    <a:pt x="93022" y="28847"/>
                  </a:lnTo>
                  <a:cubicBezTo>
                    <a:pt x="92942" y="28635"/>
                    <a:pt x="92836" y="28422"/>
                    <a:pt x="92730" y="28236"/>
                  </a:cubicBezTo>
                  <a:close/>
                  <a:moveTo>
                    <a:pt x="3481" y="30415"/>
                  </a:moveTo>
                  <a:lnTo>
                    <a:pt x="3242" y="31052"/>
                  </a:lnTo>
                  <a:lnTo>
                    <a:pt x="10174" y="33735"/>
                  </a:lnTo>
                  <a:cubicBezTo>
                    <a:pt x="10227" y="33549"/>
                    <a:pt x="10307" y="33363"/>
                    <a:pt x="10387" y="33204"/>
                  </a:cubicBezTo>
                  <a:lnTo>
                    <a:pt x="10360" y="33204"/>
                  </a:lnTo>
                  <a:lnTo>
                    <a:pt x="3481" y="30415"/>
                  </a:lnTo>
                  <a:close/>
                  <a:moveTo>
                    <a:pt x="94031" y="31318"/>
                  </a:moveTo>
                  <a:lnTo>
                    <a:pt x="87098" y="33947"/>
                  </a:lnTo>
                  <a:cubicBezTo>
                    <a:pt x="87151" y="34107"/>
                    <a:pt x="87231" y="34293"/>
                    <a:pt x="87284" y="34479"/>
                  </a:cubicBezTo>
                  <a:lnTo>
                    <a:pt x="94270" y="31929"/>
                  </a:lnTo>
                  <a:lnTo>
                    <a:pt x="94031" y="31318"/>
                  </a:lnTo>
                  <a:close/>
                  <a:moveTo>
                    <a:pt x="2338" y="33575"/>
                  </a:moveTo>
                  <a:cubicBezTo>
                    <a:pt x="2285" y="33788"/>
                    <a:pt x="2206" y="34000"/>
                    <a:pt x="2153" y="34213"/>
                  </a:cubicBezTo>
                  <a:lnTo>
                    <a:pt x="9218" y="36418"/>
                  </a:lnTo>
                  <a:cubicBezTo>
                    <a:pt x="9298" y="36232"/>
                    <a:pt x="9351" y="36046"/>
                    <a:pt x="9404" y="35860"/>
                  </a:cubicBezTo>
                  <a:lnTo>
                    <a:pt x="2338" y="33575"/>
                  </a:lnTo>
                  <a:close/>
                  <a:moveTo>
                    <a:pt x="95120" y="34479"/>
                  </a:moveTo>
                  <a:lnTo>
                    <a:pt x="88001" y="36630"/>
                  </a:lnTo>
                  <a:cubicBezTo>
                    <a:pt x="88055" y="36816"/>
                    <a:pt x="88108" y="37002"/>
                    <a:pt x="88161" y="37188"/>
                  </a:cubicBezTo>
                  <a:lnTo>
                    <a:pt x="95306" y="35116"/>
                  </a:lnTo>
                  <a:cubicBezTo>
                    <a:pt x="95226" y="34904"/>
                    <a:pt x="95173" y="34691"/>
                    <a:pt x="95120" y="34479"/>
                  </a:cubicBezTo>
                  <a:close/>
                  <a:moveTo>
                    <a:pt x="1435" y="36789"/>
                  </a:moveTo>
                  <a:lnTo>
                    <a:pt x="1276" y="37454"/>
                  </a:lnTo>
                  <a:lnTo>
                    <a:pt x="8501" y="39154"/>
                  </a:lnTo>
                  <a:cubicBezTo>
                    <a:pt x="8527" y="38968"/>
                    <a:pt x="8581" y="38755"/>
                    <a:pt x="8634" y="38596"/>
                  </a:cubicBezTo>
                  <a:lnTo>
                    <a:pt x="1435" y="36789"/>
                  </a:lnTo>
                  <a:close/>
                  <a:moveTo>
                    <a:pt x="95970" y="37693"/>
                  </a:moveTo>
                  <a:lnTo>
                    <a:pt x="88745" y="39366"/>
                  </a:lnTo>
                  <a:cubicBezTo>
                    <a:pt x="88772" y="39552"/>
                    <a:pt x="88825" y="39738"/>
                    <a:pt x="88851" y="39924"/>
                  </a:cubicBezTo>
                  <a:lnTo>
                    <a:pt x="96103" y="38357"/>
                  </a:lnTo>
                  <a:cubicBezTo>
                    <a:pt x="96076" y="38144"/>
                    <a:pt x="96023" y="37932"/>
                    <a:pt x="95970" y="37693"/>
                  </a:cubicBezTo>
                  <a:close/>
                  <a:moveTo>
                    <a:pt x="745" y="40057"/>
                  </a:moveTo>
                  <a:cubicBezTo>
                    <a:pt x="692" y="40296"/>
                    <a:pt x="665" y="40508"/>
                    <a:pt x="638" y="40721"/>
                  </a:cubicBezTo>
                  <a:lnTo>
                    <a:pt x="7943" y="41916"/>
                  </a:lnTo>
                  <a:cubicBezTo>
                    <a:pt x="7970" y="41757"/>
                    <a:pt x="7996" y="41544"/>
                    <a:pt x="8023" y="41358"/>
                  </a:cubicBezTo>
                  <a:lnTo>
                    <a:pt x="8049" y="41358"/>
                  </a:lnTo>
                  <a:lnTo>
                    <a:pt x="745" y="40057"/>
                  </a:lnTo>
                  <a:close/>
                  <a:moveTo>
                    <a:pt x="96608" y="40986"/>
                  </a:moveTo>
                  <a:lnTo>
                    <a:pt x="89276" y="42155"/>
                  </a:lnTo>
                  <a:cubicBezTo>
                    <a:pt x="89303" y="42341"/>
                    <a:pt x="89330" y="42527"/>
                    <a:pt x="89356" y="42713"/>
                  </a:cubicBezTo>
                  <a:lnTo>
                    <a:pt x="96687" y="41650"/>
                  </a:lnTo>
                  <a:lnTo>
                    <a:pt x="96608" y="40986"/>
                  </a:lnTo>
                  <a:close/>
                  <a:moveTo>
                    <a:pt x="267" y="43377"/>
                  </a:moveTo>
                  <a:cubicBezTo>
                    <a:pt x="240" y="43589"/>
                    <a:pt x="213" y="43828"/>
                    <a:pt x="187" y="44041"/>
                  </a:cubicBezTo>
                  <a:lnTo>
                    <a:pt x="7571" y="44732"/>
                  </a:lnTo>
                  <a:cubicBezTo>
                    <a:pt x="7598" y="44546"/>
                    <a:pt x="7624" y="44360"/>
                    <a:pt x="7651" y="44174"/>
                  </a:cubicBezTo>
                  <a:lnTo>
                    <a:pt x="7624" y="44174"/>
                  </a:lnTo>
                  <a:lnTo>
                    <a:pt x="267" y="43377"/>
                  </a:lnTo>
                  <a:close/>
                  <a:moveTo>
                    <a:pt x="97006" y="44307"/>
                  </a:moveTo>
                  <a:lnTo>
                    <a:pt x="89595" y="44971"/>
                  </a:lnTo>
                  <a:cubicBezTo>
                    <a:pt x="89622" y="45157"/>
                    <a:pt x="89648" y="45343"/>
                    <a:pt x="89648" y="45528"/>
                  </a:cubicBezTo>
                  <a:lnTo>
                    <a:pt x="97059" y="44971"/>
                  </a:lnTo>
                  <a:cubicBezTo>
                    <a:pt x="97059" y="44758"/>
                    <a:pt x="97006" y="44546"/>
                    <a:pt x="97006" y="44307"/>
                  </a:cubicBezTo>
                  <a:close/>
                  <a:moveTo>
                    <a:pt x="28" y="46724"/>
                  </a:moveTo>
                  <a:cubicBezTo>
                    <a:pt x="28" y="46936"/>
                    <a:pt x="1" y="47175"/>
                    <a:pt x="1" y="47388"/>
                  </a:cubicBezTo>
                  <a:lnTo>
                    <a:pt x="7412" y="47574"/>
                  </a:lnTo>
                  <a:cubicBezTo>
                    <a:pt x="7412" y="47388"/>
                    <a:pt x="7438" y="47175"/>
                    <a:pt x="7438" y="46989"/>
                  </a:cubicBezTo>
                  <a:lnTo>
                    <a:pt x="28" y="46724"/>
                  </a:lnTo>
                  <a:close/>
                  <a:moveTo>
                    <a:pt x="97192" y="47653"/>
                  </a:moveTo>
                  <a:lnTo>
                    <a:pt x="89781" y="47786"/>
                  </a:lnTo>
                  <a:cubicBezTo>
                    <a:pt x="89755" y="47972"/>
                    <a:pt x="89755" y="48185"/>
                    <a:pt x="89781" y="48371"/>
                  </a:cubicBezTo>
                  <a:lnTo>
                    <a:pt x="97192" y="48318"/>
                  </a:lnTo>
                  <a:lnTo>
                    <a:pt x="97192" y="47653"/>
                  </a:lnTo>
                  <a:close/>
                  <a:moveTo>
                    <a:pt x="89781" y="48583"/>
                  </a:moveTo>
                  <a:lnTo>
                    <a:pt x="89781" y="49141"/>
                  </a:lnTo>
                  <a:lnTo>
                    <a:pt x="97192" y="49247"/>
                  </a:lnTo>
                  <a:lnTo>
                    <a:pt x="97192" y="48583"/>
                  </a:lnTo>
                  <a:close/>
                  <a:moveTo>
                    <a:pt x="7412" y="49832"/>
                  </a:moveTo>
                  <a:lnTo>
                    <a:pt x="1" y="50044"/>
                  </a:lnTo>
                  <a:cubicBezTo>
                    <a:pt x="1" y="50257"/>
                    <a:pt x="1" y="50496"/>
                    <a:pt x="28" y="50708"/>
                  </a:cubicBezTo>
                  <a:lnTo>
                    <a:pt x="7438" y="50389"/>
                  </a:lnTo>
                  <a:lnTo>
                    <a:pt x="7412" y="49832"/>
                  </a:lnTo>
                  <a:close/>
                  <a:moveTo>
                    <a:pt x="89675" y="51425"/>
                  </a:moveTo>
                  <a:cubicBezTo>
                    <a:pt x="89648" y="51611"/>
                    <a:pt x="89648" y="51797"/>
                    <a:pt x="89622" y="51983"/>
                  </a:cubicBezTo>
                  <a:lnTo>
                    <a:pt x="97033" y="52594"/>
                  </a:lnTo>
                  <a:cubicBezTo>
                    <a:pt x="97033" y="52355"/>
                    <a:pt x="97059" y="52142"/>
                    <a:pt x="97086" y="51930"/>
                  </a:cubicBezTo>
                  <a:lnTo>
                    <a:pt x="89675" y="51425"/>
                  </a:lnTo>
                  <a:close/>
                  <a:moveTo>
                    <a:pt x="7598" y="52674"/>
                  </a:moveTo>
                  <a:lnTo>
                    <a:pt x="213" y="53391"/>
                  </a:lnTo>
                  <a:cubicBezTo>
                    <a:pt x="240" y="53603"/>
                    <a:pt x="267" y="53816"/>
                    <a:pt x="293" y="54055"/>
                  </a:cubicBezTo>
                  <a:lnTo>
                    <a:pt x="7651" y="53232"/>
                  </a:lnTo>
                  <a:lnTo>
                    <a:pt x="7598" y="52674"/>
                  </a:lnTo>
                  <a:close/>
                  <a:moveTo>
                    <a:pt x="89409" y="54241"/>
                  </a:moveTo>
                  <a:cubicBezTo>
                    <a:pt x="89356" y="54427"/>
                    <a:pt x="89330" y="54613"/>
                    <a:pt x="89330" y="54799"/>
                  </a:cubicBezTo>
                  <a:lnTo>
                    <a:pt x="96661" y="55914"/>
                  </a:lnTo>
                  <a:cubicBezTo>
                    <a:pt x="96687" y="55675"/>
                    <a:pt x="96714" y="55463"/>
                    <a:pt x="96740" y="55250"/>
                  </a:cubicBezTo>
                  <a:lnTo>
                    <a:pt x="89409" y="54241"/>
                  </a:lnTo>
                  <a:close/>
                  <a:moveTo>
                    <a:pt x="7970" y="55463"/>
                  </a:moveTo>
                  <a:lnTo>
                    <a:pt x="665" y="56711"/>
                  </a:lnTo>
                  <a:cubicBezTo>
                    <a:pt x="718" y="56924"/>
                    <a:pt x="745" y="57136"/>
                    <a:pt x="798" y="57375"/>
                  </a:cubicBezTo>
                  <a:lnTo>
                    <a:pt x="8102" y="56047"/>
                  </a:lnTo>
                  <a:cubicBezTo>
                    <a:pt x="8049" y="55835"/>
                    <a:pt x="7996" y="55649"/>
                    <a:pt x="7970" y="55463"/>
                  </a:cubicBezTo>
                  <a:close/>
                  <a:moveTo>
                    <a:pt x="88905" y="57030"/>
                  </a:moveTo>
                  <a:cubicBezTo>
                    <a:pt x="88854" y="57208"/>
                    <a:pt x="88827" y="57385"/>
                    <a:pt x="88779" y="57563"/>
                  </a:cubicBezTo>
                  <a:lnTo>
                    <a:pt x="88779" y="57563"/>
                  </a:lnTo>
                  <a:lnTo>
                    <a:pt x="88772" y="57561"/>
                  </a:lnTo>
                  <a:lnTo>
                    <a:pt x="88772" y="57588"/>
                  </a:lnTo>
                  <a:cubicBezTo>
                    <a:pt x="88774" y="57579"/>
                    <a:pt x="88776" y="57571"/>
                    <a:pt x="88779" y="57563"/>
                  </a:cubicBezTo>
                  <a:lnTo>
                    <a:pt x="88779" y="57563"/>
                  </a:lnTo>
                  <a:lnTo>
                    <a:pt x="96023" y="59208"/>
                  </a:lnTo>
                  <a:cubicBezTo>
                    <a:pt x="96076" y="58996"/>
                    <a:pt x="96130" y="58757"/>
                    <a:pt x="96156" y="58544"/>
                  </a:cubicBezTo>
                  <a:lnTo>
                    <a:pt x="88905" y="57030"/>
                  </a:lnTo>
                  <a:close/>
                  <a:moveTo>
                    <a:pt x="8554" y="58252"/>
                  </a:moveTo>
                  <a:lnTo>
                    <a:pt x="1329" y="59978"/>
                  </a:lnTo>
                  <a:lnTo>
                    <a:pt x="1488" y="60642"/>
                  </a:lnTo>
                  <a:lnTo>
                    <a:pt x="8687" y="58810"/>
                  </a:lnTo>
                  <a:cubicBezTo>
                    <a:pt x="8634" y="58624"/>
                    <a:pt x="8581" y="58438"/>
                    <a:pt x="8554" y="58252"/>
                  </a:cubicBezTo>
                  <a:close/>
                  <a:moveTo>
                    <a:pt x="88241" y="59766"/>
                  </a:moveTo>
                  <a:cubicBezTo>
                    <a:pt x="88161" y="59978"/>
                    <a:pt x="88134" y="60138"/>
                    <a:pt x="88081" y="60324"/>
                  </a:cubicBezTo>
                  <a:lnTo>
                    <a:pt x="95173" y="62449"/>
                  </a:lnTo>
                  <a:cubicBezTo>
                    <a:pt x="95253" y="62236"/>
                    <a:pt x="95306" y="62024"/>
                    <a:pt x="95359" y="61785"/>
                  </a:cubicBezTo>
                  <a:lnTo>
                    <a:pt x="88241" y="59766"/>
                  </a:lnTo>
                  <a:close/>
                  <a:moveTo>
                    <a:pt x="9298" y="60988"/>
                  </a:moveTo>
                  <a:lnTo>
                    <a:pt x="2232" y="63192"/>
                  </a:lnTo>
                  <a:cubicBezTo>
                    <a:pt x="2285" y="63405"/>
                    <a:pt x="2365" y="63644"/>
                    <a:pt x="2418" y="63856"/>
                  </a:cubicBezTo>
                  <a:lnTo>
                    <a:pt x="9484" y="61519"/>
                  </a:lnTo>
                  <a:cubicBezTo>
                    <a:pt x="9404" y="61333"/>
                    <a:pt x="9351" y="61147"/>
                    <a:pt x="9298" y="60988"/>
                  </a:cubicBezTo>
                  <a:close/>
                  <a:moveTo>
                    <a:pt x="87391" y="62475"/>
                  </a:moveTo>
                  <a:cubicBezTo>
                    <a:pt x="87311" y="62661"/>
                    <a:pt x="87231" y="62847"/>
                    <a:pt x="87178" y="63006"/>
                  </a:cubicBezTo>
                  <a:lnTo>
                    <a:pt x="94111" y="65610"/>
                  </a:lnTo>
                  <a:lnTo>
                    <a:pt x="94350" y="64972"/>
                  </a:lnTo>
                  <a:lnTo>
                    <a:pt x="87391" y="62475"/>
                  </a:lnTo>
                  <a:close/>
                  <a:moveTo>
                    <a:pt x="10254" y="63671"/>
                  </a:moveTo>
                  <a:lnTo>
                    <a:pt x="3348" y="66380"/>
                  </a:lnTo>
                  <a:cubicBezTo>
                    <a:pt x="3427" y="66592"/>
                    <a:pt x="3507" y="66778"/>
                    <a:pt x="3587" y="66991"/>
                  </a:cubicBezTo>
                  <a:lnTo>
                    <a:pt x="10466" y="64175"/>
                  </a:lnTo>
                  <a:lnTo>
                    <a:pt x="10254" y="63671"/>
                  </a:lnTo>
                  <a:close/>
                  <a:moveTo>
                    <a:pt x="86301" y="65105"/>
                  </a:moveTo>
                  <a:cubicBezTo>
                    <a:pt x="86250" y="65283"/>
                    <a:pt x="86175" y="65462"/>
                    <a:pt x="86099" y="65640"/>
                  </a:cubicBezTo>
                  <a:lnTo>
                    <a:pt x="86099" y="65640"/>
                  </a:lnTo>
                  <a:lnTo>
                    <a:pt x="86089" y="65636"/>
                  </a:lnTo>
                  <a:lnTo>
                    <a:pt x="86089" y="65663"/>
                  </a:lnTo>
                  <a:cubicBezTo>
                    <a:pt x="86092" y="65655"/>
                    <a:pt x="86095" y="65648"/>
                    <a:pt x="86099" y="65640"/>
                  </a:cubicBezTo>
                  <a:lnTo>
                    <a:pt x="86099" y="65640"/>
                  </a:lnTo>
                  <a:lnTo>
                    <a:pt x="92836" y="68717"/>
                  </a:lnTo>
                  <a:cubicBezTo>
                    <a:pt x="92915" y="68505"/>
                    <a:pt x="93022" y="68319"/>
                    <a:pt x="93101" y="68106"/>
                  </a:cubicBezTo>
                  <a:lnTo>
                    <a:pt x="86301" y="65105"/>
                  </a:lnTo>
                  <a:close/>
                  <a:moveTo>
                    <a:pt x="11370" y="66247"/>
                  </a:moveTo>
                  <a:lnTo>
                    <a:pt x="4676" y="69435"/>
                  </a:lnTo>
                  <a:lnTo>
                    <a:pt x="4968" y="70045"/>
                  </a:lnTo>
                  <a:lnTo>
                    <a:pt x="11635" y="66752"/>
                  </a:lnTo>
                  <a:cubicBezTo>
                    <a:pt x="11529" y="66592"/>
                    <a:pt x="11449" y="66406"/>
                    <a:pt x="11370" y="66247"/>
                  </a:cubicBezTo>
                  <a:close/>
                  <a:moveTo>
                    <a:pt x="85080" y="67681"/>
                  </a:moveTo>
                  <a:lnTo>
                    <a:pt x="84814" y="68186"/>
                  </a:lnTo>
                  <a:lnTo>
                    <a:pt x="91348" y="71719"/>
                  </a:lnTo>
                  <a:lnTo>
                    <a:pt x="91640" y="71135"/>
                  </a:lnTo>
                  <a:lnTo>
                    <a:pt x="85080" y="67681"/>
                  </a:lnTo>
                  <a:close/>
                  <a:moveTo>
                    <a:pt x="12671" y="68744"/>
                  </a:moveTo>
                  <a:lnTo>
                    <a:pt x="12671" y="68770"/>
                  </a:lnTo>
                  <a:lnTo>
                    <a:pt x="6217" y="72383"/>
                  </a:lnTo>
                  <a:cubicBezTo>
                    <a:pt x="6323" y="72595"/>
                    <a:pt x="6429" y="72781"/>
                    <a:pt x="6535" y="72967"/>
                  </a:cubicBezTo>
                  <a:lnTo>
                    <a:pt x="12963" y="69249"/>
                  </a:lnTo>
                  <a:cubicBezTo>
                    <a:pt x="12857" y="69089"/>
                    <a:pt x="12777" y="68930"/>
                    <a:pt x="12671" y="68744"/>
                  </a:cubicBezTo>
                  <a:close/>
                  <a:moveTo>
                    <a:pt x="83698" y="70152"/>
                  </a:moveTo>
                  <a:lnTo>
                    <a:pt x="83380" y="70630"/>
                  </a:lnTo>
                  <a:lnTo>
                    <a:pt x="89648" y="74614"/>
                  </a:lnTo>
                  <a:cubicBezTo>
                    <a:pt x="89781" y="74428"/>
                    <a:pt x="89887" y="74242"/>
                    <a:pt x="89994" y="74056"/>
                  </a:cubicBezTo>
                  <a:lnTo>
                    <a:pt x="83698" y="70152"/>
                  </a:lnTo>
                  <a:close/>
                  <a:moveTo>
                    <a:pt x="14132" y="71161"/>
                  </a:moveTo>
                  <a:lnTo>
                    <a:pt x="7943" y="75252"/>
                  </a:lnTo>
                  <a:cubicBezTo>
                    <a:pt x="8076" y="75438"/>
                    <a:pt x="8182" y="75624"/>
                    <a:pt x="8315" y="75810"/>
                  </a:cubicBezTo>
                  <a:lnTo>
                    <a:pt x="14451" y="71639"/>
                  </a:lnTo>
                  <a:cubicBezTo>
                    <a:pt x="14345" y="71480"/>
                    <a:pt x="14238" y="71320"/>
                    <a:pt x="14132" y="71161"/>
                  </a:cubicBezTo>
                  <a:close/>
                  <a:moveTo>
                    <a:pt x="82131" y="72489"/>
                  </a:moveTo>
                  <a:lnTo>
                    <a:pt x="81786" y="72967"/>
                  </a:lnTo>
                  <a:lnTo>
                    <a:pt x="87762" y="77350"/>
                  </a:lnTo>
                  <a:lnTo>
                    <a:pt x="88161" y="76819"/>
                  </a:lnTo>
                  <a:lnTo>
                    <a:pt x="82131" y="72489"/>
                  </a:lnTo>
                  <a:close/>
                  <a:moveTo>
                    <a:pt x="15779" y="73472"/>
                  </a:moveTo>
                  <a:lnTo>
                    <a:pt x="9882" y="77961"/>
                  </a:lnTo>
                  <a:cubicBezTo>
                    <a:pt x="10015" y="78147"/>
                    <a:pt x="10148" y="78333"/>
                    <a:pt x="10281" y="78492"/>
                  </a:cubicBezTo>
                  <a:lnTo>
                    <a:pt x="16124" y="73924"/>
                  </a:lnTo>
                  <a:lnTo>
                    <a:pt x="15779" y="73472"/>
                  </a:lnTo>
                  <a:close/>
                  <a:moveTo>
                    <a:pt x="80378" y="74747"/>
                  </a:moveTo>
                  <a:lnTo>
                    <a:pt x="80033" y="75199"/>
                  </a:lnTo>
                  <a:lnTo>
                    <a:pt x="85664" y="80006"/>
                  </a:lnTo>
                  <a:cubicBezTo>
                    <a:pt x="85823" y="79820"/>
                    <a:pt x="85956" y="79661"/>
                    <a:pt x="86089" y="79475"/>
                  </a:cubicBezTo>
                  <a:lnTo>
                    <a:pt x="80378" y="74747"/>
                  </a:lnTo>
                  <a:close/>
                  <a:moveTo>
                    <a:pt x="17585" y="75677"/>
                  </a:moveTo>
                  <a:lnTo>
                    <a:pt x="11981" y="80564"/>
                  </a:lnTo>
                  <a:lnTo>
                    <a:pt x="12432" y="81069"/>
                  </a:lnTo>
                  <a:lnTo>
                    <a:pt x="17957" y="76102"/>
                  </a:lnTo>
                  <a:cubicBezTo>
                    <a:pt x="17824" y="75969"/>
                    <a:pt x="17691" y="75810"/>
                    <a:pt x="17585" y="75677"/>
                  </a:cubicBezTo>
                  <a:close/>
                  <a:moveTo>
                    <a:pt x="78492" y="76872"/>
                  </a:moveTo>
                  <a:lnTo>
                    <a:pt x="78120" y="77297"/>
                  </a:lnTo>
                  <a:lnTo>
                    <a:pt x="83433" y="82450"/>
                  </a:lnTo>
                  <a:cubicBezTo>
                    <a:pt x="83566" y="82291"/>
                    <a:pt x="83725" y="82131"/>
                    <a:pt x="83884" y="81972"/>
                  </a:cubicBezTo>
                  <a:lnTo>
                    <a:pt x="78492" y="76872"/>
                  </a:lnTo>
                  <a:close/>
                  <a:moveTo>
                    <a:pt x="19524" y="77749"/>
                  </a:moveTo>
                  <a:lnTo>
                    <a:pt x="14291" y="83008"/>
                  </a:lnTo>
                  <a:lnTo>
                    <a:pt x="14743" y="83459"/>
                  </a:lnTo>
                  <a:lnTo>
                    <a:pt x="19923" y="78147"/>
                  </a:lnTo>
                  <a:lnTo>
                    <a:pt x="19524" y="77749"/>
                  </a:lnTo>
                  <a:close/>
                  <a:moveTo>
                    <a:pt x="76473" y="78864"/>
                  </a:moveTo>
                  <a:lnTo>
                    <a:pt x="76048" y="79263"/>
                  </a:lnTo>
                  <a:lnTo>
                    <a:pt x="81016" y="84788"/>
                  </a:lnTo>
                  <a:lnTo>
                    <a:pt x="81494" y="84336"/>
                  </a:lnTo>
                  <a:lnTo>
                    <a:pt x="76473" y="78864"/>
                  </a:lnTo>
                  <a:close/>
                  <a:moveTo>
                    <a:pt x="21596" y="79688"/>
                  </a:moveTo>
                  <a:lnTo>
                    <a:pt x="16735" y="85292"/>
                  </a:lnTo>
                  <a:lnTo>
                    <a:pt x="17240" y="85717"/>
                  </a:lnTo>
                  <a:lnTo>
                    <a:pt x="22021" y="80059"/>
                  </a:lnTo>
                  <a:lnTo>
                    <a:pt x="21596" y="79688"/>
                  </a:lnTo>
                  <a:close/>
                  <a:moveTo>
                    <a:pt x="74322" y="80724"/>
                  </a:moveTo>
                  <a:lnTo>
                    <a:pt x="73897" y="81069"/>
                  </a:lnTo>
                  <a:lnTo>
                    <a:pt x="78466" y="86913"/>
                  </a:lnTo>
                  <a:lnTo>
                    <a:pt x="78970" y="86514"/>
                  </a:lnTo>
                  <a:lnTo>
                    <a:pt x="74322" y="80724"/>
                  </a:lnTo>
                  <a:close/>
                  <a:moveTo>
                    <a:pt x="23801" y="81467"/>
                  </a:moveTo>
                  <a:lnTo>
                    <a:pt x="19312" y="87391"/>
                  </a:lnTo>
                  <a:lnTo>
                    <a:pt x="19843" y="87789"/>
                  </a:lnTo>
                  <a:lnTo>
                    <a:pt x="24252" y="81813"/>
                  </a:lnTo>
                  <a:lnTo>
                    <a:pt x="23801" y="81467"/>
                  </a:lnTo>
                  <a:close/>
                  <a:moveTo>
                    <a:pt x="72064" y="82424"/>
                  </a:moveTo>
                  <a:cubicBezTo>
                    <a:pt x="71905" y="82530"/>
                    <a:pt x="71772" y="82636"/>
                    <a:pt x="71613" y="82742"/>
                  </a:cubicBezTo>
                  <a:lnTo>
                    <a:pt x="75756" y="88905"/>
                  </a:lnTo>
                  <a:lnTo>
                    <a:pt x="76314" y="88506"/>
                  </a:lnTo>
                  <a:lnTo>
                    <a:pt x="72064" y="82424"/>
                  </a:lnTo>
                  <a:close/>
                  <a:moveTo>
                    <a:pt x="26112" y="83088"/>
                  </a:moveTo>
                  <a:lnTo>
                    <a:pt x="26112" y="83114"/>
                  </a:lnTo>
                  <a:lnTo>
                    <a:pt x="22074" y="89330"/>
                  </a:lnTo>
                  <a:cubicBezTo>
                    <a:pt x="22260" y="89436"/>
                    <a:pt x="22446" y="89569"/>
                    <a:pt x="22632" y="89675"/>
                  </a:cubicBezTo>
                  <a:lnTo>
                    <a:pt x="26590" y="83406"/>
                  </a:lnTo>
                  <a:cubicBezTo>
                    <a:pt x="26430" y="83300"/>
                    <a:pt x="26271" y="83194"/>
                    <a:pt x="26112" y="83088"/>
                  </a:cubicBezTo>
                  <a:close/>
                  <a:moveTo>
                    <a:pt x="69700" y="83964"/>
                  </a:moveTo>
                  <a:cubicBezTo>
                    <a:pt x="69514" y="84044"/>
                    <a:pt x="69355" y="84150"/>
                    <a:pt x="69195" y="84256"/>
                  </a:cubicBezTo>
                  <a:lnTo>
                    <a:pt x="72941" y="90658"/>
                  </a:lnTo>
                  <a:lnTo>
                    <a:pt x="73499" y="90313"/>
                  </a:lnTo>
                  <a:lnTo>
                    <a:pt x="69700" y="83964"/>
                  </a:lnTo>
                  <a:close/>
                  <a:moveTo>
                    <a:pt x="28555" y="84575"/>
                  </a:moveTo>
                  <a:lnTo>
                    <a:pt x="24943" y="91056"/>
                  </a:lnTo>
                  <a:lnTo>
                    <a:pt x="25527" y="91375"/>
                  </a:lnTo>
                  <a:lnTo>
                    <a:pt x="29060" y="84867"/>
                  </a:lnTo>
                  <a:lnTo>
                    <a:pt x="28555" y="84575"/>
                  </a:lnTo>
                  <a:close/>
                  <a:moveTo>
                    <a:pt x="67203" y="85319"/>
                  </a:moveTo>
                  <a:lnTo>
                    <a:pt x="66699" y="85584"/>
                  </a:lnTo>
                  <a:lnTo>
                    <a:pt x="69966" y="92225"/>
                  </a:lnTo>
                  <a:lnTo>
                    <a:pt x="70577" y="91933"/>
                  </a:lnTo>
                  <a:lnTo>
                    <a:pt x="67203" y="85319"/>
                  </a:lnTo>
                  <a:close/>
                  <a:moveTo>
                    <a:pt x="31079" y="85877"/>
                  </a:moveTo>
                  <a:lnTo>
                    <a:pt x="27918" y="92597"/>
                  </a:lnTo>
                  <a:lnTo>
                    <a:pt x="28529" y="92863"/>
                  </a:lnTo>
                  <a:lnTo>
                    <a:pt x="31610" y="86116"/>
                  </a:lnTo>
                  <a:lnTo>
                    <a:pt x="31079" y="85877"/>
                  </a:lnTo>
                  <a:close/>
                  <a:moveTo>
                    <a:pt x="64653" y="86514"/>
                  </a:moveTo>
                  <a:lnTo>
                    <a:pt x="64122" y="86727"/>
                  </a:lnTo>
                  <a:lnTo>
                    <a:pt x="66911" y="93606"/>
                  </a:lnTo>
                  <a:cubicBezTo>
                    <a:pt x="67124" y="93527"/>
                    <a:pt x="67336" y="93420"/>
                    <a:pt x="67549" y="93341"/>
                  </a:cubicBezTo>
                  <a:lnTo>
                    <a:pt x="64653" y="86514"/>
                  </a:lnTo>
                  <a:close/>
                  <a:moveTo>
                    <a:pt x="33682" y="86992"/>
                  </a:moveTo>
                  <a:lnTo>
                    <a:pt x="30999" y="93898"/>
                  </a:lnTo>
                  <a:lnTo>
                    <a:pt x="31610" y="94137"/>
                  </a:lnTo>
                  <a:lnTo>
                    <a:pt x="34213" y="87178"/>
                  </a:lnTo>
                  <a:lnTo>
                    <a:pt x="33682" y="86992"/>
                  </a:lnTo>
                  <a:close/>
                  <a:moveTo>
                    <a:pt x="61997" y="87523"/>
                  </a:moveTo>
                  <a:lnTo>
                    <a:pt x="61466" y="87709"/>
                  </a:lnTo>
                  <a:lnTo>
                    <a:pt x="63803" y="94748"/>
                  </a:lnTo>
                  <a:lnTo>
                    <a:pt x="64414" y="94536"/>
                  </a:lnTo>
                  <a:lnTo>
                    <a:pt x="61997" y="87523"/>
                  </a:lnTo>
                  <a:close/>
                  <a:moveTo>
                    <a:pt x="36365" y="87922"/>
                  </a:moveTo>
                  <a:lnTo>
                    <a:pt x="34160" y="95014"/>
                  </a:lnTo>
                  <a:cubicBezTo>
                    <a:pt x="34372" y="95094"/>
                    <a:pt x="34585" y="95147"/>
                    <a:pt x="34797" y="95200"/>
                  </a:cubicBezTo>
                  <a:lnTo>
                    <a:pt x="36922" y="88081"/>
                  </a:lnTo>
                  <a:lnTo>
                    <a:pt x="36365" y="87922"/>
                  </a:lnTo>
                  <a:close/>
                  <a:moveTo>
                    <a:pt x="59288" y="88347"/>
                  </a:moveTo>
                  <a:lnTo>
                    <a:pt x="58757" y="88506"/>
                  </a:lnTo>
                  <a:lnTo>
                    <a:pt x="60563" y="95678"/>
                  </a:lnTo>
                  <a:lnTo>
                    <a:pt x="61227" y="95519"/>
                  </a:lnTo>
                  <a:lnTo>
                    <a:pt x="59288" y="88347"/>
                  </a:lnTo>
                  <a:close/>
                  <a:moveTo>
                    <a:pt x="39100" y="88666"/>
                  </a:moveTo>
                  <a:lnTo>
                    <a:pt x="37374" y="95891"/>
                  </a:lnTo>
                  <a:lnTo>
                    <a:pt x="38038" y="96023"/>
                  </a:lnTo>
                  <a:lnTo>
                    <a:pt x="39632" y="88798"/>
                  </a:lnTo>
                  <a:lnTo>
                    <a:pt x="39100" y="88666"/>
                  </a:lnTo>
                  <a:close/>
                  <a:moveTo>
                    <a:pt x="56525" y="88984"/>
                  </a:moveTo>
                  <a:lnTo>
                    <a:pt x="55994" y="89091"/>
                  </a:lnTo>
                  <a:lnTo>
                    <a:pt x="57296" y="96395"/>
                  </a:lnTo>
                  <a:lnTo>
                    <a:pt x="57960" y="96262"/>
                  </a:lnTo>
                  <a:lnTo>
                    <a:pt x="56525" y="88984"/>
                  </a:lnTo>
                  <a:close/>
                  <a:moveTo>
                    <a:pt x="41863" y="89223"/>
                  </a:moveTo>
                  <a:lnTo>
                    <a:pt x="40668" y="96528"/>
                  </a:lnTo>
                  <a:lnTo>
                    <a:pt x="41332" y="96634"/>
                  </a:lnTo>
                  <a:lnTo>
                    <a:pt x="42421" y="89303"/>
                  </a:lnTo>
                  <a:lnTo>
                    <a:pt x="41863" y="89223"/>
                  </a:lnTo>
                  <a:close/>
                  <a:moveTo>
                    <a:pt x="53736" y="89436"/>
                  </a:moveTo>
                  <a:lnTo>
                    <a:pt x="53178" y="89516"/>
                  </a:lnTo>
                  <a:lnTo>
                    <a:pt x="53975" y="96900"/>
                  </a:lnTo>
                  <a:lnTo>
                    <a:pt x="54639" y="96820"/>
                  </a:lnTo>
                  <a:lnTo>
                    <a:pt x="53736" y="89436"/>
                  </a:lnTo>
                  <a:close/>
                  <a:moveTo>
                    <a:pt x="44679" y="89569"/>
                  </a:moveTo>
                  <a:lnTo>
                    <a:pt x="43988" y="96953"/>
                  </a:lnTo>
                  <a:lnTo>
                    <a:pt x="44652" y="97006"/>
                  </a:lnTo>
                  <a:lnTo>
                    <a:pt x="45236" y="89622"/>
                  </a:lnTo>
                  <a:lnTo>
                    <a:pt x="44679" y="89569"/>
                  </a:lnTo>
                  <a:close/>
                  <a:moveTo>
                    <a:pt x="50921" y="89702"/>
                  </a:moveTo>
                  <a:lnTo>
                    <a:pt x="50336" y="89728"/>
                  </a:lnTo>
                  <a:lnTo>
                    <a:pt x="50682" y="97139"/>
                  </a:lnTo>
                  <a:lnTo>
                    <a:pt x="51346" y="97112"/>
                  </a:lnTo>
                  <a:lnTo>
                    <a:pt x="50921" y="89702"/>
                  </a:lnTo>
                  <a:close/>
                  <a:moveTo>
                    <a:pt x="47494" y="89755"/>
                  </a:moveTo>
                  <a:lnTo>
                    <a:pt x="47308" y="97166"/>
                  </a:lnTo>
                  <a:lnTo>
                    <a:pt x="47972" y="97166"/>
                  </a:lnTo>
                  <a:lnTo>
                    <a:pt x="48079" y="89755"/>
                  </a:lnTo>
                  <a:close/>
                </a:path>
              </a:pathLst>
            </a:custGeom>
            <a:solidFill>
              <a:schemeClr val="lt1"/>
            </a:solidFill>
            <a:ln w="0">
              <a:noFill/>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000000"/>
                </a:solidFill>
                <a:latin typeface="Arial"/>
              </a:endParaRPr>
            </a:p>
          </p:txBody>
        </p:sp>
        <p:sp>
          <p:nvSpPr>
            <p:cNvPr id="1157" name="Google Shape;300;p24"/>
            <p:cNvSpPr/>
            <p:nvPr/>
          </p:nvSpPr>
          <p:spPr>
            <a:xfrm>
              <a:off x="3799440" y="4660200"/>
              <a:ext cx="1545120" cy="350280"/>
            </a:xfrm>
            <a:custGeom>
              <a:avLst/>
              <a:gdLst>
                <a:gd name="textAreaLeft" fmla="*/ 0 w 1545120"/>
                <a:gd name="textAreaRight" fmla="*/ 1545480 w 1545120"/>
                <a:gd name="textAreaTop" fmla="*/ 0 h 350280"/>
                <a:gd name="textAreaBottom" fmla="*/ 350640 h 350280"/>
              </a:gdLst>
              <a:ahLst/>
              <a:rect l="textAreaLeft" t="textAreaTop" r="textAreaRight" b="textAreaBottom"/>
              <a:pathLst>
                <a:path w="61812" h="14026">
                  <a:moveTo>
                    <a:pt x="7040" y="0"/>
                  </a:moveTo>
                  <a:cubicBezTo>
                    <a:pt x="6987" y="532"/>
                    <a:pt x="6934" y="1036"/>
                    <a:pt x="6907" y="1541"/>
                  </a:cubicBezTo>
                  <a:cubicBezTo>
                    <a:pt x="6695" y="4410"/>
                    <a:pt x="4410" y="6721"/>
                    <a:pt x="1515" y="6907"/>
                  </a:cubicBezTo>
                  <a:cubicBezTo>
                    <a:pt x="1010" y="6933"/>
                    <a:pt x="506" y="6986"/>
                    <a:pt x="1" y="7013"/>
                  </a:cubicBezTo>
                  <a:cubicBezTo>
                    <a:pt x="506" y="7066"/>
                    <a:pt x="1010" y="7119"/>
                    <a:pt x="1515" y="7146"/>
                  </a:cubicBezTo>
                  <a:cubicBezTo>
                    <a:pt x="4410" y="7332"/>
                    <a:pt x="6695" y="9642"/>
                    <a:pt x="6907" y="12511"/>
                  </a:cubicBezTo>
                  <a:cubicBezTo>
                    <a:pt x="6934" y="13016"/>
                    <a:pt x="6960" y="13521"/>
                    <a:pt x="7013" y="14025"/>
                  </a:cubicBezTo>
                  <a:cubicBezTo>
                    <a:pt x="7066" y="13521"/>
                    <a:pt x="7120" y="13016"/>
                    <a:pt x="7146" y="12511"/>
                  </a:cubicBezTo>
                  <a:cubicBezTo>
                    <a:pt x="7359" y="9642"/>
                    <a:pt x="9643" y="7332"/>
                    <a:pt x="12538" y="7146"/>
                  </a:cubicBezTo>
                  <a:cubicBezTo>
                    <a:pt x="13043" y="7119"/>
                    <a:pt x="13548" y="7066"/>
                    <a:pt x="14052" y="7013"/>
                  </a:cubicBezTo>
                  <a:cubicBezTo>
                    <a:pt x="13548" y="6986"/>
                    <a:pt x="13043" y="6933"/>
                    <a:pt x="12538" y="6907"/>
                  </a:cubicBezTo>
                  <a:cubicBezTo>
                    <a:pt x="9643" y="6694"/>
                    <a:pt x="7359" y="4410"/>
                    <a:pt x="7173" y="1541"/>
                  </a:cubicBezTo>
                  <a:cubicBezTo>
                    <a:pt x="7120" y="1036"/>
                    <a:pt x="7066" y="532"/>
                    <a:pt x="7040" y="0"/>
                  </a:cubicBezTo>
                  <a:close/>
                  <a:moveTo>
                    <a:pt x="30893" y="0"/>
                  </a:moveTo>
                  <a:cubicBezTo>
                    <a:pt x="30840" y="532"/>
                    <a:pt x="30813" y="1036"/>
                    <a:pt x="30787" y="1541"/>
                  </a:cubicBezTo>
                  <a:cubicBezTo>
                    <a:pt x="30574" y="4410"/>
                    <a:pt x="28263" y="6694"/>
                    <a:pt x="25394" y="6880"/>
                  </a:cubicBezTo>
                  <a:cubicBezTo>
                    <a:pt x="24890" y="6933"/>
                    <a:pt x="24385" y="6986"/>
                    <a:pt x="23880" y="7013"/>
                  </a:cubicBezTo>
                  <a:cubicBezTo>
                    <a:pt x="24385" y="7066"/>
                    <a:pt x="24890" y="7119"/>
                    <a:pt x="25394" y="7146"/>
                  </a:cubicBezTo>
                  <a:cubicBezTo>
                    <a:pt x="28290" y="7332"/>
                    <a:pt x="30574" y="9642"/>
                    <a:pt x="30787" y="12511"/>
                  </a:cubicBezTo>
                  <a:cubicBezTo>
                    <a:pt x="30813" y="13016"/>
                    <a:pt x="30866" y="13521"/>
                    <a:pt x="30893" y="14025"/>
                  </a:cubicBezTo>
                  <a:cubicBezTo>
                    <a:pt x="30946" y="13521"/>
                    <a:pt x="30999" y="13016"/>
                    <a:pt x="31026" y="12511"/>
                  </a:cubicBezTo>
                  <a:cubicBezTo>
                    <a:pt x="31238" y="9642"/>
                    <a:pt x="33522" y="7332"/>
                    <a:pt x="36418" y="7146"/>
                  </a:cubicBezTo>
                  <a:cubicBezTo>
                    <a:pt x="36922" y="7119"/>
                    <a:pt x="37427" y="7066"/>
                    <a:pt x="37932" y="7013"/>
                  </a:cubicBezTo>
                  <a:cubicBezTo>
                    <a:pt x="37427" y="6960"/>
                    <a:pt x="36922" y="6933"/>
                    <a:pt x="36418" y="6907"/>
                  </a:cubicBezTo>
                  <a:cubicBezTo>
                    <a:pt x="33522" y="6721"/>
                    <a:pt x="31212" y="4410"/>
                    <a:pt x="31026" y="1541"/>
                  </a:cubicBezTo>
                  <a:cubicBezTo>
                    <a:pt x="30999" y="1036"/>
                    <a:pt x="30946" y="532"/>
                    <a:pt x="30893" y="0"/>
                  </a:cubicBezTo>
                  <a:close/>
                  <a:moveTo>
                    <a:pt x="54772" y="0"/>
                  </a:moveTo>
                  <a:cubicBezTo>
                    <a:pt x="54719" y="532"/>
                    <a:pt x="54692" y="1036"/>
                    <a:pt x="54639" y="1541"/>
                  </a:cubicBezTo>
                  <a:cubicBezTo>
                    <a:pt x="54453" y="4410"/>
                    <a:pt x="52143" y="6694"/>
                    <a:pt x="49274" y="6880"/>
                  </a:cubicBezTo>
                  <a:cubicBezTo>
                    <a:pt x="48769" y="6933"/>
                    <a:pt x="48264" y="6986"/>
                    <a:pt x="47733" y="7013"/>
                  </a:cubicBezTo>
                  <a:cubicBezTo>
                    <a:pt x="48264" y="7066"/>
                    <a:pt x="48769" y="7119"/>
                    <a:pt x="49274" y="7146"/>
                  </a:cubicBezTo>
                  <a:cubicBezTo>
                    <a:pt x="52143" y="7332"/>
                    <a:pt x="54453" y="9642"/>
                    <a:pt x="54639" y="12511"/>
                  </a:cubicBezTo>
                  <a:cubicBezTo>
                    <a:pt x="54666" y="13016"/>
                    <a:pt x="54719" y="13521"/>
                    <a:pt x="54772" y="14025"/>
                  </a:cubicBezTo>
                  <a:cubicBezTo>
                    <a:pt x="54825" y="13521"/>
                    <a:pt x="54852" y="13016"/>
                    <a:pt x="54905" y="12511"/>
                  </a:cubicBezTo>
                  <a:cubicBezTo>
                    <a:pt x="55091" y="9616"/>
                    <a:pt x="57402" y="7332"/>
                    <a:pt x="60297" y="7146"/>
                  </a:cubicBezTo>
                  <a:cubicBezTo>
                    <a:pt x="60802" y="7119"/>
                    <a:pt x="61306" y="7066"/>
                    <a:pt x="61811" y="7013"/>
                  </a:cubicBezTo>
                  <a:cubicBezTo>
                    <a:pt x="61280" y="6986"/>
                    <a:pt x="60775" y="6933"/>
                    <a:pt x="60297" y="6907"/>
                  </a:cubicBezTo>
                  <a:cubicBezTo>
                    <a:pt x="57402" y="6721"/>
                    <a:pt x="55117" y="4410"/>
                    <a:pt x="54905" y="1541"/>
                  </a:cubicBezTo>
                  <a:cubicBezTo>
                    <a:pt x="54878" y="1036"/>
                    <a:pt x="54825" y="532"/>
                    <a:pt x="54772" y="0"/>
                  </a:cubicBezTo>
                  <a:close/>
                </a:path>
              </a:pathLst>
            </a:custGeom>
            <a:noFill/>
            <a:ln w="19050">
              <a:solidFill>
                <a:srgbClr val="ffffff"/>
              </a:solidFill>
              <a:round/>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ffffff"/>
                </a:solidFill>
                <a:latin typeface="Arial"/>
              </a:endParaRPr>
            </a:p>
          </p:txBody>
        </p:sp>
        <p:sp>
          <p:nvSpPr>
            <p:cNvPr id="1158" name="Google Shape;301;p24"/>
            <p:cNvSpPr/>
            <p:nvPr/>
          </p:nvSpPr>
          <p:spPr>
            <a:xfrm>
              <a:off x="171360" y="-716400"/>
              <a:ext cx="745920" cy="1305720"/>
            </a:xfrm>
            <a:custGeom>
              <a:avLst/>
              <a:gdLst>
                <a:gd name="textAreaLeft" fmla="*/ 0 w 745920"/>
                <a:gd name="textAreaRight" fmla="*/ 746280 w 745920"/>
                <a:gd name="textAreaTop" fmla="*/ 0 h 1305720"/>
                <a:gd name="textAreaBottom" fmla="*/ 1306080 h 1305720"/>
              </a:gdLst>
              <a:ahLst/>
              <a:rect l="textAreaLeft" t="textAreaTop" r="textAreaRight" b="textAreaBottom"/>
              <a:pathLst>
                <a:path w="29856" h="52248">
                  <a:moveTo>
                    <a:pt x="20668" y="8089"/>
                  </a:moveTo>
                  <a:cubicBezTo>
                    <a:pt x="20666" y="8116"/>
                    <a:pt x="20665" y="8144"/>
                    <a:pt x="20664" y="8171"/>
                  </a:cubicBezTo>
                  <a:cubicBezTo>
                    <a:pt x="20665" y="8144"/>
                    <a:pt x="20667" y="8116"/>
                    <a:pt x="20668" y="8089"/>
                  </a:cubicBezTo>
                  <a:close/>
                  <a:moveTo>
                    <a:pt x="24585" y="4346"/>
                  </a:moveTo>
                  <a:cubicBezTo>
                    <a:pt x="26590" y="4346"/>
                    <a:pt x="27886" y="4872"/>
                    <a:pt x="28285" y="5736"/>
                  </a:cubicBezTo>
                  <a:cubicBezTo>
                    <a:pt x="28913" y="7071"/>
                    <a:pt x="27420" y="9193"/>
                    <a:pt x="24671" y="11235"/>
                  </a:cubicBezTo>
                  <a:lnTo>
                    <a:pt x="24435" y="11235"/>
                  </a:lnTo>
                  <a:cubicBezTo>
                    <a:pt x="24042" y="11235"/>
                    <a:pt x="23571" y="11235"/>
                    <a:pt x="23099" y="11314"/>
                  </a:cubicBezTo>
                  <a:cubicBezTo>
                    <a:pt x="19642" y="11707"/>
                    <a:pt x="16185" y="12649"/>
                    <a:pt x="12885" y="14142"/>
                  </a:cubicBezTo>
                  <a:cubicBezTo>
                    <a:pt x="10136" y="15242"/>
                    <a:pt x="7464" y="16735"/>
                    <a:pt x="5029" y="18542"/>
                  </a:cubicBezTo>
                  <a:cubicBezTo>
                    <a:pt x="3222" y="18542"/>
                    <a:pt x="1965" y="18071"/>
                    <a:pt x="1572" y="17206"/>
                  </a:cubicBezTo>
                  <a:cubicBezTo>
                    <a:pt x="550" y="14849"/>
                    <a:pt x="5814" y="10292"/>
                    <a:pt x="13043" y="7150"/>
                  </a:cubicBezTo>
                  <a:cubicBezTo>
                    <a:pt x="15085" y="6286"/>
                    <a:pt x="17128" y="5578"/>
                    <a:pt x="19249" y="5107"/>
                  </a:cubicBezTo>
                  <a:cubicBezTo>
                    <a:pt x="20170" y="5798"/>
                    <a:pt x="20716" y="6938"/>
                    <a:pt x="20668" y="8089"/>
                  </a:cubicBezTo>
                  <a:lnTo>
                    <a:pt x="20668" y="8089"/>
                  </a:lnTo>
                  <a:cubicBezTo>
                    <a:pt x="20775" y="6395"/>
                    <a:pt x="21790" y="4941"/>
                    <a:pt x="23413" y="4400"/>
                  </a:cubicBezTo>
                  <a:cubicBezTo>
                    <a:pt x="23827" y="4363"/>
                    <a:pt x="24218" y="4346"/>
                    <a:pt x="24585" y="4346"/>
                  </a:cubicBezTo>
                  <a:close/>
                  <a:moveTo>
                    <a:pt x="24121" y="11707"/>
                  </a:moveTo>
                  <a:cubicBezTo>
                    <a:pt x="21842" y="13278"/>
                    <a:pt x="19407" y="14692"/>
                    <a:pt x="16814" y="15792"/>
                  </a:cubicBezTo>
                  <a:cubicBezTo>
                    <a:pt x="13278" y="17364"/>
                    <a:pt x="9586" y="18306"/>
                    <a:pt x="5736" y="18542"/>
                  </a:cubicBezTo>
                  <a:cubicBezTo>
                    <a:pt x="8014" y="16971"/>
                    <a:pt x="10528" y="15556"/>
                    <a:pt x="13121" y="14457"/>
                  </a:cubicBezTo>
                  <a:cubicBezTo>
                    <a:pt x="16264" y="13042"/>
                    <a:pt x="19721" y="12100"/>
                    <a:pt x="23178" y="11707"/>
                  </a:cubicBezTo>
                  <a:close/>
                  <a:moveTo>
                    <a:pt x="24828" y="11707"/>
                  </a:moveTo>
                  <a:cubicBezTo>
                    <a:pt x="26713" y="11785"/>
                    <a:pt x="27970" y="12257"/>
                    <a:pt x="28285" y="13121"/>
                  </a:cubicBezTo>
                  <a:cubicBezTo>
                    <a:pt x="28835" y="14457"/>
                    <a:pt x="27420" y="16499"/>
                    <a:pt x="24671" y="18621"/>
                  </a:cubicBezTo>
                  <a:lnTo>
                    <a:pt x="24435" y="18621"/>
                  </a:lnTo>
                  <a:cubicBezTo>
                    <a:pt x="24042" y="18621"/>
                    <a:pt x="23571" y="18699"/>
                    <a:pt x="23099" y="18699"/>
                  </a:cubicBezTo>
                  <a:cubicBezTo>
                    <a:pt x="19564" y="19092"/>
                    <a:pt x="16185" y="20035"/>
                    <a:pt x="12885" y="21528"/>
                  </a:cubicBezTo>
                  <a:cubicBezTo>
                    <a:pt x="10136" y="22628"/>
                    <a:pt x="7464" y="24120"/>
                    <a:pt x="5029" y="25927"/>
                  </a:cubicBezTo>
                  <a:cubicBezTo>
                    <a:pt x="3222" y="25849"/>
                    <a:pt x="1965" y="25377"/>
                    <a:pt x="1572" y="24592"/>
                  </a:cubicBezTo>
                  <a:cubicBezTo>
                    <a:pt x="943" y="23256"/>
                    <a:pt x="2436" y="21135"/>
                    <a:pt x="5186" y="19092"/>
                  </a:cubicBezTo>
                  <a:cubicBezTo>
                    <a:pt x="8093" y="19092"/>
                    <a:pt x="12414" y="18149"/>
                    <a:pt x="16971" y="16185"/>
                  </a:cubicBezTo>
                  <a:cubicBezTo>
                    <a:pt x="19721" y="15007"/>
                    <a:pt x="22392" y="13514"/>
                    <a:pt x="24828" y="11707"/>
                  </a:cubicBezTo>
                  <a:close/>
                  <a:moveTo>
                    <a:pt x="24121" y="19092"/>
                  </a:moveTo>
                  <a:cubicBezTo>
                    <a:pt x="21842" y="20663"/>
                    <a:pt x="19407" y="22078"/>
                    <a:pt x="16814" y="23178"/>
                  </a:cubicBezTo>
                  <a:cubicBezTo>
                    <a:pt x="13278" y="24749"/>
                    <a:pt x="9586" y="25692"/>
                    <a:pt x="5736" y="25927"/>
                  </a:cubicBezTo>
                  <a:cubicBezTo>
                    <a:pt x="8014" y="24356"/>
                    <a:pt x="10528" y="22942"/>
                    <a:pt x="13121" y="21842"/>
                  </a:cubicBezTo>
                  <a:cubicBezTo>
                    <a:pt x="16264" y="20428"/>
                    <a:pt x="19721" y="19485"/>
                    <a:pt x="23178" y="19092"/>
                  </a:cubicBezTo>
                  <a:close/>
                  <a:moveTo>
                    <a:pt x="24042" y="26399"/>
                  </a:moveTo>
                  <a:lnTo>
                    <a:pt x="24042" y="26477"/>
                  </a:lnTo>
                  <a:cubicBezTo>
                    <a:pt x="21764" y="28049"/>
                    <a:pt x="19328" y="29384"/>
                    <a:pt x="16814" y="30484"/>
                  </a:cubicBezTo>
                  <a:cubicBezTo>
                    <a:pt x="13278" y="31977"/>
                    <a:pt x="9586" y="32998"/>
                    <a:pt x="5814" y="33234"/>
                  </a:cubicBezTo>
                  <a:cubicBezTo>
                    <a:pt x="8093" y="31663"/>
                    <a:pt x="10528" y="30249"/>
                    <a:pt x="13043" y="29227"/>
                  </a:cubicBezTo>
                  <a:cubicBezTo>
                    <a:pt x="16264" y="27734"/>
                    <a:pt x="19642" y="26870"/>
                    <a:pt x="23178" y="26477"/>
                  </a:cubicBezTo>
                  <a:cubicBezTo>
                    <a:pt x="23492" y="26399"/>
                    <a:pt x="23806" y="26399"/>
                    <a:pt x="24042" y="26399"/>
                  </a:cubicBezTo>
                  <a:close/>
                  <a:moveTo>
                    <a:pt x="24828" y="19092"/>
                  </a:moveTo>
                  <a:cubicBezTo>
                    <a:pt x="26713" y="19092"/>
                    <a:pt x="27970" y="19642"/>
                    <a:pt x="28285" y="20428"/>
                  </a:cubicBezTo>
                  <a:cubicBezTo>
                    <a:pt x="28835" y="21842"/>
                    <a:pt x="27420" y="23885"/>
                    <a:pt x="24592" y="26006"/>
                  </a:cubicBezTo>
                  <a:lnTo>
                    <a:pt x="24435" y="26006"/>
                  </a:lnTo>
                  <a:cubicBezTo>
                    <a:pt x="24042" y="26006"/>
                    <a:pt x="23571" y="26006"/>
                    <a:pt x="23099" y="26085"/>
                  </a:cubicBezTo>
                  <a:cubicBezTo>
                    <a:pt x="19564" y="26477"/>
                    <a:pt x="16185" y="27420"/>
                    <a:pt x="12885" y="28913"/>
                  </a:cubicBezTo>
                  <a:cubicBezTo>
                    <a:pt x="10136" y="30013"/>
                    <a:pt x="7464" y="31506"/>
                    <a:pt x="5029" y="33313"/>
                  </a:cubicBezTo>
                  <a:cubicBezTo>
                    <a:pt x="3222" y="33156"/>
                    <a:pt x="1965" y="32763"/>
                    <a:pt x="1572" y="31820"/>
                  </a:cubicBezTo>
                  <a:lnTo>
                    <a:pt x="1572" y="31899"/>
                  </a:lnTo>
                  <a:cubicBezTo>
                    <a:pt x="943" y="30563"/>
                    <a:pt x="2436" y="28520"/>
                    <a:pt x="5186" y="26399"/>
                  </a:cubicBezTo>
                  <a:cubicBezTo>
                    <a:pt x="5290" y="26402"/>
                    <a:pt x="5396" y="26403"/>
                    <a:pt x="5503" y="26403"/>
                  </a:cubicBezTo>
                  <a:cubicBezTo>
                    <a:pt x="8403" y="26403"/>
                    <a:pt x="12577" y="25386"/>
                    <a:pt x="16971" y="23492"/>
                  </a:cubicBezTo>
                  <a:cubicBezTo>
                    <a:pt x="19721" y="22392"/>
                    <a:pt x="22392" y="20899"/>
                    <a:pt x="24828" y="19092"/>
                  </a:cubicBezTo>
                  <a:close/>
                  <a:moveTo>
                    <a:pt x="24121" y="33784"/>
                  </a:moveTo>
                  <a:cubicBezTo>
                    <a:pt x="21842" y="35434"/>
                    <a:pt x="19328" y="36770"/>
                    <a:pt x="16735" y="37870"/>
                  </a:cubicBezTo>
                  <a:cubicBezTo>
                    <a:pt x="13314" y="39425"/>
                    <a:pt x="9662" y="40364"/>
                    <a:pt x="5855" y="40612"/>
                  </a:cubicBezTo>
                  <a:lnTo>
                    <a:pt x="5855" y="40612"/>
                  </a:lnTo>
                  <a:cubicBezTo>
                    <a:pt x="8099" y="38999"/>
                    <a:pt x="10495" y="37615"/>
                    <a:pt x="13043" y="36534"/>
                  </a:cubicBezTo>
                  <a:cubicBezTo>
                    <a:pt x="16264" y="35120"/>
                    <a:pt x="19642" y="34177"/>
                    <a:pt x="23099" y="33784"/>
                  </a:cubicBezTo>
                  <a:close/>
                  <a:moveTo>
                    <a:pt x="24828" y="26399"/>
                  </a:moveTo>
                  <a:cubicBezTo>
                    <a:pt x="26713" y="26399"/>
                    <a:pt x="27970" y="26949"/>
                    <a:pt x="28363" y="27813"/>
                  </a:cubicBezTo>
                  <a:cubicBezTo>
                    <a:pt x="28913" y="29149"/>
                    <a:pt x="27420" y="31191"/>
                    <a:pt x="24671" y="33313"/>
                  </a:cubicBezTo>
                  <a:lnTo>
                    <a:pt x="24671" y="33391"/>
                  </a:lnTo>
                  <a:lnTo>
                    <a:pt x="23099" y="33391"/>
                  </a:lnTo>
                  <a:cubicBezTo>
                    <a:pt x="19564" y="33784"/>
                    <a:pt x="16107" y="34727"/>
                    <a:pt x="12885" y="36141"/>
                  </a:cubicBezTo>
                  <a:cubicBezTo>
                    <a:pt x="10136" y="37320"/>
                    <a:pt x="7464" y="38812"/>
                    <a:pt x="5029" y="40620"/>
                  </a:cubicBezTo>
                  <a:cubicBezTo>
                    <a:pt x="3222" y="40541"/>
                    <a:pt x="1965" y="40148"/>
                    <a:pt x="1572" y="39205"/>
                  </a:cubicBezTo>
                  <a:cubicBezTo>
                    <a:pt x="1022" y="37870"/>
                    <a:pt x="2515" y="35748"/>
                    <a:pt x="5264" y="33706"/>
                  </a:cubicBezTo>
                  <a:cubicBezTo>
                    <a:pt x="8171" y="33706"/>
                    <a:pt x="12493" y="32763"/>
                    <a:pt x="16971" y="30799"/>
                  </a:cubicBezTo>
                  <a:cubicBezTo>
                    <a:pt x="19799" y="29699"/>
                    <a:pt x="22392" y="28206"/>
                    <a:pt x="24828" y="26399"/>
                  </a:cubicBezTo>
                  <a:close/>
                  <a:moveTo>
                    <a:pt x="24828" y="33784"/>
                  </a:moveTo>
                  <a:cubicBezTo>
                    <a:pt x="26792" y="33784"/>
                    <a:pt x="27970" y="34256"/>
                    <a:pt x="28285" y="35120"/>
                  </a:cubicBezTo>
                  <a:lnTo>
                    <a:pt x="28285" y="35198"/>
                  </a:lnTo>
                  <a:cubicBezTo>
                    <a:pt x="29306" y="37555"/>
                    <a:pt x="24042" y="42034"/>
                    <a:pt x="16814" y="45176"/>
                  </a:cubicBezTo>
                  <a:cubicBezTo>
                    <a:pt x="14457" y="46198"/>
                    <a:pt x="12021" y="46983"/>
                    <a:pt x="9507" y="47533"/>
                  </a:cubicBezTo>
                  <a:cubicBezTo>
                    <a:pt x="8407" y="46748"/>
                    <a:pt x="7700" y="45491"/>
                    <a:pt x="7700" y="44155"/>
                  </a:cubicBezTo>
                  <a:cubicBezTo>
                    <a:pt x="7700" y="45884"/>
                    <a:pt x="6600" y="47455"/>
                    <a:pt x="4950" y="48005"/>
                  </a:cubicBezTo>
                  <a:cubicBezTo>
                    <a:pt x="3222" y="47926"/>
                    <a:pt x="1965" y="47455"/>
                    <a:pt x="1572" y="46591"/>
                  </a:cubicBezTo>
                  <a:cubicBezTo>
                    <a:pt x="943" y="45255"/>
                    <a:pt x="2436" y="43212"/>
                    <a:pt x="5186" y="41091"/>
                  </a:cubicBezTo>
                  <a:cubicBezTo>
                    <a:pt x="5290" y="41094"/>
                    <a:pt x="5396" y="41095"/>
                    <a:pt x="5504" y="41095"/>
                  </a:cubicBezTo>
                  <a:cubicBezTo>
                    <a:pt x="8403" y="41095"/>
                    <a:pt x="12577" y="40081"/>
                    <a:pt x="16971" y="38262"/>
                  </a:cubicBezTo>
                  <a:cubicBezTo>
                    <a:pt x="19721" y="37084"/>
                    <a:pt x="22392" y="35591"/>
                    <a:pt x="24828" y="33784"/>
                  </a:cubicBezTo>
                  <a:close/>
                  <a:moveTo>
                    <a:pt x="20742" y="0"/>
                  </a:moveTo>
                  <a:cubicBezTo>
                    <a:pt x="20742" y="2279"/>
                    <a:pt x="18935" y="4086"/>
                    <a:pt x="16657" y="4086"/>
                  </a:cubicBezTo>
                  <a:cubicBezTo>
                    <a:pt x="17442" y="4086"/>
                    <a:pt x="18149" y="4243"/>
                    <a:pt x="18857" y="4714"/>
                  </a:cubicBezTo>
                  <a:cubicBezTo>
                    <a:pt x="16814" y="5186"/>
                    <a:pt x="14850" y="5893"/>
                    <a:pt x="12964" y="6678"/>
                  </a:cubicBezTo>
                  <a:cubicBezTo>
                    <a:pt x="5186" y="10057"/>
                    <a:pt x="0" y="14771"/>
                    <a:pt x="1257" y="17364"/>
                  </a:cubicBezTo>
                  <a:cubicBezTo>
                    <a:pt x="1650" y="18306"/>
                    <a:pt x="2829" y="18856"/>
                    <a:pt x="4557" y="19013"/>
                  </a:cubicBezTo>
                  <a:cubicBezTo>
                    <a:pt x="1886" y="21135"/>
                    <a:pt x="629" y="23178"/>
                    <a:pt x="1257" y="24670"/>
                  </a:cubicBezTo>
                  <a:cubicBezTo>
                    <a:pt x="1650" y="25613"/>
                    <a:pt x="2829" y="26163"/>
                    <a:pt x="4557" y="26320"/>
                  </a:cubicBezTo>
                  <a:cubicBezTo>
                    <a:pt x="1886" y="28442"/>
                    <a:pt x="629" y="30563"/>
                    <a:pt x="1257" y="31977"/>
                  </a:cubicBezTo>
                  <a:cubicBezTo>
                    <a:pt x="1650" y="32998"/>
                    <a:pt x="2829" y="33470"/>
                    <a:pt x="4557" y="33627"/>
                  </a:cubicBezTo>
                  <a:cubicBezTo>
                    <a:pt x="1965" y="35748"/>
                    <a:pt x="550" y="37870"/>
                    <a:pt x="1257" y="39362"/>
                  </a:cubicBezTo>
                  <a:cubicBezTo>
                    <a:pt x="1650" y="40384"/>
                    <a:pt x="2829" y="40855"/>
                    <a:pt x="4557" y="41012"/>
                  </a:cubicBezTo>
                  <a:cubicBezTo>
                    <a:pt x="1886" y="43134"/>
                    <a:pt x="629" y="45255"/>
                    <a:pt x="1257" y="46669"/>
                  </a:cubicBezTo>
                  <a:cubicBezTo>
                    <a:pt x="1650" y="47769"/>
                    <a:pt x="2986" y="48319"/>
                    <a:pt x="4950" y="48398"/>
                  </a:cubicBezTo>
                  <a:cubicBezTo>
                    <a:pt x="6600" y="48948"/>
                    <a:pt x="7779" y="50440"/>
                    <a:pt x="7779" y="52248"/>
                  </a:cubicBezTo>
                  <a:cubicBezTo>
                    <a:pt x="7779" y="49969"/>
                    <a:pt x="9586" y="48162"/>
                    <a:pt x="11864" y="48162"/>
                  </a:cubicBezTo>
                  <a:cubicBezTo>
                    <a:pt x="11236" y="48162"/>
                    <a:pt x="10686" y="48005"/>
                    <a:pt x="10136" y="47769"/>
                  </a:cubicBezTo>
                  <a:cubicBezTo>
                    <a:pt x="12493" y="47219"/>
                    <a:pt x="14771" y="46512"/>
                    <a:pt x="17050" y="45569"/>
                  </a:cubicBezTo>
                  <a:cubicBezTo>
                    <a:pt x="24671" y="42269"/>
                    <a:pt x="29856" y="37634"/>
                    <a:pt x="28756" y="34963"/>
                  </a:cubicBezTo>
                  <a:cubicBezTo>
                    <a:pt x="28285" y="34020"/>
                    <a:pt x="27185" y="33470"/>
                    <a:pt x="25378" y="33313"/>
                  </a:cubicBezTo>
                  <a:cubicBezTo>
                    <a:pt x="27970" y="31191"/>
                    <a:pt x="29306" y="29070"/>
                    <a:pt x="28756" y="27656"/>
                  </a:cubicBezTo>
                  <a:cubicBezTo>
                    <a:pt x="28285" y="26635"/>
                    <a:pt x="27106" y="26163"/>
                    <a:pt x="25378" y="26006"/>
                  </a:cubicBezTo>
                  <a:cubicBezTo>
                    <a:pt x="28049" y="23885"/>
                    <a:pt x="29385" y="21763"/>
                    <a:pt x="28756" y="20271"/>
                  </a:cubicBezTo>
                  <a:cubicBezTo>
                    <a:pt x="28285" y="19328"/>
                    <a:pt x="27185" y="18778"/>
                    <a:pt x="25378" y="18621"/>
                  </a:cubicBezTo>
                  <a:cubicBezTo>
                    <a:pt x="28049" y="16499"/>
                    <a:pt x="29306" y="14378"/>
                    <a:pt x="28756" y="12964"/>
                  </a:cubicBezTo>
                  <a:cubicBezTo>
                    <a:pt x="28285" y="11942"/>
                    <a:pt x="27185" y="11392"/>
                    <a:pt x="25378" y="11314"/>
                  </a:cubicBezTo>
                  <a:cubicBezTo>
                    <a:pt x="28049" y="9193"/>
                    <a:pt x="29306" y="7071"/>
                    <a:pt x="28756" y="5578"/>
                  </a:cubicBezTo>
                  <a:cubicBezTo>
                    <a:pt x="28285" y="4478"/>
                    <a:pt x="26792" y="3929"/>
                    <a:pt x="24513" y="3929"/>
                  </a:cubicBezTo>
                  <a:lnTo>
                    <a:pt x="23649" y="3929"/>
                  </a:lnTo>
                  <a:cubicBezTo>
                    <a:pt x="21921" y="3379"/>
                    <a:pt x="20742" y="1807"/>
                    <a:pt x="20742" y="0"/>
                  </a:cubicBezTo>
                  <a:close/>
                </a:path>
              </a:pathLst>
            </a:custGeom>
            <a:solidFill>
              <a:schemeClr val="lt1"/>
            </a:solidFill>
            <a:ln w="9525">
              <a:solidFill>
                <a:srgbClr val="ffffff"/>
              </a:solidFill>
              <a:round/>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000000"/>
                </a:solidFill>
                <a:latin typeface="Arial"/>
              </a:endParaRPr>
            </a:p>
          </p:txBody>
        </p:sp>
      </p:grpSp>
      <p:sp>
        <p:nvSpPr>
          <p:cNvPr id="1159" name="PlaceHolder 1"/>
          <p:cNvSpPr>
            <a:spLocks noGrp="1"/>
          </p:cNvSpPr>
          <p:nvPr>
            <p:ph type="title"/>
          </p:nvPr>
        </p:nvSpPr>
        <p:spPr>
          <a:xfrm>
            <a:off x="720000" y="444960"/>
            <a:ext cx="7703640" cy="572400"/>
          </a:xfrm>
          <a:prstGeom prst="rect">
            <a:avLst/>
          </a:prstGeom>
          <a:noFill/>
          <a:ln w="0">
            <a:noFill/>
          </a:ln>
        </p:spPr>
        <p:txBody>
          <a:bodyPr tIns="91440" bIns="91440" anchor="t">
            <a:noAutofit/>
          </a:bodyPr>
          <a:p>
            <a:pPr indent="0">
              <a:buNone/>
            </a:pPr>
            <a:r>
              <a:rPr b="0" lang="uk-UA" sz="2900" spc="-1" strike="noStrike">
                <a:solidFill>
                  <a:srgbClr val="000000"/>
                </a:solidFill>
                <a:latin typeface="Arial"/>
              </a:rPr>
              <a:t>Click to edit the title text format</a:t>
            </a:r>
            <a:endParaRPr b="0" lang="uk-UA" sz="2900" spc="-1" strike="noStrike">
              <a:solidFill>
                <a:srgbClr val="000000"/>
              </a:solidFill>
              <a:latin typeface="Arial"/>
            </a:endParaRPr>
          </a:p>
        </p:txBody>
      </p:sp>
      <p:sp>
        <p:nvSpPr>
          <p:cNvPr id="1160" name="PlaceHolder 2"/>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uk-UA" sz="1400" spc="-1" strike="noStrike">
                <a:solidFill>
                  <a:srgbClr val="000000"/>
                </a:solidFill>
                <a:latin typeface="Arial"/>
              </a:rPr>
              <a:t>Click to edit the outline text format</a:t>
            </a:r>
            <a:endParaRPr b="0" lang="uk-UA" sz="14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uk-UA" sz="1400" spc="-1" strike="noStrike">
                <a:solidFill>
                  <a:srgbClr val="000000"/>
                </a:solidFill>
                <a:latin typeface="Arial"/>
              </a:rPr>
              <a:t>Second Outline Level</a:t>
            </a:r>
            <a:endParaRPr b="0" lang="uk-UA" sz="14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uk-UA" sz="1400" spc="-1" strike="noStrike">
                <a:solidFill>
                  <a:srgbClr val="000000"/>
                </a:solidFill>
                <a:latin typeface="Arial"/>
              </a:rPr>
              <a:t>Third Outline Level</a:t>
            </a:r>
            <a:endParaRPr b="0" lang="uk-UA" sz="14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uk-UA" sz="1400" spc="-1" strike="noStrike">
                <a:solidFill>
                  <a:srgbClr val="000000"/>
                </a:solidFill>
                <a:latin typeface="Arial"/>
              </a:rPr>
              <a:t>Fourth Outline Level</a:t>
            </a:r>
            <a:endParaRPr b="0" lang="uk-UA" sz="14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uk-UA" sz="2000" spc="-1" strike="noStrike">
                <a:solidFill>
                  <a:srgbClr val="000000"/>
                </a:solidFill>
                <a:latin typeface="Arial"/>
              </a:rPr>
              <a:t>Fifth Outline Level</a:t>
            </a:r>
            <a:endParaRPr b="0" lang="uk-UA" sz="20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uk-UA" sz="2000" spc="-1" strike="noStrike">
                <a:solidFill>
                  <a:srgbClr val="000000"/>
                </a:solidFill>
                <a:latin typeface="Arial"/>
              </a:rPr>
              <a:t>Sixth Outline Level</a:t>
            </a:r>
            <a:endParaRPr b="0" lang="uk-UA" sz="20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uk-UA" sz="2000" spc="-1" strike="noStrike">
                <a:solidFill>
                  <a:srgbClr val="000000"/>
                </a:solidFill>
                <a:latin typeface="Arial"/>
              </a:rPr>
              <a:t>Seventh Outline Level</a:t>
            </a:r>
            <a:endParaRPr b="0" lang="uk-UA"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961" r:id="rId6"/>
    <p:sldLayoutId id="2147483962" r:id="rId7"/>
    <p:sldLayoutId id="2147483963" r:id="rId8"/>
    <p:sldLayoutId id="2147483964" r:id="rId9"/>
    <p:sldLayoutId id="2147483965" r:id="rId10"/>
    <p:sldLayoutId id="2147483966" r:id="rId11"/>
    <p:sldLayoutId id="2147483967" r:id="rId12"/>
    <p:sldLayoutId id="2147483968" r:id="rId13"/>
    <p:sldLayoutId id="2147483969" r:id="rId14"/>
    <p:sldLayoutId id="2147483970" r:id="rId15"/>
    <p:sldLayoutId id="2147483971" r:id="rId16"/>
    <p:sldLayoutId id="2147483972" r:id="rId17"/>
  </p:sldLayoutIdLst>
</p:sldMaster>
</file>

<file path=ppt/slideMasters/slideMaster2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dk1"/>
        </a:solidFill>
      </p:bgPr>
    </p:bg>
    <p:spTree>
      <p:nvGrpSpPr>
        <p:cNvPr id="1" name=""/>
        <p:cNvGrpSpPr/>
        <p:nvPr/>
      </p:nvGrpSpPr>
      <p:grpSpPr>
        <a:xfrm>
          <a:off x="0" y="0"/>
          <a:ext cx="0" cy="0"/>
          <a:chOff x="0" y="0"/>
          <a:chExt cx="0" cy="0"/>
        </a:xfrm>
      </p:grpSpPr>
      <p:pic>
        <p:nvPicPr>
          <p:cNvPr id="1197" name="Google Shape;390;p29" descr=""/>
          <p:cNvPicPr/>
          <p:nvPr/>
        </p:nvPicPr>
        <p:blipFill>
          <a:blip r:embed="rId2"/>
          <a:stretch/>
        </p:blipFill>
        <p:spPr>
          <a:xfrm>
            <a:off x="0" y="0"/>
            <a:ext cx="9143640" cy="5143320"/>
          </a:xfrm>
          <a:prstGeom prst="rect">
            <a:avLst/>
          </a:prstGeom>
          <a:ln w="0">
            <a:noFill/>
          </a:ln>
        </p:spPr>
      </p:pic>
      <p:sp>
        <p:nvSpPr>
          <p:cNvPr id="1198" name="PlaceHolder 1"/>
          <p:cNvSpPr>
            <a:spLocks noGrp="1"/>
          </p:cNvSpPr>
          <p:nvPr>
            <p:ph type="title"/>
          </p:nvPr>
        </p:nvSpPr>
        <p:spPr>
          <a:xfrm>
            <a:off x="2347920" y="539640"/>
            <a:ext cx="4447800" cy="1090800"/>
          </a:xfrm>
          <a:prstGeom prst="rect">
            <a:avLst/>
          </a:prstGeom>
          <a:noFill/>
          <a:ln w="0">
            <a:noFill/>
          </a:ln>
        </p:spPr>
        <p:txBody>
          <a:bodyPr tIns="91440" bIns="91440" anchor="b">
            <a:noAutofit/>
          </a:bodyPr>
          <a:p>
            <a:pPr indent="0">
              <a:buNone/>
            </a:pPr>
            <a:r>
              <a:rPr b="0" lang="uk-UA" sz="6000" spc="-1" strike="noStrike">
                <a:solidFill>
                  <a:srgbClr val="000000"/>
                </a:solidFill>
                <a:latin typeface="Arial"/>
              </a:rPr>
              <a:t>Click to edit the title text format</a:t>
            </a:r>
            <a:endParaRPr b="0" lang="uk-UA" sz="6000" spc="-1" strike="noStrike">
              <a:solidFill>
                <a:srgbClr val="000000"/>
              </a:solidFill>
              <a:latin typeface="Arial"/>
            </a:endParaRPr>
          </a:p>
        </p:txBody>
      </p:sp>
      <p:sp>
        <p:nvSpPr>
          <p:cNvPr id="1199" name="Google Shape;393;p29"/>
          <p:cNvSpPr/>
          <p:nvPr/>
        </p:nvSpPr>
        <p:spPr>
          <a:xfrm>
            <a:off x="2099160" y="3611880"/>
            <a:ext cx="4945320" cy="555840"/>
          </a:xfrm>
          <a:prstGeom prst="rect">
            <a:avLst/>
          </a:prstGeom>
          <a:noFill/>
          <a:ln w="0">
            <a:noFill/>
          </a:ln>
        </p:spPr>
        <p:style>
          <a:lnRef idx="0"/>
          <a:fillRef idx="0"/>
          <a:effectRef idx="0"/>
          <a:fontRef idx="minor"/>
        </p:style>
        <p:txBody>
          <a:bodyPr tIns="91440" bIns="91440" anchor="t">
            <a:noAutofit/>
          </a:bodyPr>
          <a:p>
            <a:pPr algn="ctr">
              <a:lnSpc>
                <a:spcPct val="100000"/>
              </a:lnSpc>
              <a:spcBef>
                <a:spcPts val="300"/>
              </a:spcBef>
              <a:tabLst>
                <a:tab algn="l" pos="0"/>
              </a:tabLst>
            </a:pPr>
            <a:r>
              <a:rPr b="1" lang="en" sz="1200" spc="-1" strike="noStrike">
                <a:solidFill>
                  <a:schemeClr val="lt1"/>
                </a:solidFill>
                <a:latin typeface="Actor"/>
                <a:ea typeface="Actor"/>
              </a:rPr>
              <a:t>CREDITS:</a:t>
            </a:r>
            <a:r>
              <a:rPr b="0" lang="en" sz="1200" spc="-1" strike="noStrike">
                <a:solidFill>
                  <a:schemeClr val="lt1"/>
                </a:solidFill>
                <a:latin typeface="Actor"/>
                <a:ea typeface="Actor"/>
              </a:rPr>
              <a:t> This presentation template was created by </a:t>
            </a:r>
            <a:r>
              <a:rPr b="1" lang="en" sz="1200" spc="-1" strike="noStrike" u="sng">
                <a:solidFill>
                  <a:schemeClr val="lt1"/>
                </a:solidFill>
                <a:uFillTx/>
                <a:latin typeface="Actor"/>
                <a:ea typeface="Actor"/>
                <a:hlinkClick r:id="rId3"/>
              </a:rPr>
              <a:t>Slidesgo</a:t>
            </a:r>
            <a:r>
              <a:rPr b="0" lang="en" sz="1200" spc="-1" strike="noStrike">
                <a:solidFill>
                  <a:schemeClr val="lt1"/>
                </a:solidFill>
                <a:latin typeface="Actor"/>
                <a:ea typeface="Actor"/>
              </a:rPr>
              <a:t>, and includes icons by </a:t>
            </a:r>
            <a:r>
              <a:rPr b="1" lang="en" sz="1200" spc="-1" strike="noStrike" u="sng">
                <a:solidFill>
                  <a:schemeClr val="lt1"/>
                </a:solidFill>
                <a:uFillTx/>
                <a:latin typeface="Actor"/>
                <a:ea typeface="Actor"/>
                <a:hlinkClick r:id="rId4"/>
              </a:rPr>
              <a:t>Flaticon</a:t>
            </a:r>
            <a:r>
              <a:rPr b="0" lang="en" sz="1200" spc="-1" strike="noStrike">
                <a:solidFill>
                  <a:schemeClr val="lt1"/>
                </a:solidFill>
                <a:latin typeface="Actor"/>
                <a:ea typeface="Actor"/>
              </a:rPr>
              <a:t>, and infographics &amp; images by </a:t>
            </a:r>
            <a:r>
              <a:rPr b="1" lang="en" sz="1200" spc="-1" strike="noStrike" u="sng">
                <a:solidFill>
                  <a:schemeClr val="lt1"/>
                </a:solidFill>
                <a:uFillTx/>
                <a:latin typeface="Actor"/>
                <a:ea typeface="Actor"/>
                <a:hlinkClick r:id="rId5"/>
              </a:rPr>
              <a:t>Freepik</a:t>
            </a:r>
            <a:r>
              <a:rPr b="0" lang="en" sz="1200" spc="-1" strike="noStrike" u="sng">
                <a:solidFill>
                  <a:schemeClr val="lt1"/>
                </a:solidFill>
                <a:uFillTx/>
                <a:latin typeface="Actor"/>
                <a:ea typeface="Actor"/>
              </a:rPr>
              <a:t> </a:t>
            </a:r>
            <a:endParaRPr b="0" lang="uk-UA" sz="1200" spc="-1" strike="noStrike">
              <a:solidFill>
                <a:srgbClr val="ffffff"/>
              </a:solidFill>
              <a:latin typeface="Arial"/>
            </a:endParaRPr>
          </a:p>
        </p:txBody>
      </p:sp>
      <p:grpSp>
        <p:nvGrpSpPr>
          <p:cNvPr id="1200" name="Google Shape;394;p29"/>
          <p:cNvGrpSpPr/>
          <p:nvPr/>
        </p:nvGrpSpPr>
        <p:grpSpPr>
          <a:xfrm>
            <a:off x="-81720" y="-1889640"/>
            <a:ext cx="8787600" cy="6775920"/>
            <a:chOff x="-81720" y="-1889640"/>
            <a:chExt cx="8787600" cy="6775920"/>
          </a:xfrm>
        </p:grpSpPr>
        <p:sp>
          <p:nvSpPr>
            <p:cNvPr id="1201" name="Google Shape;395;p29"/>
            <p:cNvSpPr/>
            <p:nvPr/>
          </p:nvSpPr>
          <p:spPr>
            <a:xfrm>
              <a:off x="-81720" y="-1889640"/>
              <a:ext cx="2429280" cy="2428920"/>
            </a:xfrm>
            <a:custGeom>
              <a:avLst/>
              <a:gdLst>
                <a:gd name="textAreaLeft" fmla="*/ 0 w 2429280"/>
                <a:gd name="textAreaRight" fmla="*/ 2429640 w 2429280"/>
                <a:gd name="textAreaTop" fmla="*/ 0 h 2428920"/>
                <a:gd name="textAreaBottom" fmla="*/ 2429280 h 2428920"/>
              </a:gdLst>
              <a:ahLst/>
              <a:rect l="textAreaLeft" t="textAreaTop" r="textAreaRight" b="textAreaBottom"/>
              <a:pathLst>
                <a:path w="97192" h="97166">
                  <a:moveTo>
                    <a:pt x="47043" y="1"/>
                  </a:moveTo>
                  <a:lnTo>
                    <a:pt x="47282" y="7412"/>
                  </a:lnTo>
                  <a:lnTo>
                    <a:pt x="47839" y="7412"/>
                  </a:lnTo>
                  <a:lnTo>
                    <a:pt x="47707" y="1"/>
                  </a:lnTo>
                  <a:close/>
                  <a:moveTo>
                    <a:pt x="50389" y="27"/>
                  </a:moveTo>
                  <a:lnTo>
                    <a:pt x="50150" y="7438"/>
                  </a:lnTo>
                  <a:lnTo>
                    <a:pt x="50708" y="7465"/>
                  </a:lnTo>
                  <a:lnTo>
                    <a:pt x="51053" y="54"/>
                  </a:lnTo>
                  <a:cubicBezTo>
                    <a:pt x="50841" y="54"/>
                    <a:pt x="50628" y="27"/>
                    <a:pt x="50389" y="27"/>
                  </a:cubicBezTo>
                  <a:close/>
                  <a:moveTo>
                    <a:pt x="44386" y="160"/>
                  </a:moveTo>
                  <a:lnTo>
                    <a:pt x="43722" y="213"/>
                  </a:lnTo>
                  <a:lnTo>
                    <a:pt x="44466" y="7598"/>
                  </a:lnTo>
                  <a:lnTo>
                    <a:pt x="45024" y="7544"/>
                  </a:lnTo>
                  <a:lnTo>
                    <a:pt x="44386" y="160"/>
                  </a:lnTo>
                  <a:close/>
                  <a:moveTo>
                    <a:pt x="53710" y="266"/>
                  </a:moveTo>
                  <a:lnTo>
                    <a:pt x="52939" y="7624"/>
                  </a:lnTo>
                  <a:lnTo>
                    <a:pt x="53524" y="7704"/>
                  </a:lnTo>
                  <a:lnTo>
                    <a:pt x="54374" y="319"/>
                  </a:lnTo>
                  <a:lnTo>
                    <a:pt x="53710" y="266"/>
                  </a:lnTo>
                  <a:close/>
                  <a:moveTo>
                    <a:pt x="41066" y="585"/>
                  </a:moveTo>
                  <a:cubicBezTo>
                    <a:pt x="40854" y="612"/>
                    <a:pt x="40615" y="638"/>
                    <a:pt x="40402" y="691"/>
                  </a:cubicBezTo>
                  <a:lnTo>
                    <a:pt x="41650" y="7996"/>
                  </a:lnTo>
                  <a:lnTo>
                    <a:pt x="42208" y="7890"/>
                  </a:lnTo>
                  <a:lnTo>
                    <a:pt x="41066" y="585"/>
                  </a:lnTo>
                  <a:close/>
                  <a:moveTo>
                    <a:pt x="57030" y="718"/>
                  </a:moveTo>
                  <a:lnTo>
                    <a:pt x="55755" y="8023"/>
                  </a:lnTo>
                  <a:lnTo>
                    <a:pt x="56313" y="8129"/>
                  </a:lnTo>
                  <a:lnTo>
                    <a:pt x="57694" y="851"/>
                  </a:lnTo>
                  <a:lnTo>
                    <a:pt x="57030" y="718"/>
                  </a:lnTo>
                  <a:close/>
                  <a:moveTo>
                    <a:pt x="37772" y="1196"/>
                  </a:moveTo>
                  <a:lnTo>
                    <a:pt x="37135" y="1355"/>
                  </a:lnTo>
                  <a:lnTo>
                    <a:pt x="38861" y="8554"/>
                  </a:lnTo>
                  <a:lnTo>
                    <a:pt x="39446" y="8421"/>
                  </a:lnTo>
                  <a:lnTo>
                    <a:pt x="37772" y="1196"/>
                  </a:lnTo>
                  <a:close/>
                  <a:moveTo>
                    <a:pt x="60297" y="1408"/>
                  </a:moveTo>
                  <a:lnTo>
                    <a:pt x="58517" y="8607"/>
                  </a:lnTo>
                  <a:lnTo>
                    <a:pt x="59075" y="8740"/>
                  </a:lnTo>
                  <a:lnTo>
                    <a:pt x="60961" y="1568"/>
                  </a:lnTo>
                  <a:cubicBezTo>
                    <a:pt x="60749" y="1515"/>
                    <a:pt x="60536" y="1462"/>
                    <a:pt x="60297" y="1408"/>
                  </a:cubicBezTo>
                  <a:close/>
                  <a:moveTo>
                    <a:pt x="34532" y="2046"/>
                  </a:moveTo>
                  <a:lnTo>
                    <a:pt x="33894" y="2232"/>
                  </a:lnTo>
                  <a:lnTo>
                    <a:pt x="36126" y="9324"/>
                  </a:lnTo>
                  <a:lnTo>
                    <a:pt x="36683" y="9138"/>
                  </a:lnTo>
                  <a:lnTo>
                    <a:pt x="34532" y="2046"/>
                  </a:lnTo>
                  <a:close/>
                  <a:moveTo>
                    <a:pt x="63538" y="2338"/>
                  </a:moveTo>
                  <a:lnTo>
                    <a:pt x="61253" y="9377"/>
                  </a:lnTo>
                  <a:lnTo>
                    <a:pt x="61811" y="9563"/>
                  </a:lnTo>
                  <a:lnTo>
                    <a:pt x="64175" y="2524"/>
                  </a:lnTo>
                  <a:lnTo>
                    <a:pt x="63538" y="2338"/>
                  </a:lnTo>
                  <a:close/>
                  <a:moveTo>
                    <a:pt x="31371" y="3135"/>
                  </a:moveTo>
                  <a:lnTo>
                    <a:pt x="30760" y="3374"/>
                  </a:lnTo>
                  <a:lnTo>
                    <a:pt x="33469" y="10254"/>
                  </a:lnTo>
                  <a:lnTo>
                    <a:pt x="34001" y="10068"/>
                  </a:lnTo>
                  <a:lnTo>
                    <a:pt x="31371" y="3135"/>
                  </a:lnTo>
                  <a:close/>
                  <a:moveTo>
                    <a:pt x="66699" y="3480"/>
                  </a:moveTo>
                  <a:lnTo>
                    <a:pt x="63910" y="10360"/>
                  </a:lnTo>
                  <a:lnTo>
                    <a:pt x="64467" y="10572"/>
                  </a:lnTo>
                  <a:lnTo>
                    <a:pt x="67310" y="3719"/>
                  </a:lnTo>
                  <a:lnTo>
                    <a:pt x="66699" y="3480"/>
                  </a:lnTo>
                  <a:close/>
                  <a:moveTo>
                    <a:pt x="28290" y="4410"/>
                  </a:moveTo>
                  <a:lnTo>
                    <a:pt x="27679" y="4702"/>
                  </a:lnTo>
                  <a:lnTo>
                    <a:pt x="30866" y="11396"/>
                  </a:lnTo>
                  <a:lnTo>
                    <a:pt x="31397" y="11157"/>
                  </a:lnTo>
                  <a:lnTo>
                    <a:pt x="28290" y="4410"/>
                  </a:lnTo>
                  <a:close/>
                  <a:moveTo>
                    <a:pt x="69753" y="4835"/>
                  </a:moveTo>
                  <a:lnTo>
                    <a:pt x="66513" y="11502"/>
                  </a:lnTo>
                  <a:lnTo>
                    <a:pt x="67044" y="11768"/>
                  </a:lnTo>
                  <a:lnTo>
                    <a:pt x="70364" y="5127"/>
                  </a:lnTo>
                  <a:lnTo>
                    <a:pt x="69753" y="4835"/>
                  </a:lnTo>
                  <a:close/>
                  <a:moveTo>
                    <a:pt x="25315" y="5898"/>
                  </a:moveTo>
                  <a:lnTo>
                    <a:pt x="24730" y="6243"/>
                  </a:lnTo>
                  <a:lnTo>
                    <a:pt x="28369" y="12697"/>
                  </a:lnTo>
                  <a:lnTo>
                    <a:pt x="28847" y="12432"/>
                  </a:lnTo>
                  <a:lnTo>
                    <a:pt x="25315" y="5898"/>
                  </a:lnTo>
                  <a:close/>
                  <a:moveTo>
                    <a:pt x="72728" y="6402"/>
                  </a:moveTo>
                  <a:lnTo>
                    <a:pt x="69036" y="12830"/>
                  </a:lnTo>
                  <a:lnTo>
                    <a:pt x="69514" y="13122"/>
                  </a:lnTo>
                  <a:lnTo>
                    <a:pt x="73286" y="6721"/>
                  </a:lnTo>
                  <a:lnTo>
                    <a:pt x="72728" y="6402"/>
                  </a:lnTo>
                  <a:close/>
                  <a:moveTo>
                    <a:pt x="22446" y="7598"/>
                  </a:moveTo>
                  <a:lnTo>
                    <a:pt x="21888" y="7969"/>
                  </a:lnTo>
                  <a:lnTo>
                    <a:pt x="25952" y="14185"/>
                  </a:lnTo>
                  <a:lnTo>
                    <a:pt x="26430" y="13866"/>
                  </a:lnTo>
                  <a:lnTo>
                    <a:pt x="22446" y="7598"/>
                  </a:lnTo>
                  <a:close/>
                  <a:moveTo>
                    <a:pt x="75570" y="8155"/>
                  </a:moveTo>
                  <a:lnTo>
                    <a:pt x="71453" y="14344"/>
                  </a:lnTo>
                  <a:lnTo>
                    <a:pt x="71905" y="14637"/>
                  </a:lnTo>
                  <a:lnTo>
                    <a:pt x="76128" y="8554"/>
                  </a:lnTo>
                  <a:lnTo>
                    <a:pt x="75570" y="8155"/>
                  </a:lnTo>
                  <a:close/>
                  <a:moveTo>
                    <a:pt x="19684" y="9510"/>
                  </a:moveTo>
                  <a:lnTo>
                    <a:pt x="19152" y="9908"/>
                  </a:lnTo>
                  <a:lnTo>
                    <a:pt x="23641" y="15805"/>
                  </a:lnTo>
                  <a:lnTo>
                    <a:pt x="24093" y="15487"/>
                  </a:lnTo>
                  <a:lnTo>
                    <a:pt x="19684" y="9510"/>
                  </a:lnTo>
                  <a:close/>
                  <a:moveTo>
                    <a:pt x="78280" y="10121"/>
                  </a:moveTo>
                  <a:lnTo>
                    <a:pt x="73738" y="15991"/>
                  </a:lnTo>
                  <a:lnTo>
                    <a:pt x="74189" y="16337"/>
                  </a:lnTo>
                  <a:lnTo>
                    <a:pt x="78811" y="10546"/>
                  </a:lnTo>
                  <a:lnTo>
                    <a:pt x="78280" y="10121"/>
                  </a:lnTo>
                  <a:close/>
                  <a:moveTo>
                    <a:pt x="17054" y="11608"/>
                  </a:moveTo>
                  <a:lnTo>
                    <a:pt x="16549" y="12033"/>
                  </a:lnTo>
                  <a:lnTo>
                    <a:pt x="21437" y="17611"/>
                  </a:lnTo>
                  <a:lnTo>
                    <a:pt x="21888" y="17240"/>
                  </a:lnTo>
                  <a:lnTo>
                    <a:pt x="17054" y="11608"/>
                  </a:lnTo>
                  <a:close/>
                  <a:moveTo>
                    <a:pt x="80856" y="12246"/>
                  </a:moveTo>
                  <a:lnTo>
                    <a:pt x="75916" y="17797"/>
                  </a:lnTo>
                  <a:lnTo>
                    <a:pt x="76367" y="18169"/>
                  </a:lnTo>
                  <a:lnTo>
                    <a:pt x="81361" y="12697"/>
                  </a:lnTo>
                  <a:lnTo>
                    <a:pt x="80856" y="12246"/>
                  </a:lnTo>
                  <a:close/>
                  <a:moveTo>
                    <a:pt x="14610" y="13866"/>
                  </a:moveTo>
                  <a:cubicBezTo>
                    <a:pt x="14451" y="13999"/>
                    <a:pt x="14291" y="14158"/>
                    <a:pt x="14132" y="14318"/>
                  </a:cubicBezTo>
                  <a:lnTo>
                    <a:pt x="19391" y="19551"/>
                  </a:lnTo>
                  <a:lnTo>
                    <a:pt x="19790" y="19179"/>
                  </a:lnTo>
                  <a:lnTo>
                    <a:pt x="14610" y="13866"/>
                  </a:lnTo>
                  <a:close/>
                  <a:moveTo>
                    <a:pt x="83300" y="14557"/>
                  </a:moveTo>
                  <a:lnTo>
                    <a:pt x="77988" y="19763"/>
                  </a:lnTo>
                  <a:cubicBezTo>
                    <a:pt x="78120" y="19869"/>
                    <a:pt x="78253" y="20029"/>
                    <a:pt x="78386" y="20161"/>
                  </a:cubicBezTo>
                  <a:lnTo>
                    <a:pt x="83752" y="15035"/>
                  </a:lnTo>
                  <a:cubicBezTo>
                    <a:pt x="83592" y="14876"/>
                    <a:pt x="83459" y="14716"/>
                    <a:pt x="83300" y="14557"/>
                  </a:cubicBezTo>
                  <a:close/>
                  <a:moveTo>
                    <a:pt x="12299" y="16257"/>
                  </a:moveTo>
                  <a:lnTo>
                    <a:pt x="11848" y="16762"/>
                  </a:lnTo>
                  <a:lnTo>
                    <a:pt x="17452" y="21622"/>
                  </a:lnTo>
                  <a:cubicBezTo>
                    <a:pt x="17585" y="21490"/>
                    <a:pt x="17691" y="21357"/>
                    <a:pt x="17824" y="21197"/>
                  </a:cubicBezTo>
                  <a:lnTo>
                    <a:pt x="12299" y="16257"/>
                  </a:lnTo>
                  <a:close/>
                  <a:moveTo>
                    <a:pt x="85531" y="17027"/>
                  </a:moveTo>
                  <a:lnTo>
                    <a:pt x="79900" y="21835"/>
                  </a:lnTo>
                  <a:cubicBezTo>
                    <a:pt x="80033" y="21968"/>
                    <a:pt x="80139" y="22127"/>
                    <a:pt x="80272" y="22260"/>
                  </a:cubicBezTo>
                  <a:lnTo>
                    <a:pt x="85983" y="17532"/>
                  </a:lnTo>
                  <a:lnTo>
                    <a:pt x="85531" y="17027"/>
                  </a:lnTo>
                  <a:close/>
                  <a:moveTo>
                    <a:pt x="10148" y="18833"/>
                  </a:moveTo>
                  <a:lnTo>
                    <a:pt x="9749" y="19365"/>
                  </a:lnTo>
                  <a:lnTo>
                    <a:pt x="15673" y="23827"/>
                  </a:lnTo>
                  <a:lnTo>
                    <a:pt x="16018" y="23402"/>
                  </a:lnTo>
                  <a:lnTo>
                    <a:pt x="10148" y="18833"/>
                  </a:lnTo>
                  <a:close/>
                  <a:moveTo>
                    <a:pt x="87630" y="19630"/>
                  </a:moveTo>
                  <a:lnTo>
                    <a:pt x="81680" y="24040"/>
                  </a:lnTo>
                  <a:lnTo>
                    <a:pt x="82025" y="24518"/>
                  </a:lnTo>
                  <a:lnTo>
                    <a:pt x="88028" y="20161"/>
                  </a:lnTo>
                  <a:lnTo>
                    <a:pt x="87630" y="19630"/>
                  </a:lnTo>
                  <a:close/>
                  <a:moveTo>
                    <a:pt x="8182" y="21543"/>
                  </a:moveTo>
                  <a:cubicBezTo>
                    <a:pt x="8076" y="21729"/>
                    <a:pt x="7943" y="21915"/>
                    <a:pt x="7810" y="22101"/>
                  </a:cubicBezTo>
                  <a:lnTo>
                    <a:pt x="14052" y="26165"/>
                  </a:lnTo>
                  <a:lnTo>
                    <a:pt x="14345" y="25686"/>
                  </a:lnTo>
                  <a:lnTo>
                    <a:pt x="8182" y="21543"/>
                  </a:lnTo>
                  <a:close/>
                  <a:moveTo>
                    <a:pt x="89542" y="22366"/>
                  </a:moveTo>
                  <a:lnTo>
                    <a:pt x="83273" y="26377"/>
                  </a:lnTo>
                  <a:cubicBezTo>
                    <a:pt x="83380" y="26536"/>
                    <a:pt x="83486" y="26696"/>
                    <a:pt x="83566" y="26855"/>
                  </a:cubicBezTo>
                  <a:lnTo>
                    <a:pt x="83592" y="26855"/>
                  </a:lnTo>
                  <a:lnTo>
                    <a:pt x="89887" y="22924"/>
                  </a:lnTo>
                  <a:cubicBezTo>
                    <a:pt x="89781" y="22738"/>
                    <a:pt x="89648" y="22552"/>
                    <a:pt x="89542" y="22366"/>
                  </a:cubicBezTo>
                  <a:close/>
                  <a:moveTo>
                    <a:pt x="6429" y="24411"/>
                  </a:moveTo>
                  <a:cubicBezTo>
                    <a:pt x="6296" y="24597"/>
                    <a:pt x="6190" y="24783"/>
                    <a:pt x="6084" y="24969"/>
                  </a:cubicBezTo>
                  <a:lnTo>
                    <a:pt x="12565" y="28582"/>
                  </a:lnTo>
                  <a:cubicBezTo>
                    <a:pt x="12671" y="28422"/>
                    <a:pt x="12751" y="28263"/>
                    <a:pt x="12857" y="28104"/>
                  </a:cubicBezTo>
                  <a:lnTo>
                    <a:pt x="6429" y="24411"/>
                  </a:lnTo>
                  <a:close/>
                  <a:moveTo>
                    <a:pt x="91242" y="25261"/>
                  </a:moveTo>
                  <a:lnTo>
                    <a:pt x="84734" y="28821"/>
                  </a:lnTo>
                  <a:cubicBezTo>
                    <a:pt x="84814" y="28980"/>
                    <a:pt x="84894" y="29140"/>
                    <a:pt x="85000" y="29325"/>
                  </a:cubicBezTo>
                  <a:lnTo>
                    <a:pt x="91561" y="25819"/>
                  </a:lnTo>
                  <a:lnTo>
                    <a:pt x="91242" y="25261"/>
                  </a:lnTo>
                  <a:close/>
                  <a:moveTo>
                    <a:pt x="4862" y="27360"/>
                  </a:moveTo>
                  <a:cubicBezTo>
                    <a:pt x="4756" y="27546"/>
                    <a:pt x="4649" y="27758"/>
                    <a:pt x="4570" y="27971"/>
                  </a:cubicBezTo>
                  <a:lnTo>
                    <a:pt x="11290" y="31132"/>
                  </a:lnTo>
                  <a:cubicBezTo>
                    <a:pt x="11370" y="30946"/>
                    <a:pt x="11449" y="30786"/>
                    <a:pt x="11529" y="30600"/>
                  </a:cubicBezTo>
                  <a:lnTo>
                    <a:pt x="4862" y="27360"/>
                  </a:lnTo>
                  <a:close/>
                  <a:moveTo>
                    <a:pt x="92730" y="28236"/>
                  </a:moveTo>
                  <a:lnTo>
                    <a:pt x="86009" y="31344"/>
                  </a:lnTo>
                  <a:cubicBezTo>
                    <a:pt x="86089" y="31504"/>
                    <a:pt x="86142" y="31690"/>
                    <a:pt x="86222" y="31849"/>
                  </a:cubicBezTo>
                  <a:lnTo>
                    <a:pt x="86248" y="31849"/>
                  </a:lnTo>
                  <a:lnTo>
                    <a:pt x="93022" y="28847"/>
                  </a:lnTo>
                  <a:cubicBezTo>
                    <a:pt x="92942" y="28635"/>
                    <a:pt x="92836" y="28422"/>
                    <a:pt x="92730" y="28236"/>
                  </a:cubicBezTo>
                  <a:close/>
                  <a:moveTo>
                    <a:pt x="3481" y="30415"/>
                  </a:moveTo>
                  <a:lnTo>
                    <a:pt x="3242" y="31052"/>
                  </a:lnTo>
                  <a:lnTo>
                    <a:pt x="10174" y="33735"/>
                  </a:lnTo>
                  <a:cubicBezTo>
                    <a:pt x="10227" y="33549"/>
                    <a:pt x="10307" y="33363"/>
                    <a:pt x="10387" y="33204"/>
                  </a:cubicBezTo>
                  <a:lnTo>
                    <a:pt x="10360" y="33204"/>
                  </a:lnTo>
                  <a:lnTo>
                    <a:pt x="3481" y="30415"/>
                  </a:lnTo>
                  <a:close/>
                  <a:moveTo>
                    <a:pt x="94031" y="31318"/>
                  </a:moveTo>
                  <a:lnTo>
                    <a:pt x="87098" y="33947"/>
                  </a:lnTo>
                  <a:cubicBezTo>
                    <a:pt x="87151" y="34107"/>
                    <a:pt x="87231" y="34293"/>
                    <a:pt x="87284" y="34479"/>
                  </a:cubicBezTo>
                  <a:lnTo>
                    <a:pt x="94270" y="31929"/>
                  </a:lnTo>
                  <a:lnTo>
                    <a:pt x="94031" y="31318"/>
                  </a:lnTo>
                  <a:close/>
                  <a:moveTo>
                    <a:pt x="2338" y="33575"/>
                  </a:moveTo>
                  <a:cubicBezTo>
                    <a:pt x="2285" y="33788"/>
                    <a:pt x="2206" y="34000"/>
                    <a:pt x="2153" y="34213"/>
                  </a:cubicBezTo>
                  <a:lnTo>
                    <a:pt x="9218" y="36418"/>
                  </a:lnTo>
                  <a:cubicBezTo>
                    <a:pt x="9298" y="36232"/>
                    <a:pt x="9351" y="36046"/>
                    <a:pt x="9404" y="35860"/>
                  </a:cubicBezTo>
                  <a:lnTo>
                    <a:pt x="2338" y="33575"/>
                  </a:lnTo>
                  <a:close/>
                  <a:moveTo>
                    <a:pt x="95120" y="34479"/>
                  </a:moveTo>
                  <a:lnTo>
                    <a:pt x="88001" y="36630"/>
                  </a:lnTo>
                  <a:cubicBezTo>
                    <a:pt x="88055" y="36816"/>
                    <a:pt x="88108" y="37002"/>
                    <a:pt x="88161" y="37188"/>
                  </a:cubicBezTo>
                  <a:lnTo>
                    <a:pt x="95306" y="35116"/>
                  </a:lnTo>
                  <a:cubicBezTo>
                    <a:pt x="95226" y="34904"/>
                    <a:pt x="95173" y="34691"/>
                    <a:pt x="95120" y="34479"/>
                  </a:cubicBezTo>
                  <a:close/>
                  <a:moveTo>
                    <a:pt x="1435" y="36789"/>
                  </a:moveTo>
                  <a:lnTo>
                    <a:pt x="1276" y="37454"/>
                  </a:lnTo>
                  <a:lnTo>
                    <a:pt x="8501" y="39154"/>
                  </a:lnTo>
                  <a:cubicBezTo>
                    <a:pt x="8527" y="38968"/>
                    <a:pt x="8581" y="38755"/>
                    <a:pt x="8634" y="38596"/>
                  </a:cubicBezTo>
                  <a:lnTo>
                    <a:pt x="1435" y="36789"/>
                  </a:lnTo>
                  <a:close/>
                  <a:moveTo>
                    <a:pt x="95970" y="37693"/>
                  </a:moveTo>
                  <a:lnTo>
                    <a:pt x="88745" y="39366"/>
                  </a:lnTo>
                  <a:cubicBezTo>
                    <a:pt x="88772" y="39552"/>
                    <a:pt x="88825" y="39738"/>
                    <a:pt x="88851" y="39924"/>
                  </a:cubicBezTo>
                  <a:lnTo>
                    <a:pt x="96103" y="38357"/>
                  </a:lnTo>
                  <a:cubicBezTo>
                    <a:pt x="96076" y="38144"/>
                    <a:pt x="96023" y="37932"/>
                    <a:pt x="95970" y="37693"/>
                  </a:cubicBezTo>
                  <a:close/>
                  <a:moveTo>
                    <a:pt x="745" y="40057"/>
                  </a:moveTo>
                  <a:cubicBezTo>
                    <a:pt x="692" y="40296"/>
                    <a:pt x="665" y="40508"/>
                    <a:pt x="638" y="40721"/>
                  </a:cubicBezTo>
                  <a:lnTo>
                    <a:pt x="7943" y="41916"/>
                  </a:lnTo>
                  <a:cubicBezTo>
                    <a:pt x="7970" y="41757"/>
                    <a:pt x="7996" y="41544"/>
                    <a:pt x="8023" y="41358"/>
                  </a:cubicBezTo>
                  <a:lnTo>
                    <a:pt x="8049" y="41358"/>
                  </a:lnTo>
                  <a:lnTo>
                    <a:pt x="745" y="40057"/>
                  </a:lnTo>
                  <a:close/>
                  <a:moveTo>
                    <a:pt x="96608" y="40986"/>
                  </a:moveTo>
                  <a:lnTo>
                    <a:pt x="89276" y="42155"/>
                  </a:lnTo>
                  <a:cubicBezTo>
                    <a:pt x="89303" y="42341"/>
                    <a:pt x="89330" y="42527"/>
                    <a:pt x="89356" y="42713"/>
                  </a:cubicBezTo>
                  <a:lnTo>
                    <a:pt x="96687" y="41650"/>
                  </a:lnTo>
                  <a:lnTo>
                    <a:pt x="96608" y="40986"/>
                  </a:lnTo>
                  <a:close/>
                  <a:moveTo>
                    <a:pt x="267" y="43377"/>
                  </a:moveTo>
                  <a:cubicBezTo>
                    <a:pt x="240" y="43589"/>
                    <a:pt x="213" y="43828"/>
                    <a:pt x="187" y="44041"/>
                  </a:cubicBezTo>
                  <a:lnTo>
                    <a:pt x="7571" y="44732"/>
                  </a:lnTo>
                  <a:cubicBezTo>
                    <a:pt x="7598" y="44546"/>
                    <a:pt x="7624" y="44360"/>
                    <a:pt x="7651" y="44174"/>
                  </a:cubicBezTo>
                  <a:lnTo>
                    <a:pt x="7624" y="44174"/>
                  </a:lnTo>
                  <a:lnTo>
                    <a:pt x="267" y="43377"/>
                  </a:lnTo>
                  <a:close/>
                  <a:moveTo>
                    <a:pt x="97006" y="44307"/>
                  </a:moveTo>
                  <a:lnTo>
                    <a:pt x="89595" y="44971"/>
                  </a:lnTo>
                  <a:cubicBezTo>
                    <a:pt x="89622" y="45157"/>
                    <a:pt x="89648" y="45343"/>
                    <a:pt x="89648" y="45528"/>
                  </a:cubicBezTo>
                  <a:lnTo>
                    <a:pt x="97059" y="44971"/>
                  </a:lnTo>
                  <a:cubicBezTo>
                    <a:pt x="97059" y="44758"/>
                    <a:pt x="97006" y="44546"/>
                    <a:pt x="97006" y="44307"/>
                  </a:cubicBezTo>
                  <a:close/>
                  <a:moveTo>
                    <a:pt x="28" y="46724"/>
                  </a:moveTo>
                  <a:cubicBezTo>
                    <a:pt x="28" y="46936"/>
                    <a:pt x="1" y="47175"/>
                    <a:pt x="1" y="47388"/>
                  </a:cubicBezTo>
                  <a:lnTo>
                    <a:pt x="7412" y="47574"/>
                  </a:lnTo>
                  <a:cubicBezTo>
                    <a:pt x="7412" y="47388"/>
                    <a:pt x="7438" y="47175"/>
                    <a:pt x="7438" y="46989"/>
                  </a:cubicBezTo>
                  <a:lnTo>
                    <a:pt x="28" y="46724"/>
                  </a:lnTo>
                  <a:close/>
                  <a:moveTo>
                    <a:pt x="97192" y="47653"/>
                  </a:moveTo>
                  <a:lnTo>
                    <a:pt x="89781" y="47786"/>
                  </a:lnTo>
                  <a:cubicBezTo>
                    <a:pt x="89755" y="47972"/>
                    <a:pt x="89755" y="48185"/>
                    <a:pt x="89781" y="48371"/>
                  </a:cubicBezTo>
                  <a:lnTo>
                    <a:pt x="97192" y="48318"/>
                  </a:lnTo>
                  <a:lnTo>
                    <a:pt x="97192" y="47653"/>
                  </a:lnTo>
                  <a:close/>
                  <a:moveTo>
                    <a:pt x="89781" y="48583"/>
                  </a:moveTo>
                  <a:lnTo>
                    <a:pt x="89781" y="49141"/>
                  </a:lnTo>
                  <a:lnTo>
                    <a:pt x="97192" y="49247"/>
                  </a:lnTo>
                  <a:lnTo>
                    <a:pt x="97192" y="48583"/>
                  </a:lnTo>
                  <a:close/>
                  <a:moveTo>
                    <a:pt x="7412" y="49832"/>
                  </a:moveTo>
                  <a:lnTo>
                    <a:pt x="1" y="50044"/>
                  </a:lnTo>
                  <a:cubicBezTo>
                    <a:pt x="1" y="50257"/>
                    <a:pt x="1" y="50496"/>
                    <a:pt x="28" y="50708"/>
                  </a:cubicBezTo>
                  <a:lnTo>
                    <a:pt x="7438" y="50389"/>
                  </a:lnTo>
                  <a:lnTo>
                    <a:pt x="7412" y="49832"/>
                  </a:lnTo>
                  <a:close/>
                  <a:moveTo>
                    <a:pt x="89675" y="51425"/>
                  </a:moveTo>
                  <a:cubicBezTo>
                    <a:pt x="89648" y="51611"/>
                    <a:pt x="89648" y="51797"/>
                    <a:pt x="89622" y="51983"/>
                  </a:cubicBezTo>
                  <a:lnTo>
                    <a:pt x="97033" y="52594"/>
                  </a:lnTo>
                  <a:cubicBezTo>
                    <a:pt x="97033" y="52355"/>
                    <a:pt x="97059" y="52142"/>
                    <a:pt x="97086" y="51930"/>
                  </a:cubicBezTo>
                  <a:lnTo>
                    <a:pt x="89675" y="51425"/>
                  </a:lnTo>
                  <a:close/>
                  <a:moveTo>
                    <a:pt x="7598" y="52674"/>
                  </a:moveTo>
                  <a:lnTo>
                    <a:pt x="213" y="53391"/>
                  </a:lnTo>
                  <a:cubicBezTo>
                    <a:pt x="240" y="53603"/>
                    <a:pt x="267" y="53816"/>
                    <a:pt x="293" y="54055"/>
                  </a:cubicBezTo>
                  <a:lnTo>
                    <a:pt x="7651" y="53232"/>
                  </a:lnTo>
                  <a:lnTo>
                    <a:pt x="7598" y="52674"/>
                  </a:lnTo>
                  <a:close/>
                  <a:moveTo>
                    <a:pt x="89409" y="54241"/>
                  </a:moveTo>
                  <a:cubicBezTo>
                    <a:pt x="89356" y="54427"/>
                    <a:pt x="89330" y="54613"/>
                    <a:pt x="89330" y="54799"/>
                  </a:cubicBezTo>
                  <a:lnTo>
                    <a:pt x="96661" y="55914"/>
                  </a:lnTo>
                  <a:cubicBezTo>
                    <a:pt x="96687" y="55675"/>
                    <a:pt x="96714" y="55463"/>
                    <a:pt x="96740" y="55250"/>
                  </a:cubicBezTo>
                  <a:lnTo>
                    <a:pt x="89409" y="54241"/>
                  </a:lnTo>
                  <a:close/>
                  <a:moveTo>
                    <a:pt x="7970" y="55463"/>
                  </a:moveTo>
                  <a:lnTo>
                    <a:pt x="665" y="56711"/>
                  </a:lnTo>
                  <a:cubicBezTo>
                    <a:pt x="718" y="56924"/>
                    <a:pt x="745" y="57136"/>
                    <a:pt x="798" y="57375"/>
                  </a:cubicBezTo>
                  <a:lnTo>
                    <a:pt x="8102" y="56047"/>
                  </a:lnTo>
                  <a:cubicBezTo>
                    <a:pt x="8049" y="55835"/>
                    <a:pt x="7996" y="55649"/>
                    <a:pt x="7970" y="55463"/>
                  </a:cubicBezTo>
                  <a:close/>
                  <a:moveTo>
                    <a:pt x="88905" y="57030"/>
                  </a:moveTo>
                  <a:cubicBezTo>
                    <a:pt x="88854" y="57208"/>
                    <a:pt x="88827" y="57385"/>
                    <a:pt x="88779" y="57563"/>
                  </a:cubicBezTo>
                  <a:lnTo>
                    <a:pt x="88779" y="57563"/>
                  </a:lnTo>
                  <a:lnTo>
                    <a:pt x="88772" y="57561"/>
                  </a:lnTo>
                  <a:lnTo>
                    <a:pt x="88772" y="57588"/>
                  </a:lnTo>
                  <a:cubicBezTo>
                    <a:pt x="88774" y="57579"/>
                    <a:pt x="88776" y="57571"/>
                    <a:pt x="88779" y="57563"/>
                  </a:cubicBezTo>
                  <a:lnTo>
                    <a:pt x="88779" y="57563"/>
                  </a:lnTo>
                  <a:lnTo>
                    <a:pt x="96023" y="59208"/>
                  </a:lnTo>
                  <a:cubicBezTo>
                    <a:pt x="96076" y="58996"/>
                    <a:pt x="96130" y="58757"/>
                    <a:pt x="96156" y="58544"/>
                  </a:cubicBezTo>
                  <a:lnTo>
                    <a:pt x="88905" y="57030"/>
                  </a:lnTo>
                  <a:close/>
                  <a:moveTo>
                    <a:pt x="8554" y="58252"/>
                  </a:moveTo>
                  <a:lnTo>
                    <a:pt x="1329" y="59978"/>
                  </a:lnTo>
                  <a:lnTo>
                    <a:pt x="1488" y="60642"/>
                  </a:lnTo>
                  <a:lnTo>
                    <a:pt x="8687" y="58810"/>
                  </a:lnTo>
                  <a:cubicBezTo>
                    <a:pt x="8634" y="58624"/>
                    <a:pt x="8581" y="58438"/>
                    <a:pt x="8554" y="58252"/>
                  </a:cubicBezTo>
                  <a:close/>
                  <a:moveTo>
                    <a:pt x="88241" y="59766"/>
                  </a:moveTo>
                  <a:cubicBezTo>
                    <a:pt x="88161" y="59978"/>
                    <a:pt x="88134" y="60138"/>
                    <a:pt x="88081" y="60324"/>
                  </a:cubicBezTo>
                  <a:lnTo>
                    <a:pt x="95173" y="62449"/>
                  </a:lnTo>
                  <a:cubicBezTo>
                    <a:pt x="95253" y="62236"/>
                    <a:pt x="95306" y="62024"/>
                    <a:pt x="95359" y="61785"/>
                  </a:cubicBezTo>
                  <a:lnTo>
                    <a:pt x="88241" y="59766"/>
                  </a:lnTo>
                  <a:close/>
                  <a:moveTo>
                    <a:pt x="9298" y="60988"/>
                  </a:moveTo>
                  <a:lnTo>
                    <a:pt x="2232" y="63192"/>
                  </a:lnTo>
                  <a:cubicBezTo>
                    <a:pt x="2285" y="63405"/>
                    <a:pt x="2365" y="63644"/>
                    <a:pt x="2418" y="63856"/>
                  </a:cubicBezTo>
                  <a:lnTo>
                    <a:pt x="9484" y="61519"/>
                  </a:lnTo>
                  <a:cubicBezTo>
                    <a:pt x="9404" y="61333"/>
                    <a:pt x="9351" y="61147"/>
                    <a:pt x="9298" y="60988"/>
                  </a:cubicBezTo>
                  <a:close/>
                  <a:moveTo>
                    <a:pt x="87391" y="62475"/>
                  </a:moveTo>
                  <a:cubicBezTo>
                    <a:pt x="87311" y="62661"/>
                    <a:pt x="87231" y="62847"/>
                    <a:pt x="87178" y="63006"/>
                  </a:cubicBezTo>
                  <a:lnTo>
                    <a:pt x="94111" y="65610"/>
                  </a:lnTo>
                  <a:lnTo>
                    <a:pt x="94350" y="64972"/>
                  </a:lnTo>
                  <a:lnTo>
                    <a:pt x="87391" y="62475"/>
                  </a:lnTo>
                  <a:close/>
                  <a:moveTo>
                    <a:pt x="10254" y="63671"/>
                  </a:moveTo>
                  <a:lnTo>
                    <a:pt x="3348" y="66380"/>
                  </a:lnTo>
                  <a:cubicBezTo>
                    <a:pt x="3427" y="66592"/>
                    <a:pt x="3507" y="66778"/>
                    <a:pt x="3587" y="66991"/>
                  </a:cubicBezTo>
                  <a:lnTo>
                    <a:pt x="10466" y="64175"/>
                  </a:lnTo>
                  <a:lnTo>
                    <a:pt x="10254" y="63671"/>
                  </a:lnTo>
                  <a:close/>
                  <a:moveTo>
                    <a:pt x="86301" y="65105"/>
                  </a:moveTo>
                  <a:cubicBezTo>
                    <a:pt x="86250" y="65283"/>
                    <a:pt x="86175" y="65462"/>
                    <a:pt x="86099" y="65640"/>
                  </a:cubicBezTo>
                  <a:lnTo>
                    <a:pt x="86099" y="65640"/>
                  </a:lnTo>
                  <a:lnTo>
                    <a:pt x="86089" y="65636"/>
                  </a:lnTo>
                  <a:lnTo>
                    <a:pt x="86089" y="65663"/>
                  </a:lnTo>
                  <a:cubicBezTo>
                    <a:pt x="86092" y="65655"/>
                    <a:pt x="86095" y="65648"/>
                    <a:pt x="86099" y="65640"/>
                  </a:cubicBezTo>
                  <a:lnTo>
                    <a:pt x="86099" y="65640"/>
                  </a:lnTo>
                  <a:lnTo>
                    <a:pt x="92836" y="68717"/>
                  </a:lnTo>
                  <a:cubicBezTo>
                    <a:pt x="92915" y="68505"/>
                    <a:pt x="93022" y="68319"/>
                    <a:pt x="93101" y="68106"/>
                  </a:cubicBezTo>
                  <a:lnTo>
                    <a:pt x="86301" y="65105"/>
                  </a:lnTo>
                  <a:close/>
                  <a:moveTo>
                    <a:pt x="11370" y="66247"/>
                  </a:moveTo>
                  <a:lnTo>
                    <a:pt x="4676" y="69435"/>
                  </a:lnTo>
                  <a:lnTo>
                    <a:pt x="4968" y="70045"/>
                  </a:lnTo>
                  <a:lnTo>
                    <a:pt x="11635" y="66752"/>
                  </a:lnTo>
                  <a:cubicBezTo>
                    <a:pt x="11529" y="66592"/>
                    <a:pt x="11449" y="66406"/>
                    <a:pt x="11370" y="66247"/>
                  </a:cubicBezTo>
                  <a:close/>
                  <a:moveTo>
                    <a:pt x="85080" y="67681"/>
                  </a:moveTo>
                  <a:lnTo>
                    <a:pt x="84814" y="68186"/>
                  </a:lnTo>
                  <a:lnTo>
                    <a:pt x="91348" y="71719"/>
                  </a:lnTo>
                  <a:lnTo>
                    <a:pt x="91640" y="71135"/>
                  </a:lnTo>
                  <a:lnTo>
                    <a:pt x="85080" y="67681"/>
                  </a:lnTo>
                  <a:close/>
                  <a:moveTo>
                    <a:pt x="12671" y="68744"/>
                  </a:moveTo>
                  <a:lnTo>
                    <a:pt x="12671" y="68770"/>
                  </a:lnTo>
                  <a:lnTo>
                    <a:pt x="6217" y="72383"/>
                  </a:lnTo>
                  <a:cubicBezTo>
                    <a:pt x="6323" y="72595"/>
                    <a:pt x="6429" y="72781"/>
                    <a:pt x="6535" y="72967"/>
                  </a:cubicBezTo>
                  <a:lnTo>
                    <a:pt x="12963" y="69249"/>
                  </a:lnTo>
                  <a:cubicBezTo>
                    <a:pt x="12857" y="69089"/>
                    <a:pt x="12777" y="68930"/>
                    <a:pt x="12671" y="68744"/>
                  </a:cubicBezTo>
                  <a:close/>
                  <a:moveTo>
                    <a:pt x="83698" y="70152"/>
                  </a:moveTo>
                  <a:lnTo>
                    <a:pt x="83380" y="70630"/>
                  </a:lnTo>
                  <a:lnTo>
                    <a:pt x="89648" y="74614"/>
                  </a:lnTo>
                  <a:cubicBezTo>
                    <a:pt x="89781" y="74428"/>
                    <a:pt x="89887" y="74242"/>
                    <a:pt x="89994" y="74056"/>
                  </a:cubicBezTo>
                  <a:lnTo>
                    <a:pt x="83698" y="70152"/>
                  </a:lnTo>
                  <a:close/>
                  <a:moveTo>
                    <a:pt x="14132" y="71161"/>
                  </a:moveTo>
                  <a:lnTo>
                    <a:pt x="7943" y="75252"/>
                  </a:lnTo>
                  <a:cubicBezTo>
                    <a:pt x="8076" y="75438"/>
                    <a:pt x="8182" y="75624"/>
                    <a:pt x="8315" y="75810"/>
                  </a:cubicBezTo>
                  <a:lnTo>
                    <a:pt x="14451" y="71639"/>
                  </a:lnTo>
                  <a:cubicBezTo>
                    <a:pt x="14345" y="71480"/>
                    <a:pt x="14238" y="71320"/>
                    <a:pt x="14132" y="71161"/>
                  </a:cubicBezTo>
                  <a:close/>
                  <a:moveTo>
                    <a:pt x="82131" y="72489"/>
                  </a:moveTo>
                  <a:lnTo>
                    <a:pt x="81786" y="72967"/>
                  </a:lnTo>
                  <a:lnTo>
                    <a:pt x="87762" y="77350"/>
                  </a:lnTo>
                  <a:lnTo>
                    <a:pt x="88161" y="76819"/>
                  </a:lnTo>
                  <a:lnTo>
                    <a:pt x="82131" y="72489"/>
                  </a:lnTo>
                  <a:close/>
                  <a:moveTo>
                    <a:pt x="15779" y="73472"/>
                  </a:moveTo>
                  <a:lnTo>
                    <a:pt x="9882" y="77961"/>
                  </a:lnTo>
                  <a:cubicBezTo>
                    <a:pt x="10015" y="78147"/>
                    <a:pt x="10148" y="78333"/>
                    <a:pt x="10281" y="78492"/>
                  </a:cubicBezTo>
                  <a:lnTo>
                    <a:pt x="16124" y="73924"/>
                  </a:lnTo>
                  <a:lnTo>
                    <a:pt x="15779" y="73472"/>
                  </a:lnTo>
                  <a:close/>
                  <a:moveTo>
                    <a:pt x="80378" y="74747"/>
                  </a:moveTo>
                  <a:lnTo>
                    <a:pt x="80033" y="75199"/>
                  </a:lnTo>
                  <a:lnTo>
                    <a:pt x="85664" y="80006"/>
                  </a:lnTo>
                  <a:cubicBezTo>
                    <a:pt x="85823" y="79820"/>
                    <a:pt x="85956" y="79661"/>
                    <a:pt x="86089" y="79475"/>
                  </a:cubicBezTo>
                  <a:lnTo>
                    <a:pt x="80378" y="74747"/>
                  </a:lnTo>
                  <a:close/>
                  <a:moveTo>
                    <a:pt x="17585" y="75677"/>
                  </a:moveTo>
                  <a:lnTo>
                    <a:pt x="11981" y="80564"/>
                  </a:lnTo>
                  <a:lnTo>
                    <a:pt x="12432" y="81069"/>
                  </a:lnTo>
                  <a:lnTo>
                    <a:pt x="17957" y="76102"/>
                  </a:lnTo>
                  <a:cubicBezTo>
                    <a:pt x="17824" y="75969"/>
                    <a:pt x="17691" y="75810"/>
                    <a:pt x="17585" y="75677"/>
                  </a:cubicBezTo>
                  <a:close/>
                  <a:moveTo>
                    <a:pt x="78492" y="76872"/>
                  </a:moveTo>
                  <a:lnTo>
                    <a:pt x="78120" y="77297"/>
                  </a:lnTo>
                  <a:lnTo>
                    <a:pt x="83433" y="82450"/>
                  </a:lnTo>
                  <a:cubicBezTo>
                    <a:pt x="83566" y="82291"/>
                    <a:pt x="83725" y="82131"/>
                    <a:pt x="83884" y="81972"/>
                  </a:cubicBezTo>
                  <a:lnTo>
                    <a:pt x="78492" y="76872"/>
                  </a:lnTo>
                  <a:close/>
                  <a:moveTo>
                    <a:pt x="19524" y="77749"/>
                  </a:moveTo>
                  <a:lnTo>
                    <a:pt x="14291" y="83008"/>
                  </a:lnTo>
                  <a:lnTo>
                    <a:pt x="14743" y="83459"/>
                  </a:lnTo>
                  <a:lnTo>
                    <a:pt x="19923" y="78147"/>
                  </a:lnTo>
                  <a:lnTo>
                    <a:pt x="19524" y="77749"/>
                  </a:lnTo>
                  <a:close/>
                  <a:moveTo>
                    <a:pt x="76473" y="78864"/>
                  </a:moveTo>
                  <a:lnTo>
                    <a:pt x="76048" y="79263"/>
                  </a:lnTo>
                  <a:lnTo>
                    <a:pt x="81016" y="84788"/>
                  </a:lnTo>
                  <a:lnTo>
                    <a:pt x="81494" y="84336"/>
                  </a:lnTo>
                  <a:lnTo>
                    <a:pt x="76473" y="78864"/>
                  </a:lnTo>
                  <a:close/>
                  <a:moveTo>
                    <a:pt x="21596" y="79688"/>
                  </a:moveTo>
                  <a:lnTo>
                    <a:pt x="16735" y="85292"/>
                  </a:lnTo>
                  <a:lnTo>
                    <a:pt x="17240" y="85717"/>
                  </a:lnTo>
                  <a:lnTo>
                    <a:pt x="22021" y="80059"/>
                  </a:lnTo>
                  <a:lnTo>
                    <a:pt x="21596" y="79688"/>
                  </a:lnTo>
                  <a:close/>
                  <a:moveTo>
                    <a:pt x="74322" y="80724"/>
                  </a:moveTo>
                  <a:lnTo>
                    <a:pt x="73897" y="81069"/>
                  </a:lnTo>
                  <a:lnTo>
                    <a:pt x="78466" y="86913"/>
                  </a:lnTo>
                  <a:lnTo>
                    <a:pt x="78970" y="86514"/>
                  </a:lnTo>
                  <a:lnTo>
                    <a:pt x="74322" y="80724"/>
                  </a:lnTo>
                  <a:close/>
                  <a:moveTo>
                    <a:pt x="23801" y="81467"/>
                  </a:moveTo>
                  <a:lnTo>
                    <a:pt x="19312" y="87391"/>
                  </a:lnTo>
                  <a:lnTo>
                    <a:pt x="19843" y="87789"/>
                  </a:lnTo>
                  <a:lnTo>
                    <a:pt x="24252" y="81813"/>
                  </a:lnTo>
                  <a:lnTo>
                    <a:pt x="23801" y="81467"/>
                  </a:lnTo>
                  <a:close/>
                  <a:moveTo>
                    <a:pt x="72064" y="82424"/>
                  </a:moveTo>
                  <a:cubicBezTo>
                    <a:pt x="71905" y="82530"/>
                    <a:pt x="71772" y="82636"/>
                    <a:pt x="71613" y="82742"/>
                  </a:cubicBezTo>
                  <a:lnTo>
                    <a:pt x="75756" y="88905"/>
                  </a:lnTo>
                  <a:lnTo>
                    <a:pt x="76314" y="88506"/>
                  </a:lnTo>
                  <a:lnTo>
                    <a:pt x="72064" y="82424"/>
                  </a:lnTo>
                  <a:close/>
                  <a:moveTo>
                    <a:pt x="26112" y="83088"/>
                  </a:moveTo>
                  <a:lnTo>
                    <a:pt x="26112" y="83114"/>
                  </a:lnTo>
                  <a:lnTo>
                    <a:pt x="22074" y="89330"/>
                  </a:lnTo>
                  <a:cubicBezTo>
                    <a:pt x="22260" y="89436"/>
                    <a:pt x="22446" y="89569"/>
                    <a:pt x="22632" y="89675"/>
                  </a:cubicBezTo>
                  <a:lnTo>
                    <a:pt x="26590" y="83406"/>
                  </a:lnTo>
                  <a:cubicBezTo>
                    <a:pt x="26430" y="83300"/>
                    <a:pt x="26271" y="83194"/>
                    <a:pt x="26112" y="83088"/>
                  </a:cubicBezTo>
                  <a:close/>
                  <a:moveTo>
                    <a:pt x="69700" y="83964"/>
                  </a:moveTo>
                  <a:cubicBezTo>
                    <a:pt x="69514" y="84044"/>
                    <a:pt x="69355" y="84150"/>
                    <a:pt x="69195" y="84256"/>
                  </a:cubicBezTo>
                  <a:lnTo>
                    <a:pt x="72941" y="90658"/>
                  </a:lnTo>
                  <a:lnTo>
                    <a:pt x="73499" y="90313"/>
                  </a:lnTo>
                  <a:lnTo>
                    <a:pt x="69700" y="83964"/>
                  </a:lnTo>
                  <a:close/>
                  <a:moveTo>
                    <a:pt x="28555" y="84575"/>
                  </a:moveTo>
                  <a:lnTo>
                    <a:pt x="24943" y="91056"/>
                  </a:lnTo>
                  <a:lnTo>
                    <a:pt x="25527" y="91375"/>
                  </a:lnTo>
                  <a:lnTo>
                    <a:pt x="29060" y="84867"/>
                  </a:lnTo>
                  <a:lnTo>
                    <a:pt x="28555" y="84575"/>
                  </a:lnTo>
                  <a:close/>
                  <a:moveTo>
                    <a:pt x="67203" y="85319"/>
                  </a:moveTo>
                  <a:lnTo>
                    <a:pt x="66699" y="85584"/>
                  </a:lnTo>
                  <a:lnTo>
                    <a:pt x="69966" y="92225"/>
                  </a:lnTo>
                  <a:lnTo>
                    <a:pt x="70577" y="91933"/>
                  </a:lnTo>
                  <a:lnTo>
                    <a:pt x="67203" y="85319"/>
                  </a:lnTo>
                  <a:close/>
                  <a:moveTo>
                    <a:pt x="31079" y="85877"/>
                  </a:moveTo>
                  <a:lnTo>
                    <a:pt x="27918" y="92597"/>
                  </a:lnTo>
                  <a:lnTo>
                    <a:pt x="28529" y="92863"/>
                  </a:lnTo>
                  <a:lnTo>
                    <a:pt x="31610" y="86116"/>
                  </a:lnTo>
                  <a:lnTo>
                    <a:pt x="31079" y="85877"/>
                  </a:lnTo>
                  <a:close/>
                  <a:moveTo>
                    <a:pt x="64653" y="86514"/>
                  </a:moveTo>
                  <a:lnTo>
                    <a:pt x="64122" y="86727"/>
                  </a:lnTo>
                  <a:lnTo>
                    <a:pt x="66911" y="93606"/>
                  </a:lnTo>
                  <a:cubicBezTo>
                    <a:pt x="67124" y="93527"/>
                    <a:pt x="67336" y="93420"/>
                    <a:pt x="67549" y="93341"/>
                  </a:cubicBezTo>
                  <a:lnTo>
                    <a:pt x="64653" y="86514"/>
                  </a:lnTo>
                  <a:close/>
                  <a:moveTo>
                    <a:pt x="33682" y="86992"/>
                  </a:moveTo>
                  <a:lnTo>
                    <a:pt x="30999" y="93898"/>
                  </a:lnTo>
                  <a:lnTo>
                    <a:pt x="31610" y="94137"/>
                  </a:lnTo>
                  <a:lnTo>
                    <a:pt x="34213" y="87178"/>
                  </a:lnTo>
                  <a:lnTo>
                    <a:pt x="33682" y="86992"/>
                  </a:lnTo>
                  <a:close/>
                  <a:moveTo>
                    <a:pt x="61997" y="87523"/>
                  </a:moveTo>
                  <a:lnTo>
                    <a:pt x="61466" y="87709"/>
                  </a:lnTo>
                  <a:lnTo>
                    <a:pt x="63803" y="94748"/>
                  </a:lnTo>
                  <a:lnTo>
                    <a:pt x="64414" y="94536"/>
                  </a:lnTo>
                  <a:lnTo>
                    <a:pt x="61997" y="87523"/>
                  </a:lnTo>
                  <a:close/>
                  <a:moveTo>
                    <a:pt x="36365" y="87922"/>
                  </a:moveTo>
                  <a:lnTo>
                    <a:pt x="34160" y="95014"/>
                  </a:lnTo>
                  <a:cubicBezTo>
                    <a:pt x="34372" y="95094"/>
                    <a:pt x="34585" y="95147"/>
                    <a:pt x="34797" y="95200"/>
                  </a:cubicBezTo>
                  <a:lnTo>
                    <a:pt x="36922" y="88081"/>
                  </a:lnTo>
                  <a:lnTo>
                    <a:pt x="36365" y="87922"/>
                  </a:lnTo>
                  <a:close/>
                  <a:moveTo>
                    <a:pt x="59288" y="88347"/>
                  </a:moveTo>
                  <a:lnTo>
                    <a:pt x="58757" y="88506"/>
                  </a:lnTo>
                  <a:lnTo>
                    <a:pt x="60563" y="95678"/>
                  </a:lnTo>
                  <a:lnTo>
                    <a:pt x="61227" y="95519"/>
                  </a:lnTo>
                  <a:lnTo>
                    <a:pt x="59288" y="88347"/>
                  </a:lnTo>
                  <a:close/>
                  <a:moveTo>
                    <a:pt x="39100" y="88666"/>
                  </a:moveTo>
                  <a:lnTo>
                    <a:pt x="37374" y="95891"/>
                  </a:lnTo>
                  <a:lnTo>
                    <a:pt x="38038" y="96023"/>
                  </a:lnTo>
                  <a:lnTo>
                    <a:pt x="39632" y="88798"/>
                  </a:lnTo>
                  <a:lnTo>
                    <a:pt x="39100" y="88666"/>
                  </a:lnTo>
                  <a:close/>
                  <a:moveTo>
                    <a:pt x="56525" y="88984"/>
                  </a:moveTo>
                  <a:lnTo>
                    <a:pt x="55994" y="89091"/>
                  </a:lnTo>
                  <a:lnTo>
                    <a:pt x="57296" y="96395"/>
                  </a:lnTo>
                  <a:lnTo>
                    <a:pt x="57960" y="96262"/>
                  </a:lnTo>
                  <a:lnTo>
                    <a:pt x="56525" y="88984"/>
                  </a:lnTo>
                  <a:close/>
                  <a:moveTo>
                    <a:pt x="41863" y="89223"/>
                  </a:moveTo>
                  <a:lnTo>
                    <a:pt x="40668" y="96528"/>
                  </a:lnTo>
                  <a:lnTo>
                    <a:pt x="41332" y="96634"/>
                  </a:lnTo>
                  <a:lnTo>
                    <a:pt x="42421" y="89303"/>
                  </a:lnTo>
                  <a:lnTo>
                    <a:pt x="41863" y="89223"/>
                  </a:lnTo>
                  <a:close/>
                  <a:moveTo>
                    <a:pt x="53736" y="89436"/>
                  </a:moveTo>
                  <a:lnTo>
                    <a:pt x="53178" y="89516"/>
                  </a:lnTo>
                  <a:lnTo>
                    <a:pt x="53975" y="96900"/>
                  </a:lnTo>
                  <a:lnTo>
                    <a:pt x="54639" y="96820"/>
                  </a:lnTo>
                  <a:lnTo>
                    <a:pt x="53736" y="89436"/>
                  </a:lnTo>
                  <a:close/>
                  <a:moveTo>
                    <a:pt x="44679" y="89569"/>
                  </a:moveTo>
                  <a:lnTo>
                    <a:pt x="43988" y="96953"/>
                  </a:lnTo>
                  <a:lnTo>
                    <a:pt x="44652" y="97006"/>
                  </a:lnTo>
                  <a:lnTo>
                    <a:pt x="45236" y="89622"/>
                  </a:lnTo>
                  <a:lnTo>
                    <a:pt x="44679" y="89569"/>
                  </a:lnTo>
                  <a:close/>
                  <a:moveTo>
                    <a:pt x="50921" y="89702"/>
                  </a:moveTo>
                  <a:lnTo>
                    <a:pt x="50336" y="89728"/>
                  </a:lnTo>
                  <a:lnTo>
                    <a:pt x="50682" y="97139"/>
                  </a:lnTo>
                  <a:lnTo>
                    <a:pt x="51346" y="97112"/>
                  </a:lnTo>
                  <a:lnTo>
                    <a:pt x="50921" y="89702"/>
                  </a:lnTo>
                  <a:close/>
                  <a:moveTo>
                    <a:pt x="47494" y="89755"/>
                  </a:moveTo>
                  <a:lnTo>
                    <a:pt x="47308" y="97166"/>
                  </a:lnTo>
                  <a:lnTo>
                    <a:pt x="47972" y="97166"/>
                  </a:lnTo>
                  <a:lnTo>
                    <a:pt x="48079" y="89755"/>
                  </a:lnTo>
                  <a:close/>
                </a:path>
              </a:pathLst>
            </a:custGeom>
            <a:solidFill>
              <a:schemeClr val="lt1"/>
            </a:solidFill>
            <a:ln w="0">
              <a:noFill/>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000000"/>
                </a:solidFill>
                <a:latin typeface="Arial"/>
              </a:endParaRPr>
            </a:p>
          </p:txBody>
        </p:sp>
        <p:sp>
          <p:nvSpPr>
            <p:cNvPr id="1202" name="Google Shape;396;p29"/>
            <p:cNvSpPr/>
            <p:nvPr/>
          </p:nvSpPr>
          <p:spPr>
            <a:xfrm>
              <a:off x="441360" y="3580560"/>
              <a:ext cx="745920" cy="1305720"/>
            </a:xfrm>
            <a:custGeom>
              <a:avLst/>
              <a:gdLst>
                <a:gd name="textAreaLeft" fmla="*/ 0 w 745920"/>
                <a:gd name="textAreaRight" fmla="*/ 746280 w 745920"/>
                <a:gd name="textAreaTop" fmla="*/ 0 h 1305720"/>
                <a:gd name="textAreaBottom" fmla="*/ 1306080 h 1305720"/>
              </a:gdLst>
              <a:ahLst/>
              <a:rect l="textAreaLeft" t="textAreaTop" r="textAreaRight" b="textAreaBottom"/>
              <a:pathLst>
                <a:path w="29856" h="52248">
                  <a:moveTo>
                    <a:pt x="20668" y="8089"/>
                  </a:moveTo>
                  <a:cubicBezTo>
                    <a:pt x="20666" y="8116"/>
                    <a:pt x="20665" y="8144"/>
                    <a:pt x="20664" y="8171"/>
                  </a:cubicBezTo>
                  <a:cubicBezTo>
                    <a:pt x="20665" y="8144"/>
                    <a:pt x="20667" y="8116"/>
                    <a:pt x="20668" y="8089"/>
                  </a:cubicBezTo>
                  <a:close/>
                  <a:moveTo>
                    <a:pt x="24585" y="4346"/>
                  </a:moveTo>
                  <a:cubicBezTo>
                    <a:pt x="26590" y="4346"/>
                    <a:pt x="27886" y="4872"/>
                    <a:pt x="28285" y="5736"/>
                  </a:cubicBezTo>
                  <a:cubicBezTo>
                    <a:pt x="28913" y="7071"/>
                    <a:pt x="27420" y="9193"/>
                    <a:pt x="24671" y="11235"/>
                  </a:cubicBezTo>
                  <a:lnTo>
                    <a:pt x="24435" y="11235"/>
                  </a:lnTo>
                  <a:cubicBezTo>
                    <a:pt x="24042" y="11235"/>
                    <a:pt x="23571" y="11235"/>
                    <a:pt x="23099" y="11314"/>
                  </a:cubicBezTo>
                  <a:cubicBezTo>
                    <a:pt x="19642" y="11707"/>
                    <a:pt x="16185" y="12649"/>
                    <a:pt x="12885" y="14142"/>
                  </a:cubicBezTo>
                  <a:cubicBezTo>
                    <a:pt x="10136" y="15242"/>
                    <a:pt x="7464" y="16735"/>
                    <a:pt x="5029" y="18542"/>
                  </a:cubicBezTo>
                  <a:cubicBezTo>
                    <a:pt x="3222" y="18542"/>
                    <a:pt x="1965" y="18071"/>
                    <a:pt x="1572" y="17206"/>
                  </a:cubicBezTo>
                  <a:cubicBezTo>
                    <a:pt x="550" y="14849"/>
                    <a:pt x="5814" y="10292"/>
                    <a:pt x="13043" y="7150"/>
                  </a:cubicBezTo>
                  <a:cubicBezTo>
                    <a:pt x="15085" y="6286"/>
                    <a:pt x="17128" y="5578"/>
                    <a:pt x="19249" y="5107"/>
                  </a:cubicBezTo>
                  <a:cubicBezTo>
                    <a:pt x="20170" y="5798"/>
                    <a:pt x="20716" y="6938"/>
                    <a:pt x="20668" y="8089"/>
                  </a:cubicBezTo>
                  <a:lnTo>
                    <a:pt x="20668" y="8089"/>
                  </a:lnTo>
                  <a:cubicBezTo>
                    <a:pt x="20775" y="6395"/>
                    <a:pt x="21790" y="4941"/>
                    <a:pt x="23413" y="4400"/>
                  </a:cubicBezTo>
                  <a:cubicBezTo>
                    <a:pt x="23827" y="4363"/>
                    <a:pt x="24218" y="4346"/>
                    <a:pt x="24585" y="4346"/>
                  </a:cubicBezTo>
                  <a:close/>
                  <a:moveTo>
                    <a:pt x="24121" y="11707"/>
                  </a:moveTo>
                  <a:cubicBezTo>
                    <a:pt x="21842" y="13278"/>
                    <a:pt x="19407" y="14692"/>
                    <a:pt x="16814" y="15792"/>
                  </a:cubicBezTo>
                  <a:cubicBezTo>
                    <a:pt x="13278" y="17364"/>
                    <a:pt x="9586" y="18306"/>
                    <a:pt x="5736" y="18542"/>
                  </a:cubicBezTo>
                  <a:cubicBezTo>
                    <a:pt x="8014" y="16971"/>
                    <a:pt x="10528" y="15556"/>
                    <a:pt x="13121" y="14457"/>
                  </a:cubicBezTo>
                  <a:cubicBezTo>
                    <a:pt x="16264" y="13042"/>
                    <a:pt x="19721" y="12100"/>
                    <a:pt x="23178" y="11707"/>
                  </a:cubicBezTo>
                  <a:close/>
                  <a:moveTo>
                    <a:pt x="24828" y="11707"/>
                  </a:moveTo>
                  <a:cubicBezTo>
                    <a:pt x="26713" y="11785"/>
                    <a:pt x="27970" y="12257"/>
                    <a:pt x="28285" y="13121"/>
                  </a:cubicBezTo>
                  <a:cubicBezTo>
                    <a:pt x="28835" y="14457"/>
                    <a:pt x="27420" y="16499"/>
                    <a:pt x="24671" y="18621"/>
                  </a:cubicBezTo>
                  <a:lnTo>
                    <a:pt x="24435" y="18621"/>
                  </a:lnTo>
                  <a:cubicBezTo>
                    <a:pt x="24042" y="18621"/>
                    <a:pt x="23571" y="18699"/>
                    <a:pt x="23099" y="18699"/>
                  </a:cubicBezTo>
                  <a:cubicBezTo>
                    <a:pt x="19564" y="19092"/>
                    <a:pt x="16185" y="20035"/>
                    <a:pt x="12885" y="21528"/>
                  </a:cubicBezTo>
                  <a:cubicBezTo>
                    <a:pt x="10136" y="22628"/>
                    <a:pt x="7464" y="24120"/>
                    <a:pt x="5029" y="25927"/>
                  </a:cubicBezTo>
                  <a:cubicBezTo>
                    <a:pt x="3222" y="25849"/>
                    <a:pt x="1965" y="25377"/>
                    <a:pt x="1572" y="24592"/>
                  </a:cubicBezTo>
                  <a:cubicBezTo>
                    <a:pt x="943" y="23256"/>
                    <a:pt x="2436" y="21135"/>
                    <a:pt x="5186" y="19092"/>
                  </a:cubicBezTo>
                  <a:cubicBezTo>
                    <a:pt x="8093" y="19092"/>
                    <a:pt x="12414" y="18149"/>
                    <a:pt x="16971" y="16185"/>
                  </a:cubicBezTo>
                  <a:cubicBezTo>
                    <a:pt x="19721" y="15007"/>
                    <a:pt x="22392" y="13514"/>
                    <a:pt x="24828" y="11707"/>
                  </a:cubicBezTo>
                  <a:close/>
                  <a:moveTo>
                    <a:pt x="24121" y="19092"/>
                  </a:moveTo>
                  <a:cubicBezTo>
                    <a:pt x="21842" y="20663"/>
                    <a:pt x="19407" y="22078"/>
                    <a:pt x="16814" y="23178"/>
                  </a:cubicBezTo>
                  <a:cubicBezTo>
                    <a:pt x="13278" y="24749"/>
                    <a:pt x="9586" y="25692"/>
                    <a:pt x="5736" y="25927"/>
                  </a:cubicBezTo>
                  <a:cubicBezTo>
                    <a:pt x="8014" y="24356"/>
                    <a:pt x="10528" y="22942"/>
                    <a:pt x="13121" y="21842"/>
                  </a:cubicBezTo>
                  <a:cubicBezTo>
                    <a:pt x="16264" y="20428"/>
                    <a:pt x="19721" y="19485"/>
                    <a:pt x="23178" y="19092"/>
                  </a:cubicBezTo>
                  <a:close/>
                  <a:moveTo>
                    <a:pt x="24042" y="26399"/>
                  </a:moveTo>
                  <a:lnTo>
                    <a:pt x="24042" y="26477"/>
                  </a:lnTo>
                  <a:cubicBezTo>
                    <a:pt x="21764" y="28049"/>
                    <a:pt x="19328" y="29384"/>
                    <a:pt x="16814" y="30484"/>
                  </a:cubicBezTo>
                  <a:cubicBezTo>
                    <a:pt x="13278" y="31977"/>
                    <a:pt x="9586" y="32998"/>
                    <a:pt x="5814" y="33234"/>
                  </a:cubicBezTo>
                  <a:cubicBezTo>
                    <a:pt x="8093" y="31663"/>
                    <a:pt x="10528" y="30249"/>
                    <a:pt x="13043" y="29227"/>
                  </a:cubicBezTo>
                  <a:cubicBezTo>
                    <a:pt x="16264" y="27734"/>
                    <a:pt x="19642" y="26870"/>
                    <a:pt x="23178" y="26477"/>
                  </a:cubicBezTo>
                  <a:cubicBezTo>
                    <a:pt x="23492" y="26399"/>
                    <a:pt x="23806" y="26399"/>
                    <a:pt x="24042" y="26399"/>
                  </a:cubicBezTo>
                  <a:close/>
                  <a:moveTo>
                    <a:pt x="24828" y="19092"/>
                  </a:moveTo>
                  <a:cubicBezTo>
                    <a:pt x="26713" y="19092"/>
                    <a:pt x="27970" y="19642"/>
                    <a:pt x="28285" y="20428"/>
                  </a:cubicBezTo>
                  <a:cubicBezTo>
                    <a:pt x="28835" y="21842"/>
                    <a:pt x="27420" y="23885"/>
                    <a:pt x="24592" y="26006"/>
                  </a:cubicBezTo>
                  <a:lnTo>
                    <a:pt x="24435" y="26006"/>
                  </a:lnTo>
                  <a:cubicBezTo>
                    <a:pt x="24042" y="26006"/>
                    <a:pt x="23571" y="26006"/>
                    <a:pt x="23099" y="26085"/>
                  </a:cubicBezTo>
                  <a:cubicBezTo>
                    <a:pt x="19564" y="26477"/>
                    <a:pt x="16185" y="27420"/>
                    <a:pt x="12885" y="28913"/>
                  </a:cubicBezTo>
                  <a:cubicBezTo>
                    <a:pt x="10136" y="30013"/>
                    <a:pt x="7464" y="31506"/>
                    <a:pt x="5029" y="33313"/>
                  </a:cubicBezTo>
                  <a:cubicBezTo>
                    <a:pt x="3222" y="33156"/>
                    <a:pt x="1965" y="32763"/>
                    <a:pt x="1572" y="31820"/>
                  </a:cubicBezTo>
                  <a:lnTo>
                    <a:pt x="1572" y="31899"/>
                  </a:lnTo>
                  <a:cubicBezTo>
                    <a:pt x="943" y="30563"/>
                    <a:pt x="2436" y="28520"/>
                    <a:pt x="5186" y="26399"/>
                  </a:cubicBezTo>
                  <a:cubicBezTo>
                    <a:pt x="5290" y="26402"/>
                    <a:pt x="5396" y="26403"/>
                    <a:pt x="5503" y="26403"/>
                  </a:cubicBezTo>
                  <a:cubicBezTo>
                    <a:pt x="8403" y="26403"/>
                    <a:pt x="12577" y="25386"/>
                    <a:pt x="16971" y="23492"/>
                  </a:cubicBezTo>
                  <a:cubicBezTo>
                    <a:pt x="19721" y="22392"/>
                    <a:pt x="22392" y="20899"/>
                    <a:pt x="24828" y="19092"/>
                  </a:cubicBezTo>
                  <a:close/>
                  <a:moveTo>
                    <a:pt x="24121" y="33784"/>
                  </a:moveTo>
                  <a:cubicBezTo>
                    <a:pt x="21842" y="35434"/>
                    <a:pt x="19328" y="36770"/>
                    <a:pt x="16735" y="37870"/>
                  </a:cubicBezTo>
                  <a:cubicBezTo>
                    <a:pt x="13314" y="39425"/>
                    <a:pt x="9662" y="40364"/>
                    <a:pt x="5855" y="40612"/>
                  </a:cubicBezTo>
                  <a:lnTo>
                    <a:pt x="5855" y="40612"/>
                  </a:lnTo>
                  <a:cubicBezTo>
                    <a:pt x="8099" y="38999"/>
                    <a:pt x="10495" y="37615"/>
                    <a:pt x="13043" y="36534"/>
                  </a:cubicBezTo>
                  <a:cubicBezTo>
                    <a:pt x="16264" y="35120"/>
                    <a:pt x="19642" y="34177"/>
                    <a:pt x="23099" y="33784"/>
                  </a:cubicBezTo>
                  <a:close/>
                  <a:moveTo>
                    <a:pt x="24828" y="26399"/>
                  </a:moveTo>
                  <a:cubicBezTo>
                    <a:pt x="26713" y="26399"/>
                    <a:pt x="27970" y="26949"/>
                    <a:pt x="28363" y="27813"/>
                  </a:cubicBezTo>
                  <a:cubicBezTo>
                    <a:pt x="28913" y="29149"/>
                    <a:pt x="27420" y="31191"/>
                    <a:pt x="24671" y="33313"/>
                  </a:cubicBezTo>
                  <a:lnTo>
                    <a:pt x="24671" y="33391"/>
                  </a:lnTo>
                  <a:lnTo>
                    <a:pt x="23099" y="33391"/>
                  </a:lnTo>
                  <a:cubicBezTo>
                    <a:pt x="19564" y="33784"/>
                    <a:pt x="16107" y="34727"/>
                    <a:pt x="12885" y="36141"/>
                  </a:cubicBezTo>
                  <a:cubicBezTo>
                    <a:pt x="10136" y="37320"/>
                    <a:pt x="7464" y="38812"/>
                    <a:pt x="5029" y="40620"/>
                  </a:cubicBezTo>
                  <a:cubicBezTo>
                    <a:pt x="3222" y="40541"/>
                    <a:pt x="1965" y="40148"/>
                    <a:pt x="1572" y="39205"/>
                  </a:cubicBezTo>
                  <a:cubicBezTo>
                    <a:pt x="1022" y="37870"/>
                    <a:pt x="2515" y="35748"/>
                    <a:pt x="5264" y="33706"/>
                  </a:cubicBezTo>
                  <a:cubicBezTo>
                    <a:pt x="8171" y="33706"/>
                    <a:pt x="12493" y="32763"/>
                    <a:pt x="16971" y="30799"/>
                  </a:cubicBezTo>
                  <a:cubicBezTo>
                    <a:pt x="19799" y="29699"/>
                    <a:pt x="22392" y="28206"/>
                    <a:pt x="24828" y="26399"/>
                  </a:cubicBezTo>
                  <a:close/>
                  <a:moveTo>
                    <a:pt x="24828" y="33784"/>
                  </a:moveTo>
                  <a:cubicBezTo>
                    <a:pt x="26792" y="33784"/>
                    <a:pt x="27970" y="34256"/>
                    <a:pt x="28285" y="35120"/>
                  </a:cubicBezTo>
                  <a:lnTo>
                    <a:pt x="28285" y="35198"/>
                  </a:lnTo>
                  <a:cubicBezTo>
                    <a:pt x="29306" y="37555"/>
                    <a:pt x="24042" y="42034"/>
                    <a:pt x="16814" y="45176"/>
                  </a:cubicBezTo>
                  <a:cubicBezTo>
                    <a:pt x="14457" y="46198"/>
                    <a:pt x="12021" y="46983"/>
                    <a:pt x="9507" y="47533"/>
                  </a:cubicBezTo>
                  <a:cubicBezTo>
                    <a:pt x="8407" y="46748"/>
                    <a:pt x="7700" y="45491"/>
                    <a:pt x="7700" y="44155"/>
                  </a:cubicBezTo>
                  <a:cubicBezTo>
                    <a:pt x="7700" y="45884"/>
                    <a:pt x="6600" y="47455"/>
                    <a:pt x="4950" y="48005"/>
                  </a:cubicBezTo>
                  <a:cubicBezTo>
                    <a:pt x="3222" y="47926"/>
                    <a:pt x="1965" y="47455"/>
                    <a:pt x="1572" y="46591"/>
                  </a:cubicBezTo>
                  <a:cubicBezTo>
                    <a:pt x="943" y="45255"/>
                    <a:pt x="2436" y="43212"/>
                    <a:pt x="5186" y="41091"/>
                  </a:cubicBezTo>
                  <a:cubicBezTo>
                    <a:pt x="5290" y="41094"/>
                    <a:pt x="5396" y="41095"/>
                    <a:pt x="5504" y="41095"/>
                  </a:cubicBezTo>
                  <a:cubicBezTo>
                    <a:pt x="8403" y="41095"/>
                    <a:pt x="12577" y="40081"/>
                    <a:pt x="16971" y="38262"/>
                  </a:cubicBezTo>
                  <a:cubicBezTo>
                    <a:pt x="19721" y="37084"/>
                    <a:pt x="22392" y="35591"/>
                    <a:pt x="24828" y="33784"/>
                  </a:cubicBezTo>
                  <a:close/>
                  <a:moveTo>
                    <a:pt x="20742" y="0"/>
                  </a:moveTo>
                  <a:cubicBezTo>
                    <a:pt x="20742" y="2279"/>
                    <a:pt x="18935" y="4086"/>
                    <a:pt x="16657" y="4086"/>
                  </a:cubicBezTo>
                  <a:cubicBezTo>
                    <a:pt x="17442" y="4086"/>
                    <a:pt x="18149" y="4243"/>
                    <a:pt x="18857" y="4714"/>
                  </a:cubicBezTo>
                  <a:cubicBezTo>
                    <a:pt x="16814" y="5186"/>
                    <a:pt x="14850" y="5893"/>
                    <a:pt x="12964" y="6678"/>
                  </a:cubicBezTo>
                  <a:cubicBezTo>
                    <a:pt x="5186" y="10057"/>
                    <a:pt x="0" y="14771"/>
                    <a:pt x="1257" y="17364"/>
                  </a:cubicBezTo>
                  <a:cubicBezTo>
                    <a:pt x="1650" y="18306"/>
                    <a:pt x="2829" y="18856"/>
                    <a:pt x="4557" y="19013"/>
                  </a:cubicBezTo>
                  <a:cubicBezTo>
                    <a:pt x="1886" y="21135"/>
                    <a:pt x="629" y="23178"/>
                    <a:pt x="1257" y="24670"/>
                  </a:cubicBezTo>
                  <a:cubicBezTo>
                    <a:pt x="1650" y="25613"/>
                    <a:pt x="2829" y="26163"/>
                    <a:pt x="4557" y="26320"/>
                  </a:cubicBezTo>
                  <a:cubicBezTo>
                    <a:pt x="1886" y="28442"/>
                    <a:pt x="629" y="30563"/>
                    <a:pt x="1257" y="31977"/>
                  </a:cubicBezTo>
                  <a:cubicBezTo>
                    <a:pt x="1650" y="32998"/>
                    <a:pt x="2829" y="33470"/>
                    <a:pt x="4557" y="33627"/>
                  </a:cubicBezTo>
                  <a:cubicBezTo>
                    <a:pt x="1965" y="35748"/>
                    <a:pt x="550" y="37870"/>
                    <a:pt x="1257" y="39362"/>
                  </a:cubicBezTo>
                  <a:cubicBezTo>
                    <a:pt x="1650" y="40384"/>
                    <a:pt x="2829" y="40855"/>
                    <a:pt x="4557" y="41012"/>
                  </a:cubicBezTo>
                  <a:cubicBezTo>
                    <a:pt x="1886" y="43134"/>
                    <a:pt x="629" y="45255"/>
                    <a:pt x="1257" y="46669"/>
                  </a:cubicBezTo>
                  <a:cubicBezTo>
                    <a:pt x="1650" y="47769"/>
                    <a:pt x="2986" y="48319"/>
                    <a:pt x="4950" y="48398"/>
                  </a:cubicBezTo>
                  <a:cubicBezTo>
                    <a:pt x="6600" y="48948"/>
                    <a:pt x="7779" y="50440"/>
                    <a:pt x="7779" y="52248"/>
                  </a:cubicBezTo>
                  <a:cubicBezTo>
                    <a:pt x="7779" y="49969"/>
                    <a:pt x="9586" y="48162"/>
                    <a:pt x="11864" y="48162"/>
                  </a:cubicBezTo>
                  <a:cubicBezTo>
                    <a:pt x="11236" y="48162"/>
                    <a:pt x="10686" y="48005"/>
                    <a:pt x="10136" y="47769"/>
                  </a:cubicBezTo>
                  <a:cubicBezTo>
                    <a:pt x="12493" y="47219"/>
                    <a:pt x="14771" y="46512"/>
                    <a:pt x="17050" y="45569"/>
                  </a:cubicBezTo>
                  <a:cubicBezTo>
                    <a:pt x="24671" y="42269"/>
                    <a:pt x="29856" y="37634"/>
                    <a:pt x="28756" y="34963"/>
                  </a:cubicBezTo>
                  <a:cubicBezTo>
                    <a:pt x="28285" y="34020"/>
                    <a:pt x="27185" y="33470"/>
                    <a:pt x="25378" y="33313"/>
                  </a:cubicBezTo>
                  <a:cubicBezTo>
                    <a:pt x="27970" y="31191"/>
                    <a:pt x="29306" y="29070"/>
                    <a:pt x="28756" y="27656"/>
                  </a:cubicBezTo>
                  <a:cubicBezTo>
                    <a:pt x="28285" y="26635"/>
                    <a:pt x="27106" y="26163"/>
                    <a:pt x="25378" y="26006"/>
                  </a:cubicBezTo>
                  <a:cubicBezTo>
                    <a:pt x="28049" y="23885"/>
                    <a:pt x="29385" y="21763"/>
                    <a:pt x="28756" y="20271"/>
                  </a:cubicBezTo>
                  <a:cubicBezTo>
                    <a:pt x="28285" y="19328"/>
                    <a:pt x="27185" y="18778"/>
                    <a:pt x="25378" y="18621"/>
                  </a:cubicBezTo>
                  <a:cubicBezTo>
                    <a:pt x="28049" y="16499"/>
                    <a:pt x="29306" y="14378"/>
                    <a:pt x="28756" y="12964"/>
                  </a:cubicBezTo>
                  <a:cubicBezTo>
                    <a:pt x="28285" y="11942"/>
                    <a:pt x="27185" y="11392"/>
                    <a:pt x="25378" y="11314"/>
                  </a:cubicBezTo>
                  <a:cubicBezTo>
                    <a:pt x="28049" y="9193"/>
                    <a:pt x="29306" y="7071"/>
                    <a:pt x="28756" y="5578"/>
                  </a:cubicBezTo>
                  <a:cubicBezTo>
                    <a:pt x="28285" y="4478"/>
                    <a:pt x="26792" y="3929"/>
                    <a:pt x="24513" y="3929"/>
                  </a:cubicBezTo>
                  <a:lnTo>
                    <a:pt x="23649" y="3929"/>
                  </a:lnTo>
                  <a:cubicBezTo>
                    <a:pt x="21921" y="3379"/>
                    <a:pt x="20742" y="1807"/>
                    <a:pt x="20742" y="0"/>
                  </a:cubicBezTo>
                  <a:close/>
                </a:path>
              </a:pathLst>
            </a:custGeom>
            <a:solidFill>
              <a:schemeClr val="lt1"/>
            </a:solidFill>
            <a:ln w="9525">
              <a:solidFill>
                <a:srgbClr val="ffffff"/>
              </a:solidFill>
              <a:round/>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000000"/>
                </a:solidFill>
                <a:latin typeface="Arial"/>
              </a:endParaRPr>
            </a:p>
          </p:txBody>
        </p:sp>
        <p:sp>
          <p:nvSpPr>
            <p:cNvPr id="1203" name="Google Shape;397;p29"/>
            <p:cNvSpPr/>
            <p:nvPr/>
          </p:nvSpPr>
          <p:spPr>
            <a:xfrm>
              <a:off x="8155440" y="381960"/>
              <a:ext cx="550440" cy="564480"/>
            </a:xfrm>
            <a:custGeom>
              <a:avLst/>
              <a:gdLst>
                <a:gd name="textAreaLeft" fmla="*/ 0 w 550440"/>
                <a:gd name="textAreaRight" fmla="*/ 550800 w 550440"/>
                <a:gd name="textAreaTop" fmla="*/ 0 h 564480"/>
                <a:gd name="textAreaBottom" fmla="*/ 564840 h 564480"/>
              </a:gdLst>
              <a:ahLst/>
              <a:rect l="textAreaLeft" t="textAreaTop" r="textAreaRight" b="textAreaBottom"/>
              <a:pathLst>
                <a:path w="43135" h="44235">
                  <a:moveTo>
                    <a:pt x="21057" y="1"/>
                  </a:moveTo>
                  <a:lnTo>
                    <a:pt x="21057" y="394"/>
                  </a:lnTo>
                  <a:cubicBezTo>
                    <a:pt x="20979" y="12179"/>
                    <a:pt x="11786" y="21921"/>
                    <a:pt x="1" y="22471"/>
                  </a:cubicBezTo>
                  <a:cubicBezTo>
                    <a:pt x="11629" y="23021"/>
                    <a:pt x="20821" y="32606"/>
                    <a:pt x="21057" y="44234"/>
                  </a:cubicBezTo>
                  <a:lnTo>
                    <a:pt x="21057" y="43841"/>
                  </a:lnTo>
                  <a:cubicBezTo>
                    <a:pt x="20979" y="31663"/>
                    <a:pt x="30957" y="21764"/>
                    <a:pt x="43135" y="21764"/>
                  </a:cubicBezTo>
                  <a:cubicBezTo>
                    <a:pt x="31114" y="21685"/>
                    <a:pt x="21214" y="12022"/>
                    <a:pt x="21057" y="1"/>
                  </a:cubicBezTo>
                  <a:close/>
                </a:path>
              </a:pathLst>
            </a:custGeom>
            <a:noFill/>
            <a:ln w="19050">
              <a:solidFill>
                <a:srgbClr val="ffffff"/>
              </a:solidFill>
              <a:round/>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ffffff"/>
                </a:solidFill>
                <a:latin typeface="Arial"/>
              </a:endParaRPr>
            </a:p>
          </p:txBody>
        </p:sp>
      </p:grpSp>
      <p:sp>
        <p:nvSpPr>
          <p:cNvPr id="1204" name="PlaceHolder 2"/>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uk-UA" sz="1400" spc="-1" strike="noStrike">
                <a:solidFill>
                  <a:srgbClr val="000000"/>
                </a:solidFill>
                <a:latin typeface="Arial"/>
              </a:rPr>
              <a:t>Click to edit the outline text format</a:t>
            </a:r>
            <a:endParaRPr b="0" lang="uk-UA" sz="14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uk-UA" sz="1400" spc="-1" strike="noStrike">
                <a:solidFill>
                  <a:srgbClr val="000000"/>
                </a:solidFill>
                <a:latin typeface="Arial"/>
              </a:rPr>
              <a:t>Second Outline Level</a:t>
            </a:r>
            <a:endParaRPr b="0" lang="uk-UA" sz="14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uk-UA" sz="1400" spc="-1" strike="noStrike">
                <a:solidFill>
                  <a:srgbClr val="000000"/>
                </a:solidFill>
                <a:latin typeface="Arial"/>
              </a:rPr>
              <a:t>Third Outline Level</a:t>
            </a:r>
            <a:endParaRPr b="0" lang="uk-UA" sz="14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uk-UA" sz="1400" spc="-1" strike="noStrike">
                <a:solidFill>
                  <a:srgbClr val="000000"/>
                </a:solidFill>
                <a:latin typeface="Arial"/>
              </a:rPr>
              <a:t>Fourth Outline Level</a:t>
            </a:r>
            <a:endParaRPr b="0" lang="uk-UA" sz="14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uk-UA" sz="2000" spc="-1" strike="noStrike">
                <a:solidFill>
                  <a:srgbClr val="000000"/>
                </a:solidFill>
                <a:latin typeface="Arial"/>
              </a:rPr>
              <a:t>Fifth Outline Level</a:t>
            </a:r>
            <a:endParaRPr b="0" lang="uk-UA" sz="20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uk-UA" sz="2000" spc="-1" strike="noStrike">
                <a:solidFill>
                  <a:srgbClr val="000000"/>
                </a:solidFill>
                <a:latin typeface="Arial"/>
              </a:rPr>
              <a:t>Sixth Outline Level</a:t>
            </a:r>
            <a:endParaRPr b="0" lang="uk-UA" sz="20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uk-UA" sz="2000" spc="-1" strike="noStrike">
                <a:solidFill>
                  <a:srgbClr val="000000"/>
                </a:solidFill>
                <a:latin typeface="Arial"/>
              </a:rPr>
              <a:t>Seventh Outline Level</a:t>
            </a:r>
            <a:endParaRPr b="0" lang="uk-UA"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974" r:id="rId6"/>
    <p:sldLayoutId id="2147483975" r:id="rId7"/>
    <p:sldLayoutId id="2147483976" r:id="rId8"/>
    <p:sldLayoutId id="2147483977" r:id="rId9"/>
    <p:sldLayoutId id="2147483978" r:id="rId10"/>
    <p:sldLayoutId id="2147483979" r:id="rId11"/>
    <p:sldLayoutId id="2147483980" r:id="rId12"/>
    <p:sldLayoutId id="2147483981" r:id="rId13"/>
    <p:sldLayoutId id="2147483982" r:id="rId14"/>
    <p:sldLayoutId id="2147483983" r:id="rId15"/>
    <p:sldLayoutId id="2147483984" r:id="rId16"/>
    <p:sldLayoutId id="2147483985" r:id="rId17"/>
  </p:sldLayoutIdLst>
</p:sldMaster>
</file>

<file path=ppt/slideMasters/slideMaster2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dk1"/>
        </a:solidFill>
      </p:bgPr>
    </p:bg>
    <p:spTree>
      <p:nvGrpSpPr>
        <p:cNvPr id="1" name=""/>
        <p:cNvGrpSpPr/>
        <p:nvPr/>
      </p:nvGrpSpPr>
      <p:grpSpPr>
        <a:xfrm>
          <a:off x="0" y="0"/>
          <a:ext cx="0" cy="0"/>
          <a:chOff x="0" y="0"/>
          <a:chExt cx="0" cy="0"/>
        </a:xfrm>
      </p:grpSpPr>
      <p:grpSp>
        <p:nvGrpSpPr>
          <p:cNvPr id="1241" name="Google Shape;232;p20"/>
          <p:cNvGrpSpPr/>
          <p:nvPr/>
        </p:nvGrpSpPr>
        <p:grpSpPr>
          <a:xfrm>
            <a:off x="2311200" y="2939400"/>
            <a:ext cx="6505920" cy="2203920"/>
            <a:chOff x="2311200" y="2939400"/>
            <a:chExt cx="6505920" cy="2203920"/>
          </a:xfrm>
        </p:grpSpPr>
        <p:pic>
          <p:nvPicPr>
            <p:cNvPr id="1242" name="Google Shape;233;p20" descr=""/>
            <p:cNvPicPr/>
            <p:nvPr/>
          </p:nvPicPr>
          <p:blipFill>
            <a:blip r:embed="rId2"/>
            <a:srcRect l="11666" t="2624" r="57865" b="63668"/>
            <a:stretch/>
          </p:blipFill>
          <p:spPr>
            <a:xfrm>
              <a:off x="5010480" y="2939400"/>
              <a:ext cx="3806640" cy="2203920"/>
            </a:xfrm>
            <a:prstGeom prst="rect">
              <a:avLst/>
            </a:prstGeom>
            <a:ln w="0">
              <a:noFill/>
            </a:ln>
          </p:spPr>
        </p:pic>
        <p:pic>
          <p:nvPicPr>
            <p:cNvPr id="1243" name="Google Shape;234;p20" descr=""/>
            <p:cNvPicPr/>
            <p:nvPr/>
          </p:nvPicPr>
          <p:blipFill>
            <a:blip r:embed="rId3"/>
            <a:srcRect l="26888" t="6006" r="26885" b="64348"/>
            <a:stretch/>
          </p:blipFill>
          <p:spPr>
            <a:xfrm>
              <a:off x="2311200" y="3470040"/>
              <a:ext cx="4986360" cy="1673280"/>
            </a:xfrm>
            <a:prstGeom prst="rect">
              <a:avLst/>
            </a:prstGeom>
            <a:ln w="0">
              <a:noFill/>
            </a:ln>
          </p:spPr>
        </p:pic>
      </p:grpSp>
      <p:grpSp>
        <p:nvGrpSpPr>
          <p:cNvPr id="1244" name="Google Shape;235;p20"/>
          <p:cNvGrpSpPr/>
          <p:nvPr/>
        </p:nvGrpSpPr>
        <p:grpSpPr>
          <a:xfrm>
            <a:off x="0" y="-12960"/>
            <a:ext cx="4251240" cy="2399400"/>
            <a:chOff x="0" y="-12960"/>
            <a:chExt cx="4251240" cy="2399400"/>
          </a:xfrm>
        </p:grpSpPr>
        <p:pic>
          <p:nvPicPr>
            <p:cNvPr id="1245" name="Google Shape;236;p20" descr=""/>
            <p:cNvPicPr/>
            <p:nvPr/>
          </p:nvPicPr>
          <p:blipFill>
            <a:blip r:embed="rId4"/>
            <a:srcRect l="48611" t="43133" r="25720" b="12392"/>
            <a:stretch/>
          </p:blipFill>
          <p:spPr>
            <a:xfrm>
              <a:off x="0" y="0"/>
              <a:ext cx="2631600" cy="2386440"/>
            </a:xfrm>
            <a:prstGeom prst="rect">
              <a:avLst/>
            </a:prstGeom>
            <a:ln w="0">
              <a:noFill/>
            </a:ln>
          </p:spPr>
        </p:pic>
        <p:pic>
          <p:nvPicPr>
            <p:cNvPr id="1246" name="Google Shape;237;p20" descr=""/>
            <p:cNvPicPr/>
            <p:nvPr/>
          </p:nvPicPr>
          <p:blipFill>
            <a:blip r:embed="rId5"/>
            <a:srcRect l="5591" t="19463" r="59874" b="55392"/>
            <a:stretch/>
          </p:blipFill>
          <p:spPr>
            <a:xfrm rot="10800000">
              <a:off x="360" y="-12960"/>
              <a:ext cx="4250880" cy="1618920"/>
            </a:xfrm>
            <a:prstGeom prst="rect">
              <a:avLst/>
            </a:prstGeom>
            <a:ln w="0">
              <a:noFill/>
            </a:ln>
          </p:spPr>
        </p:pic>
      </p:grpSp>
      <p:sp>
        <p:nvSpPr>
          <p:cNvPr id="1247" name="PlaceHolder 1"/>
          <p:cNvSpPr>
            <a:spLocks noGrp="1"/>
          </p:cNvSpPr>
          <p:nvPr>
            <p:ph type="title"/>
          </p:nvPr>
        </p:nvSpPr>
        <p:spPr>
          <a:xfrm>
            <a:off x="720000" y="444960"/>
            <a:ext cx="7703640" cy="572400"/>
          </a:xfrm>
          <a:prstGeom prst="rect">
            <a:avLst/>
          </a:prstGeom>
          <a:noFill/>
          <a:ln w="0">
            <a:noFill/>
          </a:ln>
        </p:spPr>
        <p:txBody>
          <a:bodyPr tIns="91440" bIns="91440" anchor="t">
            <a:noAutofit/>
          </a:bodyPr>
          <a:p>
            <a:pPr indent="0">
              <a:buNone/>
            </a:pPr>
            <a:r>
              <a:rPr b="0" lang="uk-UA" sz="2900" spc="-1" strike="noStrike">
                <a:solidFill>
                  <a:srgbClr val="000000"/>
                </a:solidFill>
                <a:latin typeface="Arial"/>
              </a:rPr>
              <a:t>Click to edit the title text format</a:t>
            </a:r>
            <a:endParaRPr b="0" lang="uk-UA" sz="2900" spc="-1" strike="noStrike">
              <a:solidFill>
                <a:srgbClr val="000000"/>
              </a:solidFill>
              <a:latin typeface="Arial"/>
            </a:endParaRPr>
          </a:p>
        </p:txBody>
      </p:sp>
      <p:grpSp>
        <p:nvGrpSpPr>
          <p:cNvPr id="1248" name="Google Shape;239;p20"/>
          <p:cNvGrpSpPr/>
          <p:nvPr/>
        </p:nvGrpSpPr>
        <p:grpSpPr>
          <a:xfrm>
            <a:off x="-518760" y="297720"/>
            <a:ext cx="9494280" cy="5457600"/>
            <a:chOff x="-518760" y="297720"/>
            <a:chExt cx="9494280" cy="5457600"/>
          </a:xfrm>
        </p:grpSpPr>
        <p:sp>
          <p:nvSpPr>
            <p:cNvPr id="1249" name="Google Shape;240;p20"/>
            <p:cNvSpPr/>
            <p:nvPr/>
          </p:nvSpPr>
          <p:spPr>
            <a:xfrm>
              <a:off x="220320" y="4650480"/>
              <a:ext cx="1545120" cy="350280"/>
            </a:xfrm>
            <a:custGeom>
              <a:avLst/>
              <a:gdLst>
                <a:gd name="textAreaLeft" fmla="*/ 0 w 1545120"/>
                <a:gd name="textAreaRight" fmla="*/ 1545480 w 1545120"/>
                <a:gd name="textAreaTop" fmla="*/ 0 h 350280"/>
                <a:gd name="textAreaBottom" fmla="*/ 350640 h 350280"/>
              </a:gdLst>
              <a:ahLst/>
              <a:rect l="textAreaLeft" t="textAreaTop" r="textAreaRight" b="textAreaBottom"/>
              <a:pathLst>
                <a:path w="61812" h="14026">
                  <a:moveTo>
                    <a:pt x="7040" y="0"/>
                  </a:moveTo>
                  <a:cubicBezTo>
                    <a:pt x="6987" y="532"/>
                    <a:pt x="6934" y="1036"/>
                    <a:pt x="6907" y="1541"/>
                  </a:cubicBezTo>
                  <a:cubicBezTo>
                    <a:pt x="6695" y="4410"/>
                    <a:pt x="4410" y="6721"/>
                    <a:pt x="1515" y="6907"/>
                  </a:cubicBezTo>
                  <a:cubicBezTo>
                    <a:pt x="1010" y="6933"/>
                    <a:pt x="506" y="6986"/>
                    <a:pt x="1" y="7013"/>
                  </a:cubicBezTo>
                  <a:cubicBezTo>
                    <a:pt x="506" y="7066"/>
                    <a:pt x="1010" y="7119"/>
                    <a:pt x="1515" y="7146"/>
                  </a:cubicBezTo>
                  <a:cubicBezTo>
                    <a:pt x="4410" y="7332"/>
                    <a:pt x="6695" y="9642"/>
                    <a:pt x="6907" y="12511"/>
                  </a:cubicBezTo>
                  <a:cubicBezTo>
                    <a:pt x="6934" y="13016"/>
                    <a:pt x="6960" y="13521"/>
                    <a:pt x="7013" y="14025"/>
                  </a:cubicBezTo>
                  <a:cubicBezTo>
                    <a:pt x="7066" y="13521"/>
                    <a:pt x="7120" y="13016"/>
                    <a:pt x="7146" y="12511"/>
                  </a:cubicBezTo>
                  <a:cubicBezTo>
                    <a:pt x="7359" y="9642"/>
                    <a:pt x="9643" y="7332"/>
                    <a:pt x="12538" y="7146"/>
                  </a:cubicBezTo>
                  <a:cubicBezTo>
                    <a:pt x="13043" y="7119"/>
                    <a:pt x="13548" y="7066"/>
                    <a:pt x="14052" y="7013"/>
                  </a:cubicBezTo>
                  <a:cubicBezTo>
                    <a:pt x="13548" y="6986"/>
                    <a:pt x="13043" y="6933"/>
                    <a:pt x="12538" y="6907"/>
                  </a:cubicBezTo>
                  <a:cubicBezTo>
                    <a:pt x="9643" y="6694"/>
                    <a:pt x="7359" y="4410"/>
                    <a:pt x="7173" y="1541"/>
                  </a:cubicBezTo>
                  <a:cubicBezTo>
                    <a:pt x="7120" y="1036"/>
                    <a:pt x="7066" y="532"/>
                    <a:pt x="7040" y="0"/>
                  </a:cubicBezTo>
                  <a:close/>
                  <a:moveTo>
                    <a:pt x="30893" y="0"/>
                  </a:moveTo>
                  <a:cubicBezTo>
                    <a:pt x="30840" y="532"/>
                    <a:pt x="30813" y="1036"/>
                    <a:pt x="30787" y="1541"/>
                  </a:cubicBezTo>
                  <a:cubicBezTo>
                    <a:pt x="30574" y="4410"/>
                    <a:pt x="28263" y="6694"/>
                    <a:pt x="25394" y="6880"/>
                  </a:cubicBezTo>
                  <a:cubicBezTo>
                    <a:pt x="24890" y="6933"/>
                    <a:pt x="24385" y="6986"/>
                    <a:pt x="23880" y="7013"/>
                  </a:cubicBezTo>
                  <a:cubicBezTo>
                    <a:pt x="24385" y="7066"/>
                    <a:pt x="24890" y="7119"/>
                    <a:pt x="25394" y="7146"/>
                  </a:cubicBezTo>
                  <a:cubicBezTo>
                    <a:pt x="28290" y="7332"/>
                    <a:pt x="30574" y="9642"/>
                    <a:pt x="30787" y="12511"/>
                  </a:cubicBezTo>
                  <a:cubicBezTo>
                    <a:pt x="30813" y="13016"/>
                    <a:pt x="30866" y="13521"/>
                    <a:pt x="30893" y="14025"/>
                  </a:cubicBezTo>
                  <a:cubicBezTo>
                    <a:pt x="30946" y="13521"/>
                    <a:pt x="30999" y="13016"/>
                    <a:pt x="31026" y="12511"/>
                  </a:cubicBezTo>
                  <a:cubicBezTo>
                    <a:pt x="31238" y="9642"/>
                    <a:pt x="33522" y="7332"/>
                    <a:pt x="36418" y="7146"/>
                  </a:cubicBezTo>
                  <a:cubicBezTo>
                    <a:pt x="36922" y="7119"/>
                    <a:pt x="37427" y="7066"/>
                    <a:pt x="37932" y="7013"/>
                  </a:cubicBezTo>
                  <a:cubicBezTo>
                    <a:pt x="37427" y="6960"/>
                    <a:pt x="36922" y="6933"/>
                    <a:pt x="36418" y="6907"/>
                  </a:cubicBezTo>
                  <a:cubicBezTo>
                    <a:pt x="33522" y="6721"/>
                    <a:pt x="31212" y="4410"/>
                    <a:pt x="31026" y="1541"/>
                  </a:cubicBezTo>
                  <a:cubicBezTo>
                    <a:pt x="30999" y="1036"/>
                    <a:pt x="30946" y="532"/>
                    <a:pt x="30893" y="0"/>
                  </a:cubicBezTo>
                  <a:close/>
                  <a:moveTo>
                    <a:pt x="54772" y="0"/>
                  </a:moveTo>
                  <a:cubicBezTo>
                    <a:pt x="54719" y="532"/>
                    <a:pt x="54692" y="1036"/>
                    <a:pt x="54639" y="1541"/>
                  </a:cubicBezTo>
                  <a:cubicBezTo>
                    <a:pt x="54453" y="4410"/>
                    <a:pt x="52143" y="6694"/>
                    <a:pt x="49274" y="6880"/>
                  </a:cubicBezTo>
                  <a:cubicBezTo>
                    <a:pt x="48769" y="6933"/>
                    <a:pt x="48264" y="6986"/>
                    <a:pt x="47733" y="7013"/>
                  </a:cubicBezTo>
                  <a:cubicBezTo>
                    <a:pt x="48264" y="7066"/>
                    <a:pt x="48769" y="7119"/>
                    <a:pt x="49274" y="7146"/>
                  </a:cubicBezTo>
                  <a:cubicBezTo>
                    <a:pt x="52143" y="7332"/>
                    <a:pt x="54453" y="9642"/>
                    <a:pt x="54639" y="12511"/>
                  </a:cubicBezTo>
                  <a:cubicBezTo>
                    <a:pt x="54666" y="13016"/>
                    <a:pt x="54719" y="13521"/>
                    <a:pt x="54772" y="14025"/>
                  </a:cubicBezTo>
                  <a:cubicBezTo>
                    <a:pt x="54825" y="13521"/>
                    <a:pt x="54852" y="13016"/>
                    <a:pt x="54905" y="12511"/>
                  </a:cubicBezTo>
                  <a:cubicBezTo>
                    <a:pt x="55091" y="9616"/>
                    <a:pt x="57402" y="7332"/>
                    <a:pt x="60297" y="7146"/>
                  </a:cubicBezTo>
                  <a:cubicBezTo>
                    <a:pt x="60802" y="7119"/>
                    <a:pt x="61306" y="7066"/>
                    <a:pt x="61811" y="7013"/>
                  </a:cubicBezTo>
                  <a:cubicBezTo>
                    <a:pt x="61280" y="6986"/>
                    <a:pt x="60775" y="6933"/>
                    <a:pt x="60297" y="6907"/>
                  </a:cubicBezTo>
                  <a:cubicBezTo>
                    <a:pt x="57402" y="6721"/>
                    <a:pt x="55117" y="4410"/>
                    <a:pt x="54905" y="1541"/>
                  </a:cubicBezTo>
                  <a:cubicBezTo>
                    <a:pt x="54878" y="1036"/>
                    <a:pt x="54825" y="532"/>
                    <a:pt x="54772" y="0"/>
                  </a:cubicBezTo>
                  <a:close/>
                </a:path>
              </a:pathLst>
            </a:custGeom>
            <a:noFill/>
            <a:ln w="19050">
              <a:solidFill>
                <a:srgbClr val="ffffff"/>
              </a:solidFill>
              <a:round/>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ffffff"/>
                </a:solidFill>
                <a:latin typeface="Arial"/>
              </a:endParaRPr>
            </a:p>
          </p:txBody>
        </p:sp>
        <p:sp>
          <p:nvSpPr>
            <p:cNvPr id="1250" name="Google Shape;241;p20"/>
            <p:cNvSpPr/>
            <p:nvPr/>
          </p:nvSpPr>
          <p:spPr>
            <a:xfrm>
              <a:off x="8229600" y="4449600"/>
              <a:ext cx="745920" cy="1305720"/>
            </a:xfrm>
            <a:custGeom>
              <a:avLst/>
              <a:gdLst>
                <a:gd name="textAreaLeft" fmla="*/ 0 w 745920"/>
                <a:gd name="textAreaRight" fmla="*/ 746280 w 745920"/>
                <a:gd name="textAreaTop" fmla="*/ 0 h 1305720"/>
                <a:gd name="textAreaBottom" fmla="*/ 1306080 h 1305720"/>
              </a:gdLst>
              <a:ahLst/>
              <a:rect l="textAreaLeft" t="textAreaTop" r="textAreaRight" b="textAreaBottom"/>
              <a:pathLst>
                <a:path w="29856" h="52248">
                  <a:moveTo>
                    <a:pt x="20668" y="8089"/>
                  </a:moveTo>
                  <a:cubicBezTo>
                    <a:pt x="20666" y="8116"/>
                    <a:pt x="20665" y="8144"/>
                    <a:pt x="20664" y="8171"/>
                  </a:cubicBezTo>
                  <a:cubicBezTo>
                    <a:pt x="20665" y="8144"/>
                    <a:pt x="20667" y="8116"/>
                    <a:pt x="20668" y="8089"/>
                  </a:cubicBezTo>
                  <a:close/>
                  <a:moveTo>
                    <a:pt x="24585" y="4346"/>
                  </a:moveTo>
                  <a:cubicBezTo>
                    <a:pt x="26590" y="4346"/>
                    <a:pt x="27886" y="4872"/>
                    <a:pt x="28285" y="5736"/>
                  </a:cubicBezTo>
                  <a:cubicBezTo>
                    <a:pt x="28913" y="7071"/>
                    <a:pt x="27420" y="9193"/>
                    <a:pt x="24671" y="11235"/>
                  </a:cubicBezTo>
                  <a:lnTo>
                    <a:pt x="24435" y="11235"/>
                  </a:lnTo>
                  <a:cubicBezTo>
                    <a:pt x="24042" y="11235"/>
                    <a:pt x="23571" y="11235"/>
                    <a:pt x="23099" y="11314"/>
                  </a:cubicBezTo>
                  <a:cubicBezTo>
                    <a:pt x="19642" y="11707"/>
                    <a:pt x="16185" y="12649"/>
                    <a:pt x="12885" y="14142"/>
                  </a:cubicBezTo>
                  <a:cubicBezTo>
                    <a:pt x="10136" y="15242"/>
                    <a:pt x="7464" y="16735"/>
                    <a:pt x="5029" y="18542"/>
                  </a:cubicBezTo>
                  <a:cubicBezTo>
                    <a:pt x="3222" y="18542"/>
                    <a:pt x="1965" y="18071"/>
                    <a:pt x="1572" y="17206"/>
                  </a:cubicBezTo>
                  <a:cubicBezTo>
                    <a:pt x="550" y="14849"/>
                    <a:pt x="5814" y="10292"/>
                    <a:pt x="13043" y="7150"/>
                  </a:cubicBezTo>
                  <a:cubicBezTo>
                    <a:pt x="15085" y="6286"/>
                    <a:pt x="17128" y="5578"/>
                    <a:pt x="19249" y="5107"/>
                  </a:cubicBezTo>
                  <a:cubicBezTo>
                    <a:pt x="20170" y="5798"/>
                    <a:pt x="20716" y="6938"/>
                    <a:pt x="20668" y="8089"/>
                  </a:cubicBezTo>
                  <a:lnTo>
                    <a:pt x="20668" y="8089"/>
                  </a:lnTo>
                  <a:cubicBezTo>
                    <a:pt x="20775" y="6395"/>
                    <a:pt x="21790" y="4941"/>
                    <a:pt x="23413" y="4400"/>
                  </a:cubicBezTo>
                  <a:cubicBezTo>
                    <a:pt x="23827" y="4363"/>
                    <a:pt x="24218" y="4346"/>
                    <a:pt x="24585" y="4346"/>
                  </a:cubicBezTo>
                  <a:close/>
                  <a:moveTo>
                    <a:pt x="24121" y="11707"/>
                  </a:moveTo>
                  <a:cubicBezTo>
                    <a:pt x="21842" y="13278"/>
                    <a:pt x="19407" y="14692"/>
                    <a:pt x="16814" y="15792"/>
                  </a:cubicBezTo>
                  <a:cubicBezTo>
                    <a:pt x="13278" y="17364"/>
                    <a:pt x="9586" y="18306"/>
                    <a:pt x="5736" y="18542"/>
                  </a:cubicBezTo>
                  <a:cubicBezTo>
                    <a:pt x="8014" y="16971"/>
                    <a:pt x="10528" y="15556"/>
                    <a:pt x="13121" y="14457"/>
                  </a:cubicBezTo>
                  <a:cubicBezTo>
                    <a:pt x="16264" y="13042"/>
                    <a:pt x="19721" y="12100"/>
                    <a:pt x="23178" y="11707"/>
                  </a:cubicBezTo>
                  <a:close/>
                  <a:moveTo>
                    <a:pt x="24828" y="11707"/>
                  </a:moveTo>
                  <a:cubicBezTo>
                    <a:pt x="26713" y="11785"/>
                    <a:pt x="27970" y="12257"/>
                    <a:pt x="28285" y="13121"/>
                  </a:cubicBezTo>
                  <a:cubicBezTo>
                    <a:pt x="28835" y="14457"/>
                    <a:pt x="27420" y="16499"/>
                    <a:pt x="24671" y="18621"/>
                  </a:cubicBezTo>
                  <a:lnTo>
                    <a:pt x="24435" y="18621"/>
                  </a:lnTo>
                  <a:cubicBezTo>
                    <a:pt x="24042" y="18621"/>
                    <a:pt x="23571" y="18699"/>
                    <a:pt x="23099" y="18699"/>
                  </a:cubicBezTo>
                  <a:cubicBezTo>
                    <a:pt x="19564" y="19092"/>
                    <a:pt x="16185" y="20035"/>
                    <a:pt x="12885" y="21528"/>
                  </a:cubicBezTo>
                  <a:cubicBezTo>
                    <a:pt x="10136" y="22628"/>
                    <a:pt x="7464" y="24120"/>
                    <a:pt x="5029" y="25927"/>
                  </a:cubicBezTo>
                  <a:cubicBezTo>
                    <a:pt x="3222" y="25849"/>
                    <a:pt x="1965" y="25377"/>
                    <a:pt x="1572" y="24592"/>
                  </a:cubicBezTo>
                  <a:cubicBezTo>
                    <a:pt x="943" y="23256"/>
                    <a:pt x="2436" y="21135"/>
                    <a:pt x="5186" y="19092"/>
                  </a:cubicBezTo>
                  <a:cubicBezTo>
                    <a:pt x="8093" y="19092"/>
                    <a:pt x="12414" y="18149"/>
                    <a:pt x="16971" y="16185"/>
                  </a:cubicBezTo>
                  <a:cubicBezTo>
                    <a:pt x="19721" y="15007"/>
                    <a:pt x="22392" y="13514"/>
                    <a:pt x="24828" y="11707"/>
                  </a:cubicBezTo>
                  <a:close/>
                  <a:moveTo>
                    <a:pt x="24121" y="19092"/>
                  </a:moveTo>
                  <a:cubicBezTo>
                    <a:pt x="21842" y="20663"/>
                    <a:pt x="19407" y="22078"/>
                    <a:pt x="16814" y="23178"/>
                  </a:cubicBezTo>
                  <a:cubicBezTo>
                    <a:pt x="13278" y="24749"/>
                    <a:pt x="9586" y="25692"/>
                    <a:pt x="5736" y="25927"/>
                  </a:cubicBezTo>
                  <a:cubicBezTo>
                    <a:pt x="8014" y="24356"/>
                    <a:pt x="10528" y="22942"/>
                    <a:pt x="13121" y="21842"/>
                  </a:cubicBezTo>
                  <a:cubicBezTo>
                    <a:pt x="16264" y="20428"/>
                    <a:pt x="19721" y="19485"/>
                    <a:pt x="23178" y="19092"/>
                  </a:cubicBezTo>
                  <a:close/>
                  <a:moveTo>
                    <a:pt x="24042" y="26399"/>
                  </a:moveTo>
                  <a:lnTo>
                    <a:pt x="24042" y="26477"/>
                  </a:lnTo>
                  <a:cubicBezTo>
                    <a:pt x="21764" y="28049"/>
                    <a:pt x="19328" y="29384"/>
                    <a:pt x="16814" y="30484"/>
                  </a:cubicBezTo>
                  <a:cubicBezTo>
                    <a:pt x="13278" y="31977"/>
                    <a:pt x="9586" y="32998"/>
                    <a:pt x="5814" y="33234"/>
                  </a:cubicBezTo>
                  <a:cubicBezTo>
                    <a:pt x="8093" y="31663"/>
                    <a:pt x="10528" y="30249"/>
                    <a:pt x="13043" y="29227"/>
                  </a:cubicBezTo>
                  <a:cubicBezTo>
                    <a:pt x="16264" y="27734"/>
                    <a:pt x="19642" y="26870"/>
                    <a:pt x="23178" y="26477"/>
                  </a:cubicBezTo>
                  <a:cubicBezTo>
                    <a:pt x="23492" y="26399"/>
                    <a:pt x="23806" y="26399"/>
                    <a:pt x="24042" y="26399"/>
                  </a:cubicBezTo>
                  <a:close/>
                  <a:moveTo>
                    <a:pt x="24828" y="19092"/>
                  </a:moveTo>
                  <a:cubicBezTo>
                    <a:pt x="26713" y="19092"/>
                    <a:pt x="27970" y="19642"/>
                    <a:pt x="28285" y="20428"/>
                  </a:cubicBezTo>
                  <a:cubicBezTo>
                    <a:pt x="28835" y="21842"/>
                    <a:pt x="27420" y="23885"/>
                    <a:pt x="24592" y="26006"/>
                  </a:cubicBezTo>
                  <a:lnTo>
                    <a:pt x="24435" y="26006"/>
                  </a:lnTo>
                  <a:cubicBezTo>
                    <a:pt x="24042" y="26006"/>
                    <a:pt x="23571" y="26006"/>
                    <a:pt x="23099" y="26085"/>
                  </a:cubicBezTo>
                  <a:cubicBezTo>
                    <a:pt x="19564" y="26477"/>
                    <a:pt x="16185" y="27420"/>
                    <a:pt x="12885" y="28913"/>
                  </a:cubicBezTo>
                  <a:cubicBezTo>
                    <a:pt x="10136" y="30013"/>
                    <a:pt x="7464" y="31506"/>
                    <a:pt x="5029" y="33313"/>
                  </a:cubicBezTo>
                  <a:cubicBezTo>
                    <a:pt x="3222" y="33156"/>
                    <a:pt x="1965" y="32763"/>
                    <a:pt x="1572" y="31820"/>
                  </a:cubicBezTo>
                  <a:lnTo>
                    <a:pt x="1572" y="31899"/>
                  </a:lnTo>
                  <a:cubicBezTo>
                    <a:pt x="943" y="30563"/>
                    <a:pt x="2436" y="28520"/>
                    <a:pt x="5186" y="26399"/>
                  </a:cubicBezTo>
                  <a:cubicBezTo>
                    <a:pt x="5290" y="26402"/>
                    <a:pt x="5396" y="26403"/>
                    <a:pt x="5503" y="26403"/>
                  </a:cubicBezTo>
                  <a:cubicBezTo>
                    <a:pt x="8403" y="26403"/>
                    <a:pt x="12577" y="25386"/>
                    <a:pt x="16971" y="23492"/>
                  </a:cubicBezTo>
                  <a:cubicBezTo>
                    <a:pt x="19721" y="22392"/>
                    <a:pt x="22392" y="20899"/>
                    <a:pt x="24828" y="19092"/>
                  </a:cubicBezTo>
                  <a:close/>
                  <a:moveTo>
                    <a:pt x="24121" y="33784"/>
                  </a:moveTo>
                  <a:cubicBezTo>
                    <a:pt x="21842" y="35434"/>
                    <a:pt x="19328" y="36770"/>
                    <a:pt x="16735" y="37870"/>
                  </a:cubicBezTo>
                  <a:cubicBezTo>
                    <a:pt x="13314" y="39425"/>
                    <a:pt x="9662" y="40364"/>
                    <a:pt x="5855" y="40612"/>
                  </a:cubicBezTo>
                  <a:lnTo>
                    <a:pt x="5855" y="40612"/>
                  </a:lnTo>
                  <a:cubicBezTo>
                    <a:pt x="8099" y="38999"/>
                    <a:pt x="10495" y="37615"/>
                    <a:pt x="13043" y="36534"/>
                  </a:cubicBezTo>
                  <a:cubicBezTo>
                    <a:pt x="16264" y="35120"/>
                    <a:pt x="19642" y="34177"/>
                    <a:pt x="23099" y="33784"/>
                  </a:cubicBezTo>
                  <a:close/>
                  <a:moveTo>
                    <a:pt x="24828" y="26399"/>
                  </a:moveTo>
                  <a:cubicBezTo>
                    <a:pt x="26713" y="26399"/>
                    <a:pt x="27970" y="26949"/>
                    <a:pt x="28363" y="27813"/>
                  </a:cubicBezTo>
                  <a:cubicBezTo>
                    <a:pt x="28913" y="29149"/>
                    <a:pt x="27420" y="31191"/>
                    <a:pt x="24671" y="33313"/>
                  </a:cubicBezTo>
                  <a:lnTo>
                    <a:pt x="24671" y="33391"/>
                  </a:lnTo>
                  <a:lnTo>
                    <a:pt x="23099" y="33391"/>
                  </a:lnTo>
                  <a:cubicBezTo>
                    <a:pt x="19564" y="33784"/>
                    <a:pt x="16107" y="34727"/>
                    <a:pt x="12885" y="36141"/>
                  </a:cubicBezTo>
                  <a:cubicBezTo>
                    <a:pt x="10136" y="37320"/>
                    <a:pt x="7464" y="38812"/>
                    <a:pt x="5029" y="40620"/>
                  </a:cubicBezTo>
                  <a:cubicBezTo>
                    <a:pt x="3222" y="40541"/>
                    <a:pt x="1965" y="40148"/>
                    <a:pt x="1572" y="39205"/>
                  </a:cubicBezTo>
                  <a:cubicBezTo>
                    <a:pt x="1022" y="37870"/>
                    <a:pt x="2515" y="35748"/>
                    <a:pt x="5264" y="33706"/>
                  </a:cubicBezTo>
                  <a:cubicBezTo>
                    <a:pt x="8171" y="33706"/>
                    <a:pt x="12493" y="32763"/>
                    <a:pt x="16971" y="30799"/>
                  </a:cubicBezTo>
                  <a:cubicBezTo>
                    <a:pt x="19799" y="29699"/>
                    <a:pt x="22392" y="28206"/>
                    <a:pt x="24828" y="26399"/>
                  </a:cubicBezTo>
                  <a:close/>
                  <a:moveTo>
                    <a:pt x="24828" y="33784"/>
                  </a:moveTo>
                  <a:cubicBezTo>
                    <a:pt x="26792" y="33784"/>
                    <a:pt x="27970" y="34256"/>
                    <a:pt x="28285" y="35120"/>
                  </a:cubicBezTo>
                  <a:lnTo>
                    <a:pt x="28285" y="35198"/>
                  </a:lnTo>
                  <a:cubicBezTo>
                    <a:pt x="29306" y="37555"/>
                    <a:pt x="24042" y="42034"/>
                    <a:pt x="16814" y="45176"/>
                  </a:cubicBezTo>
                  <a:cubicBezTo>
                    <a:pt x="14457" y="46198"/>
                    <a:pt x="12021" y="46983"/>
                    <a:pt x="9507" y="47533"/>
                  </a:cubicBezTo>
                  <a:cubicBezTo>
                    <a:pt x="8407" y="46748"/>
                    <a:pt x="7700" y="45491"/>
                    <a:pt x="7700" y="44155"/>
                  </a:cubicBezTo>
                  <a:cubicBezTo>
                    <a:pt x="7700" y="45884"/>
                    <a:pt x="6600" y="47455"/>
                    <a:pt x="4950" y="48005"/>
                  </a:cubicBezTo>
                  <a:cubicBezTo>
                    <a:pt x="3222" y="47926"/>
                    <a:pt x="1965" y="47455"/>
                    <a:pt x="1572" y="46591"/>
                  </a:cubicBezTo>
                  <a:cubicBezTo>
                    <a:pt x="943" y="45255"/>
                    <a:pt x="2436" y="43212"/>
                    <a:pt x="5186" y="41091"/>
                  </a:cubicBezTo>
                  <a:cubicBezTo>
                    <a:pt x="5290" y="41094"/>
                    <a:pt x="5396" y="41095"/>
                    <a:pt x="5504" y="41095"/>
                  </a:cubicBezTo>
                  <a:cubicBezTo>
                    <a:pt x="8403" y="41095"/>
                    <a:pt x="12577" y="40081"/>
                    <a:pt x="16971" y="38262"/>
                  </a:cubicBezTo>
                  <a:cubicBezTo>
                    <a:pt x="19721" y="37084"/>
                    <a:pt x="22392" y="35591"/>
                    <a:pt x="24828" y="33784"/>
                  </a:cubicBezTo>
                  <a:close/>
                  <a:moveTo>
                    <a:pt x="20742" y="0"/>
                  </a:moveTo>
                  <a:cubicBezTo>
                    <a:pt x="20742" y="2279"/>
                    <a:pt x="18935" y="4086"/>
                    <a:pt x="16657" y="4086"/>
                  </a:cubicBezTo>
                  <a:cubicBezTo>
                    <a:pt x="17442" y="4086"/>
                    <a:pt x="18149" y="4243"/>
                    <a:pt x="18857" y="4714"/>
                  </a:cubicBezTo>
                  <a:cubicBezTo>
                    <a:pt x="16814" y="5186"/>
                    <a:pt x="14850" y="5893"/>
                    <a:pt x="12964" y="6678"/>
                  </a:cubicBezTo>
                  <a:cubicBezTo>
                    <a:pt x="5186" y="10057"/>
                    <a:pt x="0" y="14771"/>
                    <a:pt x="1257" y="17364"/>
                  </a:cubicBezTo>
                  <a:cubicBezTo>
                    <a:pt x="1650" y="18306"/>
                    <a:pt x="2829" y="18856"/>
                    <a:pt x="4557" y="19013"/>
                  </a:cubicBezTo>
                  <a:cubicBezTo>
                    <a:pt x="1886" y="21135"/>
                    <a:pt x="629" y="23178"/>
                    <a:pt x="1257" y="24670"/>
                  </a:cubicBezTo>
                  <a:cubicBezTo>
                    <a:pt x="1650" y="25613"/>
                    <a:pt x="2829" y="26163"/>
                    <a:pt x="4557" y="26320"/>
                  </a:cubicBezTo>
                  <a:cubicBezTo>
                    <a:pt x="1886" y="28442"/>
                    <a:pt x="629" y="30563"/>
                    <a:pt x="1257" y="31977"/>
                  </a:cubicBezTo>
                  <a:cubicBezTo>
                    <a:pt x="1650" y="32998"/>
                    <a:pt x="2829" y="33470"/>
                    <a:pt x="4557" y="33627"/>
                  </a:cubicBezTo>
                  <a:cubicBezTo>
                    <a:pt x="1965" y="35748"/>
                    <a:pt x="550" y="37870"/>
                    <a:pt x="1257" y="39362"/>
                  </a:cubicBezTo>
                  <a:cubicBezTo>
                    <a:pt x="1650" y="40384"/>
                    <a:pt x="2829" y="40855"/>
                    <a:pt x="4557" y="41012"/>
                  </a:cubicBezTo>
                  <a:cubicBezTo>
                    <a:pt x="1886" y="43134"/>
                    <a:pt x="629" y="45255"/>
                    <a:pt x="1257" y="46669"/>
                  </a:cubicBezTo>
                  <a:cubicBezTo>
                    <a:pt x="1650" y="47769"/>
                    <a:pt x="2986" y="48319"/>
                    <a:pt x="4950" y="48398"/>
                  </a:cubicBezTo>
                  <a:cubicBezTo>
                    <a:pt x="6600" y="48948"/>
                    <a:pt x="7779" y="50440"/>
                    <a:pt x="7779" y="52248"/>
                  </a:cubicBezTo>
                  <a:cubicBezTo>
                    <a:pt x="7779" y="49969"/>
                    <a:pt x="9586" y="48162"/>
                    <a:pt x="11864" y="48162"/>
                  </a:cubicBezTo>
                  <a:cubicBezTo>
                    <a:pt x="11236" y="48162"/>
                    <a:pt x="10686" y="48005"/>
                    <a:pt x="10136" y="47769"/>
                  </a:cubicBezTo>
                  <a:cubicBezTo>
                    <a:pt x="12493" y="47219"/>
                    <a:pt x="14771" y="46512"/>
                    <a:pt x="17050" y="45569"/>
                  </a:cubicBezTo>
                  <a:cubicBezTo>
                    <a:pt x="24671" y="42269"/>
                    <a:pt x="29856" y="37634"/>
                    <a:pt x="28756" y="34963"/>
                  </a:cubicBezTo>
                  <a:cubicBezTo>
                    <a:pt x="28285" y="34020"/>
                    <a:pt x="27185" y="33470"/>
                    <a:pt x="25378" y="33313"/>
                  </a:cubicBezTo>
                  <a:cubicBezTo>
                    <a:pt x="27970" y="31191"/>
                    <a:pt x="29306" y="29070"/>
                    <a:pt x="28756" y="27656"/>
                  </a:cubicBezTo>
                  <a:cubicBezTo>
                    <a:pt x="28285" y="26635"/>
                    <a:pt x="27106" y="26163"/>
                    <a:pt x="25378" y="26006"/>
                  </a:cubicBezTo>
                  <a:cubicBezTo>
                    <a:pt x="28049" y="23885"/>
                    <a:pt x="29385" y="21763"/>
                    <a:pt x="28756" y="20271"/>
                  </a:cubicBezTo>
                  <a:cubicBezTo>
                    <a:pt x="28285" y="19328"/>
                    <a:pt x="27185" y="18778"/>
                    <a:pt x="25378" y="18621"/>
                  </a:cubicBezTo>
                  <a:cubicBezTo>
                    <a:pt x="28049" y="16499"/>
                    <a:pt x="29306" y="14378"/>
                    <a:pt x="28756" y="12964"/>
                  </a:cubicBezTo>
                  <a:cubicBezTo>
                    <a:pt x="28285" y="11942"/>
                    <a:pt x="27185" y="11392"/>
                    <a:pt x="25378" y="11314"/>
                  </a:cubicBezTo>
                  <a:cubicBezTo>
                    <a:pt x="28049" y="9193"/>
                    <a:pt x="29306" y="7071"/>
                    <a:pt x="28756" y="5578"/>
                  </a:cubicBezTo>
                  <a:cubicBezTo>
                    <a:pt x="28285" y="4478"/>
                    <a:pt x="26792" y="3929"/>
                    <a:pt x="24513" y="3929"/>
                  </a:cubicBezTo>
                  <a:lnTo>
                    <a:pt x="23649" y="3929"/>
                  </a:lnTo>
                  <a:cubicBezTo>
                    <a:pt x="21921" y="3379"/>
                    <a:pt x="20742" y="1807"/>
                    <a:pt x="20742" y="0"/>
                  </a:cubicBezTo>
                  <a:close/>
                </a:path>
              </a:pathLst>
            </a:custGeom>
            <a:solidFill>
              <a:schemeClr val="lt1"/>
            </a:solidFill>
            <a:ln w="9525">
              <a:solidFill>
                <a:srgbClr val="ffffff"/>
              </a:solidFill>
              <a:round/>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000000"/>
                </a:solidFill>
                <a:latin typeface="Arial"/>
              </a:endParaRPr>
            </a:p>
          </p:txBody>
        </p:sp>
        <p:sp>
          <p:nvSpPr>
            <p:cNvPr id="1251" name="Google Shape;242;p20"/>
            <p:cNvSpPr/>
            <p:nvPr/>
          </p:nvSpPr>
          <p:spPr>
            <a:xfrm>
              <a:off x="-518760" y="297720"/>
              <a:ext cx="1021320" cy="1018080"/>
            </a:xfrm>
            <a:custGeom>
              <a:avLst/>
              <a:gdLst>
                <a:gd name="textAreaLeft" fmla="*/ 0 w 1021320"/>
                <a:gd name="textAreaRight" fmla="*/ 1021680 w 1021320"/>
                <a:gd name="textAreaTop" fmla="*/ 0 h 1018080"/>
                <a:gd name="textAreaBottom" fmla="*/ 1018440 h 1018080"/>
              </a:gdLst>
              <a:ahLst/>
              <a:rect l="textAreaLeft" t="textAreaTop" r="textAreaRight" b="textAreaBottom"/>
              <a:pathLst>
                <a:path w="52484" h="52327">
                  <a:moveTo>
                    <a:pt x="23885" y="79"/>
                  </a:moveTo>
                  <a:lnTo>
                    <a:pt x="22706" y="158"/>
                  </a:lnTo>
                  <a:lnTo>
                    <a:pt x="24435" y="16500"/>
                  </a:lnTo>
                  <a:lnTo>
                    <a:pt x="25613" y="16421"/>
                  </a:lnTo>
                  <a:lnTo>
                    <a:pt x="23885" y="79"/>
                  </a:lnTo>
                  <a:close/>
                  <a:moveTo>
                    <a:pt x="28206" y="1"/>
                  </a:moveTo>
                  <a:lnTo>
                    <a:pt x="26477" y="16343"/>
                  </a:lnTo>
                  <a:lnTo>
                    <a:pt x="27735" y="16500"/>
                  </a:lnTo>
                  <a:lnTo>
                    <a:pt x="29463" y="158"/>
                  </a:lnTo>
                  <a:lnTo>
                    <a:pt x="28206" y="1"/>
                  </a:lnTo>
                  <a:close/>
                  <a:moveTo>
                    <a:pt x="33549" y="944"/>
                  </a:moveTo>
                  <a:lnTo>
                    <a:pt x="28520" y="16657"/>
                  </a:lnTo>
                  <a:lnTo>
                    <a:pt x="29699" y="16971"/>
                  </a:lnTo>
                  <a:lnTo>
                    <a:pt x="34727" y="1336"/>
                  </a:lnTo>
                  <a:lnTo>
                    <a:pt x="33549" y="944"/>
                  </a:lnTo>
                  <a:close/>
                  <a:moveTo>
                    <a:pt x="18542" y="1101"/>
                  </a:moveTo>
                  <a:lnTo>
                    <a:pt x="17364" y="1494"/>
                  </a:lnTo>
                  <a:lnTo>
                    <a:pt x="22470" y="17207"/>
                  </a:lnTo>
                  <a:lnTo>
                    <a:pt x="23649" y="16814"/>
                  </a:lnTo>
                  <a:lnTo>
                    <a:pt x="18542" y="1101"/>
                  </a:lnTo>
                  <a:close/>
                  <a:moveTo>
                    <a:pt x="38655" y="3065"/>
                  </a:moveTo>
                  <a:lnTo>
                    <a:pt x="30406" y="17286"/>
                  </a:lnTo>
                  <a:lnTo>
                    <a:pt x="31506" y="17914"/>
                  </a:lnTo>
                  <a:lnTo>
                    <a:pt x="39755" y="3693"/>
                  </a:lnTo>
                  <a:lnTo>
                    <a:pt x="38655" y="3065"/>
                  </a:lnTo>
                  <a:close/>
                  <a:moveTo>
                    <a:pt x="13514" y="3301"/>
                  </a:moveTo>
                  <a:lnTo>
                    <a:pt x="12414" y="3851"/>
                  </a:lnTo>
                  <a:lnTo>
                    <a:pt x="20585" y="18150"/>
                  </a:lnTo>
                  <a:lnTo>
                    <a:pt x="21685" y="17521"/>
                  </a:lnTo>
                  <a:lnTo>
                    <a:pt x="13514" y="3301"/>
                  </a:lnTo>
                  <a:close/>
                  <a:moveTo>
                    <a:pt x="43212" y="6129"/>
                  </a:moveTo>
                  <a:lnTo>
                    <a:pt x="32213" y="18386"/>
                  </a:lnTo>
                  <a:lnTo>
                    <a:pt x="33077" y="19171"/>
                  </a:lnTo>
                  <a:lnTo>
                    <a:pt x="44155" y="6993"/>
                  </a:lnTo>
                  <a:lnTo>
                    <a:pt x="43212" y="6129"/>
                  </a:lnTo>
                  <a:close/>
                  <a:moveTo>
                    <a:pt x="8957" y="6443"/>
                  </a:moveTo>
                  <a:lnTo>
                    <a:pt x="8014" y="7229"/>
                  </a:lnTo>
                  <a:lnTo>
                    <a:pt x="19092" y="19486"/>
                  </a:lnTo>
                  <a:lnTo>
                    <a:pt x="20035" y="18621"/>
                  </a:lnTo>
                  <a:lnTo>
                    <a:pt x="8957" y="6443"/>
                  </a:lnTo>
                  <a:close/>
                  <a:moveTo>
                    <a:pt x="46984" y="10136"/>
                  </a:moveTo>
                  <a:lnTo>
                    <a:pt x="33706" y="19721"/>
                  </a:lnTo>
                  <a:lnTo>
                    <a:pt x="34413" y="20743"/>
                  </a:lnTo>
                  <a:lnTo>
                    <a:pt x="47769" y="11079"/>
                  </a:lnTo>
                  <a:lnTo>
                    <a:pt x="46984" y="10136"/>
                  </a:lnTo>
                  <a:close/>
                  <a:moveTo>
                    <a:pt x="5264" y="10450"/>
                  </a:moveTo>
                  <a:lnTo>
                    <a:pt x="4479" y="11393"/>
                  </a:lnTo>
                  <a:lnTo>
                    <a:pt x="17835" y="21135"/>
                  </a:lnTo>
                  <a:lnTo>
                    <a:pt x="18542" y="20114"/>
                  </a:lnTo>
                  <a:lnTo>
                    <a:pt x="5264" y="10450"/>
                  </a:lnTo>
                  <a:close/>
                  <a:moveTo>
                    <a:pt x="49891" y="14771"/>
                  </a:moveTo>
                  <a:lnTo>
                    <a:pt x="34884" y="21450"/>
                  </a:lnTo>
                  <a:lnTo>
                    <a:pt x="35356" y="22628"/>
                  </a:lnTo>
                  <a:lnTo>
                    <a:pt x="50441" y="15871"/>
                  </a:lnTo>
                  <a:lnTo>
                    <a:pt x="49891" y="14771"/>
                  </a:lnTo>
                  <a:close/>
                  <a:moveTo>
                    <a:pt x="2436" y="15164"/>
                  </a:moveTo>
                  <a:lnTo>
                    <a:pt x="1964" y="16264"/>
                  </a:lnTo>
                  <a:lnTo>
                    <a:pt x="16971" y="22942"/>
                  </a:lnTo>
                  <a:lnTo>
                    <a:pt x="17442" y="21843"/>
                  </a:lnTo>
                  <a:lnTo>
                    <a:pt x="2436" y="15164"/>
                  </a:lnTo>
                  <a:close/>
                  <a:moveTo>
                    <a:pt x="51776" y="19878"/>
                  </a:moveTo>
                  <a:lnTo>
                    <a:pt x="35670" y="23335"/>
                  </a:lnTo>
                  <a:lnTo>
                    <a:pt x="35906" y="24592"/>
                  </a:lnTo>
                  <a:lnTo>
                    <a:pt x="52012" y="21135"/>
                  </a:lnTo>
                  <a:lnTo>
                    <a:pt x="51776" y="19878"/>
                  </a:lnTo>
                  <a:close/>
                  <a:moveTo>
                    <a:pt x="629" y="20350"/>
                  </a:moveTo>
                  <a:lnTo>
                    <a:pt x="393" y="21528"/>
                  </a:lnTo>
                  <a:lnTo>
                    <a:pt x="16499" y="24985"/>
                  </a:lnTo>
                  <a:lnTo>
                    <a:pt x="16814" y="23728"/>
                  </a:lnTo>
                  <a:lnTo>
                    <a:pt x="629" y="20350"/>
                  </a:lnTo>
                  <a:close/>
                  <a:moveTo>
                    <a:pt x="36063" y="25300"/>
                  </a:moveTo>
                  <a:lnTo>
                    <a:pt x="36063" y="26635"/>
                  </a:lnTo>
                  <a:lnTo>
                    <a:pt x="52483" y="26635"/>
                  </a:lnTo>
                  <a:lnTo>
                    <a:pt x="52483" y="25378"/>
                  </a:lnTo>
                  <a:lnTo>
                    <a:pt x="36063" y="25300"/>
                  </a:lnTo>
                  <a:close/>
                  <a:moveTo>
                    <a:pt x="0" y="25771"/>
                  </a:moveTo>
                  <a:lnTo>
                    <a:pt x="0" y="27028"/>
                  </a:lnTo>
                  <a:lnTo>
                    <a:pt x="16421" y="27028"/>
                  </a:lnTo>
                  <a:lnTo>
                    <a:pt x="16499" y="25771"/>
                  </a:lnTo>
                  <a:close/>
                  <a:moveTo>
                    <a:pt x="35984" y="27421"/>
                  </a:moveTo>
                  <a:lnTo>
                    <a:pt x="35748" y="28599"/>
                  </a:lnTo>
                  <a:lnTo>
                    <a:pt x="51855" y="32056"/>
                  </a:lnTo>
                  <a:lnTo>
                    <a:pt x="52090" y="30799"/>
                  </a:lnTo>
                  <a:lnTo>
                    <a:pt x="35984" y="27421"/>
                  </a:lnTo>
                  <a:close/>
                  <a:moveTo>
                    <a:pt x="16578" y="27814"/>
                  </a:moveTo>
                  <a:lnTo>
                    <a:pt x="472" y="31192"/>
                  </a:lnTo>
                  <a:lnTo>
                    <a:pt x="707" y="32449"/>
                  </a:lnTo>
                  <a:lnTo>
                    <a:pt x="16814" y="28992"/>
                  </a:lnTo>
                  <a:lnTo>
                    <a:pt x="16578" y="27814"/>
                  </a:lnTo>
                  <a:close/>
                  <a:moveTo>
                    <a:pt x="35513" y="29385"/>
                  </a:moveTo>
                  <a:lnTo>
                    <a:pt x="35041" y="30485"/>
                  </a:lnTo>
                  <a:lnTo>
                    <a:pt x="50048" y="37242"/>
                  </a:lnTo>
                  <a:lnTo>
                    <a:pt x="50598" y="36063"/>
                  </a:lnTo>
                  <a:lnTo>
                    <a:pt x="35513" y="29385"/>
                  </a:lnTo>
                  <a:close/>
                  <a:moveTo>
                    <a:pt x="17128" y="29778"/>
                  </a:moveTo>
                  <a:lnTo>
                    <a:pt x="2122" y="36456"/>
                  </a:lnTo>
                  <a:lnTo>
                    <a:pt x="2593" y="37556"/>
                  </a:lnTo>
                  <a:lnTo>
                    <a:pt x="17678" y="30956"/>
                  </a:lnTo>
                  <a:lnTo>
                    <a:pt x="17128" y="29778"/>
                  </a:lnTo>
                  <a:close/>
                  <a:moveTo>
                    <a:pt x="34648" y="31271"/>
                  </a:moveTo>
                  <a:lnTo>
                    <a:pt x="33863" y="32292"/>
                  </a:lnTo>
                  <a:lnTo>
                    <a:pt x="47219" y="41956"/>
                  </a:lnTo>
                  <a:lnTo>
                    <a:pt x="47926" y="40934"/>
                  </a:lnTo>
                  <a:lnTo>
                    <a:pt x="34648" y="31271"/>
                  </a:lnTo>
                  <a:close/>
                  <a:moveTo>
                    <a:pt x="18149" y="31585"/>
                  </a:moveTo>
                  <a:lnTo>
                    <a:pt x="4714" y="41249"/>
                  </a:lnTo>
                  <a:lnTo>
                    <a:pt x="5500" y="42270"/>
                  </a:lnTo>
                  <a:lnTo>
                    <a:pt x="18778" y="32528"/>
                  </a:lnTo>
                  <a:lnTo>
                    <a:pt x="18149" y="31585"/>
                  </a:lnTo>
                  <a:close/>
                  <a:moveTo>
                    <a:pt x="33470" y="32921"/>
                  </a:moveTo>
                  <a:lnTo>
                    <a:pt x="32449" y="33706"/>
                  </a:lnTo>
                  <a:lnTo>
                    <a:pt x="43527" y="45963"/>
                  </a:lnTo>
                  <a:lnTo>
                    <a:pt x="44469" y="45099"/>
                  </a:lnTo>
                  <a:lnTo>
                    <a:pt x="33470" y="32921"/>
                  </a:lnTo>
                  <a:close/>
                  <a:moveTo>
                    <a:pt x="19406" y="33156"/>
                  </a:moveTo>
                  <a:lnTo>
                    <a:pt x="8328" y="45413"/>
                  </a:lnTo>
                  <a:lnTo>
                    <a:pt x="9271" y="46198"/>
                  </a:lnTo>
                  <a:lnTo>
                    <a:pt x="20349" y="34021"/>
                  </a:lnTo>
                  <a:lnTo>
                    <a:pt x="19406" y="33156"/>
                  </a:lnTo>
                  <a:close/>
                  <a:moveTo>
                    <a:pt x="31899" y="34256"/>
                  </a:moveTo>
                  <a:lnTo>
                    <a:pt x="30799" y="34885"/>
                  </a:lnTo>
                  <a:lnTo>
                    <a:pt x="39048" y="49105"/>
                  </a:lnTo>
                  <a:lnTo>
                    <a:pt x="40148" y="48477"/>
                  </a:lnTo>
                  <a:lnTo>
                    <a:pt x="31899" y="34256"/>
                  </a:lnTo>
                  <a:close/>
                  <a:moveTo>
                    <a:pt x="20978" y="34413"/>
                  </a:moveTo>
                  <a:lnTo>
                    <a:pt x="12728" y="48713"/>
                  </a:lnTo>
                  <a:lnTo>
                    <a:pt x="13828" y="49341"/>
                  </a:lnTo>
                  <a:lnTo>
                    <a:pt x="22078" y="35042"/>
                  </a:lnTo>
                  <a:lnTo>
                    <a:pt x="20978" y="34413"/>
                  </a:lnTo>
                  <a:close/>
                  <a:moveTo>
                    <a:pt x="30092" y="35199"/>
                  </a:moveTo>
                  <a:lnTo>
                    <a:pt x="28834" y="35592"/>
                  </a:lnTo>
                  <a:lnTo>
                    <a:pt x="33941" y="51227"/>
                  </a:lnTo>
                  <a:lnTo>
                    <a:pt x="35120" y="50834"/>
                  </a:lnTo>
                  <a:lnTo>
                    <a:pt x="30092" y="35199"/>
                  </a:lnTo>
                  <a:close/>
                  <a:moveTo>
                    <a:pt x="22863" y="35356"/>
                  </a:moveTo>
                  <a:lnTo>
                    <a:pt x="17756" y="50991"/>
                  </a:lnTo>
                  <a:lnTo>
                    <a:pt x="18935" y="51384"/>
                  </a:lnTo>
                  <a:lnTo>
                    <a:pt x="24042" y="35749"/>
                  </a:lnTo>
                  <a:lnTo>
                    <a:pt x="22863" y="35356"/>
                  </a:lnTo>
                  <a:close/>
                  <a:moveTo>
                    <a:pt x="24828" y="35828"/>
                  </a:moveTo>
                  <a:lnTo>
                    <a:pt x="23099" y="52248"/>
                  </a:lnTo>
                  <a:lnTo>
                    <a:pt x="24356" y="52327"/>
                  </a:lnTo>
                  <a:lnTo>
                    <a:pt x="26085" y="35985"/>
                  </a:lnTo>
                  <a:lnTo>
                    <a:pt x="24828" y="35828"/>
                  </a:lnTo>
                  <a:close/>
                  <a:moveTo>
                    <a:pt x="28127" y="35828"/>
                  </a:moveTo>
                  <a:lnTo>
                    <a:pt x="26870" y="35906"/>
                  </a:lnTo>
                  <a:lnTo>
                    <a:pt x="28599" y="52327"/>
                  </a:lnTo>
                  <a:lnTo>
                    <a:pt x="29856" y="52170"/>
                  </a:lnTo>
                  <a:lnTo>
                    <a:pt x="28127" y="35828"/>
                  </a:lnTo>
                  <a:close/>
                </a:path>
              </a:pathLst>
            </a:custGeom>
            <a:solidFill>
              <a:schemeClr val="lt1"/>
            </a:solidFill>
            <a:ln w="0">
              <a:noFill/>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000000"/>
                </a:solidFill>
                <a:latin typeface="Arial"/>
              </a:endParaRPr>
            </a:p>
          </p:txBody>
        </p:sp>
      </p:grpSp>
      <p:sp>
        <p:nvSpPr>
          <p:cNvPr id="1252" name="PlaceHolder 2"/>
          <p:cNvSpPr>
            <a:spLocks noGrp="1"/>
          </p:cNvSpPr>
          <p:nvPr>
            <p:ph type="body"/>
          </p:nvPr>
        </p:nvSpPr>
        <p:spPr>
          <a:xfrm>
            <a:off x="720000" y="1222200"/>
            <a:ext cx="7703640" cy="2467440"/>
          </a:xfrm>
          <a:prstGeom prst="rect">
            <a:avLst/>
          </a:prstGeom>
          <a:noFill/>
          <a:ln w="0">
            <a:noFill/>
          </a:ln>
        </p:spPr>
        <p:txBody>
          <a:bodyPr tIns="91440" bIns="91440" anchor="t">
            <a:noAutofit/>
          </a:bodyPr>
          <a:p>
            <a:pPr marL="432000" indent="-324000">
              <a:spcBef>
                <a:spcPts val="1417"/>
              </a:spcBef>
              <a:buClr>
                <a:srgbClr val="ffffff"/>
              </a:buClr>
              <a:buSzPct val="45000"/>
              <a:buFont typeface="Wingdings" charset="2"/>
              <a:buChar char=""/>
            </a:pPr>
            <a:r>
              <a:rPr b="0" lang="uk-UA" sz="1200" spc="-1" strike="noStrike">
                <a:solidFill>
                  <a:srgbClr val="000000"/>
                </a:solidFill>
                <a:latin typeface="Arial"/>
              </a:rPr>
              <a:t>Click to edit the outline text format</a:t>
            </a:r>
            <a:endParaRPr b="0" lang="uk-UA" sz="12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uk-UA" sz="1200" spc="-1" strike="noStrike">
                <a:solidFill>
                  <a:srgbClr val="000000"/>
                </a:solidFill>
                <a:latin typeface="Arial"/>
              </a:rPr>
              <a:t>Second Outline Level</a:t>
            </a:r>
            <a:endParaRPr b="0" lang="uk-UA" sz="12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uk-UA" sz="1200" spc="-1" strike="noStrike">
                <a:solidFill>
                  <a:srgbClr val="000000"/>
                </a:solidFill>
                <a:latin typeface="Arial"/>
              </a:rPr>
              <a:t>Third Outline Level</a:t>
            </a:r>
            <a:endParaRPr b="0" lang="uk-UA" sz="12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uk-UA" sz="1200" spc="-1" strike="noStrike">
                <a:solidFill>
                  <a:srgbClr val="000000"/>
                </a:solidFill>
                <a:latin typeface="Arial"/>
              </a:rPr>
              <a:t>Fourth Outline Level</a:t>
            </a:r>
            <a:endParaRPr b="0" lang="uk-UA" sz="12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uk-UA" sz="1200" spc="-1" strike="noStrike">
                <a:solidFill>
                  <a:srgbClr val="000000"/>
                </a:solidFill>
                <a:latin typeface="Arial"/>
              </a:rPr>
              <a:t>Fifth Outline Level</a:t>
            </a:r>
            <a:endParaRPr b="0" lang="uk-UA" sz="12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uk-UA" sz="1200" spc="-1" strike="noStrike">
                <a:solidFill>
                  <a:srgbClr val="000000"/>
                </a:solidFill>
                <a:latin typeface="Arial"/>
              </a:rPr>
              <a:t>Sixth Outline Level</a:t>
            </a:r>
            <a:endParaRPr b="0" lang="uk-UA" sz="12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uk-UA" sz="1200" spc="-1" strike="noStrike">
                <a:solidFill>
                  <a:srgbClr val="000000"/>
                </a:solidFill>
                <a:latin typeface="Arial"/>
              </a:rPr>
              <a:t>Seventh Outline Level</a:t>
            </a:r>
            <a:endParaRPr b="0" lang="uk-UA" sz="12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987" r:id="rId6"/>
    <p:sldLayoutId id="2147483988" r:id="rId7"/>
    <p:sldLayoutId id="2147483989" r:id="rId8"/>
    <p:sldLayoutId id="2147483990" r:id="rId9"/>
    <p:sldLayoutId id="2147483991" r:id="rId10"/>
    <p:sldLayoutId id="2147483992" r:id="rId11"/>
    <p:sldLayoutId id="2147483993" r:id="rId12"/>
    <p:sldLayoutId id="2147483994" r:id="rId13"/>
    <p:sldLayoutId id="2147483995" r:id="rId14"/>
    <p:sldLayoutId id="2147483996" r:id="rId15"/>
    <p:sldLayoutId id="2147483997" r:id="rId16"/>
    <p:sldLayoutId id="2147483998" r:id="rId17"/>
  </p:sldLayoutIdLst>
</p:sldMaster>
</file>

<file path=ppt/slideMasters/slideMaster28.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e2a47"/>
        </a:solidFill>
      </p:bgPr>
    </p:bg>
    <p:spTree>
      <p:nvGrpSpPr>
        <p:cNvPr id="1" name=""/>
        <p:cNvGrpSpPr/>
        <p:nvPr/>
      </p:nvGrpSpPr>
      <p:grpSpPr>
        <a:xfrm>
          <a:off x="0" y="0"/>
          <a:ext cx="0" cy="0"/>
          <a:chOff x="0" y="0"/>
          <a:chExt cx="0" cy="0"/>
        </a:xfrm>
      </p:grpSpPr>
      <p:sp>
        <p:nvSpPr>
          <p:cNvPr id="1289" name="PlaceHolder 1"/>
          <p:cNvSpPr>
            <a:spLocks noGrp="1"/>
          </p:cNvSpPr>
          <p:nvPr>
            <p:ph type="title"/>
          </p:nvPr>
        </p:nvSpPr>
        <p:spPr>
          <a:xfrm>
            <a:off x="716760" y="510840"/>
            <a:ext cx="7710120" cy="482040"/>
          </a:xfrm>
          <a:prstGeom prst="rect">
            <a:avLst/>
          </a:prstGeom>
          <a:noFill/>
          <a:ln w="0">
            <a:noFill/>
          </a:ln>
        </p:spPr>
        <p:txBody>
          <a:bodyPr tIns="91440" bIns="91440" anchor="t">
            <a:noAutofit/>
          </a:bodyPr>
          <a:p>
            <a:pPr indent="0">
              <a:buNone/>
            </a:pPr>
            <a:r>
              <a:rPr b="0" lang="uk-UA" sz="2400" spc="-1" strike="noStrike">
                <a:solidFill>
                  <a:srgbClr val="000000"/>
                </a:solidFill>
                <a:latin typeface="Arial"/>
              </a:rPr>
              <a:t>Click to edit the title text format</a:t>
            </a:r>
            <a:endParaRPr b="0" lang="uk-UA" sz="2400" spc="-1" strike="noStrike">
              <a:solidFill>
                <a:srgbClr val="000000"/>
              </a:solidFill>
              <a:latin typeface="Arial"/>
            </a:endParaRPr>
          </a:p>
        </p:txBody>
      </p:sp>
      <p:sp>
        <p:nvSpPr>
          <p:cNvPr id="1290" name="PlaceHolder 2"/>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uk-UA" sz="1400" spc="-1" strike="noStrike">
                <a:solidFill>
                  <a:srgbClr val="000000"/>
                </a:solidFill>
                <a:latin typeface="Arial"/>
              </a:rPr>
              <a:t>Click to edit the outline text format</a:t>
            </a:r>
            <a:endParaRPr b="0" lang="uk-UA" sz="14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uk-UA" sz="1400" spc="-1" strike="noStrike">
                <a:solidFill>
                  <a:srgbClr val="000000"/>
                </a:solidFill>
                <a:latin typeface="Arial"/>
              </a:rPr>
              <a:t>Second Outline Level</a:t>
            </a:r>
            <a:endParaRPr b="0" lang="uk-UA" sz="14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uk-UA" sz="1400" spc="-1" strike="noStrike">
                <a:solidFill>
                  <a:srgbClr val="000000"/>
                </a:solidFill>
                <a:latin typeface="Arial"/>
              </a:rPr>
              <a:t>Third Outline Level</a:t>
            </a:r>
            <a:endParaRPr b="0" lang="uk-UA" sz="14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uk-UA" sz="1400" spc="-1" strike="noStrike">
                <a:solidFill>
                  <a:srgbClr val="000000"/>
                </a:solidFill>
                <a:latin typeface="Arial"/>
              </a:rPr>
              <a:t>Fourth Outline Level</a:t>
            </a:r>
            <a:endParaRPr b="0" lang="uk-UA" sz="14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uk-UA" sz="2000" spc="-1" strike="noStrike">
                <a:solidFill>
                  <a:srgbClr val="000000"/>
                </a:solidFill>
                <a:latin typeface="Arial"/>
              </a:rPr>
              <a:t>Fifth Outline Level</a:t>
            </a:r>
            <a:endParaRPr b="0" lang="uk-UA" sz="20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uk-UA" sz="2000" spc="-1" strike="noStrike">
                <a:solidFill>
                  <a:srgbClr val="000000"/>
                </a:solidFill>
                <a:latin typeface="Arial"/>
              </a:rPr>
              <a:t>Sixth Outline Level</a:t>
            </a:r>
            <a:endParaRPr b="0" lang="uk-UA" sz="20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uk-UA" sz="2000" spc="-1" strike="noStrike">
                <a:solidFill>
                  <a:srgbClr val="000000"/>
                </a:solidFill>
                <a:latin typeface="Arial"/>
              </a:rPr>
              <a:t>Seventh Outline Level</a:t>
            </a:r>
            <a:endParaRPr b="0" lang="uk-UA"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4000" r:id="rId2"/>
    <p:sldLayoutId id="2147484001" r:id="rId3"/>
    <p:sldLayoutId id="2147484002" r:id="rId4"/>
    <p:sldLayoutId id="2147484003" r:id="rId5"/>
    <p:sldLayoutId id="2147484004" r:id="rId6"/>
    <p:sldLayoutId id="2147484005" r:id="rId7"/>
    <p:sldLayoutId id="2147484006" r:id="rId8"/>
    <p:sldLayoutId id="2147484007" r:id="rId9"/>
    <p:sldLayoutId id="2147484008" r:id="rId10"/>
    <p:sldLayoutId id="2147484009" r:id="rId11"/>
    <p:sldLayoutId id="2147484010" r:id="rId12"/>
    <p:sldLayoutId id="2147484011" r:id="rId13"/>
  </p:sldLayoutIdLst>
</p:sldMaster>
</file>

<file path=ppt/slideMasters/slideMaster29.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e2a47"/>
        </a:solidFill>
      </p:bgPr>
    </p:bg>
    <p:spTree>
      <p:nvGrpSpPr>
        <p:cNvPr id="1" name=""/>
        <p:cNvGrpSpPr/>
        <p:nvPr/>
      </p:nvGrpSpPr>
      <p:grpSpPr>
        <a:xfrm>
          <a:off x="0" y="0"/>
          <a:ext cx="0" cy="0"/>
          <a:chOff x="0" y="0"/>
          <a:chExt cx="0" cy="0"/>
        </a:xfrm>
      </p:grpSpPr>
      <p:sp>
        <p:nvSpPr>
          <p:cNvPr id="1327"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indent="0">
              <a:buNone/>
            </a:pPr>
            <a:r>
              <a:rPr b="0" lang="uk-UA" sz="1400" spc="-1" strike="noStrike">
                <a:solidFill>
                  <a:srgbClr val="000000"/>
                </a:solidFill>
                <a:latin typeface="Arial"/>
              </a:rPr>
              <a:t>Click to edit the title text format</a:t>
            </a:r>
            <a:endParaRPr b="0" lang="uk-UA" sz="1400" spc="-1" strike="noStrike">
              <a:solidFill>
                <a:srgbClr val="000000"/>
              </a:solidFill>
              <a:latin typeface="Arial"/>
            </a:endParaRPr>
          </a:p>
        </p:txBody>
      </p:sp>
      <p:sp>
        <p:nvSpPr>
          <p:cNvPr id="1328" name="PlaceHolder 2"/>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uk-UA" sz="1400" spc="-1" strike="noStrike">
                <a:solidFill>
                  <a:srgbClr val="000000"/>
                </a:solidFill>
                <a:latin typeface="Arial"/>
              </a:rPr>
              <a:t>Click to edit the outline text format</a:t>
            </a:r>
            <a:endParaRPr b="0" lang="uk-UA" sz="14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uk-UA" sz="1400" spc="-1" strike="noStrike">
                <a:solidFill>
                  <a:srgbClr val="000000"/>
                </a:solidFill>
                <a:latin typeface="Arial"/>
              </a:rPr>
              <a:t>Second Outline Level</a:t>
            </a:r>
            <a:endParaRPr b="0" lang="uk-UA" sz="14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uk-UA" sz="1400" spc="-1" strike="noStrike">
                <a:solidFill>
                  <a:srgbClr val="000000"/>
                </a:solidFill>
                <a:latin typeface="Arial"/>
              </a:rPr>
              <a:t>Third Outline Level</a:t>
            </a:r>
            <a:endParaRPr b="0" lang="uk-UA" sz="14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uk-UA" sz="1400" spc="-1" strike="noStrike">
                <a:solidFill>
                  <a:srgbClr val="000000"/>
                </a:solidFill>
                <a:latin typeface="Arial"/>
              </a:rPr>
              <a:t>Fourth Outline Level</a:t>
            </a:r>
            <a:endParaRPr b="0" lang="uk-UA" sz="14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uk-UA" sz="2000" spc="-1" strike="noStrike">
                <a:solidFill>
                  <a:srgbClr val="000000"/>
                </a:solidFill>
                <a:latin typeface="Arial"/>
              </a:rPr>
              <a:t>Fifth Outline Level</a:t>
            </a:r>
            <a:endParaRPr b="0" lang="uk-UA" sz="20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uk-UA" sz="2000" spc="-1" strike="noStrike">
                <a:solidFill>
                  <a:srgbClr val="000000"/>
                </a:solidFill>
                <a:latin typeface="Arial"/>
              </a:rPr>
              <a:t>Sixth Outline Level</a:t>
            </a:r>
            <a:endParaRPr b="0" lang="uk-UA" sz="20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uk-UA" sz="2000" spc="-1" strike="noStrike">
                <a:solidFill>
                  <a:srgbClr val="000000"/>
                </a:solidFill>
                <a:latin typeface="Arial"/>
              </a:rPr>
              <a:t>Seventh Outline Level</a:t>
            </a:r>
            <a:endParaRPr b="0" lang="uk-UA"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4013" r:id="rId2"/>
    <p:sldLayoutId id="2147484014" r:id="rId3"/>
    <p:sldLayoutId id="2147484015" r:id="rId4"/>
    <p:sldLayoutId id="2147484016" r:id="rId5"/>
    <p:sldLayoutId id="2147484017" r:id="rId6"/>
    <p:sldLayoutId id="2147484018" r:id="rId7"/>
    <p:sldLayoutId id="2147484019" r:id="rId8"/>
    <p:sldLayoutId id="2147484020" r:id="rId9"/>
    <p:sldLayoutId id="2147484021" r:id="rId10"/>
    <p:sldLayoutId id="2147484022" r:id="rId11"/>
    <p:sldLayoutId id="2147484023" r:id="rId12"/>
    <p:sldLayoutId id="2147484024" r:id="rId13"/>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dk1"/>
        </a:solidFill>
      </p:bgPr>
    </p:bg>
    <p:spTree>
      <p:nvGrpSpPr>
        <p:cNvPr id="1" name=""/>
        <p:cNvGrpSpPr/>
        <p:nvPr/>
      </p:nvGrpSpPr>
      <p:grpSpPr>
        <a:xfrm>
          <a:off x="0" y="0"/>
          <a:ext cx="0" cy="0"/>
          <a:chOff x="0" y="0"/>
          <a:chExt cx="0" cy="0"/>
        </a:xfrm>
      </p:grpSpPr>
      <p:grpSp>
        <p:nvGrpSpPr>
          <p:cNvPr id="97" name="Google Shape;133;p13"/>
          <p:cNvGrpSpPr/>
          <p:nvPr/>
        </p:nvGrpSpPr>
        <p:grpSpPr>
          <a:xfrm>
            <a:off x="2311200" y="2939400"/>
            <a:ext cx="6505920" cy="2203920"/>
            <a:chOff x="2311200" y="2939400"/>
            <a:chExt cx="6505920" cy="2203920"/>
          </a:xfrm>
        </p:grpSpPr>
        <p:pic>
          <p:nvPicPr>
            <p:cNvPr id="98" name="Google Shape;134;p13" descr=""/>
            <p:cNvPicPr/>
            <p:nvPr/>
          </p:nvPicPr>
          <p:blipFill>
            <a:blip r:embed="rId2"/>
            <a:srcRect l="11666" t="2624" r="57865" b="63668"/>
            <a:stretch/>
          </p:blipFill>
          <p:spPr>
            <a:xfrm>
              <a:off x="5010480" y="2939400"/>
              <a:ext cx="3806640" cy="2203920"/>
            </a:xfrm>
            <a:prstGeom prst="rect">
              <a:avLst/>
            </a:prstGeom>
            <a:ln w="0">
              <a:noFill/>
            </a:ln>
          </p:spPr>
        </p:pic>
        <p:pic>
          <p:nvPicPr>
            <p:cNvPr id="99" name="Google Shape;135;p13" descr=""/>
            <p:cNvPicPr/>
            <p:nvPr/>
          </p:nvPicPr>
          <p:blipFill>
            <a:blip r:embed="rId3"/>
            <a:srcRect l="26888" t="6006" r="26885" b="64348"/>
            <a:stretch/>
          </p:blipFill>
          <p:spPr>
            <a:xfrm>
              <a:off x="2311200" y="3470040"/>
              <a:ext cx="4986360" cy="1673280"/>
            </a:xfrm>
            <a:prstGeom prst="rect">
              <a:avLst/>
            </a:prstGeom>
            <a:ln w="0">
              <a:noFill/>
            </a:ln>
          </p:spPr>
        </p:pic>
      </p:grpSp>
      <p:grpSp>
        <p:nvGrpSpPr>
          <p:cNvPr id="100" name="Google Shape;136;p13"/>
          <p:cNvGrpSpPr/>
          <p:nvPr/>
        </p:nvGrpSpPr>
        <p:grpSpPr>
          <a:xfrm>
            <a:off x="0" y="-12960"/>
            <a:ext cx="4251240" cy="2399400"/>
            <a:chOff x="0" y="-12960"/>
            <a:chExt cx="4251240" cy="2399400"/>
          </a:xfrm>
        </p:grpSpPr>
        <p:pic>
          <p:nvPicPr>
            <p:cNvPr id="101" name="Google Shape;137;p13" descr=""/>
            <p:cNvPicPr/>
            <p:nvPr/>
          </p:nvPicPr>
          <p:blipFill>
            <a:blip r:embed="rId4"/>
            <a:srcRect l="48611" t="43133" r="25720" b="12392"/>
            <a:stretch/>
          </p:blipFill>
          <p:spPr>
            <a:xfrm>
              <a:off x="0" y="0"/>
              <a:ext cx="2631600" cy="2386440"/>
            </a:xfrm>
            <a:prstGeom prst="rect">
              <a:avLst/>
            </a:prstGeom>
            <a:ln w="0">
              <a:noFill/>
            </a:ln>
          </p:spPr>
        </p:pic>
        <p:pic>
          <p:nvPicPr>
            <p:cNvPr id="102" name="Google Shape;138;p13" descr=""/>
            <p:cNvPicPr/>
            <p:nvPr/>
          </p:nvPicPr>
          <p:blipFill>
            <a:blip r:embed="rId5"/>
            <a:srcRect l="5591" t="19463" r="59874" b="55392"/>
            <a:stretch/>
          </p:blipFill>
          <p:spPr>
            <a:xfrm rot="10800000">
              <a:off x="360" y="-12960"/>
              <a:ext cx="4250880" cy="1618920"/>
            </a:xfrm>
            <a:prstGeom prst="rect">
              <a:avLst/>
            </a:prstGeom>
            <a:ln w="0">
              <a:noFill/>
            </a:ln>
          </p:spPr>
        </p:pic>
      </p:grpSp>
      <p:sp>
        <p:nvSpPr>
          <p:cNvPr id="103" name="PlaceHolder 1"/>
          <p:cNvSpPr>
            <a:spLocks noGrp="1"/>
          </p:cNvSpPr>
          <p:nvPr>
            <p:ph type="title"/>
          </p:nvPr>
        </p:nvSpPr>
        <p:spPr>
          <a:xfrm>
            <a:off x="720000" y="444960"/>
            <a:ext cx="7703640" cy="572400"/>
          </a:xfrm>
          <a:prstGeom prst="rect">
            <a:avLst/>
          </a:prstGeom>
          <a:noFill/>
          <a:ln w="0">
            <a:noFill/>
          </a:ln>
        </p:spPr>
        <p:txBody>
          <a:bodyPr tIns="91440" bIns="91440" anchor="t">
            <a:noAutofit/>
          </a:bodyPr>
          <a:p>
            <a:pPr indent="0">
              <a:buNone/>
            </a:pPr>
            <a:r>
              <a:rPr b="0" lang="uk-UA" sz="2900" spc="-1" strike="noStrike">
                <a:solidFill>
                  <a:srgbClr val="000000"/>
                </a:solidFill>
                <a:latin typeface="Arial"/>
              </a:rPr>
              <a:t>Click to edit the title text format</a:t>
            </a:r>
            <a:endParaRPr b="0" lang="uk-UA" sz="2900" spc="-1" strike="noStrike">
              <a:solidFill>
                <a:srgbClr val="000000"/>
              </a:solidFill>
              <a:latin typeface="Arial"/>
            </a:endParaRPr>
          </a:p>
        </p:txBody>
      </p:sp>
      <p:sp>
        <p:nvSpPr>
          <p:cNvPr id="104" name="PlaceHolder 2"/>
          <p:cNvSpPr>
            <a:spLocks noGrp="1"/>
          </p:cNvSpPr>
          <p:nvPr>
            <p:ph type="title"/>
          </p:nvPr>
        </p:nvSpPr>
        <p:spPr>
          <a:xfrm>
            <a:off x="1434240" y="1702080"/>
            <a:ext cx="876960" cy="848880"/>
          </a:xfrm>
          <a:prstGeom prst="rect">
            <a:avLst/>
          </a:prstGeom>
          <a:noFill/>
          <a:ln w="19080">
            <a:solidFill>
              <a:srgbClr val="ffffff"/>
            </a:solidFill>
            <a:round/>
          </a:ln>
        </p:spPr>
        <p:txBody>
          <a:bodyPr tIns="91440" bIns="91440" anchor="ctr">
            <a:noAutofit/>
          </a:bodyPr>
          <a:p>
            <a:pPr indent="0" algn="ctr">
              <a:lnSpc>
                <a:spcPct val="100000"/>
              </a:lnSpc>
              <a:buNone/>
            </a:pPr>
            <a:r>
              <a:rPr b="1" lang="uk-UA" sz="3000" spc="-1" strike="noStrike">
                <a:solidFill>
                  <a:schemeClr val="lt1"/>
                </a:solidFill>
                <a:latin typeface="Unbounded"/>
                <a:ea typeface="Unbounded"/>
              </a:rPr>
              <a:t>xx%</a:t>
            </a:r>
            <a:endParaRPr b="0" lang="uk-UA" sz="3000" spc="-1" strike="noStrike">
              <a:solidFill>
                <a:srgbClr val="000000"/>
              </a:solidFill>
              <a:latin typeface="Arial"/>
            </a:endParaRPr>
          </a:p>
        </p:txBody>
      </p:sp>
      <p:sp>
        <p:nvSpPr>
          <p:cNvPr id="105" name="PlaceHolder 3"/>
          <p:cNvSpPr>
            <a:spLocks noGrp="1"/>
          </p:cNvSpPr>
          <p:nvPr>
            <p:ph type="title"/>
          </p:nvPr>
        </p:nvSpPr>
        <p:spPr>
          <a:xfrm>
            <a:off x="4133520" y="1702080"/>
            <a:ext cx="876960" cy="848880"/>
          </a:xfrm>
          <a:prstGeom prst="rect">
            <a:avLst/>
          </a:prstGeom>
          <a:noFill/>
          <a:ln w="19080">
            <a:solidFill>
              <a:srgbClr val="ffffff"/>
            </a:solidFill>
            <a:round/>
          </a:ln>
        </p:spPr>
        <p:txBody>
          <a:bodyPr tIns="91440" bIns="91440" anchor="ctr">
            <a:noAutofit/>
          </a:bodyPr>
          <a:p>
            <a:pPr indent="0" algn="ctr">
              <a:lnSpc>
                <a:spcPct val="100000"/>
              </a:lnSpc>
              <a:buNone/>
            </a:pPr>
            <a:r>
              <a:rPr b="1" lang="uk-UA" sz="3000" spc="-1" strike="noStrike">
                <a:solidFill>
                  <a:schemeClr val="lt1"/>
                </a:solidFill>
                <a:latin typeface="Unbounded"/>
                <a:ea typeface="Unbounded"/>
              </a:rPr>
              <a:t>xx%</a:t>
            </a:r>
            <a:endParaRPr b="0" lang="uk-UA" sz="3000" spc="-1" strike="noStrike">
              <a:solidFill>
                <a:srgbClr val="000000"/>
              </a:solidFill>
              <a:latin typeface="Arial"/>
            </a:endParaRPr>
          </a:p>
        </p:txBody>
      </p:sp>
      <p:sp>
        <p:nvSpPr>
          <p:cNvPr id="106" name="PlaceHolder 4"/>
          <p:cNvSpPr>
            <a:spLocks noGrp="1"/>
          </p:cNvSpPr>
          <p:nvPr>
            <p:ph type="title"/>
          </p:nvPr>
        </p:nvSpPr>
        <p:spPr>
          <a:xfrm>
            <a:off x="6832800" y="1702080"/>
            <a:ext cx="876960" cy="848880"/>
          </a:xfrm>
          <a:prstGeom prst="rect">
            <a:avLst/>
          </a:prstGeom>
          <a:noFill/>
          <a:ln w="19080">
            <a:solidFill>
              <a:srgbClr val="ffffff"/>
            </a:solidFill>
            <a:round/>
          </a:ln>
        </p:spPr>
        <p:txBody>
          <a:bodyPr tIns="91440" bIns="91440" anchor="ctr">
            <a:noAutofit/>
          </a:bodyPr>
          <a:p>
            <a:pPr indent="0" algn="ctr">
              <a:lnSpc>
                <a:spcPct val="100000"/>
              </a:lnSpc>
              <a:buNone/>
            </a:pPr>
            <a:r>
              <a:rPr b="1" lang="uk-UA" sz="3000" spc="-1" strike="noStrike">
                <a:solidFill>
                  <a:schemeClr val="lt1"/>
                </a:solidFill>
                <a:latin typeface="Unbounded"/>
                <a:ea typeface="Unbounded"/>
              </a:rPr>
              <a:t>xx%</a:t>
            </a:r>
            <a:endParaRPr b="0" lang="uk-UA" sz="3000" spc="-1" strike="noStrike">
              <a:solidFill>
                <a:srgbClr val="000000"/>
              </a:solidFill>
              <a:latin typeface="Arial"/>
            </a:endParaRPr>
          </a:p>
        </p:txBody>
      </p:sp>
      <p:grpSp>
        <p:nvGrpSpPr>
          <p:cNvPr id="107" name="Google Shape;149;p13"/>
          <p:cNvGrpSpPr/>
          <p:nvPr/>
        </p:nvGrpSpPr>
        <p:grpSpPr>
          <a:xfrm>
            <a:off x="-518760" y="297720"/>
            <a:ext cx="9494280" cy="5457600"/>
            <a:chOff x="-518760" y="297720"/>
            <a:chExt cx="9494280" cy="5457600"/>
          </a:xfrm>
        </p:grpSpPr>
        <p:sp>
          <p:nvSpPr>
            <p:cNvPr id="108" name="Google Shape;150;p13"/>
            <p:cNvSpPr/>
            <p:nvPr/>
          </p:nvSpPr>
          <p:spPr>
            <a:xfrm>
              <a:off x="220320" y="4650480"/>
              <a:ext cx="1545120" cy="350280"/>
            </a:xfrm>
            <a:custGeom>
              <a:avLst/>
              <a:gdLst>
                <a:gd name="textAreaLeft" fmla="*/ 0 w 1545120"/>
                <a:gd name="textAreaRight" fmla="*/ 1545480 w 1545120"/>
                <a:gd name="textAreaTop" fmla="*/ 0 h 350280"/>
                <a:gd name="textAreaBottom" fmla="*/ 350640 h 350280"/>
              </a:gdLst>
              <a:ahLst/>
              <a:rect l="textAreaLeft" t="textAreaTop" r="textAreaRight" b="textAreaBottom"/>
              <a:pathLst>
                <a:path w="61812" h="14026">
                  <a:moveTo>
                    <a:pt x="7040" y="0"/>
                  </a:moveTo>
                  <a:cubicBezTo>
                    <a:pt x="6987" y="532"/>
                    <a:pt x="6934" y="1036"/>
                    <a:pt x="6907" y="1541"/>
                  </a:cubicBezTo>
                  <a:cubicBezTo>
                    <a:pt x="6695" y="4410"/>
                    <a:pt x="4410" y="6721"/>
                    <a:pt x="1515" y="6907"/>
                  </a:cubicBezTo>
                  <a:cubicBezTo>
                    <a:pt x="1010" y="6933"/>
                    <a:pt x="506" y="6986"/>
                    <a:pt x="1" y="7013"/>
                  </a:cubicBezTo>
                  <a:cubicBezTo>
                    <a:pt x="506" y="7066"/>
                    <a:pt x="1010" y="7119"/>
                    <a:pt x="1515" y="7146"/>
                  </a:cubicBezTo>
                  <a:cubicBezTo>
                    <a:pt x="4410" y="7332"/>
                    <a:pt x="6695" y="9642"/>
                    <a:pt x="6907" y="12511"/>
                  </a:cubicBezTo>
                  <a:cubicBezTo>
                    <a:pt x="6934" y="13016"/>
                    <a:pt x="6960" y="13521"/>
                    <a:pt x="7013" y="14025"/>
                  </a:cubicBezTo>
                  <a:cubicBezTo>
                    <a:pt x="7066" y="13521"/>
                    <a:pt x="7120" y="13016"/>
                    <a:pt x="7146" y="12511"/>
                  </a:cubicBezTo>
                  <a:cubicBezTo>
                    <a:pt x="7359" y="9642"/>
                    <a:pt x="9643" y="7332"/>
                    <a:pt x="12538" y="7146"/>
                  </a:cubicBezTo>
                  <a:cubicBezTo>
                    <a:pt x="13043" y="7119"/>
                    <a:pt x="13548" y="7066"/>
                    <a:pt x="14052" y="7013"/>
                  </a:cubicBezTo>
                  <a:cubicBezTo>
                    <a:pt x="13548" y="6986"/>
                    <a:pt x="13043" y="6933"/>
                    <a:pt x="12538" y="6907"/>
                  </a:cubicBezTo>
                  <a:cubicBezTo>
                    <a:pt x="9643" y="6694"/>
                    <a:pt x="7359" y="4410"/>
                    <a:pt x="7173" y="1541"/>
                  </a:cubicBezTo>
                  <a:cubicBezTo>
                    <a:pt x="7120" y="1036"/>
                    <a:pt x="7066" y="532"/>
                    <a:pt x="7040" y="0"/>
                  </a:cubicBezTo>
                  <a:close/>
                  <a:moveTo>
                    <a:pt x="30893" y="0"/>
                  </a:moveTo>
                  <a:cubicBezTo>
                    <a:pt x="30840" y="532"/>
                    <a:pt x="30813" y="1036"/>
                    <a:pt x="30787" y="1541"/>
                  </a:cubicBezTo>
                  <a:cubicBezTo>
                    <a:pt x="30574" y="4410"/>
                    <a:pt x="28263" y="6694"/>
                    <a:pt x="25394" y="6880"/>
                  </a:cubicBezTo>
                  <a:cubicBezTo>
                    <a:pt x="24890" y="6933"/>
                    <a:pt x="24385" y="6986"/>
                    <a:pt x="23880" y="7013"/>
                  </a:cubicBezTo>
                  <a:cubicBezTo>
                    <a:pt x="24385" y="7066"/>
                    <a:pt x="24890" y="7119"/>
                    <a:pt x="25394" y="7146"/>
                  </a:cubicBezTo>
                  <a:cubicBezTo>
                    <a:pt x="28290" y="7332"/>
                    <a:pt x="30574" y="9642"/>
                    <a:pt x="30787" y="12511"/>
                  </a:cubicBezTo>
                  <a:cubicBezTo>
                    <a:pt x="30813" y="13016"/>
                    <a:pt x="30866" y="13521"/>
                    <a:pt x="30893" y="14025"/>
                  </a:cubicBezTo>
                  <a:cubicBezTo>
                    <a:pt x="30946" y="13521"/>
                    <a:pt x="30999" y="13016"/>
                    <a:pt x="31026" y="12511"/>
                  </a:cubicBezTo>
                  <a:cubicBezTo>
                    <a:pt x="31238" y="9642"/>
                    <a:pt x="33522" y="7332"/>
                    <a:pt x="36418" y="7146"/>
                  </a:cubicBezTo>
                  <a:cubicBezTo>
                    <a:pt x="36922" y="7119"/>
                    <a:pt x="37427" y="7066"/>
                    <a:pt x="37932" y="7013"/>
                  </a:cubicBezTo>
                  <a:cubicBezTo>
                    <a:pt x="37427" y="6960"/>
                    <a:pt x="36922" y="6933"/>
                    <a:pt x="36418" y="6907"/>
                  </a:cubicBezTo>
                  <a:cubicBezTo>
                    <a:pt x="33522" y="6721"/>
                    <a:pt x="31212" y="4410"/>
                    <a:pt x="31026" y="1541"/>
                  </a:cubicBezTo>
                  <a:cubicBezTo>
                    <a:pt x="30999" y="1036"/>
                    <a:pt x="30946" y="532"/>
                    <a:pt x="30893" y="0"/>
                  </a:cubicBezTo>
                  <a:close/>
                  <a:moveTo>
                    <a:pt x="54772" y="0"/>
                  </a:moveTo>
                  <a:cubicBezTo>
                    <a:pt x="54719" y="532"/>
                    <a:pt x="54692" y="1036"/>
                    <a:pt x="54639" y="1541"/>
                  </a:cubicBezTo>
                  <a:cubicBezTo>
                    <a:pt x="54453" y="4410"/>
                    <a:pt x="52143" y="6694"/>
                    <a:pt x="49274" y="6880"/>
                  </a:cubicBezTo>
                  <a:cubicBezTo>
                    <a:pt x="48769" y="6933"/>
                    <a:pt x="48264" y="6986"/>
                    <a:pt x="47733" y="7013"/>
                  </a:cubicBezTo>
                  <a:cubicBezTo>
                    <a:pt x="48264" y="7066"/>
                    <a:pt x="48769" y="7119"/>
                    <a:pt x="49274" y="7146"/>
                  </a:cubicBezTo>
                  <a:cubicBezTo>
                    <a:pt x="52143" y="7332"/>
                    <a:pt x="54453" y="9642"/>
                    <a:pt x="54639" y="12511"/>
                  </a:cubicBezTo>
                  <a:cubicBezTo>
                    <a:pt x="54666" y="13016"/>
                    <a:pt x="54719" y="13521"/>
                    <a:pt x="54772" y="14025"/>
                  </a:cubicBezTo>
                  <a:cubicBezTo>
                    <a:pt x="54825" y="13521"/>
                    <a:pt x="54852" y="13016"/>
                    <a:pt x="54905" y="12511"/>
                  </a:cubicBezTo>
                  <a:cubicBezTo>
                    <a:pt x="55091" y="9616"/>
                    <a:pt x="57402" y="7332"/>
                    <a:pt x="60297" y="7146"/>
                  </a:cubicBezTo>
                  <a:cubicBezTo>
                    <a:pt x="60802" y="7119"/>
                    <a:pt x="61306" y="7066"/>
                    <a:pt x="61811" y="7013"/>
                  </a:cubicBezTo>
                  <a:cubicBezTo>
                    <a:pt x="61280" y="6986"/>
                    <a:pt x="60775" y="6933"/>
                    <a:pt x="60297" y="6907"/>
                  </a:cubicBezTo>
                  <a:cubicBezTo>
                    <a:pt x="57402" y="6721"/>
                    <a:pt x="55117" y="4410"/>
                    <a:pt x="54905" y="1541"/>
                  </a:cubicBezTo>
                  <a:cubicBezTo>
                    <a:pt x="54878" y="1036"/>
                    <a:pt x="54825" y="532"/>
                    <a:pt x="54772" y="0"/>
                  </a:cubicBezTo>
                  <a:close/>
                </a:path>
              </a:pathLst>
            </a:custGeom>
            <a:noFill/>
            <a:ln w="19050">
              <a:solidFill>
                <a:srgbClr val="ffffff"/>
              </a:solidFill>
              <a:round/>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ffffff"/>
                </a:solidFill>
                <a:latin typeface="Arial"/>
              </a:endParaRPr>
            </a:p>
          </p:txBody>
        </p:sp>
        <p:sp>
          <p:nvSpPr>
            <p:cNvPr id="109" name="Google Shape;151;p13"/>
            <p:cNvSpPr/>
            <p:nvPr/>
          </p:nvSpPr>
          <p:spPr>
            <a:xfrm>
              <a:off x="8229600" y="4449600"/>
              <a:ext cx="745920" cy="1305720"/>
            </a:xfrm>
            <a:custGeom>
              <a:avLst/>
              <a:gdLst>
                <a:gd name="textAreaLeft" fmla="*/ 0 w 745920"/>
                <a:gd name="textAreaRight" fmla="*/ 746280 w 745920"/>
                <a:gd name="textAreaTop" fmla="*/ 0 h 1305720"/>
                <a:gd name="textAreaBottom" fmla="*/ 1306080 h 1305720"/>
              </a:gdLst>
              <a:ahLst/>
              <a:rect l="textAreaLeft" t="textAreaTop" r="textAreaRight" b="textAreaBottom"/>
              <a:pathLst>
                <a:path w="29856" h="52248">
                  <a:moveTo>
                    <a:pt x="20668" y="8089"/>
                  </a:moveTo>
                  <a:cubicBezTo>
                    <a:pt x="20666" y="8116"/>
                    <a:pt x="20665" y="8144"/>
                    <a:pt x="20664" y="8171"/>
                  </a:cubicBezTo>
                  <a:cubicBezTo>
                    <a:pt x="20665" y="8144"/>
                    <a:pt x="20667" y="8116"/>
                    <a:pt x="20668" y="8089"/>
                  </a:cubicBezTo>
                  <a:close/>
                  <a:moveTo>
                    <a:pt x="24585" y="4346"/>
                  </a:moveTo>
                  <a:cubicBezTo>
                    <a:pt x="26590" y="4346"/>
                    <a:pt x="27886" y="4872"/>
                    <a:pt x="28285" y="5736"/>
                  </a:cubicBezTo>
                  <a:cubicBezTo>
                    <a:pt x="28913" y="7071"/>
                    <a:pt x="27420" y="9193"/>
                    <a:pt x="24671" y="11235"/>
                  </a:cubicBezTo>
                  <a:lnTo>
                    <a:pt x="24435" y="11235"/>
                  </a:lnTo>
                  <a:cubicBezTo>
                    <a:pt x="24042" y="11235"/>
                    <a:pt x="23571" y="11235"/>
                    <a:pt x="23099" y="11314"/>
                  </a:cubicBezTo>
                  <a:cubicBezTo>
                    <a:pt x="19642" y="11707"/>
                    <a:pt x="16185" y="12649"/>
                    <a:pt x="12885" y="14142"/>
                  </a:cubicBezTo>
                  <a:cubicBezTo>
                    <a:pt x="10136" y="15242"/>
                    <a:pt x="7464" y="16735"/>
                    <a:pt x="5029" y="18542"/>
                  </a:cubicBezTo>
                  <a:cubicBezTo>
                    <a:pt x="3222" y="18542"/>
                    <a:pt x="1965" y="18071"/>
                    <a:pt x="1572" y="17206"/>
                  </a:cubicBezTo>
                  <a:cubicBezTo>
                    <a:pt x="550" y="14849"/>
                    <a:pt x="5814" y="10292"/>
                    <a:pt x="13043" y="7150"/>
                  </a:cubicBezTo>
                  <a:cubicBezTo>
                    <a:pt x="15085" y="6286"/>
                    <a:pt x="17128" y="5578"/>
                    <a:pt x="19249" y="5107"/>
                  </a:cubicBezTo>
                  <a:cubicBezTo>
                    <a:pt x="20170" y="5798"/>
                    <a:pt x="20716" y="6938"/>
                    <a:pt x="20668" y="8089"/>
                  </a:cubicBezTo>
                  <a:lnTo>
                    <a:pt x="20668" y="8089"/>
                  </a:lnTo>
                  <a:cubicBezTo>
                    <a:pt x="20775" y="6395"/>
                    <a:pt x="21790" y="4941"/>
                    <a:pt x="23413" y="4400"/>
                  </a:cubicBezTo>
                  <a:cubicBezTo>
                    <a:pt x="23827" y="4363"/>
                    <a:pt x="24218" y="4346"/>
                    <a:pt x="24585" y="4346"/>
                  </a:cubicBezTo>
                  <a:close/>
                  <a:moveTo>
                    <a:pt x="24121" y="11707"/>
                  </a:moveTo>
                  <a:cubicBezTo>
                    <a:pt x="21842" y="13278"/>
                    <a:pt x="19407" y="14692"/>
                    <a:pt x="16814" y="15792"/>
                  </a:cubicBezTo>
                  <a:cubicBezTo>
                    <a:pt x="13278" y="17364"/>
                    <a:pt x="9586" y="18306"/>
                    <a:pt x="5736" y="18542"/>
                  </a:cubicBezTo>
                  <a:cubicBezTo>
                    <a:pt x="8014" y="16971"/>
                    <a:pt x="10528" y="15556"/>
                    <a:pt x="13121" y="14457"/>
                  </a:cubicBezTo>
                  <a:cubicBezTo>
                    <a:pt x="16264" y="13042"/>
                    <a:pt x="19721" y="12100"/>
                    <a:pt x="23178" y="11707"/>
                  </a:cubicBezTo>
                  <a:close/>
                  <a:moveTo>
                    <a:pt x="24828" y="11707"/>
                  </a:moveTo>
                  <a:cubicBezTo>
                    <a:pt x="26713" y="11785"/>
                    <a:pt x="27970" y="12257"/>
                    <a:pt x="28285" y="13121"/>
                  </a:cubicBezTo>
                  <a:cubicBezTo>
                    <a:pt x="28835" y="14457"/>
                    <a:pt x="27420" y="16499"/>
                    <a:pt x="24671" y="18621"/>
                  </a:cubicBezTo>
                  <a:lnTo>
                    <a:pt x="24435" y="18621"/>
                  </a:lnTo>
                  <a:cubicBezTo>
                    <a:pt x="24042" y="18621"/>
                    <a:pt x="23571" y="18699"/>
                    <a:pt x="23099" y="18699"/>
                  </a:cubicBezTo>
                  <a:cubicBezTo>
                    <a:pt x="19564" y="19092"/>
                    <a:pt x="16185" y="20035"/>
                    <a:pt x="12885" y="21528"/>
                  </a:cubicBezTo>
                  <a:cubicBezTo>
                    <a:pt x="10136" y="22628"/>
                    <a:pt x="7464" y="24120"/>
                    <a:pt x="5029" y="25927"/>
                  </a:cubicBezTo>
                  <a:cubicBezTo>
                    <a:pt x="3222" y="25849"/>
                    <a:pt x="1965" y="25377"/>
                    <a:pt x="1572" y="24592"/>
                  </a:cubicBezTo>
                  <a:cubicBezTo>
                    <a:pt x="943" y="23256"/>
                    <a:pt x="2436" y="21135"/>
                    <a:pt x="5186" y="19092"/>
                  </a:cubicBezTo>
                  <a:cubicBezTo>
                    <a:pt x="8093" y="19092"/>
                    <a:pt x="12414" y="18149"/>
                    <a:pt x="16971" y="16185"/>
                  </a:cubicBezTo>
                  <a:cubicBezTo>
                    <a:pt x="19721" y="15007"/>
                    <a:pt x="22392" y="13514"/>
                    <a:pt x="24828" y="11707"/>
                  </a:cubicBezTo>
                  <a:close/>
                  <a:moveTo>
                    <a:pt x="24121" y="19092"/>
                  </a:moveTo>
                  <a:cubicBezTo>
                    <a:pt x="21842" y="20663"/>
                    <a:pt x="19407" y="22078"/>
                    <a:pt x="16814" y="23178"/>
                  </a:cubicBezTo>
                  <a:cubicBezTo>
                    <a:pt x="13278" y="24749"/>
                    <a:pt x="9586" y="25692"/>
                    <a:pt x="5736" y="25927"/>
                  </a:cubicBezTo>
                  <a:cubicBezTo>
                    <a:pt x="8014" y="24356"/>
                    <a:pt x="10528" y="22942"/>
                    <a:pt x="13121" y="21842"/>
                  </a:cubicBezTo>
                  <a:cubicBezTo>
                    <a:pt x="16264" y="20428"/>
                    <a:pt x="19721" y="19485"/>
                    <a:pt x="23178" y="19092"/>
                  </a:cubicBezTo>
                  <a:close/>
                  <a:moveTo>
                    <a:pt x="24042" y="26399"/>
                  </a:moveTo>
                  <a:lnTo>
                    <a:pt x="24042" y="26477"/>
                  </a:lnTo>
                  <a:cubicBezTo>
                    <a:pt x="21764" y="28049"/>
                    <a:pt x="19328" y="29384"/>
                    <a:pt x="16814" y="30484"/>
                  </a:cubicBezTo>
                  <a:cubicBezTo>
                    <a:pt x="13278" y="31977"/>
                    <a:pt x="9586" y="32998"/>
                    <a:pt x="5814" y="33234"/>
                  </a:cubicBezTo>
                  <a:cubicBezTo>
                    <a:pt x="8093" y="31663"/>
                    <a:pt x="10528" y="30249"/>
                    <a:pt x="13043" y="29227"/>
                  </a:cubicBezTo>
                  <a:cubicBezTo>
                    <a:pt x="16264" y="27734"/>
                    <a:pt x="19642" y="26870"/>
                    <a:pt x="23178" y="26477"/>
                  </a:cubicBezTo>
                  <a:cubicBezTo>
                    <a:pt x="23492" y="26399"/>
                    <a:pt x="23806" y="26399"/>
                    <a:pt x="24042" y="26399"/>
                  </a:cubicBezTo>
                  <a:close/>
                  <a:moveTo>
                    <a:pt x="24828" y="19092"/>
                  </a:moveTo>
                  <a:cubicBezTo>
                    <a:pt x="26713" y="19092"/>
                    <a:pt x="27970" y="19642"/>
                    <a:pt x="28285" y="20428"/>
                  </a:cubicBezTo>
                  <a:cubicBezTo>
                    <a:pt x="28835" y="21842"/>
                    <a:pt x="27420" y="23885"/>
                    <a:pt x="24592" y="26006"/>
                  </a:cubicBezTo>
                  <a:lnTo>
                    <a:pt x="24435" y="26006"/>
                  </a:lnTo>
                  <a:cubicBezTo>
                    <a:pt x="24042" y="26006"/>
                    <a:pt x="23571" y="26006"/>
                    <a:pt x="23099" y="26085"/>
                  </a:cubicBezTo>
                  <a:cubicBezTo>
                    <a:pt x="19564" y="26477"/>
                    <a:pt x="16185" y="27420"/>
                    <a:pt x="12885" y="28913"/>
                  </a:cubicBezTo>
                  <a:cubicBezTo>
                    <a:pt x="10136" y="30013"/>
                    <a:pt x="7464" y="31506"/>
                    <a:pt x="5029" y="33313"/>
                  </a:cubicBezTo>
                  <a:cubicBezTo>
                    <a:pt x="3222" y="33156"/>
                    <a:pt x="1965" y="32763"/>
                    <a:pt x="1572" y="31820"/>
                  </a:cubicBezTo>
                  <a:lnTo>
                    <a:pt x="1572" y="31899"/>
                  </a:lnTo>
                  <a:cubicBezTo>
                    <a:pt x="943" y="30563"/>
                    <a:pt x="2436" y="28520"/>
                    <a:pt x="5186" y="26399"/>
                  </a:cubicBezTo>
                  <a:cubicBezTo>
                    <a:pt x="5290" y="26402"/>
                    <a:pt x="5396" y="26403"/>
                    <a:pt x="5503" y="26403"/>
                  </a:cubicBezTo>
                  <a:cubicBezTo>
                    <a:pt x="8403" y="26403"/>
                    <a:pt x="12577" y="25386"/>
                    <a:pt x="16971" y="23492"/>
                  </a:cubicBezTo>
                  <a:cubicBezTo>
                    <a:pt x="19721" y="22392"/>
                    <a:pt x="22392" y="20899"/>
                    <a:pt x="24828" y="19092"/>
                  </a:cubicBezTo>
                  <a:close/>
                  <a:moveTo>
                    <a:pt x="24121" y="33784"/>
                  </a:moveTo>
                  <a:cubicBezTo>
                    <a:pt x="21842" y="35434"/>
                    <a:pt x="19328" y="36770"/>
                    <a:pt x="16735" y="37870"/>
                  </a:cubicBezTo>
                  <a:cubicBezTo>
                    <a:pt x="13314" y="39425"/>
                    <a:pt x="9662" y="40364"/>
                    <a:pt x="5855" y="40612"/>
                  </a:cubicBezTo>
                  <a:lnTo>
                    <a:pt x="5855" y="40612"/>
                  </a:lnTo>
                  <a:cubicBezTo>
                    <a:pt x="8099" y="38999"/>
                    <a:pt x="10495" y="37615"/>
                    <a:pt x="13043" y="36534"/>
                  </a:cubicBezTo>
                  <a:cubicBezTo>
                    <a:pt x="16264" y="35120"/>
                    <a:pt x="19642" y="34177"/>
                    <a:pt x="23099" y="33784"/>
                  </a:cubicBezTo>
                  <a:close/>
                  <a:moveTo>
                    <a:pt x="24828" y="26399"/>
                  </a:moveTo>
                  <a:cubicBezTo>
                    <a:pt x="26713" y="26399"/>
                    <a:pt x="27970" y="26949"/>
                    <a:pt x="28363" y="27813"/>
                  </a:cubicBezTo>
                  <a:cubicBezTo>
                    <a:pt x="28913" y="29149"/>
                    <a:pt x="27420" y="31191"/>
                    <a:pt x="24671" y="33313"/>
                  </a:cubicBezTo>
                  <a:lnTo>
                    <a:pt x="24671" y="33391"/>
                  </a:lnTo>
                  <a:lnTo>
                    <a:pt x="23099" y="33391"/>
                  </a:lnTo>
                  <a:cubicBezTo>
                    <a:pt x="19564" y="33784"/>
                    <a:pt x="16107" y="34727"/>
                    <a:pt x="12885" y="36141"/>
                  </a:cubicBezTo>
                  <a:cubicBezTo>
                    <a:pt x="10136" y="37320"/>
                    <a:pt x="7464" y="38812"/>
                    <a:pt x="5029" y="40620"/>
                  </a:cubicBezTo>
                  <a:cubicBezTo>
                    <a:pt x="3222" y="40541"/>
                    <a:pt x="1965" y="40148"/>
                    <a:pt x="1572" y="39205"/>
                  </a:cubicBezTo>
                  <a:cubicBezTo>
                    <a:pt x="1022" y="37870"/>
                    <a:pt x="2515" y="35748"/>
                    <a:pt x="5264" y="33706"/>
                  </a:cubicBezTo>
                  <a:cubicBezTo>
                    <a:pt x="8171" y="33706"/>
                    <a:pt x="12493" y="32763"/>
                    <a:pt x="16971" y="30799"/>
                  </a:cubicBezTo>
                  <a:cubicBezTo>
                    <a:pt x="19799" y="29699"/>
                    <a:pt x="22392" y="28206"/>
                    <a:pt x="24828" y="26399"/>
                  </a:cubicBezTo>
                  <a:close/>
                  <a:moveTo>
                    <a:pt x="24828" y="33784"/>
                  </a:moveTo>
                  <a:cubicBezTo>
                    <a:pt x="26792" y="33784"/>
                    <a:pt x="27970" y="34256"/>
                    <a:pt x="28285" y="35120"/>
                  </a:cubicBezTo>
                  <a:lnTo>
                    <a:pt x="28285" y="35198"/>
                  </a:lnTo>
                  <a:cubicBezTo>
                    <a:pt x="29306" y="37555"/>
                    <a:pt x="24042" y="42034"/>
                    <a:pt x="16814" y="45176"/>
                  </a:cubicBezTo>
                  <a:cubicBezTo>
                    <a:pt x="14457" y="46198"/>
                    <a:pt x="12021" y="46983"/>
                    <a:pt x="9507" y="47533"/>
                  </a:cubicBezTo>
                  <a:cubicBezTo>
                    <a:pt x="8407" y="46748"/>
                    <a:pt x="7700" y="45491"/>
                    <a:pt x="7700" y="44155"/>
                  </a:cubicBezTo>
                  <a:cubicBezTo>
                    <a:pt x="7700" y="45884"/>
                    <a:pt x="6600" y="47455"/>
                    <a:pt x="4950" y="48005"/>
                  </a:cubicBezTo>
                  <a:cubicBezTo>
                    <a:pt x="3222" y="47926"/>
                    <a:pt x="1965" y="47455"/>
                    <a:pt x="1572" y="46591"/>
                  </a:cubicBezTo>
                  <a:cubicBezTo>
                    <a:pt x="943" y="45255"/>
                    <a:pt x="2436" y="43212"/>
                    <a:pt x="5186" y="41091"/>
                  </a:cubicBezTo>
                  <a:cubicBezTo>
                    <a:pt x="5290" y="41094"/>
                    <a:pt x="5396" y="41095"/>
                    <a:pt x="5504" y="41095"/>
                  </a:cubicBezTo>
                  <a:cubicBezTo>
                    <a:pt x="8403" y="41095"/>
                    <a:pt x="12577" y="40081"/>
                    <a:pt x="16971" y="38262"/>
                  </a:cubicBezTo>
                  <a:cubicBezTo>
                    <a:pt x="19721" y="37084"/>
                    <a:pt x="22392" y="35591"/>
                    <a:pt x="24828" y="33784"/>
                  </a:cubicBezTo>
                  <a:close/>
                  <a:moveTo>
                    <a:pt x="20742" y="0"/>
                  </a:moveTo>
                  <a:cubicBezTo>
                    <a:pt x="20742" y="2279"/>
                    <a:pt x="18935" y="4086"/>
                    <a:pt x="16657" y="4086"/>
                  </a:cubicBezTo>
                  <a:cubicBezTo>
                    <a:pt x="17442" y="4086"/>
                    <a:pt x="18149" y="4243"/>
                    <a:pt x="18857" y="4714"/>
                  </a:cubicBezTo>
                  <a:cubicBezTo>
                    <a:pt x="16814" y="5186"/>
                    <a:pt x="14850" y="5893"/>
                    <a:pt x="12964" y="6678"/>
                  </a:cubicBezTo>
                  <a:cubicBezTo>
                    <a:pt x="5186" y="10057"/>
                    <a:pt x="0" y="14771"/>
                    <a:pt x="1257" y="17364"/>
                  </a:cubicBezTo>
                  <a:cubicBezTo>
                    <a:pt x="1650" y="18306"/>
                    <a:pt x="2829" y="18856"/>
                    <a:pt x="4557" y="19013"/>
                  </a:cubicBezTo>
                  <a:cubicBezTo>
                    <a:pt x="1886" y="21135"/>
                    <a:pt x="629" y="23178"/>
                    <a:pt x="1257" y="24670"/>
                  </a:cubicBezTo>
                  <a:cubicBezTo>
                    <a:pt x="1650" y="25613"/>
                    <a:pt x="2829" y="26163"/>
                    <a:pt x="4557" y="26320"/>
                  </a:cubicBezTo>
                  <a:cubicBezTo>
                    <a:pt x="1886" y="28442"/>
                    <a:pt x="629" y="30563"/>
                    <a:pt x="1257" y="31977"/>
                  </a:cubicBezTo>
                  <a:cubicBezTo>
                    <a:pt x="1650" y="32998"/>
                    <a:pt x="2829" y="33470"/>
                    <a:pt x="4557" y="33627"/>
                  </a:cubicBezTo>
                  <a:cubicBezTo>
                    <a:pt x="1965" y="35748"/>
                    <a:pt x="550" y="37870"/>
                    <a:pt x="1257" y="39362"/>
                  </a:cubicBezTo>
                  <a:cubicBezTo>
                    <a:pt x="1650" y="40384"/>
                    <a:pt x="2829" y="40855"/>
                    <a:pt x="4557" y="41012"/>
                  </a:cubicBezTo>
                  <a:cubicBezTo>
                    <a:pt x="1886" y="43134"/>
                    <a:pt x="629" y="45255"/>
                    <a:pt x="1257" y="46669"/>
                  </a:cubicBezTo>
                  <a:cubicBezTo>
                    <a:pt x="1650" y="47769"/>
                    <a:pt x="2986" y="48319"/>
                    <a:pt x="4950" y="48398"/>
                  </a:cubicBezTo>
                  <a:cubicBezTo>
                    <a:pt x="6600" y="48948"/>
                    <a:pt x="7779" y="50440"/>
                    <a:pt x="7779" y="52248"/>
                  </a:cubicBezTo>
                  <a:cubicBezTo>
                    <a:pt x="7779" y="49969"/>
                    <a:pt x="9586" y="48162"/>
                    <a:pt x="11864" y="48162"/>
                  </a:cubicBezTo>
                  <a:cubicBezTo>
                    <a:pt x="11236" y="48162"/>
                    <a:pt x="10686" y="48005"/>
                    <a:pt x="10136" y="47769"/>
                  </a:cubicBezTo>
                  <a:cubicBezTo>
                    <a:pt x="12493" y="47219"/>
                    <a:pt x="14771" y="46512"/>
                    <a:pt x="17050" y="45569"/>
                  </a:cubicBezTo>
                  <a:cubicBezTo>
                    <a:pt x="24671" y="42269"/>
                    <a:pt x="29856" y="37634"/>
                    <a:pt x="28756" y="34963"/>
                  </a:cubicBezTo>
                  <a:cubicBezTo>
                    <a:pt x="28285" y="34020"/>
                    <a:pt x="27185" y="33470"/>
                    <a:pt x="25378" y="33313"/>
                  </a:cubicBezTo>
                  <a:cubicBezTo>
                    <a:pt x="27970" y="31191"/>
                    <a:pt x="29306" y="29070"/>
                    <a:pt x="28756" y="27656"/>
                  </a:cubicBezTo>
                  <a:cubicBezTo>
                    <a:pt x="28285" y="26635"/>
                    <a:pt x="27106" y="26163"/>
                    <a:pt x="25378" y="26006"/>
                  </a:cubicBezTo>
                  <a:cubicBezTo>
                    <a:pt x="28049" y="23885"/>
                    <a:pt x="29385" y="21763"/>
                    <a:pt x="28756" y="20271"/>
                  </a:cubicBezTo>
                  <a:cubicBezTo>
                    <a:pt x="28285" y="19328"/>
                    <a:pt x="27185" y="18778"/>
                    <a:pt x="25378" y="18621"/>
                  </a:cubicBezTo>
                  <a:cubicBezTo>
                    <a:pt x="28049" y="16499"/>
                    <a:pt x="29306" y="14378"/>
                    <a:pt x="28756" y="12964"/>
                  </a:cubicBezTo>
                  <a:cubicBezTo>
                    <a:pt x="28285" y="11942"/>
                    <a:pt x="27185" y="11392"/>
                    <a:pt x="25378" y="11314"/>
                  </a:cubicBezTo>
                  <a:cubicBezTo>
                    <a:pt x="28049" y="9193"/>
                    <a:pt x="29306" y="7071"/>
                    <a:pt x="28756" y="5578"/>
                  </a:cubicBezTo>
                  <a:cubicBezTo>
                    <a:pt x="28285" y="4478"/>
                    <a:pt x="26792" y="3929"/>
                    <a:pt x="24513" y="3929"/>
                  </a:cubicBezTo>
                  <a:lnTo>
                    <a:pt x="23649" y="3929"/>
                  </a:lnTo>
                  <a:cubicBezTo>
                    <a:pt x="21921" y="3379"/>
                    <a:pt x="20742" y="1807"/>
                    <a:pt x="20742" y="0"/>
                  </a:cubicBezTo>
                  <a:close/>
                </a:path>
              </a:pathLst>
            </a:custGeom>
            <a:solidFill>
              <a:schemeClr val="lt1"/>
            </a:solidFill>
            <a:ln w="9525">
              <a:solidFill>
                <a:srgbClr val="ffffff"/>
              </a:solidFill>
              <a:round/>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000000"/>
                </a:solidFill>
                <a:latin typeface="Arial"/>
              </a:endParaRPr>
            </a:p>
          </p:txBody>
        </p:sp>
        <p:sp>
          <p:nvSpPr>
            <p:cNvPr id="110" name="Google Shape;152;p13"/>
            <p:cNvSpPr/>
            <p:nvPr/>
          </p:nvSpPr>
          <p:spPr>
            <a:xfrm>
              <a:off x="-518760" y="297720"/>
              <a:ext cx="1021320" cy="1018080"/>
            </a:xfrm>
            <a:custGeom>
              <a:avLst/>
              <a:gdLst>
                <a:gd name="textAreaLeft" fmla="*/ 0 w 1021320"/>
                <a:gd name="textAreaRight" fmla="*/ 1021680 w 1021320"/>
                <a:gd name="textAreaTop" fmla="*/ 0 h 1018080"/>
                <a:gd name="textAreaBottom" fmla="*/ 1018440 h 1018080"/>
              </a:gdLst>
              <a:ahLst/>
              <a:rect l="textAreaLeft" t="textAreaTop" r="textAreaRight" b="textAreaBottom"/>
              <a:pathLst>
                <a:path w="52484" h="52327">
                  <a:moveTo>
                    <a:pt x="23885" y="79"/>
                  </a:moveTo>
                  <a:lnTo>
                    <a:pt x="22706" y="158"/>
                  </a:lnTo>
                  <a:lnTo>
                    <a:pt x="24435" y="16500"/>
                  </a:lnTo>
                  <a:lnTo>
                    <a:pt x="25613" y="16421"/>
                  </a:lnTo>
                  <a:lnTo>
                    <a:pt x="23885" y="79"/>
                  </a:lnTo>
                  <a:close/>
                  <a:moveTo>
                    <a:pt x="28206" y="1"/>
                  </a:moveTo>
                  <a:lnTo>
                    <a:pt x="26477" y="16343"/>
                  </a:lnTo>
                  <a:lnTo>
                    <a:pt x="27735" y="16500"/>
                  </a:lnTo>
                  <a:lnTo>
                    <a:pt x="29463" y="158"/>
                  </a:lnTo>
                  <a:lnTo>
                    <a:pt x="28206" y="1"/>
                  </a:lnTo>
                  <a:close/>
                  <a:moveTo>
                    <a:pt x="33549" y="944"/>
                  </a:moveTo>
                  <a:lnTo>
                    <a:pt x="28520" y="16657"/>
                  </a:lnTo>
                  <a:lnTo>
                    <a:pt x="29699" y="16971"/>
                  </a:lnTo>
                  <a:lnTo>
                    <a:pt x="34727" y="1336"/>
                  </a:lnTo>
                  <a:lnTo>
                    <a:pt x="33549" y="944"/>
                  </a:lnTo>
                  <a:close/>
                  <a:moveTo>
                    <a:pt x="18542" y="1101"/>
                  </a:moveTo>
                  <a:lnTo>
                    <a:pt x="17364" y="1494"/>
                  </a:lnTo>
                  <a:lnTo>
                    <a:pt x="22470" y="17207"/>
                  </a:lnTo>
                  <a:lnTo>
                    <a:pt x="23649" y="16814"/>
                  </a:lnTo>
                  <a:lnTo>
                    <a:pt x="18542" y="1101"/>
                  </a:lnTo>
                  <a:close/>
                  <a:moveTo>
                    <a:pt x="38655" y="3065"/>
                  </a:moveTo>
                  <a:lnTo>
                    <a:pt x="30406" y="17286"/>
                  </a:lnTo>
                  <a:lnTo>
                    <a:pt x="31506" y="17914"/>
                  </a:lnTo>
                  <a:lnTo>
                    <a:pt x="39755" y="3693"/>
                  </a:lnTo>
                  <a:lnTo>
                    <a:pt x="38655" y="3065"/>
                  </a:lnTo>
                  <a:close/>
                  <a:moveTo>
                    <a:pt x="13514" y="3301"/>
                  </a:moveTo>
                  <a:lnTo>
                    <a:pt x="12414" y="3851"/>
                  </a:lnTo>
                  <a:lnTo>
                    <a:pt x="20585" y="18150"/>
                  </a:lnTo>
                  <a:lnTo>
                    <a:pt x="21685" y="17521"/>
                  </a:lnTo>
                  <a:lnTo>
                    <a:pt x="13514" y="3301"/>
                  </a:lnTo>
                  <a:close/>
                  <a:moveTo>
                    <a:pt x="43212" y="6129"/>
                  </a:moveTo>
                  <a:lnTo>
                    <a:pt x="32213" y="18386"/>
                  </a:lnTo>
                  <a:lnTo>
                    <a:pt x="33077" y="19171"/>
                  </a:lnTo>
                  <a:lnTo>
                    <a:pt x="44155" y="6993"/>
                  </a:lnTo>
                  <a:lnTo>
                    <a:pt x="43212" y="6129"/>
                  </a:lnTo>
                  <a:close/>
                  <a:moveTo>
                    <a:pt x="8957" y="6443"/>
                  </a:moveTo>
                  <a:lnTo>
                    <a:pt x="8014" y="7229"/>
                  </a:lnTo>
                  <a:lnTo>
                    <a:pt x="19092" y="19486"/>
                  </a:lnTo>
                  <a:lnTo>
                    <a:pt x="20035" y="18621"/>
                  </a:lnTo>
                  <a:lnTo>
                    <a:pt x="8957" y="6443"/>
                  </a:lnTo>
                  <a:close/>
                  <a:moveTo>
                    <a:pt x="46984" y="10136"/>
                  </a:moveTo>
                  <a:lnTo>
                    <a:pt x="33706" y="19721"/>
                  </a:lnTo>
                  <a:lnTo>
                    <a:pt x="34413" y="20743"/>
                  </a:lnTo>
                  <a:lnTo>
                    <a:pt x="47769" y="11079"/>
                  </a:lnTo>
                  <a:lnTo>
                    <a:pt x="46984" y="10136"/>
                  </a:lnTo>
                  <a:close/>
                  <a:moveTo>
                    <a:pt x="5264" y="10450"/>
                  </a:moveTo>
                  <a:lnTo>
                    <a:pt x="4479" y="11393"/>
                  </a:lnTo>
                  <a:lnTo>
                    <a:pt x="17835" y="21135"/>
                  </a:lnTo>
                  <a:lnTo>
                    <a:pt x="18542" y="20114"/>
                  </a:lnTo>
                  <a:lnTo>
                    <a:pt x="5264" y="10450"/>
                  </a:lnTo>
                  <a:close/>
                  <a:moveTo>
                    <a:pt x="49891" y="14771"/>
                  </a:moveTo>
                  <a:lnTo>
                    <a:pt x="34884" y="21450"/>
                  </a:lnTo>
                  <a:lnTo>
                    <a:pt x="35356" y="22628"/>
                  </a:lnTo>
                  <a:lnTo>
                    <a:pt x="50441" y="15871"/>
                  </a:lnTo>
                  <a:lnTo>
                    <a:pt x="49891" y="14771"/>
                  </a:lnTo>
                  <a:close/>
                  <a:moveTo>
                    <a:pt x="2436" y="15164"/>
                  </a:moveTo>
                  <a:lnTo>
                    <a:pt x="1964" y="16264"/>
                  </a:lnTo>
                  <a:lnTo>
                    <a:pt x="16971" y="22942"/>
                  </a:lnTo>
                  <a:lnTo>
                    <a:pt x="17442" y="21843"/>
                  </a:lnTo>
                  <a:lnTo>
                    <a:pt x="2436" y="15164"/>
                  </a:lnTo>
                  <a:close/>
                  <a:moveTo>
                    <a:pt x="51776" y="19878"/>
                  </a:moveTo>
                  <a:lnTo>
                    <a:pt x="35670" y="23335"/>
                  </a:lnTo>
                  <a:lnTo>
                    <a:pt x="35906" y="24592"/>
                  </a:lnTo>
                  <a:lnTo>
                    <a:pt x="52012" y="21135"/>
                  </a:lnTo>
                  <a:lnTo>
                    <a:pt x="51776" y="19878"/>
                  </a:lnTo>
                  <a:close/>
                  <a:moveTo>
                    <a:pt x="629" y="20350"/>
                  </a:moveTo>
                  <a:lnTo>
                    <a:pt x="393" y="21528"/>
                  </a:lnTo>
                  <a:lnTo>
                    <a:pt x="16499" y="24985"/>
                  </a:lnTo>
                  <a:lnTo>
                    <a:pt x="16814" y="23728"/>
                  </a:lnTo>
                  <a:lnTo>
                    <a:pt x="629" y="20350"/>
                  </a:lnTo>
                  <a:close/>
                  <a:moveTo>
                    <a:pt x="36063" y="25300"/>
                  </a:moveTo>
                  <a:lnTo>
                    <a:pt x="36063" y="26635"/>
                  </a:lnTo>
                  <a:lnTo>
                    <a:pt x="52483" y="26635"/>
                  </a:lnTo>
                  <a:lnTo>
                    <a:pt x="52483" y="25378"/>
                  </a:lnTo>
                  <a:lnTo>
                    <a:pt x="36063" y="25300"/>
                  </a:lnTo>
                  <a:close/>
                  <a:moveTo>
                    <a:pt x="0" y="25771"/>
                  </a:moveTo>
                  <a:lnTo>
                    <a:pt x="0" y="27028"/>
                  </a:lnTo>
                  <a:lnTo>
                    <a:pt x="16421" y="27028"/>
                  </a:lnTo>
                  <a:lnTo>
                    <a:pt x="16499" y="25771"/>
                  </a:lnTo>
                  <a:close/>
                  <a:moveTo>
                    <a:pt x="35984" y="27421"/>
                  </a:moveTo>
                  <a:lnTo>
                    <a:pt x="35748" y="28599"/>
                  </a:lnTo>
                  <a:lnTo>
                    <a:pt x="51855" y="32056"/>
                  </a:lnTo>
                  <a:lnTo>
                    <a:pt x="52090" y="30799"/>
                  </a:lnTo>
                  <a:lnTo>
                    <a:pt x="35984" y="27421"/>
                  </a:lnTo>
                  <a:close/>
                  <a:moveTo>
                    <a:pt x="16578" y="27814"/>
                  </a:moveTo>
                  <a:lnTo>
                    <a:pt x="472" y="31192"/>
                  </a:lnTo>
                  <a:lnTo>
                    <a:pt x="707" y="32449"/>
                  </a:lnTo>
                  <a:lnTo>
                    <a:pt x="16814" y="28992"/>
                  </a:lnTo>
                  <a:lnTo>
                    <a:pt x="16578" y="27814"/>
                  </a:lnTo>
                  <a:close/>
                  <a:moveTo>
                    <a:pt x="35513" y="29385"/>
                  </a:moveTo>
                  <a:lnTo>
                    <a:pt x="35041" y="30485"/>
                  </a:lnTo>
                  <a:lnTo>
                    <a:pt x="50048" y="37242"/>
                  </a:lnTo>
                  <a:lnTo>
                    <a:pt x="50598" y="36063"/>
                  </a:lnTo>
                  <a:lnTo>
                    <a:pt x="35513" y="29385"/>
                  </a:lnTo>
                  <a:close/>
                  <a:moveTo>
                    <a:pt x="17128" y="29778"/>
                  </a:moveTo>
                  <a:lnTo>
                    <a:pt x="2122" y="36456"/>
                  </a:lnTo>
                  <a:lnTo>
                    <a:pt x="2593" y="37556"/>
                  </a:lnTo>
                  <a:lnTo>
                    <a:pt x="17678" y="30956"/>
                  </a:lnTo>
                  <a:lnTo>
                    <a:pt x="17128" y="29778"/>
                  </a:lnTo>
                  <a:close/>
                  <a:moveTo>
                    <a:pt x="34648" y="31271"/>
                  </a:moveTo>
                  <a:lnTo>
                    <a:pt x="33863" y="32292"/>
                  </a:lnTo>
                  <a:lnTo>
                    <a:pt x="47219" y="41956"/>
                  </a:lnTo>
                  <a:lnTo>
                    <a:pt x="47926" y="40934"/>
                  </a:lnTo>
                  <a:lnTo>
                    <a:pt x="34648" y="31271"/>
                  </a:lnTo>
                  <a:close/>
                  <a:moveTo>
                    <a:pt x="18149" y="31585"/>
                  </a:moveTo>
                  <a:lnTo>
                    <a:pt x="4714" y="41249"/>
                  </a:lnTo>
                  <a:lnTo>
                    <a:pt x="5500" y="42270"/>
                  </a:lnTo>
                  <a:lnTo>
                    <a:pt x="18778" y="32528"/>
                  </a:lnTo>
                  <a:lnTo>
                    <a:pt x="18149" y="31585"/>
                  </a:lnTo>
                  <a:close/>
                  <a:moveTo>
                    <a:pt x="33470" y="32921"/>
                  </a:moveTo>
                  <a:lnTo>
                    <a:pt x="32449" y="33706"/>
                  </a:lnTo>
                  <a:lnTo>
                    <a:pt x="43527" y="45963"/>
                  </a:lnTo>
                  <a:lnTo>
                    <a:pt x="44469" y="45099"/>
                  </a:lnTo>
                  <a:lnTo>
                    <a:pt x="33470" y="32921"/>
                  </a:lnTo>
                  <a:close/>
                  <a:moveTo>
                    <a:pt x="19406" y="33156"/>
                  </a:moveTo>
                  <a:lnTo>
                    <a:pt x="8328" y="45413"/>
                  </a:lnTo>
                  <a:lnTo>
                    <a:pt x="9271" y="46198"/>
                  </a:lnTo>
                  <a:lnTo>
                    <a:pt x="20349" y="34021"/>
                  </a:lnTo>
                  <a:lnTo>
                    <a:pt x="19406" y="33156"/>
                  </a:lnTo>
                  <a:close/>
                  <a:moveTo>
                    <a:pt x="31899" y="34256"/>
                  </a:moveTo>
                  <a:lnTo>
                    <a:pt x="30799" y="34885"/>
                  </a:lnTo>
                  <a:lnTo>
                    <a:pt x="39048" y="49105"/>
                  </a:lnTo>
                  <a:lnTo>
                    <a:pt x="40148" y="48477"/>
                  </a:lnTo>
                  <a:lnTo>
                    <a:pt x="31899" y="34256"/>
                  </a:lnTo>
                  <a:close/>
                  <a:moveTo>
                    <a:pt x="20978" y="34413"/>
                  </a:moveTo>
                  <a:lnTo>
                    <a:pt x="12728" y="48713"/>
                  </a:lnTo>
                  <a:lnTo>
                    <a:pt x="13828" y="49341"/>
                  </a:lnTo>
                  <a:lnTo>
                    <a:pt x="22078" y="35042"/>
                  </a:lnTo>
                  <a:lnTo>
                    <a:pt x="20978" y="34413"/>
                  </a:lnTo>
                  <a:close/>
                  <a:moveTo>
                    <a:pt x="30092" y="35199"/>
                  </a:moveTo>
                  <a:lnTo>
                    <a:pt x="28834" y="35592"/>
                  </a:lnTo>
                  <a:lnTo>
                    <a:pt x="33941" y="51227"/>
                  </a:lnTo>
                  <a:lnTo>
                    <a:pt x="35120" y="50834"/>
                  </a:lnTo>
                  <a:lnTo>
                    <a:pt x="30092" y="35199"/>
                  </a:lnTo>
                  <a:close/>
                  <a:moveTo>
                    <a:pt x="22863" y="35356"/>
                  </a:moveTo>
                  <a:lnTo>
                    <a:pt x="17756" y="50991"/>
                  </a:lnTo>
                  <a:lnTo>
                    <a:pt x="18935" y="51384"/>
                  </a:lnTo>
                  <a:lnTo>
                    <a:pt x="24042" y="35749"/>
                  </a:lnTo>
                  <a:lnTo>
                    <a:pt x="22863" y="35356"/>
                  </a:lnTo>
                  <a:close/>
                  <a:moveTo>
                    <a:pt x="24828" y="35828"/>
                  </a:moveTo>
                  <a:lnTo>
                    <a:pt x="23099" y="52248"/>
                  </a:lnTo>
                  <a:lnTo>
                    <a:pt x="24356" y="52327"/>
                  </a:lnTo>
                  <a:lnTo>
                    <a:pt x="26085" y="35985"/>
                  </a:lnTo>
                  <a:lnTo>
                    <a:pt x="24828" y="35828"/>
                  </a:lnTo>
                  <a:close/>
                  <a:moveTo>
                    <a:pt x="28127" y="35828"/>
                  </a:moveTo>
                  <a:lnTo>
                    <a:pt x="26870" y="35906"/>
                  </a:lnTo>
                  <a:lnTo>
                    <a:pt x="28599" y="52327"/>
                  </a:lnTo>
                  <a:lnTo>
                    <a:pt x="29856" y="52170"/>
                  </a:lnTo>
                  <a:lnTo>
                    <a:pt x="28127" y="35828"/>
                  </a:lnTo>
                  <a:close/>
                </a:path>
              </a:pathLst>
            </a:custGeom>
            <a:solidFill>
              <a:schemeClr val="lt1"/>
            </a:solidFill>
            <a:ln w="0">
              <a:noFill/>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000000"/>
                </a:solidFill>
                <a:latin typeface="Arial"/>
              </a:endParaRPr>
            </a:p>
          </p:txBody>
        </p:sp>
      </p:grpSp>
      <p:sp>
        <p:nvSpPr>
          <p:cNvPr id="111" name="PlaceHolder 5"/>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uk-UA" sz="1400" spc="-1" strike="noStrike">
                <a:solidFill>
                  <a:srgbClr val="000000"/>
                </a:solidFill>
                <a:latin typeface="Arial"/>
              </a:rPr>
              <a:t>Click to edit the outline text format</a:t>
            </a:r>
            <a:endParaRPr b="0" lang="uk-UA" sz="14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uk-UA" sz="1400" spc="-1" strike="noStrike">
                <a:solidFill>
                  <a:srgbClr val="000000"/>
                </a:solidFill>
                <a:latin typeface="Arial"/>
              </a:rPr>
              <a:t>Second Outline Level</a:t>
            </a:r>
            <a:endParaRPr b="0" lang="uk-UA" sz="14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uk-UA" sz="1400" spc="-1" strike="noStrike">
                <a:solidFill>
                  <a:srgbClr val="000000"/>
                </a:solidFill>
                <a:latin typeface="Arial"/>
              </a:rPr>
              <a:t>Third Outline Level</a:t>
            </a:r>
            <a:endParaRPr b="0" lang="uk-UA" sz="14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uk-UA" sz="1400" spc="-1" strike="noStrike">
                <a:solidFill>
                  <a:srgbClr val="000000"/>
                </a:solidFill>
                <a:latin typeface="Arial"/>
              </a:rPr>
              <a:t>Fourth Outline Level</a:t>
            </a:r>
            <a:endParaRPr b="0" lang="uk-UA" sz="14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uk-UA" sz="2000" spc="-1" strike="noStrike">
                <a:solidFill>
                  <a:srgbClr val="000000"/>
                </a:solidFill>
                <a:latin typeface="Arial"/>
              </a:rPr>
              <a:t>Fifth Outline Level</a:t>
            </a:r>
            <a:endParaRPr b="0" lang="uk-UA" sz="20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uk-UA" sz="2000" spc="-1" strike="noStrike">
                <a:solidFill>
                  <a:srgbClr val="000000"/>
                </a:solidFill>
                <a:latin typeface="Arial"/>
              </a:rPr>
              <a:t>Sixth Outline Level</a:t>
            </a:r>
            <a:endParaRPr b="0" lang="uk-UA" sz="20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uk-UA" sz="2000" spc="-1" strike="noStrike">
                <a:solidFill>
                  <a:srgbClr val="000000"/>
                </a:solidFill>
                <a:latin typeface="Arial"/>
              </a:rPr>
              <a:t>Seventh Outline Level</a:t>
            </a:r>
            <a:endParaRPr b="0" lang="uk-UA"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 id="2147483686" r:id="rId17"/>
  </p:sldLayoutIdLst>
</p:sldMaster>
</file>

<file path=ppt/slideMasters/slideMaster30.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dk1"/>
        </a:solidFill>
      </p:bgPr>
    </p:bg>
    <p:spTree>
      <p:nvGrpSpPr>
        <p:cNvPr id="1" name=""/>
        <p:cNvGrpSpPr/>
        <p:nvPr/>
      </p:nvGrpSpPr>
      <p:grpSpPr>
        <a:xfrm>
          <a:off x="0" y="0"/>
          <a:ext cx="0" cy="0"/>
          <a:chOff x="0" y="0"/>
          <a:chExt cx="0" cy="0"/>
        </a:xfrm>
      </p:grpSpPr>
      <p:grpSp>
        <p:nvGrpSpPr>
          <p:cNvPr id="1365" name="Google Shape;133;p13"/>
          <p:cNvGrpSpPr/>
          <p:nvPr/>
        </p:nvGrpSpPr>
        <p:grpSpPr>
          <a:xfrm>
            <a:off x="2311200" y="2939400"/>
            <a:ext cx="6505920" cy="2203920"/>
            <a:chOff x="2311200" y="2939400"/>
            <a:chExt cx="6505920" cy="2203920"/>
          </a:xfrm>
        </p:grpSpPr>
        <p:pic>
          <p:nvPicPr>
            <p:cNvPr id="1366" name="Google Shape;134;p13" descr=""/>
            <p:cNvPicPr/>
            <p:nvPr/>
          </p:nvPicPr>
          <p:blipFill>
            <a:blip r:embed="rId2"/>
            <a:srcRect l="11666" t="2624" r="57865" b="63668"/>
            <a:stretch/>
          </p:blipFill>
          <p:spPr>
            <a:xfrm>
              <a:off x="5010480" y="2939400"/>
              <a:ext cx="3806640" cy="2203920"/>
            </a:xfrm>
            <a:prstGeom prst="rect">
              <a:avLst/>
            </a:prstGeom>
            <a:ln w="0">
              <a:noFill/>
            </a:ln>
          </p:spPr>
        </p:pic>
        <p:pic>
          <p:nvPicPr>
            <p:cNvPr id="1367" name="Google Shape;135;p13" descr=""/>
            <p:cNvPicPr/>
            <p:nvPr/>
          </p:nvPicPr>
          <p:blipFill>
            <a:blip r:embed="rId3"/>
            <a:srcRect l="26888" t="6006" r="26885" b="64348"/>
            <a:stretch/>
          </p:blipFill>
          <p:spPr>
            <a:xfrm>
              <a:off x="2311200" y="3470040"/>
              <a:ext cx="4986360" cy="1673280"/>
            </a:xfrm>
            <a:prstGeom prst="rect">
              <a:avLst/>
            </a:prstGeom>
            <a:ln w="0">
              <a:noFill/>
            </a:ln>
          </p:spPr>
        </p:pic>
      </p:grpSp>
      <p:grpSp>
        <p:nvGrpSpPr>
          <p:cNvPr id="1368" name="Google Shape;136;p13"/>
          <p:cNvGrpSpPr/>
          <p:nvPr/>
        </p:nvGrpSpPr>
        <p:grpSpPr>
          <a:xfrm>
            <a:off x="0" y="-12960"/>
            <a:ext cx="4251240" cy="2399400"/>
            <a:chOff x="0" y="-12960"/>
            <a:chExt cx="4251240" cy="2399400"/>
          </a:xfrm>
        </p:grpSpPr>
        <p:pic>
          <p:nvPicPr>
            <p:cNvPr id="1369" name="Google Shape;137;p13" descr=""/>
            <p:cNvPicPr/>
            <p:nvPr/>
          </p:nvPicPr>
          <p:blipFill>
            <a:blip r:embed="rId4"/>
            <a:srcRect l="48611" t="43133" r="25720" b="12392"/>
            <a:stretch/>
          </p:blipFill>
          <p:spPr>
            <a:xfrm>
              <a:off x="0" y="0"/>
              <a:ext cx="2631600" cy="2386440"/>
            </a:xfrm>
            <a:prstGeom prst="rect">
              <a:avLst/>
            </a:prstGeom>
            <a:ln w="0">
              <a:noFill/>
            </a:ln>
          </p:spPr>
        </p:pic>
        <p:pic>
          <p:nvPicPr>
            <p:cNvPr id="1370" name="Google Shape;138;p13" descr=""/>
            <p:cNvPicPr/>
            <p:nvPr/>
          </p:nvPicPr>
          <p:blipFill>
            <a:blip r:embed="rId5"/>
            <a:srcRect l="5591" t="19463" r="59874" b="55392"/>
            <a:stretch/>
          </p:blipFill>
          <p:spPr>
            <a:xfrm rot="10800000">
              <a:off x="360" y="-12960"/>
              <a:ext cx="4250880" cy="1618920"/>
            </a:xfrm>
            <a:prstGeom prst="rect">
              <a:avLst/>
            </a:prstGeom>
            <a:ln w="0">
              <a:noFill/>
            </a:ln>
          </p:spPr>
        </p:pic>
      </p:grpSp>
      <p:sp>
        <p:nvSpPr>
          <p:cNvPr id="1371" name="PlaceHolder 1"/>
          <p:cNvSpPr>
            <a:spLocks noGrp="1"/>
          </p:cNvSpPr>
          <p:nvPr>
            <p:ph type="title"/>
          </p:nvPr>
        </p:nvSpPr>
        <p:spPr>
          <a:xfrm>
            <a:off x="720000" y="444960"/>
            <a:ext cx="7703640" cy="572400"/>
          </a:xfrm>
          <a:prstGeom prst="rect">
            <a:avLst/>
          </a:prstGeom>
          <a:noFill/>
          <a:ln w="0">
            <a:noFill/>
          </a:ln>
        </p:spPr>
        <p:txBody>
          <a:bodyPr tIns="91440" bIns="91440" anchor="t">
            <a:noAutofit/>
          </a:bodyPr>
          <a:p>
            <a:pPr indent="0">
              <a:buNone/>
            </a:pPr>
            <a:r>
              <a:rPr b="0" lang="uk-UA" sz="2900" spc="-1" strike="noStrike">
                <a:solidFill>
                  <a:srgbClr val="000000"/>
                </a:solidFill>
                <a:latin typeface="Arial"/>
              </a:rPr>
              <a:t>Click to edit the title text format</a:t>
            </a:r>
            <a:endParaRPr b="0" lang="uk-UA" sz="2900" spc="-1" strike="noStrike">
              <a:solidFill>
                <a:srgbClr val="000000"/>
              </a:solidFill>
              <a:latin typeface="Arial"/>
            </a:endParaRPr>
          </a:p>
        </p:txBody>
      </p:sp>
      <p:sp>
        <p:nvSpPr>
          <p:cNvPr id="1372" name="PlaceHolder 2"/>
          <p:cNvSpPr>
            <a:spLocks noGrp="1"/>
          </p:cNvSpPr>
          <p:nvPr>
            <p:ph type="title"/>
          </p:nvPr>
        </p:nvSpPr>
        <p:spPr>
          <a:xfrm>
            <a:off x="1434240" y="1702080"/>
            <a:ext cx="876960" cy="848880"/>
          </a:xfrm>
          <a:prstGeom prst="rect">
            <a:avLst/>
          </a:prstGeom>
          <a:noFill/>
          <a:ln w="19080">
            <a:solidFill>
              <a:srgbClr val="ffffff"/>
            </a:solidFill>
            <a:round/>
          </a:ln>
        </p:spPr>
        <p:txBody>
          <a:bodyPr tIns="91440" bIns="91440" anchor="ctr">
            <a:noAutofit/>
          </a:bodyPr>
          <a:p>
            <a:pPr indent="0" algn="ctr">
              <a:lnSpc>
                <a:spcPct val="100000"/>
              </a:lnSpc>
              <a:buNone/>
            </a:pPr>
            <a:r>
              <a:rPr b="1" lang="uk-UA" sz="3000" spc="-1" strike="noStrike">
                <a:solidFill>
                  <a:schemeClr val="lt1"/>
                </a:solidFill>
                <a:latin typeface="Unbounded"/>
                <a:ea typeface="Unbounded"/>
              </a:rPr>
              <a:t>xx%</a:t>
            </a:r>
            <a:endParaRPr b="0" lang="uk-UA" sz="3000" spc="-1" strike="noStrike">
              <a:solidFill>
                <a:srgbClr val="000000"/>
              </a:solidFill>
              <a:latin typeface="Arial"/>
            </a:endParaRPr>
          </a:p>
        </p:txBody>
      </p:sp>
      <p:sp>
        <p:nvSpPr>
          <p:cNvPr id="1373" name="PlaceHolder 3"/>
          <p:cNvSpPr>
            <a:spLocks noGrp="1"/>
          </p:cNvSpPr>
          <p:nvPr>
            <p:ph type="title"/>
          </p:nvPr>
        </p:nvSpPr>
        <p:spPr>
          <a:xfrm>
            <a:off x="4133520" y="1702080"/>
            <a:ext cx="876960" cy="848880"/>
          </a:xfrm>
          <a:prstGeom prst="rect">
            <a:avLst/>
          </a:prstGeom>
          <a:noFill/>
          <a:ln w="19080">
            <a:solidFill>
              <a:srgbClr val="ffffff"/>
            </a:solidFill>
            <a:round/>
          </a:ln>
        </p:spPr>
        <p:txBody>
          <a:bodyPr tIns="91440" bIns="91440" anchor="ctr">
            <a:noAutofit/>
          </a:bodyPr>
          <a:p>
            <a:pPr indent="0" algn="ctr">
              <a:lnSpc>
                <a:spcPct val="100000"/>
              </a:lnSpc>
              <a:buNone/>
            </a:pPr>
            <a:r>
              <a:rPr b="1" lang="uk-UA" sz="3000" spc="-1" strike="noStrike">
                <a:solidFill>
                  <a:schemeClr val="lt1"/>
                </a:solidFill>
                <a:latin typeface="Unbounded"/>
                <a:ea typeface="Unbounded"/>
              </a:rPr>
              <a:t>xx%</a:t>
            </a:r>
            <a:endParaRPr b="0" lang="uk-UA" sz="3000" spc="-1" strike="noStrike">
              <a:solidFill>
                <a:srgbClr val="000000"/>
              </a:solidFill>
              <a:latin typeface="Arial"/>
            </a:endParaRPr>
          </a:p>
        </p:txBody>
      </p:sp>
      <p:sp>
        <p:nvSpPr>
          <p:cNvPr id="1374" name="PlaceHolder 4"/>
          <p:cNvSpPr>
            <a:spLocks noGrp="1"/>
          </p:cNvSpPr>
          <p:nvPr>
            <p:ph type="title"/>
          </p:nvPr>
        </p:nvSpPr>
        <p:spPr>
          <a:xfrm>
            <a:off x="6832800" y="1702080"/>
            <a:ext cx="876960" cy="848880"/>
          </a:xfrm>
          <a:prstGeom prst="rect">
            <a:avLst/>
          </a:prstGeom>
          <a:noFill/>
          <a:ln w="19080">
            <a:solidFill>
              <a:srgbClr val="ffffff"/>
            </a:solidFill>
            <a:round/>
          </a:ln>
        </p:spPr>
        <p:txBody>
          <a:bodyPr tIns="91440" bIns="91440" anchor="ctr">
            <a:noAutofit/>
          </a:bodyPr>
          <a:p>
            <a:pPr indent="0" algn="ctr">
              <a:lnSpc>
                <a:spcPct val="100000"/>
              </a:lnSpc>
              <a:buNone/>
            </a:pPr>
            <a:r>
              <a:rPr b="1" lang="uk-UA" sz="3000" spc="-1" strike="noStrike">
                <a:solidFill>
                  <a:schemeClr val="lt1"/>
                </a:solidFill>
                <a:latin typeface="Unbounded"/>
                <a:ea typeface="Unbounded"/>
              </a:rPr>
              <a:t>xx%</a:t>
            </a:r>
            <a:endParaRPr b="0" lang="uk-UA" sz="3000" spc="-1" strike="noStrike">
              <a:solidFill>
                <a:srgbClr val="000000"/>
              </a:solidFill>
              <a:latin typeface="Arial"/>
            </a:endParaRPr>
          </a:p>
        </p:txBody>
      </p:sp>
      <p:grpSp>
        <p:nvGrpSpPr>
          <p:cNvPr id="1375" name="Google Shape;149;p13"/>
          <p:cNvGrpSpPr/>
          <p:nvPr/>
        </p:nvGrpSpPr>
        <p:grpSpPr>
          <a:xfrm>
            <a:off x="-518760" y="297720"/>
            <a:ext cx="9494280" cy="5457600"/>
            <a:chOff x="-518760" y="297720"/>
            <a:chExt cx="9494280" cy="5457600"/>
          </a:xfrm>
        </p:grpSpPr>
        <p:sp>
          <p:nvSpPr>
            <p:cNvPr id="1376" name="Google Shape;150;p13"/>
            <p:cNvSpPr/>
            <p:nvPr/>
          </p:nvSpPr>
          <p:spPr>
            <a:xfrm>
              <a:off x="220320" y="4650480"/>
              <a:ext cx="1545120" cy="350280"/>
            </a:xfrm>
            <a:custGeom>
              <a:avLst/>
              <a:gdLst>
                <a:gd name="textAreaLeft" fmla="*/ 0 w 1545120"/>
                <a:gd name="textAreaRight" fmla="*/ 1545480 w 1545120"/>
                <a:gd name="textAreaTop" fmla="*/ 0 h 350280"/>
                <a:gd name="textAreaBottom" fmla="*/ 350640 h 350280"/>
              </a:gdLst>
              <a:ahLst/>
              <a:rect l="textAreaLeft" t="textAreaTop" r="textAreaRight" b="textAreaBottom"/>
              <a:pathLst>
                <a:path w="61812" h="14026">
                  <a:moveTo>
                    <a:pt x="7040" y="0"/>
                  </a:moveTo>
                  <a:cubicBezTo>
                    <a:pt x="6987" y="532"/>
                    <a:pt x="6934" y="1036"/>
                    <a:pt x="6907" y="1541"/>
                  </a:cubicBezTo>
                  <a:cubicBezTo>
                    <a:pt x="6695" y="4410"/>
                    <a:pt x="4410" y="6721"/>
                    <a:pt x="1515" y="6907"/>
                  </a:cubicBezTo>
                  <a:cubicBezTo>
                    <a:pt x="1010" y="6933"/>
                    <a:pt x="506" y="6986"/>
                    <a:pt x="1" y="7013"/>
                  </a:cubicBezTo>
                  <a:cubicBezTo>
                    <a:pt x="506" y="7066"/>
                    <a:pt x="1010" y="7119"/>
                    <a:pt x="1515" y="7146"/>
                  </a:cubicBezTo>
                  <a:cubicBezTo>
                    <a:pt x="4410" y="7332"/>
                    <a:pt x="6695" y="9642"/>
                    <a:pt x="6907" y="12511"/>
                  </a:cubicBezTo>
                  <a:cubicBezTo>
                    <a:pt x="6934" y="13016"/>
                    <a:pt x="6960" y="13521"/>
                    <a:pt x="7013" y="14025"/>
                  </a:cubicBezTo>
                  <a:cubicBezTo>
                    <a:pt x="7066" y="13521"/>
                    <a:pt x="7120" y="13016"/>
                    <a:pt x="7146" y="12511"/>
                  </a:cubicBezTo>
                  <a:cubicBezTo>
                    <a:pt x="7359" y="9642"/>
                    <a:pt x="9643" y="7332"/>
                    <a:pt x="12538" y="7146"/>
                  </a:cubicBezTo>
                  <a:cubicBezTo>
                    <a:pt x="13043" y="7119"/>
                    <a:pt x="13548" y="7066"/>
                    <a:pt x="14052" y="7013"/>
                  </a:cubicBezTo>
                  <a:cubicBezTo>
                    <a:pt x="13548" y="6986"/>
                    <a:pt x="13043" y="6933"/>
                    <a:pt x="12538" y="6907"/>
                  </a:cubicBezTo>
                  <a:cubicBezTo>
                    <a:pt x="9643" y="6694"/>
                    <a:pt x="7359" y="4410"/>
                    <a:pt x="7173" y="1541"/>
                  </a:cubicBezTo>
                  <a:cubicBezTo>
                    <a:pt x="7120" y="1036"/>
                    <a:pt x="7066" y="532"/>
                    <a:pt x="7040" y="0"/>
                  </a:cubicBezTo>
                  <a:close/>
                  <a:moveTo>
                    <a:pt x="30893" y="0"/>
                  </a:moveTo>
                  <a:cubicBezTo>
                    <a:pt x="30840" y="532"/>
                    <a:pt x="30813" y="1036"/>
                    <a:pt x="30787" y="1541"/>
                  </a:cubicBezTo>
                  <a:cubicBezTo>
                    <a:pt x="30574" y="4410"/>
                    <a:pt x="28263" y="6694"/>
                    <a:pt x="25394" y="6880"/>
                  </a:cubicBezTo>
                  <a:cubicBezTo>
                    <a:pt x="24890" y="6933"/>
                    <a:pt x="24385" y="6986"/>
                    <a:pt x="23880" y="7013"/>
                  </a:cubicBezTo>
                  <a:cubicBezTo>
                    <a:pt x="24385" y="7066"/>
                    <a:pt x="24890" y="7119"/>
                    <a:pt x="25394" y="7146"/>
                  </a:cubicBezTo>
                  <a:cubicBezTo>
                    <a:pt x="28290" y="7332"/>
                    <a:pt x="30574" y="9642"/>
                    <a:pt x="30787" y="12511"/>
                  </a:cubicBezTo>
                  <a:cubicBezTo>
                    <a:pt x="30813" y="13016"/>
                    <a:pt x="30866" y="13521"/>
                    <a:pt x="30893" y="14025"/>
                  </a:cubicBezTo>
                  <a:cubicBezTo>
                    <a:pt x="30946" y="13521"/>
                    <a:pt x="30999" y="13016"/>
                    <a:pt x="31026" y="12511"/>
                  </a:cubicBezTo>
                  <a:cubicBezTo>
                    <a:pt x="31238" y="9642"/>
                    <a:pt x="33522" y="7332"/>
                    <a:pt x="36418" y="7146"/>
                  </a:cubicBezTo>
                  <a:cubicBezTo>
                    <a:pt x="36922" y="7119"/>
                    <a:pt x="37427" y="7066"/>
                    <a:pt x="37932" y="7013"/>
                  </a:cubicBezTo>
                  <a:cubicBezTo>
                    <a:pt x="37427" y="6960"/>
                    <a:pt x="36922" y="6933"/>
                    <a:pt x="36418" y="6907"/>
                  </a:cubicBezTo>
                  <a:cubicBezTo>
                    <a:pt x="33522" y="6721"/>
                    <a:pt x="31212" y="4410"/>
                    <a:pt x="31026" y="1541"/>
                  </a:cubicBezTo>
                  <a:cubicBezTo>
                    <a:pt x="30999" y="1036"/>
                    <a:pt x="30946" y="532"/>
                    <a:pt x="30893" y="0"/>
                  </a:cubicBezTo>
                  <a:close/>
                  <a:moveTo>
                    <a:pt x="54772" y="0"/>
                  </a:moveTo>
                  <a:cubicBezTo>
                    <a:pt x="54719" y="532"/>
                    <a:pt x="54692" y="1036"/>
                    <a:pt x="54639" y="1541"/>
                  </a:cubicBezTo>
                  <a:cubicBezTo>
                    <a:pt x="54453" y="4410"/>
                    <a:pt x="52143" y="6694"/>
                    <a:pt x="49274" y="6880"/>
                  </a:cubicBezTo>
                  <a:cubicBezTo>
                    <a:pt x="48769" y="6933"/>
                    <a:pt x="48264" y="6986"/>
                    <a:pt x="47733" y="7013"/>
                  </a:cubicBezTo>
                  <a:cubicBezTo>
                    <a:pt x="48264" y="7066"/>
                    <a:pt x="48769" y="7119"/>
                    <a:pt x="49274" y="7146"/>
                  </a:cubicBezTo>
                  <a:cubicBezTo>
                    <a:pt x="52143" y="7332"/>
                    <a:pt x="54453" y="9642"/>
                    <a:pt x="54639" y="12511"/>
                  </a:cubicBezTo>
                  <a:cubicBezTo>
                    <a:pt x="54666" y="13016"/>
                    <a:pt x="54719" y="13521"/>
                    <a:pt x="54772" y="14025"/>
                  </a:cubicBezTo>
                  <a:cubicBezTo>
                    <a:pt x="54825" y="13521"/>
                    <a:pt x="54852" y="13016"/>
                    <a:pt x="54905" y="12511"/>
                  </a:cubicBezTo>
                  <a:cubicBezTo>
                    <a:pt x="55091" y="9616"/>
                    <a:pt x="57402" y="7332"/>
                    <a:pt x="60297" y="7146"/>
                  </a:cubicBezTo>
                  <a:cubicBezTo>
                    <a:pt x="60802" y="7119"/>
                    <a:pt x="61306" y="7066"/>
                    <a:pt x="61811" y="7013"/>
                  </a:cubicBezTo>
                  <a:cubicBezTo>
                    <a:pt x="61280" y="6986"/>
                    <a:pt x="60775" y="6933"/>
                    <a:pt x="60297" y="6907"/>
                  </a:cubicBezTo>
                  <a:cubicBezTo>
                    <a:pt x="57402" y="6721"/>
                    <a:pt x="55117" y="4410"/>
                    <a:pt x="54905" y="1541"/>
                  </a:cubicBezTo>
                  <a:cubicBezTo>
                    <a:pt x="54878" y="1036"/>
                    <a:pt x="54825" y="532"/>
                    <a:pt x="54772" y="0"/>
                  </a:cubicBezTo>
                  <a:close/>
                </a:path>
              </a:pathLst>
            </a:custGeom>
            <a:noFill/>
            <a:ln w="19050">
              <a:solidFill>
                <a:srgbClr val="ffffff"/>
              </a:solidFill>
              <a:round/>
            </a:ln>
          </p:spPr>
          <p:style>
            <a:lnRef idx="0"/>
            <a:fillRef idx="0"/>
            <a:effectRef idx="0"/>
            <a:fontRef idx="minor"/>
          </p:style>
          <p:txBody>
            <a:bodyPr tIns="91440" bIns="91440" anchor="ctr">
              <a:noAutofit/>
            </a:bodyPr>
            <a:p>
              <a:endParaRPr b="0" lang="uk-UA" sz="1400" spc="-1" strike="noStrike">
                <a:solidFill>
                  <a:srgbClr val="ffffff"/>
                </a:solidFill>
                <a:latin typeface="Arial"/>
              </a:endParaRPr>
            </a:p>
          </p:txBody>
        </p:sp>
        <p:sp>
          <p:nvSpPr>
            <p:cNvPr id="1377" name="Google Shape;151;p13"/>
            <p:cNvSpPr/>
            <p:nvPr/>
          </p:nvSpPr>
          <p:spPr>
            <a:xfrm>
              <a:off x="8229600" y="4449600"/>
              <a:ext cx="745920" cy="1305720"/>
            </a:xfrm>
            <a:custGeom>
              <a:avLst/>
              <a:gdLst>
                <a:gd name="textAreaLeft" fmla="*/ 0 w 745920"/>
                <a:gd name="textAreaRight" fmla="*/ 746280 w 745920"/>
                <a:gd name="textAreaTop" fmla="*/ 0 h 1305720"/>
                <a:gd name="textAreaBottom" fmla="*/ 1306080 h 1305720"/>
              </a:gdLst>
              <a:ahLst/>
              <a:rect l="textAreaLeft" t="textAreaTop" r="textAreaRight" b="textAreaBottom"/>
              <a:pathLst>
                <a:path w="29856" h="52248">
                  <a:moveTo>
                    <a:pt x="20668" y="8089"/>
                  </a:moveTo>
                  <a:cubicBezTo>
                    <a:pt x="20666" y="8116"/>
                    <a:pt x="20665" y="8144"/>
                    <a:pt x="20664" y="8171"/>
                  </a:cubicBezTo>
                  <a:cubicBezTo>
                    <a:pt x="20665" y="8144"/>
                    <a:pt x="20667" y="8116"/>
                    <a:pt x="20668" y="8089"/>
                  </a:cubicBezTo>
                  <a:close/>
                  <a:moveTo>
                    <a:pt x="24585" y="4346"/>
                  </a:moveTo>
                  <a:cubicBezTo>
                    <a:pt x="26590" y="4346"/>
                    <a:pt x="27886" y="4872"/>
                    <a:pt x="28285" y="5736"/>
                  </a:cubicBezTo>
                  <a:cubicBezTo>
                    <a:pt x="28913" y="7071"/>
                    <a:pt x="27420" y="9193"/>
                    <a:pt x="24671" y="11235"/>
                  </a:cubicBezTo>
                  <a:lnTo>
                    <a:pt x="24435" y="11235"/>
                  </a:lnTo>
                  <a:cubicBezTo>
                    <a:pt x="24042" y="11235"/>
                    <a:pt x="23571" y="11235"/>
                    <a:pt x="23099" y="11314"/>
                  </a:cubicBezTo>
                  <a:cubicBezTo>
                    <a:pt x="19642" y="11707"/>
                    <a:pt x="16185" y="12649"/>
                    <a:pt x="12885" y="14142"/>
                  </a:cubicBezTo>
                  <a:cubicBezTo>
                    <a:pt x="10136" y="15242"/>
                    <a:pt x="7464" y="16735"/>
                    <a:pt x="5029" y="18542"/>
                  </a:cubicBezTo>
                  <a:cubicBezTo>
                    <a:pt x="3222" y="18542"/>
                    <a:pt x="1965" y="18071"/>
                    <a:pt x="1572" y="17206"/>
                  </a:cubicBezTo>
                  <a:cubicBezTo>
                    <a:pt x="550" y="14849"/>
                    <a:pt x="5814" y="10292"/>
                    <a:pt x="13043" y="7150"/>
                  </a:cubicBezTo>
                  <a:cubicBezTo>
                    <a:pt x="15085" y="6286"/>
                    <a:pt x="17128" y="5578"/>
                    <a:pt x="19249" y="5107"/>
                  </a:cubicBezTo>
                  <a:cubicBezTo>
                    <a:pt x="20170" y="5798"/>
                    <a:pt x="20716" y="6938"/>
                    <a:pt x="20668" y="8089"/>
                  </a:cubicBezTo>
                  <a:lnTo>
                    <a:pt x="20668" y="8089"/>
                  </a:lnTo>
                  <a:cubicBezTo>
                    <a:pt x="20775" y="6395"/>
                    <a:pt x="21790" y="4941"/>
                    <a:pt x="23413" y="4400"/>
                  </a:cubicBezTo>
                  <a:cubicBezTo>
                    <a:pt x="23827" y="4363"/>
                    <a:pt x="24218" y="4346"/>
                    <a:pt x="24585" y="4346"/>
                  </a:cubicBezTo>
                  <a:close/>
                  <a:moveTo>
                    <a:pt x="24121" y="11707"/>
                  </a:moveTo>
                  <a:cubicBezTo>
                    <a:pt x="21842" y="13278"/>
                    <a:pt x="19407" y="14692"/>
                    <a:pt x="16814" y="15792"/>
                  </a:cubicBezTo>
                  <a:cubicBezTo>
                    <a:pt x="13278" y="17364"/>
                    <a:pt x="9586" y="18306"/>
                    <a:pt x="5736" y="18542"/>
                  </a:cubicBezTo>
                  <a:cubicBezTo>
                    <a:pt x="8014" y="16971"/>
                    <a:pt x="10528" y="15556"/>
                    <a:pt x="13121" y="14457"/>
                  </a:cubicBezTo>
                  <a:cubicBezTo>
                    <a:pt x="16264" y="13042"/>
                    <a:pt x="19721" y="12100"/>
                    <a:pt x="23178" y="11707"/>
                  </a:cubicBezTo>
                  <a:close/>
                  <a:moveTo>
                    <a:pt x="24828" y="11707"/>
                  </a:moveTo>
                  <a:cubicBezTo>
                    <a:pt x="26713" y="11785"/>
                    <a:pt x="27970" y="12257"/>
                    <a:pt x="28285" y="13121"/>
                  </a:cubicBezTo>
                  <a:cubicBezTo>
                    <a:pt x="28835" y="14457"/>
                    <a:pt x="27420" y="16499"/>
                    <a:pt x="24671" y="18621"/>
                  </a:cubicBezTo>
                  <a:lnTo>
                    <a:pt x="24435" y="18621"/>
                  </a:lnTo>
                  <a:cubicBezTo>
                    <a:pt x="24042" y="18621"/>
                    <a:pt x="23571" y="18699"/>
                    <a:pt x="23099" y="18699"/>
                  </a:cubicBezTo>
                  <a:cubicBezTo>
                    <a:pt x="19564" y="19092"/>
                    <a:pt x="16185" y="20035"/>
                    <a:pt x="12885" y="21528"/>
                  </a:cubicBezTo>
                  <a:cubicBezTo>
                    <a:pt x="10136" y="22628"/>
                    <a:pt x="7464" y="24120"/>
                    <a:pt x="5029" y="25927"/>
                  </a:cubicBezTo>
                  <a:cubicBezTo>
                    <a:pt x="3222" y="25849"/>
                    <a:pt x="1965" y="25377"/>
                    <a:pt x="1572" y="24592"/>
                  </a:cubicBezTo>
                  <a:cubicBezTo>
                    <a:pt x="943" y="23256"/>
                    <a:pt x="2436" y="21135"/>
                    <a:pt x="5186" y="19092"/>
                  </a:cubicBezTo>
                  <a:cubicBezTo>
                    <a:pt x="8093" y="19092"/>
                    <a:pt x="12414" y="18149"/>
                    <a:pt x="16971" y="16185"/>
                  </a:cubicBezTo>
                  <a:cubicBezTo>
                    <a:pt x="19721" y="15007"/>
                    <a:pt x="22392" y="13514"/>
                    <a:pt x="24828" y="11707"/>
                  </a:cubicBezTo>
                  <a:close/>
                  <a:moveTo>
                    <a:pt x="24121" y="19092"/>
                  </a:moveTo>
                  <a:cubicBezTo>
                    <a:pt x="21842" y="20663"/>
                    <a:pt x="19407" y="22078"/>
                    <a:pt x="16814" y="23178"/>
                  </a:cubicBezTo>
                  <a:cubicBezTo>
                    <a:pt x="13278" y="24749"/>
                    <a:pt x="9586" y="25692"/>
                    <a:pt x="5736" y="25927"/>
                  </a:cubicBezTo>
                  <a:cubicBezTo>
                    <a:pt x="8014" y="24356"/>
                    <a:pt x="10528" y="22942"/>
                    <a:pt x="13121" y="21842"/>
                  </a:cubicBezTo>
                  <a:cubicBezTo>
                    <a:pt x="16264" y="20428"/>
                    <a:pt x="19721" y="19485"/>
                    <a:pt x="23178" y="19092"/>
                  </a:cubicBezTo>
                  <a:close/>
                  <a:moveTo>
                    <a:pt x="24042" y="26399"/>
                  </a:moveTo>
                  <a:lnTo>
                    <a:pt x="24042" y="26477"/>
                  </a:lnTo>
                  <a:cubicBezTo>
                    <a:pt x="21764" y="28049"/>
                    <a:pt x="19328" y="29384"/>
                    <a:pt x="16814" y="30484"/>
                  </a:cubicBezTo>
                  <a:cubicBezTo>
                    <a:pt x="13278" y="31977"/>
                    <a:pt x="9586" y="32998"/>
                    <a:pt x="5814" y="33234"/>
                  </a:cubicBezTo>
                  <a:cubicBezTo>
                    <a:pt x="8093" y="31663"/>
                    <a:pt x="10528" y="30249"/>
                    <a:pt x="13043" y="29227"/>
                  </a:cubicBezTo>
                  <a:cubicBezTo>
                    <a:pt x="16264" y="27734"/>
                    <a:pt x="19642" y="26870"/>
                    <a:pt x="23178" y="26477"/>
                  </a:cubicBezTo>
                  <a:cubicBezTo>
                    <a:pt x="23492" y="26399"/>
                    <a:pt x="23806" y="26399"/>
                    <a:pt x="24042" y="26399"/>
                  </a:cubicBezTo>
                  <a:close/>
                  <a:moveTo>
                    <a:pt x="24828" y="19092"/>
                  </a:moveTo>
                  <a:cubicBezTo>
                    <a:pt x="26713" y="19092"/>
                    <a:pt x="27970" y="19642"/>
                    <a:pt x="28285" y="20428"/>
                  </a:cubicBezTo>
                  <a:cubicBezTo>
                    <a:pt x="28835" y="21842"/>
                    <a:pt x="27420" y="23885"/>
                    <a:pt x="24592" y="26006"/>
                  </a:cubicBezTo>
                  <a:lnTo>
                    <a:pt x="24435" y="26006"/>
                  </a:lnTo>
                  <a:cubicBezTo>
                    <a:pt x="24042" y="26006"/>
                    <a:pt x="23571" y="26006"/>
                    <a:pt x="23099" y="26085"/>
                  </a:cubicBezTo>
                  <a:cubicBezTo>
                    <a:pt x="19564" y="26477"/>
                    <a:pt x="16185" y="27420"/>
                    <a:pt x="12885" y="28913"/>
                  </a:cubicBezTo>
                  <a:cubicBezTo>
                    <a:pt x="10136" y="30013"/>
                    <a:pt x="7464" y="31506"/>
                    <a:pt x="5029" y="33313"/>
                  </a:cubicBezTo>
                  <a:cubicBezTo>
                    <a:pt x="3222" y="33156"/>
                    <a:pt x="1965" y="32763"/>
                    <a:pt x="1572" y="31820"/>
                  </a:cubicBezTo>
                  <a:lnTo>
                    <a:pt x="1572" y="31899"/>
                  </a:lnTo>
                  <a:cubicBezTo>
                    <a:pt x="943" y="30563"/>
                    <a:pt x="2436" y="28520"/>
                    <a:pt x="5186" y="26399"/>
                  </a:cubicBezTo>
                  <a:cubicBezTo>
                    <a:pt x="5290" y="26402"/>
                    <a:pt x="5396" y="26403"/>
                    <a:pt x="5503" y="26403"/>
                  </a:cubicBezTo>
                  <a:cubicBezTo>
                    <a:pt x="8403" y="26403"/>
                    <a:pt x="12577" y="25386"/>
                    <a:pt x="16971" y="23492"/>
                  </a:cubicBezTo>
                  <a:cubicBezTo>
                    <a:pt x="19721" y="22392"/>
                    <a:pt x="22392" y="20899"/>
                    <a:pt x="24828" y="19092"/>
                  </a:cubicBezTo>
                  <a:close/>
                  <a:moveTo>
                    <a:pt x="24121" y="33784"/>
                  </a:moveTo>
                  <a:cubicBezTo>
                    <a:pt x="21842" y="35434"/>
                    <a:pt x="19328" y="36770"/>
                    <a:pt x="16735" y="37870"/>
                  </a:cubicBezTo>
                  <a:cubicBezTo>
                    <a:pt x="13314" y="39425"/>
                    <a:pt x="9662" y="40364"/>
                    <a:pt x="5855" y="40612"/>
                  </a:cubicBezTo>
                  <a:lnTo>
                    <a:pt x="5855" y="40612"/>
                  </a:lnTo>
                  <a:cubicBezTo>
                    <a:pt x="8099" y="38999"/>
                    <a:pt x="10495" y="37615"/>
                    <a:pt x="13043" y="36534"/>
                  </a:cubicBezTo>
                  <a:cubicBezTo>
                    <a:pt x="16264" y="35120"/>
                    <a:pt x="19642" y="34177"/>
                    <a:pt x="23099" y="33784"/>
                  </a:cubicBezTo>
                  <a:close/>
                  <a:moveTo>
                    <a:pt x="24828" y="26399"/>
                  </a:moveTo>
                  <a:cubicBezTo>
                    <a:pt x="26713" y="26399"/>
                    <a:pt x="27970" y="26949"/>
                    <a:pt x="28363" y="27813"/>
                  </a:cubicBezTo>
                  <a:cubicBezTo>
                    <a:pt x="28913" y="29149"/>
                    <a:pt x="27420" y="31191"/>
                    <a:pt x="24671" y="33313"/>
                  </a:cubicBezTo>
                  <a:lnTo>
                    <a:pt x="24671" y="33391"/>
                  </a:lnTo>
                  <a:lnTo>
                    <a:pt x="23099" y="33391"/>
                  </a:lnTo>
                  <a:cubicBezTo>
                    <a:pt x="19564" y="33784"/>
                    <a:pt x="16107" y="34727"/>
                    <a:pt x="12885" y="36141"/>
                  </a:cubicBezTo>
                  <a:cubicBezTo>
                    <a:pt x="10136" y="37320"/>
                    <a:pt x="7464" y="38812"/>
                    <a:pt x="5029" y="40620"/>
                  </a:cubicBezTo>
                  <a:cubicBezTo>
                    <a:pt x="3222" y="40541"/>
                    <a:pt x="1965" y="40148"/>
                    <a:pt x="1572" y="39205"/>
                  </a:cubicBezTo>
                  <a:cubicBezTo>
                    <a:pt x="1022" y="37870"/>
                    <a:pt x="2515" y="35748"/>
                    <a:pt x="5264" y="33706"/>
                  </a:cubicBezTo>
                  <a:cubicBezTo>
                    <a:pt x="8171" y="33706"/>
                    <a:pt x="12493" y="32763"/>
                    <a:pt x="16971" y="30799"/>
                  </a:cubicBezTo>
                  <a:cubicBezTo>
                    <a:pt x="19799" y="29699"/>
                    <a:pt x="22392" y="28206"/>
                    <a:pt x="24828" y="26399"/>
                  </a:cubicBezTo>
                  <a:close/>
                  <a:moveTo>
                    <a:pt x="24828" y="33784"/>
                  </a:moveTo>
                  <a:cubicBezTo>
                    <a:pt x="26792" y="33784"/>
                    <a:pt x="27970" y="34256"/>
                    <a:pt x="28285" y="35120"/>
                  </a:cubicBezTo>
                  <a:lnTo>
                    <a:pt x="28285" y="35198"/>
                  </a:lnTo>
                  <a:cubicBezTo>
                    <a:pt x="29306" y="37555"/>
                    <a:pt x="24042" y="42034"/>
                    <a:pt x="16814" y="45176"/>
                  </a:cubicBezTo>
                  <a:cubicBezTo>
                    <a:pt x="14457" y="46198"/>
                    <a:pt x="12021" y="46983"/>
                    <a:pt x="9507" y="47533"/>
                  </a:cubicBezTo>
                  <a:cubicBezTo>
                    <a:pt x="8407" y="46748"/>
                    <a:pt x="7700" y="45491"/>
                    <a:pt x="7700" y="44155"/>
                  </a:cubicBezTo>
                  <a:cubicBezTo>
                    <a:pt x="7700" y="45884"/>
                    <a:pt x="6600" y="47455"/>
                    <a:pt x="4950" y="48005"/>
                  </a:cubicBezTo>
                  <a:cubicBezTo>
                    <a:pt x="3222" y="47926"/>
                    <a:pt x="1965" y="47455"/>
                    <a:pt x="1572" y="46591"/>
                  </a:cubicBezTo>
                  <a:cubicBezTo>
                    <a:pt x="943" y="45255"/>
                    <a:pt x="2436" y="43212"/>
                    <a:pt x="5186" y="41091"/>
                  </a:cubicBezTo>
                  <a:cubicBezTo>
                    <a:pt x="5290" y="41094"/>
                    <a:pt x="5396" y="41095"/>
                    <a:pt x="5504" y="41095"/>
                  </a:cubicBezTo>
                  <a:cubicBezTo>
                    <a:pt x="8403" y="41095"/>
                    <a:pt x="12577" y="40081"/>
                    <a:pt x="16971" y="38262"/>
                  </a:cubicBezTo>
                  <a:cubicBezTo>
                    <a:pt x="19721" y="37084"/>
                    <a:pt x="22392" y="35591"/>
                    <a:pt x="24828" y="33784"/>
                  </a:cubicBezTo>
                  <a:close/>
                  <a:moveTo>
                    <a:pt x="20742" y="0"/>
                  </a:moveTo>
                  <a:cubicBezTo>
                    <a:pt x="20742" y="2279"/>
                    <a:pt x="18935" y="4086"/>
                    <a:pt x="16657" y="4086"/>
                  </a:cubicBezTo>
                  <a:cubicBezTo>
                    <a:pt x="17442" y="4086"/>
                    <a:pt x="18149" y="4243"/>
                    <a:pt x="18857" y="4714"/>
                  </a:cubicBezTo>
                  <a:cubicBezTo>
                    <a:pt x="16814" y="5186"/>
                    <a:pt x="14850" y="5893"/>
                    <a:pt x="12964" y="6678"/>
                  </a:cubicBezTo>
                  <a:cubicBezTo>
                    <a:pt x="5186" y="10057"/>
                    <a:pt x="0" y="14771"/>
                    <a:pt x="1257" y="17364"/>
                  </a:cubicBezTo>
                  <a:cubicBezTo>
                    <a:pt x="1650" y="18306"/>
                    <a:pt x="2829" y="18856"/>
                    <a:pt x="4557" y="19013"/>
                  </a:cubicBezTo>
                  <a:cubicBezTo>
                    <a:pt x="1886" y="21135"/>
                    <a:pt x="629" y="23178"/>
                    <a:pt x="1257" y="24670"/>
                  </a:cubicBezTo>
                  <a:cubicBezTo>
                    <a:pt x="1650" y="25613"/>
                    <a:pt x="2829" y="26163"/>
                    <a:pt x="4557" y="26320"/>
                  </a:cubicBezTo>
                  <a:cubicBezTo>
                    <a:pt x="1886" y="28442"/>
                    <a:pt x="629" y="30563"/>
                    <a:pt x="1257" y="31977"/>
                  </a:cubicBezTo>
                  <a:cubicBezTo>
                    <a:pt x="1650" y="32998"/>
                    <a:pt x="2829" y="33470"/>
                    <a:pt x="4557" y="33627"/>
                  </a:cubicBezTo>
                  <a:cubicBezTo>
                    <a:pt x="1965" y="35748"/>
                    <a:pt x="550" y="37870"/>
                    <a:pt x="1257" y="39362"/>
                  </a:cubicBezTo>
                  <a:cubicBezTo>
                    <a:pt x="1650" y="40384"/>
                    <a:pt x="2829" y="40855"/>
                    <a:pt x="4557" y="41012"/>
                  </a:cubicBezTo>
                  <a:cubicBezTo>
                    <a:pt x="1886" y="43134"/>
                    <a:pt x="629" y="45255"/>
                    <a:pt x="1257" y="46669"/>
                  </a:cubicBezTo>
                  <a:cubicBezTo>
                    <a:pt x="1650" y="47769"/>
                    <a:pt x="2986" y="48319"/>
                    <a:pt x="4950" y="48398"/>
                  </a:cubicBezTo>
                  <a:cubicBezTo>
                    <a:pt x="6600" y="48948"/>
                    <a:pt x="7779" y="50440"/>
                    <a:pt x="7779" y="52248"/>
                  </a:cubicBezTo>
                  <a:cubicBezTo>
                    <a:pt x="7779" y="49969"/>
                    <a:pt x="9586" y="48162"/>
                    <a:pt x="11864" y="48162"/>
                  </a:cubicBezTo>
                  <a:cubicBezTo>
                    <a:pt x="11236" y="48162"/>
                    <a:pt x="10686" y="48005"/>
                    <a:pt x="10136" y="47769"/>
                  </a:cubicBezTo>
                  <a:cubicBezTo>
                    <a:pt x="12493" y="47219"/>
                    <a:pt x="14771" y="46512"/>
                    <a:pt x="17050" y="45569"/>
                  </a:cubicBezTo>
                  <a:cubicBezTo>
                    <a:pt x="24671" y="42269"/>
                    <a:pt x="29856" y="37634"/>
                    <a:pt x="28756" y="34963"/>
                  </a:cubicBezTo>
                  <a:cubicBezTo>
                    <a:pt x="28285" y="34020"/>
                    <a:pt x="27185" y="33470"/>
                    <a:pt x="25378" y="33313"/>
                  </a:cubicBezTo>
                  <a:cubicBezTo>
                    <a:pt x="27970" y="31191"/>
                    <a:pt x="29306" y="29070"/>
                    <a:pt x="28756" y="27656"/>
                  </a:cubicBezTo>
                  <a:cubicBezTo>
                    <a:pt x="28285" y="26635"/>
                    <a:pt x="27106" y="26163"/>
                    <a:pt x="25378" y="26006"/>
                  </a:cubicBezTo>
                  <a:cubicBezTo>
                    <a:pt x="28049" y="23885"/>
                    <a:pt x="29385" y="21763"/>
                    <a:pt x="28756" y="20271"/>
                  </a:cubicBezTo>
                  <a:cubicBezTo>
                    <a:pt x="28285" y="19328"/>
                    <a:pt x="27185" y="18778"/>
                    <a:pt x="25378" y="18621"/>
                  </a:cubicBezTo>
                  <a:cubicBezTo>
                    <a:pt x="28049" y="16499"/>
                    <a:pt x="29306" y="14378"/>
                    <a:pt x="28756" y="12964"/>
                  </a:cubicBezTo>
                  <a:cubicBezTo>
                    <a:pt x="28285" y="11942"/>
                    <a:pt x="27185" y="11392"/>
                    <a:pt x="25378" y="11314"/>
                  </a:cubicBezTo>
                  <a:cubicBezTo>
                    <a:pt x="28049" y="9193"/>
                    <a:pt x="29306" y="7071"/>
                    <a:pt x="28756" y="5578"/>
                  </a:cubicBezTo>
                  <a:cubicBezTo>
                    <a:pt x="28285" y="4478"/>
                    <a:pt x="26792" y="3929"/>
                    <a:pt x="24513" y="3929"/>
                  </a:cubicBezTo>
                  <a:lnTo>
                    <a:pt x="23649" y="3929"/>
                  </a:lnTo>
                  <a:cubicBezTo>
                    <a:pt x="21921" y="3379"/>
                    <a:pt x="20742" y="1807"/>
                    <a:pt x="20742" y="0"/>
                  </a:cubicBezTo>
                  <a:close/>
                </a:path>
              </a:pathLst>
            </a:custGeom>
            <a:solidFill>
              <a:schemeClr val="lt1"/>
            </a:solidFill>
            <a:ln w="9525">
              <a:solidFill>
                <a:srgbClr val="ffffff"/>
              </a:solidFill>
              <a:round/>
            </a:ln>
          </p:spPr>
          <p:style>
            <a:lnRef idx="0"/>
            <a:fillRef idx="0"/>
            <a:effectRef idx="0"/>
            <a:fontRef idx="minor"/>
          </p:style>
          <p:txBody>
            <a:bodyPr tIns="91440" bIns="91440" anchor="ctr">
              <a:noAutofit/>
            </a:bodyPr>
            <a:p>
              <a:endParaRPr b="0" lang="uk-UA" sz="1400" spc="-1" strike="noStrike">
                <a:solidFill>
                  <a:srgbClr val="000000"/>
                </a:solidFill>
                <a:latin typeface="Arial"/>
              </a:endParaRPr>
            </a:p>
          </p:txBody>
        </p:sp>
        <p:sp>
          <p:nvSpPr>
            <p:cNvPr id="1378" name="Google Shape;152;p13"/>
            <p:cNvSpPr/>
            <p:nvPr/>
          </p:nvSpPr>
          <p:spPr>
            <a:xfrm>
              <a:off x="-518760" y="297720"/>
              <a:ext cx="1021320" cy="1018080"/>
            </a:xfrm>
            <a:custGeom>
              <a:avLst/>
              <a:gdLst>
                <a:gd name="textAreaLeft" fmla="*/ 0 w 1021320"/>
                <a:gd name="textAreaRight" fmla="*/ 1021680 w 1021320"/>
                <a:gd name="textAreaTop" fmla="*/ 0 h 1018080"/>
                <a:gd name="textAreaBottom" fmla="*/ 1018440 h 1018080"/>
              </a:gdLst>
              <a:ahLst/>
              <a:rect l="textAreaLeft" t="textAreaTop" r="textAreaRight" b="textAreaBottom"/>
              <a:pathLst>
                <a:path w="52484" h="52327">
                  <a:moveTo>
                    <a:pt x="23885" y="79"/>
                  </a:moveTo>
                  <a:lnTo>
                    <a:pt x="22706" y="158"/>
                  </a:lnTo>
                  <a:lnTo>
                    <a:pt x="24435" y="16500"/>
                  </a:lnTo>
                  <a:lnTo>
                    <a:pt x="25613" y="16421"/>
                  </a:lnTo>
                  <a:lnTo>
                    <a:pt x="23885" y="79"/>
                  </a:lnTo>
                  <a:close/>
                  <a:moveTo>
                    <a:pt x="28206" y="1"/>
                  </a:moveTo>
                  <a:lnTo>
                    <a:pt x="26477" y="16343"/>
                  </a:lnTo>
                  <a:lnTo>
                    <a:pt x="27735" y="16500"/>
                  </a:lnTo>
                  <a:lnTo>
                    <a:pt x="29463" y="158"/>
                  </a:lnTo>
                  <a:lnTo>
                    <a:pt x="28206" y="1"/>
                  </a:lnTo>
                  <a:close/>
                  <a:moveTo>
                    <a:pt x="33549" y="944"/>
                  </a:moveTo>
                  <a:lnTo>
                    <a:pt x="28520" y="16657"/>
                  </a:lnTo>
                  <a:lnTo>
                    <a:pt x="29699" y="16971"/>
                  </a:lnTo>
                  <a:lnTo>
                    <a:pt x="34727" y="1336"/>
                  </a:lnTo>
                  <a:lnTo>
                    <a:pt x="33549" y="944"/>
                  </a:lnTo>
                  <a:close/>
                  <a:moveTo>
                    <a:pt x="18542" y="1101"/>
                  </a:moveTo>
                  <a:lnTo>
                    <a:pt x="17364" y="1494"/>
                  </a:lnTo>
                  <a:lnTo>
                    <a:pt x="22470" y="17207"/>
                  </a:lnTo>
                  <a:lnTo>
                    <a:pt x="23649" y="16814"/>
                  </a:lnTo>
                  <a:lnTo>
                    <a:pt x="18542" y="1101"/>
                  </a:lnTo>
                  <a:close/>
                  <a:moveTo>
                    <a:pt x="38655" y="3065"/>
                  </a:moveTo>
                  <a:lnTo>
                    <a:pt x="30406" y="17286"/>
                  </a:lnTo>
                  <a:lnTo>
                    <a:pt x="31506" y="17914"/>
                  </a:lnTo>
                  <a:lnTo>
                    <a:pt x="39755" y="3693"/>
                  </a:lnTo>
                  <a:lnTo>
                    <a:pt x="38655" y="3065"/>
                  </a:lnTo>
                  <a:close/>
                  <a:moveTo>
                    <a:pt x="13514" y="3301"/>
                  </a:moveTo>
                  <a:lnTo>
                    <a:pt x="12414" y="3851"/>
                  </a:lnTo>
                  <a:lnTo>
                    <a:pt x="20585" y="18150"/>
                  </a:lnTo>
                  <a:lnTo>
                    <a:pt x="21685" y="17521"/>
                  </a:lnTo>
                  <a:lnTo>
                    <a:pt x="13514" y="3301"/>
                  </a:lnTo>
                  <a:close/>
                  <a:moveTo>
                    <a:pt x="43212" y="6129"/>
                  </a:moveTo>
                  <a:lnTo>
                    <a:pt x="32213" y="18386"/>
                  </a:lnTo>
                  <a:lnTo>
                    <a:pt x="33077" y="19171"/>
                  </a:lnTo>
                  <a:lnTo>
                    <a:pt x="44155" y="6993"/>
                  </a:lnTo>
                  <a:lnTo>
                    <a:pt x="43212" y="6129"/>
                  </a:lnTo>
                  <a:close/>
                  <a:moveTo>
                    <a:pt x="8957" y="6443"/>
                  </a:moveTo>
                  <a:lnTo>
                    <a:pt x="8014" y="7229"/>
                  </a:lnTo>
                  <a:lnTo>
                    <a:pt x="19092" y="19486"/>
                  </a:lnTo>
                  <a:lnTo>
                    <a:pt x="20035" y="18621"/>
                  </a:lnTo>
                  <a:lnTo>
                    <a:pt x="8957" y="6443"/>
                  </a:lnTo>
                  <a:close/>
                  <a:moveTo>
                    <a:pt x="46984" y="10136"/>
                  </a:moveTo>
                  <a:lnTo>
                    <a:pt x="33706" y="19721"/>
                  </a:lnTo>
                  <a:lnTo>
                    <a:pt x="34413" y="20743"/>
                  </a:lnTo>
                  <a:lnTo>
                    <a:pt x="47769" y="11079"/>
                  </a:lnTo>
                  <a:lnTo>
                    <a:pt x="46984" y="10136"/>
                  </a:lnTo>
                  <a:close/>
                  <a:moveTo>
                    <a:pt x="5264" y="10450"/>
                  </a:moveTo>
                  <a:lnTo>
                    <a:pt x="4479" y="11393"/>
                  </a:lnTo>
                  <a:lnTo>
                    <a:pt x="17835" y="21135"/>
                  </a:lnTo>
                  <a:lnTo>
                    <a:pt x="18542" y="20114"/>
                  </a:lnTo>
                  <a:lnTo>
                    <a:pt x="5264" y="10450"/>
                  </a:lnTo>
                  <a:close/>
                  <a:moveTo>
                    <a:pt x="49891" y="14771"/>
                  </a:moveTo>
                  <a:lnTo>
                    <a:pt x="34884" y="21450"/>
                  </a:lnTo>
                  <a:lnTo>
                    <a:pt x="35356" y="22628"/>
                  </a:lnTo>
                  <a:lnTo>
                    <a:pt x="50441" y="15871"/>
                  </a:lnTo>
                  <a:lnTo>
                    <a:pt x="49891" y="14771"/>
                  </a:lnTo>
                  <a:close/>
                  <a:moveTo>
                    <a:pt x="2436" y="15164"/>
                  </a:moveTo>
                  <a:lnTo>
                    <a:pt x="1964" y="16264"/>
                  </a:lnTo>
                  <a:lnTo>
                    <a:pt x="16971" y="22942"/>
                  </a:lnTo>
                  <a:lnTo>
                    <a:pt x="17442" y="21843"/>
                  </a:lnTo>
                  <a:lnTo>
                    <a:pt x="2436" y="15164"/>
                  </a:lnTo>
                  <a:close/>
                  <a:moveTo>
                    <a:pt x="51776" y="19878"/>
                  </a:moveTo>
                  <a:lnTo>
                    <a:pt x="35670" y="23335"/>
                  </a:lnTo>
                  <a:lnTo>
                    <a:pt x="35906" y="24592"/>
                  </a:lnTo>
                  <a:lnTo>
                    <a:pt x="52012" y="21135"/>
                  </a:lnTo>
                  <a:lnTo>
                    <a:pt x="51776" y="19878"/>
                  </a:lnTo>
                  <a:close/>
                  <a:moveTo>
                    <a:pt x="629" y="20350"/>
                  </a:moveTo>
                  <a:lnTo>
                    <a:pt x="393" y="21528"/>
                  </a:lnTo>
                  <a:lnTo>
                    <a:pt x="16499" y="24985"/>
                  </a:lnTo>
                  <a:lnTo>
                    <a:pt x="16814" y="23728"/>
                  </a:lnTo>
                  <a:lnTo>
                    <a:pt x="629" y="20350"/>
                  </a:lnTo>
                  <a:close/>
                  <a:moveTo>
                    <a:pt x="36063" y="25300"/>
                  </a:moveTo>
                  <a:lnTo>
                    <a:pt x="36063" y="26635"/>
                  </a:lnTo>
                  <a:lnTo>
                    <a:pt x="52483" y="26635"/>
                  </a:lnTo>
                  <a:lnTo>
                    <a:pt x="52483" y="25378"/>
                  </a:lnTo>
                  <a:lnTo>
                    <a:pt x="36063" y="25300"/>
                  </a:lnTo>
                  <a:close/>
                  <a:moveTo>
                    <a:pt x="0" y="25771"/>
                  </a:moveTo>
                  <a:lnTo>
                    <a:pt x="0" y="27028"/>
                  </a:lnTo>
                  <a:lnTo>
                    <a:pt x="16421" y="27028"/>
                  </a:lnTo>
                  <a:lnTo>
                    <a:pt x="16499" y="25771"/>
                  </a:lnTo>
                  <a:close/>
                  <a:moveTo>
                    <a:pt x="35984" y="27421"/>
                  </a:moveTo>
                  <a:lnTo>
                    <a:pt x="35748" y="28599"/>
                  </a:lnTo>
                  <a:lnTo>
                    <a:pt x="51855" y="32056"/>
                  </a:lnTo>
                  <a:lnTo>
                    <a:pt x="52090" y="30799"/>
                  </a:lnTo>
                  <a:lnTo>
                    <a:pt x="35984" y="27421"/>
                  </a:lnTo>
                  <a:close/>
                  <a:moveTo>
                    <a:pt x="16578" y="27814"/>
                  </a:moveTo>
                  <a:lnTo>
                    <a:pt x="472" y="31192"/>
                  </a:lnTo>
                  <a:lnTo>
                    <a:pt x="707" y="32449"/>
                  </a:lnTo>
                  <a:lnTo>
                    <a:pt x="16814" y="28992"/>
                  </a:lnTo>
                  <a:lnTo>
                    <a:pt x="16578" y="27814"/>
                  </a:lnTo>
                  <a:close/>
                  <a:moveTo>
                    <a:pt x="35513" y="29385"/>
                  </a:moveTo>
                  <a:lnTo>
                    <a:pt x="35041" y="30485"/>
                  </a:lnTo>
                  <a:lnTo>
                    <a:pt x="50048" y="37242"/>
                  </a:lnTo>
                  <a:lnTo>
                    <a:pt x="50598" y="36063"/>
                  </a:lnTo>
                  <a:lnTo>
                    <a:pt x="35513" y="29385"/>
                  </a:lnTo>
                  <a:close/>
                  <a:moveTo>
                    <a:pt x="17128" y="29778"/>
                  </a:moveTo>
                  <a:lnTo>
                    <a:pt x="2122" y="36456"/>
                  </a:lnTo>
                  <a:lnTo>
                    <a:pt x="2593" y="37556"/>
                  </a:lnTo>
                  <a:lnTo>
                    <a:pt x="17678" y="30956"/>
                  </a:lnTo>
                  <a:lnTo>
                    <a:pt x="17128" y="29778"/>
                  </a:lnTo>
                  <a:close/>
                  <a:moveTo>
                    <a:pt x="34648" y="31271"/>
                  </a:moveTo>
                  <a:lnTo>
                    <a:pt x="33863" y="32292"/>
                  </a:lnTo>
                  <a:lnTo>
                    <a:pt x="47219" y="41956"/>
                  </a:lnTo>
                  <a:lnTo>
                    <a:pt x="47926" y="40934"/>
                  </a:lnTo>
                  <a:lnTo>
                    <a:pt x="34648" y="31271"/>
                  </a:lnTo>
                  <a:close/>
                  <a:moveTo>
                    <a:pt x="18149" y="31585"/>
                  </a:moveTo>
                  <a:lnTo>
                    <a:pt x="4714" y="41249"/>
                  </a:lnTo>
                  <a:lnTo>
                    <a:pt x="5500" y="42270"/>
                  </a:lnTo>
                  <a:lnTo>
                    <a:pt x="18778" y="32528"/>
                  </a:lnTo>
                  <a:lnTo>
                    <a:pt x="18149" y="31585"/>
                  </a:lnTo>
                  <a:close/>
                  <a:moveTo>
                    <a:pt x="33470" y="32921"/>
                  </a:moveTo>
                  <a:lnTo>
                    <a:pt x="32449" y="33706"/>
                  </a:lnTo>
                  <a:lnTo>
                    <a:pt x="43527" y="45963"/>
                  </a:lnTo>
                  <a:lnTo>
                    <a:pt x="44469" y="45099"/>
                  </a:lnTo>
                  <a:lnTo>
                    <a:pt x="33470" y="32921"/>
                  </a:lnTo>
                  <a:close/>
                  <a:moveTo>
                    <a:pt x="19406" y="33156"/>
                  </a:moveTo>
                  <a:lnTo>
                    <a:pt x="8328" y="45413"/>
                  </a:lnTo>
                  <a:lnTo>
                    <a:pt x="9271" y="46198"/>
                  </a:lnTo>
                  <a:lnTo>
                    <a:pt x="20349" y="34021"/>
                  </a:lnTo>
                  <a:lnTo>
                    <a:pt x="19406" y="33156"/>
                  </a:lnTo>
                  <a:close/>
                  <a:moveTo>
                    <a:pt x="31899" y="34256"/>
                  </a:moveTo>
                  <a:lnTo>
                    <a:pt x="30799" y="34885"/>
                  </a:lnTo>
                  <a:lnTo>
                    <a:pt x="39048" y="49105"/>
                  </a:lnTo>
                  <a:lnTo>
                    <a:pt x="40148" y="48477"/>
                  </a:lnTo>
                  <a:lnTo>
                    <a:pt x="31899" y="34256"/>
                  </a:lnTo>
                  <a:close/>
                  <a:moveTo>
                    <a:pt x="20978" y="34413"/>
                  </a:moveTo>
                  <a:lnTo>
                    <a:pt x="12728" y="48713"/>
                  </a:lnTo>
                  <a:lnTo>
                    <a:pt x="13828" y="49341"/>
                  </a:lnTo>
                  <a:lnTo>
                    <a:pt x="22078" y="35042"/>
                  </a:lnTo>
                  <a:lnTo>
                    <a:pt x="20978" y="34413"/>
                  </a:lnTo>
                  <a:close/>
                  <a:moveTo>
                    <a:pt x="30092" y="35199"/>
                  </a:moveTo>
                  <a:lnTo>
                    <a:pt x="28834" y="35592"/>
                  </a:lnTo>
                  <a:lnTo>
                    <a:pt x="33941" y="51227"/>
                  </a:lnTo>
                  <a:lnTo>
                    <a:pt x="35120" y="50834"/>
                  </a:lnTo>
                  <a:lnTo>
                    <a:pt x="30092" y="35199"/>
                  </a:lnTo>
                  <a:close/>
                  <a:moveTo>
                    <a:pt x="22863" y="35356"/>
                  </a:moveTo>
                  <a:lnTo>
                    <a:pt x="17756" y="50991"/>
                  </a:lnTo>
                  <a:lnTo>
                    <a:pt x="18935" y="51384"/>
                  </a:lnTo>
                  <a:lnTo>
                    <a:pt x="24042" y="35749"/>
                  </a:lnTo>
                  <a:lnTo>
                    <a:pt x="22863" y="35356"/>
                  </a:lnTo>
                  <a:close/>
                  <a:moveTo>
                    <a:pt x="24828" y="35828"/>
                  </a:moveTo>
                  <a:lnTo>
                    <a:pt x="23099" y="52248"/>
                  </a:lnTo>
                  <a:lnTo>
                    <a:pt x="24356" y="52327"/>
                  </a:lnTo>
                  <a:lnTo>
                    <a:pt x="26085" y="35985"/>
                  </a:lnTo>
                  <a:lnTo>
                    <a:pt x="24828" y="35828"/>
                  </a:lnTo>
                  <a:close/>
                  <a:moveTo>
                    <a:pt x="28127" y="35828"/>
                  </a:moveTo>
                  <a:lnTo>
                    <a:pt x="26870" y="35906"/>
                  </a:lnTo>
                  <a:lnTo>
                    <a:pt x="28599" y="52327"/>
                  </a:lnTo>
                  <a:lnTo>
                    <a:pt x="29856" y="52170"/>
                  </a:lnTo>
                  <a:lnTo>
                    <a:pt x="28127" y="35828"/>
                  </a:lnTo>
                  <a:close/>
                </a:path>
              </a:pathLst>
            </a:custGeom>
            <a:solidFill>
              <a:schemeClr val="lt1"/>
            </a:solidFill>
            <a:ln w="0">
              <a:noFill/>
            </a:ln>
          </p:spPr>
          <p:style>
            <a:lnRef idx="0"/>
            <a:fillRef idx="0"/>
            <a:effectRef idx="0"/>
            <a:fontRef idx="minor"/>
          </p:style>
          <p:txBody>
            <a:bodyPr tIns="91440" bIns="91440" anchor="ctr">
              <a:noAutofit/>
            </a:bodyPr>
            <a:p>
              <a:endParaRPr b="0" lang="uk-UA" sz="1400" spc="-1" strike="noStrike">
                <a:solidFill>
                  <a:srgbClr val="000000"/>
                </a:solidFill>
                <a:latin typeface="Arial"/>
              </a:endParaRPr>
            </a:p>
          </p:txBody>
        </p:sp>
      </p:grpSp>
      <p:sp>
        <p:nvSpPr>
          <p:cNvPr id="1379" name="PlaceHolder 5"/>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uk-UA" sz="1400" spc="-1" strike="noStrike">
                <a:solidFill>
                  <a:srgbClr val="000000"/>
                </a:solidFill>
                <a:latin typeface="Arial"/>
              </a:rPr>
              <a:t>Click to edit the outline text format</a:t>
            </a:r>
            <a:endParaRPr b="0" lang="uk-UA" sz="14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uk-UA" sz="1400" spc="-1" strike="noStrike">
                <a:solidFill>
                  <a:srgbClr val="000000"/>
                </a:solidFill>
                <a:latin typeface="Arial"/>
              </a:rPr>
              <a:t>Second Outline Level</a:t>
            </a:r>
            <a:endParaRPr b="0" lang="uk-UA" sz="14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uk-UA" sz="1400" spc="-1" strike="noStrike">
                <a:solidFill>
                  <a:srgbClr val="000000"/>
                </a:solidFill>
                <a:latin typeface="Arial"/>
              </a:rPr>
              <a:t>Third Outline Level</a:t>
            </a:r>
            <a:endParaRPr b="0" lang="uk-UA" sz="14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uk-UA" sz="1400" spc="-1" strike="noStrike">
                <a:solidFill>
                  <a:srgbClr val="000000"/>
                </a:solidFill>
                <a:latin typeface="Arial"/>
              </a:rPr>
              <a:t>Fourth Outline Level</a:t>
            </a:r>
            <a:endParaRPr b="0" lang="uk-UA" sz="14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uk-UA" sz="2000" spc="-1" strike="noStrike">
                <a:solidFill>
                  <a:srgbClr val="000000"/>
                </a:solidFill>
                <a:latin typeface="Arial"/>
              </a:rPr>
              <a:t>Fifth Outline Level</a:t>
            </a:r>
            <a:endParaRPr b="0" lang="uk-UA" sz="20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uk-UA" sz="2000" spc="-1" strike="noStrike">
                <a:solidFill>
                  <a:srgbClr val="000000"/>
                </a:solidFill>
                <a:latin typeface="Arial"/>
              </a:rPr>
              <a:t>Sixth Outline Level</a:t>
            </a:r>
            <a:endParaRPr b="0" lang="uk-UA" sz="20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uk-UA" sz="2000" spc="-1" strike="noStrike">
                <a:solidFill>
                  <a:srgbClr val="000000"/>
                </a:solidFill>
                <a:latin typeface="Arial"/>
              </a:rPr>
              <a:t>Seventh Outline Level</a:t>
            </a:r>
            <a:endParaRPr b="0" lang="uk-UA"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4026" r:id="rId6"/>
    <p:sldLayoutId id="2147484027" r:id="rId7"/>
    <p:sldLayoutId id="2147484028" r:id="rId8"/>
    <p:sldLayoutId id="2147484029" r:id="rId9"/>
    <p:sldLayoutId id="2147484030" r:id="rId10"/>
    <p:sldLayoutId id="2147484031" r:id="rId11"/>
    <p:sldLayoutId id="2147484032" r:id="rId12"/>
    <p:sldLayoutId id="2147484033" r:id="rId13"/>
    <p:sldLayoutId id="2147484034" r:id="rId14"/>
    <p:sldLayoutId id="2147484035" r:id="rId15"/>
    <p:sldLayoutId id="2147484036" r:id="rId16"/>
    <p:sldLayoutId id="2147484037" r:id="rId17"/>
  </p:sldLayoutIdLst>
</p:sldMaster>
</file>

<file path=ppt/slideMasters/slideMaster3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dk1"/>
        </a:solidFill>
      </p:bgPr>
    </p:bg>
    <p:spTree>
      <p:nvGrpSpPr>
        <p:cNvPr id="1" name=""/>
        <p:cNvGrpSpPr/>
        <p:nvPr/>
      </p:nvGrpSpPr>
      <p:grpSpPr>
        <a:xfrm>
          <a:off x="0" y="0"/>
          <a:ext cx="0" cy="0"/>
          <a:chOff x="0" y="0"/>
          <a:chExt cx="0" cy="0"/>
        </a:xfrm>
      </p:grpSpPr>
      <p:grpSp>
        <p:nvGrpSpPr>
          <p:cNvPr id="1416" name="Google Shape;21;p3"/>
          <p:cNvGrpSpPr/>
          <p:nvPr/>
        </p:nvGrpSpPr>
        <p:grpSpPr>
          <a:xfrm>
            <a:off x="360" y="0"/>
            <a:ext cx="9143640" cy="5184000"/>
            <a:chOff x="360" y="0"/>
            <a:chExt cx="9143640" cy="5184000"/>
          </a:xfrm>
        </p:grpSpPr>
        <p:grpSp>
          <p:nvGrpSpPr>
            <p:cNvPr id="1417" name="Google Shape;22;p3"/>
            <p:cNvGrpSpPr/>
            <p:nvPr/>
          </p:nvGrpSpPr>
          <p:grpSpPr>
            <a:xfrm>
              <a:off x="360" y="0"/>
              <a:ext cx="4986360" cy="3918600"/>
              <a:chOff x="360" y="0"/>
              <a:chExt cx="4986360" cy="3918600"/>
            </a:xfrm>
          </p:grpSpPr>
          <p:pic>
            <p:nvPicPr>
              <p:cNvPr id="1418" name="Google Shape;23;p3" descr=""/>
              <p:cNvPicPr/>
              <p:nvPr/>
            </p:nvPicPr>
            <p:blipFill>
              <a:blip r:embed="rId2"/>
              <a:srcRect l="1389" t="26408" r="75083" b="13674"/>
              <a:stretch/>
            </p:blipFill>
            <p:spPr>
              <a:xfrm flipH="1">
                <a:off x="360" y="0"/>
                <a:ext cx="2939040" cy="3918600"/>
              </a:xfrm>
              <a:prstGeom prst="rect">
                <a:avLst/>
              </a:prstGeom>
              <a:ln w="0">
                <a:noFill/>
              </a:ln>
            </p:spPr>
          </p:pic>
          <p:pic>
            <p:nvPicPr>
              <p:cNvPr id="1419" name="Google Shape;24;p3" descr=""/>
              <p:cNvPicPr/>
              <p:nvPr/>
            </p:nvPicPr>
            <p:blipFill>
              <a:blip r:embed="rId3"/>
              <a:srcRect l="21159" t="55236" r="32617" b="4309"/>
              <a:stretch/>
            </p:blipFill>
            <p:spPr>
              <a:xfrm flipH="1">
                <a:off x="360" y="0"/>
                <a:ext cx="4986360" cy="2283840"/>
              </a:xfrm>
              <a:prstGeom prst="rect">
                <a:avLst/>
              </a:prstGeom>
              <a:ln w="0">
                <a:noFill/>
              </a:ln>
            </p:spPr>
          </p:pic>
        </p:grpSp>
        <p:grpSp>
          <p:nvGrpSpPr>
            <p:cNvPr id="1420" name="Google Shape;25;p3"/>
            <p:cNvGrpSpPr/>
            <p:nvPr/>
          </p:nvGrpSpPr>
          <p:grpSpPr>
            <a:xfrm>
              <a:off x="4706280" y="1018080"/>
              <a:ext cx="4437720" cy="4165920"/>
              <a:chOff x="4706280" y="1018080"/>
              <a:chExt cx="4437720" cy="4165920"/>
            </a:xfrm>
          </p:grpSpPr>
          <p:pic>
            <p:nvPicPr>
              <p:cNvPr id="1421" name="Google Shape;26;p3" descr=""/>
              <p:cNvPicPr/>
              <p:nvPr/>
            </p:nvPicPr>
            <p:blipFill>
              <a:blip r:embed="rId4"/>
              <a:srcRect l="35370" t="5164" r="21351" b="51348"/>
              <a:stretch/>
            </p:blipFill>
            <p:spPr>
              <a:xfrm flipH="1">
                <a:off x="4706280" y="2809440"/>
                <a:ext cx="4437720" cy="2333520"/>
              </a:xfrm>
              <a:prstGeom prst="rect">
                <a:avLst/>
              </a:prstGeom>
              <a:ln w="0">
                <a:noFill/>
              </a:ln>
            </p:spPr>
          </p:pic>
          <p:pic>
            <p:nvPicPr>
              <p:cNvPr id="1422" name="Google Shape;27;p3" descr=""/>
              <p:cNvPicPr/>
              <p:nvPr/>
            </p:nvPicPr>
            <p:blipFill>
              <a:blip r:embed="rId5"/>
              <a:srcRect l="0" t="21588" r="76117" b="13746"/>
              <a:stretch/>
            </p:blipFill>
            <p:spPr>
              <a:xfrm flipH="1" rot="10800000">
                <a:off x="6204600" y="1018080"/>
                <a:ext cx="2939040" cy="4165920"/>
              </a:xfrm>
              <a:prstGeom prst="rect">
                <a:avLst/>
              </a:prstGeom>
              <a:ln w="0">
                <a:noFill/>
              </a:ln>
            </p:spPr>
          </p:pic>
        </p:grpSp>
      </p:grpSp>
      <p:sp>
        <p:nvSpPr>
          <p:cNvPr id="1423" name="PlaceHolder 1"/>
          <p:cNvSpPr>
            <a:spLocks noGrp="1"/>
          </p:cNvSpPr>
          <p:nvPr>
            <p:ph type="title"/>
          </p:nvPr>
        </p:nvSpPr>
        <p:spPr>
          <a:xfrm>
            <a:off x="2567160" y="2357640"/>
            <a:ext cx="4009320" cy="1382400"/>
          </a:xfrm>
          <a:prstGeom prst="rect">
            <a:avLst/>
          </a:prstGeom>
          <a:noFill/>
          <a:ln w="0">
            <a:noFill/>
          </a:ln>
        </p:spPr>
        <p:txBody>
          <a:bodyPr tIns="91440" bIns="91440" anchor="b">
            <a:noAutofit/>
          </a:bodyPr>
          <a:p>
            <a:pPr indent="0">
              <a:buNone/>
            </a:pPr>
            <a:r>
              <a:rPr b="0" lang="uk-UA" sz="4000" spc="-1" strike="noStrike">
                <a:solidFill>
                  <a:srgbClr val="000000"/>
                </a:solidFill>
                <a:latin typeface="Arial"/>
              </a:rPr>
              <a:t>Click to edit the title text format</a:t>
            </a:r>
            <a:endParaRPr b="0" lang="uk-UA" sz="4000" spc="-1" strike="noStrike">
              <a:solidFill>
                <a:srgbClr val="000000"/>
              </a:solidFill>
              <a:latin typeface="Arial"/>
            </a:endParaRPr>
          </a:p>
        </p:txBody>
      </p:sp>
      <p:sp>
        <p:nvSpPr>
          <p:cNvPr id="1424" name="PlaceHolder 2"/>
          <p:cNvSpPr>
            <a:spLocks noGrp="1"/>
          </p:cNvSpPr>
          <p:nvPr>
            <p:ph type="title"/>
          </p:nvPr>
        </p:nvSpPr>
        <p:spPr>
          <a:xfrm>
            <a:off x="3734280" y="776160"/>
            <a:ext cx="1674720" cy="1382400"/>
          </a:xfrm>
          <a:prstGeom prst="rect">
            <a:avLst/>
          </a:prstGeom>
          <a:noFill/>
          <a:ln w="19080">
            <a:solidFill>
              <a:srgbClr val="ffffff"/>
            </a:solidFill>
            <a:round/>
          </a:ln>
        </p:spPr>
        <p:txBody>
          <a:bodyPr tIns="91440" bIns="91440" anchor="ctr">
            <a:noAutofit/>
          </a:bodyPr>
          <a:p>
            <a:pPr indent="0" algn="ctr">
              <a:lnSpc>
                <a:spcPct val="100000"/>
              </a:lnSpc>
              <a:buNone/>
            </a:pPr>
            <a:r>
              <a:rPr b="1" lang="uk-UA" sz="6000" spc="-1" strike="noStrike">
                <a:solidFill>
                  <a:schemeClr val="lt1"/>
                </a:solidFill>
                <a:latin typeface="Unbounded"/>
                <a:ea typeface="Unbounded"/>
              </a:rPr>
              <a:t>xx%</a:t>
            </a:r>
            <a:endParaRPr b="0" lang="uk-UA" sz="6000" spc="-1" strike="noStrike">
              <a:solidFill>
                <a:srgbClr val="000000"/>
              </a:solidFill>
              <a:latin typeface="Arial"/>
            </a:endParaRPr>
          </a:p>
        </p:txBody>
      </p:sp>
      <p:grpSp>
        <p:nvGrpSpPr>
          <p:cNvPr id="1425" name="Google Shape;31;p3"/>
          <p:cNvGrpSpPr/>
          <p:nvPr/>
        </p:nvGrpSpPr>
        <p:grpSpPr>
          <a:xfrm>
            <a:off x="960480" y="-478800"/>
            <a:ext cx="7745040" cy="5234040"/>
            <a:chOff x="960480" y="-478800"/>
            <a:chExt cx="7745040" cy="5234040"/>
          </a:xfrm>
        </p:grpSpPr>
        <p:sp>
          <p:nvSpPr>
            <p:cNvPr id="1426" name="Google Shape;32;p3"/>
            <p:cNvSpPr/>
            <p:nvPr/>
          </p:nvSpPr>
          <p:spPr>
            <a:xfrm flipH="1">
              <a:off x="7907040" y="-321120"/>
              <a:ext cx="745920" cy="1305720"/>
            </a:xfrm>
            <a:custGeom>
              <a:avLst/>
              <a:gdLst>
                <a:gd name="textAreaLeft" fmla="*/ 360 w 745920"/>
                <a:gd name="textAreaRight" fmla="*/ 746640 w 745920"/>
                <a:gd name="textAreaTop" fmla="*/ 0 h 1305720"/>
                <a:gd name="textAreaBottom" fmla="*/ 1306080 h 1305720"/>
              </a:gdLst>
              <a:ahLst/>
              <a:rect l="textAreaLeft" t="textAreaTop" r="textAreaRight" b="textAreaBottom"/>
              <a:pathLst>
                <a:path w="29856" h="52248">
                  <a:moveTo>
                    <a:pt x="20668" y="8089"/>
                  </a:moveTo>
                  <a:cubicBezTo>
                    <a:pt x="20666" y="8116"/>
                    <a:pt x="20665" y="8144"/>
                    <a:pt x="20664" y="8171"/>
                  </a:cubicBezTo>
                  <a:cubicBezTo>
                    <a:pt x="20665" y="8144"/>
                    <a:pt x="20667" y="8116"/>
                    <a:pt x="20668" y="8089"/>
                  </a:cubicBezTo>
                  <a:close/>
                  <a:moveTo>
                    <a:pt x="24585" y="4346"/>
                  </a:moveTo>
                  <a:cubicBezTo>
                    <a:pt x="26590" y="4346"/>
                    <a:pt x="27886" y="4872"/>
                    <a:pt x="28285" y="5736"/>
                  </a:cubicBezTo>
                  <a:cubicBezTo>
                    <a:pt x="28913" y="7071"/>
                    <a:pt x="27420" y="9193"/>
                    <a:pt x="24671" y="11235"/>
                  </a:cubicBezTo>
                  <a:lnTo>
                    <a:pt x="24435" y="11235"/>
                  </a:lnTo>
                  <a:cubicBezTo>
                    <a:pt x="24042" y="11235"/>
                    <a:pt x="23571" y="11235"/>
                    <a:pt x="23099" y="11314"/>
                  </a:cubicBezTo>
                  <a:cubicBezTo>
                    <a:pt x="19642" y="11707"/>
                    <a:pt x="16185" y="12649"/>
                    <a:pt x="12885" y="14142"/>
                  </a:cubicBezTo>
                  <a:cubicBezTo>
                    <a:pt x="10136" y="15242"/>
                    <a:pt x="7464" y="16735"/>
                    <a:pt x="5029" y="18542"/>
                  </a:cubicBezTo>
                  <a:cubicBezTo>
                    <a:pt x="3222" y="18542"/>
                    <a:pt x="1965" y="18071"/>
                    <a:pt x="1572" y="17206"/>
                  </a:cubicBezTo>
                  <a:cubicBezTo>
                    <a:pt x="550" y="14849"/>
                    <a:pt x="5814" y="10292"/>
                    <a:pt x="13043" y="7150"/>
                  </a:cubicBezTo>
                  <a:cubicBezTo>
                    <a:pt x="15085" y="6286"/>
                    <a:pt x="17128" y="5578"/>
                    <a:pt x="19249" y="5107"/>
                  </a:cubicBezTo>
                  <a:cubicBezTo>
                    <a:pt x="20170" y="5798"/>
                    <a:pt x="20716" y="6938"/>
                    <a:pt x="20668" y="8089"/>
                  </a:cubicBezTo>
                  <a:lnTo>
                    <a:pt x="20668" y="8089"/>
                  </a:lnTo>
                  <a:cubicBezTo>
                    <a:pt x="20775" y="6395"/>
                    <a:pt x="21790" y="4941"/>
                    <a:pt x="23413" y="4400"/>
                  </a:cubicBezTo>
                  <a:cubicBezTo>
                    <a:pt x="23827" y="4363"/>
                    <a:pt x="24218" y="4346"/>
                    <a:pt x="24585" y="4346"/>
                  </a:cubicBezTo>
                  <a:close/>
                  <a:moveTo>
                    <a:pt x="24121" y="11707"/>
                  </a:moveTo>
                  <a:cubicBezTo>
                    <a:pt x="21842" y="13278"/>
                    <a:pt x="19407" y="14692"/>
                    <a:pt x="16814" y="15792"/>
                  </a:cubicBezTo>
                  <a:cubicBezTo>
                    <a:pt x="13278" y="17364"/>
                    <a:pt x="9586" y="18306"/>
                    <a:pt x="5736" y="18542"/>
                  </a:cubicBezTo>
                  <a:cubicBezTo>
                    <a:pt x="8014" y="16971"/>
                    <a:pt x="10528" y="15556"/>
                    <a:pt x="13121" y="14457"/>
                  </a:cubicBezTo>
                  <a:cubicBezTo>
                    <a:pt x="16264" y="13042"/>
                    <a:pt x="19721" y="12100"/>
                    <a:pt x="23178" y="11707"/>
                  </a:cubicBezTo>
                  <a:close/>
                  <a:moveTo>
                    <a:pt x="24828" y="11707"/>
                  </a:moveTo>
                  <a:cubicBezTo>
                    <a:pt x="26713" y="11785"/>
                    <a:pt x="27970" y="12257"/>
                    <a:pt x="28285" y="13121"/>
                  </a:cubicBezTo>
                  <a:cubicBezTo>
                    <a:pt x="28835" y="14457"/>
                    <a:pt x="27420" y="16499"/>
                    <a:pt x="24671" y="18621"/>
                  </a:cubicBezTo>
                  <a:lnTo>
                    <a:pt x="24435" y="18621"/>
                  </a:lnTo>
                  <a:cubicBezTo>
                    <a:pt x="24042" y="18621"/>
                    <a:pt x="23571" y="18699"/>
                    <a:pt x="23099" y="18699"/>
                  </a:cubicBezTo>
                  <a:cubicBezTo>
                    <a:pt x="19564" y="19092"/>
                    <a:pt x="16185" y="20035"/>
                    <a:pt x="12885" y="21528"/>
                  </a:cubicBezTo>
                  <a:cubicBezTo>
                    <a:pt x="10136" y="22628"/>
                    <a:pt x="7464" y="24120"/>
                    <a:pt x="5029" y="25927"/>
                  </a:cubicBezTo>
                  <a:cubicBezTo>
                    <a:pt x="3222" y="25849"/>
                    <a:pt x="1965" y="25377"/>
                    <a:pt x="1572" y="24592"/>
                  </a:cubicBezTo>
                  <a:cubicBezTo>
                    <a:pt x="943" y="23256"/>
                    <a:pt x="2436" y="21135"/>
                    <a:pt x="5186" y="19092"/>
                  </a:cubicBezTo>
                  <a:cubicBezTo>
                    <a:pt x="8093" y="19092"/>
                    <a:pt x="12414" y="18149"/>
                    <a:pt x="16971" y="16185"/>
                  </a:cubicBezTo>
                  <a:cubicBezTo>
                    <a:pt x="19721" y="15007"/>
                    <a:pt x="22392" y="13514"/>
                    <a:pt x="24828" y="11707"/>
                  </a:cubicBezTo>
                  <a:close/>
                  <a:moveTo>
                    <a:pt x="24121" y="19092"/>
                  </a:moveTo>
                  <a:cubicBezTo>
                    <a:pt x="21842" y="20663"/>
                    <a:pt x="19407" y="22078"/>
                    <a:pt x="16814" y="23178"/>
                  </a:cubicBezTo>
                  <a:cubicBezTo>
                    <a:pt x="13278" y="24749"/>
                    <a:pt x="9586" y="25692"/>
                    <a:pt x="5736" y="25927"/>
                  </a:cubicBezTo>
                  <a:cubicBezTo>
                    <a:pt x="8014" y="24356"/>
                    <a:pt x="10528" y="22942"/>
                    <a:pt x="13121" y="21842"/>
                  </a:cubicBezTo>
                  <a:cubicBezTo>
                    <a:pt x="16264" y="20428"/>
                    <a:pt x="19721" y="19485"/>
                    <a:pt x="23178" y="19092"/>
                  </a:cubicBezTo>
                  <a:close/>
                  <a:moveTo>
                    <a:pt x="24042" y="26399"/>
                  </a:moveTo>
                  <a:lnTo>
                    <a:pt x="24042" y="26477"/>
                  </a:lnTo>
                  <a:cubicBezTo>
                    <a:pt x="21764" y="28049"/>
                    <a:pt x="19328" y="29384"/>
                    <a:pt x="16814" y="30484"/>
                  </a:cubicBezTo>
                  <a:cubicBezTo>
                    <a:pt x="13278" y="31977"/>
                    <a:pt x="9586" y="32998"/>
                    <a:pt x="5814" y="33234"/>
                  </a:cubicBezTo>
                  <a:cubicBezTo>
                    <a:pt x="8093" y="31663"/>
                    <a:pt x="10528" y="30249"/>
                    <a:pt x="13043" y="29227"/>
                  </a:cubicBezTo>
                  <a:cubicBezTo>
                    <a:pt x="16264" y="27734"/>
                    <a:pt x="19642" y="26870"/>
                    <a:pt x="23178" y="26477"/>
                  </a:cubicBezTo>
                  <a:cubicBezTo>
                    <a:pt x="23492" y="26399"/>
                    <a:pt x="23806" y="26399"/>
                    <a:pt x="24042" y="26399"/>
                  </a:cubicBezTo>
                  <a:close/>
                  <a:moveTo>
                    <a:pt x="24828" y="19092"/>
                  </a:moveTo>
                  <a:cubicBezTo>
                    <a:pt x="26713" y="19092"/>
                    <a:pt x="27970" y="19642"/>
                    <a:pt x="28285" y="20428"/>
                  </a:cubicBezTo>
                  <a:cubicBezTo>
                    <a:pt x="28835" y="21842"/>
                    <a:pt x="27420" y="23885"/>
                    <a:pt x="24592" y="26006"/>
                  </a:cubicBezTo>
                  <a:lnTo>
                    <a:pt x="24435" y="26006"/>
                  </a:lnTo>
                  <a:cubicBezTo>
                    <a:pt x="24042" y="26006"/>
                    <a:pt x="23571" y="26006"/>
                    <a:pt x="23099" y="26085"/>
                  </a:cubicBezTo>
                  <a:cubicBezTo>
                    <a:pt x="19564" y="26477"/>
                    <a:pt x="16185" y="27420"/>
                    <a:pt x="12885" y="28913"/>
                  </a:cubicBezTo>
                  <a:cubicBezTo>
                    <a:pt x="10136" y="30013"/>
                    <a:pt x="7464" y="31506"/>
                    <a:pt x="5029" y="33313"/>
                  </a:cubicBezTo>
                  <a:cubicBezTo>
                    <a:pt x="3222" y="33156"/>
                    <a:pt x="1965" y="32763"/>
                    <a:pt x="1572" y="31820"/>
                  </a:cubicBezTo>
                  <a:lnTo>
                    <a:pt x="1572" y="31899"/>
                  </a:lnTo>
                  <a:cubicBezTo>
                    <a:pt x="943" y="30563"/>
                    <a:pt x="2436" y="28520"/>
                    <a:pt x="5186" y="26399"/>
                  </a:cubicBezTo>
                  <a:cubicBezTo>
                    <a:pt x="5290" y="26402"/>
                    <a:pt x="5396" y="26403"/>
                    <a:pt x="5503" y="26403"/>
                  </a:cubicBezTo>
                  <a:cubicBezTo>
                    <a:pt x="8403" y="26403"/>
                    <a:pt x="12577" y="25386"/>
                    <a:pt x="16971" y="23492"/>
                  </a:cubicBezTo>
                  <a:cubicBezTo>
                    <a:pt x="19721" y="22392"/>
                    <a:pt x="22392" y="20899"/>
                    <a:pt x="24828" y="19092"/>
                  </a:cubicBezTo>
                  <a:close/>
                  <a:moveTo>
                    <a:pt x="24121" y="33784"/>
                  </a:moveTo>
                  <a:cubicBezTo>
                    <a:pt x="21842" y="35434"/>
                    <a:pt x="19328" y="36770"/>
                    <a:pt x="16735" y="37870"/>
                  </a:cubicBezTo>
                  <a:cubicBezTo>
                    <a:pt x="13314" y="39425"/>
                    <a:pt x="9662" y="40364"/>
                    <a:pt x="5855" y="40612"/>
                  </a:cubicBezTo>
                  <a:lnTo>
                    <a:pt x="5855" y="40612"/>
                  </a:lnTo>
                  <a:cubicBezTo>
                    <a:pt x="8099" y="38999"/>
                    <a:pt x="10495" y="37615"/>
                    <a:pt x="13043" y="36534"/>
                  </a:cubicBezTo>
                  <a:cubicBezTo>
                    <a:pt x="16264" y="35120"/>
                    <a:pt x="19642" y="34177"/>
                    <a:pt x="23099" y="33784"/>
                  </a:cubicBezTo>
                  <a:close/>
                  <a:moveTo>
                    <a:pt x="24828" y="26399"/>
                  </a:moveTo>
                  <a:cubicBezTo>
                    <a:pt x="26713" y="26399"/>
                    <a:pt x="27970" y="26949"/>
                    <a:pt x="28363" y="27813"/>
                  </a:cubicBezTo>
                  <a:cubicBezTo>
                    <a:pt x="28913" y="29149"/>
                    <a:pt x="27420" y="31191"/>
                    <a:pt x="24671" y="33313"/>
                  </a:cubicBezTo>
                  <a:lnTo>
                    <a:pt x="24671" y="33391"/>
                  </a:lnTo>
                  <a:lnTo>
                    <a:pt x="23099" y="33391"/>
                  </a:lnTo>
                  <a:cubicBezTo>
                    <a:pt x="19564" y="33784"/>
                    <a:pt x="16107" y="34727"/>
                    <a:pt x="12885" y="36141"/>
                  </a:cubicBezTo>
                  <a:cubicBezTo>
                    <a:pt x="10136" y="37320"/>
                    <a:pt x="7464" y="38812"/>
                    <a:pt x="5029" y="40620"/>
                  </a:cubicBezTo>
                  <a:cubicBezTo>
                    <a:pt x="3222" y="40541"/>
                    <a:pt x="1965" y="40148"/>
                    <a:pt x="1572" y="39205"/>
                  </a:cubicBezTo>
                  <a:cubicBezTo>
                    <a:pt x="1022" y="37870"/>
                    <a:pt x="2515" y="35748"/>
                    <a:pt x="5264" y="33706"/>
                  </a:cubicBezTo>
                  <a:cubicBezTo>
                    <a:pt x="8171" y="33706"/>
                    <a:pt x="12493" y="32763"/>
                    <a:pt x="16971" y="30799"/>
                  </a:cubicBezTo>
                  <a:cubicBezTo>
                    <a:pt x="19799" y="29699"/>
                    <a:pt x="22392" y="28206"/>
                    <a:pt x="24828" y="26399"/>
                  </a:cubicBezTo>
                  <a:close/>
                  <a:moveTo>
                    <a:pt x="24828" y="33784"/>
                  </a:moveTo>
                  <a:cubicBezTo>
                    <a:pt x="26792" y="33784"/>
                    <a:pt x="27970" y="34256"/>
                    <a:pt x="28285" y="35120"/>
                  </a:cubicBezTo>
                  <a:lnTo>
                    <a:pt x="28285" y="35198"/>
                  </a:lnTo>
                  <a:cubicBezTo>
                    <a:pt x="29306" y="37555"/>
                    <a:pt x="24042" y="42034"/>
                    <a:pt x="16814" y="45176"/>
                  </a:cubicBezTo>
                  <a:cubicBezTo>
                    <a:pt x="14457" y="46198"/>
                    <a:pt x="12021" y="46983"/>
                    <a:pt x="9507" y="47533"/>
                  </a:cubicBezTo>
                  <a:cubicBezTo>
                    <a:pt x="8407" y="46748"/>
                    <a:pt x="7700" y="45491"/>
                    <a:pt x="7700" y="44155"/>
                  </a:cubicBezTo>
                  <a:cubicBezTo>
                    <a:pt x="7700" y="45884"/>
                    <a:pt x="6600" y="47455"/>
                    <a:pt x="4950" y="48005"/>
                  </a:cubicBezTo>
                  <a:cubicBezTo>
                    <a:pt x="3222" y="47926"/>
                    <a:pt x="1965" y="47455"/>
                    <a:pt x="1572" y="46591"/>
                  </a:cubicBezTo>
                  <a:cubicBezTo>
                    <a:pt x="943" y="45255"/>
                    <a:pt x="2436" y="43212"/>
                    <a:pt x="5186" y="41091"/>
                  </a:cubicBezTo>
                  <a:cubicBezTo>
                    <a:pt x="5290" y="41094"/>
                    <a:pt x="5396" y="41095"/>
                    <a:pt x="5504" y="41095"/>
                  </a:cubicBezTo>
                  <a:cubicBezTo>
                    <a:pt x="8403" y="41095"/>
                    <a:pt x="12577" y="40081"/>
                    <a:pt x="16971" y="38262"/>
                  </a:cubicBezTo>
                  <a:cubicBezTo>
                    <a:pt x="19721" y="37084"/>
                    <a:pt x="22392" y="35591"/>
                    <a:pt x="24828" y="33784"/>
                  </a:cubicBezTo>
                  <a:close/>
                  <a:moveTo>
                    <a:pt x="20742" y="0"/>
                  </a:moveTo>
                  <a:cubicBezTo>
                    <a:pt x="20742" y="2279"/>
                    <a:pt x="18935" y="4086"/>
                    <a:pt x="16657" y="4086"/>
                  </a:cubicBezTo>
                  <a:cubicBezTo>
                    <a:pt x="17442" y="4086"/>
                    <a:pt x="18149" y="4243"/>
                    <a:pt x="18857" y="4714"/>
                  </a:cubicBezTo>
                  <a:cubicBezTo>
                    <a:pt x="16814" y="5186"/>
                    <a:pt x="14850" y="5893"/>
                    <a:pt x="12964" y="6678"/>
                  </a:cubicBezTo>
                  <a:cubicBezTo>
                    <a:pt x="5186" y="10057"/>
                    <a:pt x="0" y="14771"/>
                    <a:pt x="1257" y="17364"/>
                  </a:cubicBezTo>
                  <a:cubicBezTo>
                    <a:pt x="1650" y="18306"/>
                    <a:pt x="2829" y="18856"/>
                    <a:pt x="4557" y="19013"/>
                  </a:cubicBezTo>
                  <a:cubicBezTo>
                    <a:pt x="1886" y="21135"/>
                    <a:pt x="629" y="23178"/>
                    <a:pt x="1257" y="24670"/>
                  </a:cubicBezTo>
                  <a:cubicBezTo>
                    <a:pt x="1650" y="25613"/>
                    <a:pt x="2829" y="26163"/>
                    <a:pt x="4557" y="26320"/>
                  </a:cubicBezTo>
                  <a:cubicBezTo>
                    <a:pt x="1886" y="28442"/>
                    <a:pt x="629" y="30563"/>
                    <a:pt x="1257" y="31977"/>
                  </a:cubicBezTo>
                  <a:cubicBezTo>
                    <a:pt x="1650" y="32998"/>
                    <a:pt x="2829" y="33470"/>
                    <a:pt x="4557" y="33627"/>
                  </a:cubicBezTo>
                  <a:cubicBezTo>
                    <a:pt x="1965" y="35748"/>
                    <a:pt x="550" y="37870"/>
                    <a:pt x="1257" y="39362"/>
                  </a:cubicBezTo>
                  <a:cubicBezTo>
                    <a:pt x="1650" y="40384"/>
                    <a:pt x="2829" y="40855"/>
                    <a:pt x="4557" y="41012"/>
                  </a:cubicBezTo>
                  <a:cubicBezTo>
                    <a:pt x="1886" y="43134"/>
                    <a:pt x="629" y="45255"/>
                    <a:pt x="1257" y="46669"/>
                  </a:cubicBezTo>
                  <a:cubicBezTo>
                    <a:pt x="1650" y="47769"/>
                    <a:pt x="2986" y="48319"/>
                    <a:pt x="4950" y="48398"/>
                  </a:cubicBezTo>
                  <a:cubicBezTo>
                    <a:pt x="6600" y="48948"/>
                    <a:pt x="7779" y="50440"/>
                    <a:pt x="7779" y="52248"/>
                  </a:cubicBezTo>
                  <a:cubicBezTo>
                    <a:pt x="7779" y="49969"/>
                    <a:pt x="9586" y="48162"/>
                    <a:pt x="11864" y="48162"/>
                  </a:cubicBezTo>
                  <a:cubicBezTo>
                    <a:pt x="11236" y="48162"/>
                    <a:pt x="10686" y="48005"/>
                    <a:pt x="10136" y="47769"/>
                  </a:cubicBezTo>
                  <a:cubicBezTo>
                    <a:pt x="12493" y="47219"/>
                    <a:pt x="14771" y="46512"/>
                    <a:pt x="17050" y="45569"/>
                  </a:cubicBezTo>
                  <a:cubicBezTo>
                    <a:pt x="24671" y="42269"/>
                    <a:pt x="29856" y="37634"/>
                    <a:pt x="28756" y="34963"/>
                  </a:cubicBezTo>
                  <a:cubicBezTo>
                    <a:pt x="28285" y="34020"/>
                    <a:pt x="27185" y="33470"/>
                    <a:pt x="25378" y="33313"/>
                  </a:cubicBezTo>
                  <a:cubicBezTo>
                    <a:pt x="27970" y="31191"/>
                    <a:pt x="29306" y="29070"/>
                    <a:pt x="28756" y="27656"/>
                  </a:cubicBezTo>
                  <a:cubicBezTo>
                    <a:pt x="28285" y="26635"/>
                    <a:pt x="27106" y="26163"/>
                    <a:pt x="25378" y="26006"/>
                  </a:cubicBezTo>
                  <a:cubicBezTo>
                    <a:pt x="28049" y="23885"/>
                    <a:pt x="29385" y="21763"/>
                    <a:pt x="28756" y="20271"/>
                  </a:cubicBezTo>
                  <a:cubicBezTo>
                    <a:pt x="28285" y="19328"/>
                    <a:pt x="27185" y="18778"/>
                    <a:pt x="25378" y="18621"/>
                  </a:cubicBezTo>
                  <a:cubicBezTo>
                    <a:pt x="28049" y="16499"/>
                    <a:pt x="29306" y="14378"/>
                    <a:pt x="28756" y="12964"/>
                  </a:cubicBezTo>
                  <a:cubicBezTo>
                    <a:pt x="28285" y="11942"/>
                    <a:pt x="27185" y="11392"/>
                    <a:pt x="25378" y="11314"/>
                  </a:cubicBezTo>
                  <a:cubicBezTo>
                    <a:pt x="28049" y="9193"/>
                    <a:pt x="29306" y="7071"/>
                    <a:pt x="28756" y="5578"/>
                  </a:cubicBezTo>
                  <a:cubicBezTo>
                    <a:pt x="28285" y="4478"/>
                    <a:pt x="26792" y="3929"/>
                    <a:pt x="24513" y="3929"/>
                  </a:cubicBezTo>
                  <a:lnTo>
                    <a:pt x="23649" y="3929"/>
                  </a:lnTo>
                  <a:cubicBezTo>
                    <a:pt x="21921" y="3379"/>
                    <a:pt x="20742" y="1807"/>
                    <a:pt x="20742" y="0"/>
                  </a:cubicBezTo>
                  <a:close/>
                </a:path>
              </a:pathLst>
            </a:custGeom>
            <a:solidFill>
              <a:schemeClr val="lt1"/>
            </a:solidFill>
            <a:ln w="9525">
              <a:solidFill>
                <a:srgbClr val="ffffff"/>
              </a:solidFill>
              <a:round/>
            </a:ln>
          </p:spPr>
          <p:style>
            <a:lnRef idx="0"/>
            <a:fillRef idx="0"/>
            <a:effectRef idx="0"/>
            <a:fontRef idx="minor"/>
          </p:style>
          <p:txBody>
            <a:bodyPr tIns="91440" bIns="91440" anchor="ctr">
              <a:noAutofit/>
            </a:bodyPr>
            <a:p>
              <a:endParaRPr b="0" lang="uk-UA" sz="1400" spc="-1" strike="noStrike">
                <a:solidFill>
                  <a:srgbClr val="000000"/>
                </a:solidFill>
                <a:latin typeface="Arial"/>
              </a:endParaRPr>
            </a:p>
          </p:txBody>
        </p:sp>
        <p:sp>
          <p:nvSpPr>
            <p:cNvPr id="1427" name="Google Shape;33;p3"/>
            <p:cNvSpPr/>
            <p:nvPr/>
          </p:nvSpPr>
          <p:spPr>
            <a:xfrm flipH="1">
              <a:off x="960120" y="-478800"/>
              <a:ext cx="1021320" cy="1018080"/>
            </a:xfrm>
            <a:custGeom>
              <a:avLst/>
              <a:gdLst>
                <a:gd name="textAreaLeft" fmla="*/ -360 w 1021320"/>
                <a:gd name="textAreaRight" fmla="*/ 1021320 w 1021320"/>
                <a:gd name="textAreaTop" fmla="*/ 0 h 1018080"/>
                <a:gd name="textAreaBottom" fmla="*/ 1018440 h 1018080"/>
              </a:gdLst>
              <a:ahLst/>
              <a:rect l="textAreaLeft" t="textAreaTop" r="textAreaRight" b="textAreaBottom"/>
              <a:pathLst>
                <a:path w="52484" h="52327">
                  <a:moveTo>
                    <a:pt x="23885" y="79"/>
                  </a:moveTo>
                  <a:lnTo>
                    <a:pt x="22706" y="158"/>
                  </a:lnTo>
                  <a:lnTo>
                    <a:pt x="24435" y="16500"/>
                  </a:lnTo>
                  <a:lnTo>
                    <a:pt x="25613" y="16421"/>
                  </a:lnTo>
                  <a:lnTo>
                    <a:pt x="23885" y="79"/>
                  </a:lnTo>
                  <a:close/>
                  <a:moveTo>
                    <a:pt x="28206" y="1"/>
                  </a:moveTo>
                  <a:lnTo>
                    <a:pt x="26477" y="16343"/>
                  </a:lnTo>
                  <a:lnTo>
                    <a:pt x="27735" y="16500"/>
                  </a:lnTo>
                  <a:lnTo>
                    <a:pt x="29463" y="158"/>
                  </a:lnTo>
                  <a:lnTo>
                    <a:pt x="28206" y="1"/>
                  </a:lnTo>
                  <a:close/>
                  <a:moveTo>
                    <a:pt x="33549" y="944"/>
                  </a:moveTo>
                  <a:lnTo>
                    <a:pt x="28520" y="16657"/>
                  </a:lnTo>
                  <a:lnTo>
                    <a:pt x="29699" y="16971"/>
                  </a:lnTo>
                  <a:lnTo>
                    <a:pt x="34727" y="1336"/>
                  </a:lnTo>
                  <a:lnTo>
                    <a:pt x="33549" y="944"/>
                  </a:lnTo>
                  <a:close/>
                  <a:moveTo>
                    <a:pt x="18542" y="1101"/>
                  </a:moveTo>
                  <a:lnTo>
                    <a:pt x="17364" y="1494"/>
                  </a:lnTo>
                  <a:lnTo>
                    <a:pt x="22470" y="17207"/>
                  </a:lnTo>
                  <a:lnTo>
                    <a:pt x="23649" y="16814"/>
                  </a:lnTo>
                  <a:lnTo>
                    <a:pt x="18542" y="1101"/>
                  </a:lnTo>
                  <a:close/>
                  <a:moveTo>
                    <a:pt x="38655" y="3065"/>
                  </a:moveTo>
                  <a:lnTo>
                    <a:pt x="30406" y="17286"/>
                  </a:lnTo>
                  <a:lnTo>
                    <a:pt x="31506" y="17914"/>
                  </a:lnTo>
                  <a:lnTo>
                    <a:pt x="39755" y="3693"/>
                  </a:lnTo>
                  <a:lnTo>
                    <a:pt x="38655" y="3065"/>
                  </a:lnTo>
                  <a:close/>
                  <a:moveTo>
                    <a:pt x="13514" y="3301"/>
                  </a:moveTo>
                  <a:lnTo>
                    <a:pt x="12414" y="3851"/>
                  </a:lnTo>
                  <a:lnTo>
                    <a:pt x="20585" y="18150"/>
                  </a:lnTo>
                  <a:lnTo>
                    <a:pt x="21685" y="17521"/>
                  </a:lnTo>
                  <a:lnTo>
                    <a:pt x="13514" y="3301"/>
                  </a:lnTo>
                  <a:close/>
                  <a:moveTo>
                    <a:pt x="43212" y="6129"/>
                  </a:moveTo>
                  <a:lnTo>
                    <a:pt x="32213" y="18386"/>
                  </a:lnTo>
                  <a:lnTo>
                    <a:pt x="33077" y="19171"/>
                  </a:lnTo>
                  <a:lnTo>
                    <a:pt x="44155" y="6993"/>
                  </a:lnTo>
                  <a:lnTo>
                    <a:pt x="43212" y="6129"/>
                  </a:lnTo>
                  <a:close/>
                  <a:moveTo>
                    <a:pt x="8957" y="6443"/>
                  </a:moveTo>
                  <a:lnTo>
                    <a:pt x="8014" y="7229"/>
                  </a:lnTo>
                  <a:lnTo>
                    <a:pt x="19092" y="19486"/>
                  </a:lnTo>
                  <a:lnTo>
                    <a:pt x="20035" y="18621"/>
                  </a:lnTo>
                  <a:lnTo>
                    <a:pt x="8957" y="6443"/>
                  </a:lnTo>
                  <a:close/>
                  <a:moveTo>
                    <a:pt x="46984" y="10136"/>
                  </a:moveTo>
                  <a:lnTo>
                    <a:pt x="33706" y="19721"/>
                  </a:lnTo>
                  <a:lnTo>
                    <a:pt x="34413" y="20743"/>
                  </a:lnTo>
                  <a:lnTo>
                    <a:pt x="47769" y="11079"/>
                  </a:lnTo>
                  <a:lnTo>
                    <a:pt x="46984" y="10136"/>
                  </a:lnTo>
                  <a:close/>
                  <a:moveTo>
                    <a:pt x="5264" y="10450"/>
                  </a:moveTo>
                  <a:lnTo>
                    <a:pt x="4479" y="11393"/>
                  </a:lnTo>
                  <a:lnTo>
                    <a:pt x="17835" y="21135"/>
                  </a:lnTo>
                  <a:lnTo>
                    <a:pt x="18542" y="20114"/>
                  </a:lnTo>
                  <a:lnTo>
                    <a:pt x="5264" y="10450"/>
                  </a:lnTo>
                  <a:close/>
                  <a:moveTo>
                    <a:pt x="49891" y="14771"/>
                  </a:moveTo>
                  <a:lnTo>
                    <a:pt x="34884" y="21450"/>
                  </a:lnTo>
                  <a:lnTo>
                    <a:pt x="35356" y="22628"/>
                  </a:lnTo>
                  <a:lnTo>
                    <a:pt x="50441" y="15871"/>
                  </a:lnTo>
                  <a:lnTo>
                    <a:pt x="49891" y="14771"/>
                  </a:lnTo>
                  <a:close/>
                  <a:moveTo>
                    <a:pt x="2436" y="15164"/>
                  </a:moveTo>
                  <a:lnTo>
                    <a:pt x="1964" y="16264"/>
                  </a:lnTo>
                  <a:lnTo>
                    <a:pt x="16971" y="22942"/>
                  </a:lnTo>
                  <a:lnTo>
                    <a:pt x="17442" y="21843"/>
                  </a:lnTo>
                  <a:lnTo>
                    <a:pt x="2436" y="15164"/>
                  </a:lnTo>
                  <a:close/>
                  <a:moveTo>
                    <a:pt x="51776" y="19878"/>
                  </a:moveTo>
                  <a:lnTo>
                    <a:pt x="35670" y="23335"/>
                  </a:lnTo>
                  <a:lnTo>
                    <a:pt x="35906" y="24592"/>
                  </a:lnTo>
                  <a:lnTo>
                    <a:pt x="52012" y="21135"/>
                  </a:lnTo>
                  <a:lnTo>
                    <a:pt x="51776" y="19878"/>
                  </a:lnTo>
                  <a:close/>
                  <a:moveTo>
                    <a:pt x="629" y="20350"/>
                  </a:moveTo>
                  <a:lnTo>
                    <a:pt x="393" y="21528"/>
                  </a:lnTo>
                  <a:lnTo>
                    <a:pt x="16499" y="24985"/>
                  </a:lnTo>
                  <a:lnTo>
                    <a:pt x="16814" y="23728"/>
                  </a:lnTo>
                  <a:lnTo>
                    <a:pt x="629" y="20350"/>
                  </a:lnTo>
                  <a:close/>
                  <a:moveTo>
                    <a:pt x="36063" y="25300"/>
                  </a:moveTo>
                  <a:lnTo>
                    <a:pt x="36063" y="26635"/>
                  </a:lnTo>
                  <a:lnTo>
                    <a:pt x="52483" y="26635"/>
                  </a:lnTo>
                  <a:lnTo>
                    <a:pt x="52483" y="25378"/>
                  </a:lnTo>
                  <a:lnTo>
                    <a:pt x="36063" y="25300"/>
                  </a:lnTo>
                  <a:close/>
                  <a:moveTo>
                    <a:pt x="0" y="25771"/>
                  </a:moveTo>
                  <a:lnTo>
                    <a:pt x="0" y="27028"/>
                  </a:lnTo>
                  <a:lnTo>
                    <a:pt x="16421" y="27028"/>
                  </a:lnTo>
                  <a:lnTo>
                    <a:pt x="16499" y="25771"/>
                  </a:lnTo>
                  <a:close/>
                  <a:moveTo>
                    <a:pt x="35984" y="27421"/>
                  </a:moveTo>
                  <a:lnTo>
                    <a:pt x="35748" y="28599"/>
                  </a:lnTo>
                  <a:lnTo>
                    <a:pt x="51855" y="32056"/>
                  </a:lnTo>
                  <a:lnTo>
                    <a:pt x="52090" y="30799"/>
                  </a:lnTo>
                  <a:lnTo>
                    <a:pt x="35984" y="27421"/>
                  </a:lnTo>
                  <a:close/>
                  <a:moveTo>
                    <a:pt x="16578" y="27814"/>
                  </a:moveTo>
                  <a:lnTo>
                    <a:pt x="472" y="31192"/>
                  </a:lnTo>
                  <a:lnTo>
                    <a:pt x="707" y="32449"/>
                  </a:lnTo>
                  <a:lnTo>
                    <a:pt x="16814" y="28992"/>
                  </a:lnTo>
                  <a:lnTo>
                    <a:pt x="16578" y="27814"/>
                  </a:lnTo>
                  <a:close/>
                  <a:moveTo>
                    <a:pt x="35513" y="29385"/>
                  </a:moveTo>
                  <a:lnTo>
                    <a:pt x="35041" y="30485"/>
                  </a:lnTo>
                  <a:lnTo>
                    <a:pt x="50048" y="37242"/>
                  </a:lnTo>
                  <a:lnTo>
                    <a:pt x="50598" y="36063"/>
                  </a:lnTo>
                  <a:lnTo>
                    <a:pt x="35513" y="29385"/>
                  </a:lnTo>
                  <a:close/>
                  <a:moveTo>
                    <a:pt x="17128" y="29778"/>
                  </a:moveTo>
                  <a:lnTo>
                    <a:pt x="2122" y="36456"/>
                  </a:lnTo>
                  <a:lnTo>
                    <a:pt x="2593" y="37556"/>
                  </a:lnTo>
                  <a:lnTo>
                    <a:pt x="17678" y="30956"/>
                  </a:lnTo>
                  <a:lnTo>
                    <a:pt x="17128" y="29778"/>
                  </a:lnTo>
                  <a:close/>
                  <a:moveTo>
                    <a:pt x="34648" y="31271"/>
                  </a:moveTo>
                  <a:lnTo>
                    <a:pt x="33863" y="32292"/>
                  </a:lnTo>
                  <a:lnTo>
                    <a:pt x="47219" y="41956"/>
                  </a:lnTo>
                  <a:lnTo>
                    <a:pt x="47926" y="40934"/>
                  </a:lnTo>
                  <a:lnTo>
                    <a:pt x="34648" y="31271"/>
                  </a:lnTo>
                  <a:close/>
                  <a:moveTo>
                    <a:pt x="18149" y="31585"/>
                  </a:moveTo>
                  <a:lnTo>
                    <a:pt x="4714" y="41249"/>
                  </a:lnTo>
                  <a:lnTo>
                    <a:pt x="5500" y="42270"/>
                  </a:lnTo>
                  <a:lnTo>
                    <a:pt x="18778" y="32528"/>
                  </a:lnTo>
                  <a:lnTo>
                    <a:pt x="18149" y="31585"/>
                  </a:lnTo>
                  <a:close/>
                  <a:moveTo>
                    <a:pt x="33470" y="32921"/>
                  </a:moveTo>
                  <a:lnTo>
                    <a:pt x="32449" y="33706"/>
                  </a:lnTo>
                  <a:lnTo>
                    <a:pt x="43527" y="45963"/>
                  </a:lnTo>
                  <a:lnTo>
                    <a:pt x="44469" y="45099"/>
                  </a:lnTo>
                  <a:lnTo>
                    <a:pt x="33470" y="32921"/>
                  </a:lnTo>
                  <a:close/>
                  <a:moveTo>
                    <a:pt x="19406" y="33156"/>
                  </a:moveTo>
                  <a:lnTo>
                    <a:pt x="8328" y="45413"/>
                  </a:lnTo>
                  <a:lnTo>
                    <a:pt x="9271" y="46198"/>
                  </a:lnTo>
                  <a:lnTo>
                    <a:pt x="20349" y="34021"/>
                  </a:lnTo>
                  <a:lnTo>
                    <a:pt x="19406" y="33156"/>
                  </a:lnTo>
                  <a:close/>
                  <a:moveTo>
                    <a:pt x="31899" y="34256"/>
                  </a:moveTo>
                  <a:lnTo>
                    <a:pt x="30799" y="34885"/>
                  </a:lnTo>
                  <a:lnTo>
                    <a:pt x="39048" y="49105"/>
                  </a:lnTo>
                  <a:lnTo>
                    <a:pt x="40148" y="48477"/>
                  </a:lnTo>
                  <a:lnTo>
                    <a:pt x="31899" y="34256"/>
                  </a:lnTo>
                  <a:close/>
                  <a:moveTo>
                    <a:pt x="20978" y="34413"/>
                  </a:moveTo>
                  <a:lnTo>
                    <a:pt x="12728" y="48713"/>
                  </a:lnTo>
                  <a:lnTo>
                    <a:pt x="13828" y="49341"/>
                  </a:lnTo>
                  <a:lnTo>
                    <a:pt x="22078" y="35042"/>
                  </a:lnTo>
                  <a:lnTo>
                    <a:pt x="20978" y="34413"/>
                  </a:lnTo>
                  <a:close/>
                  <a:moveTo>
                    <a:pt x="30092" y="35199"/>
                  </a:moveTo>
                  <a:lnTo>
                    <a:pt x="28834" y="35592"/>
                  </a:lnTo>
                  <a:lnTo>
                    <a:pt x="33941" y="51227"/>
                  </a:lnTo>
                  <a:lnTo>
                    <a:pt x="35120" y="50834"/>
                  </a:lnTo>
                  <a:lnTo>
                    <a:pt x="30092" y="35199"/>
                  </a:lnTo>
                  <a:close/>
                  <a:moveTo>
                    <a:pt x="22863" y="35356"/>
                  </a:moveTo>
                  <a:lnTo>
                    <a:pt x="17756" y="50991"/>
                  </a:lnTo>
                  <a:lnTo>
                    <a:pt x="18935" y="51384"/>
                  </a:lnTo>
                  <a:lnTo>
                    <a:pt x="24042" y="35749"/>
                  </a:lnTo>
                  <a:lnTo>
                    <a:pt x="22863" y="35356"/>
                  </a:lnTo>
                  <a:close/>
                  <a:moveTo>
                    <a:pt x="24828" y="35828"/>
                  </a:moveTo>
                  <a:lnTo>
                    <a:pt x="23099" y="52248"/>
                  </a:lnTo>
                  <a:lnTo>
                    <a:pt x="24356" y="52327"/>
                  </a:lnTo>
                  <a:lnTo>
                    <a:pt x="26085" y="35985"/>
                  </a:lnTo>
                  <a:lnTo>
                    <a:pt x="24828" y="35828"/>
                  </a:lnTo>
                  <a:close/>
                  <a:moveTo>
                    <a:pt x="28127" y="35828"/>
                  </a:moveTo>
                  <a:lnTo>
                    <a:pt x="26870" y="35906"/>
                  </a:lnTo>
                  <a:lnTo>
                    <a:pt x="28599" y="52327"/>
                  </a:lnTo>
                  <a:lnTo>
                    <a:pt x="29856" y="52170"/>
                  </a:lnTo>
                  <a:lnTo>
                    <a:pt x="28127" y="35828"/>
                  </a:lnTo>
                  <a:close/>
                </a:path>
              </a:pathLst>
            </a:custGeom>
            <a:solidFill>
              <a:schemeClr val="lt1"/>
            </a:solidFill>
            <a:ln w="0">
              <a:noFill/>
            </a:ln>
          </p:spPr>
          <p:style>
            <a:lnRef idx="0"/>
            <a:fillRef idx="0"/>
            <a:effectRef idx="0"/>
            <a:fontRef idx="minor"/>
          </p:style>
          <p:txBody>
            <a:bodyPr tIns="91440" bIns="91440" anchor="ctr">
              <a:noAutofit/>
            </a:bodyPr>
            <a:p>
              <a:endParaRPr b="0" lang="uk-UA" sz="1400" spc="-1" strike="noStrike">
                <a:solidFill>
                  <a:srgbClr val="000000"/>
                </a:solidFill>
                <a:latin typeface="Arial"/>
              </a:endParaRPr>
            </a:p>
          </p:txBody>
        </p:sp>
        <p:sp>
          <p:nvSpPr>
            <p:cNvPr id="1428" name="Google Shape;34;p3"/>
            <p:cNvSpPr/>
            <p:nvPr/>
          </p:nvSpPr>
          <p:spPr>
            <a:xfrm flipH="1">
              <a:off x="8154720" y="4190760"/>
              <a:ext cx="550440" cy="564480"/>
            </a:xfrm>
            <a:custGeom>
              <a:avLst/>
              <a:gdLst>
                <a:gd name="textAreaLeft" fmla="*/ -360 w 550440"/>
                <a:gd name="textAreaRight" fmla="*/ 550440 w 550440"/>
                <a:gd name="textAreaTop" fmla="*/ 0 h 564480"/>
                <a:gd name="textAreaBottom" fmla="*/ 564840 h 564480"/>
              </a:gdLst>
              <a:ahLst/>
              <a:rect l="textAreaLeft" t="textAreaTop" r="textAreaRight" b="textAreaBottom"/>
              <a:pathLst>
                <a:path w="43135" h="44235">
                  <a:moveTo>
                    <a:pt x="21057" y="1"/>
                  </a:moveTo>
                  <a:lnTo>
                    <a:pt x="21057" y="394"/>
                  </a:lnTo>
                  <a:cubicBezTo>
                    <a:pt x="20979" y="12179"/>
                    <a:pt x="11786" y="21921"/>
                    <a:pt x="1" y="22471"/>
                  </a:cubicBezTo>
                  <a:cubicBezTo>
                    <a:pt x="11629" y="23021"/>
                    <a:pt x="20821" y="32606"/>
                    <a:pt x="21057" y="44234"/>
                  </a:cubicBezTo>
                  <a:lnTo>
                    <a:pt x="21057" y="43841"/>
                  </a:lnTo>
                  <a:cubicBezTo>
                    <a:pt x="20979" y="31663"/>
                    <a:pt x="30957" y="21764"/>
                    <a:pt x="43135" y="21764"/>
                  </a:cubicBezTo>
                  <a:cubicBezTo>
                    <a:pt x="31114" y="21685"/>
                    <a:pt x="21214" y="12022"/>
                    <a:pt x="21057" y="1"/>
                  </a:cubicBezTo>
                  <a:close/>
                </a:path>
              </a:pathLst>
            </a:custGeom>
            <a:noFill/>
            <a:ln w="19050">
              <a:solidFill>
                <a:srgbClr val="ffffff"/>
              </a:solidFill>
              <a:round/>
            </a:ln>
          </p:spPr>
          <p:style>
            <a:lnRef idx="0"/>
            <a:fillRef idx="0"/>
            <a:effectRef idx="0"/>
            <a:fontRef idx="minor"/>
          </p:style>
          <p:txBody>
            <a:bodyPr tIns="91440" bIns="91440" anchor="ctr">
              <a:noAutofit/>
            </a:bodyPr>
            <a:p>
              <a:endParaRPr b="0" lang="uk-UA" sz="1400" spc="-1" strike="noStrike">
                <a:solidFill>
                  <a:srgbClr val="ffffff"/>
                </a:solidFill>
                <a:latin typeface="Arial"/>
              </a:endParaRPr>
            </a:p>
          </p:txBody>
        </p:sp>
      </p:grpSp>
      <p:sp>
        <p:nvSpPr>
          <p:cNvPr id="1429" name="PlaceHolder 3"/>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uk-UA" sz="1400" spc="-1" strike="noStrike">
                <a:solidFill>
                  <a:srgbClr val="000000"/>
                </a:solidFill>
                <a:latin typeface="Arial"/>
              </a:rPr>
              <a:t>Click to edit the outline text format</a:t>
            </a:r>
            <a:endParaRPr b="0" lang="uk-UA" sz="14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uk-UA" sz="1400" spc="-1" strike="noStrike">
                <a:solidFill>
                  <a:srgbClr val="000000"/>
                </a:solidFill>
                <a:latin typeface="Arial"/>
              </a:rPr>
              <a:t>Second Outline Level</a:t>
            </a:r>
            <a:endParaRPr b="0" lang="uk-UA" sz="14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uk-UA" sz="1400" spc="-1" strike="noStrike">
                <a:solidFill>
                  <a:srgbClr val="000000"/>
                </a:solidFill>
                <a:latin typeface="Arial"/>
              </a:rPr>
              <a:t>Third Outline Level</a:t>
            </a:r>
            <a:endParaRPr b="0" lang="uk-UA" sz="14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uk-UA" sz="1400" spc="-1" strike="noStrike">
                <a:solidFill>
                  <a:srgbClr val="000000"/>
                </a:solidFill>
                <a:latin typeface="Arial"/>
              </a:rPr>
              <a:t>Fourth Outline Level</a:t>
            </a:r>
            <a:endParaRPr b="0" lang="uk-UA" sz="14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uk-UA" sz="2000" spc="-1" strike="noStrike">
                <a:solidFill>
                  <a:srgbClr val="000000"/>
                </a:solidFill>
                <a:latin typeface="Arial"/>
              </a:rPr>
              <a:t>Fifth Outline Level</a:t>
            </a:r>
            <a:endParaRPr b="0" lang="uk-UA" sz="20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uk-UA" sz="2000" spc="-1" strike="noStrike">
                <a:solidFill>
                  <a:srgbClr val="000000"/>
                </a:solidFill>
                <a:latin typeface="Arial"/>
              </a:rPr>
              <a:t>Sixth Outline Level</a:t>
            </a:r>
            <a:endParaRPr b="0" lang="uk-UA" sz="20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uk-UA" sz="2000" spc="-1" strike="noStrike">
                <a:solidFill>
                  <a:srgbClr val="000000"/>
                </a:solidFill>
                <a:latin typeface="Arial"/>
              </a:rPr>
              <a:t>Seventh Outline Level</a:t>
            </a:r>
            <a:endParaRPr b="0" lang="uk-UA"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4039" r:id="rId6"/>
    <p:sldLayoutId id="2147484040" r:id="rId7"/>
    <p:sldLayoutId id="2147484041" r:id="rId8"/>
    <p:sldLayoutId id="2147484042" r:id="rId9"/>
    <p:sldLayoutId id="2147484043" r:id="rId10"/>
    <p:sldLayoutId id="2147484044" r:id="rId11"/>
    <p:sldLayoutId id="2147484045" r:id="rId12"/>
    <p:sldLayoutId id="2147484046" r:id="rId13"/>
    <p:sldLayoutId id="2147484047" r:id="rId14"/>
    <p:sldLayoutId id="2147484048" r:id="rId15"/>
    <p:sldLayoutId id="2147484049" r:id="rId16"/>
    <p:sldLayoutId id="2147484050" r:id="rId17"/>
  </p:sldLayoutIdLst>
</p:sldMaster>
</file>

<file path=ppt/slideMasters/slideMaster3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dk1"/>
        </a:solidFill>
      </p:bgPr>
    </p:bg>
    <p:spTree>
      <p:nvGrpSpPr>
        <p:cNvPr id="1" name=""/>
        <p:cNvGrpSpPr/>
        <p:nvPr/>
      </p:nvGrpSpPr>
      <p:grpSpPr>
        <a:xfrm>
          <a:off x="0" y="0"/>
          <a:ext cx="0" cy="0"/>
          <a:chOff x="0" y="0"/>
          <a:chExt cx="0" cy="0"/>
        </a:xfrm>
      </p:grpSpPr>
      <p:grpSp>
        <p:nvGrpSpPr>
          <p:cNvPr id="1466" name="Google Shape;133;p13"/>
          <p:cNvGrpSpPr/>
          <p:nvPr/>
        </p:nvGrpSpPr>
        <p:grpSpPr>
          <a:xfrm>
            <a:off x="2311200" y="2939400"/>
            <a:ext cx="6505920" cy="2203920"/>
            <a:chOff x="2311200" y="2939400"/>
            <a:chExt cx="6505920" cy="2203920"/>
          </a:xfrm>
        </p:grpSpPr>
        <p:pic>
          <p:nvPicPr>
            <p:cNvPr id="1467" name="Google Shape;134;p13" descr=""/>
            <p:cNvPicPr/>
            <p:nvPr/>
          </p:nvPicPr>
          <p:blipFill>
            <a:blip r:embed="rId2"/>
            <a:srcRect l="11666" t="2624" r="57865" b="63668"/>
            <a:stretch/>
          </p:blipFill>
          <p:spPr>
            <a:xfrm>
              <a:off x="5010480" y="2939400"/>
              <a:ext cx="3806640" cy="2203920"/>
            </a:xfrm>
            <a:prstGeom prst="rect">
              <a:avLst/>
            </a:prstGeom>
            <a:ln w="0">
              <a:noFill/>
            </a:ln>
          </p:spPr>
        </p:pic>
        <p:pic>
          <p:nvPicPr>
            <p:cNvPr id="1468" name="Google Shape;135;p13" descr=""/>
            <p:cNvPicPr/>
            <p:nvPr/>
          </p:nvPicPr>
          <p:blipFill>
            <a:blip r:embed="rId3"/>
            <a:srcRect l="26888" t="6006" r="26885" b="64348"/>
            <a:stretch/>
          </p:blipFill>
          <p:spPr>
            <a:xfrm>
              <a:off x="2311200" y="3470040"/>
              <a:ext cx="4986360" cy="1673280"/>
            </a:xfrm>
            <a:prstGeom prst="rect">
              <a:avLst/>
            </a:prstGeom>
            <a:ln w="0">
              <a:noFill/>
            </a:ln>
          </p:spPr>
        </p:pic>
      </p:grpSp>
      <p:grpSp>
        <p:nvGrpSpPr>
          <p:cNvPr id="1469" name="Google Shape;136;p13"/>
          <p:cNvGrpSpPr/>
          <p:nvPr/>
        </p:nvGrpSpPr>
        <p:grpSpPr>
          <a:xfrm>
            <a:off x="0" y="-12960"/>
            <a:ext cx="4251240" cy="2399400"/>
            <a:chOff x="0" y="-12960"/>
            <a:chExt cx="4251240" cy="2399400"/>
          </a:xfrm>
        </p:grpSpPr>
        <p:pic>
          <p:nvPicPr>
            <p:cNvPr id="1470" name="Google Shape;137;p13" descr=""/>
            <p:cNvPicPr/>
            <p:nvPr/>
          </p:nvPicPr>
          <p:blipFill>
            <a:blip r:embed="rId4"/>
            <a:srcRect l="48611" t="43133" r="25720" b="12392"/>
            <a:stretch/>
          </p:blipFill>
          <p:spPr>
            <a:xfrm>
              <a:off x="0" y="0"/>
              <a:ext cx="2631600" cy="2386440"/>
            </a:xfrm>
            <a:prstGeom prst="rect">
              <a:avLst/>
            </a:prstGeom>
            <a:ln w="0">
              <a:noFill/>
            </a:ln>
          </p:spPr>
        </p:pic>
        <p:pic>
          <p:nvPicPr>
            <p:cNvPr id="1471" name="Google Shape;138;p13" descr=""/>
            <p:cNvPicPr/>
            <p:nvPr/>
          </p:nvPicPr>
          <p:blipFill>
            <a:blip r:embed="rId5"/>
            <a:srcRect l="5591" t="19463" r="59874" b="55392"/>
            <a:stretch/>
          </p:blipFill>
          <p:spPr>
            <a:xfrm rot="10800000">
              <a:off x="360" y="-12960"/>
              <a:ext cx="4250880" cy="1618920"/>
            </a:xfrm>
            <a:prstGeom prst="rect">
              <a:avLst/>
            </a:prstGeom>
            <a:ln w="0">
              <a:noFill/>
            </a:ln>
          </p:spPr>
        </p:pic>
      </p:grpSp>
      <p:sp>
        <p:nvSpPr>
          <p:cNvPr id="1472" name="PlaceHolder 1"/>
          <p:cNvSpPr>
            <a:spLocks noGrp="1"/>
          </p:cNvSpPr>
          <p:nvPr>
            <p:ph type="title"/>
          </p:nvPr>
        </p:nvSpPr>
        <p:spPr>
          <a:xfrm>
            <a:off x="720000" y="444960"/>
            <a:ext cx="7703640" cy="572400"/>
          </a:xfrm>
          <a:prstGeom prst="rect">
            <a:avLst/>
          </a:prstGeom>
          <a:noFill/>
          <a:ln w="0">
            <a:noFill/>
          </a:ln>
        </p:spPr>
        <p:txBody>
          <a:bodyPr tIns="91440" bIns="91440" anchor="t">
            <a:noAutofit/>
          </a:bodyPr>
          <a:p>
            <a:pPr indent="0">
              <a:buNone/>
            </a:pPr>
            <a:r>
              <a:rPr b="0" lang="uk-UA" sz="2900" spc="-1" strike="noStrike">
                <a:solidFill>
                  <a:srgbClr val="000000"/>
                </a:solidFill>
                <a:latin typeface="Arial"/>
              </a:rPr>
              <a:t>Click to edit the title text format</a:t>
            </a:r>
            <a:endParaRPr b="0" lang="uk-UA" sz="2900" spc="-1" strike="noStrike">
              <a:solidFill>
                <a:srgbClr val="000000"/>
              </a:solidFill>
              <a:latin typeface="Arial"/>
            </a:endParaRPr>
          </a:p>
        </p:txBody>
      </p:sp>
      <p:sp>
        <p:nvSpPr>
          <p:cNvPr id="1473" name="PlaceHolder 2"/>
          <p:cNvSpPr>
            <a:spLocks noGrp="1"/>
          </p:cNvSpPr>
          <p:nvPr>
            <p:ph type="title"/>
          </p:nvPr>
        </p:nvSpPr>
        <p:spPr>
          <a:xfrm>
            <a:off x="1434240" y="1702080"/>
            <a:ext cx="876960" cy="848880"/>
          </a:xfrm>
          <a:prstGeom prst="rect">
            <a:avLst/>
          </a:prstGeom>
          <a:noFill/>
          <a:ln w="19080">
            <a:solidFill>
              <a:srgbClr val="ffffff"/>
            </a:solidFill>
            <a:round/>
          </a:ln>
        </p:spPr>
        <p:txBody>
          <a:bodyPr tIns="91440" bIns="91440" anchor="ctr">
            <a:noAutofit/>
          </a:bodyPr>
          <a:p>
            <a:pPr indent="0" algn="ctr">
              <a:lnSpc>
                <a:spcPct val="100000"/>
              </a:lnSpc>
              <a:buNone/>
            </a:pPr>
            <a:r>
              <a:rPr b="1" lang="uk-UA" sz="3000" spc="-1" strike="noStrike">
                <a:solidFill>
                  <a:schemeClr val="lt1"/>
                </a:solidFill>
                <a:latin typeface="Unbounded"/>
                <a:ea typeface="Unbounded"/>
              </a:rPr>
              <a:t>xx%</a:t>
            </a:r>
            <a:endParaRPr b="0" lang="uk-UA" sz="3000" spc="-1" strike="noStrike">
              <a:solidFill>
                <a:srgbClr val="000000"/>
              </a:solidFill>
              <a:latin typeface="Arial"/>
            </a:endParaRPr>
          </a:p>
        </p:txBody>
      </p:sp>
      <p:sp>
        <p:nvSpPr>
          <p:cNvPr id="1474" name="PlaceHolder 3"/>
          <p:cNvSpPr>
            <a:spLocks noGrp="1"/>
          </p:cNvSpPr>
          <p:nvPr>
            <p:ph type="title"/>
          </p:nvPr>
        </p:nvSpPr>
        <p:spPr>
          <a:xfrm>
            <a:off x="4133520" y="1702080"/>
            <a:ext cx="876960" cy="848880"/>
          </a:xfrm>
          <a:prstGeom prst="rect">
            <a:avLst/>
          </a:prstGeom>
          <a:noFill/>
          <a:ln w="19080">
            <a:solidFill>
              <a:srgbClr val="ffffff"/>
            </a:solidFill>
            <a:round/>
          </a:ln>
        </p:spPr>
        <p:txBody>
          <a:bodyPr tIns="91440" bIns="91440" anchor="ctr">
            <a:noAutofit/>
          </a:bodyPr>
          <a:p>
            <a:pPr indent="0" algn="ctr">
              <a:lnSpc>
                <a:spcPct val="100000"/>
              </a:lnSpc>
              <a:buNone/>
            </a:pPr>
            <a:r>
              <a:rPr b="1" lang="uk-UA" sz="3000" spc="-1" strike="noStrike">
                <a:solidFill>
                  <a:schemeClr val="lt1"/>
                </a:solidFill>
                <a:latin typeface="Unbounded"/>
                <a:ea typeface="Unbounded"/>
              </a:rPr>
              <a:t>xx%</a:t>
            </a:r>
            <a:endParaRPr b="0" lang="uk-UA" sz="3000" spc="-1" strike="noStrike">
              <a:solidFill>
                <a:srgbClr val="000000"/>
              </a:solidFill>
              <a:latin typeface="Arial"/>
            </a:endParaRPr>
          </a:p>
        </p:txBody>
      </p:sp>
      <p:sp>
        <p:nvSpPr>
          <p:cNvPr id="1475" name="PlaceHolder 4"/>
          <p:cNvSpPr>
            <a:spLocks noGrp="1"/>
          </p:cNvSpPr>
          <p:nvPr>
            <p:ph type="title"/>
          </p:nvPr>
        </p:nvSpPr>
        <p:spPr>
          <a:xfrm>
            <a:off x="6832800" y="1702080"/>
            <a:ext cx="876960" cy="848880"/>
          </a:xfrm>
          <a:prstGeom prst="rect">
            <a:avLst/>
          </a:prstGeom>
          <a:noFill/>
          <a:ln w="19080">
            <a:solidFill>
              <a:srgbClr val="ffffff"/>
            </a:solidFill>
            <a:round/>
          </a:ln>
        </p:spPr>
        <p:txBody>
          <a:bodyPr tIns="91440" bIns="91440" anchor="ctr">
            <a:noAutofit/>
          </a:bodyPr>
          <a:p>
            <a:pPr indent="0" algn="ctr">
              <a:lnSpc>
                <a:spcPct val="100000"/>
              </a:lnSpc>
              <a:buNone/>
            </a:pPr>
            <a:r>
              <a:rPr b="1" lang="uk-UA" sz="3000" spc="-1" strike="noStrike">
                <a:solidFill>
                  <a:schemeClr val="lt1"/>
                </a:solidFill>
                <a:latin typeface="Unbounded"/>
                <a:ea typeface="Unbounded"/>
              </a:rPr>
              <a:t>xx%</a:t>
            </a:r>
            <a:endParaRPr b="0" lang="uk-UA" sz="3000" spc="-1" strike="noStrike">
              <a:solidFill>
                <a:srgbClr val="000000"/>
              </a:solidFill>
              <a:latin typeface="Arial"/>
            </a:endParaRPr>
          </a:p>
        </p:txBody>
      </p:sp>
      <p:grpSp>
        <p:nvGrpSpPr>
          <p:cNvPr id="1476" name="Google Shape;149;p13"/>
          <p:cNvGrpSpPr/>
          <p:nvPr/>
        </p:nvGrpSpPr>
        <p:grpSpPr>
          <a:xfrm>
            <a:off x="-518760" y="297720"/>
            <a:ext cx="9494280" cy="5457600"/>
            <a:chOff x="-518760" y="297720"/>
            <a:chExt cx="9494280" cy="5457600"/>
          </a:xfrm>
        </p:grpSpPr>
        <p:sp>
          <p:nvSpPr>
            <p:cNvPr id="1477" name="Google Shape;150;p13"/>
            <p:cNvSpPr/>
            <p:nvPr/>
          </p:nvSpPr>
          <p:spPr>
            <a:xfrm>
              <a:off x="220320" y="4650480"/>
              <a:ext cx="1545120" cy="350280"/>
            </a:xfrm>
            <a:custGeom>
              <a:avLst/>
              <a:gdLst>
                <a:gd name="textAreaLeft" fmla="*/ 0 w 1545120"/>
                <a:gd name="textAreaRight" fmla="*/ 1545480 w 1545120"/>
                <a:gd name="textAreaTop" fmla="*/ 0 h 350280"/>
                <a:gd name="textAreaBottom" fmla="*/ 350640 h 350280"/>
              </a:gdLst>
              <a:ahLst/>
              <a:rect l="textAreaLeft" t="textAreaTop" r="textAreaRight" b="textAreaBottom"/>
              <a:pathLst>
                <a:path w="61812" h="14026">
                  <a:moveTo>
                    <a:pt x="7040" y="0"/>
                  </a:moveTo>
                  <a:cubicBezTo>
                    <a:pt x="6987" y="532"/>
                    <a:pt x="6934" y="1036"/>
                    <a:pt x="6907" y="1541"/>
                  </a:cubicBezTo>
                  <a:cubicBezTo>
                    <a:pt x="6695" y="4410"/>
                    <a:pt x="4410" y="6721"/>
                    <a:pt x="1515" y="6907"/>
                  </a:cubicBezTo>
                  <a:cubicBezTo>
                    <a:pt x="1010" y="6933"/>
                    <a:pt x="506" y="6986"/>
                    <a:pt x="1" y="7013"/>
                  </a:cubicBezTo>
                  <a:cubicBezTo>
                    <a:pt x="506" y="7066"/>
                    <a:pt x="1010" y="7119"/>
                    <a:pt x="1515" y="7146"/>
                  </a:cubicBezTo>
                  <a:cubicBezTo>
                    <a:pt x="4410" y="7332"/>
                    <a:pt x="6695" y="9642"/>
                    <a:pt x="6907" y="12511"/>
                  </a:cubicBezTo>
                  <a:cubicBezTo>
                    <a:pt x="6934" y="13016"/>
                    <a:pt x="6960" y="13521"/>
                    <a:pt x="7013" y="14025"/>
                  </a:cubicBezTo>
                  <a:cubicBezTo>
                    <a:pt x="7066" y="13521"/>
                    <a:pt x="7120" y="13016"/>
                    <a:pt x="7146" y="12511"/>
                  </a:cubicBezTo>
                  <a:cubicBezTo>
                    <a:pt x="7359" y="9642"/>
                    <a:pt x="9643" y="7332"/>
                    <a:pt x="12538" y="7146"/>
                  </a:cubicBezTo>
                  <a:cubicBezTo>
                    <a:pt x="13043" y="7119"/>
                    <a:pt x="13548" y="7066"/>
                    <a:pt x="14052" y="7013"/>
                  </a:cubicBezTo>
                  <a:cubicBezTo>
                    <a:pt x="13548" y="6986"/>
                    <a:pt x="13043" y="6933"/>
                    <a:pt x="12538" y="6907"/>
                  </a:cubicBezTo>
                  <a:cubicBezTo>
                    <a:pt x="9643" y="6694"/>
                    <a:pt x="7359" y="4410"/>
                    <a:pt x="7173" y="1541"/>
                  </a:cubicBezTo>
                  <a:cubicBezTo>
                    <a:pt x="7120" y="1036"/>
                    <a:pt x="7066" y="532"/>
                    <a:pt x="7040" y="0"/>
                  </a:cubicBezTo>
                  <a:close/>
                  <a:moveTo>
                    <a:pt x="30893" y="0"/>
                  </a:moveTo>
                  <a:cubicBezTo>
                    <a:pt x="30840" y="532"/>
                    <a:pt x="30813" y="1036"/>
                    <a:pt x="30787" y="1541"/>
                  </a:cubicBezTo>
                  <a:cubicBezTo>
                    <a:pt x="30574" y="4410"/>
                    <a:pt x="28263" y="6694"/>
                    <a:pt x="25394" y="6880"/>
                  </a:cubicBezTo>
                  <a:cubicBezTo>
                    <a:pt x="24890" y="6933"/>
                    <a:pt x="24385" y="6986"/>
                    <a:pt x="23880" y="7013"/>
                  </a:cubicBezTo>
                  <a:cubicBezTo>
                    <a:pt x="24385" y="7066"/>
                    <a:pt x="24890" y="7119"/>
                    <a:pt x="25394" y="7146"/>
                  </a:cubicBezTo>
                  <a:cubicBezTo>
                    <a:pt x="28290" y="7332"/>
                    <a:pt x="30574" y="9642"/>
                    <a:pt x="30787" y="12511"/>
                  </a:cubicBezTo>
                  <a:cubicBezTo>
                    <a:pt x="30813" y="13016"/>
                    <a:pt x="30866" y="13521"/>
                    <a:pt x="30893" y="14025"/>
                  </a:cubicBezTo>
                  <a:cubicBezTo>
                    <a:pt x="30946" y="13521"/>
                    <a:pt x="30999" y="13016"/>
                    <a:pt x="31026" y="12511"/>
                  </a:cubicBezTo>
                  <a:cubicBezTo>
                    <a:pt x="31238" y="9642"/>
                    <a:pt x="33522" y="7332"/>
                    <a:pt x="36418" y="7146"/>
                  </a:cubicBezTo>
                  <a:cubicBezTo>
                    <a:pt x="36922" y="7119"/>
                    <a:pt x="37427" y="7066"/>
                    <a:pt x="37932" y="7013"/>
                  </a:cubicBezTo>
                  <a:cubicBezTo>
                    <a:pt x="37427" y="6960"/>
                    <a:pt x="36922" y="6933"/>
                    <a:pt x="36418" y="6907"/>
                  </a:cubicBezTo>
                  <a:cubicBezTo>
                    <a:pt x="33522" y="6721"/>
                    <a:pt x="31212" y="4410"/>
                    <a:pt x="31026" y="1541"/>
                  </a:cubicBezTo>
                  <a:cubicBezTo>
                    <a:pt x="30999" y="1036"/>
                    <a:pt x="30946" y="532"/>
                    <a:pt x="30893" y="0"/>
                  </a:cubicBezTo>
                  <a:close/>
                  <a:moveTo>
                    <a:pt x="54772" y="0"/>
                  </a:moveTo>
                  <a:cubicBezTo>
                    <a:pt x="54719" y="532"/>
                    <a:pt x="54692" y="1036"/>
                    <a:pt x="54639" y="1541"/>
                  </a:cubicBezTo>
                  <a:cubicBezTo>
                    <a:pt x="54453" y="4410"/>
                    <a:pt x="52143" y="6694"/>
                    <a:pt x="49274" y="6880"/>
                  </a:cubicBezTo>
                  <a:cubicBezTo>
                    <a:pt x="48769" y="6933"/>
                    <a:pt x="48264" y="6986"/>
                    <a:pt x="47733" y="7013"/>
                  </a:cubicBezTo>
                  <a:cubicBezTo>
                    <a:pt x="48264" y="7066"/>
                    <a:pt x="48769" y="7119"/>
                    <a:pt x="49274" y="7146"/>
                  </a:cubicBezTo>
                  <a:cubicBezTo>
                    <a:pt x="52143" y="7332"/>
                    <a:pt x="54453" y="9642"/>
                    <a:pt x="54639" y="12511"/>
                  </a:cubicBezTo>
                  <a:cubicBezTo>
                    <a:pt x="54666" y="13016"/>
                    <a:pt x="54719" y="13521"/>
                    <a:pt x="54772" y="14025"/>
                  </a:cubicBezTo>
                  <a:cubicBezTo>
                    <a:pt x="54825" y="13521"/>
                    <a:pt x="54852" y="13016"/>
                    <a:pt x="54905" y="12511"/>
                  </a:cubicBezTo>
                  <a:cubicBezTo>
                    <a:pt x="55091" y="9616"/>
                    <a:pt x="57402" y="7332"/>
                    <a:pt x="60297" y="7146"/>
                  </a:cubicBezTo>
                  <a:cubicBezTo>
                    <a:pt x="60802" y="7119"/>
                    <a:pt x="61306" y="7066"/>
                    <a:pt x="61811" y="7013"/>
                  </a:cubicBezTo>
                  <a:cubicBezTo>
                    <a:pt x="61280" y="6986"/>
                    <a:pt x="60775" y="6933"/>
                    <a:pt x="60297" y="6907"/>
                  </a:cubicBezTo>
                  <a:cubicBezTo>
                    <a:pt x="57402" y="6721"/>
                    <a:pt x="55117" y="4410"/>
                    <a:pt x="54905" y="1541"/>
                  </a:cubicBezTo>
                  <a:cubicBezTo>
                    <a:pt x="54878" y="1036"/>
                    <a:pt x="54825" y="532"/>
                    <a:pt x="54772" y="0"/>
                  </a:cubicBezTo>
                  <a:close/>
                </a:path>
              </a:pathLst>
            </a:custGeom>
            <a:noFill/>
            <a:ln w="19050">
              <a:solidFill>
                <a:srgbClr val="ffffff"/>
              </a:solidFill>
              <a:round/>
            </a:ln>
          </p:spPr>
          <p:style>
            <a:lnRef idx="0"/>
            <a:fillRef idx="0"/>
            <a:effectRef idx="0"/>
            <a:fontRef idx="minor"/>
          </p:style>
          <p:txBody>
            <a:bodyPr tIns="91440" bIns="91440" anchor="ctr">
              <a:noAutofit/>
            </a:bodyPr>
            <a:p>
              <a:endParaRPr b="0" lang="uk-UA" sz="1400" spc="-1" strike="noStrike">
                <a:solidFill>
                  <a:srgbClr val="ffffff"/>
                </a:solidFill>
                <a:latin typeface="Arial"/>
              </a:endParaRPr>
            </a:p>
          </p:txBody>
        </p:sp>
        <p:sp>
          <p:nvSpPr>
            <p:cNvPr id="1478" name="Google Shape;151;p13"/>
            <p:cNvSpPr/>
            <p:nvPr/>
          </p:nvSpPr>
          <p:spPr>
            <a:xfrm>
              <a:off x="8229600" y="4449600"/>
              <a:ext cx="745920" cy="1305720"/>
            </a:xfrm>
            <a:custGeom>
              <a:avLst/>
              <a:gdLst>
                <a:gd name="textAreaLeft" fmla="*/ 0 w 745920"/>
                <a:gd name="textAreaRight" fmla="*/ 746280 w 745920"/>
                <a:gd name="textAreaTop" fmla="*/ 0 h 1305720"/>
                <a:gd name="textAreaBottom" fmla="*/ 1306080 h 1305720"/>
              </a:gdLst>
              <a:ahLst/>
              <a:rect l="textAreaLeft" t="textAreaTop" r="textAreaRight" b="textAreaBottom"/>
              <a:pathLst>
                <a:path w="29856" h="52248">
                  <a:moveTo>
                    <a:pt x="20668" y="8089"/>
                  </a:moveTo>
                  <a:cubicBezTo>
                    <a:pt x="20666" y="8116"/>
                    <a:pt x="20665" y="8144"/>
                    <a:pt x="20664" y="8171"/>
                  </a:cubicBezTo>
                  <a:cubicBezTo>
                    <a:pt x="20665" y="8144"/>
                    <a:pt x="20667" y="8116"/>
                    <a:pt x="20668" y="8089"/>
                  </a:cubicBezTo>
                  <a:close/>
                  <a:moveTo>
                    <a:pt x="24585" y="4346"/>
                  </a:moveTo>
                  <a:cubicBezTo>
                    <a:pt x="26590" y="4346"/>
                    <a:pt x="27886" y="4872"/>
                    <a:pt x="28285" y="5736"/>
                  </a:cubicBezTo>
                  <a:cubicBezTo>
                    <a:pt x="28913" y="7071"/>
                    <a:pt x="27420" y="9193"/>
                    <a:pt x="24671" y="11235"/>
                  </a:cubicBezTo>
                  <a:lnTo>
                    <a:pt x="24435" y="11235"/>
                  </a:lnTo>
                  <a:cubicBezTo>
                    <a:pt x="24042" y="11235"/>
                    <a:pt x="23571" y="11235"/>
                    <a:pt x="23099" y="11314"/>
                  </a:cubicBezTo>
                  <a:cubicBezTo>
                    <a:pt x="19642" y="11707"/>
                    <a:pt x="16185" y="12649"/>
                    <a:pt x="12885" y="14142"/>
                  </a:cubicBezTo>
                  <a:cubicBezTo>
                    <a:pt x="10136" y="15242"/>
                    <a:pt x="7464" y="16735"/>
                    <a:pt x="5029" y="18542"/>
                  </a:cubicBezTo>
                  <a:cubicBezTo>
                    <a:pt x="3222" y="18542"/>
                    <a:pt x="1965" y="18071"/>
                    <a:pt x="1572" y="17206"/>
                  </a:cubicBezTo>
                  <a:cubicBezTo>
                    <a:pt x="550" y="14849"/>
                    <a:pt x="5814" y="10292"/>
                    <a:pt x="13043" y="7150"/>
                  </a:cubicBezTo>
                  <a:cubicBezTo>
                    <a:pt x="15085" y="6286"/>
                    <a:pt x="17128" y="5578"/>
                    <a:pt x="19249" y="5107"/>
                  </a:cubicBezTo>
                  <a:cubicBezTo>
                    <a:pt x="20170" y="5798"/>
                    <a:pt x="20716" y="6938"/>
                    <a:pt x="20668" y="8089"/>
                  </a:cubicBezTo>
                  <a:lnTo>
                    <a:pt x="20668" y="8089"/>
                  </a:lnTo>
                  <a:cubicBezTo>
                    <a:pt x="20775" y="6395"/>
                    <a:pt x="21790" y="4941"/>
                    <a:pt x="23413" y="4400"/>
                  </a:cubicBezTo>
                  <a:cubicBezTo>
                    <a:pt x="23827" y="4363"/>
                    <a:pt x="24218" y="4346"/>
                    <a:pt x="24585" y="4346"/>
                  </a:cubicBezTo>
                  <a:close/>
                  <a:moveTo>
                    <a:pt x="24121" y="11707"/>
                  </a:moveTo>
                  <a:cubicBezTo>
                    <a:pt x="21842" y="13278"/>
                    <a:pt x="19407" y="14692"/>
                    <a:pt x="16814" y="15792"/>
                  </a:cubicBezTo>
                  <a:cubicBezTo>
                    <a:pt x="13278" y="17364"/>
                    <a:pt x="9586" y="18306"/>
                    <a:pt x="5736" y="18542"/>
                  </a:cubicBezTo>
                  <a:cubicBezTo>
                    <a:pt x="8014" y="16971"/>
                    <a:pt x="10528" y="15556"/>
                    <a:pt x="13121" y="14457"/>
                  </a:cubicBezTo>
                  <a:cubicBezTo>
                    <a:pt x="16264" y="13042"/>
                    <a:pt x="19721" y="12100"/>
                    <a:pt x="23178" y="11707"/>
                  </a:cubicBezTo>
                  <a:close/>
                  <a:moveTo>
                    <a:pt x="24828" y="11707"/>
                  </a:moveTo>
                  <a:cubicBezTo>
                    <a:pt x="26713" y="11785"/>
                    <a:pt x="27970" y="12257"/>
                    <a:pt x="28285" y="13121"/>
                  </a:cubicBezTo>
                  <a:cubicBezTo>
                    <a:pt x="28835" y="14457"/>
                    <a:pt x="27420" y="16499"/>
                    <a:pt x="24671" y="18621"/>
                  </a:cubicBezTo>
                  <a:lnTo>
                    <a:pt x="24435" y="18621"/>
                  </a:lnTo>
                  <a:cubicBezTo>
                    <a:pt x="24042" y="18621"/>
                    <a:pt x="23571" y="18699"/>
                    <a:pt x="23099" y="18699"/>
                  </a:cubicBezTo>
                  <a:cubicBezTo>
                    <a:pt x="19564" y="19092"/>
                    <a:pt x="16185" y="20035"/>
                    <a:pt x="12885" y="21528"/>
                  </a:cubicBezTo>
                  <a:cubicBezTo>
                    <a:pt x="10136" y="22628"/>
                    <a:pt x="7464" y="24120"/>
                    <a:pt x="5029" y="25927"/>
                  </a:cubicBezTo>
                  <a:cubicBezTo>
                    <a:pt x="3222" y="25849"/>
                    <a:pt x="1965" y="25377"/>
                    <a:pt x="1572" y="24592"/>
                  </a:cubicBezTo>
                  <a:cubicBezTo>
                    <a:pt x="943" y="23256"/>
                    <a:pt x="2436" y="21135"/>
                    <a:pt x="5186" y="19092"/>
                  </a:cubicBezTo>
                  <a:cubicBezTo>
                    <a:pt x="8093" y="19092"/>
                    <a:pt x="12414" y="18149"/>
                    <a:pt x="16971" y="16185"/>
                  </a:cubicBezTo>
                  <a:cubicBezTo>
                    <a:pt x="19721" y="15007"/>
                    <a:pt x="22392" y="13514"/>
                    <a:pt x="24828" y="11707"/>
                  </a:cubicBezTo>
                  <a:close/>
                  <a:moveTo>
                    <a:pt x="24121" y="19092"/>
                  </a:moveTo>
                  <a:cubicBezTo>
                    <a:pt x="21842" y="20663"/>
                    <a:pt x="19407" y="22078"/>
                    <a:pt x="16814" y="23178"/>
                  </a:cubicBezTo>
                  <a:cubicBezTo>
                    <a:pt x="13278" y="24749"/>
                    <a:pt x="9586" y="25692"/>
                    <a:pt x="5736" y="25927"/>
                  </a:cubicBezTo>
                  <a:cubicBezTo>
                    <a:pt x="8014" y="24356"/>
                    <a:pt x="10528" y="22942"/>
                    <a:pt x="13121" y="21842"/>
                  </a:cubicBezTo>
                  <a:cubicBezTo>
                    <a:pt x="16264" y="20428"/>
                    <a:pt x="19721" y="19485"/>
                    <a:pt x="23178" y="19092"/>
                  </a:cubicBezTo>
                  <a:close/>
                  <a:moveTo>
                    <a:pt x="24042" y="26399"/>
                  </a:moveTo>
                  <a:lnTo>
                    <a:pt x="24042" y="26477"/>
                  </a:lnTo>
                  <a:cubicBezTo>
                    <a:pt x="21764" y="28049"/>
                    <a:pt x="19328" y="29384"/>
                    <a:pt x="16814" y="30484"/>
                  </a:cubicBezTo>
                  <a:cubicBezTo>
                    <a:pt x="13278" y="31977"/>
                    <a:pt x="9586" y="32998"/>
                    <a:pt x="5814" y="33234"/>
                  </a:cubicBezTo>
                  <a:cubicBezTo>
                    <a:pt x="8093" y="31663"/>
                    <a:pt x="10528" y="30249"/>
                    <a:pt x="13043" y="29227"/>
                  </a:cubicBezTo>
                  <a:cubicBezTo>
                    <a:pt x="16264" y="27734"/>
                    <a:pt x="19642" y="26870"/>
                    <a:pt x="23178" y="26477"/>
                  </a:cubicBezTo>
                  <a:cubicBezTo>
                    <a:pt x="23492" y="26399"/>
                    <a:pt x="23806" y="26399"/>
                    <a:pt x="24042" y="26399"/>
                  </a:cubicBezTo>
                  <a:close/>
                  <a:moveTo>
                    <a:pt x="24828" y="19092"/>
                  </a:moveTo>
                  <a:cubicBezTo>
                    <a:pt x="26713" y="19092"/>
                    <a:pt x="27970" y="19642"/>
                    <a:pt x="28285" y="20428"/>
                  </a:cubicBezTo>
                  <a:cubicBezTo>
                    <a:pt x="28835" y="21842"/>
                    <a:pt x="27420" y="23885"/>
                    <a:pt x="24592" y="26006"/>
                  </a:cubicBezTo>
                  <a:lnTo>
                    <a:pt x="24435" y="26006"/>
                  </a:lnTo>
                  <a:cubicBezTo>
                    <a:pt x="24042" y="26006"/>
                    <a:pt x="23571" y="26006"/>
                    <a:pt x="23099" y="26085"/>
                  </a:cubicBezTo>
                  <a:cubicBezTo>
                    <a:pt x="19564" y="26477"/>
                    <a:pt x="16185" y="27420"/>
                    <a:pt x="12885" y="28913"/>
                  </a:cubicBezTo>
                  <a:cubicBezTo>
                    <a:pt x="10136" y="30013"/>
                    <a:pt x="7464" y="31506"/>
                    <a:pt x="5029" y="33313"/>
                  </a:cubicBezTo>
                  <a:cubicBezTo>
                    <a:pt x="3222" y="33156"/>
                    <a:pt x="1965" y="32763"/>
                    <a:pt x="1572" y="31820"/>
                  </a:cubicBezTo>
                  <a:lnTo>
                    <a:pt x="1572" y="31899"/>
                  </a:lnTo>
                  <a:cubicBezTo>
                    <a:pt x="943" y="30563"/>
                    <a:pt x="2436" y="28520"/>
                    <a:pt x="5186" y="26399"/>
                  </a:cubicBezTo>
                  <a:cubicBezTo>
                    <a:pt x="5290" y="26402"/>
                    <a:pt x="5396" y="26403"/>
                    <a:pt x="5503" y="26403"/>
                  </a:cubicBezTo>
                  <a:cubicBezTo>
                    <a:pt x="8403" y="26403"/>
                    <a:pt x="12577" y="25386"/>
                    <a:pt x="16971" y="23492"/>
                  </a:cubicBezTo>
                  <a:cubicBezTo>
                    <a:pt x="19721" y="22392"/>
                    <a:pt x="22392" y="20899"/>
                    <a:pt x="24828" y="19092"/>
                  </a:cubicBezTo>
                  <a:close/>
                  <a:moveTo>
                    <a:pt x="24121" y="33784"/>
                  </a:moveTo>
                  <a:cubicBezTo>
                    <a:pt x="21842" y="35434"/>
                    <a:pt x="19328" y="36770"/>
                    <a:pt x="16735" y="37870"/>
                  </a:cubicBezTo>
                  <a:cubicBezTo>
                    <a:pt x="13314" y="39425"/>
                    <a:pt x="9662" y="40364"/>
                    <a:pt x="5855" y="40612"/>
                  </a:cubicBezTo>
                  <a:lnTo>
                    <a:pt x="5855" y="40612"/>
                  </a:lnTo>
                  <a:cubicBezTo>
                    <a:pt x="8099" y="38999"/>
                    <a:pt x="10495" y="37615"/>
                    <a:pt x="13043" y="36534"/>
                  </a:cubicBezTo>
                  <a:cubicBezTo>
                    <a:pt x="16264" y="35120"/>
                    <a:pt x="19642" y="34177"/>
                    <a:pt x="23099" y="33784"/>
                  </a:cubicBezTo>
                  <a:close/>
                  <a:moveTo>
                    <a:pt x="24828" y="26399"/>
                  </a:moveTo>
                  <a:cubicBezTo>
                    <a:pt x="26713" y="26399"/>
                    <a:pt x="27970" y="26949"/>
                    <a:pt x="28363" y="27813"/>
                  </a:cubicBezTo>
                  <a:cubicBezTo>
                    <a:pt x="28913" y="29149"/>
                    <a:pt x="27420" y="31191"/>
                    <a:pt x="24671" y="33313"/>
                  </a:cubicBezTo>
                  <a:lnTo>
                    <a:pt x="24671" y="33391"/>
                  </a:lnTo>
                  <a:lnTo>
                    <a:pt x="23099" y="33391"/>
                  </a:lnTo>
                  <a:cubicBezTo>
                    <a:pt x="19564" y="33784"/>
                    <a:pt x="16107" y="34727"/>
                    <a:pt x="12885" y="36141"/>
                  </a:cubicBezTo>
                  <a:cubicBezTo>
                    <a:pt x="10136" y="37320"/>
                    <a:pt x="7464" y="38812"/>
                    <a:pt x="5029" y="40620"/>
                  </a:cubicBezTo>
                  <a:cubicBezTo>
                    <a:pt x="3222" y="40541"/>
                    <a:pt x="1965" y="40148"/>
                    <a:pt x="1572" y="39205"/>
                  </a:cubicBezTo>
                  <a:cubicBezTo>
                    <a:pt x="1022" y="37870"/>
                    <a:pt x="2515" y="35748"/>
                    <a:pt x="5264" y="33706"/>
                  </a:cubicBezTo>
                  <a:cubicBezTo>
                    <a:pt x="8171" y="33706"/>
                    <a:pt x="12493" y="32763"/>
                    <a:pt x="16971" y="30799"/>
                  </a:cubicBezTo>
                  <a:cubicBezTo>
                    <a:pt x="19799" y="29699"/>
                    <a:pt x="22392" y="28206"/>
                    <a:pt x="24828" y="26399"/>
                  </a:cubicBezTo>
                  <a:close/>
                  <a:moveTo>
                    <a:pt x="24828" y="33784"/>
                  </a:moveTo>
                  <a:cubicBezTo>
                    <a:pt x="26792" y="33784"/>
                    <a:pt x="27970" y="34256"/>
                    <a:pt x="28285" y="35120"/>
                  </a:cubicBezTo>
                  <a:lnTo>
                    <a:pt x="28285" y="35198"/>
                  </a:lnTo>
                  <a:cubicBezTo>
                    <a:pt x="29306" y="37555"/>
                    <a:pt x="24042" y="42034"/>
                    <a:pt x="16814" y="45176"/>
                  </a:cubicBezTo>
                  <a:cubicBezTo>
                    <a:pt x="14457" y="46198"/>
                    <a:pt x="12021" y="46983"/>
                    <a:pt x="9507" y="47533"/>
                  </a:cubicBezTo>
                  <a:cubicBezTo>
                    <a:pt x="8407" y="46748"/>
                    <a:pt x="7700" y="45491"/>
                    <a:pt x="7700" y="44155"/>
                  </a:cubicBezTo>
                  <a:cubicBezTo>
                    <a:pt x="7700" y="45884"/>
                    <a:pt x="6600" y="47455"/>
                    <a:pt x="4950" y="48005"/>
                  </a:cubicBezTo>
                  <a:cubicBezTo>
                    <a:pt x="3222" y="47926"/>
                    <a:pt x="1965" y="47455"/>
                    <a:pt x="1572" y="46591"/>
                  </a:cubicBezTo>
                  <a:cubicBezTo>
                    <a:pt x="943" y="45255"/>
                    <a:pt x="2436" y="43212"/>
                    <a:pt x="5186" y="41091"/>
                  </a:cubicBezTo>
                  <a:cubicBezTo>
                    <a:pt x="5290" y="41094"/>
                    <a:pt x="5396" y="41095"/>
                    <a:pt x="5504" y="41095"/>
                  </a:cubicBezTo>
                  <a:cubicBezTo>
                    <a:pt x="8403" y="41095"/>
                    <a:pt x="12577" y="40081"/>
                    <a:pt x="16971" y="38262"/>
                  </a:cubicBezTo>
                  <a:cubicBezTo>
                    <a:pt x="19721" y="37084"/>
                    <a:pt x="22392" y="35591"/>
                    <a:pt x="24828" y="33784"/>
                  </a:cubicBezTo>
                  <a:close/>
                  <a:moveTo>
                    <a:pt x="20742" y="0"/>
                  </a:moveTo>
                  <a:cubicBezTo>
                    <a:pt x="20742" y="2279"/>
                    <a:pt x="18935" y="4086"/>
                    <a:pt x="16657" y="4086"/>
                  </a:cubicBezTo>
                  <a:cubicBezTo>
                    <a:pt x="17442" y="4086"/>
                    <a:pt x="18149" y="4243"/>
                    <a:pt x="18857" y="4714"/>
                  </a:cubicBezTo>
                  <a:cubicBezTo>
                    <a:pt x="16814" y="5186"/>
                    <a:pt x="14850" y="5893"/>
                    <a:pt x="12964" y="6678"/>
                  </a:cubicBezTo>
                  <a:cubicBezTo>
                    <a:pt x="5186" y="10057"/>
                    <a:pt x="0" y="14771"/>
                    <a:pt x="1257" y="17364"/>
                  </a:cubicBezTo>
                  <a:cubicBezTo>
                    <a:pt x="1650" y="18306"/>
                    <a:pt x="2829" y="18856"/>
                    <a:pt x="4557" y="19013"/>
                  </a:cubicBezTo>
                  <a:cubicBezTo>
                    <a:pt x="1886" y="21135"/>
                    <a:pt x="629" y="23178"/>
                    <a:pt x="1257" y="24670"/>
                  </a:cubicBezTo>
                  <a:cubicBezTo>
                    <a:pt x="1650" y="25613"/>
                    <a:pt x="2829" y="26163"/>
                    <a:pt x="4557" y="26320"/>
                  </a:cubicBezTo>
                  <a:cubicBezTo>
                    <a:pt x="1886" y="28442"/>
                    <a:pt x="629" y="30563"/>
                    <a:pt x="1257" y="31977"/>
                  </a:cubicBezTo>
                  <a:cubicBezTo>
                    <a:pt x="1650" y="32998"/>
                    <a:pt x="2829" y="33470"/>
                    <a:pt x="4557" y="33627"/>
                  </a:cubicBezTo>
                  <a:cubicBezTo>
                    <a:pt x="1965" y="35748"/>
                    <a:pt x="550" y="37870"/>
                    <a:pt x="1257" y="39362"/>
                  </a:cubicBezTo>
                  <a:cubicBezTo>
                    <a:pt x="1650" y="40384"/>
                    <a:pt x="2829" y="40855"/>
                    <a:pt x="4557" y="41012"/>
                  </a:cubicBezTo>
                  <a:cubicBezTo>
                    <a:pt x="1886" y="43134"/>
                    <a:pt x="629" y="45255"/>
                    <a:pt x="1257" y="46669"/>
                  </a:cubicBezTo>
                  <a:cubicBezTo>
                    <a:pt x="1650" y="47769"/>
                    <a:pt x="2986" y="48319"/>
                    <a:pt x="4950" y="48398"/>
                  </a:cubicBezTo>
                  <a:cubicBezTo>
                    <a:pt x="6600" y="48948"/>
                    <a:pt x="7779" y="50440"/>
                    <a:pt x="7779" y="52248"/>
                  </a:cubicBezTo>
                  <a:cubicBezTo>
                    <a:pt x="7779" y="49969"/>
                    <a:pt x="9586" y="48162"/>
                    <a:pt x="11864" y="48162"/>
                  </a:cubicBezTo>
                  <a:cubicBezTo>
                    <a:pt x="11236" y="48162"/>
                    <a:pt x="10686" y="48005"/>
                    <a:pt x="10136" y="47769"/>
                  </a:cubicBezTo>
                  <a:cubicBezTo>
                    <a:pt x="12493" y="47219"/>
                    <a:pt x="14771" y="46512"/>
                    <a:pt x="17050" y="45569"/>
                  </a:cubicBezTo>
                  <a:cubicBezTo>
                    <a:pt x="24671" y="42269"/>
                    <a:pt x="29856" y="37634"/>
                    <a:pt x="28756" y="34963"/>
                  </a:cubicBezTo>
                  <a:cubicBezTo>
                    <a:pt x="28285" y="34020"/>
                    <a:pt x="27185" y="33470"/>
                    <a:pt x="25378" y="33313"/>
                  </a:cubicBezTo>
                  <a:cubicBezTo>
                    <a:pt x="27970" y="31191"/>
                    <a:pt x="29306" y="29070"/>
                    <a:pt x="28756" y="27656"/>
                  </a:cubicBezTo>
                  <a:cubicBezTo>
                    <a:pt x="28285" y="26635"/>
                    <a:pt x="27106" y="26163"/>
                    <a:pt x="25378" y="26006"/>
                  </a:cubicBezTo>
                  <a:cubicBezTo>
                    <a:pt x="28049" y="23885"/>
                    <a:pt x="29385" y="21763"/>
                    <a:pt x="28756" y="20271"/>
                  </a:cubicBezTo>
                  <a:cubicBezTo>
                    <a:pt x="28285" y="19328"/>
                    <a:pt x="27185" y="18778"/>
                    <a:pt x="25378" y="18621"/>
                  </a:cubicBezTo>
                  <a:cubicBezTo>
                    <a:pt x="28049" y="16499"/>
                    <a:pt x="29306" y="14378"/>
                    <a:pt x="28756" y="12964"/>
                  </a:cubicBezTo>
                  <a:cubicBezTo>
                    <a:pt x="28285" y="11942"/>
                    <a:pt x="27185" y="11392"/>
                    <a:pt x="25378" y="11314"/>
                  </a:cubicBezTo>
                  <a:cubicBezTo>
                    <a:pt x="28049" y="9193"/>
                    <a:pt x="29306" y="7071"/>
                    <a:pt x="28756" y="5578"/>
                  </a:cubicBezTo>
                  <a:cubicBezTo>
                    <a:pt x="28285" y="4478"/>
                    <a:pt x="26792" y="3929"/>
                    <a:pt x="24513" y="3929"/>
                  </a:cubicBezTo>
                  <a:lnTo>
                    <a:pt x="23649" y="3929"/>
                  </a:lnTo>
                  <a:cubicBezTo>
                    <a:pt x="21921" y="3379"/>
                    <a:pt x="20742" y="1807"/>
                    <a:pt x="20742" y="0"/>
                  </a:cubicBezTo>
                  <a:close/>
                </a:path>
              </a:pathLst>
            </a:custGeom>
            <a:solidFill>
              <a:schemeClr val="lt1"/>
            </a:solidFill>
            <a:ln w="9525">
              <a:solidFill>
                <a:srgbClr val="ffffff"/>
              </a:solidFill>
              <a:round/>
            </a:ln>
          </p:spPr>
          <p:style>
            <a:lnRef idx="0"/>
            <a:fillRef idx="0"/>
            <a:effectRef idx="0"/>
            <a:fontRef idx="minor"/>
          </p:style>
          <p:txBody>
            <a:bodyPr tIns="91440" bIns="91440" anchor="ctr">
              <a:noAutofit/>
            </a:bodyPr>
            <a:p>
              <a:endParaRPr b="0" lang="uk-UA" sz="1400" spc="-1" strike="noStrike">
                <a:solidFill>
                  <a:srgbClr val="000000"/>
                </a:solidFill>
                <a:latin typeface="Arial"/>
              </a:endParaRPr>
            </a:p>
          </p:txBody>
        </p:sp>
        <p:sp>
          <p:nvSpPr>
            <p:cNvPr id="1479" name="Google Shape;152;p13"/>
            <p:cNvSpPr/>
            <p:nvPr/>
          </p:nvSpPr>
          <p:spPr>
            <a:xfrm>
              <a:off x="-518760" y="297720"/>
              <a:ext cx="1021320" cy="1018080"/>
            </a:xfrm>
            <a:custGeom>
              <a:avLst/>
              <a:gdLst>
                <a:gd name="textAreaLeft" fmla="*/ 0 w 1021320"/>
                <a:gd name="textAreaRight" fmla="*/ 1021680 w 1021320"/>
                <a:gd name="textAreaTop" fmla="*/ 0 h 1018080"/>
                <a:gd name="textAreaBottom" fmla="*/ 1018440 h 1018080"/>
              </a:gdLst>
              <a:ahLst/>
              <a:rect l="textAreaLeft" t="textAreaTop" r="textAreaRight" b="textAreaBottom"/>
              <a:pathLst>
                <a:path w="52484" h="52327">
                  <a:moveTo>
                    <a:pt x="23885" y="79"/>
                  </a:moveTo>
                  <a:lnTo>
                    <a:pt x="22706" y="158"/>
                  </a:lnTo>
                  <a:lnTo>
                    <a:pt x="24435" y="16500"/>
                  </a:lnTo>
                  <a:lnTo>
                    <a:pt x="25613" y="16421"/>
                  </a:lnTo>
                  <a:lnTo>
                    <a:pt x="23885" y="79"/>
                  </a:lnTo>
                  <a:close/>
                  <a:moveTo>
                    <a:pt x="28206" y="1"/>
                  </a:moveTo>
                  <a:lnTo>
                    <a:pt x="26477" y="16343"/>
                  </a:lnTo>
                  <a:lnTo>
                    <a:pt x="27735" y="16500"/>
                  </a:lnTo>
                  <a:lnTo>
                    <a:pt x="29463" y="158"/>
                  </a:lnTo>
                  <a:lnTo>
                    <a:pt x="28206" y="1"/>
                  </a:lnTo>
                  <a:close/>
                  <a:moveTo>
                    <a:pt x="33549" y="944"/>
                  </a:moveTo>
                  <a:lnTo>
                    <a:pt x="28520" y="16657"/>
                  </a:lnTo>
                  <a:lnTo>
                    <a:pt x="29699" y="16971"/>
                  </a:lnTo>
                  <a:lnTo>
                    <a:pt x="34727" y="1336"/>
                  </a:lnTo>
                  <a:lnTo>
                    <a:pt x="33549" y="944"/>
                  </a:lnTo>
                  <a:close/>
                  <a:moveTo>
                    <a:pt x="18542" y="1101"/>
                  </a:moveTo>
                  <a:lnTo>
                    <a:pt x="17364" y="1494"/>
                  </a:lnTo>
                  <a:lnTo>
                    <a:pt x="22470" y="17207"/>
                  </a:lnTo>
                  <a:lnTo>
                    <a:pt x="23649" y="16814"/>
                  </a:lnTo>
                  <a:lnTo>
                    <a:pt x="18542" y="1101"/>
                  </a:lnTo>
                  <a:close/>
                  <a:moveTo>
                    <a:pt x="38655" y="3065"/>
                  </a:moveTo>
                  <a:lnTo>
                    <a:pt x="30406" y="17286"/>
                  </a:lnTo>
                  <a:lnTo>
                    <a:pt x="31506" y="17914"/>
                  </a:lnTo>
                  <a:lnTo>
                    <a:pt x="39755" y="3693"/>
                  </a:lnTo>
                  <a:lnTo>
                    <a:pt x="38655" y="3065"/>
                  </a:lnTo>
                  <a:close/>
                  <a:moveTo>
                    <a:pt x="13514" y="3301"/>
                  </a:moveTo>
                  <a:lnTo>
                    <a:pt x="12414" y="3851"/>
                  </a:lnTo>
                  <a:lnTo>
                    <a:pt x="20585" y="18150"/>
                  </a:lnTo>
                  <a:lnTo>
                    <a:pt x="21685" y="17521"/>
                  </a:lnTo>
                  <a:lnTo>
                    <a:pt x="13514" y="3301"/>
                  </a:lnTo>
                  <a:close/>
                  <a:moveTo>
                    <a:pt x="43212" y="6129"/>
                  </a:moveTo>
                  <a:lnTo>
                    <a:pt x="32213" y="18386"/>
                  </a:lnTo>
                  <a:lnTo>
                    <a:pt x="33077" y="19171"/>
                  </a:lnTo>
                  <a:lnTo>
                    <a:pt x="44155" y="6993"/>
                  </a:lnTo>
                  <a:lnTo>
                    <a:pt x="43212" y="6129"/>
                  </a:lnTo>
                  <a:close/>
                  <a:moveTo>
                    <a:pt x="8957" y="6443"/>
                  </a:moveTo>
                  <a:lnTo>
                    <a:pt x="8014" y="7229"/>
                  </a:lnTo>
                  <a:lnTo>
                    <a:pt x="19092" y="19486"/>
                  </a:lnTo>
                  <a:lnTo>
                    <a:pt x="20035" y="18621"/>
                  </a:lnTo>
                  <a:lnTo>
                    <a:pt x="8957" y="6443"/>
                  </a:lnTo>
                  <a:close/>
                  <a:moveTo>
                    <a:pt x="46984" y="10136"/>
                  </a:moveTo>
                  <a:lnTo>
                    <a:pt x="33706" y="19721"/>
                  </a:lnTo>
                  <a:lnTo>
                    <a:pt x="34413" y="20743"/>
                  </a:lnTo>
                  <a:lnTo>
                    <a:pt x="47769" y="11079"/>
                  </a:lnTo>
                  <a:lnTo>
                    <a:pt x="46984" y="10136"/>
                  </a:lnTo>
                  <a:close/>
                  <a:moveTo>
                    <a:pt x="5264" y="10450"/>
                  </a:moveTo>
                  <a:lnTo>
                    <a:pt x="4479" y="11393"/>
                  </a:lnTo>
                  <a:lnTo>
                    <a:pt x="17835" y="21135"/>
                  </a:lnTo>
                  <a:lnTo>
                    <a:pt x="18542" y="20114"/>
                  </a:lnTo>
                  <a:lnTo>
                    <a:pt x="5264" y="10450"/>
                  </a:lnTo>
                  <a:close/>
                  <a:moveTo>
                    <a:pt x="49891" y="14771"/>
                  </a:moveTo>
                  <a:lnTo>
                    <a:pt x="34884" y="21450"/>
                  </a:lnTo>
                  <a:lnTo>
                    <a:pt x="35356" y="22628"/>
                  </a:lnTo>
                  <a:lnTo>
                    <a:pt x="50441" y="15871"/>
                  </a:lnTo>
                  <a:lnTo>
                    <a:pt x="49891" y="14771"/>
                  </a:lnTo>
                  <a:close/>
                  <a:moveTo>
                    <a:pt x="2436" y="15164"/>
                  </a:moveTo>
                  <a:lnTo>
                    <a:pt x="1964" y="16264"/>
                  </a:lnTo>
                  <a:lnTo>
                    <a:pt x="16971" y="22942"/>
                  </a:lnTo>
                  <a:lnTo>
                    <a:pt x="17442" y="21843"/>
                  </a:lnTo>
                  <a:lnTo>
                    <a:pt x="2436" y="15164"/>
                  </a:lnTo>
                  <a:close/>
                  <a:moveTo>
                    <a:pt x="51776" y="19878"/>
                  </a:moveTo>
                  <a:lnTo>
                    <a:pt x="35670" y="23335"/>
                  </a:lnTo>
                  <a:lnTo>
                    <a:pt x="35906" y="24592"/>
                  </a:lnTo>
                  <a:lnTo>
                    <a:pt x="52012" y="21135"/>
                  </a:lnTo>
                  <a:lnTo>
                    <a:pt x="51776" y="19878"/>
                  </a:lnTo>
                  <a:close/>
                  <a:moveTo>
                    <a:pt x="629" y="20350"/>
                  </a:moveTo>
                  <a:lnTo>
                    <a:pt x="393" y="21528"/>
                  </a:lnTo>
                  <a:lnTo>
                    <a:pt x="16499" y="24985"/>
                  </a:lnTo>
                  <a:lnTo>
                    <a:pt x="16814" y="23728"/>
                  </a:lnTo>
                  <a:lnTo>
                    <a:pt x="629" y="20350"/>
                  </a:lnTo>
                  <a:close/>
                  <a:moveTo>
                    <a:pt x="36063" y="25300"/>
                  </a:moveTo>
                  <a:lnTo>
                    <a:pt x="36063" y="26635"/>
                  </a:lnTo>
                  <a:lnTo>
                    <a:pt x="52483" y="26635"/>
                  </a:lnTo>
                  <a:lnTo>
                    <a:pt x="52483" y="25378"/>
                  </a:lnTo>
                  <a:lnTo>
                    <a:pt x="36063" y="25300"/>
                  </a:lnTo>
                  <a:close/>
                  <a:moveTo>
                    <a:pt x="0" y="25771"/>
                  </a:moveTo>
                  <a:lnTo>
                    <a:pt x="0" y="27028"/>
                  </a:lnTo>
                  <a:lnTo>
                    <a:pt x="16421" y="27028"/>
                  </a:lnTo>
                  <a:lnTo>
                    <a:pt x="16499" y="25771"/>
                  </a:lnTo>
                  <a:close/>
                  <a:moveTo>
                    <a:pt x="35984" y="27421"/>
                  </a:moveTo>
                  <a:lnTo>
                    <a:pt x="35748" y="28599"/>
                  </a:lnTo>
                  <a:lnTo>
                    <a:pt x="51855" y="32056"/>
                  </a:lnTo>
                  <a:lnTo>
                    <a:pt x="52090" y="30799"/>
                  </a:lnTo>
                  <a:lnTo>
                    <a:pt x="35984" y="27421"/>
                  </a:lnTo>
                  <a:close/>
                  <a:moveTo>
                    <a:pt x="16578" y="27814"/>
                  </a:moveTo>
                  <a:lnTo>
                    <a:pt x="472" y="31192"/>
                  </a:lnTo>
                  <a:lnTo>
                    <a:pt x="707" y="32449"/>
                  </a:lnTo>
                  <a:lnTo>
                    <a:pt x="16814" y="28992"/>
                  </a:lnTo>
                  <a:lnTo>
                    <a:pt x="16578" y="27814"/>
                  </a:lnTo>
                  <a:close/>
                  <a:moveTo>
                    <a:pt x="35513" y="29385"/>
                  </a:moveTo>
                  <a:lnTo>
                    <a:pt x="35041" y="30485"/>
                  </a:lnTo>
                  <a:lnTo>
                    <a:pt x="50048" y="37242"/>
                  </a:lnTo>
                  <a:lnTo>
                    <a:pt x="50598" y="36063"/>
                  </a:lnTo>
                  <a:lnTo>
                    <a:pt x="35513" y="29385"/>
                  </a:lnTo>
                  <a:close/>
                  <a:moveTo>
                    <a:pt x="17128" y="29778"/>
                  </a:moveTo>
                  <a:lnTo>
                    <a:pt x="2122" y="36456"/>
                  </a:lnTo>
                  <a:lnTo>
                    <a:pt x="2593" y="37556"/>
                  </a:lnTo>
                  <a:lnTo>
                    <a:pt x="17678" y="30956"/>
                  </a:lnTo>
                  <a:lnTo>
                    <a:pt x="17128" y="29778"/>
                  </a:lnTo>
                  <a:close/>
                  <a:moveTo>
                    <a:pt x="34648" y="31271"/>
                  </a:moveTo>
                  <a:lnTo>
                    <a:pt x="33863" y="32292"/>
                  </a:lnTo>
                  <a:lnTo>
                    <a:pt x="47219" y="41956"/>
                  </a:lnTo>
                  <a:lnTo>
                    <a:pt x="47926" y="40934"/>
                  </a:lnTo>
                  <a:lnTo>
                    <a:pt x="34648" y="31271"/>
                  </a:lnTo>
                  <a:close/>
                  <a:moveTo>
                    <a:pt x="18149" y="31585"/>
                  </a:moveTo>
                  <a:lnTo>
                    <a:pt x="4714" y="41249"/>
                  </a:lnTo>
                  <a:lnTo>
                    <a:pt x="5500" y="42270"/>
                  </a:lnTo>
                  <a:lnTo>
                    <a:pt x="18778" y="32528"/>
                  </a:lnTo>
                  <a:lnTo>
                    <a:pt x="18149" y="31585"/>
                  </a:lnTo>
                  <a:close/>
                  <a:moveTo>
                    <a:pt x="33470" y="32921"/>
                  </a:moveTo>
                  <a:lnTo>
                    <a:pt x="32449" y="33706"/>
                  </a:lnTo>
                  <a:lnTo>
                    <a:pt x="43527" y="45963"/>
                  </a:lnTo>
                  <a:lnTo>
                    <a:pt x="44469" y="45099"/>
                  </a:lnTo>
                  <a:lnTo>
                    <a:pt x="33470" y="32921"/>
                  </a:lnTo>
                  <a:close/>
                  <a:moveTo>
                    <a:pt x="19406" y="33156"/>
                  </a:moveTo>
                  <a:lnTo>
                    <a:pt x="8328" y="45413"/>
                  </a:lnTo>
                  <a:lnTo>
                    <a:pt x="9271" y="46198"/>
                  </a:lnTo>
                  <a:lnTo>
                    <a:pt x="20349" y="34021"/>
                  </a:lnTo>
                  <a:lnTo>
                    <a:pt x="19406" y="33156"/>
                  </a:lnTo>
                  <a:close/>
                  <a:moveTo>
                    <a:pt x="31899" y="34256"/>
                  </a:moveTo>
                  <a:lnTo>
                    <a:pt x="30799" y="34885"/>
                  </a:lnTo>
                  <a:lnTo>
                    <a:pt x="39048" y="49105"/>
                  </a:lnTo>
                  <a:lnTo>
                    <a:pt x="40148" y="48477"/>
                  </a:lnTo>
                  <a:lnTo>
                    <a:pt x="31899" y="34256"/>
                  </a:lnTo>
                  <a:close/>
                  <a:moveTo>
                    <a:pt x="20978" y="34413"/>
                  </a:moveTo>
                  <a:lnTo>
                    <a:pt x="12728" y="48713"/>
                  </a:lnTo>
                  <a:lnTo>
                    <a:pt x="13828" y="49341"/>
                  </a:lnTo>
                  <a:lnTo>
                    <a:pt x="22078" y="35042"/>
                  </a:lnTo>
                  <a:lnTo>
                    <a:pt x="20978" y="34413"/>
                  </a:lnTo>
                  <a:close/>
                  <a:moveTo>
                    <a:pt x="30092" y="35199"/>
                  </a:moveTo>
                  <a:lnTo>
                    <a:pt x="28834" y="35592"/>
                  </a:lnTo>
                  <a:lnTo>
                    <a:pt x="33941" y="51227"/>
                  </a:lnTo>
                  <a:lnTo>
                    <a:pt x="35120" y="50834"/>
                  </a:lnTo>
                  <a:lnTo>
                    <a:pt x="30092" y="35199"/>
                  </a:lnTo>
                  <a:close/>
                  <a:moveTo>
                    <a:pt x="22863" y="35356"/>
                  </a:moveTo>
                  <a:lnTo>
                    <a:pt x="17756" y="50991"/>
                  </a:lnTo>
                  <a:lnTo>
                    <a:pt x="18935" y="51384"/>
                  </a:lnTo>
                  <a:lnTo>
                    <a:pt x="24042" y="35749"/>
                  </a:lnTo>
                  <a:lnTo>
                    <a:pt x="22863" y="35356"/>
                  </a:lnTo>
                  <a:close/>
                  <a:moveTo>
                    <a:pt x="24828" y="35828"/>
                  </a:moveTo>
                  <a:lnTo>
                    <a:pt x="23099" y="52248"/>
                  </a:lnTo>
                  <a:lnTo>
                    <a:pt x="24356" y="52327"/>
                  </a:lnTo>
                  <a:lnTo>
                    <a:pt x="26085" y="35985"/>
                  </a:lnTo>
                  <a:lnTo>
                    <a:pt x="24828" y="35828"/>
                  </a:lnTo>
                  <a:close/>
                  <a:moveTo>
                    <a:pt x="28127" y="35828"/>
                  </a:moveTo>
                  <a:lnTo>
                    <a:pt x="26870" y="35906"/>
                  </a:lnTo>
                  <a:lnTo>
                    <a:pt x="28599" y="52327"/>
                  </a:lnTo>
                  <a:lnTo>
                    <a:pt x="29856" y="52170"/>
                  </a:lnTo>
                  <a:lnTo>
                    <a:pt x="28127" y="35828"/>
                  </a:lnTo>
                  <a:close/>
                </a:path>
              </a:pathLst>
            </a:custGeom>
            <a:solidFill>
              <a:schemeClr val="lt1"/>
            </a:solidFill>
            <a:ln w="0">
              <a:noFill/>
            </a:ln>
          </p:spPr>
          <p:style>
            <a:lnRef idx="0"/>
            <a:fillRef idx="0"/>
            <a:effectRef idx="0"/>
            <a:fontRef idx="minor"/>
          </p:style>
          <p:txBody>
            <a:bodyPr tIns="91440" bIns="91440" anchor="ctr">
              <a:noAutofit/>
            </a:bodyPr>
            <a:p>
              <a:endParaRPr b="0" lang="uk-UA" sz="1400" spc="-1" strike="noStrike">
                <a:solidFill>
                  <a:srgbClr val="000000"/>
                </a:solidFill>
                <a:latin typeface="Arial"/>
              </a:endParaRPr>
            </a:p>
          </p:txBody>
        </p:sp>
      </p:grpSp>
      <p:sp>
        <p:nvSpPr>
          <p:cNvPr id="1480" name="PlaceHolder 5"/>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uk-UA" sz="1400" spc="-1" strike="noStrike">
                <a:solidFill>
                  <a:srgbClr val="000000"/>
                </a:solidFill>
                <a:latin typeface="Arial"/>
              </a:rPr>
              <a:t>Click to edit the outline text format</a:t>
            </a:r>
            <a:endParaRPr b="0" lang="uk-UA" sz="14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uk-UA" sz="1400" spc="-1" strike="noStrike">
                <a:solidFill>
                  <a:srgbClr val="000000"/>
                </a:solidFill>
                <a:latin typeface="Arial"/>
              </a:rPr>
              <a:t>Second Outline Level</a:t>
            </a:r>
            <a:endParaRPr b="0" lang="uk-UA" sz="14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uk-UA" sz="1400" spc="-1" strike="noStrike">
                <a:solidFill>
                  <a:srgbClr val="000000"/>
                </a:solidFill>
                <a:latin typeface="Arial"/>
              </a:rPr>
              <a:t>Third Outline Level</a:t>
            </a:r>
            <a:endParaRPr b="0" lang="uk-UA" sz="14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uk-UA" sz="1400" spc="-1" strike="noStrike">
                <a:solidFill>
                  <a:srgbClr val="000000"/>
                </a:solidFill>
                <a:latin typeface="Arial"/>
              </a:rPr>
              <a:t>Fourth Outline Level</a:t>
            </a:r>
            <a:endParaRPr b="0" lang="uk-UA" sz="14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uk-UA" sz="2000" spc="-1" strike="noStrike">
                <a:solidFill>
                  <a:srgbClr val="000000"/>
                </a:solidFill>
                <a:latin typeface="Arial"/>
              </a:rPr>
              <a:t>Fifth Outline Level</a:t>
            </a:r>
            <a:endParaRPr b="0" lang="uk-UA" sz="20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uk-UA" sz="2000" spc="-1" strike="noStrike">
                <a:solidFill>
                  <a:srgbClr val="000000"/>
                </a:solidFill>
                <a:latin typeface="Arial"/>
              </a:rPr>
              <a:t>Sixth Outline Level</a:t>
            </a:r>
            <a:endParaRPr b="0" lang="uk-UA" sz="20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uk-UA" sz="2000" spc="-1" strike="noStrike">
                <a:solidFill>
                  <a:srgbClr val="000000"/>
                </a:solidFill>
                <a:latin typeface="Arial"/>
              </a:rPr>
              <a:t>Seventh Outline Level</a:t>
            </a:r>
            <a:endParaRPr b="0" lang="uk-UA"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4052" r:id="rId6"/>
    <p:sldLayoutId id="2147484053" r:id="rId7"/>
    <p:sldLayoutId id="2147484054" r:id="rId8"/>
    <p:sldLayoutId id="2147484055" r:id="rId9"/>
    <p:sldLayoutId id="2147484056" r:id="rId10"/>
    <p:sldLayoutId id="2147484057" r:id="rId11"/>
    <p:sldLayoutId id="2147484058" r:id="rId12"/>
    <p:sldLayoutId id="2147484059" r:id="rId13"/>
    <p:sldLayoutId id="2147484060" r:id="rId14"/>
    <p:sldLayoutId id="2147484061" r:id="rId15"/>
    <p:sldLayoutId id="2147484062" r:id="rId16"/>
    <p:sldLayoutId id="2147484063" r:id="rId17"/>
  </p:sldLayoutIdLst>
</p:sldMaster>
</file>

<file path=ppt/slideMasters/slideMaster3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dk1"/>
        </a:solidFill>
      </p:bgPr>
    </p:bg>
    <p:spTree>
      <p:nvGrpSpPr>
        <p:cNvPr id="1" name=""/>
        <p:cNvGrpSpPr/>
        <p:nvPr/>
      </p:nvGrpSpPr>
      <p:grpSpPr>
        <a:xfrm>
          <a:off x="0" y="0"/>
          <a:ext cx="0" cy="0"/>
          <a:chOff x="0" y="0"/>
          <a:chExt cx="0" cy="0"/>
        </a:xfrm>
      </p:grpSpPr>
      <p:grpSp>
        <p:nvGrpSpPr>
          <p:cNvPr id="1517" name="Google Shape;133;p13"/>
          <p:cNvGrpSpPr/>
          <p:nvPr/>
        </p:nvGrpSpPr>
        <p:grpSpPr>
          <a:xfrm>
            <a:off x="2311200" y="2939400"/>
            <a:ext cx="6505920" cy="2203920"/>
            <a:chOff x="2311200" y="2939400"/>
            <a:chExt cx="6505920" cy="2203920"/>
          </a:xfrm>
        </p:grpSpPr>
        <p:pic>
          <p:nvPicPr>
            <p:cNvPr id="1518" name="Google Shape;134;p13" descr=""/>
            <p:cNvPicPr/>
            <p:nvPr/>
          </p:nvPicPr>
          <p:blipFill>
            <a:blip r:embed="rId2"/>
            <a:srcRect l="11666" t="2624" r="57865" b="63668"/>
            <a:stretch/>
          </p:blipFill>
          <p:spPr>
            <a:xfrm>
              <a:off x="5010480" y="2939400"/>
              <a:ext cx="3806640" cy="2203920"/>
            </a:xfrm>
            <a:prstGeom prst="rect">
              <a:avLst/>
            </a:prstGeom>
            <a:ln w="0">
              <a:noFill/>
            </a:ln>
          </p:spPr>
        </p:pic>
        <p:pic>
          <p:nvPicPr>
            <p:cNvPr id="1519" name="Google Shape;135;p13" descr=""/>
            <p:cNvPicPr/>
            <p:nvPr/>
          </p:nvPicPr>
          <p:blipFill>
            <a:blip r:embed="rId3"/>
            <a:srcRect l="26888" t="6006" r="26885" b="64348"/>
            <a:stretch/>
          </p:blipFill>
          <p:spPr>
            <a:xfrm>
              <a:off x="2311200" y="3470040"/>
              <a:ext cx="4986360" cy="1673280"/>
            </a:xfrm>
            <a:prstGeom prst="rect">
              <a:avLst/>
            </a:prstGeom>
            <a:ln w="0">
              <a:noFill/>
            </a:ln>
          </p:spPr>
        </p:pic>
      </p:grpSp>
      <p:grpSp>
        <p:nvGrpSpPr>
          <p:cNvPr id="1520" name="Google Shape;136;p13"/>
          <p:cNvGrpSpPr/>
          <p:nvPr/>
        </p:nvGrpSpPr>
        <p:grpSpPr>
          <a:xfrm>
            <a:off x="0" y="-12960"/>
            <a:ext cx="4251240" cy="2399400"/>
            <a:chOff x="0" y="-12960"/>
            <a:chExt cx="4251240" cy="2399400"/>
          </a:xfrm>
        </p:grpSpPr>
        <p:pic>
          <p:nvPicPr>
            <p:cNvPr id="1521" name="Google Shape;137;p13" descr=""/>
            <p:cNvPicPr/>
            <p:nvPr/>
          </p:nvPicPr>
          <p:blipFill>
            <a:blip r:embed="rId4"/>
            <a:srcRect l="48611" t="43133" r="25720" b="12392"/>
            <a:stretch/>
          </p:blipFill>
          <p:spPr>
            <a:xfrm>
              <a:off x="0" y="0"/>
              <a:ext cx="2631600" cy="2386440"/>
            </a:xfrm>
            <a:prstGeom prst="rect">
              <a:avLst/>
            </a:prstGeom>
            <a:ln w="0">
              <a:noFill/>
            </a:ln>
          </p:spPr>
        </p:pic>
        <p:pic>
          <p:nvPicPr>
            <p:cNvPr id="1522" name="Google Shape;138;p13" descr=""/>
            <p:cNvPicPr/>
            <p:nvPr/>
          </p:nvPicPr>
          <p:blipFill>
            <a:blip r:embed="rId5"/>
            <a:srcRect l="5591" t="19463" r="59874" b="55392"/>
            <a:stretch/>
          </p:blipFill>
          <p:spPr>
            <a:xfrm rot="10800000">
              <a:off x="360" y="-12960"/>
              <a:ext cx="4250880" cy="1618920"/>
            </a:xfrm>
            <a:prstGeom prst="rect">
              <a:avLst/>
            </a:prstGeom>
            <a:ln w="0">
              <a:noFill/>
            </a:ln>
          </p:spPr>
        </p:pic>
      </p:grpSp>
      <p:sp>
        <p:nvSpPr>
          <p:cNvPr id="1523" name="PlaceHolder 1"/>
          <p:cNvSpPr>
            <a:spLocks noGrp="1"/>
          </p:cNvSpPr>
          <p:nvPr>
            <p:ph type="title"/>
          </p:nvPr>
        </p:nvSpPr>
        <p:spPr>
          <a:xfrm>
            <a:off x="720000" y="444960"/>
            <a:ext cx="7703640" cy="572400"/>
          </a:xfrm>
          <a:prstGeom prst="rect">
            <a:avLst/>
          </a:prstGeom>
          <a:noFill/>
          <a:ln w="0">
            <a:noFill/>
          </a:ln>
        </p:spPr>
        <p:txBody>
          <a:bodyPr tIns="91440" bIns="91440" anchor="t">
            <a:noAutofit/>
          </a:bodyPr>
          <a:p>
            <a:pPr indent="0">
              <a:buNone/>
            </a:pPr>
            <a:r>
              <a:rPr b="0" lang="uk-UA" sz="2900" spc="-1" strike="noStrike">
                <a:solidFill>
                  <a:srgbClr val="000000"/>
                </a:solidFill>
                <a:latin typeface="Arial"/>
              </a:rPr>
              <a:t>Click to edit the title text format</a:t>
            </a:r>
            <a:endParaRPr b="0" lang="uk-UA" sz="2900" spc="-1" strike="noStrike">
              <a:solidFill>
                <a:srgbClr val="000000"/>
              </a:solidFill>
              <a:latin typeface="Arial"/>
            </a:endParaRPr>
          </a:p>
        </p:txBody>
      </p:sp>
      <p:sp>
        <p:nvSpPr>
          <p:cNvPr id="1524" name="PlaceHolder 2"/>
          <p:cNvSpPr>
            <a:spLocks noGrp="1"/>
          </p:cNvSpPr>
          <p:nvPr>
            <p:ph type="title"/>
          </p:nvPr>
        </p:nvSpPr>
        <p:spPr>
          <a:xfrm>
            <a:off x="1434240" y="1702080"/>
            <a:ext cx="876960" cy="848880"/>
          </a:xfrm>
          <a:prstGeom prst="rect">
            <a:avLst/>
          </a:prstGeom>
          <a:noFill/>
          <a:ln w="19080">
            <a:solidFill>
              <a:srgbClr val="ffffff"/>
            </a:solidFill>
            <a:round/>
          </a:ln>
        </p:spPr>
        <p:txBody>
          <a:bodyPr tIns="91440" bIns="91440" anchor="ctr">
            <a:noAutofit/>
          </a:bodyPr>
          <a:p>
            <a:pPr indent="0" algn="ctr">
              <a:lnSpc>
                <a:spcPct val="100000"/>
              </a:lnSpc>
              <a:buNone/>
            </a:pPr>
            <a:r>
              <a:rPr b="1" lang="uk-UA" sz="3000" spc="-1" strike="noStrike">
                <a:solidFill>
                  <a:schemeClr val="lt1"/>
                </a:solidFill>
                <a:latin typeface="Unbounded"/>
                <a:ea typeface="Unbounded"/>
              </a:rPr>
              <a:t>xx%</a:t>
            </a:r>
            <a:endParaRPr b="0" lang="uk-UA" sz="3000" spc="-1" strike="noStrike">
              <a:solidFill>
                <a:srgbClr val="000000"/>
              </a:solidFill>
              <a:latin typeface="Arial"/>
            </a:endParaRPr>
          </a:p>
        </p:txBody>
      </p:sp>
      <p:sp>
        <p:nvSpPr>
          <p:cNvPr id="1525" name="PlaceHolder 3"/>
          <p:cNvSpPr>
            <a:spLocks noGrp="1"/>
          </p:cNvSpPr>
          <p:nvPr>
            <p:ph type="title"/>
          </p:nvPr>
        </p:nvSpPr>
        <p:spPr>
          <a:xfrm>
            <a:off x="4133520" y="1702080"/>
            <a:ext cx="876960" cy="848880"/>
          </a:xfrm>
          <a:prstGeom prst="rect">
            <a:avLst/>
          </a:prstGeom>
          <a:noFill/>
          <a:ln w="19080">
            <a:solidFill>
              <a:srgbClr val="ffffff"/>
            </a:solidFill>
            <a:round/>
          </a:ln>
        </p:spPr>
        <p:txBody>
          <a:bodyPr tIns="91440" bIns="91440" anchor="ctr">
            <a:noAutofit/>
          </a:bodyPr>
          <a:p>
            <a:pPr indent="0" algn="ctr">
              <a:lnSpc>
                <a:spcPct val="100000"/>
              </a:lnSpc>
              <a:buNone/>
            </a:pPr>
            <a:r>
              <a:rPr b="1" lang="uk-UA" sz="3000" spc="-1" strike="noStrike">
                <a:solidFill>
                  <a:schemeClr val="lt1"/>
                </a:solidFill>
                <a:latin typeface="Unbounded"/>
                <a:ea typeface="Unbounded"/>
              </a:rPr>
              <a:t>xx%</a:t>
            </a:r>
            <a:endParaRPr b="0" lang="uk-UA" sz="3000" spc="-1" strike="noStrike">
              <a:solidFill>
                <a:srgbClr val="000000"/>
              </a:solidFill>
              <a:latin typeface="Arial"/>
            </a:endParaRPr>
          </a:p>
        </p:txBody>
      </p:sp>
      <p:sp>
        <p:nvSpPr>
          <p:cNvPr id="1526" name="PlaceHolder 4"/>
          <p:cNvSpPr>
            <a:spLocks noGrp="1"/>
          </p:cNvSpPr>
          <p:nvPr>
            <p:ph type="title"/>
          </p:nvPr>
        </p:nvSpPr>
        <p:spPr>
          <a:xfrm>
            <a:off x="6832800" y="1702080"/>
            <a:ext cx="876960" cy="848880"/>
          </a:xfrm>
          <a:prstGeom prst="rect">
            <a:avLst/>
          </a:prstGeom>
          <a:noFill/>
          <a:ln w="19080">
            <a:solidFill>
              <a:srgbClr val="ffffff"/>
            </a:solidFill>
            <a:round/>
          </a:ln>
        </p:spPr>
        <p:txBody>
          <a:bodyPr tIns="91440" bIns="91440" anchor="ctr">
            <a:noAutofit/>
          </a:bodyPr>
          <a:p>
            <a:pPr indent="0" algn="ctr">
              <a:lnSpc>
                <a:spcPct val="100000"/>
              </a:lnSpc>
              <a:buNone/>
            </a:pPr>
            <a:r>
              <a:rPr b="1" lang="uk-UA" sz="3000" spc="-1" strike="noStrike">
                <a:solidFill>
                  <a:schemeClr val="lt1"/>
                </a:solidFill>
                <a:latin typeface="Unbounded"/>
                <a:ea typeface="Unbounded"/>
              </a:rPr>
              <a:t>xx%</a:t>
            </a:r>
            <a:endParaRPr b="0" lang="uk-UA" sz="3000" spc="-1" strike="noStrike">
              <a:solidFill>
                <a:srgbClr val="000000"/>
              </a:solidFill>
              <a:latin typeface="Arial"/>
            </a:endParaRPr>
          </a:p>
        </p:txBody>
      </p:sp>
      <p:grpSp>
        <p:nvGrpSpPr>
          <p:cNvPr id="1527" name="Google Shape;149;p13"/>
          <p:cNvGrpSpPr/>
          <p:nvPr/>
        </p:nvGrpSpPr>
        <p:grpSpPr>
          <a:xfrm>
            <a:off x="-518760" y="297720"/>
            <a:ext cx="9494280" cy="5457600"/>
            <a:chOff x="-518760" y="297720"/>
            <a:chExt cx="9494280" cy="5457600"/>
          </a:xfrm>
        </p:grpSpPr>
        <p:sp>
          <p:nvSpPr>
            <p:cNvPr id="1528" name="Google Shape;150;p13"/>
            <p:cNvSpPr/>
            <p:nvPr/>
          </p:nvSpPr>
          <p:spPr>
            <a:xfrm>
              <a:off x="220320" y="4650480"/>
              <a:ext cx="1545120" cy="350280"/>
            </a:xfrm>
            <a:custGeom>
              <a:avLst/>
              <a:gdLst>
                <a:gd name="textAreaLeft" fmla="*/ 0 w 1545120"/>
                <a:gd name="textAreaRight" fmla="*/ 1545480 w 1545120"/>
                <a:gd name="textAreaTop" fmla="*/ 0 h 350280"/>
                <a:gd name="textAreaBottom" fmla="*/ 350640 h 350280"/>
              </a:gdLst>
              <a:ahLst/>
              <a:rect l="textAreaLeft" t="textAreaTop" r="textAreaRight" b="textAreaBottom"/>
              <a:pathLst>
                <a:path w="61812" h="14026">
                  <a:moveTo>
                    <a:pt x="7040" y="0"/>
                  </a:moveTo>
                  <a:cubicBezTo>
                    <a:pt x="6987" y="532"/>
                    <a:pt x="6934" y="1036"/>
                    <a:pt x="6907" y="1541"/>
                  </a:cubicBezTo>
                  <a:cubicBezTo>
                    <a:pt x="6695" y="4410"/>
                    <a:pt x="4410" y="6721"/>
                    <a:pt x="1515" y="6907"/>
                  </a:cubicBezTo>
                  <a:cubicBezTo>
                    <a:pt x="1010" y="6933"/>
                    <a:pt x="506" y="6986"/>
                    <a:pt x="1" y="7013"/>
                  </a:cubicBezTo>
                  <a:cubicBezTo>
                    <a:pt x="506" y="7066"/>
                    <a:pt x="1010" y="7119"/>
                    <a:pt x="1515" y="7146"/>
                  </a:cubicBezTo>
                  <a:cubicBezTo>
                    <a:pt x="4410" y="7332"/>
                    <a:pt x="6695" y="9642"/>
                    <a:pt x="6907" y="12511"/>
                  </a:cubicBezTo>
                  <a:cubicBezTo>
                    <a:pt x="6934" y="13016"/>
                    <a:pt x="6960" y="13521"/>
                    <a:pt x="7013" y="14025"/>
                  </a:cubicBezTo>
                  <a:cubicBezTo>
                    <a:pt x="7066" y="13521"/>
                    <a:pt x="7120" y="13016"/>
                    <a:pt x="7146" y="12511"/>
                  </a:cubicBezTo>
                  <a:cubicBezTo>
                    <a:pt x="7359" y="9642"/>
                    <a:pt x="9643" y="7332"/>
                    <a:pt x="12538" y="7146"/>
                  </a:cubicBezTo>
                  <a:cubicBezTo>
                    <a:pt x="13043" y="7119"/>
                    <a:pt x="13548" y="7066"/>
                    <a:pt x="14052" y="7013"/>
                  </a:cubicBezTo>
                  <a:cubicBezTo>
                    <a:pt x="13548" y="6986"/>
                    <a:pt x="13043" y="6933"/>
                    <a:pt x="12538" y="6907"/>
                  </a:cubicBezTo>
                  <a:cubicBezTo>
                    <a:pt x="9643" y="6694"/>
                    <a:pt x="7359" y="4410"/>
                    <a:pt x="7173" y="1541"/>
                  </a:cubicBezTo>
                  <a:cubicBezTo>
                    <a:pt x="7120" y="1036"/>
                    <a:pt x="7066" y="532"/>
                    <a:pt x="7040" y="0"/>
                  </a:cubicBezTo>
                  <a:close/>
                  <a:moveTo>
                    <a:pt x="30893" y="0"/>
                  </a:moveTo>
                  <a:cubicBezTo>
                    <a:pt x="30840" y="532"/>
                    <a:pt x="30813" y="1036"/>
                    <a:pt x="30787" y="1541"/>
                  </a:cubicBezTo>
                  <a:cubicBezTo>
                    <a:pt x="30574" y="4410"/>
                    <a:pt x="28263" y="6694"/>
                    <a:pt x="25394" y="6880"/>
                  </a:cubicBezTo>
                  <a:cubicBezTo>
                    <a:pt x="24890" y="6933"/>
                    <a:pt x="24385" y="6986"/>
                    <a:pt x="23880" y="7013"/>
                  </a:cubicBezTo>
                  <a:cubicBezTo>
                    <a:pt x="24385" y="7066"/>
                    <a:pt x="24890" y="7119"/>
                    <a:pt x="25394" y="7146"/>
                  </a:cubicBezTo>
                  <a:cubicBezTo>
                    <a:pt x="28290" y="7332"/>
                    <a:pt x="30574" y="9642"/>
                    <a:pt x="30787" y="12511"/>
                  </a:cubicBezTo>
                  <a:cubicBezTo>
                    <a:pt x="30813" y="13016"/>
                    <a:pt x="30866" y="13521"/>
                    <a:pt x="30893" y="14025"/>
                  </a:cubicBezTo>
                  <a:cubicBezTo>
                    <a:pt x="30946" y="13521"/>
                    <a:pt x="30999" y="13016"/>
                    <a:pt x="31026" y="12511"/>
                  </a:cubicBezTo>
                  <a:cubicBezTo>
                    <a:pt x="31238" y="9642"/>
                    <a:pt x="33522" y="7332"/>
                    <a:pt x="36418" y="7146"/>
                  </a:cubicBezTo>
                  <a:cubicBezTo>
                    <a:pt x="36922" y="7119"/>
                    <a:pt x="37427" y="7066"/>
                    <a:pt x="37932" y="7013"/>
                  </a:cubicBezTo>
                  <a:cubicBezTo>
                    <a:pt x="37427" y="6960"/>
                    <a:pt x="36922" y="6933"/>
                    <a:pt x="36418" y="6907"/>
                  </a:cubicBezTo>
                  <a:cubicBezTo>
                    <a:pt x="33522" y="6721"/>
                    <a:pt x="31212" y="4410"/>
                    <a:pt x="31026" y="1541"/>
                  </a:cubicBezTo>
                  <a:cubicBezTo>
                    <a:pt x="30999" y="1036"/>
                    <a:pt x="30946" y="532"/>
                    <a:pt x="30893" y="0"/>
                  </a:cubicBezTo>
                  <a:close/>
                  <a:moveTo>
                    <a:pt x="54772" y="0"/>
                  </a:moveTo>
                  <a:cubicBezTo>
                    <a:pt x="54719" y="532"/>
                    <a:pt x="54692" y="1036"/>
                    <a:pt x="54639" y="1541"/>
                  </a:cubicBezTo>
                  <a:cubicBezTo>
                    <a:pt x="54453" y="4410"/>
                    <a:pt x="52143" y="6694"/>
                    <a:pt x="49274" y="6880"/>
                  </a:cubicBezTo>
                  <a:cubicBezTo>
                    <a:pt x="48769" y="6933"/>
                    <a:pt x="48264" y="6986"/>
                    <a:pt x="47733" y="7013"/>
                  </a:cubicBezTo>
                  <a:cubicBezTo>
                    <a:pt x="48264" y="7066"/>
                    <a:pt x="48769" y="7119"/>
                    <a:pt x="49274" y="7146"/>
                  </a:cubicBezTo>
                  <a:cubicBezTo>
                    <a:pt x="52143" y="7332"/>
                    <a:pt x="54453" y="9642"/>
                    <a:pt x="54639" y="12511"/>
                  </a:cubicBezTo>
                  <a:cubicBezTo>
                    <a:pt x="54666" y="13016"/>
                    <a:pt x="54719" y="13521"/>
                    <a:pt x="54772" y="14025"/>
                  </a:cubicBezTo>
                  <a:cubicBezTo>
                    <a:pt x="54825" y="13521"/>
                    <a:pt x="54852" y="13016"/>
                    <a:pt x="54905" y="12511"/>
                  </a:cubicBezTo>
                  <a:cubicBezTo>
                    <a:pt x="55091" y="9616"/>
                    <a:pt x="57402" y="7332"/>
                    <a:pt x="60297" y="7146"/>
                  </a:cubicBezTo>
                  <a:cubicBezTo>
                    <a:pt x="60802" y="7119"/>
                    <a:pt x="61306" y="7066"/>
                    <a:pt x="61811" y="7013"/>
                  </a:cubicBezTo>
                  <a:cubicBezTo>
                    <a:pt x="61280" y="6986"/>
                    <a:pt x="60775" y="6933"/>
                    <a:pt x="60297" y="6907"/>
                  </a:cubicBezTo>
                  <a:cubicBezTo>
                    <a:pt x="57402" y="6721"/>
                    <a:pt x="55117" y="4410"/>
                    <a:pt x="54905" y="1541"/>
                  </a:cubicBezTo>
                  <a:cubicBezTo>
                    <a:pt x="54878" y="1036"/>
                    <a:pt x="54825" y="532"/>
                    <a:pt x="54772" y="0"/>
                  </a:cubicBezTo>
                  <a:close/>
                </a:path>
              </a:pathLst>
            </a:custGeom>
            <a:noFill/>
            <a:ln w="19050">
              <a:solidFill>
                <a:srgbClr val="ffffff"/>
              </a:solidFill>
              <a:round/>
            </a:ln>
          </p:spPr>
          <p:style>
            <a:lnRef idx="0"/>
            <a:fillRef idx="0"/>
            <a:effectRef idx="0"/>
            <a:fontRef idx="minor"/>
          </p:style>
          <p:txBody>
            <a:bodyPr tIns="91440" bIns="91440" anchor="ctr">
              <a:noAutofit/>
            </a:bodyPr>
            <a:p>
              <a:endParaRPr b="0" lang="uk-UA" sz="1400" spc="-1" strike="noStrike">
                <a:solidFill>
                  <a:srgbClr val="ffffff"/>
                </a:solidFill>
                <a:latin typeface="Arial"/>
              </a:endParaRPr>
            </a:p>
          </p:txBody>
        </p:sp>
        <p:sp>
          <p:nvSpPr>
            <p:cNvPr id="1529" name="Google Shape;151;p13"/>
            <p:cNvSpPr/>
            <p:nvPr/>
          </p:nvSpPr>
          <p:spPr>
            <a:xfrm>
              <a:off x="8229600" y="4449600"/>
              <a:ext cx="745920" cy="1305720"/>
            </a:xfrm>
            <a:custGeom>
              <a:avLst/>
              <a:gdLst>
                <a:gd name="textAreaLeft" fmla="*/ 0 w 745920"/>
                <a:gd name="textAreaRight" fmla="*/ 746280 w 745920"/>
                <a:gd name="textAreaTop" fmla="*/ 0 h 1305720"/>
                <a:gd name="textAreaBottom" fmla="*/ 1306080 h 1305720"/>
              </a:gdLst>
              <a:ahLst/>
              <a:rect l="textAreaLeft" t="textAreaTop" r="textAreaRight" b="textAreaBottom"/>
              <a:pathLst>
                <a:path w="29856" h="52248">
                  <a:moveTo>
                    <a:pt x="20668" y="8089"/>
                  </a:moveTo>
                  <a:cubicBezTo>
                    <a:pt x="20666" y="8116"/>
                    <a:pt x="20665" y="8144"/>
                    <a:pt x="20664" y="8171"/>
                  </a:cubicBezTo>
                  <a:cubicBezTo>
                    <a:pt x="20665" y="8144"/>
                    <a:pt x="20667" y="8116"/>
                    <a:pt x="20668" y="8089"/>
                  </a:cubicBezTo>
                  <a:close/>
                  <a:moveTo>
                    <a:pt x="24585" y="4346"/>
                  </a:moveTo>
                  <a:cubicBezTo>
                    <a:pt x="26590" y="4346"/>
                    <a:pt x="27886" y="4872"/>
                    <a:pt x="28285" y="5736"/>
                  </a:cubicBezTo>
                  <a:cubicBezTo>
                    <a:pt x="28913" y="7071"/>
                    <a:pt x="27420" y="9193"/>
                    <a:pt x="24671" y="11235"/>
                  </a:cubicBezTo>
                  <a:lnTo>
                    <a:pt x="24435" y="11235"/>
                  </a:lnTo>
                  <a:cubicBezTo>
                    <a:pt x="24042" y="11235"/>
                    <a:pt x="23571" y="11235"/>
                    <a:pt x="23099" y="11314"/>
                  </a:cubicBezTo>
                  <a:cubicBezTo>
                    <a:pt x="19642" y="11707"/>
                    <a:pt x="16185" y="12649"/>
                    <a:pt x="12885" y="14142"/>
                  </a:cubicBezTo>
                  <a:cubicBezTo>
                    <a:pt x="10136" y="15242"/>
                    <a:pt x="7464" y="16735"/>
                    <a:pt x="5029" y="18542"/>
                  </a:cubicBezTo>
                  <a:cubicBezTo>
                    <a:pt x="3222" y="18542"/>
                    <a:pt x="1965" y="18071"/>
                    <a:pt x="1572" y="17206"/>
                  </a:cubicBezTo>
                  <a:cubicBezTo>
                    <a:pt x="550" y="14849"/>
                    <a:pt x="5814" y="10292"/>
                    <a:pt x="13043" y="7150"/>
                  </a:cubicBezTo>
                  <a:cubicBezTo>
                    <a:pt x="15085" y="6286"/>
                    <a:pt x="17128" y="5578"/>
                    <a:pt x="19249" y="5107"/>
                  </a:cubicBezTo>
                  <a:cubicBezTo>
                    <a:pt x="20170" y="5798"/>
                    <a:pt x="20716" y="6938"/>
                    <a:pt x="20668" y="8089"/>
                  </a:cubicBezTo>
                  <a:lnTo>
                    <a:pt x="20668" y="8089"/>
                  </a:lnTo>
                  <a:cubicBezTo>
                    <a:pt x="20775" y="6395"/>
                    <a:pt x="21790" y="4941"/>
                    <a:pt x="23413" y="4400"/>
                  </a:cubicBezTo>
                  <a:cubicBezTo>
                    <a:pt x="23827" y="4363"/>
                    <a:pt x="24218" y="4346"/>
                    <a:pt x="24585" y="4346"/>
                  </a:cubicBezTo>
                  <a:close/>
                  <a:moveTo>
                    <a:pt x="24121" y="11707"/>
                  </a:moveTo>
                  <a:cubicBezTo>
                    <a:pt x="21842" y="13278"/>
                    <a:pt x="19407" y="14692"/>
                    <a:pt x="16814" y="15792"/>
                  </a:cubicBezTo>
                  <a:cubicBezTo>
                    <a:pt x="13278" y="17364"/>
                    <a:pt x="9586" y="18306"/>
                    <a:pt x="5736" y="18542"/>
                  </a:cubicBezTo>
                  <a:cubicBezTo>
                    <a:pt x="8014" y="16971"/>
                    <a:pt x="10528" y="15556"/>
                    <a:pt x="13121" y="14457"/>
                  </a:cubicBezTo>
                  <a:cubicBezTo>
                    <a:pt x="16264" y="13042"/>
                    <a:pt x="19721" y="12100"/>
                    <a:pt x="23178" y="11707"/>
                  </a:cubicBezTo>
                  <a:close/>
                  <a:moveTo>
                    <a:pt x="24828" y="11707"/>
                  </a:moveTo>
                  <a:cubicBezTo>
                    <a:pt x="26713" y="11785"/>
                    <a:pt x="27970" y="12257"/>
                    <a:pt x="28285" y="13121"/>
                  </a:cubicBezTo>
                  <a:cubicBezTo>
                    <a:pt x="28835" y="14457"/>
                    <a:pt x="27420" y="16499"/>
                    <a:pt x="24671" y="18621"/>
                  </a:cubicBezTo>
                  <a:lnTo>
                    <a:pt x="24435" y="18621"/>
                  </a:lnTo>
                  <a:cubicBezTo>
                    <a:pt x="24042" y="18621"/>
                    <a:pt x="23571" y="18699"/>
                    <a:pt x="23099" y="18699"/>
                  </a:cubicBezTo>
                  <a:cubicBezTo>
                    <a:pt x="19564" y="19092"/>
                    <a:pt x="16185" y="20035"/>
                    <a:pt x="12885" y="21528"/>
                  </a:cubicBezTo>
                  <a:cubicBezTo>
                    <a:pt x="10136" y="22628"/>
                    <a:pt x="7464" y="24120"/>
                    <a:pt x="5029" y="25927"/>
                  </a:cubicBezTo>
                  <a:cubicBezTo>
                    <a:pt x="3222" y="25849"/>
                    <a:pt x="1965" y="25377"/>
                    <a:pt x="1572" y="24592"/>
                  </a:cubicBezTo>
                  <a:cubicBezTo>
                    <a:pt x="943" y="23256"/>
                    <a:pt x="2436" y="21135"/>
                    <a:pt x="5186" y="19092"/>
                  </a:cubicBezTo>
                  <a:cubicBezTo>
                    <a:pt x="8093" y="19092"/>
                    <a:pt x="12414" y="18149"/>
                    <a:pt x="16971" y="16185"/>
                  </a:cubicBezTo>
                  <a:cubicBezTo>
                    <a:pt x="19721" y="15007"/>
                    <a:pt x="22392" y="13514"/>
                    <a:pt x="24828" y="11707"/>
                  </a:cubicBezTo>
                  <a:close/>
                  <a:moveTo>
                    <a:pt x="24121" y="19092"/>
                  </a:moveTo>
                  <a:cubicBezTo>
                    <a:pt x="21842" y="20663"/>
                    <a:pt x="19407" y="22078"/>
                    <a:pt x="16814" y="23178"/>
                  </a:cubicBezTo>
                  <a:cubicBezTo>
                    <a:pt x="13278" y="24749"/>
                    <a:pt x="9586" y="25692"/>
                    <a:pt x="5736" y="25927"/>
                  </a:cubicBezTo>
                  <a:cubicBezTo>
                    <a:pt x="8014" y="24356"/>
                    <a:pt x="10528" y="22942"/>
                    <a:pt x="13121" y="21842"/>
                  </a:cubicBezTo>
                  <a:cubicBezTo>
                    <a:pt x="16264" y="20428"/>
                    <a:pt x="19721" y="19485"/>
                    <a:pt x="23178" y="19092"/>
                  </a:cubicBezTo>
                  <a:close/>
                  <a:moveTo>
                    <a:pt x="24042" y="26399"/>
                  </a:moveTo>
                  <a:lnTo>
                    <a:pt x="24042" y="26477"/>
                  </a:lnTo>
                  <a:cubicBezTo>
                    <a:pt x="21764" y="28049"/>
                    <a:pt x="19328" y="29384"/>
                    <a:pt x="16814" y="30484"/>
                  </a:cubicBezTo>
                  <a:cubicBezTo>
                    <a:pt x="13278" y="31977"/>
                    <a:pt x="9586" y="32998"/>
                    <a:pt x="5814" y="33234"/>
                  </a:cubicBezTo>
                  <a:cubicBezTo>
                    <a:pt x="8093" y="31663"/>
                    <a:pt x="10528" y="30249"/>
                    <a:pt x="13043" y="29227"/>
                  </a:cubicBezTo>
                  <a:cubicBezTo>
                    <a:pt x="16264" y="27734"/>
                    <a:pt x="19642" y="26870"/>
                    <a:pt x="23178" y="26477"/>
                  </a:cubicBezTo>
                  <a:cubicBezTo>
                    <a:pt x="23492" y="26399"/>
                    <a:pt x="23806" y="26399"/>
                    <a:pt x="24042" y="26399"/>
                  </a:cubicBezTo>
                  <a:close/>
                  <a:moveTo>
                    <a:pt x="24828" y="19092"/>
                  </a:moveTo>
                  <a:cubicBezTo>
                    <a:pt x="26713" y="19092"/>
                    <a:pt x="27970" y="19642"/>
                    <a:pt x="28285" y="20428"/>
                  </a:cubicBezTo>
                  <a:cubicBezTo>
                    <a:pt x="28835" y="21842"/>
                    <a:pt x="27420" y="23885"/>
                    <a:pt x="24592" y="26006"/>
                  </a:cubicBezTo>
                  <a:lnTo>
                    <a:pt x="24435" y="26006"/>
                  </a:lnTo>
                  <a:cubicBezTo>
                    <a:pt x="24042" y="26006"/>
                    <a:pt x="23571" y="26006"/>
                    <a:pt x="23099" y="26085"/>
                  </a:cubicBezTo>
                  <a:cubicBezTo>
                    <a:pt x="19564" y="26477"/>
                    <a:pt x="16185" y="27420"/>
                    <a:pt x="12885" y="28913"/>
                  </a:cubicBezTo>
                  <a:cubicBezTo>
                    <a:pt x="10136" y="30013"/>
                    <a:pt x="7464" y="31506"/>
                    <a:pt x="5029" y="33313"/>
                  </a:cubicBezTo>
                  <a:cubicBezTo>
                    <a:pt x="3222" y="33156"/>
                    <a:pt x="1965" y="32763"/>
                    <a:pt x="1572" y="31820"/>
                  </a:cubicBezTo>
                  <a:lnTo>
                    <a:pt x="1572" y="31899"/>
                  </a:lnTo>
                  <a:cubicBezTo>
                    <a:pt x="943" y="30563"/>
                    <a:pt x="2436" y="28520"/>
                    <a:pt x="5186" y="26399"/>
                  </a:cubicBezTo>
                  <a:cubicBezTo>
                    <a:pt x="5290" y="26402"/>
                    <a:pt x="5396" y="26403"/>
                    <a:pt x="5503" y="26403"/>
                  </a:cubicBezTo>
                  <a:cubicBezTo>
                    <a:pt x="8403" y="26403"/>
                    <a:pt x="12577" y="25386"/>
                    <a:pt x="16971" y="23492"/>
                  </a:cubicBezTo>
                  <a:cubicBezTo>
                    <a:pt x="19721" y="22392"/>
                    <a:pt x="22392" y="20899"/>
                    <a:pt x="24828" y="19092"/>
                  </a:cubicBezTo>
                  <a:close/>
                  <a:moveTo>
                    <a:pt x="24121" y="33784"/>
                  </a:moveTo>
                  <a:cubicBezTo>
                    <a:pt x="21842" y="35434"/>
                    <a:pt x="19328" y="36770"/>
                    <a:pt x="16735" y="37870"/>
                  </a:cubicBezTo>
                  <a:cubicBezTo>
                    <a:pt x="13314" y="39425"/>
                    <a:pt x="9662" y="40364"/>
                    <a:pt x="5855" y="40612"/>
                  </a:cubicBezTo>
                  <a:lnTo>
                    <a:pt x="5855" y="40612"/>
                  </a:lnTo>
                  <a:cubicBezTo>
                    <a:pt x="8099" y="38999"/>
                    <a:pt x="10495" y="37615"/>
                    <a:pt x="13043" y="36534"/>
                  </a:cubicBezTo>
                  <a:cubicBezTo>
                    <a:pt x="16264" y="35120"/>
                    <a:pt x="19642" y="34177"/>
                    <a:pt x="23099" y="33784"/>
                  </a:cubicBezTo>
                  <a:close/>
                  <a:moveTo>
                    <a:pt x="24828" y="26399"/>
                  </a:moveTo>
                  <a:cubicBezTo>
                    <a:pt x="26713" y="26399"/>
                    <a:pt x="27970" y="26949"/>
                    <a:pt x="28363" y="27813"/>
                  </a:cubicBezTo>
                  <a:cubicBezTo>
                    <a:pt x="28913" y="29149"/>
                    <a:pt x="27420" y="31191"/>
                    <a:pt x="24671" y="33313"/>
                  </a:cubicBezTo>
                  <a:lnTo>
                    <a:pt x="24671" y="33391"/>
                  </a:lnTo>
                  <a:lnTo>
                    <a:pt x="23099" y="33391"/>
                  </a:lnTo>
                  <a:cubicBezTo>
                    <a:pt x="19564" y="33784"/>
                    <a:pt x="16107" y="34727"/>
                    <a:pt x="12885" y="36141"/>
                  </a:cubicBezTo>
                  <a:cubicBezTo>
                    <a:pt x="10136" y="37320"/>
                    <a:pt x="7464" y="38812"/>
                    <a:pt x="5029" y="40620"/>
                  </a:cubicBezTo>
                  <a:cubicBezTo>
                    <a:pt x="3222" y="40541"/>
                    <a:pt x="1965" y="40148"/>
                    <a:pt x="1572" y="39205"/>
                  </a:cubicBezTo>
                  <a:cubicBezTo>
                    <a:pt x="1022" y="37870"/>
                    <a:pt x="2515" y="35748"/>
                    <a:pt x="5264" y="33706"/>
                  </a:cubicBezTo>
                  <a:cubicBezTo>
                    <a:pt x="8171" y="33706"/>
                    <a:pt x="12493" y="32763"/>
                    <a:pt x="16971" y="30799"/>
                  </a:cubicBezTo>
                  <a:cubicBezTo>
                    <a:pt x="19799" y="29699"/>
                    <a:pt x="22392" y="28206"/>
                    <a:pt x="24828" y="26399"/>
                  </a:cubicBezTo>
                  <a:close/>
                  <a:moveTo>
                    <a:pt x="24828" y="33784"/>
                  </a:moveTo>
                  <a:cubicBezTo>
                    <a:pt x="26792" y="33784"/>
                    <a:pt x="27970" y="34256"/>
                    <a:pt x="28285" y="35120"/>
                  </a:cubicBezTo>
                  <a:lnTo>
                    <a:pt x="28285" y="35198"/>
                  </a:lnTo>
                  <a:cubicBezTo>
                    <a:pt x="29306" y="37555"/>
                    <a:pt x="24042" y="42034"/>
                    <a:pt x="16814" y="45176"/>
                  </a:cubicBezTo>
                  <a:cubicBezTo>
                    <a:pt x="14457" y="46198"/>
                    <a:pt x="12021" y="46983"/>
                    <a:pt x="9507" y="47533"/>
                  </a:cubicBezTo>
                  <a:cubicBezTo>
                    <a:pt x="8407" y="46748"/>
                    <a:pt x="7700" y="45491"/>
                    <a:pt x="7700" y="44155"/>
                  </a:cubicBezTo>
                  <a:cubicBezTo>
                    <a:pt x="7700" y="45884"/>
                    <a:pt x="6600" y="47455"/>
                    <a:pt x="4950" y="48005"/>
                  </a:cubicBezTo>
                  <a:cubicBezTo>
                    <a:pt x="3222" y="47926"/>
                    <a:pt x="1965" y="47455"/>
                    <a:pt x="1572" y="46591"/>
                  </a:cubicBezTo>
                  <a:cubicBezTo>
                    <a:pt x="943" y="45255"/>
                    <a:pt x="2436" y="43212"/>
                    <a:pt x="5186" y="41091"/>
                  </a:cubicBezTo>
                  <a:cubicBezTo>
                    <a:pt x="5290" y="41094"/>
                    <a:pt x="5396" y="41095"/>
                    <a:pt x="5504" y="41095"/>
                  </a:cubicBezTo>
                  <a:cubicBezTo>
                    <a:pt x="8403" y="41095"/>
                    <a:pt x="12577" y="40081"/>
                    <a:pt x="16971" y="38262"/>
                  </a:cubicBezTo>
                  <a:cubicBezTo>
                    <a:pt x="19721" y="37084"/>
                    <a:pt x="22392" y="35591"/>
                    <a:pt x="24828" y="33784"/>
                  </a:cubicBezTo>
                  <a:close/>
                  <a:moveTo>
                    <a:pt x="20742" y="0"/>
                  </a:moveTo>
                  <a:cubicBezTo>
                    <a:pt x="20742" y="2279"/>
                    <a:pt x="18935" y="4086"/>
                    <a:pt x="16657" y="4086"/>
                  </a:cubicBezTo>
                  <a:cubicBezTo>
                    <a:pt x="17442" y="4086"/>
                    <a:pt x="18149" y="4243"/>
                    <a:pt x="18857" y="4714"/>
                  </a:cubicBezTo>
                  <a:cubicBezTo>
                    <a:pt x="16814" y="5186"/>
                    <a:pt x="14850" y="5893"/>
                    <a:pt x="12964" y="6678"/>
                  </a:cubicBezTo>
                  <a:cubicBezTo>
                    <a:pt x="5186" y="10057"/>
                    <a:pt x="0" y="14771"/>
                    <a:pt x="1257" y="17364"/>
                  </a:cubicBezTo>
                  <a:cubicBezTo>
                    <a:pt x="1650" y="18306"/>
                    <a:pt x="2829" y="18856"/>
                    <a:pt x="4557" y="19013"/>
                  </a:cubicBezTo>
                  <a:cubicBezTo>
                    <a:pt x="1886" y="21135"/>
                    <a:pt x="629" y="23178"/>
                    <a:pt x="1257" y="24670"/>
                  </a:cubicBezTo>
                  <a:cubicBezTo>
                    <a:pt x="1650" y="25613"/>
                    <a:pt x="2829" y="26163"/>
                    <a:pt x="4557" y="26320"/>
                  </a:cubicBezTo>
                  <a:cubicBezTo>
                    <a:pt x="1886" y="28442"/>
                    <a:pt x="629" y="30563"/>
                    <a:pt x="1257" y="31977"/>
                  </a:cubicBezTo>
                  <a:cubicBezTo>
                    <a:pt x="1650" y="32998"/>
                    <a:pt x="2829" y="33470"/>
                    <a:pt x="4557" y="33627"/>
                  </a:cubicBezTo>
                  <a:cubicBezTo>
                    <a:pt x="1965" y="35748"/>
                    <a:pt x="550" y="37870"/>
                    <a:pt x="1257" y="39362"/>
                  </a:cubicBezTo>
                  <a:cubicBezTo>
                    <a:pt x="1650" y="40384"/>
                    <a:pt x="2829" y="40855"/>
                    <a:pt x="4557" y="41012"/>
                  </a:cubicBezTo>
                  <a:cubicBezTo>
                    <a:pt x="1886" y="43134"/>
                    <a:pt x="629" y="45255"/>
                    <a:pt x="1257" y="46669"/>
                  </a:cubicBezTo>
                  <a:cubicBezTo>
                    <a:pt x="1650" y="47769"/>
                    <a:pt x="2986" y="48319"/>
                    <a:pt x="4950" y="48398"/>
                  </a:cubicBezTo>
                  <a:cubicBezTo>
                    <a:pt x="6600" y="48948"/>
                    <a:pt x="7779" y="50440"/>
                    <a:pt x="7779" y="52248"/>
                  </a:cubicBezTo>
                  <a:cubicBezTo>
                    <a:pt x="7779" y="49969"/>
                    <a:pt x="9586" y="48162"/>
                    <a:pt x="11864" y="48162"/>
                  </a:cubicBezTo>
                  <a:cubicBezTo>
                    <a:pt x="11236" y="48162"/>
                    <a:pt x="10686" y="48005"/>
                    <a:pt x="10136" y="47769"/>
                  </a:cubicBezTo>
                  <a:cubicBezTo>
                    <a:pt x="12493" y="47219"/>
                    <a:pt x="14771" y="46512"/>
                    <a:pt x="17050" y="45569"/>
                  </a:cubicBezTo>
                  <a:cubicBezTo>
                    <a:pt x="24671" y="42269"/>
                    <a:pt x="29856" y="37634"/>
                    <a:pt x="28756" y="34963"/>
                  </a:cubicBezTo>
                  <a:cubicBezTo>
                    <a:pt x="28285" y="34020"/>
                    <a:pt x="27185" y="33470"/>
                    <a:pt x="25378" y="33313"/>
                  </a:cubicBezTo>
                  <a:cubicBezTo>
                    <a:pt x="27970" y="31191"/>
                    <a:pt x="29306" y="29070"/>
                    <a:pt x="28756" y="27656"/>
                  </a:cubicBezTo>
                  <a:cubicBezTo>
                    <a:pt x="28285" y="26635"/>
                    <a:pt x="27106" y="26163"/>
                    <a:pt x="25378" y="26006"/>
                  </a:cubicBezTo>
                  <a:cubicBezTo>
                    <a:pt x="28049" y="23885"/>
                    <a:pt x="29385" y="21763"/>
                    <a:pt x="28756" y="20271"/>
                  </a:cubicBezTo>
                  <a:cubicBezTo>
                    <a:pt x="28285" y="19328"/>
                    <a:pt x="27185" y="18778"/>
                    <a:pt x="25378" y="18621"/>
                  </a:cubicBezTo>
                  <a:cubicBezTo>
                    <a:pt x="28049" y="16499"/>
                    <a:pt x="29306" y="14378"/>
                    <a:pt x="28756" y="12964"/>
                  </a:cubicBezTo>
                  <a:cubicBezTo>
                    <a:pt x="28285" y="11942"/>
                    <a:pt x="27185" y="11392"/>
                    <a:pt x="25378" y="11314"/>
                  </a:cubicBezTo>
                  <a:cubicBezTo>
                    <a:pt x="28049" y="9193"/>
                    <a:pt x="29306" y="7071"/>
                    <a:pt x="28756" y="5578"/>
                  </a:cubicBezTo>
                  <a:cubicBezTo>
                    <a:pt x="28285" y="4478"/>
                    <a:pt x="26792" y="3929"/>
                    <a:pt x="24513" y="3929"/>
                  </a:cubicBezTo>
                  <a:lnTo>
                    <a:pt x="23649" y="3929"/>
                  </a:lnTo>
                  <a:cubicBezTo>
                    <a:pt x="21921" y="3379"/>
                    <a:pt x="20742" y="1807"/>
                    <a:pt x="20742" y="0"/>
                  </a:cubicBezTo>
                  <a:close/>
                </a:path>
              </a:pathLst>
            </a:custGeom>
            <a:solidFill>
              <a:schemeClr val="lt1"/>
            </a:solidFill>
            <a:ln w="9525">
              <a:solidFill>
                <a:srgbClr val="ffffff"/>
              </a:solidFill>
              <a:round/>
            </a:ln>
          </p:spPr>
          <p:style>
            <a:lnRef idx="0"/>
            <a:fillRef idx="0"/>
            <a:effectRef idx="0"/>
            <a:fontRef idx="minor"/>
          </p:style>
          <p:txBody>
            <a:bodyPr tIns="91440" bIns="91440" anchor="ctr">
              <a:noAutofit/>
            </a:bodyPr>
            <a:p>
              <a:endParaRPr b="0" lang="uk-UA" sz="1400" spc="-1" strike="noStrike">
                <a:solidFill>
                  <a:srgbClr val="000000"/>
                </a:solidFill>
                <a:latin typeface="Arial"/>
              </a:endParaRPr>
            </a:p>
          </p:txBody>
        </p:sp>
        <p:sp>
          <p:nvSpPr>
            <p:cNvPr id="1530" name="Google Shape;152;p13"/>
            <p:cNvSpPr/>
            <p:nvPr/>
          </p:nvSpPr>
          <p:spPr>
            <a:xfrm>
              <a:off x="-518760" y="297720"/>
              <a:ext cx="1021320" cy="1018080"/>
            </a:xfrm>
            <a:custGeom>
              <a:avLst/>
              <a:gdLst>
                <a:gd name="textAreaLeft" fmla="*/ 0 w 1021320"/>
                <a:gd name="textAreaRight" fmla="*/ 1021680 w 1021320"/>
                <a:gd name="textAreaTop" fmla="*/ 0 h 1018080"/>
                <a:gd name="textAreaBottom" fmla="*/ 1018440 h 1018080"/>
              </a:gdLst>
              <a:ahLst/>
              <a:rect l="textAreaLeft" t="textAreaTop" r="textAreaRight" b="textAreaBottom"/>
              <a:pathLst>
                <a:path w="52484" h="52327">
                  <a:moveTo>
                    <a:pt x="23885" y="79"/>
                  </a:moveTo>
                  <a:lnTo>
                    <a:pt x="22706" y="158"/>
                  </a:lnTo>
                  <a:lnTo>
                    <a:pt x="24435" y="16500"/>
                  </a:lnTo>
                  <a:lnTo>
                    <a:pt x="25613" y="16421"/>
                  </a:lnTo>
                  <a:lnTo>
                    <a:pt x="23885" y="79"/>
                  </a:lnTo>
                  <a:close/>
                  <a:moveTo>
                    <a:pt x="28206" y="1"/>
                  </a:moveTo>
                  <a:lnTo>
                    <a:pt x="26477" y="16343"/>
                  </a:lnTo>
                  <a:lnTo>
                    <a:pt x="27735" y="16500"/>
                  </a:lnTo>
                  <a:lnTo>
                    <a:pt x="29463" y="158"/>
                  </a:lnTo>
                  <a:lnTo>
                    <a:pt x="28206" y="1"/>
                  </a:lnTo>
                  <a:close/>
                  <a:moveTo>
                    <a:pt x="33549" y="944"/>
                  </a:moveTo>
                  <a:lnTo>
                    <a:pt x="28520" y="16657"/>
                  </a:lnTo>
                  <a:lnTo>
                    <a:pt x="29699" y="16971"/>
                  </a:lnTo>
                  <a:lnTo>
                    <a:pt x="34727" y="1336"/>
                  </a:lnTo>
                  <a:lnTo>
                    <a:pt x="33549" y="944"/>
                  </a:lnTo>
                  <a:close/>
                  <a:moveTo>
                    <a:pt x="18542" y="1101"/>
                  </a:moveTo>
                  <a:lnTo>
                    <a:pt x="17364" y="1494"/>
                  </a:lnTo>
                  <a:lnTo>
                    <a:pt x="22470" y="17207"/>
                  </a:lnTo>
                  <a:lnTo>
                    <a:pt x="23649" y="16814"/>
                  </a:lnTo>
                  <a:lnTo>
                    <a:pt x="18542" y="1101"/>
                  </a:lnTo>
                  <a:close/>
                  <a:moveTo>
                    <a:pt x="38655" y="3065"/>
                  </a:moveTo>
                  <a:lnTo>
                    <a:pt x="30406" y="17286"/>
                  </a:lnTo>
                  <a:lnTo>
                    <a:pt x="31506" y="17914"/>
                  </a:lnTo>
                  <a:lnTo>
                    <a:pt x="39755" y="3693"/>
                  </a:lnTo>
                  <a:lnTo>
                    <a:pt x="38655" y="3065"/>
                  </a:lnTo>
                  <a:close/>
                  <a:moveTo>
                    <a:pt x="13514" y="3301"/>
                  </a:moveTo>
                  <a:lnTo>
                    <a:pt x="12414" y="3851"/>
                  </a:lnTo>
                  <a:lnTo>
                    <a:pt x="20585" y="18150"/>
                  </a:lnTo>
                  <a:lnTo>
                    <a:pt x="21685" y="17521"/>
                  </a:lnTo>
                  <a:lnTo>
                    <a:pt x="13514" y="3301"/>
                  </a:lnTo>
                  <a:close/>
                  <a:moveTo>
                    <a:pt x="43212" y="6129"/>
                  </a:moveTo>
                  <a:lnTo>
                    <a:pt x="32213" y="18386"/>
                  </a:lnTo>
                  <a:lnTo>
                    <a:pt x="33077" y="19171"/>
                  </a:lnTo>
                  <a:lnTo>
                    <a:pt x="44155" y="6993"/>
                  </a:lnTo>
                  <a:lnTo>
                    <a:pt x="43212" y="6129"/>
                  </a:lnTo>
                  <a:close/>
                  <a:moveTo>
                    <a:pt x="8957" y="6443"/>
                  </a:moveTo>
                  <a:lnTo>
                    <a:pt x="8014" y="7229"/>
                  </a:lnTo>
                  <a:lnTo>
                    <a:pt x="19092" y="19486"/>
                  </a:lnTo>
                  <a:lnTo>
                    <a:pt x="20035" y="18621"/>
                  </a:lnTo>
                  <a:lnTo>
                    <a:pt x="8957" y="6443"/>
                  </a:lnTo>
                  <a:close/>
                  <a:moveTo>
                    <a:pt x="46984" y="10136"/>
                  </a:moveTo>
                  <a:lnTo>
                    <a:pt x="33706" y="19721"/>
                  </a:lnTo>
                  <a:lnTo>
                    <a:pt x="34413" y="20743"/>
                  </a:lnTo>
                  <a:lnTo>
                    <a:pt x="47769" y="11079"/>
                  </a:lnTo>
                  <a:lnTo>
                    <a:pt x="46984" y="10136"/>
                  </a:lnTo>
                  <a:close/>
                  <a:moveTo>
                    <a:pt x="5264" y="10450"/>
                  </a:moveTo>
                  <a:lnTo>
                    <a:pt x="4479" y="11393"/>
                  </a:lnTo>
                  <a:lnTo>
                    <a:pt x="17835" y="21135"/>
                  </a:lnTo>
                  <a:lnTo>
                    <a:pt x="18542" y="20114"/>
                  </a:lnTo>
                  <a:lnTo>
                    <a:pt x="5264" y="10450"/>
                  </a:lnTo>
                  <a:close/>
                  <a:moveTo>
                    <a:pt x="49891" y="14771"/>
                  </a:moveTo>
                  <a:lnTo>
                    <a:pt x="34884" y="21450"/>
                  </a:lnTo>
                  <a:lnTo>
                    <a:pt x="35356" y="22628"/>
                  </a:lnTo>
                  <a:lnTo>
                    <a:pt x="50441" y="15871"/>
                  </a:lnTo>
                  <a:lnTo>
                    <a:pt x="49891" y="14771"/>
                  </a:lnTo>
                  <a:close/>
                  <a:moveTo>
                    <a:pt x="2436" y="15164"/>
                  </a:moveTo>
                  <a:lnTo>
                    <a:pt x="1964" y="16264"/>
                  </a:lnTo>
                  <a:lnTo>
                    <a:pt x="16971" y="22942"/>
                  </a:lnTo>
                  <a:lnTo>
                    <a:pt x="17442" y="21843"/>
                  </a:lnTo>
                  <a:lnTo>
                    <a:pt x="2436" y="15164"/>
                  </a:lnTo>
                  <a:close/>
                  <a:moveTo>
                    <a:pt x="51776" y="19878"/>
                  </a:moveTo>
                  <a:lnTo>
                    <a:pt x="35670" y="23335"/>
                  </a:lnTo>
                  <a:lnTo>
                    <a:pt x="35906" y="24592"/>
                  </a:lnTo>
                  <a:lnTo>
                    <a:pt x="52012" y="21135"/>
                  </a:lnTo>
                  <a:lnTo>
                    <a:pt x="51776" y="19878"/>
                  </a:lnTo>
                  <a:close/>
                  <a:moveTo>
                    <a:pt x="629" y="20350"/>
                  </a:moveTo>
                  <a:lnTo>
                    <a:pt x="393" y="21528"/>
                  </a:lnTo>
                  <a:lnTo>
                    <a:pt x="16499" y="24985"/>
                  </a:lnTo>
                  <a:lnTo>
                    <a:pt x="16814" y="23728"/>
                  </a:lnTo>
                  <a:lnTo>
                    <a:pt x="629" y="20350"/>
                  </a:lnTo>
                  <a:close/>
                  <a:moveTo>
                    <a:pt x="36063" y="25300"/>
                  </a:moveTo>
                  <a:lnTo>
                    <a:pt x="36063" y="26635"/>
                  </a:lnTo>
                  <a:lnTo>
                    <a:pt x="52483" y="26635"/>
                  </a:lnTo>
                  <a:lnTo>
                    <a:pt x="52483" y="25378"/>
                  </a:lnTo>
                  <a:lnTo>
                    <a:pt x="36063" y="25300"/>
                  </a:lnTo>
                  <a:close/>
                  <a:moveTo>
                    <a:pt x="0" y="25771"/>
                  </a:moveTo>
                  <a:lnTo>
                    <a:pt x="0" y="27028"/>
                  </a:lnTo>
                  <a:lnTo>
                    <a:pt x="16421" y="27028"/>
                  </a:lnTo>
                  <a:lnTo>
                    <a:pt x="16499" y="25771"/>
                  </a:lnTo>
                  <a:close/>
                  <a:moveTo>
                    <a:pt x="35984" y="27421"/>
                  </a:moveTo>
                  <a:lnTo>
                    <a:pt x="35748" y="28599"/>
                  </a:lnTo>
                  <a:lnTo>
                    <a:pt x="51855" y="32056"/>
                  </a:lnTo>
                  <a:lnTo>
                    <a:pt x="52090" y="30799"/>
                  </a:lnTo>
                  <a:lnTo>
                    <a:pt x="35984" y="27421"/>
                  </a:lnTo>
                  <a:close/>
                  <a:moveTo>
                    <a:pt x="16578" y="27814"/>
                  </a:moveTo>
                  <a:lnTo>
                    <a:pt x="472" y="31192"/>
                  </a:lnTo>
                  <a:lnTo>
                    <a:pt x="707" y="32449"/>
                  </a:lnTo>
                  <a:lnTo>
                    <a:pt x="16814" y="28992"/>
                  </a:lnTo>
                  <a:lnTo>
                    <a:pt x="16578" y="27814"/>
                  </a:lnTo>
                  <a:close/>
                  <a:moveTo>
                    <a:pt x="35513" y="29385"/>
                  </a:moveTo>
                  <a:lnTo>
                    <a:pt x="35041" y="30485"/>
                  </a:lnTo>
                  <a:lnTo>
                    <a:pt x="50048" y="37242"/>
                  </a:lnTo>
                  <a:lnTo>
                    <a:pt x="50598" y="36063"/>
                  </a:lnTo>
                  <a:lnTo>
                    <a:pt x="35513" y="29385"/>
                  </a:lnTo>
                  <a:close/>
                  <a:moveTo>
                    <a:pt x="17128" y="29778"/>
                  </a:moveTo>
                  <a:lnTo>
                    <a:pt x="2122" y="36456"/>
                  </a:lnTo>
                  <a:lnTo>
                    <a:pt x="2593" y="37556"/>
                  </a:lnTo>
                  <a:lnTo>
                    <a:pt x="17678" y="30956"/>
                  </a:lnTo>
                  <a:lnTo>
                    <a:pt x="17128" y="29778"/>
                  </a:lnTo>
                  <a:close/>
                  <a:moveTo>
                    <a:pt x="34648" y="31271"/>
                  </a:moveTo>
                  <a:lnTo>
                    <a:pt x="33863" y="32292"/>
                  </a:lnTo>
                  <a:lnTo>
                    <a:pt x="47219" y="41956"/>
                  </a:lnTo>
                  <a:lnTo>
                    <a:pt x="47926" y="40934"/>
                  </a:lnTo>
                  <a:lnTo>
                    <a:pt x="34648" y="31271"/>
                  </a:lnTo>
                  <a:close/>
                  <a:moveTo>
                    <a:pt x="18149" y="31585"/>
                  </a:moveTo>
                  <a:lnTo>
                    <a:pt x="4714" y="41249"/>
                  </a:lnTo>
                  <a:lnTo>
                    <a:pt x="5500" y="42270"/>
                  </a:lnTo>
                  <a:lnTo>
                    <a:pt x="18778" y="32528"/>
                  </a:lnTo>
                  <a:lnTo>
                    <a:pt x="18149" y="31585"/>
                  </a:lnTo>
                  <a:close/>
                  <a:moveTo>
                    <a:pt x="33470" y="32921"/>
                  </a:moveTo>
                  <a:lnTo>
                    <a:pt x="32449" y="33706"/>
                  </a:lnTo>
                  <a:lnTo>
                    <a:pt x="43527" y="45963"/>
                  </a:lnTo>
                  <a:lnTo>
                    <a:pt x="44469" y="45099"/>
                  </a:lnTo>
                  <a:lnTo>
                    <a:pt x="33470" y="32921"/>
                  </a:lnTo>
                  <a:close/>
                  <a:moveTo>
                    <a:pt x="19406" y="33156"/>
                  </a:moveTo>
                  <a:lnTo>
                    <a:pt x="8328" y="45413"/>
                  </a:lnTo>
                  <a:lnTo>
                    <a:pt x="9271" y="46198"/>
                  </a:lnTo>
                  <a:lnTo>
                    <a:pt x="20349" y="34021"/>
                  </a:lnTo>
                  <a:lnTo>
                    <a:pt x="19406" y="33156"/>
                  </a:lnTo>
                  <a:close/>
                  <a:moveTo>
                    <a:pt x="31899" y="34256"/>
                  </a:moveTo>
                  <a:lnTo>
                    <a:pt x="30799" y="34885"/>
                  </a:lnTo>
                  <a:lnTo>
                    <a:pt x="39048" y="49105"/>
                  </a:lnTo>
                  <a:lnTo>
                    <a:pt x="40148" y="48477"/>
                  </a:lnTo>
                  <a:lnTo>
                    <a:pt x="31899" y="34256"/>
                  </a:lnTo>
                  <a:close/>
                  <a:moveTo>
                    <a:pt x="20978" y="34413"/>
                  </a:moveTo>
                  <a:lnTo>
                    <a:pt x="12728" y="48713"/>
                  </a:lnTo>
                  <a:lnTo>
                    <a:pt x="13828" y="49341"/>
                  </a:lnTo>
                  <a:lnTo>
                    <a:pt x="22078" y="35042"/>
                  </a:lnTo>
                  <a:lnTo>
                    <a:pt x="20978" y="34413"/>
                  </a:lnTo>
                  <a:close/>
                  <a:moveTo>
                    <a:pt x="30092" y="35199"/>
                  </a:moveTo>
                  <a:lnTo>
                    <a:pt x="28834" y="35592"/>
                  </a:lnTo>
                  <a:lnTo>
                    <a:pt x="33941" y="51227"/>
                  </a:lnTo>
                  <a:lnTo>
                    <a:pt x="35120" y="50834"/>
                  </a:lnTo>
                  <a:lnTo>
                    <a:pt x="30092" y="35199"/>
                  </a:lnTo>
                  <a:close/>
                  <a:moveTo>
                    <a:pt x="22863" y="35356"/>
                  </a:moveTo>
                  <a:lnTo>
                    <a:pt x="17756" y="50991"/>
                  </a:lnTo>
                  <a:lnTo>
                    <a:pt x="18935" y="51384"/>
                  </a:lnTo>
                  <a:lnTo>
                    <a:pt x="24042" y="35749"/>
                  </a:lnTo>
                  <a:lnTo>
                    <a:pt x="22863" y="35356"/>
                  </a:lnTo>
                  <a:close/>
                  <a:moveTo>
                    <a:pt x="24828" y="35828"/>
                  </a:moveTo>
                  <a:lnTo>
                    <a:pt x="23099" y="52248"/>
                  </a:lnTo>
                  <a:lnTo>
                    <a:pt x="24356" y="52327"/>
                  </a:lnTo>
                  <a:lnTo>
                    <a:pt x="26085" y="35985"/>
                  </a:lnTo>
                  <a:lnTo>
                    <a:pt x="24828" y="35828"/>
                  </a:lnTo>
                  <a:close/>
                  <a:moveTo>
                    <a:pt x="28127" y="35828"/>
                  </a:moveTo>
                  <a:lnTo>
                    <a:pt x="26870" y="35906"/>
                  </a:lnTo>
                  <a:lnTo>
                    <a:pt x="28599" y="52327"/>
                  </a:lnTo>
                  <a:lnTo>
                    <a:pt x="29856" y="52170"/>
                  </a:lnTo>
                  <a:lnTo>
                    <a:pt x="28127" y="35828"/>
                  </a:lnTo>
                  <a:close/>
                </a:path>
              </a:pathLst>
            </a:custGeom>
            <a:solidFill>
              <a:schemeClr val="lt1"/>
            </a:solidFill>
            <a:ln w="0">
              <a:noFill/>
            </a:ln>
          </p:spPr>
          <p:style>
            <a:lnRef idx="0"/>
            <a:fillRef idx="0"/>
            <a:effectRef idx="0"/>
            <a:fontRef idx="minor"/>
          </p:style>
          <p:txBody>
            <a:bodyPr tIns="91440" bIns="91440" anchor="ctr">
              <a:noAutofit/>
            </a:bodyPr>
            <a:p>
              <a:endParaRPr b="0" lang="uk-UA" sz="1400" spc="-1" strike="noStrike">
                <a:solidFill>
                  <a:srgbClr val="000000"/>
                </a:solidFill>
                <a:latin typeface="Arial"/>
              </a:endParaRPr>
            </a:p>
          </p:txBody>
        </p:sp>
      </p:grpSp>
      <p:sp>
        <p:nvSpPr>
          <p:cNvPr id="1531" name="PlaceHolder 5"/>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uk-UA" sz="1400" spc="-1" strike="noStrike">
                <a:solidFill>
                  <a:srgbClr val="000000"/>
                </a:solidFill>
                <a:latin typeface="Arial"/>
              </a:rPr>
              <a:t>Click to edit the outline text format</a:t>
            </a:r>
            <a:endParaRPr b="0" lang="uk-UA" sz="14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uk-UA" sz="1400" spc="-1" strike="noStrike">
                <a:solidFill>
                  <a:srgbClr val="000000"/>
                </a:solidFill>
                <a:latin typeface="Arial"/>
              </a:rPr>
              <a:t>Second Outline Level</a:t>
            </a:r>
            <a:endParaRPr b="0" lang="uk-UA" sz="14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uk-UA" sz="1400" spc="-1" strike="noStrike">
                <a:solidFill>
                  <a:srgbClr val="000000"/>
                </a:solidFill>
                <a:latin typeface="Arial"/>
              </a:rPr>
              <a:t>Third Outline Level</a:t>
            </a:r>
            <a:endParaRPr b="0" lang="uk-UA" sz="14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uk-UA" sz="1400" spc="-1" strike="noStrike">
                <a:solidFill>
                  <a:srgbClr val="000000"/>
                </a:solidFill>
                <a:latin typeface="Arial"/>
              </a:rPr>
              <a:t>Fourth Outline Level</a:t>
            </a:r>
            <a:endParaRPr b="0" lang="uk-UA" sz="14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uk-UA" sz="2000" spc="-1" strike="noStrike">
                <a:solidFill>
                  <a:srgbClr val="000000"/>
                </a:solidFill>
                <a:latin typeface="Arial"/>
              </a:rPr>
              <a:t>Fifth Outline Level</a:t>
            </a:r>
            <a:endParaRPr b="0" lang="uk-UA" sz="20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uk-UA" sz="2000" spc="-1" strike="noStrike">
                <a:solidFill>
                  <a:srgbClr val="000000"/>
                </a:solidFill>
                <a:latin typeface="Arial"/>
              </a:rPr>
              <a:t>Sixth Outline Level</a:t>
            </a:r>
            <a:endParaRPr b="0" lang="uk-UA" sz="20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uk-UA" sz="2000" spc="-1" strike="noStrike">
                <a:solidFill>
                  <a:srgbClr val="000000"/>
                </a:solidFill>
                <a:latin typeface="Arial"/>
              </a:rPr>
              <a:t>Seventh Outline Level</a:t>
            </a:r>
            <a:endParaRPr b="0" lang="uk-UA"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4065" r:id="rId6"/>
    <p:sldLayoutId id="2147484066" r:id="rId7"/>
    <p:sldLayoutId id="2147484067" r:id="rId8"/>
    <p:sldLayoutId id="2147484068" r:id="rId9"/>
    <p:sldLayoutId id="2147484069" r:id="rId10"/>
    <p:sldLayoutId id="2147484070" r:id="rId11"/>
    <p:sldLayoutId id="2147484071" r:id="rId12"/>
    <p:sldLayoutId id="2147484072" r:id="rId13"/>
    <p:sldLayoutId id="2147484073" r:id="rId14"/>
    <p:sldLayoutId id="2147484074" r:id="rId15"/>
    <p:sldLayoutId id="2147484075" r:id="rId16"/>
    <p:sldLayoutId id="2147484076" r:id="rId17"/>
  </p:sldLayoutIdLst>
</p:sldMaster>
</file>

<file path=ppt/slideMasters/slideMaster3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dk1"/>
        </a:solidFill>
      </p:bgPr>
    </p:bg>
    <p:spTree>
      <p:nvGrpSpPr>
        <p:cNvPr id="1" name=""/>
        <p:cNvGrpSpPr/>
        <p:nvPr/>
      </p:nvGrpSpPr>
      <p:grpSpPr>
        <a:xfrm>
          <a:off x="0" y="0"/>
          <a:ext cx="0" cy="0"/>
          <a:chOff x="0" y="0"/>
          <a:chExt cx="0" cy="0"/>
        </a:xfrm>
      </p:grpSpPr>
      <p:grpSp>
        <p:nvGrpSpPr>
          <p:cNvPr id="1568" name="Google Shape;133;p13"/>
          <p:cNvGrpSpPr/>
          <p:nvPr/>
        </p:nvGrpSpPr>
        <p:grpSpPr>
          <a:xfrm>
            <a:off x="2311200" y="2939400"/>
            <a:ext cx="6505920" cy="2203920"/>
            <a:chOff x="2311200" y="2939400"/>
            <a:chExt cx="6505920" cy="2203920"/>
          </a:xfrm>
        </p:grpSpPr>
        <p:pic>
          <p:nvPicPr>
            <p:cNvPr id="1569" name="Google Shape;134;p13" descr=""/>
            <p:cNvPicPr/>
            <p:nvPr/>
          </p:nvPicPr>
          <p:blipFill>
            <a:blip r:embed="rId2"/>
            <a:srcRect l="11666" t="2624" r="57865" b="63668"/>
            <a:stretch/>
          </p:blipFill>
          <p:spPr>
            <a:xfrm>
              <a:off x="5010480" y="2939400"/>
              <a:ext cx="3806640" cy="2203920"/>
            </a:xfrm>
            <a:prstGeom prst="rect">
              <a:avLst/>
            </a:prstGeom>
            <a:ln w="0">
              <a:noFill/>
            </a:ln>
          </p:spPr>
        </p:pic>
        <p:pic>
          <p:nvPicPr>
            <p:cNvPr id="1570" name="Google Shape;135;p13" descr=""/>
            <p:cNvPicPr/>
            <p:nvPr/>
          </p:nvPicPr>
          <p:blipFill>
            <a:blip r:embed="rId3"/>
            <a:srcRect l="26888" t="6006" r="26885" b="64348"/>
            <a:stretch/>
          </p:blipFill>
          <p:spPr>
            <a:xfrm>
              <a:off x="2311200" y="3470040"/>
              <a:ext cx="4986360" cy="1673280"/>
            </a:xfrm>
            <a:prstGeom prst="rect">
              <a:avLst/>
            </a:prstGeom>
            <a:ln w="0">
              <a:noFill/>
            </a:ln>
          </p:spPr>
        </p:pic>
      </p:grpSp>
      <p:grpSp>
        <p:nvGrpSpPr>
          <p:cNvPr id="1571" name="Google Shape;136;p13"/>
          <p:cNvGrpSpPr/>
          <p:nvPr/>
        </p:nvGrpSpPr>
        <p:grpSpPr>
          <a:xfrm>
            <a:off x="0" y="-12960"/>
            <a:ext cx="4251240" cy="2399400"/>
            <a:chOff x="0" y="-12960"/>
            <a:chExt cx="4251240" cy="2399400"/>
          </a:xfrm>
        </p:grpSpPr>
        <p:pic>
          <p:nvPicPr>
            <p:cNvPr id="1572" name="Google Shape;137;p13" descr=""/>
            <p:cNvPicPr/>
            <p:nvPr/>
          </p:nvPicPr>
          <p:blipFill>
            <a:blip r:embed="rId4"/>
            <a:srcRect l="48611" t="43133" r="25720" b="12392"/>
            <a:stretch/>
          </p:blipFill>
          <p:spPr>
            <a:xfrm>
              <a:off x="0" y="0"/>
              <a:ext cx="2631600" cy="2386440"/>
            </a:xfrm>
            <a:prstGeom prst="rect">
              <a:avLst/>
            </a:prstGeom>
            <a:ln w="0">
              <a:noFill/>
            </a:ln>
          </p:spPr>
        </p:pic>
        <p:pic>
          <p:nvPicPr>
            <p:cNvPr id="1573" name="Google Shape;138;p13" descr=""/>
            <p:cNvPicPr/>
            <p:nvPr/>
          </p:nvPicPr>
          <p:blipFill>
            <a:blip r:embed="rId5"/>
            <a:srcRect l="5591" t="19463" r="59874" b="55392"/>
            <a:stretch/>
          </p:blipFill>
          <p:spPr>
            <a:xfrm rot="10800000">
              <a:off x="360" y="-12960"/>
              <a:ext cx="4250880" cy="1618920"/>
            </a:xfrm>
            <a:prstGeom prst="rect">
              <a:avLst/>
            </a:prstGeom>
            <a:ln w="0">
              <a:noFill/>
            </a:ln>
          </p:spPr>
        </p:pic>
      </p:grpSp>
      <p:sp>
        <p:nvSpPr>
          <p:cNvPr id="1574" name="PlaceHolder 1"/>
          <p:cNvSpPr>
            <a:spLocks noGrp="1"/>
          </p:cNvSpPr>
          <p:nvPr>
            <p:ph type="title"/>
          </p:nvPr>
        </p:nvSpPr>
        <p:spPr>
          <a:xfrm>
            <a:off x="720000" y="444960"/>
            <a:ext cx="7703640" cy="572400"/>
          </a:xfrm>
          <a:prstGeom prst="rect">
            <a:avLst/>
          </a:prstGeom>
          <a:noFill/>
          <a:ln w="0">
            <a:noFill/>
          </a:ln>
        </p:spPr>
        <p:txBody>
          <a:bodyPr tIns="91440" bIns="91440" anchor="t">
            <a:noAutofit/>
          </a:bodyPr>
          <a:p>
            <a:pPr indent="0">
              <a:buNone/>
            </a:pPr>
            <a:r>
              <a:rPr b="0" lang="uk-UA" sz="2900" spc="-1" strike="noStrike">
                <a:solidFill>
                  <a:srgbClr val="000000"/>
                </a:solidFill>
                <a:latin typeface="Arial"/>
              </a:rPr>
              <a:t>Click to edit the title text format</a:t>
            </a:r>
            <a:endParaRPr b="0" lang="uk-UA" sz="2900" spc="-1" strike="noStrike">
              <a:solidFill>
                <a:srgbClr val="000000"/>
              </a:solidFill>
              <a:latin typeface="Arial"/>
            </a:endParaRPr>
          </a:p>
        </p:txBody>
      </p:sp>
      <p:sp>
        <p:nvSpPr>
          <p:cNvPr id="1575" name="PlaceHolder 2"/>
          <p:cNvSpPr>
            <a:spLocks noGrp="1"/>
          </p:cNvSpPr>
          <p:nvPr>
            <p:ph type="title"/>
          </p:nvPr>
        </p:nvSpPr>
        <p:spPr>
          <a:xfrm>
            <a:off x="1434240" y="1702080"/>
            <a:ext cx="876960" cy="848880"/>
          </a:xfrm>
          <a:prstGeom prst="rect">
            <a:avLst/>
          </a:prstGeom>
          <a:noFill/>
          <a:ln w="19080">
            <a:solidFill>
              <a:srgbClr val="ffffff"/>
            </a:solidFill>
            <a:round/>
          </a:ln>
        </p:spPr>
        <p:txBody>
          <a:bodyPr tIns="91440" bIns="91440" anchor="ctr">
            <a:noAutofit/>
          </a:bodyPr>
          <a:p>
            <a:pPr indent="0" algn="ctr">
              <a:lnSpc>
                <a:spcPct val="100000"/>
              </a:lnSpc>
              <a:buNone/>
            </a:pPr>
            <a:r>
              <a:rPr b="1" lang="uk-UA" sz="3000" spc="-1" strike="noStrike">
                <a:solidFill>
                  <a:schemeClr val="lt1"/>
                </a:solidFill>
                <a:latin typeface="Unbounded"/>
                <a:ea typeface="Unbounded"/>
              </a:rPr>
              <a:t>xx%</a:t>
            </a:r>
            <a:endParaRPr b="0" lang="uk-UA" sz="3000" spc="-1" strike="noStrike">
              <a:solidFill>
                <a:srgbClr val="000000"/>
              </a:solidFill>
              <a:latin typeface="Arial"/>
            </a:endParaRPr>
          </a:p>
        </p:txBody>
      </p:sp>
      <p:sp>
        <p:nvSpPr>
          <p:cNvPr id="1576" name="PlaceHolder 3"/>
          <p:cNvSpPr>
            <a:spLocks noGrp="1"/>
          </p:cNvSpPr>
          <p:nvPr>
            <p:ph type="title"/>
          </p:nvPr>
        </p:nvSpPr>
        <p:spPr>
          <a:xfrm>
            <a:off x="4133520" y="1702080"/>
            <a:ext cx="876960" cy="848880"/>
          </a:xfrm>
          <a:prstGeom prst="rect">
            <a:avLst/>
          </a:prstGeom>
          <a:noFill/>
          <a:ln w="19080">
            <a:solidFill>
              <a:srgbClr val="ffffff"/>
            </a:solidFill>
            <a:round/>
          </a:ln>
        </p:spPr>
        <p:txBody>
          <a:bodyPr tIns="91440" bIns="91440" anchor="ctr">
            <a:noAutofit/>
          </a:bodyPr>
          <a:p>
            <a:pPr indent="0" algn="ctr">
              <a:lnSpc>
                <a:spcPct val="100000"/>
              </a:lnSpc>
              <a:buNone/>
            </a:pPr>
            <a:r>
              <a:rPr b="1" lang="uk-UA" sz="3000" spc="-1" strike="noStrike">
                <a:solidFill>
                  <a:schemeClr val="lt1"/>
                </a:solidFill>
                <a:latin typeface="Unbounded"/>
                <a:ea typeface="Unbounded"/>
              </a:rPr>
              <a:t>xx%</a:t>
            </a:r>
            <a:endParaRPr b="0" lang="uk-UA" sz="3000" spc="-1" strike="noStrike">
              <a:solidFill>
                <a:srgbClr val="000000"/>
              </a:solidFill>
              <a:latin typeface="Arial"/>
            </a:endParaRPr>
          </a:p>
        </p:txBody>
      </p:sp>
      <p:sp>
        <p:nvSpPr>
          <p:cNvPr id="1577" name="PlaceHolder 4"/>
          <p:cNvSpPr>
            <a:spLocks noGrp="1"/>
          </p:cNvSpPr>
          <p:nvPr>
            <p:ph type="title"/>
          </p:nvPr>
        </p:nvSpPr>
        <p:spPr>
          <a:xfrm>
            <a:off x="6832800" y="1702080"/>
            <a:ext cx="876960" cy="848880"/>
          </a:xfrm>
          <a:prstGeom prst="rect">
            <a:avLst/>
          </a:prstGeom>
          <a:noFill/>
          <a:ln w="19080">
            <a:solidFill>
              <a:srgbClr val="ffffff"/>
            </a:solidFill>
            <a:round/>
          </a:ln>
        </p:spPr>
        <p:txBody>
          <a:bodyPr tIns="91440" bIns="91440" anchor="ctr">
            <a:noAutofit/>
          </a:bodyPr>
          <a:p>
            <a:pPr indent="0" algn="ctr">
              <a:lnSpc>
                <a:spcPct val="100000"/>
              </a:lnSpc>
              <a:buNone/>
            </a:pPr>
            <a:r>
              <a:rPr b="1" lang="uk-UA" sz="3000" spc="-1" strike="noStrike">
                <a:solidFill>
                  <a:schemeClr val="lt1"/>
                </a:solidFill>
                <a:latin typeface="Unbounded"/>
                <a:ea typeface="Unbounded"/>
              </a:rPr>
              <a:t>xx%</a:t>
            </a:r>
            <a:endParaRPr b="0" lang="uk-UA" sz="3000" spc="-1" strike="noStrike">
              <a:solidFill>
                <a:srgbClr val="000000"/>
              </a:solidFill>
              <a:latin typeface="Arial"/>
            </a:endParaRPr>
          </a:p>
        </p:txBody>
      </p:sp>
      <p:grpSp>
        <p:nvGrpSpPr>
          <p:cNvPr id="1578" name="Google Shape;149;p13"/>
          <p:cNvGrpSpPr/>
          <p:nvPr/>
        </p:nvGrpSpPr>
        <p:grpSpPr>
          <a:xfrm>
            <a:off x="-518760" y="297720"/>
            <a:ext cx="9494280" cy="5457600"/>
            <a:chOff x="-518760" y="297720"/>
            <a:chExt cx="9494280" cy="5457600"/>
          </a:xfrm>
        </p:grpSpPr>
        <p:sp>
          <p:nvSpPr>
            <p:cNvPr id="1579" name="Google Shape;150;p13"/>
            <p:cNvSpPr/>
            <p:nvPr/>
          </p:nvSpPr>
          <p:spPr>
            <a:xfrm>
              <a:off x="220320" y="4650480"/>
              <a:ext cx="1545120" cy="350280"/>
            </a:xfrm>
            <a:custGeom>
              <a:avLst/>
              <a:gdLst>
                <a:gd name="textAreaLeft" fmla="*/ 0 w 1545120"/>
                <a:gd name="textAreaRight" fmla="*/ 1545480 w 1545120"/>
                <a:gd name="textAreaTop" fmla="*/ 0 h 350280"/>
                <a:gd name="textAreaBottom" fmla="*/ 350640 h 350280"/>
              </a:gdLst>
              <a:ahLst/>
              <a:rect l="textAreaLeft" t="textAreaTop" r="textAreaRight" b="textAreaBottom"/>
              <a:pathLst>
                <a:path w="61812" h="14026">
                  <a:moveTo>
                    <a:pt x="7040" y="0"/>
                  </a:moveTo>
                  <a:cubicBezTo>
                    <a:pt x="6987" y="532"/>
                    <a:pt x="6934" y="1036"/>
                    <a:pt x="6907" y="1541"/>
                  </a:cubicBezTo>
                  <a:cubicBezTo>
                    <a:pt x="6695" y="4410"/>
                    <a:pt x="4410" y="6721"/>
                    <a:pt x="1515" y="6907"/>
                  </a:cubicBezTo>
                  <a:cubicBezTo>
                    <a:pt x="1010" y="6933"/>
                    <a:pt x="506" y="6986"/>
                    <a:pt x="1" y="7013"/>
                  </a:cubicBezTo>
                  <a:cubicBezTo>
                    <a:pt x="506" y="7066"/>
                    <a:pt x="1010" y="7119"/>
                    <a:pt x="1515" y="7146"/>
                  </a:cubicBezTo>
                  <a:cubicBezTo>
                    <a:pt x="4410" y="7332"/>
                    <a:pt x="6695" y="9642"/>
                    <a:pt x="6907" y="12511"/>
                  </a:cubicBezTo>
                  <a:cubicBezTo>
                    <a:pt x="6934" y="13016"/>
                    <a:pt x="6960" y="13521"/>
                    <a:pt x="7013" y="14025"/>
                  </a:cubicBezTo>
                  <a:cubicBezTo>
                    <a:pt x="7066" y="13521"/>
                    <a:pt x="7120" y="13016"/>
                    <a:pt x="7146" y="12511"/>
                  </a:cubicBezTo>
                  <a:cubicBezTo>
                    <a:pt x="7359" y="9642"/>
                    <a:pt x="9643" y="7332"/>
                    <a:pt x="12538" y="7146"/>
                  </a:cubicBezTo>
                  <a:cubicBezTo>
                    <a:pt x="13043" y="7119"/>
                    <a:pt x="13548" y="7066"/>
                    <a:pt x="14052" y="7013"/>
                  </a:cubicBezTo>
                  <a:cubicBezTo>
                    <a:pt x="13548" y="6986"/>
                    <a:pt x="13043" y="6933"/>
                    <a:pt x="12538" y="6907"/>
                  </a:cubicBezTo>
                  <a:cubicBezTo>
                    <a:pt x="9643" y="6694"/>
                    <a:pt x="7359" y="4410"/>
                    <a:pt x="7173" y="1541"/>
                  </a:cubicBezTo>
                  <a:cubicBezTo>
                    <a:pt x="7120" y="1036"/>
                    <a:pt x="7066" y="532"/>
                    <a:pt x="7040" y="0"/>
                  </a:cubicBezTo>
                  <a:close/>
                  <a:moveTo>
                    <a:pt x="30893" y="0"/>
                  </a:moveTo>
                  <a:cubicBezTo>
                    <a:pt x="30840" y="532"/>
                    <a:pt x="30813" y="1036"/>
                    <a:pt x="30787" y="1541"/>
                  </a:cubicBezTo>
                  <a:cubicBezTo>
                    <a:pt x="30574" y="4410"/>
                    <a:pt x="28263" y="6694"/>
                    <a:pt x="25394" y="6880"/>
                  </a:cubicBezTo>
                  <a:cubicBezTo>
                    <a:pt x="24890" y="6933"/>
                    <a:pt x="24385" y="6986"/>
                    <a:pt x="23880" y="7013"/>
                  </a:cubicBezTo>
                  <a:cubicBezTo>
                    <a:pt x="24385" y="7066"/>
                    <a:pt x="24890" y="7119"/>
                    <a:pt x="25394" y="7146"/>
                  </a:cubicBezTo>
                  <a:cubicBezTo>
                    <a:pt x="28290" y="7332"/>
                    <a:pt x="30574" y="9642"/>
                    <a:pt x="30787" y="12511"/>
                  </a:cubicBezTo>
                  <a:cubicBezTo>
                    <a:pt x="30813" y="13016"/>
                    <a:pt x="30866" y="13521"/>
                    <a:pt x="30893" y="14025"/>
                  </a:cubicBezTo>
                  <a:cubicBezTo>
                    <a:pt x="30946" y="13521"/>
                    <a:pt x="30999" y="13016"/>
                    <a:pt x="31026" y="12511"/>
                  </a:cubicBezTo>
                  <a:cubicBezTo>
                    <a:pt x="31238" y="9642"/>
                    <a:pt x="33522" y="7332"/>
                    <a:pt x="36418" y="7146"/>
                  </a:cubicBezTo>
                  <a:cubicBezTo>
                    <a:pt x="36922" y="7119"/>
                    <a:pt x="37427" y="7066"/>
                    <a:pt x="37932" y="7013"/>
                  </a:cubicBezTo>
                  <a:cubicBezTo>
                    <a:pt x="37427" y="6960"/>
                    <a:pt x="36922" y="6933"/>
                    <a:pt x="36418" y="6907"/>
                  </a:cubicBezTo>
                  <a:cubicBezTo>
                    <a:pt x="33522" y="6721"/>
                    <a:pt x="31212" y="4410"/>
                    <a:pt x="31026" y="1541"/>
                  </a:cubicBezTo>
                  <a:cubicBezTo>
                    <a:pt x="30999" y="1036"/>
                    <a:pt x="30946" y="532"/>
                    <a:pt x="30893" y="0"/>
                  </a:cubicBezTo>
                  <a:close/>
                  <a:moveTo>
                    <a:pt x="54772" y="0"/>
                  </a:moveTo>
                  <a:cubicBezTo>
                    <a:pt x="54719" y="532"/>
                    <a:pt x="54692" y="1036"/>
                    <a:pt x="54639" y="1541"/>
                  </a:cubicBezTo>
                  <a:cubicBezTo>
                    <a:pt x="54453" y="4410"/>
                    <a:pt x="52143" y="6694"/>
                    <a:pt x="49274" y="6880"/>
                  </a:cubicBezTo>
                  <a:cubicBezTo>
                    <a:pt x="48769" y="6933"/>
                    <a:pt x="48264" y="6986"/>
                    <a:pt x="47733" y="7013"/>
                  </a:cubicBezTo>
                  <a:cubicBezTo>
                    <a:pt x="48264" y="7066"/>
                    <a:pt x="48769" y="7119"/>
                    <a:pt x="49274" y="7146"/>
                  </a:cubicBezTo>
                  <a:cubicBezTo>
                    <a:pt x="52143" y="7332"/>
                    <a:pt x="54453" y="9642"/>
                    <a:pt x="54639" y="12511"/>
                  </a:cubicBezTo>
                  <a:cubicBezTo>
                    <a:pt x="54666" y="13016"/>
                    <a:pt x="54719" y="13521"/>
                    <a:pt x="54772" y="14025"/>
                  </a:cubicBezTo>
                  <a:cubicBezTo>
                    <a:pt x="54825" y="13521"/>
                    <a:pt x="54852" y="13016"/>
                    <a:pt x="54905" y="12511"/>
                  </a:cubicBezTo>
                  <a:cubicBezTo>
                    <a:pt x="55091" y="9616"/>
                    <a:pt x="57402" y="7332"/>
                    <a:pt x="60297" y="7146"/>
                  </a:cubicBezTo>
                  <a:cubicBezTo>
                    <a:pt x="60802" y="7119"/>
                    <a:pt x="61306" y="7066"/>
                    <a:pt x="61811" y="7013"/>
                  </a:cubicBezTo>
                  <a:cubicBezTo>
                    <a:pt x="61280" y="6986"/>
                    <a:pt x="60775" y="6933"/>
                    <a:pt x="60297" y="6907"/>
                  </a:cubicBezTo>
                  <a:cubicBezTo>
                    <a:pt x="57402" y="6721"/>
                    <a:pt x="55117" y="4410"/>
                    <a:pt x="54905" y="1541"/>
                  </a:cubicBezTo>
                  <a:cubicBezTo>
                    <a:pt x="54878" y="1036"/>
                    <a:pt x="54825" y="532"/>
                    <a:pt x="54772" y="0"/>
                  </a:cubicBezTo>
                  <a:close/>
                </a:path>
              </a:pathLst>
            </a:custGeom>
            <a:noFill/>
            <a:ln w="19050">
              <a:solidFill>
                <a:srgbClr val="ffffff"/>
              </a:solidFill>
              <a:round/>
            </a:ln>
          </p:spPr>
          <p:style>
            <a:lnRef idx="0"/>
            <a:fillRef idx="0"/>
            <a:effectRef idx="0"/>
            <a:fontRef idx="minor"/>
          </p:style>
          <p:txBody>
            <a:bodyPr tIns="91440" bIns="91440" anchor="ctr">
              <a:noAutofit/>
            </a:bodyPr>
            <a:p>
              <a:endParaRPr b="0" lang="uk-UA" sz="1400" spc="-1" strike="noStrike">
                <a:solidFill>
                  <a:srgbClr val="ffffff"/>
                </a:solidFill>
                <a:latin typeface="Arial"/>
              </a:endParaRPr>
            </a:p>
          </p:txBody>
        </p:sp>
        <p:sp>
          <p:nvSpPr>
            <p:cNvPr id="1580" name="Google Shape;151;p13"/>
            <p:cNvSpPr/>
            <p:nvPr/>
          </p:nvSpPr>
          <p:spPr>
            <a:xfrm>
              <a:off x="8229600" y="4449600"/>
              <a:ext cx="745920" cy="1305720"/>
            </a:xfrm>
            <a:custGeom>
              <a:avLst/>
              <a:gdLst>
                <a:gd name="textAreaLeft" fmla="*/ 0 w 745920"/>
                <a:gd name="textAreaRight" fmla="*/ 746280 w 745920"/>
                <a:gd name="textAreaTop" fmla="*/ 0 h 1305720"/>
                <a:gd name="textAreaBottom" fmla="*/ 1306080 h 1305720"/>
              </a:gdLst>
              <a:ahLst/>
              <a:rect l="textAreaLeft" t="textAreaTop" r="textAreaRight" b="textAreaBottom"/>
              <a:pathLst>
                <a:path w="29856" h="52248">
                  <a:moveTo>
                    <a:pt x="20668" y="8089"/>
                  </a:moveTo>
                  <a:cubicBezTo>
                    <a:pt x="20666" y="8116"/>
                    <a:pt x="20665" y="8144"/>
                    <a:pt x="20664" y="8171"/>
                  </a:cubicBezTo>
                  <a:cubicBezTo>
                    <a:pt x="20665" y="8144"/>
                    <a:pt x="20667" y="8116"/>
                    <a:pt x="20668" y="8089"/>
                  </a:cubicBezTo>
                  <a:close/>
                  <a:moveTo>
                    <a:pt x="24585" y="4346"/>
                  </a:moveTo>
                  <a:cubicBezTo>
                    <a:pt x="26590" y="4346"/>
                    <a:pt x="27886" y="4872"/>
                    <a:pt x="28285" y="5736"/>
                  </a:cubicBezTo>
                  <a:cubicBezTo>
                    <a:pt x="28913" y="7071"/>
                    <a:pt x="27420" y="9193"/>
                    <a:pt x="24671" y="11235"/>
                  </a:cubicBezTo>
                  <a:lnTo>
                    <a:pt x="24435" y="11235"/>
                  </a:lnTo>
                  <a:cubicBezTo>
                    <a:pt x="24042" y="11235"/>
                    <a:pt x="23571" y="11235"/>
                    <a:pt x="23099" y="11314"/>
                  </a:cubicBezTo>
                  <a:cubicBezTo>
                    <a:pt x="19642" y="11707"/>
                    <a:pt x="16185" y="12649"/>
                    <a:pt x="12885" y="14142"/>
                  </a:cubicBezTo>
                  <a:cubicBezTo>
                    <a:pt x="10136" y="15242"/>
                    <a:pt x="7464" y="16735"/>
                    <a:pt x="5029" y="18542"/>
                  </a:cubicBezTo>
                  <a:cubicBezTo>
                    <a:pt x="3222" y="18542"/>
                    <a:pt x="1965" y="18071"/>
                    <a:pt x="1572" y="17206"/>
                  </a:cubicBezTo>
                  <a:cubicBezTo>
                    <a:pt x="550" y="14849"/>
                    <a:pt x="5814" y="10292"/>
                    <a:pt x="13043" y="7150"/>
                  </a:cubicBezTo>
                  <a:cubicBezTo>
                    <a:pt x="15085" y="6286"/>
                    <a:pt x="17128" y="5578"/>
                    <a:pt x="19249" y="5107"/>
                  </a:cubicBezTo>
                  <a:cubicBezTo>
                    <a:pt x="20170" y="5798"/>
                    <a:pt x="20716" y="6938"/>
                    <a:pt x="20668" y="8089"/>
                  </a:cubicBezTo>
                  <a:lnTo>
                    <a:pt x="20668" y="8089"/>
                  </a:lnTo>
                  <a:cubicBezTo>
                    <a:pt x="20775" y="6395"/>
                    <a:pt x="21790" y="4941"/>
                    <a:pt x="23413" y="4400"/>
                  </a:cubicBezTo>
                  <a:cubicBezTo>
                    <a:pt x="23827" y="4363"/>
                    <a:pt x="24218" y="4346"/>
                    <a:pt x="24585" y="4346"/>
                  </a:cubicBezTo>
                  <a:close/>
                  <a:moveTo>
                    <a:pt x="24121" y="11707"/>
                  </a:moveTo>
                  <a:cubicBezTo>
                    <a:pt x="21842" y="13278"/>
                    <a:pt x="19407" y="14692"/>
                    <a:pt x="16814" y="15792"/>
                  </a:cubicBezTo>
                  <a:cubicBezTo>
                    <a:pt x="13278" y="17364"/>
                    <a:pt x="9586" y="18306"/>
                    <a:pt x="5736" y="18542"/>
                  </a:cubicBezTo>
                  <a:cubicBezTo>
                    <a:pt x="8014" y="16971"/>
                    <a:pt x="10528" y="15556"/>
                    <a:pt x="13121" y="14457"/>
                  </a:cubicBezTo>
                  <a:cubicBezTo>
                    <a:pt x="16264" y="13042"/>
                    <a:pt x="19721" y="12100"/>
                    <a:pt x="23178" y="11707"/>
                  </a:cubicBezTo>
                  <a:close/>
                  <a:moveTo>
                    <a:pt x="24828" y="11707"/>
                  </a:moveTo>
                  <a:cubicBezTo>
                    <a:pt x="26713" y="11785"/>
                    <a:pt x="27970" y="12257"/>
                    <a:pt x="28285" y="13121"/>
                  </a:cubicBezTo>
                  <a:cubicBezTo>
                    <a:pt x="28835" y="14457"/>
                    <a:pt x="27420" y="16499"/>
                    <a:pt x="24671" y="18621"/>
                  </a:cubicBezTo>
                  <a:lnTo>
                    <a:pt x="24435" y="18621"/>
                  </a:lnTo>
                  <a:cubicBezTo>
                    <a:pt x="24042" y="18621"/>
                    <a:pt x="23571" y="18699"/>
                    <a:pt x="23099" y="18699"/>
                  </a:cubicBezTo>
                  <a:cubicBezTo>
                    <a:pt x="19564" y="19092"/>
                    <a:pt x="16185" y="20035"/>
                    <a:pt x="12885" y="21528"/>
                  </a:cubicBezTo>
                  <a:cubicBezTo>
                    <a:pt x="10136" y="22628"/>
                    <a:pt x="7464" y="24120"/>
                    <a:pt x="5029" y="25927"/>
                  </a:cubicBezTo>
                  <a:cubicBezTo>
                    <a:pt x="3222" y="25849"/>
                    <a:pt x="1965" y="25377"/>
                    <a:pt x="1572" y="24592"/>
                  </a:cubicBezTo>
                  <a:cubicBezTo>
                    <a:pt x="943" y="23256"/>
                    <a:pt x="2436" y="21135"/>
                    <a:pt x="5186" y="19092"/>
                  </a:cubicBezTo>
                  <a:cubicBezTo>
                    <a:pt x="8093" y="19092"/>
                    <a:pt x="12414" y="18149"/>
                    <a:pt x="16971" y="16185"/>
                  </a:cubicBezTo>
                  <a:cubicBezTo>
                    <a:pt x="19721" y="15007"/>
                    <a:pt x="22392" y="13514"/>
                    <a:pt x="24828" y="11707"/>
                  </a:cubicBezTo>
                  <a:close/>
                  <a:moveTo>
                    <a:pt x="24121" y="19092"/>
                  </a:moveTo>
                  <a:cubicBezTo>
                    <a:pt x="21842" y="20663"/>
                    <a:pt x="19407" y="22078"/>
                    <a:pt x="16814" y="23178"/>
                  </a:cubicBezTo>
                  <a:cubicBezTo>
                    <a:pt x="13278" y="24749"/>
                    <a:pt x="9586" y="25692"/>
                    <a:pt x="5736" y="25927"/>
                  </a:cubicBezTo>
                  <a:cubicBezTo>
                    <a:pt x="8014" y="24356"/>
                    <a:pt x="10528" y="22942"/>
                    <a:pt x="13121" y="21842"/>
                  </a:cubicBezTo>
                  <a:cubicBezTo>
                    <a:pt x="16264" y="20428"/>
                    <a:pt x="19721" y="19485"/>
                    <a:pt x="23178" y="19092"/>
                  </a:cubicBezTo>
                  <a:close/>
                  <a:moveTo>
                    <a:pt x="24042" y="26399"/>
                  </a:moveTo>
                  <a:lnTo>
                    <a:pt x="24042" y="26477"/>
                  </a:lnTo>
                  <a:cubicBezTo>
                    <a:pt x="21764" y="28049"/>
                    <a:pt x="19328" y="29384"/>
                    <a:pt x="16814" y="30484"/>
                  </a:cubicBezTo>
                  <a:cubicBezTo>
                    <a:pt x="13278" y="31977"/>
                    <a:pt x="9586" y="32998"/>
                    <a:pt x="5814" y="33234"/>
                  </a:cubicBezTo>
                  <a:cubicBezTo>
                    <a:pt x="8093" y="31663"/>
                    <a:pt x="10528" y="30249"/>
                    <a:pt x="13043" y="29227"/>
                  </a:cubicBezTo>
                  <a:cubicBezTo>
                    <a:pt x="16264" y="27734"/>
                    <a:pt x="19642" y="26870"/>
                    <a:pt x="23178" y="26477"/>
                  </a:cubicBezTo>
                  <a:cubicBezTo>
                    <a:pt x="23492" y="26399"/>
                    <a:pt x="23806" y="26399"/>
                    <a:pt x="24042" y="26399"/>
                  </a:cubicBezTo>
                  <a:close/>
                  <a:moveTo>
                    <a:pt x="24828" y="19092"/>
                  </a:moveTo>
                  <a:cubicBezTo>
                    <a:pt x="26713" y="19092"/>
                    <a:pt x="27970" y="19642"/>
                    <a:pt x="28285" y="20428"/>
                  </a:cubicBezTo>
                  <a:cubicBezTo>
                    <a:pt x="28835" y="21842"/>
                    <a:pt x="27420" y="23885"/>
                    <a:pt x="24592" y="26006"/>
                  </a:cubicBezTo>
                  <a:lnTo>
                    <a:pt x="24435" y="26006"/>
                  </a:lnTo>
                  <a:cubicBezTo>
                    <a:pt x="24042" y="26006"/>
                    <a:pt x="23571" y="26006"/>
                    <a:pt x="23099" y="26085"/>
                  </a:cubicBezTo>
                  <a:cubicBezTo>
                    <a:pt x="19564" y="26477"/>
                    <a:pt x="16185" y="27420"/>
                    <a:pt x="12885" y="28913"/>
                  </a:cubicBezTo>
                  <a:cubicBezTo>
                    <a:pt x="10136" y="30013"/>
                    <a:pt x="7464" y="31506"/>
                    <a:pt x="5029" y="33313"/>
                  </a:cubicBezTo>
                  <a:cubicBezTo>
                    <a:pt x="3222" y="33156"/>
                    <a:pt x="1965" y="32763"/>
                    <a:pt x="1572" y="31820"/>
                  </a:cubicBezTo>
                  <a:lnTo>
                    <a:pt x="1572" y="31899"/>
                  </a:lnTo>
                  <a:cubicBezTo>
                    <a:pt x="943" y="30563"/>
                    <a:pt x="2436" y="28520"/>
                    <a:pt x="5186" y="26399"/>
                  </a:cubicBezTo>
                  <a:cubicBezTo>
                    <a:pt x="5290" y="26402"/>
                    <a:pt x="5396" y="26403"/>
                    <a:pt x="5503" y="26403"/>
                  </a:cubicBezTo>
                  <a:cubicBezTo>
                    <a:pt x="8403" y="26403"/>
                    <a:pt x="12577" y="25386"/>
                    <a:pt x="16971" y="23492"/>
                  </a:cubicBezTo>
                  <a:cubicBezTo>
                    <a:pt x="19721" y="22392"/>
                    <a:pt x="22392" y="20899"/>
                    <a:pt x="24828" y="19092"/>
                  </a:cubicBezTo>
                  <a:close/>
                  <a:moveTo>
                    <a:pt x="24121" y="33784"/>
                  </a:moveTo>
                  <a:cubicBezTo>
                    <a:pt x="21842" y="35434"/>
                    <a:pt x="19328" y="36770"/>
                    <a:pt x="16735" y="37870"/>
                  </a:cubicBezTo>
                  <a:cubicBezTo>
                    <a:pt x="13314" y="39425"/>
                    <a:pt x="9662" y="40364"/>
                    <a:pt x="5855" y="40612"/>
                  </a:cubicBezTo>
                  <a:lnTo>
                    <a:pt x="5855" y="40612"/>
                  </a:lnTo>
                  <a:cubicBezTo>
                    <a:pt x="8099" y="38999"/>
                    <a:pt x="10495" y="37615"/>
                    <a:pt x="13043" y="36534"/>
                  </a:cubicBezTo>
                  <a:cubicBezTo>
                    <a:pt x="16264" y="35120"/>
                    <a:pt x="19642" y="34177"/>
                    <a:pt x="23099" y="33784"/>
                  </a:cubicBezTo>
                  <a:close/>
                  <a:moveTo>
                    <a:pt x="24828" y="26399"/>
                  </a:moveTo>
                  <a:cubicBezTo>
                    <a:pt x="26713" y="26399"/>
                    <a:pt x="27970" y="26949"/>
                    <a:pt x="28363" y="27813"/>
                  </a:cubicBezTo>
                  <a:cubicBezTo>
                    <a:pt x="28913" y="29149"/>
                    <a:pt x="27420" y="31191"/>
                    <a:pt x="24671" y="33313"/>
                  </a:cubicBezTo>
                  <a:lnTo>
                    <a:pt x="24671" y="33391"/>
                  </a:lnTo>
                  <a:lnTo>
                    <a:pt x="23099" y="33391"/>
                  </a:lnTo>
                  <a:cubicBezTo>
                    <a:pt x="19564" y="33784"/>
                    <a:pt x="16107" y="34727"/>
                    <a:pt x="12885" y="36141"/>
                  </a:cubicBezTo>
                  <a:cubicBezTo>
                    <a:pt x="10136" y="37320"/>
                    <a:pt x="7464" y="38812"/>
                    <a:pt x="5029" y="40620"/>
                  </a:cubicBezTo>
                  <a:cubicBezTo>
                    <a:pt x="3222" y="40541"/>
                    <a:pt x="1965" y="40148"/>
                    <a:pt x="1572" y="39205"/>
                  </a:cubicBezTo>
                  <a:cubicBezTo>
                    <a:pt x="1022" y="37870"/>
                    <a:pt x="2515" y="35748"/>
                    <a:pt x="5264" y="33706"/>
                  </a:cubicBezTo>
                  <a:cubicBezTo>
                    <a:pt x="8171" y="33706"/>
                    <a:pt x="12493" y="32763"/>
                    <a:pt x="16971" y="30799"/>
                  </a:cubicBezTo>
                  <a:cubicBezTo>
                    <a:pt x="19799" y="29699"/>
                    <a:pt x="22392" y="28206"/>
                    <a:pt x="24828" y="26399"/>
                  </a:cubicBezTo>
                  <a:close/>
                  <a:moveTo>
                    <a:pt x="24828" y="33784"/>
                  </a:moveTo>
                  <a:cubicBezTo>
                    <a:pt x="26792" y="33784"/>
                    <a:pt x="27970" y="34256"/>
                    <a:pt x="28285" y="35120"/>
                  </a:cubicBezTo>
                  <a:lnTo>
                    <a:pt x="28285" y="35198"/>
                  </a:lnTo>
                  <a:cubicBezTo>
                    <a:pt x="29306" y="37555"/>
                    <a:pt x="24042" y="42034"/>
                    <a:pt x="16814" y="45176"/>
                  </a:cubicBezTo>
                  <a:cubicBezTo>
                    <a:pt x="14457" y="46198"/>
                    <a:pt x="12021" y="46983"/>
                    <a:pt x="9507" y="47533"/>
                  </a:cubicBezTo>
                  <a:cubicBezTo>
                    <a:pt x="8407" y="46748"/>
                    <a:pt x="7700" y="45491"/>
                    <a:pt x="7700" y="44155"/>
                  </a:cubicBezTo>
                  <a:cubicBezTo>
                    <a:pt x="7700" y="45884"/>
                    <a:pt x="6600" y="47455"/>
                    <a:pt x="4950" y="48005"/>
                  </a:cubicBezTo>
                  <a:cubicBezTo>
                    <a:pt x="3222" y="47926"/>
                    <a:pt x="1965" y="47455"/>
                    <a:pt x="1572" y="46591"/>
                  </a:cubicBezTo>
                  <a:cubicBezTo>
                    <a:pt x="943" y="45255"/>
                    <a:pt x="2436" y="43212"/>
                    <a:pt x="5186" y="41091"/>
                  </a:cubicBezTo>
                  <a:cubicBezTo>
                    <a:pt x="5290" y="41094"/>
                    <a:pt x="5396" y="41095"/>
                    <a:pt x="5504" y="41095"/>
                  </a:cubicBezTo>
                  <a:cubicBezTo>
                    <a:pt x="8403" y="41095"/>
                    <a:pt x="12577" y="40081"/>
                    <a:pt x="16971" y="38262"/>
                  </a:cubicBezTo>
                  <a:cubicBezTo>
                    <a:pt x="19721" y="37084"/>
                    <a:pt x="22392" y="35591"/>
                    <a:pt x="24828" y="33784"/>
                  </a:cubicBezTo>
                  <a:close/>
                  <a:moveTo>
                    <a:pt x="20742" y="0"/>
                  </a:moveTo>
                  <a:cubicBezTo>
                    <a:pt x="20742" y="2279"/>
                    <a:pt x="18935" y="4086"/>
                    <a:pt x="16657" y="4086"/>
                  </a:cubicBezTo>
                  <a:cubicBezTo>
                    <a:pt x="17442" y="4086"/>
                    <a:pt x="18149" y="4243"/>
                    <a:pt x="18857" y="4714"/>
                  </a:cubicBezTo>
                  <a:cubicBezTo>
                    <a:pt x="16814" y="5186"/>
                    <a:pt x="14850" y="5893"/>
                    <a:pt x="12964" y="6678"/>
                  </a:cubicBezTo>
                  <a:cubicBezTo>
                    <a:pt x="5186" y="10057"/>
                    <a:pt x="0" y="14771"/>
                    <a:pt x="1257" y="17364"/>
                  </a:cubicBezTo>
                  <a:cubicBezTo>
                    <a:pt x="1650" y="18306"/>
                    <a:pt x="2829" y="18856"/>
                    <a:pt x="4557" y="19013"/>
                  </a:cubicBezTo>
                  <a:cubicBezTo>
                    <a:pt x="1886" y="21135"/>
                    <a:pt x="629" y="23178"/>
                    <a:pt x="1257" y="24670"/>
                  </a:cubicBezTo>
                  <a:cubicBezTo>
                    <a:pt x="1650" y="25613"/>
                    <a:pt x="2829" y="26163"/>
                    <a:pt x="4557" y="26320"/>
                  </a:cubicBezTo>
                  <a:cubicBezTo>
                    <a:pt x="1886" y="28442"/>
                    <a:pt x="629" y="30563"/>
                    <a:pt x="1257" y="31977"/>
                  </a:cubicBezTo>
                  <a:cubicBezTo>
                    <a:pt x="1650" y="32998"/>
                    <a:pt x="2829" y="33470"/>
                    <a:pt x="4557" y="33627"/>
                  </a:cubicBezTo>
                  <a:cubicBezTo>
                    <a:pt x="1965" y="35748"/>
                    <a:pt x="550" y="37870"/>
                    <a:pt x="1257" y="39362"/>
                  </a:cubicBezTo>
                  <a:cubicBezTo>
                    <a:pt x="1650" y="40384"/>
                    <a:pt x="2829" y="40855"/>
                    <a:pt x="4557" y="41012"/>
                  </a:cubicBezTo>
                  <a:cubicBezTo>
                    <a:pt x="1886" y="43134"/>
                    <a:pt x="629" y="45255"/>
                    <a:pt x="1257" y="46669"/>
                  </a:cubicBezTo>
                  <a:cubicBezTo>
                    <a:pt x="1650" y="47769"/>
                    <a:pt x="2986" y="48319"/>
                    <a:pt x="4950" y="48398"/>
                  </a:cubicBezTo>
                  <a:cubicBezTo>
                    <a:pt x="6600" y="48948"/>
                    <a:pt x="7779" y="50440"/>
                    <a:pt x="7779" y="52248"/>
                  </a:cubicBezTo>
                  <a:cubicBezTo>
                    <a:pt x="7779" y="49969"/>
                    <a:pt x="9586" y="48162"/>
                    <a:pt x="11864" y="48162"/>
                  </a:cubicBezTo>
                  <a:cubicBezTo>
                    <a:pt x="11236" y="48162"/>
                    <a:pt x="10686" y="48005"/>
                    <a:pt x="10136" y="47769"/>
                  </a:cubicBezTo>
                  <a:cubicBezTo>
                    <a:pt x="12493" y="47219"/>
                    <a:pt x="14771" y="46512"/>
                    <a:pt x="17050" y="45569"/>
                  </a:cubicBezTo>
                  <a:cubicBezTo>
                    <a:pt x="24671" y="42269"/>
                    <a:pt x="29856" y="37634"/>
                    <a:pt x="28756" y="34963"/>
                  </a:cubicBezTo>
                  <a:cubicBezTo>
                    <a:pt x="28285" y="34020"/>
                    <a:pt x="27185" y="33470"/>
                    <a:pt x="25378" y="33313"/>
                  </a:cubicBezTo>
                  <a:cubicBezTo>
                    <a:pt x="27970" y="31191"/>
                    <a:pt x="29306" y="29070"/>
                    <a:pt x="28756" y="27656"/>
                  </a:cubicBezTo>
                  <a:cubicBezTo>
                    <a:pt x="28285" y="26635"/>
                    <a:pt x="27106" y="26163"/>
                    <a:pt x="25378" y="26006"/>
                  </a:cubicBezTo>
                  <a:cubicBezTo>
                    <a:pt x="28049" y="23885"/>
                    <a:pt x="29385" y="21763"/>
                    <a:pt x="28756" y="20271"/>
                  </a:cubicBezTo>
                  <a:cubicBezTo>
                    <a:pt x="28285" y="19328"/>
                    <a:pt x="27185" y="18778"/>
                    <a:pt x="25378" y="18621"/>
                  </a:cubicBezTo>
                  <a:cubicBezTo>
                    <a:pt x="28049" y="16499"/>
                    <a:pt x="29306" y="14378"/>
                    <a:pt x="28756" y="12964"/>
                  </a:cubicBezTo>
                  <a:cubicBezTo>
                    <a:pt x="28285" y="11942"/>
                    <a:pt x="27185" y="11392"/>
                    <a:pt x="25378" y="11314"/>
                  </a:cubicBezTo>
                  <a:cubicBezTo>
                    <a:pt x="28049" y="9193"/>
                    <a:pt x="29306" y="7071"/>
                    <a:pt x="28756" y="5578"/>
                  </a:cubicBezTo>
                  <a:cubicBezTo>
                    <a:pt x="28285" y="4478"/>
                    <a:pt x="26792" y="3929"/>
                    <a:pt x="24513" y="3929"/>
                  </a:cubicBezTo>
                  <a:lnTo>
                    <a:pt x="23649" y="3929"/>
                  </a:lnTo>
                  <a:cubicBezTo>
                    <a:pt x="21921" y="3379"/>
                    <a:pt x="20742" y="1807"/>
                    <a:pt x="20742" y="0"/>
                  </a:cubicBezTo>
                  <a:close/>
                </a:path>
              </a:pathLst>
            </a:custGeom>
            <a:solidFill>
              <a:schemeClr val="lt1"/>
            </a:solidFill>
            <a:ln w="9525">
              <a:solidFill>
                <a:srgbClr val="ffffff"/>
              </a:solidFill>
              <a:round/>
            </a:ln>
          </p:spPr>
          <p:style>
            <a:lnRef idx="0"/>
            <a:fillRef idx="0"/>
            <a:effectRef idx="0"/>
            <a:fontRef idx="minor"/>
          </p:style>
          <p:txBody>
            <a:bodyPr tIns="91440" bIns="91440" anchor="ctr">
              <a:noAutofit/>
            </a:bodyPr>
            <a:p>
              <a:endParaRPr b="0" lang="uk-UA" sz="1400" spc="-1" strike="noStrike">
                <a:solidFill>
                  <a:srgbClr val="000000"/>
                </a:solidFill>
                <a:latin typeface="Arial"/>
              </a:endParaRPr>
            </a:p>
          </p:txBody>
        </p:sp>
        <p:sp>
          <p:nvSpPr>
            <p:cNvPr id="1581" name="Google Shape;152;p13"/>
            <p:cNvSpPr/>
            <p:nvPr/>
          </p:nvSpPr>
          <p:spPr>
            <a:xfrm>
              <a:off x="-518760" y="297720"/>
              <a:ext cx="1021320" cy="1018080"/>
            </a:xfrm>
            <a:custGeom>
              <a:avLst/>
              <a:gdLst>
                <a:gd name="textAreaLeft" fmla="*/ 0 w 1021320"/>
                <a:gd name="textAreaRight" fmla="*/ 1021680 w 1021320"/>
                <a:gd name="textAreaTop" fmla="*/ 0 h 1018080"/>
                <a:gd name="textAreaBottom" fmla="*/ 1018440 h 1018080"/>
              </a:gdLst>
              <a:ahLst/>
              <a:rect l="textAreaLeft" t="textAreaTop" r="textAreaRight" b="textAreaBottom"/>
              <a:pathLst>
                <a:path w="52484" h="52327">
                  <a:moveTo>
                    <a:pt x="23885" y="79"/>
                  </a:moveTo>
                  <a:lnTo>
                    <a:pt x="22706" y="158"/>
                  </a:lnTo>
                  <a:lnTo>
                    <a:pt x="24435" y="16500"/>
                  </a:lnTo>
                  <a:lnTo>
                    <a:pt x="25613" y="16421"/>
                  </a:lnTo>
                  <a:lnTo>
                    <a:pt x="23885" y="79"/>
                  </a:lnTo>
                  <a:close/>
                  <a:moveTo>
                    <a:pt x="28206" y="1"/>
                  </a:moveTo>
                  <a:lnTo>
                    <a:pt x="26477" y="16343"/>
                  </a:lnTo>
                  <a:lnTo>
                    <a:pt x="27735" y="16500"/>
                  </a:lnTo>
                  <a:lnTo>
                    <a:pt x="29463" y="158"/>
                  </a:lnTo>
                  <a:lnTo>
                    <a:pt x="28206" y="1"/>
                  </a:lnTo>
                  <a:close/>
                  <a:moveTo>
                    <a:pt x="33549" y="944"/>
                  </a:moveTo>
                  <a:lnTo>
                    <a:pt x="28520" y="16657"/>
                  </a:lnTo>
                  <a:lnTo>
                    <a:pt x="29699" y="16971"/>
                  </a:lnTo>
                  <a:lnTo>
                    <a:pt x="34727" y="1336"/>
                  </a:lnTo>
                  <a:lnTo>
                    <a:pt x="33549" y="944"/>
                  </a:lnTo>
                  <a:close/>
                  <a:moveTo>
                    <a:pt x="18542" y="1101"/>
                  </a:moveTo>
                  <a:lnTo>
                    <a:pt x="17364" y="1494"/>
                  </a:lnTo>
                  <a:lnTo>
                    <a:pt x="22470" y="17207"/>
                  </a:lnTo>
                  <a:lnTo>
                    <a:pt x="23649" y="16814"/>
                  </a:lnTo>
                  <a:lnTo>
                    <a:pt x="18542" y="1101"/>
                  </a:lnTo>
                  <a:close/>
                  <a:moveTo>
                    <a:pt x="38655" y="3065"/>
                  </a:moveTo>
                  <a:lnTo>
                    <a:pt x="30406" y="17286"/>
                  </a:lnTo>
                  <a:lnTo>
                    <a:pt x="31506" y="17914"/>
                  </a:lnTo>
                  <a:lnTo>
                    <a:pt x="39755" y="3693"/>
                  </a:lnTo>
                  <a:lnTo>
                    <a:pt x="38655" y="3065"/>
                  </a:lnTo>
                  <a:close/>
                  <a:moveTo>
                    <a:pt x="13514" y="3301"/>
                  </a:moveTo>
                  <a:lnTo>
                    <a:pt x="12414" y="3851"/>
                  </a:lnTo>
                  <a:lnTo>
                    <a:pt x="20585" y="18150"/>
                  </a:lnTo>
                  <a:lnTo>
                    <a:pt x="21685" y="17521"/>
                  </a:lnTo>
                  <a:lnTo>
                    <a:pt x="13514" y="3301"/>
                  </a:lnTo>
                  <a:close/>
                  <a:moveTo>
                    <a:pt x="43212" y="6129"/>
                  </a:moveTo>
                  <a:lnTo>
                    <a:pt x="32213" y="18386"/>
                  </a:lnTo>
                  <a:lnTo>
                    <a:pt x="33077" y="19171"/>
                  </a:lnTo>
                  <a:lnTo>
                    <a:pt x="44155" y="6993"/>
                  </a:lnTo>
                  <a:lnTo>
                    <a:pt x="43212" y="6129"/>
                  </a:lnTo>
                  <a:close/>
                  <a:moveTo>
                    <a:pt x="8957" y="6443"/>
                  </a:moveTo>
                  <a:lnTo>
                    <a:pt x="8014" y="7229"/>
                  </a:lnTo>
                  <a:lnTo>
                    <a:pt x="19092" y="19486"/>
                  </a:lnTo>
                  <a:lnTo>
                    <a:pt x="20035" y="18621"/>
                  </a:lnTo>
                  <a:lnTo>
                    <a:pt x="8957" y="6443"/>
                  </a:lnTo>
                  <a:close/>
                  <a:moveTo>
                    <a:pt x="46984" y="10136"/>
                  </a:moveTo>
                  <a:lnTo>
                    <a:pt x="33706" y="19721"/>
                  </a:lnTo>
                  <a:lnTo>
                    <a:pt x="34413" y="20743"/>
                  </a:lnTo>
                  <a:lnTo>
                    <a:pt x="47769" y="11079"/>
                  </a:lnTo>
                  <a:lnTo>
                    <a:pt x="46984" y="10136"/>
                  </a:lnTo>
                  <a:close/>
                  <a:moveTo>
                    <a:pt x="5264" y="10450"/>
                  </a:moveTo>
                  <a:lnTo>
                    <a:pt x="4479" y="11393"/>
                  </a:lnTo>
                  <a:lnTo>
                    <a:pt x="17835" y="21135"/>
                  </a:lnTo>
                  <a:lnTo>
                    <a:pt x="18542" y="20114"/>
                  </a:lnTo>
                  <a:lnTo>
                    <a:pt x="5264" y="10450"/>
                  </a:lnTo>
                  <a:close/>
                  <a:moveTo>
                    <a:pt x="49891" y="14771"/>
                  </a:moveTo>
                  <a:lnTo>
                    <a:pt x="34884" y="21450"/>
                  </a:lnTo>
                  <a:lnTo>
                    <a:pt x="35356" y="22628"/>
                  </a:lnTo>
                  <a:lnTo>
                    <a:pt x="50441" y="15871"/>
                  </a:lnTo>
                  <a:lnTo>
                    <a:pt x="49891" y="14771"/>
                  </a:lnTo>
                  <a:close/>
                  <a:moveTo>
                    <a:pt x="2436" y="15164"/>
                  </a:moveTo>
                  <a:lnTo>
                    <a:pt x="1964" y="16264"/>
                  </a:lnTo>
                  <a:lnTo>
                    <a:pt x="16971" y="22942"/>
                  </a:lnTo>
                  <a:lnTo>
                    <a:pt x="17442" y="21843"/>
                  </a:lnTo>
                  <a:lnTo>
                    <a:pt x="2436" y="15164"/>
                  </a:lnTo>
                  <a:close/>
                  <a:moveTo>
                    <a:pt x="51776" y="19878"/>
                  </a:moveTo>
                  <a:lnTo>
                    <a:pt x="35670" y="23335"/>
                  </a:lnTo>
                  <a:lnTo>
                    <a:pt x="35906" y="24592"/>
                  </a:lnTo>
                  <a:lnTo>
                    <a:pt x="52012" y="21135"/>
                  </a:lnTo>
                  <a:lnTo>
                    <a:pt x="51776" y="19878"/>
                  </a:lnTo>
                  <a:close/>
                  <a:moveTo>
                    <a:pt x="629" y="20350"/>
                  </a:moveTo>
                  <a:lnTo>
                    <a:pt x="393" y="21528"/>
                  </a:lnTo>
                  <a:lnTo>
                    <a:pt x="16499" y="24985"/>
                  </a:lnTo>
                  <a:lnTo>
                    <a:pt x="16814" y="23728"/>
                  </a:lnTo>
                  <a:lnTo>
                    <a:pt x="629" y="20350"/>
                  </a:lnTo>
                  <a:close/>
                  <a:moveTo>
                    <a:pt x="36063" y="25300"/>
                  </a:moveTo>
                  <a:lnTo>
                    <a:pt x="36063" y="26635"/>
                  </a:lnTo>
                  <a:lnTo>
                    <a:pt x="52483" y="26635"/>
                  </a:lnTo>
                  <a:lnTo>
                    <a:pt x="52483" y="25378"/>
                  </a:lnTo>
                  <a:lnTo>
                    <a:pt x="36063" y="25300"/>
                  </a:lnTo>
                  <a:close/>
                  <a:moveTo>
                    <a:pt x="0" y="25771"/>
                  </a:moveTo>
                  <a:lnTo>
                    <a:pt x="0" y="27028"/>
                  </a:lnTo>
                  <a:lnTo>
                    <a:pt x="16421" y="27028"/>
                  </a:lnTo>
                  <a:lnTo>
                    <a:pt x="16499" y="25771"/>
                  </a:lnTo>
                  <a:close/>
                  <a:moveTo>
                    <a:pt x="35984" y="27421"/>
                  </a:moveTo>
                  <a:lnTo>
                    <a:pt x="35748" y="28599"/>
                  </a:lnTo>
                  <a:lnTo>
                    <a:pt x="51855" y="32056"/>
                  </a:lnTo>
                  <a:lnTo>
                    <a:pt x="52090" y="30799"/>
                  </a:lnTo>
                  <a:lnTo>
                    <a:pt x="35984" y="27421"/>
                  </a:lnTo>
                  <a:close/>
                  <a:moveTo>
                    <a:pt x="16578" y="27814"/>
                  </a:moveTo>
                  <a:lnTo>
                    <a:pt x="472" y="31192"/>
                  </a:lnTo>
                  <a:lnTo>
                    <a:pt x="707" y="32449"/>
                  </a:lnTo>
                  <a:lnTo>
                    <a:pt x="16814" y="28992"/>
                  </a:lnTo>
                  <a:lnTo>
                    <a:pt x="16578" y="27814"/>
                  </a:lnTo>
                  <a:close/>
                  <a:moveTo>
                    <a:pt x="35513" y="29385"/>
                  </a:moveTo>
                  <a:lnTo>
                    <a:pt x="35041" y="30485"/>
                  </a:lnTo>
                  <a:lnTo>
                    <a:pt x="50048" y="37242"/>
                  </a:lnTo>
                  <a:lnTo>
                    <a:pt x="50598" y="36063"/>
                  </a:lnTo>
                  <a:lnTo>
                    <a:pt x="35513" y="29385"/>
                  </a:lnTo>
                  <a:close/>
                  <a:moveTo>
                    <a:pt x="17128" y="29778"/>
                  </a:moveTo>
                  <a:lnTo>
                    <a:pt x="2122" y="36456"/>
                  </a:lnTo>
                  <a:lnTo>
                    <a:pt x="2593" y="37556"/>
                  </a:lnTo>
                  <a:lnTo>
                    <a:pt x="17678" y="30956"/>
                  </a:lnTo>
                  <a:lnTo>
                    <a:pt x="17128" y="29778"/>
                  </a:lnTo>
                  <a:close/>
                  <a:moveTo>
                    <a:pt x="34648" y="31271"/>
                  </a:moveTo>
                  <a:lnTo>
                    <a:pt x="33863" y="32292"/>
                  </a:lnTo>
                  <a:lnTo>
                    <a:pt x="47219" y="41956"/>
                  </a:lnTo>
                  <a:lnTo>
                    <a:pt x="47926" y="40934"/>
                  </a:lnTo>
                  <a:lnTo>
                    <a:pt x="34648" y="31271"/>
                  </a:lnTo>
                  <a:close/>
                  <a:moveTo>
                    <a:pt x="18149" y="31585"/>
                  </a:moveTo>
                  <a:lnTo>
                    <a:pt x="4714" y="41249"/>
                  </a:lnTo>
                  <a:lnTo>
                    <a:pt x="5500" y="42270"/>
                  </a:lnTo>
                  <a:lnTo>
                    <a:pt x="18778" y="32528"/>
                  </a:lnTo>
                  <a:lnTo>
                    <a:pt x="18149" y="31585"/>
                  </a:lnTo>
                  <a:close/>
                  <a:moveTo>
                    <a:pt x="33470" y="32921"/>
                  </a:moveTo>
                  <a:lnTo>
                    <a:pt x="32449" y="33706"/>
                  </a:lnTo>
                  <a:lnTo>
                    <a:pt x="43527" y="45963"/>
                  </a:lnTo>
                  <a:lnTo>
                    <a:pt x="44469" y="45099"/>
                  </a:lnTo>
                  <a:lnTo>
                    <a:pt x="33470" y="32921"/>
                  </a:lnTo>
                  <a:close/>
                  <a:moveTo>
                    <a:pt x="19406" y="33156"/>
                  </a:moveTo>
                  <a:lnTo>
                    <a:pt x="8328" y="45413"/>
                  </a:lnTo>
                  <a:lnTo>
                    <a:pt x="9271" y="46198"/>
                  </a:lnTo>
                  <a:lnTo>
                    <a:pt x="20349" y="34021"/>
                  </a:lnTo>
                  <a:lnTo>
                    <a:pt x="19406" y="33156"/>
                  </a:lnTo>
                  <a:close/>
                  <a:moveTo>
                    <a:pt x="31899" y="34256"/>
                  </a:moveTo>
                  <a:lnTo>
                    <a:pt x="30799" y="34885"/>
                  </a:lnTo>
                  <a:lnTo>
                    <a:pt x="39048" y="49105"/>
                  </a:lnTo>
                  <a:lnTo>
                    <a:pt x="40148" y="48477"/>
                  </a:lnTo>
                  <a:lnTo>
                    <a:pt x="31899" y="34256"/>
                  </a:lnTo>
                  <a:close/>
                  <a:moveTo>
                    <a:pt x="20978" y="34413"/>
                  </a:moveTo>
                  <a:lnTo>
                    <a:pt x="12728" y="48713"/>
                  </a:lnTo>
                  <a:lnTo>
                    <a:pt x="13828" y="49341"/>
                  </a:lnTo>
                  <a:lnTo>
                    <a:pt x="22078" y="35042"/>
                  </a:lnTo>
                  <a:lnTo>
                    <a:pt x="20978" y="34413"/>
                  </a:lnTo>
                  <a:close/>
                  <a:moveTo>
                    <a:pt x="30092" y="35199"/>
                  </a:moveTo>
                  <a:lnTo>
                    <a:pt x="28834" y="35592"/>
                  </a:lnTo>
                  <a:lnTo>
                    <a:pt x="33941" y="51227"/>
                  </a:lnTo>
                  <a:lnTo>
                    <a:pt x="35120" y="50834"/>
                  </a:lnTo>
                  <a:lnTo>
                    <a:pt x="30092" y="35199"/>
                  </a:lnTo>
                  <a:close/>
                  <a:moveTo>
                    <a:pt x="22863" y="35356"/>
                  </a:moveTo>
                  <a:lnTo>
                    <a:pt x="17756" y="50991"/>
                  </a:lnTo>
                  <a:lnTo>
                    <a:pt x="18935" y="51384"/>
                  </a:lnTo>
                  <a:lnTo>
                    <a:pt x="24042" y="35749"/>
                  </a:lnTo>
                  <a:lnTo>
                    <a:pt x="22863" y="35356"/>
                  </a:lnTo>
                  <a:close/>
                  <a:moveTo>
                    <a:pt x="24828" y="35828"/>
                  </a:moveTo>
                  <a:lnTo>
                    <a:pt x="23099" y="52248"/>
                  </a:lnTo>
                  <a:lnTo>
                    <a:pt x="24356" y="52327"/>
                  </a:lnTo>
                  <a:lnTo>
                    <a:pt x="26085" y="35985"/>
                  </a:lnTo>
                  <a:lnTo>
                    <a:pt x="24828" y="35828"/>
                  </a:lnTo>
                  <a:close/>
                  <a:moveTo>
                    <a:pt x="28127" y="35828"/>
                  </a:moveTo>
                  <a:lnTo>
                    <a:pt x="26870" y="35906"/>
                  </a:lnTo>
                  <a:lnTo>
                    <a:pt x="28599" y="52327"/>
                  </a:lnTo>
                  <a:lnTo>
                    <a:pt x="29856" y="52170"/>
                  </a:lnTo>
                  <a:lnTo>
                    <a:pt x="28127" y="35828"/>
                  </a:lnTo>
                  <a:close/>
                </a:path>
              </a:pathLst>
            </a:custGeom>
            <a:solidFill>
              <a:schemeClr val="lt1"/>
            </a:solidFill>
            <a:ln w="0">
              <a:noFill/>
            </a:ln>
          </p:spPr>
          <p:style>
            <a:lnRef idx="0"/>
            <a:fillRef idx="0"/>
            <a:effectRef idx="0"/>
            <a:fontRef idx="minor"/>
          </p:style>
          <p:txBody>
            <a:bodyPr tIns="91440" bIns="91440" anchor="ctr">
              <a:noAutofit/>
            </a:bodyPr>
            <a:p>
              <a:endParaRPr b="0" lang="uk-UA" sz="1400" spc="-1" strike="noStrike">
                <a:solidFill>
                  <a:srgbClr val="000000"/>
                </a:solidFill>
                <a:latin typeface="Arial"/>
              </a:endParaRPr>
            </a:p>
          </p:txBody>
        </p:sp>
      </p:grpSp>
      <p:sp>
        <p:nvSpPr>
          <p:cNvPr id="1582" name="PlaceHolder 5"/>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uk-UA" sz="1400" spc="-1" strike="noStrike">
                <a:solidFill>
                  <a:srgbClr val="000000"/>
                </a:solidFill>
                <a:latin typeface="Arial"/>
              </a:rPr>
              <a:t>Click to edit the outline text format</a:t>
            </a:r>
            <a:endParaRPr b="0" lang="uk-UA" sz="14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uk-UA" sz="1400" spc="-1" strike="noStrike">
                <a:solidFill>
                  <a:srgbClr val="000000"/>
                </a:solidFill>
                <a:latin typeface="Arial"/>
              </a:rPr>
              <a:t>Second Outline Level</a:t>
            </a:r>
            <a:endParaRPr b="0" lang="uk-UA" sz="14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uk-UA" sz="1400" spc="-1" strike="noStrike">
                <a:solidFill>
                  <a:srgbClr val="000000"/>
                </a:solidFill>
                <a:latin typeface="Arial"/>
              </a:rPr>
              <a:t>Third Outline Level</a:t>
            </a:r>
            <a:endParaRPr b="0" lang="uk-UA" sz="14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uk-UA" sz="1400" spc="-1" strike="noStrike">
                <a:solidFill>
                  <a:srgbClr val="000000"/>
                </a:solidFill>
                <a:latin typeface="Arial"/>
              </a:rPr>
              <a:t>Fourth Outline Level</a:t>
            </a:r>
            <a:endParaRPr b="0" lang="uk-UA" sz="14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uk-UA" sz="2000" spc="-1" strike="noStrike">
                <a:solidFill>
                  <a:srgbClr val="000000"/>
                </a:solidFill>
                <a:latin typeface="Arial"/>
              </a:rPr>
              <a:t>Fifth Outline Level</a:t>
            </a:r>
            <a:endParaRPr b="0" lang="uk-UA" sz="20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uk-UA" sz="2000" spc="-1" strike="noStrike">
                <a:solidFill>
                  <a:srgbClr val="000000"/>
                </a:solidFill>
                <a:latin typeface="Arial"/>
              </a:rPr>
              <a:t>Sixth Outline Level</a:t>
            </a:r>
            <a:endParaRPr b="0" lang="uk-UA" sz="20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uk-UA" sz="2000" spc="-1" strike="noStrike">
                <a:solidFill>
                  <a:srgbClr val="000000"/>
                </a:solidFill>
                <a:latin typeface="Arial"/>
              </a:rPr>
              <a:t>Seventh Outline Level</a:t>
            </a:r>
            <a:endParaRPr b="0" lang="uk-UA"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4078" r:id="rId6"/>
    <p:sldLayoutId id="2147484079" r:id="rId7"/>
    <p:sldLayoutId id="2147484080" r:id="rId8"/>
    <p:sldLayoutId id="2147484081" r:id="rId9"/>
    <p:sldLayoutId id="2147484082" r:id="rId10"/>
    <p:sldLayoutId id="2147484083" r:id="rId11"/>
    <p:sldLayoutId id="2147484084" r:id="rId12"/>
    <p:sldLayoutId id="2147484085" r:id="rId13"/>
    <p:sldLayoutId id="2147484086" r:id="rId14"/>
    <p:sldLayoutId id="2147484087" r:id="rId15"/>
    <p:sldLayoutId id="2147484088" r:id="rId16"/>
    <p:sldLayoutId id="2147484089" r:id="rId17"/>
  </p:sldLayoutIdLst>
</p:sldMaster>
</file>

<file path=ppt/slideMasters/slideMaster3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dk1"/>
        </a:solidFill>
      </p:bgPr>
    </p:bg>
    <p:spTree>
      <p:nvGrpSpPr>
        <p:cNvPr id="1" name=""/>
        <p:cNvGrpSpPr/>
        <p:nvPr/>
      </p:nvGrpSpPr>
      <p:grpSpPr>
        <a:xfrm>
          <a:off x="0" y="0"/>
          <a:ext cx="0" cy="0"/>
          <a:chOff x="0" y="0"/>
          <a:chExt cx="0" cy="0"/>
        </a:xfrm>
      </p:grpSpPr>
      <p:grpSp>
        <p:nvGrpSpPr>
          <p:cNvPr id="1619" name="Google Shape;133;p13"/>
          <p:cNvGrpSpPr/>
          <p:nvPr/>
        </p:nvGrpSpPr>
        <p:grpSpPr>
          <a:xfrm>
            <a:off x="2311200" y="2939400"/>
            <a:ext cx="6505920" cy="2203920"/>
            <a:chOff x="2311200" y="2939400"/>
            <a:chExt cx="6505920" cy="2203920"/>
          </a:xfrm>
        </p:grpSpPr>
        <p:pic>
          <p:nvPicPr>
            <p:cNvPr id="1620" name="Google Shape;134;p13" descr=""/>
            <p:cNvPicPr/>
            <p:nvPr/>
          </p:nvPicPr>
          <p:blipFill>
            <a:blip r:embed="rId2"/>
            <a:srcRect l="11666" t="2624" r="57865" b="63668"/>
            <a:stretch/>
          </p:blipFill>
          <p:spPr>
            <a:xfrm>
              <a:off x="5010480" y="2939400"/>
              <a:ext cx="3806640" cy="2203920"/>
            </a:xfrm>
            <a:prstGeom prst="rect">
              <a:avLst/>
            </a:prstGeom>
            <a:ln w="0">
              <a:noFill/>
            </a:ln>
          </p:spPr>
        </p:pic>
        <p:pic>
          <p:nvPicPr>
            <p:cNvPr id="1621" name="Google Shape;135;p13" descr=""/>
            <p:cNvPicPr/>
            <p:nvPr/>
          </p:nvPicPr>
          <p:blipFill>
            <a:blip r:embed="rId3"/>
            <a:srcRect l="26888" t="6006" r="26885" b="64348"/>
            <a:stretch/>
          </p:blipFill>
          <p:spPr>
            <a:xfrm>
              <a:off x="2311200" y="3470040"/>
              <a:ext cx="4986360" cy="1673280"/>
            </a:xfrm>
            <a:prstGeom prst="rect">
              <a:avLst/>
            </a:prstGeom>
            <a:ln w="0">
              <a:noFill/>
            </a:ln>
          </p:spPr>
        </p:pic>
      </p:grpSp>
      <p:grpSp>
        <p:nvGrpSpPr>
          <p:cNvPr id="1622" name="Google Shape;136;p13"/>
          <p:cNvGrpSpPr/>
          <p:nvPr/>
        </p:nvGrpSpPr>
        <p:grpSpPr>
          <a:xfrm>
            <a:off x="0" y="-12960"/>
            <a:ext cx="4251240" cy="2399400"/>
            <a:chOff x="0" y="-12960"/>
            <a:chExt cx="4251240" cy="2399400"/>
          </a:xfrm>
        </p:grpSpPr>
        <p:pic>
          <p:nvPicPr>
            <p:cNvPr id="1623" name="Google Shape;137;p13" descr=""/>
            <p:cNvPicPr/>
            <p:nvPr/>
          </p:nvPicPr>
          <p:blipFill>
            <a:blip r:embed="rId4"/>
            <a:srcRect l="48611" t="43133" r="25720" b="12392"/>
            <a:stretch/>
          </p:blipFill>
          <p:spPr>
            <a:xfrm>
              <a:off x="0" y="0"/>
              <a:ext cx="2631600" cy="2386440"/>
            </a:xfrm>
            <a:prstGeom prst="rect">
              <a:avLst/>
            </a:prstGeom>
            <a:ln w="0">
              <a:noFill/>
            </a:ln>
          </p:spPr>
        </p:pic>
        <p:pic>
          <p:nvPicPr>
            <p:cNvPr id="1624" name="Google Shape;138;p13" descr=""/>
            <p:cNvPicPr/>
            <p:nvPr/>
          </p:nvPicPr>
          <p:blipFill>
            <a:blip r:embed="rId5"/>
            <a:srcRect l="5591" t="19463" r="59874" b="55392"/>
            <a:stretch/>
          </p:blipFill>
          <p:spPr>
            <a:xfrm rot="10800000">
              <a:off x="360" y="-12960"/>
              <a:ext cx="4250880" cy="1618920"/>
            </a:xfrm>
            <a:prstGeom prst="rect">
              <a:avLst/>
            </a:prstGeom>
            <a:ln w="0">
              <a:noFill/>
            </a:ln>
          </p:spPr>
        </p:pic>
      </p:grpSp>
      <p:sp>
        <p:nvSpPr>
          <p:cNvPr id="1625" name="PlaceHolder 1"/>
          <p:cNvSpPr>
            <a:spLocks noGrp="1"/>
          </p:cNvSpPr>
          <p:nvPr>
            <p:ph type="title"/>
          </p:nvPr>
        </p:nvSpPr>
        <p:spPr>
          <a:xfrm>
            <a:off x="720000" y="444960"/>
            <a:ext cx="7703640" cy="572400"/>
          </a:xfrm>
          <a:prstGeom prst="rect">
            <a:avLst/>
          </a:prstGeom>
          <a:noFill/>
          <a:ln w="0">
            <a:noFill/>
          </a:ln>
        </p:spPr>
        <p:txBody>
          <a:bodyPr tIns="91440" bIns="91440" anchor="t">
            <a:noAutofit/>
          </a:bodyPr>
          <a:p>
            <a:pPr indent="0">
              <a:buNone/>
            </a:pPr>
            <a:r>
              <a:rPr b="0" lang="uk-UA" sz="2900" spc="-1" strike="noStrike">
                <a:solidFill>
                  <a:srgbClr val="000000"/>
                </a:solidFill>
                <a:latin typeface="Arial"/>
              </a:rPr>
              <a:t>Click to edit the title text format</a:t>
            </a:r>
            <a:endParaRPr b="0" lang="uk-UA" sz="2900" spc="-1" strike="noStrike">
              <a:solidFill>
                <a:srgbClr val="000000"/>
              </a:solidFill>
              <a:latin typeface="Arial"/>
            </a:endParaRPr>
          </a:p>
        </p:txBody>
      </p:sp>
      <p:sp>
        <p:nvSpPr>
          <p:cNvPr id="1626" name="PlaceHolder 2"/>
          <p:cNvSpPr>
            <a:spLocks noGrp="1"/>
          </p:cNvSpPr>
          <p:nvPr>
            <p:ph type="title"/>
          </p:nvPr>
        </p:nvSpPr>
        <p:spPr>
          <a:xfrm>
            <a:off x="1434240" y="1702080"/>
            <a:ext cx="876960" cy="848880"/>
          </a:xfrm>
          <a:prstGeom prst="rect">
            <a:avLst/>
          </a:prstGeom>
          <a:noFill/>
          <a:ln w="19080">
            <a:solidFill>
              <a:srgbClr val="ffffff"/>
            </a:solidFill>
            <a:round/>
          </a:ln>
        </p:spPr>
        <p:txBody>
          <a:bodyPr tIns="91440" bIns="91440" anchor="ctr">
            <a:noAutofit/>
          </a:bodyPr>
          <a:p>
            <a:pPr indent="0" algn="ctr">
              <a:lnSpc>
                <a:spcPct val="100000"/>
              </a:lnSpc>
              <a:buNone/>
            </a:pPr>
            <a:r>
              <a:rPr b="1" lang="uk-UA" sz="3000" spc="-1" strike="noStrike">
                <a:solidFill>
                  <a:schemeClr val="lt1"/>
                </a:solidFill>
                <a:latin typeface="Unbounded"/>
                <a:ea typeface="Unbounded"/>
              </a:rPr>
              <a:t>xx%</a:t>
            </a:r>
            <a:endParaRPr b="0" lang="uk-UA" sz="3000" spc="-1" strike="noStrike">
              <a:solidFill>
                <a:srgbClr val="000000"/>
              </a:solidFill>
              <a:latin typeface="Arial"/>
            </a:endParaRPr>
          </a:p>
        </p:txBody>
      </p:sp>
      <p:sp>
        <p:nvSpPr>
          <p:cNvPr id="1627" name="PlaceHolder 3"/>
          <p:cNvSpPr>
            <a:spLocks noGrp="1"/>
          </p:cNvSpPr>
          <p:nvPr>
            <p:ph type="title"/>
          </p:nvPr>
        </p:nvSpPr>
        <p:spPr>
          <a:xfrm>
            <a:off x="4133520" y="1702080"/>
            <a:ext cx="876960" cy="848880"/>
          </a:xfrm>
          <a:prstGeom prst="rect">
            <a:avLst/>
          </a:prstGeom>
          <a:noFill/>
          <a:ln w="19080">
            <a:solidFill>
              <a:srgbClr val="ffffff"/>
            </a:solidFill>
            <a:round/>
          </a:ln>
        </p:spPr>
        <p:txBody>
          <a:bodyPr tIns="91440" bIns="91440" anchor="ctr">
            <a:noAutofit/>
          </a:bodyPr>
          <a:p>
            <a:pPr indent="0" algn="ctr">
              <a:lnSpc>
                <a:spcPct val="100000"/>
              </a:lnSpc>
              <a:buNone/>
            </a:pPr>
            <a:r>
              <a:rPr b="1" lang="uk-UA" sz="3000" spc="-1" strike="noStrike">
                <a:solidFill>
                  <a:schemeClr val="lt1"/>
                </a:solidFill>
                <a:latin typeface="Unbounded"/>
                <a:ea typeface="Unbounded"/>
              </a:rPr>
              <a:t>xx%</a:t>
            </a:r>
            <a:endParaRPr b="0" lang="uk-UA" sz="3000" spc="-1" strike="noStrike">
              <a:solidFill>
                <a:srgbClr val="000000"/>
              </a:solidFill>
              <a:latin typeface="Arial"/>
            </a:endParaRPr>
          </a:p>
        </p:txBody>
      </p:sp>
      <p:sp>
        <p:nvSpPr>
          <p:cNvPr id="1628" name="PlaceHolder 4"/>
          <p:cNvSpPr>
            <a:spLocks noGrp="1"/>
          </p:cNvSpPr>
          <p:nvPr>
            <p:ph type="title"/>
          </p:nvPr>
        </p:nvSpPr>
        <p:spPr>
          <a:xfrm>
            <a:off x="6832800" y="1702080"/>
            <a:ext cx="876960" cy="848880"/>
          </a:xfrm>
          <a:prstGeom prst="rect">
            <a:avLst/>
          </a:prstGeom>
          <a:noFill/>
          <a:ln w="19080">
            <a:solidFill>
              <a:srgbClr val="ffffff"/>
            </a:solidFill>
            <a:round/>
          </a:ln>
        </p:spPr>
        <p:txBody>
          <a:bodyPr tIns="91440" bIns="91440" anchor="ctr">
            <a:noAutofit/>
          </a:bodyPr>
          <a:p>
            <a:pPr indent="0" algn="ctr">
              <a:lnSpc>
                <a:spcPct val="100000"/>
              </a:lnSpc>
              <a:buNone/>
            </a:pPr>
            <a:r>
              <a:rPr b="1" lang="uk-UA" sz="3000" spc="-1" strike="noStrike">
                <a:solidFill>
                  <a:schemeClr val="lt1"/>
                </a:solidFill>
                <a:latin typeface="Unbounded"/>
                <a:ea typeface="Unbounded"/>
              </a:rPr>
              <a:t>xx%</a:t>
            </a:r>
            <a:endParaRPr b="0" lang="uk-UA" sz="3000" spc="-1" strike="noStrike">
              <a:solidFill>
                <a:srgbClr val="000000"/>
              </a:solidFill>
              <a:latin typeface="Arial"/>
            </a:endParaRPr>
          </a:p>
        </p:txBody>
      </p:sp>
      <p:grpSp>
        <p:nvGrpSpPr>
          <p:cNvPr id="1629" name="Google Shape;149;p13"/>
          <p:cNvGrpSpPr/>
          <p:nvPr/>
        </p:nvGrpSpPr>
        <p:grpSpPr>
          <a:xfrm>
            <a:off x="-518760" y="297720"/>
            <a:ext cx="9494280" cy="5457600"/>
            <a:chOff x="-518760" y="297720"/>
            <a:chExt cx="9494280" cy="5457600"/>
          </a:xfrm>
        </p:grpSpPr>
        <p:sp>
          <p:nvSpPr>
            <p:cNvPr id="1630" name="Google Shape;150;p13"/>
            <p:cNvSpPr/>
            <p:nvPr/>
          </p:nvSpPr>
          <p:spPr>
            <a:xfrm>
              <a:off x="220320" y="4650480"/>
              <a:ext cx="1545120" cy="350280"/>
            </a:xfrm>
            <a:custGeom>
              <a:avLst/>
              <a:gdLst>
                <a:gd name="textAreaLeft" fmla="*/ 0 w 1545120"/>
                <a:gd name="textAreaRight" fmla="*/ 1545480 w 1545120"/>
                <a:gd name="textAreaTop" fmla="*/ 0 h 350280"/>
                <a:gd name="textAreaBottom" fmla="*/ 350640 h 350280"/>
              </a:gdLst>
              <a:ahLst/>
              <a:rect l="textAreaLeft" t="textAreaTop" r="textAreaRight" b="textAreaBottom"/>
              <a:pathLst>
                <a:path w="61812" h="14026">
                  <a:moveTo>
                    <a:pt x="7040" y="0"/>
                  </a:moveTo>
                  <a:cubicBezTo>
                    <a:pt x="6987" y="532"/>
                    <a:pt x="6934" y="1036"/>
                    <a:pt x="6907" y="1541"/>
                  </a:cubicBezTo>
                  <a:cubicBezTo>
                    <a:pt x="6695" y="4410"/>
                    <a:pt x="4410" y="6721"/>
                    <a:pt x="1515" y="6907"/>
                  </a:cubicBezTo>
                  <a:cubicBezTo>
                    <a:pt x="1010" y="6933"/>
                    <a:pt x="506" y="6986"/>
                    <a:pt x="1" y="7013"/>
                  </a:cubicBezTo>
                  <a:cubicBezTo>
                    <a:pt x="506" y="7066"/>
                    <a:pt x="1010" y="7119"/>
                    <a:pt x="1515" y="7146"/>
                  </a:cubicBezTo>
                  <a:cubicBezTo>
                    <a:pt x="4410" y="7332"/>
                    <a:pt x="6695" y="9642"/>
                    <a:pt x="6907" y="12511"/>
                  </a:cubicBezTo>
                  <a:cubicBezTo>
                    <a:pt x="6934" y="13016"/>
                    <a:pt x="6960" y="13521"/>
                    <a:pt x="7013" y="14025"/>
                  </a:cubicBezTo>
                  <a:cubicBezTo>
                    <a:pt x="7066" y="13521"/>
                    <a:pt x="7120" y="13016"/>
                    <a:pt x="7146" y="12511"/>
                  </a:cubicBezTo>
                  <a:cubicBezTo>
                    <a:pt x="7359" y="9642"/>
                    <a:pt x="9643" y="7332"/>
                    <a:pt x="12538" y="7146"/>
                  </a:cubicBezTo>
                  <a:cubicBezTo>
                    <a:pt x="13043" y="7119"/>
                    <a:pt x="13548" y="7066"/>
                    <a:pt x="14052" y="7013"/>
                  </a:cubicBezTo>
                  <a:cubicBezTo>
                    <a:pt x="13548" y="6986"/>
                    <a:pt x="13043" y="6933"/>
                    <a:pt x="12538" y="6907"/>
                  </a:cubicBezTo>
                  <a:cubicBezTo>
                    <a:pt x="9643" y="6694"/>
                    <a:pt x="7359" y="4410"/>
                    <a:pt x="7173" y="1541"/>
                  </a:cubicBezTo>
                  <a:cubicBezTo>
                    <a:pt x="7120" y="1036"/>
                    <a:pt x="7066" y="532"/>
                    <a:pt x="7040" y="0"/>
                  </a:cubicBezTo>
                  <a:close/>
                  <a:moveTo>
                    <a:pt x="30893" y="0"/>
                  </a:moveTo>
                  <a:cubicBezTo>
                    <a:pt x="30840" y="532"/>
                    <a:pt x="30813" y="1036"/>
                    <a:pt x="30787" y="1541"/>
                  </a:cubicBezTo>
                  <a:cubicBezTo>
                    <a:pt x="30574" y="4410"/>
                    <a:pt x="28263" y="6694"/>
                    <a:pt x="25394" y="6880"/>
                  </a:cubicBezTo>
                  <a:cubicBezTo>
                    <a:pt x="24890" y="6933"/>
                    <a:pt x="24385" y="6986"/>
                    <a:pt x="23880" y="7013"/>
                  </a:cubicBezTo>
                  <a:cubicBezTo>
                    <a:pt x="24385" y="7066"/>
                    <a:pt x="24890" y="7119"/>
                    <a:pt x="25394" y="7146"/>
                  </a:cubicBezTo>
                  <a:cubicBezTo>
                    <a:pt x="28290" y="7332"/>
                    <a:pt x="30574" y="9642"/>
                    <a:pt x="30787" y="12511"/>
                  </a:cubicBezTo>
                  <a:cubicBezTo>
                    <a:pt x="30813" y="13016"/>
                    <a:pt x="30866" y="13521"/>
                    <a:pt x="30893" y="14025"/>
                  </a:cubicBezTo>
                  <a:cubicBezTo>
                    <a:pt x="30946" y="13521"/>
                    <a:pt x="30999" y="13016"/>
                    <a:pt x="31026" y="12511"/>
                  </a:cubicBezTo>
                  <a:cubicBezTo>
                    <a:pt x="31238" y="9642"/>
                    <a:pt x="33522" y="7332"/>
                    <a:pt x="36418" y="7146"/>
                  </a:cubicBezTo>
                  <a:cubicBezTo>
                    <a:pt x="36922" y="7119"/>
                    <a:pt x="37427" y="7066"/>
                    <a:pt x="37932" y="7013"/>
                  </a:cubicBezTo>
                  <a:cubicBezTo>
                    <a:pt x="37427" y="6960"/>
                    <a:pt x="36922" y="6933"/>
                    <a:pt x="36418" y="6907"/>
                  </a:cubicBezTo>
                  <a:cubicBezTo>
                    <a:pt x="33522" y="6721"/>
                    <a:pt x="31212" y="4410"/>
                    <a:pt x="31026" y="1541"/>
                  </a:cubicBezTo>
                  <a:cubicBezTo>
                    <a:pt x="30999" y="1036"/>
                    <a:pt x="30946" y="532"/>
                    <a:pt x="30893" y="0"/>
                  </a:cubicBezTo>
                  <a:close/>
                  <a:moveTo>
                    <a:pt x="54772" y="0"/>
                  </a:moveTo>
                  <a:cubicBezTo>
                    <a:pt x="54719" y="532"/>
                    <a:pt x="54692" y="1036"/>
                    <a:pt x="54639" y="1541"/>
                  </a:cubicBezTo>
                  <a:cubicBezTo>
                    <a:pt x="54453" y="4410"/>
                    <a:pt x="52143" y="6694"/>
                    <a:pt x="49274" y="6880"/>
                  </a:cubicBezTo>
                  <a:cubicBezTo>
                    <a:pt x="48769" y="6933"/>
                    <a:pt x="48264" y="6986"/>
                    <a:pt x="47733" y="7013"/>
                  </a:cubicBezTo>
                  <a:cubicBezTo>
                    <a:pt x="48264" y="7066"/>
                    <a:pt x="48769" y="7119"/>
                    <a:pt x="49274" y="7146"/>
                  </a:cubicBezTo>
                  <a:cubicBezTo>
                    <a:pt x="52143" y="7332"/>
                    <a:pt x="54453" y="9642"/>
                    <a:pt x="54639" y="12511"/>
                  </a:cubicBezTo>
                  <a:cubicBezTo>
                    <a:pt x="54666" y="13016"/>
                    <a:pt x="54719" y="13521"/>
                    <a:pt x="54772" y="14025"/>
                  </a:cubicBezTo>
                  <a:cubicBezTo>
                    <a:pt x="54825" y="13521"/>
                    <a:pt x="54852" y="13016"/>
                    <a:pt x="54905" y="12511"/>
                  </a:cubicBezTo>
                  <a:cubicBezTo>
                    <a:pt x="55091" y="9616"/>
                    <a:pt x="57402" y="7332"/>
                    <a:pt x="60297" y="7146"/>
                  </a:cubicBezTo>
                  <a:cubicBezTo>
                    <a:pt x="60802" y="7119"/>
                    <a:pt x="61306" y="7066"/>
                    <a:pt x="61811" y="7013"/>
                  </a:cubicBezTo>
                  <a:cubicBezTo>
                    <a:pt x="61280" y="6986"/>
                    <a:pt x="60775" y="6933"/>
                    <a:pt x="60297" y="6907"/>
                  </a:cubicBezTo>
                  <a:cubicBezTo>
                    <a:pt x="57402" y="6721"/>
                    <a:pt x="55117" y="4410"/>
                    <a:pt x="54905" y="1541"/>
                  </a:cubicBezTo>
                  <a:cubicBezTo>
                    <a:pt x="54878" y="1036"/>
                    <a:pt x="54825" y="532"/>
                    <a:pt x="54772" y="0"/>
                  </a:cubicBezTo>
                  <a:close/>
                </a:path>
              </a:pathLst>
            </a:custGeom>
            <a:noFill/>
            <a:ln w="19050">
              <a:solidFill>
                <a:srgbClr val="ffffff"/>
              </a:solidFill>
              <a:round/>
            </a:ln>
          </p:spPr>
          <p:style>
            <a:lnRef idx="0"/>
            <a:fillRef idx="0"/>
            <a:effectRef idx="0"/>
            <a:fontRef idx="minor"/>
          </p:style>
          <p:txBody>
            <a:bodyPr tIns="91440" bIns="91440" anchor="ctr">
              <a:noAutofit/>
            </a:bodyPr>
            <a:p>
              <a:endParaRPr b="0" lang="uk-UA" sz="1400" spc="-1" strike="noStrike">
                <a:solidFill>
                  <a:srgbClr val="ffffff"/>
                </a:solidFill>
                <a:latin typeface="Arial"/>
              </a:endParaRPr>
            </a:p>
          </p:txBody>
        </p:sp>
        <p:sp>
          <p:nvSpPr>
            <p:cNvPr id="1631" name="Google Shape;151;p13"/>
            <p:cNvSpPr/>
            <p:nvPr/>
          </p:nvSpPr>
          <p:spPr>
            <a:xfrm>
              <a:off x="8229600" y="4449600"/>
              <a:ext cx="745920" cy="1305720"/>
            </a:xfrm>
            <a:custGeom>
              <a:avLst/>
              <a:gdLst>
                <a:gd name="textAreaLeft" fmla="*/ 0 w 745920"/>
                <a:gd name="textAreaRight" fmla="*/ 746280 w 745920"/>
                <a:gd name="textAreaTop" fmla="*/ 0 h 1305720"/>
                <a:gd name="textAreaBottom" fmla="*/ 1306080 h 1305720"/>
              </a:gdLst>
              <a:ahLst/>
              <a:rect l="textAreaLeft" t="textAreaTop" r="textAreaRight" b="textAreaBottom"/>
              <a:pathLst>
                <a:path w="29856" h="52248">
                  <a:moveTo>
                    <a:pt x="20668" y="8089"/>
                  </a:moveTo>
                  <a:cubicBezTo>
                    <a:pt x="20666" y="8116"/>
                    <a:pt x="20665" y="8144"/>
                    <a:pt x="20664" y="8171"/>
                  </a:cubicBezTo>
                  <a:cubicBezTo>
                    <a:pt x="20665" y="8144"/>
                    <a:pt x="20667" y="8116"/>
                    <a:pt x="20668" y="8089"/>
                  </a:cubicBezTo>
                  <a:close/>
                  <a:moveTo>
                    <a:pt x="24585" y="4346"/>
                  </a:moveTo>
                  <a:cubicBezTo>
                    <a:pt x="26590" y="4346"/>
                    <a:pt x="27886" y="4872"/>
                    <a:pt x="28285" y="5736"/>
                  </a:cubicBezTo>
                  <a:cubicBezTo>
                    <a:pt x="28913" y="7071"/>
                    <a:pt x="27420" y="9193"/>
                    <a:pt x="24671" y="11235"/>
                  </a:cubicBezTo>
                  <a:lnTo>
                    <a:pt x="24435" y="11235"/>
                  </a:lnTo>
                  <a:cubicBezTo>
                    <a:pt x="24042" y="11235"/>
                    <a:pt x="23571" y="11235"/>
                    <a:pt x="23099" y="11314"/>
                  </a:cubicBezTo>
                  <a:cubicBezTo>
                    <a:pt x="19642" y="11707"/>
                    <a:pt x="16185" y="12649"/>
                    <a:pt x="12885" y="14142"/>
                  </a:cubicBezTo>
                  <a:cubicBezTo>
                    <a:pt x="10136" y="15242"/>
                    <a:pt x="7464" y="16735"/>
                    <a:pt x="5029" y="18542"/>
                  </a:cubicBezTo>
                  <a:cubicBezTo>
                    <a:pt x="3222" y="18542"/>
                    <a:pt x="1965" y="18071"/>
                    <a:pt x="1572" y="17206"/>
                  </a:cubicBezTo>
                  <a:cubicBezTo>
                    <a:pt x="550" y="14849"/>
                    <a:pt x="5814" y="10292"/>
                    <a:pt x="13043" y="7150"/>
                  </a:cubicBezTo>
                  <a:cubicBezTo>
                    <a:pt x="15085" y="6286"/>
                    <a:pt x="17128" y="5578"/>
                    <a:pt x="19249" y="5107"/>
                  </a:cubicBezTo>
                  <a:cubicBezTo>
                    <a:pt x="20170" y="5798"/>
                    <a:pt x="20716" y="6938"/>
                    <a:pt x="20668" y="8089"/>
                  </a:cubicBezTo>
                  <a:lnTo>
                    <a:pt x="20668" y="8089"/>
                  </a:lnTo>
                  <a:cubicBezTo>
                    <a:pt x="20775" y="6395"/>
                    <a:pt x="21790" y="4941"/>
                    <a:pt x="23413" y="4400"/>
                  </a:cubicBezTo>
                  <a:cubicBezTo>
                    <a:pt x="23827" y="4363"/>
                    <a:pt x="24218" y="4346"/>
                    <a:pt x="24585" y="4346"/>
                  </a:cubicBezTo>
                  <a:close/>
                  <a:moveTo>
                    <a:pt x="24121" y="11707"/>
                  </a:moveTo>
                  <a:cubicBezTo>
                    <a:pt x="21842" y="13278"/>
                    <a:pt x="19407" y="14692"/>
                    <a:pt x="16814" y="15792"/>
                  </a:cubicBezTo>
                  <a:cubicBezTo>
                    <a:pt x="13278" y="17364"/>
                    <a:pt x="9586" y="18306"/>
                    <a:pt x="5736" y="18542"/>
                  </a:cubicBezTo>
                  <a:cubicBezTo>
                    <a:pt x="8014" y="16971"/>
                    <a:pt x="10528" y="15556"/>
                    <a:pt x="13121" y="14457"/>
                  </a:cubicBezTo>
                  <a:cubicBezTo>
                    <a:pt x="16264" y="13042"/>
                    <a:pt x="19721" y="12100"/>
                    <a:pt x="23178" y="11707"/>
                  </a:cubicBezTo>
                  <a:close/>
                  <a:moveTo>
                    <a:pt x="24828" y="11707"/>
                  </a:moveTo>
                  <a:cubicBezTo>
                    <a:pt x="26713" y="11785"/>
                    <a:pt x="27970" y="12257"/>
                    <a:pt x="28285" y="13121"/>
                  </a:cubicBezTo>
                  <a:cubicBezTo>
                    <a:pt x="28835" y="14457"/>
                    <a:pt x="27420" y="16499"/>
                    <a:pt x="24671" y="18621"/>
                  </a:cubicBezTo>
                  <a:lnTo>
                    <a:pt x="24435" y="18621"/>
                  </a:lnTo>
                  <a:cubicBezTo>
                    <a:pt x="24042" y="18621"/>
                    <a:pt x="23571" y="18699"/>
                    <a:pt x="23099" y="18699"/>
                  </a:cubicBezTo>
                  <a:cubicBezTo>
                    <a:pt x="19564" y="19092"/>
                    <a:pt x="16185" y="20035"/>
                    <a:pt x="12885" y="21528"/>
                  </a:cubicBezTo>
                  <a:cubicBezTo>
                    <a:pt x="10136" y="22628"/>
                    <a:pt x="7464" y="24120"/>
                    <a:pt x="5029" y="25927"/>
                  </a:cubicBezTo>
                  <a:cubicBezTo>
                    <a:pt x="3222" y="25849"/>
                    <a:pt x="1965" y="25377"/>
                    <a:pt x="1572" y="24592"/>
                  </a:cubicBezTo>
                  <a:cubicBezTo>
                    <a:pt x="943" y="23256"/>
                    <a:pt x="2436" y="21135"/>
                    <a:pt x="5186" y="19092"/>
                  </a:cubicBezTo>
                  <a:cubicBezTo>
                    <a:pt x="8093" y="19092"/>
                    <a:pt x="12414" y="18149"/>
                    <a:pt x="16971" y="16185"/>
                  </a:cubicBezTo>
                  <a:cubicBezTo>
                    <a:pt x="19721" y="15007"/>
                    <a:pt x="22392" y="13514"/>
                    <a:pt x="24828" y="11707"/>
                  </a:cubicBezTo>
                  <a:close/>
                  <a:moveTo>
                    <a:pt x="24121" y="19092"/>
                  </a:moveTo>
                  <a:cubicBezTo>
                    <a:pt x="21842" y="20663"/>
                    <a:pt x="19407" y="22078"/>
                    <a:pt x="16814" y="23178"/>
                  </a:cubicBezTo>
                  <a:cubicBezTo>
                    <a:pt x="13278" y="24749"/>
                    <a:pt x="9586" y="25692"/>
                    <a:pt x="5736" y="25927"/>
                  </a:cubicBezTo>
                  <a:cubicBezTo>
                    <a:pt x="8014" y="24356"/>
                    <a:pt x="10528" y="22942"/>
                    <a:pt x="13121" y="21842"/>
                  </a:cubicBezTo>
                  <a:cubicBezTo>
                    <a:pt x="16264" y="20428"/>
                    <a:pt x="19721" y="19485"/>
                    <a:pt x="23178" y="19092"/>
                  </a:cubicBezTo>
                  <a:close/>
                  <a:moveTo>
                    <a:pt x="24042" y="26399"/>
                  </a:moveTo>
                  <a:lnTo>
                    <a:pt x="24042" y="26477"/>
                  </a:lnTo>
                  <a:cubicBezTo>
                    <a:pt x="21764" y="28049"/>
                    <a:pt x="19328" y="29384"/>
                    <a:pt x="16814" y="30484"/>
                  </a:cubicBezTo>
                  <a:cubicBezTo>
                    <a:pt x="13278" y="31977"/>
                    <a:pt x="9586" y="32998"/>
                    <a:pt x="5814" y="33234"/>
                  </a:cubicBezTo>
                  <a:cubicBezTo>
                    <a:pt x="8093" y="31663"/>
                    <a:pt x="10528" y="30249"/>
                    <a:pt x="13043" y="29227"/>
                  </a:cubicBezTo>
                  <a:cubicBezTo>
                    <a:pt x="16264" y="27734"/>
                    <a:pt x="19642" y="26870"/>
                    <a:pt x="23178" y="26477"/>
                  </a:cubicBezTo>
                  <a:cubicBezTo>
                    <a:pt x="23492" y="26399"/>
                    <a:pt x="23806" y="26399"/>
                    <a:pt x="24042" y="26399"/>
                  </a:cubicBezTo>
                  <a:close/>
                  <a:moveTo>
                    <a:pt x="24828" y="19092"/>
                  </a:moveTo>
                  <a:cubicBezTo>
                    <a:pt x="26713" y="19092"/>
                    <a:pt x="27970" y="19642"/>
                    <a:pt x="28285" y="20428"/>
                  </a:cubicBezTo>
                  <a:cubicBezTo>
                    <a:pt x="28835" y="21842"/>
                    <a:pt x="27420" y="23885"/>
                    <a:pt x="24592" y="26006"/>
                  </a:cubicBezTo>
                  <a:lnTo>
                    <a:pt x="24435" y="26006"/>
                  </a:lnTo>
                  <a:cubicBezTo>
                    <a:pt x="24042" y="26006"/>
                    <a:pt x="23571" y="26006"/>
                    <a:pt x="23099" y="26085"/>
                  </a:cubicBezTo>
                  <a:cubicBezTo>
                    <a:pt x="19564" y="26477"/>
                    <a:pt x="16185" y="27420"/>
                    <a:pt x="12885" y="28913"/>
                  </a:cubicBezTo>
                  <a:cubicBezTo>
                    <a:pt x="10136" y="30013"/>
                    <a:pt x="7464" y="31506"/>
                    <a:pt x="5029" y="33313"/>
                  </a:cubicBezTo>
                  <a:cubicBezTo>
                    <a:pt x="3222" y="33156"/>
                    <a:pt x="1965" y="32763"/>
                    <a:pt x="1572" y="31820"/>
                  </a:cubicBezTo>
                  <a:lnTo>
                    <a:pt x="1572" y="31899"/>
                  </a:lnTo>
                  <a:cubicBezTo>
                    <a:pt x="943" y="30563"/>
                    <a:pt x="2436" y="28520"/>
                    <a:pt x="5186" y="26399"/>
                  </a:cubicBezTo>
                  <a:cubicBezTo>
                    <a:pt x="5290" y="26402"/>
                    <a:pt x="5396" y="26403"/>
                    <a:pt x="5503" y="26403"/>
                  </a:cubicBezTo>
                  <a:cubicBezTo>
                    <a:pt x="8403" y="26403"/>
                    <a:pt x="12577" y="25386"/>
                    <a:pt x="16971" y="23492"/>
                  </a:cubicBezTo>
                  <a:cubicBezTo>
                    <a:pt x="19721" y="22392"/>
                    <a:pt x="22392" y="20899"/>
                    <a:pt x="24828" y="19092"/>
                  </a:cubicBezTo>
                  <a:close/>
                  <a:moveTo>
                    <a:pt x="24121" y="33784"/>
                  </a:moveTo>
                  <a:cubicBezTo>
                    <a:pt x="21842" y="35434"/>
                    <a:pt x="19328" y="36770"/>
                    <a:pt x="16735" y="37870"/>
                  </a:cubicBezTo>
                  <a:cubicBezTo>
                    <a:pt x="13314" y="39425"/>
                    <a:pt x="9662" y="40364"/>
                    <a:pt x="5855" y="40612"/>
                  </a:cubicBezTo>
                  <a:lnTo>
                    <a:pt x="5855" y="40612"/>
                  </a:lnTo>
                  <a:cubicBezTo>
                    <a:pt x="8099" y="38999"/>
                    <a:pt x="10495" y="37615"/>
                    <a:pt x="13043" y="36534"/>
                  </a:cubicBezTo>
                  <a:cubicBezTo>
                    <a:pt x="16264" y="35120"/>
                    <a:pt x="19642" y="34177"/>
                    <a:pt x="23099" y="33784"/>
                  </a:cubicBezTo>
                  <a:close/>
                  <a:moveTo>
                    <a:pt x="24828" y="26399"/>
                  </a:moveTo>
                  <a:cubicBezTo>
                    <a:pt x="26713" y="26399"/>
                    <a:pt x="27970" y="26949"/>
                    <a:pt x="28363" y="27813"/>
                  </a:cubicBezTo>
                  <a:cubicBezTo>
                    <a:pt x="28913" y="29149"/>
                    <a:pt x="27420" y="31191"/>
                    <a:pt x="24671" y="33313"/>
                  </a:cubicBezTo>
                  <a:lnTo>
                    <a:pt x="24671" y="33391"/>
                  </a:lnTo>
                  <a:lnTo>
                    <a:pt x="23099" y="33391"/>
                  </a:lnTo>
                  <a:cubicBezTo>
                    <a:pt x="19564" y="33784"/>
                    <a:pt x="16107" y="34727"/>
                    <a:pt x="12885" y="36141"/>
                  </a:cubicBezTo>
                  <a:cubicBezTo>
                    <a:pt x="10136" y="37320"/>
                    <a:pt x="7464" y="38812"/>
                    <a:pt x="5029" y="40620"/>
                  </a:cubicBezTo>
                  <a:cubicBezTo>
                    <a:pt x="3222" y="40541"/>
                    <a:pt x="1965" y="40148"/>
                    <a:pt x="1572" y="39205"/>
                  </a:cubicBezTo>
                  <a:cubicBezTo>
                    <a:pt x="1022" y="37870"/>
                    <a:pt x="2515" y="35748"/>
                    <a:pt x="5264" y="33706"/>
                  </a:cubicBezTo>
                  <a:cubicBezTo>
                    <a:pt x="8171" y="33706"/>
                    <a:pt x="12493" y="32763"/>
                    <a:pt x="16971" y="30799"/>
                  </a:cubicBezTo>
                  <a:cubicBezTo>
                    <a:pt x="19799" y="29699"/>
                    <a:pt x="22392" y="28206"/>
                    <a:pt x="24828" y="26399"/>
                  </a:cubicBezTo>
                  <a:close/>
                  <a:moveTo>
                    <a:pt x="24828" y="33784"/>
                  </a:moveTo>
                  <a:cubicBezTo>
                    <a:pt x="26792" y="33784"/>
                    <a:pt x="27970" y="34256"/>
                    <a:pt x="28285" y="35120"/>
                  </a:cubicBezTo>
                  <a:lnTo>
                    <a:pt x="28285" y="35198"/>
                  </a:lnTo>
                  <a:cubicBezTo>
                    <a:pt x="29306" y="37555"/>
                    <a:pt x="24042" y="42034"/>
                    <a:pt x="16814" y="45176"/>
                  </a:cubicBezTo>
                  <a:cubicBezTo>
                    <a:pt x="14457" y="46198"/>
                    <a:pt x="12021" y="46983"/>
                    <a:pt x="9507" y="47533"/>
                  </a:cubicBezTo>
                  <a:cubicBezTo>
                    <a:pt x="8407" y="46748"/>
                    <a:pt x="7700" y="45491"/>
                    <a:pt x="7700" y="44155"/>
                  </a:cubicBezTo>
                  <a:cubicBezTo>
                    <a:pt x="7700" y="45884"/>
                    <a:pt x="6600" y="47455"/>
                    <a:pt x="4950" y="48005"/>
                  </a:cubicBezTo>
                  <a:cubicBezTo>
                    <a:pt x="3222" y="47926"/>
                    <a:pt x="1965" y="47455"/>
                    <a:pt x="1572" y="46591"/>
                  </a:cubicBezTo>
                  <a:cubicBezTo>
                    <a:pt x="943" y="45255"/>
                    <a:pt x="2436" y="43212"/>
                    <a:pt x="5186" y="41091"/>
                  </a:cubicBezTo>
                  <a:cubicBezTo>
                    <a:pt x="5290" y="41094"/>
                    <a:pt x="5396" y="41095"/>
                    <a:pt x="5504" y="41095"/>
                  </a:cubicBezTo>
                  <a:cubicBezTo>
                    <a:pt x="8403" y="41095"/>
                    <a:pt x="12577" y="40081"/>
                    <a:pt x="16971" y="38262"/>
                  </a:cubicBezTo>
                  <a:cubicBezTo>
                    <a:pt x="19721" y="37084"/>
                    <a:pt x="22392" y="35591"/>
                    <a:pt x="24828" y="33784"/>
                  </a:cubicBezTo>
                  <a:close/>
                  <a:moveTo>
                    <a:pt x="20742" y="0"/>
                  </a:moveTo>
                  <a:cubicBezTo>
                    <a:pt x="20742" y="2279"/>
                    <a:pt x="18935" y="4086"/>
                    <a:pt x="16657" y="4086"/>
                  </a:cubicBezTo>
                  <a:cubicBezTo>
                    <a:pt x="17442" y="4086"/>
                    <a:pt x="18149" y="4243"/>
                    <a:pt x="18857" y="4714"/>
                  </a:cubicBezTo>
                  <a:cubicBezTo>
                    <a:pt x="16814" y="5186"/>
                    <a:pt x="14850" y="5893"/>
                    <a:pt x="12964" y="6678"/>
                  </a:cubicBezTo>
                  <a:cubicBezTo>
                    <a:pt x="5186" y="10057"/>
                    <a:pt x="0" y="14771"/>
                    <a:pt x="1257" y="17364"/>
                  </a:cubicBezTo>
                  <a:cubicBezTo>
                    <a:pt x="1650" y="18306"/>
                    <a:pt x="2829" y="18856"/>
                    <a:pt x="4557" y="19013"/>
                  </a:cubicBezTo>
                  <a:cubicBezTo>
                    <a:pt x="1886" y="21135"/>
                    <a:pt x="629" y="23178"/>
                    <a:pt x="1257" y="24670"/>
                  </a:cubicBezTo>
                  <a:cubicBezTo>
                    <a:pt x="1650" y="25613"/>
                    <a:pt x="2829" y="26163"/>
                    <a:pt x="4557" y="26320"/>
                  </a:cubicBezTo>
                  <a:cubicBezTo>
                    <a:pt x="1886" y="28442"/>
                    <a:pt x="629" y="30563"/>
                    <a:pt x="1257" y="31977"/>
                  </a:cubicBezTo>
                  <a:cubicBezTo>
                    <a:pt x="1650" y="32998"/>
                    <a:pt x="2829" y="33470"/>
                    <a:pt x="4557" y="33627"/>
                  </a:cubicBezTo>
                  <a:cubicBezTo>
                    <a:pt x="1965" y="35748"/>
                    <a:pt x="550" y="37870"/>
                    <a:pt x="1257" y="39362"/>
                  </a:cubicBezTo>
                  <a:cubicBezTo>
                    <a:pt x="1650" y="40384"/>
                    <a:pt x="2829" y="40855"/>
                    <a:pt x="4557" y="41012"/>
                  </a:cubicBezTo>
                  <a:cubicBezTo>
                    <a:pt x="1886" y="43134"/>
                    <a:pt x="629" y="45255"/>
                    <a:pt x="1257" y="46669"/>
                  </a:cubicBezTo>
                  <a:cubicBezTo>
                    <a:pt x="1650" y="47769"/>
                    <a:pt x="2986" y="48319"/>
                    <a:pt x="4950" y="48398"/>
                  </a:cubicBezTo>
                  <a:cubicBezTo>
                    <a:pt x="6600" y="48948"/>
                    <a:pt x="7779" y="50440"/>
                    <a:pt x="7779" y="52248"/>
                  </a:cubicBezTo>
                  <a:cubicBezTo>
                    <a:pt x="7779" y="49969"/>
                    <a:pt x="9586" y="48162"/>
                    <a:pt x="11864" y="48162"/>
                  </a:cubicBezTo>
                  <a:cubicBezTo>
                    <a:pt x="11236" y="48162"/>
                    <a:pt x="10686" y="48005"/>
                    <a:pt x="10136" y="47769"/>
                  </a:cubicBezTo>
                  <a:cubicBezTo>
                    <a:pt x="12493" y="47219"/>
                    <a:pt x="14771" y="46512"/>
                    <a:pt x="17050" y="45569"/>
                  </a:cubicBezTo>
                  <a:cubicBezTo>
                    <a:pt x="24671" y="42269"/>
                    <a:pt x="29856" y="37634"/>
                    <a:pt x="28756" y="34963"/>
                  </a:cubicBezTo>
                  <a:cubicBezTo>
                    <a:pt x="28285" y="34020"/>
                    <a:pt x="27185" y="33470"/>
                    <a:pt x="25378" y="33313"/>
                  </a:cubicBezTo>
                  <a:cubicBezTo>
                    <a:pt x="27970" y="31191"/>
                    <a:pt x="29306" y="29070"/>
                    <a:pt x="28756" y="27656"/>
                  </a:cubicBezTo>
                  <a:cubicBezTo>
                    <a:pt x="28285" y="26635"/>
                    <a:pt x="27106" y="26163"/>
                    <a:pt x="25378" y="26006"/>
                  </a:cubicBezTo>
                  <a:cubicBezTo>
                    <a:pt x="28049" y="23885"/>
                    <a:pt x="29385" y="21763"/>
                    <a:pt x="28756" y="20271"/>
                  </a:cubicBezTo>
                  <a:cubicBezTo>
                    <a:pt x="28285" y="19328"/>
                    <a:pt x="27185" y="18778"/>
                    <a:pt x="25378" y="18621"/>
                  </a:cubicBezTo>
                  <a:cubicBezTo>
                    <a:pt x="28049" y="16499"/>
                    <a:pt x="29306" y="14378"/>
                    <a:pt x="28756" y="12964"/>
                  </a:cubicBezTo>
                  <a:cubicBezTo>
                    <a:pt x="28285" y="11942"/>
                    <a:pt x="27185" y="11392"/>
                    <a:pt x="25378" y="11314"/>
                  </a:cubicBezTo>
                  <a:cubicBezTo>
                    <a:pt x="28049" y="9193"/>
                    <a:pt x="29306" y="7071"/>
                    <a:pt x="28756" y="5578"/>
                  </a:cubicBezTo>
                  <a:cubicBezTo>
                    <a:pt x="28285" y="4478"/>
                    <a:pt x="26792" y="3929"/>
                    <a:pt x="24513" y="3929"/>
                  </a:cubicBezTo>
                  <a:lnTo>
                    <a:pt x="23649" y="3929"/>
                  </a:lnTo>
                  <a:cubicBezTo>
                    <a:pt x="21921" y="3379"/>
                    <a:pt x="20742" y="1807"/>
                    <a:pt x="20742" y="0"/>
                  </a:cubicBezTo>
                  <a:close/>
                </a:path>
              </a:pathLst>
            </a:custGeom>
            <a:solidFill>
              <a:schemeClr val="lt1"/>
            </a:solidFill>
            <a:ln w="9525">
              <a:solidFill>
                <a:srgbClr val="ffffff"/>
              </a:solidFill>
              <a:round/>
            </a:ln>
          </p:spPr>
          <p:style>
            <a:lnRef idx="0"/>
            <a:fillRef idx="0"/>
            <a:effectRef idx="0"/>
            <a:fontRef idx="minor"/>
          </p:style>
          <p:txBody>
            <a:bodyPr tIns="91440" bIns="91440" anchor="ctr">
              <a:noAutofit/>
            </a:bodyPr>
            <a:p>
              <a:endParaRPr b="0" lang="uk-UA" sz="1400" spc="-1" strike="noStrike">
                <a:solidFill>
                  <a:srgbClr val="000000"/>
                </a:solidFill>
                <a:latin typeface="Arial"/>
              </a:endParaRPr>
            </a:p>
          </p:txBody>
        </p:sp>
        <p:sp>
          <p:nvSpPr>
            <p:cNvPr id="1632" name="Google Shape;152;p13"/>
            <p:cNvSpPr/>
            <p:nvPr/>
          </p:nvSpPr>
          <p:spPr>
            <a:xfrm>
              <a:off x="-518760" y="297720"/>
              <a:ext cx="1021320" cy="1018080"/>
            </a:xfrm>
            <a:custGeom>
              <a:avLst/>
              <a:gdLst>
                <a:gd name="textAreaLeft" fmla="*/ 0 w 1021320"/>
                <a:gd name="textAreaRight" fmla="*/ 1021680 w 1021320"/>
                <a:gd name="textAreaTop" fmla="*/ 0 h 1018080"/>
                <a:gd name="textAreaBottom" fmla="*/ 1018440 h 1018080"/>
              </a:gdLst>
              <a:ahLst/>
              <a:rect l="textAreaLeft" t="textAreaTop" r="textAreaRight" b="textAreaBottom"/>
              <a:pathLst>
                <a:path w="52484" h="52327">
                  <a:moveTo>
                    <a:pt x="23885" y="79"/>
                  </a:moveTo>
                  <a:lnTo>
                    <a:pt x="22706" y="158"/>
                  </a:lnTo>
                  <a:lnTo>
                    <a:pt x="24435" y="16500"/>
                  </a:lnTo>
                  <a:lnTo>
                    <a:pt x="25613" y="16421"/>
                  </a:lnTo>
                  <a:lnTo>
                    <a:pt x="23885" y="79"/>
                  </a:lnTo>
                  <a:close/>
                  <a:moveTo>
                    <a:pt x="28206" y="1"/>
                  </a:moveTo>
                  <a:lnTo>
                    <a:pt x="26477" y="16343"/>
                  </a:lnTo>
                  <a:lnTo>
                    <a:pt x="27735" y="16500"/>
                  </a:lnTo>
                  <a:lnTo>
                    <a:pt x="29463" y="158"/>
                  </a:lnTo>
                  <a:lnTo>
                    <a:pt x="28206" y="1"/>
                  </a:lnTo>
                  <a:close/>
                  <a:moveTo>
                    <a:pt x="33549" y="944"/>
                  </a:moveTo>
                  <a:lnTo>
                    <a:pt x="28520" y="16657"/>
                  </a:lnTo>
                  <a:lnTo>
                    <a:pt x="29699" y="16971"/>
                  </a:lnTo>
                  <a:lnTo>
                    <a:pt x="34727" y="1336"/>
                  </a:lnTo>
                  <a:lnTo>
                    <a:pt x="33549" y="944"/>
                  </a:lnTo>
                  <a:close/>
                  <a:moveTo>
                    <a:pt x="18542" y="1101"/>
                  </a:moveTo>
                  <a:lnTo>
                    <a:pt x="17364" y="1494"/>
                  </a:lnTo>
                  <a:lnTo>
                    <a:pt x="22470" y="17207"/>
                  </a:lnTo>
                  <a:lnTo>
                    <a:pt x="23649" y="16814"/>
                  </a:lnTo>
                  <a:lnTo>
                    <a:pt x="18542" y="1101"/>
                  </a:lnTo>
                  <a:close/>
                  <a:moveTo>
                    <a:pt x="38655" y="3065"/>
                  </a:moveTo>
                  <a:lnTo>
                    <a:pt x="30406" y="17286"/>
                  </a:lnTo>
                  <a:lnTo>
                    <a:pt x="31506" y="17914"/>
                  </a:lnTo>
                  <a:lnTo>
                    <a:pt x="39755" y="3693"/>
                  </a:lnTo>
                  <a:lnTo>
                    <a:pt x="38655" y="3065"/>
                  </a:lnTo>
                  <a:close/>
                  <a:moveTo>
                    <a:pt x="13514" y="3301"/>
                  </a:moveTo>
                  <a:lnTo>
                    <a:pt x="12414" y="3851"/>
                  </a:lnTo>
                  <a:lnTo>
                    <a:pt x="20585" y="18150"/>
                  </a:lnTo>
                  <a:lnTo>
                    <a:pt x="21685" y="17521"/>
                  </a:lnTo>
                  <a:lnTo>
                    <a:pt x="13514" y="3301"/>
                  </a:lnTo>
                  <a:close/>
                  <a:moveTo>
                    <a:pt x="43212" y="6129"/>
                  </a:moveTo>
                  <a:lnTo>
                    <a:pt x="32213" y="18386"/>
                  </a:lnTo>
                  <a:lnTo>
                    <a:pt x="33077" y="19171"/>
                  </a:lnTo>
                  <a:lnTo>
                    <a:pt x="44155" y="6993"/>
                  </a:lnTo>
                  <a:lnTo>
                    <a:pt x="43212" y="6129"/>
                  </a:lnTo>
                  <a:close/>
                  <a:moveTo>
                    <a:pt x="8957" y="6443"/>
                  </a:moveTo>
                  <a:lnTo>
                    <a:pt x="8014" y="7229"/>
                  </a:lnTo>
                  <a:lnTo>
                    <a:pt x="19092" y="19486"/>
                  </a:lnTo>
                  <a:lnTo>
                    <a:pt x="20035" y="18621"/>
                  </a:lnTo>
                  <a:lnTo>
                    <a:pt x="8957" y="6443"/>
                  </a:lnTo>
                  <a:close/>
                  <a:moveTo>
                    <a:pt x="46984" y="10136"/>
                  </a:moveTo>
                  <a:lnTo>
                    <a:pt x="33706" y="19721"/>
                  </a:lnTo>
                  <a:lnTo>
                    <a:pt x="34413" y="20743"/>
                  </a:lnTo>
                  <a:lnTo>
                    <a:pt x="47769" y="11079"/>
                  </a:lnTo>
                  <a:lnTo>
                    <a:pt x="46984" y="10136"/>
                  </a:lnTo>
                  <a:close/>
                  <a:moveTo>
                    <a:pt x="5264" y="10450"/>
                  </a:moveTo>
                  <a:lnTo>
                    <a:pt x="4479" y="11393"/>
                  </a:lnTo>
                  <a:lnTo>
                    <a:pt x="17835" y="21135"/>
                  </a:lnTo>
                  <a:lnTo>
                    <a:pt x="18542" y="20114"/>
                  </a:lnTo>
                  <a:lnTo>
                    <a:pt x="5264" y="10450"/>
                  </a:lnTo>
                  <a:close/>
                  <a:moveTo>
                    <a:pt x="49891" y="14771"/>
                  </a:moveTo>
                  <a:lnTo>
                    <a:pt x="34884" y="21450"/>
                  </a:lnTo>
                  <a:lnTo>
                    <a:pt x="35356" y="22628"/>
                  </a:lnTo>
                  <a:lnTo>
                    <a:pt x="50441" y="15871"/>
                  </a:lnTo>
                  <a:lnTo>
                    <a:pt x="49891" y="14771"/>
                  </a:lnTo>
                  <a:close/>
                  <a:moveTo>
                    <a:pt x="2436" y="15164"/>
                  </a:moveTo>
                  <a:lnTo>
                    <a:pt x="1964" y="16264"/>
                  </a:lnTo>
                  <a:lnTo>
                    <a:pt x="16971" y="22942"/>
                  </a:lnTo>
                  <a:lnTo>
                    <a:pt x="17442" y="21843"/>
                  </a:lnTo>
                  <a:lnTo>
                    <a:pt x="2436" y="15164"/>
                  </a:lnTo>
                  <a:close/>
                  <a:moveTo>
                    <a:pt x="51776" y="19878"/>
                  </a:moveTo>
                  <a:lnTo>
                    <a:pt x="35670" y="23335"/>
                  </a:lnTo>
                  <a:lnTo>
                    <a:pt x="35906" y="24592"/>
                  </a:lnTo>
                  <a:lnTo>
                    <a:pt x="52012" y="21135"/>
                  </a:lnTo>
                  <a:lnTo>
                    <a:pt x="51776" y="19878"/>
                  </a:lnTo>
                  <a:close/>
                  <a:moveTo>
                    <a:pt x="629" y="20350"/>
                  </a:moveTo>
                  <a:lnTo>
                    <a:pt x="393" y="21528"/>
                  </a:lnTo>
                  <a:lnTo>
                    <a:pt x="16499" y="24985"/>
                  </a:lnTo>
                  <a:lnTo>
                    <a:pt x="16814" y="23728"/>
                  </a:lnTo>
                  <a:lnTo>
                    <a:pt x="629" y="20350"/>
                  </a:lnTo>
                  <a:close/>
                  <a:moveTo>
                    <a:pt x="36063" y="25300"/>
                  </a:moveTo>
                  <a:lnTo>
                    <a:pt x="36063" y="26635"/>
                  </a:lnTo>
                  <a:lnTo>
                    <a:pt x="52483" y="26635"/>
                  </a:lnTo>
                  <a:lnTo>
                    <a:pt x="52483" y="25378"/>
                  </a:lnTo>
                  <a:lnTo>
                    <a:pt x="36063" y="25300"/>
                  </a:lnTo>
                  <a:close/>
                  <a:moveTo>
                    <a:pt x="0" y="25771"/>
                  </a:moveTo>
                  <a:lnTo>
                    <a:pt x="0" y="27028"/>
                  </a:lnTo>
                  <a:lnTo>
                    <a:pt x="16421" y="27028"/>
                  </a:lnTo>
                  <a:lnTo>
                    <a:pt x="16499" y="25771"/>
                  </a:lnTo>
                  <a:close/>
                  <a:moveTo>
                    <a:pt x="35984" y="27421"/>
                  </a:moveTo>
                  <a:lnTo>
                    <a:pt x="35748" y="28599"/>
                  </a:lnTo>
                  <a:lnTo>
                    <a:pt x="51855" y="32056"/>
                  </a:lnTo>
                  <a:lnTo>
                    <a:pt x="52090" y="30799"/>
                  </a:lnTo>
                  <a:lnTo>
                    <a:pt x="35984" y="27421"/>
                  </a:lnTo>
                  <a:close/>
                  <a:moveTo>
                    <a:pt x="16578" y="27814"/>
                  </a:moveTo>
                  <a:lnTo>
                    <a:pt x="472" y="31192"/>
                  </a:lnTo>
                  <a:lnTo>
                    <a:pt x="707" y="32449"/>
                  </a:lnTo>
                  <a:lnTo>
                    <a:pt x="16814" y="28992"/>
                  </a:lnTo>
                  <a:lnTo>
                    <a:pt x="16578" y="27814"/>
                  </a:lnTo>
                  <a:close/>
                  <a:moveTo>
                    <a:pt x="35513" y="29385"/>
                  </a:moveTo>
                  <a:lnTo>
                    <a:pt x="35041" y="30485"/>
                  </a:lnTo>
                  <a:lnTo>
                    <a:pt x="50048" y="37242"/>
                  </a:lnTo>
                  <a:lnTo>
                    <a:pt x="50598" y="36063"/>
                  </a:lnTo>
                  <a:lnTo>
                    <a:pt x="35513" y="29385"/>
                  </a:lnTo>
                  <a:close/>
                  <a:moveTo>
                    <a:pt x="17128" y="29778"/>
                  </a:moveTo>
                  <a:lnTo>
                    <a:pt x="2122" y="36456"/>
                  </a:lnTo>
                  <a:lnTo>
                    <a:pt x="2593" y="37556"/>
                  </a:lnTo>
                  <a:lnTo>
                    <a:pt x="17678" y="30956"/>
                  </a:lnTo>
                  <a:lnTo>
                    <a:pt x="17128" y="29778"/>
                  </a:lnTo>
                  <a:close/>
                  <a:moveTo>
                    <a:pt x="34648" y="31271"/>
                  </a:moveTo>
                  <a:lnTo>
                    <a:pt x="33863" y="32292"/>
                  </a:lnTo>
                  <a:lnTo>
                    <a:pt x="47219" y="41956"/>
                  </a:lnTo>
                  <a:lnTo>
                    <a:pt x="47926" y="40934"/>
                  </a:lnTo>
                  <a:lnTo>
                    <a:pt x="34648" y="31271"/>
                  </a:lnTo>
                  <a:close/>
                  <a:moveTo>
                    <a:pt x="18149" y="31585"/>
                  </a:moveTo>
                  <a:lnTo>
                    <a:pt x="4714" y="41249"/>
                  </a:lnTo>
                  <a:lnTo>
                    <a:pt x="5500" y="42270"/>
                  </a:lnTo>
                  <a:lnTo>
                    <a:pt x="18778" y="32528"/>
                  </a:lnTo>
                  <a:lnTo>
                    <a:pt x="18149" y="31585"/>
                  </a:lnTo>
                  <a:close/>
                  <a:moveTo>
                    <a:pt x="33470" y="32921"/>
                  </a:moveTo>
                  <a:lnTo>
                    <a:pt x="32449" y="33706"/>
                  </a:lnTo>
                  <a:lnTo>
                    <a:pt x="43527" y="45963"/>
                  </a:lnTo>
                  <a:lnTo>
                    <a:pt x="44469" y="45099"/>
                  </a:lnTo>
                  <a:lnTo>
                    <a:pt x="33470" y="32921"/>
                  </a:lnTo>
                  <a:close/>
                  <a:moveTo>
                    <a:pt x="19406" y="33156"/>
                  </a:moveTo>
                  <a:lnTo>
                    <a:pt x="8328" y="45413"/>
                  </a:lnTo>
                  <a:lnTo>
                    <a:pt x="9271" y="46198"/>
                  </a:lnTo>
                  <a:lnTo>
                    <a:pt x="20349" y="34021"/>
                  </a:lnTo>
                  <a:lnTo>
                    <a:pt x="19406" y="33156"/>
                  </a:lnTo>
                  <a:close/>
                  <a:moveTo>
                    <a:pt x="31899" y="34256"/>
                  </a:moveTo>
                  <a:lnTo>
                    <a:pt x="30799" y="34885"/>
                  </a:lnTo>
                  <a:lnTo>
                    <a:pt x="39048" y="49105"/>
                  </a:lnTo>
                  <a:lnTo>
                    <a:pt x="40148" y="48477"/>
                  </a:lnTo>
                  <a:lnTo>
                    <a:pt x="31899" y="34256"/>
                  </a:lnTo>
                  <a:close/>
                  <a:moveTo>
                    <a:pt x="20978" y="34413"/>
                  </a:moveTo>
                  <a:lnTo>
                    <a:pt x="12728" y="48713"/>
                  </a:lnTo>
                  <a:lnTo>
                    <a:pt x="13828" y="49341"/>
                  </a:lnTo>
                  <a:lnTo>
                    <a:pt x="22078" y="35042"/>
                  </a:lnTo>
                  <a:lnTo>
                    <a:pt x="20978" y="34413"/>
                  </a:lnTo>
                  <a:close/>
                  <a:moveTo>
                    <a:pt x="30092" y="35199"/>
                  </a:moveTo>
                  <a:lnTo>
                    <a:pt x="28834" y="35592"/>
                  </a:lnTo>
                  <a:lnTo>
                    <a:pt x="33941" y="51227"/>
                  </a:lnTo>
                  <a:lnTo>
                    <a:pt x="35120" y="50834"/>
                  </a:lnTo>
                  <a:lnTo>
                    <a:pt x="30092" y="35199"/>
                  </a:lnTo>
                  <a:close/>
                  <a:moveTo>
                    <a:pt x="22863" y="35356"/>
                  </a:moveTo>
                  <a:lnTo>
                    <a:pt x="17756" y="50991"/>
                  </a:lnTo>
                  <a:lnTo>
                    <a:pt x="18935" y="51384"/>
                  </a:lnTo>
                  <a:lnTo>
                    <a:pt x="24042" y="35749"/>
                  </a:lnTo>
                  <a:lnTo>
                    <a:pt x="22863" y="35356"/>
                  </a:lnTo>
                  <a:close/>
                  <a:moveTo>
                    <a:pt x="24828" y="35828"/>
                  </a:moveTo>
                  <a:lnTo>
                    <a:pt x="23099" y="52248"/>
                  </a:lnTo>
                  <a:lnTo>
                    <a:pt x="24356" y="52327"/>
                  </a:lnTo>
                  <a:lnTo>
                    <a:pt x="26085" y="35985"/>
                  </a:lnTo>
                  <a:lnTo>
                    <a:pt x="24828" y="35828"/>
                  </a:lnTo>
                  <a:close/>
                  <a:moveTo>
                    <a:pt x="28127" y="35828"/>
                  </a:moveTo>
                  <a:lnTo>
                    <a:pt x="26870" y="35906"/>
                  </a:lnTo>
                  <a:lnTo>
                    <a:pt x="28599" y="52327"/>
                  </a:lnTo>
                  <a:lnTo>
                    <a:pt x="29856" y="52170"/>
                  </a:lnTo>
                  <a:lnTo>
                    <a:pt x="28127" y="35828"/>
                  </a:lnTo>
                  <a:close/>
                </a:path>
              </a:pathLst>
            </a:custGeom>
            <a:solidFill>
              <a:schemeClr val="lt1"/>
            </a:solidFill>
            <a:ln w="0">
              <a:noFill/>
            </a:ln>
          </p:spPr>
          <p:style>
            <a:lnRef idx="0"/>
            <a:fillRef idx="0"/>
            <a:effectRef idx="0"/>
            <a:fontRef idx="minor"/>
          </p:style>
          <p:txBody>
            <a:bodyPr tIns="91440" bIns="91440" anchor="ctr">
              <a:noAutofit/>
            </a:bodyPr>
            <a:p>
              <a:endParaRPr b="0" lang="uk-UA" sz="1400" spc="-1" strike="noStrike">
                <a:solidFill>
                  <a:srgbClr val="000000"/>
                </a:solidFill>
                <a:latin typeface="Arial"/>
              </a:endParaRPr>
            </a:p>
          </p:txBody>
        </p:sp>
      </p:grpSp>
      <p:sp>
        <p:nvSpPr>
          <p:cNvPr id="1633" name="PlaceHolder 5"/>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uk-UA" sz="1400" spc="-1" strike="noStrike">
                <a:solidFill>
                  <a:srgbClr val="000000"/>
                </a:solidFill>
                <a:latin typeface="Arial"/>
              </a:rPr>
              <a:t>Click to edit the outline text format</a:t>
            </a:r>
            <a:endParaRPr b="0" lang="uk-UA" sz="14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uk-UA" sz="1400" spc="-1" strike="noStrike">
                <a:solidFill>
                  <a:srgbClr val="000000"/>
                </a:solidFill>
                <a:latin typeface="Arial"/>
              </a:rPr>
              <a:t>Second Outline Level</a:t>
            </a:r>
            <a:endParaRPr b="0" lang="uk-UA" sz="14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uk-UA" sz="1400" spc="-1" strike="noStrike">
                <a:solidFill>
                  <a:srgbClr val="000000"/>
                </a:solidFill>
                <a:latin typeface="Arial"/>
              </a:rPr>
              <a:t>Third Outline Level</a:t>
            </a:r>
            <a:endParaRPr b="0" lang="uk-UA" sz="14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uk-UA" sz="1400" spc="-1" strike="noStrike">
                <a:solidFill>
                  <a:srgbClr val="000000"/>
                </a:solidFill>
                <a:latin typeface="Arial"/>
              </a:rPr>
              <a:t>Fourth Outline Level</a:t>
            </a:r>
            <a:endParaRPr b="0" lang="uk-UA" sz="14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uk-UA" sz="2000" spc="-1" strike="noStrike">
                <a:solidFill>
                  <a:srgbClr val="000000"/>
                </a:solidFill>
                <a:latin typeface="Arial"/>
              </a:rPr>
              <a:t>Fifth Outline Level</a:t>
            </a:r>
            <a:endParaRPr b="0" lang="uk-UA" sz="20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uk-UA" sz="2000" spc="-1" strike="noStrike">
                <a:solidFill>
                  <a:srgbClr val="000000"/>
                </a:solidFill>
                <a:latin typeface="Arial"/>
              </a:rPr>
              <a:t>Sixth Outline Level</a:t>
            </a:r>
            <a:endParaRPr b="0" lang="uk-UA" sz="20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uk-UA" sz="2000" spc="-1" strike="noStrike">
                <a:solidFill>
                  <a:srgbClr val="000000"/>
                </a:solidFill>
                <a:latin typeface="Arial"/>
              </a:rPr>
              <a:t>Seventh Outline Level</a:t>
            </a:r>
            <a:endParaRPr b="0" lang="uk-UA"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4091" r:id="rId6"/>
    <p:sldLayoutId id="2147484092" r:id="rId7"/>
    <p:sldLayoutId id="2147484093" r:id="rId8"/>
    <p:sldLayoutId id="2147484094" r:id="rId9"/>
    <p:sldLayoutId id="2147484095" r:id="rId10"/>
    <p:sldLayoutId id="2147484096" r:id="rId11"/>
    <p:sldLayoutId id="2147484097" r:id="rId12"/>
    <p:sldLayoutId id="2147484098" r:id="rId13"/>
    <p:sldLayoutId id="2147484099" r:id="rId14"/>
    <p:sldLayoutId id="2147484100" r:id="rId15"/>
    <p:sldLayoutId id="2147484101" r:id="rId16"/>
    <p:sldLayoutId id="2147484102" r:id="rId17"/>
  </p:sldLayoutIdLst>
</p:sldMaster>
</file>

<file path=ppt/slideMasters/slideMaster3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dk1"/>
        </a:solidFill>
      </p:bgPr>
    </p:bg>
    <p:spTree>
      <p:nvGrpSpPr>
        <p:cNvPr id="1" name=""/>
        <p:cNvGrpSpPr/>
        <p:nvPr/>
      </p:nvGrpSpPr>
      <p:grpSpPr>
        <a:xfrm>
          <a:off x="0" y="0"/>
          <a:ext cx="0" cy="0"/>
          <a:chOff x="0" y="0"/>
          <a:chExt cx="0" cy="0"/>
        </a:xfrm>
      </p:grpSpPr>
      <p:grpSp>
        <p:nvGrpSpPr>
          <p:cNvPr id="1670" name="Google Shape;133;p13"/>
          <p:cNvGrpSpPr/>
          <p:nvPr/>
        </p:nvGrpSpPr>
        <p:grpSpPr>
          <a:xfrm>
            <a:off x="2311200" y="2939400"/>
            <a:ext cx="6505920" cy="2203920"/>
            <a:chOff x="2311200" y="2939400"/>
            <a:chExt cx="6505920" cy="2203920"/>
          </a:xfrm>
        </p:grpSpPr>
        <p:pic>
          <p:nvPicPr>
            <p:cNvPr id="1671" name="Google Shape;134;p13" descr=""/>
            <p:cNvPicPr/>
            <p:nvPr/>
          </p:nvPicPr>
          <p:blipFill>
            <a:blip r:embed="rId2"/>
            <a:srcRect l="11666" t="2624" r="57865" b="63668"/>
            <a:stretch/>
          </p:blipFill>
          <p:spPr>
            <a:xfrm>
              <a:off x="5010480" y="2939400"/>
              <a:ext cx="3806640" cy="2203920"/>
            </a:xfrm>
            <a:prstGeom prst="rect">
              <a:avLst/>
            </a:prstGeom>
            <a:ln w="0">
              <a:noFill/>
            </a:ln>
          </p:spPr>
        </p:pic>
        <p:pic>
          <p:nvPicPr>
            <p:cNvPr id="1672" name="Google Shape;135;p13" descr=""/>
            <p:cNvPicPr/>
            <p:nvPr/>
          </p:nvPicPr>
          <p:blipFill>
            <a:blip r:embed="rId3"/>
            <a:srcRect l="26888" t="6006" r="26885" b="64348"/>
            <a:stretch/>
          </p:blipFill>
          <p:spPr>
            <a:xfrm>
              <a:off x="2311200" y="3470040"/>
              <a:ext cx="4986360" cy="1673280"/>
            </a:xfrm>
            <a:prstGeom prst="rect">
              <a:avLst/>
            </a:prstGeom>
            <a:ln w="0">
              <a:noFill/>
            </a:ln>
          </p:spPr>
        </p:pic>
      </p:grpSp>
      <p:grpSp>
        <p:nvGrpSpPr>
          <p:cNvPr id="1673" name="Google Shape;136;p13"/>
          <p:cNvGrpSpPr/>
          <p:nvPr/>
        </p:nvGrpSpPr>
        <p:grpSpPr>
          <a:xfrm>
            <a:off x="0" y="-12960"/>
            <a:ext cx="4251240" cy="2399400"/>
            <a:chOff x="0" y="-12960"/>
            <a:chExt cx="4251240" cy="2399400"/>
          </a:xfrm>
        </p:grpSpPr>
        <p:pic>
          <p:nvPicPr>
            <p:cNvPr id="1674" name="Google Shape;137;p13" descr=""/>
            <p:cNvPicPr/>
            <p:nvPr/>
          </p:nvPicPr>
          <p:blipFill>
            <a:blip r:embed="rId4"/>
            <a:srcRect l="48611" t="43133" r="25720" b="12392"/>
            <a:stretch/>
          </p:blipFill>
          <p:spPr>
            <a:xfrm>
              <a:off x="0" y="0"/>
              <a:ext cx="2631600" cy="2386440"/>
            </a:xfrm>
            <a:prstGeom prst="rect">
              <a:avLst/>
            </a:prstGeom>
            <a:ln w="0">
              <a:noFill/>
            </a:ln>
          </p:spPr>
        </p:pic>
        <p:pic>
          <p:nvPicPr>
            <p:cNvPr id="1675" name="Google Shape;138;p13" descr=""/>
            <p:cNvPicPr/>
            <p:nvPr/>
          </p:nvPicPr>
          <p:blipFill>
            <a:blip r:embed="rId5"/>
            <a:srcRect l="5591" t="19463" r="59874" b="55392"/>
            <a:stretch/>
          </p:blipFill>
          <p:spPr>
            <a:xfrm rot="10800000">
              <a:off x="360" y="-12960"/>
              <a:ext cx="4250880" cy="1618920"/>
            </a:xfrm>
            <a:prstGeom prst="rect">
              <a:avLst/>
            </a:prstGeom>
            <a:ln w="0">
              <a:noFill/>
            </a:ln>
          </p:spPr>
        </p:pic>
      </p:grpSp>
      <p:sp>
        <p:nvSpPr>
          <p:cNvPr id="1676" name="PlaceHolder 1"/>
          <p:cNvSpPr>
            <a:spLocks noGrp="1"/>
          </p:cNvSpPr>
          <p:nvPr>
            <p:ph type="title"/>
          </p:nvPr>
        </p:nvSpPr>
        <p:spPr>
          <a:xfrm>
            <a:off x="720000" y="444960"/>
            <a:ext cx="7703640" cy="572400"/>
          </a:xfrm>
          <a:prstGeom prst="rect">
            <a:avLst/>
          </a:prstGeom>
          <a:noFill/>
          <a:ln w="0">
            <a:noFill/>
          </a:ln>
        </p:spPr>
        <p:txBody>
          <a:bodyPr tIns="91440" bIns="91440" anchor="t">
            <a:noAutofit/>
          </a:bodyPr>
          <a:p>
            <a:pPr indent="0">
              <a:buNone/>
            </a:pPr>
            <a:r>
              <a:rPr b="0" lang="uk-UA" sz="2900" spc="-1" strike="noStrike">
                <a:solidFill>
                  <a:srgbClr val="000000"/>
                </a:solidFill>
                <a:latin typeface="Arial"/>
              </a:rPr>
              <a:t>Click to edit the title text format</a:t>
            </a:r>
            <a:endParaRPr b="0" lang="uk-UA" sz="2900" spc="-1" strike="noStrike">
              <a:solidFill>
                <a:srgbClr val="000000"/>
              </a:solidFill>
              <a:latin typeface="Arial"/>
            </a:endParaRPr>
          </a:p>
        </p:txBody>
      </p:sp>
      <p:sp>
        <p:nvSpPr>
          <p:cNvPr id="1677" name="PlaceHolder 2"/>
          <p:cNvSpPr>
            <a:spLocks noGrp="1"/>
          </p:cNvSpPr>
          <p:nvPr>
            <p:ph type="title"/>
          </p:nvPr>
        </p:nvSpPr>
        <p:spPr>
          <a:xfrm>
            <a:off x="1434240" y="1702080"/>
            <a:ext cx="876960" cy="848880"/>
          </a:xfrm>
          <a:prstGeom prst="rect">
            <a:avLst/>
          </a:prstGeom>
          <a:noFill/>
          <a:ln w="19080">
            <a:solidFill>
              <a:srgbClr val="ffffff"/>
            </a:solidFill>
            <a:round/>
          </a:ln>
        </p:spPr>
        <p:txBody>
          <a:bodyPr tIns="91440" bIns="91440" anchor="ctr">
            <a:noAutofit/>
          </a:bodyPr>
          <a:p>
            <a:pPr indent="0" algn="ctr">
              <a:lnSpc>
                <a:spcPct val="100000"/>
              </a:lnSpc>
              <a:buNone/>
            </a:pPr>
            <a:r>
              <a:rPr b="1" lang="uk-UA" sz="3000" spc="-1" strike="noStrike">
                <a:solidFill>
                  <a:schemeClr val="lt1"/>
                </a:solidFill>
                <a:latin typeface="Unbounded"/>
                <a:ea typeface="Unbounded"/>
              </a:rPr>
              <a:t>xx%</a:t>
            </a:r>
            <a:endParaRPr b="0" lang="uk-UA" sz="3000" spc="-1" strike="noStrike">
              <a:solidFill>
                <a:srgbClr val="000000"/>
              </a:solidFill>
              <a:latin typeface="Arial"/>
            </a:endParaRPr>
          </a:p>
        </p:txBody>
      </p:sp>
      <p:sp>
        <p:nvSpPr>
          <p:cNvPr id="1678" name="PlaceHolder 3"/>
          <p:cNvSpPr>
            <a:spLocks noGrp="1"/>
          </p:cNvSpPr>
          <p:nvPr>
            <p:ph type="title"/>
          </p:nvPr>
        </p:nvSpPr>
        <p:spPr>
          <a:xfrm>
            <a:off x="4133520" y="1702080"/>
            <a:ext cx="876960" cy="848880"/>
          </a:xfrm>
          <a:prstGeom prst="rect">
            <a:avLst/>
          </a:prstGeom>
          <a:noFill/>
          <a:ln w="19080">
            <a:solidFill>
              <a:srgbClr val="ffffff"/>
            </a:solidFill>
            <a:round/>
          </a:ln>
        </p:spPr>
        <p:txBody>
          <a:bodyPr tIns="91440" bIns="91440" anchor="ctr">
            <a:noAutofit/>
          </a:bodyPr>
          <a:p>
            <a:pPr indent="0" algn="ctr">
              <a:lnSpc>
                <a:spcPct val="100000"/>
              </a:lnSpc>
              <a:buNone/>
            </a:pPr>
            <a:r>
              <a:rPr b="1" lang="uk-UA" sz="3000" spc="-1" strike="noStrike">
                <a:solidFill>
                  <a:schemeClr val="lt1"/>
                </a:solidFill>
                <a:latin typeface="Unbounded"/>
                <a:ea typeface="Unbounded"/>
              </a:rPr>
              <a:t>xx%</a:t>
            </a:r>
            <a:endParaRPr b="0" lang="uk-UA" sz="3000" spc="-1" strike="noStrike">
              <a:solidFill>
                <a:srgbClr val="000000"/>
              </a:solidFill>
              <a:latin typeface="Arial"/>
            </a:endParaRPr>
          </a:p>
        </p:txBody>
      </p:sp>
      <p:sp>
        <p:nvSpPr>
          <p:cNvPr id="1679" name="PlaceHolder 4"/>
          <p:cNvSpPr>
            <a:spLocks noGrp="1"/>
          </p:cNvSpPr>
          <p:nvPr>
            <p:ph type="title"/>
          </p:nvPr>
        </p:nvSpPr>
        <p:spPr>
          <a:xfrm>
            <a:off x="6832800" y="1702080"/>
            <a:ext cx="876960" cy="848880"/>
          </a:xfrm>
          <a:prstGeom prst="rect">
            <a:avLst/>
          </a:prstGeom>
          <a:noFill/>
          <a:ln w="19080">
            <a:solidFill>
              <a:srgbClr val="ffffff"/>
            </a:solidFill>
            <a:round/>
          </a:ln>
        </p:spPr>
        <p:txBody>
          <a:bodyPr tIns="91440" bIns="91440" anchor="ctr">
            <a:noAutofit/>
          </a:bodyPr>
          <a:p>
            <a:pPr indent="0" algn="ctr">
              <a:lnSpc>
                <a:spcPct val="100000"/>
              </a:lnSpc>
              <a:buNone/>
            </a:pPr>
            <a:r>
              <a:rPr b="1" lang="uk-UA" sz="3000" spc="-1" strike="noStrike">
                <a:solidFill>
                  <a:schemeClr val="lt1"/>
                </a:solidFill>
                <a:latin typeface="Unbounded"/>
                <a:ea typeface="Unbounded"/>
              </a:rPr>
              <a:t>xx%</a:t>
            </a:r>
            <a:endParaRPr b="0" lang="uk-UA" sz="3000" spc="-1" strike="noStrike">
              <a:solidFill>
                <a:srgbClr val="000000"/>
              </a:solidFill>
              <a:latin typeface="Arial"/>
            </a:endParaRPr>
          </a:p>
        </p:txBody>
      </p:sp>
      <p:grpSp>
        <p:nvGrpSpPr>
          <p:cNvPr id="1680" name="Google Shape;149;p13"/>
          <p:cNvGrpSpPr/>
          <p:nvPr/>
        </p:nvGrpSpPr>
        <p:grpSpPr>
          <a:xfrm>
            <a:off x="-518760" y="297720"/>
            <a:ext cx="9494280" cy="5457600"/>
            <a:chOff x="-518760" y="297720"/>
            <a:chExt cx="9494280" cy="5457600"/>
          </a:xfrm>
        </p:grpSpPr>
        <p:sp>
          <p:nvSpPr>
            <p:cNvPr id="1681" name="Google Shape;150;p13"/>
            <p:cNvSpPr/>
            <p:nvPr/>
          </p:nvSpPr>
          <p:spPr>
            <a:xfrm>
              <a:off x="220320" y="4650480"/>
              <a:ext cx="1545120" cy="350280"/>
            </a:xfrm>
            <a:custGeom>
              <a:avLst/>
              <a:gdLst>
                <a:gd name="textAreaLeft" fmla="*/ 0 w 1545120"/>
                <a:gd name="textAreaRight" fmla="*/ 1545480 w 1545120"/>
                <a:gd name="textAreaTop" fmla="*/ 0 h 350280"/>
                <a:gd name="textAreaBottom" fmla="*/ 350640 h 350280"/>
              </a:gdLst>
              <a:ahLst/>
              <a:rect l="textAreaLeft" t="textAreaTop" r="textAreaRight" b="textAreaBottom"/>
              <a:pathLst>
                <a:path w="61812" h="14026">
                  <a:moveTo>
                    <a:pt x="7040" y="0"/>
                  </a:moveTo>
                  <a:cubicBezTo>
                    <a:pt x="6987" y="532"/>
                    <a:pt x="6934" y="1036"/>
                    <a:pt x="6907" y="1541"/>
                  </a:cubicBezTo>
                  <a:cubicBezTo>
                    <a:pt x="6695" y="4410"/>
                    <a:pt x="4410" y="6721"/>
                    <a:pt x="1515" y="6907"/>
                  </a:cubicBezTo>
                  <a:cubicBezTo>
                    <a:pt x="1010" y="6933"/>
                    <a:pt x="506" y="6986"/>
                    <a:pt x="1" y="7013"/>
                  </a:cubicBezTo>
                  <a:cubicBezTo>
                    <a:pt x="506" y="7066"/>
                    <a:pt x="1010" y="7119"/>
                    <a:pt x="1515" y="7146"/>
                  </a:cubicBezTo>
                  <a:cubicBezTo>
                    <a:pt x="4410" y="7332"/>
                    <a:pt x="6695" y="9642"/>
                    <a:pt x="6907" y="12511"/>
                  </a:cubicBezTo>
                  <a:cubicBezTo>
                    <a:pt x="6934" y="13016"/>
                    <a:pt x="6960" y="13521"/>
                    <a:pt x="7013" y="14025"/>
                  </a:cubicBezTo>
                  <a:cubicBezTo>
                    <a:pt x="7066" y="13521"/>
                    <a:pt x="7120" y="13016"/>
                    <a:pt x="7146" y="12511"/>
                  </a:cubicBezTo>
                  <a:cubicBezTo>
                    <a:pt x="7359" y="9642"/>
                    <a:pt x="9643" y="7332"/>
                    <a:pt x="12538" y="7146"/>
                  </a:cubicBezTo>
                  <a:cubicBezTo>
                    <a:pt x="13043" y="7119"/>
                    <a:pt x="13548" y="7066"/>
                    <a:pt x="14052" y="7013"/>
                  </a:cubicBezTo>
                  <a:cubicBezTo>
                    <a:pt x="13548" y="6986"/>
                    <a:pt x="13043" y="6933"/>
                    <a:pt x="12538" y="6907"/>
                  </a:cubicBezTo>
                  <a:cubicBezTo>
                    <a:pt x="9643" y="6694"/>
                    <a:pt x="7359" y="4410"/>
                    <a:pt x="7173" y="1541"/>
                  </a:cubicBezTo>
                  <a:cubicBezTo>
                    <a:pt x="7120" y="1036"/>
                    <a:pt x="7066" y="532"/>
                    <a:pt x="7040" y="0"/>
                  </a:cubicBezTo>
                  <a:close/>
                  <a:moveTo>
                    <a:pt x="30893" y="0"/>
                  </a:moveTo>
                  <a:cubicBezTo>
                    <a:pt x="30840" y="532"/>
                    <a:pt x="30813" y="1036"/>
                    <a:pt x="30787" y="1541"/>
                  </a:cubicBezTo>
                  <a:cubicBezTo>
                    <a:pt x="30574" y="4410"/>
                    <a:pt x="28263" y="6694"/>
                    <a:pt x="25394" y="6880"/>
                  </a:cubicBezTo>
                  <a:cubicBezTo>
                    <a:pt x="24890" y="6933"/>
                    <a:pt x="24385" y="6986"/>
                    <a:pt x="23880" y="7013"/>
                  </a:cubicBezTo>
                  <a:cubicBezTo>
                    <a:pt x="24385" y="7066"/>
                    <a:pt x="24890" y="7119"/>
                    <a:pt x="25394" y="7146"/>
                  </a:cubicBezTo>
                  <a:cubicBezTo>
                    <a:pt x="28290" y="7332"/>
                    <a:pt x="30574" y="9642"/>
                    <a:pt x="30787" y="12511"/>
                  </a:cubicBezTo>
                  <a:cubicBezTo>
                    <a:pt x="30813" y="13016"/>
                    <a:pt x="30866" y="13521"/>
                    <a:pt x="30893" y="14025"/>
                  </a:cubicBezTo>
                  <a:cubicBezTo>
                    <a:pt x="30946" y="13521"/>
                    <a:pt x="30999" y="13016"/>
                    <a:pt x="31026" y="12511"/>
                  </a:cubicBezTo>
                  <a:cubicBezTo>
                    <a:pt x="31238" y="9642"/>
                    <a:pt x="33522" y="7332"/>
                    <a:pt x="36418" y="7146"/>
                  </a:cubicBezTo>
                  <a:cubicBezTo>
                    <a:pt x="36922" y="7119"/>
                    <a:pt x="37427" y="7066"/>
                    <a:pt x="37932" y="7013"/>
                  </a:cubicBezTo>
                  <a:cubicBezTo>
                    <a:pt x="37427" y="6960"/>
                    <a:pt x="36922" y="6933"/>
                    <a:pt x="36418" y="6907"/>
                  </a:cubicBezTo>
                  <a:cubicBezTo>
                    <a:pt x="33522" y="6721"/>
                    <a:pt x="31212" y="4410"/>
                    <a:pt x="31026" y="1541"/>
                  </a:cubicBezTo>
                  <a:cubicBezTo>
                    <a:pt x="30999" y="1036"/>
                    <a:pt x="30946" y="532"/>
                    <a:pt x="30893" y="0"/>
                  </a:cubicBezTo>
                  <a:close/>
                  <a:moveTo>
                    <a:pt x="54772" y="0"/>
                  </a:moveTo>
                  <a:cubicBezTo>
                    <a:pt x="54719" y="532"/>
                    <a:pt x="54692" y="1036"/>
                    <a:pt x="54639" y="1541"/>
                  </a:cubicBezTo>
                  <a:cubicBezTo>
                    <a:pt x="54453" y="4410"/>
                    <a:pt x="52143" y="6694"/>
                    <a:pt x="49274" y="6880"/>
                  </a:cubicBezTo>
                  <a:cubicBezTo>
                    <a:pt x="48769" y="6933"/>
                    <a:pt x="48264" y="6986"/>
                    <a:pt x="47733" y="7013"/>
                  </a:cubicBezTo>
                  <a:cubicBezTo>
                    <a:pt x="48264" y="7066"/>
                    <a:pt x="48769" y="7119"/>
                    <a:pt x="49274" y="7146"/>
                  </a:cubicBezTo>
                  <a:cubicBezTo>
                    <a:pt x="52143" y="7332"/>
                    <a:pt x="54453" y="9642"/>
                    <a:pt x="54639" y="12511"/>
                  </a:cubicBezTo>
                  <a:cubicBezTo>
                    <a:pt x="54666" y="13016"/>
                    <a:pt x="54719" y="13521"/>
                    <a:pt x="54772" y="14025"/>
                  </a:cubicBezTo>
                  <a:cubicBezTo>
                    <a:pt x="54825" y="13521"/>
                    <a:pt x="54852" y="13016"/>
                    <a:pt x="54905" y="12511"/>
                  </a:cubicBezTo>
                  <a:cubicBezTo>
                    <a:pt x="55091" y="9616"/>
                    <a:pt x="57402" y="7332"/>
                    <a:pt x="60297" y="7146"/>
                  </a:cubicBezTo>
                  <a:cubicBezTo>
                    <a:pt x="60802" y="7119"/>
                    <a:pt x="61306" y="7066"/>
                    <a:pt x="61811" y="7013"/>
                  </a:cubicBezTo>
                  <a:cubicBezTo>
                    <a:pt x="61280" y="6986"/>
                    <a:pt x="60775" y="6933"/>
                    <a:pt x="60297" y="6907"/>
                  </a:cubicBezTo>
                  <a:cubicBezTo>
                    <a:pt x="57402" y="6721"/>
                    <a:pt x="55117" y="4410"/>
                    <a:pt x="54905" y="1541"/>
                  </a:cubicBezTo>
                  <a:cubicBezTo>
                    <a:pt x="54878" y="1036"/>
                    <a:pt x="54825" y="532"/>
                    <a:pt x="54772" y="0"/>
                  </a:cubicBezTo>
                  <a:close/>
                </a:path>
              </a:pathLst>
            </a:custGeom>
            <a:noFill/>
            <a:ln w="19050">
              <a:solidFill>
                <a:srgbClr val="ffffff"/>
              </a:solidFill>
              <a:round/>
            </a:ln>
          </p:spPr>
          <p:style>
            <a:lnRef idx="0"/>
            <a:fillRef idx="0"/>
            <a:effectRef idx="0"/>
            <a:fontRef idx="minor"/>
          </p:style>
          <p:txBody>
            <a:bodyPr tIns="91440" bIns="91440" anchor="ctr">
              <a:noAutofit/>
            </a:bodyPr>
            <a:p>
              <a:endParaRPr b="0" lang="uk-UA" sz="1400" spc="-1" strike="noStrike">
                <a:solidFill>
                  <a:srgbClr val="ffffff"/>
                </a:solidFill>
                <a:latin typeface="Arial"/>
              </a:endParaRPr>
            </a:p>
          </p:txBody>
        </p:sp>
        <p:sp>
          <p:nvSpPr>
            <p:cNvPr id="1682" name="Google Shape;151;p13"/>
            <p:cNvSpPr/>
            <p:nvPr/>
          </p:nvSpPr>
          <p:spPr>
            <a:xfrm>
              <a:off x="8229600" y="4449600"/>
              <a:ext cx="745920" cy="1305720"/>
            </a:xfrm>
            <a:custGeom>
              <a:avLst/>
              <a:gdLst>
                <a:gd name="textAreaLeft" fmla="*/ 0 w 745920"/>
                <a:gd name="textAreaRight" fmla="*/ 746280 w 745920"/>
                <a:gd name="textAreaTop" fmla="*/ 0 h 1305720"/>
                <a:gd name="textAreaBottom" fmla="*/ 1306080 h 1305720"/>
              </a:gdLst>
              <a:ahLst/>
              <a:rect l="textAreaLeft" t="textAreaTop" r="textAreaRight" b="textAreaBottom"/>
              <a:pathLst>
                <a:path w="29856" h="52248">
                  <a:moveTo>
                    <a:pt x="20668" y="8089"/>
                  </a:moveTo>
                  <a:cubicBezTo>
                    <a:pt x="20666" y="8116"/>
                    <a:pt x="20665" y="8144"/>
                    <a:pt x="20664" y="8171"/>
                  </a:cubicBezTo>
                  <a:cubicBezTo>
                    <a:pt x="20665" y="8144"/>
                    <a:pt x="20667" y="8116"/>
                    <a:pt x="20668" y="8089"/>
                  </a:cubicBezTo>
                  <a:close/>
                  <a:moveTo>
                    <a:pt x="24585" y="4346"/>
                  </a:moveTo>
                  <a:cubicBezTo>
                    <a:pt x="26590" y="4346"/>
                    <a:pt x="27886" y="4872"/>
                    <a:pt x="28285" y="5736"/>
                  </a:cubicBezTo>
                  <a:cubicBezTo>
                    <a:pt x="28913" y="7071"/>
                    <a:pt x="27420" y="9193"/>
                    <a:pt x="24671" y="11235"/>
                  </a:cubicBezTo>
                  <a:lnTo>
                    <a:pt x="24435" y="11235"/>
                  </a:lnTo>
                  <a:cubicBezTo>
                    <a:pt x="24042" y="11235"/>
                    <a:pt x="23571" y="11235"/>
                    <a:pt x="23099" y="11314"/>
                  </a:cubicBezTo>
                  <a:cubicBezTo>
                    <a:pt x="19642" y="11707"/>
                    <a:pt x="16185" y="12649"/>
                    <a:pt x="12885" y="14142"/>
                  </a:cubicBezTo>
                  <a:cubicBezTo>
                    <a:pt x="10136" y="15242"/>
                    <a:pt x="7464" y="16735"/>
                    <a:pt x="5029" y="18542"/>
                  </a:cubicBezTo>
                  <a:cubicBezTo>
                    <a:pt x="3222" y="18542"/>
                    <a:pt x="1965" y="18071"/>
                    <a:pt x="1572" y="17206"/>
                  </a:cubicBezTo>
                  <a:cubicBezTo>
                    <a:pt x="550" y="14849"/>
                    <a:pt x="5814" y="10292"/>
                    <a:pt x="13043" y="7150"/>
                  </a:cubicBezTo>
                  <a:cubicBezTo>
                    <a:pt x="15085" y="6286"/>
                    <a:pt x="17128" y="5578"/>
                    <a:pt x="19249" y="5107"/>
                  </a:cubicBezTo>
                  <a:cubicBezTo>
                    <a:pt x="20170" y="5798"/>
                    <a:pt x="20716" y="6938"/>
                    <a:pt x="20668" y="8089"/>
                  </a:cubicBezTo>
                  <a:lnTo>
                    <a:pt x="20668" y="8089"/>
                  </a:lnTo>
                  <a:cubicBezTo>
                    <a:pt x="20775" y="6395"/>
                    <a:pt x="21790" y="4941"/>
                    <a:pt x="23413" y="4400"/>
                  </a:cubicBezTo>
                  <a:cubicBezTo>
                    <a:pt x="23827" y="4363"/>
                    <a:pt x="24218" y="4346"/>
                    <a:pt x="24585" y="4346"/>
                  </a:cubicBezTo>
                  <a:close/>
                  <a:moveTo>
                    <a:pt x="24121" y="11707"/>
                  </a:moveTo>
                  <a:cubicBezTo>
                    <a:pt x="21842" y="13278"/>
                    <a:pt x="19407" y="14692"/>
                    <a:pt x="16814" y="15792"/>
                  </a:cubicBezTo>
                  <a:cubicBezTo>
                    <a:pt x="13278" y="17364"/>
                    <a:pt x="9586" y="18306"/>
                    <a:pt x="5736" y="18542"/>
                  </a:cubicBezTo>
                  <a:cubicBezTo>
                    <a:pt x="8014" y="16971"/>
                    <a:pt x="10528" y="15556"/>
                    <a:pt x="13121" y="14457"/>
                  </a:cubicBezTo>
                  <a:cubicBezTo>
                    <a:pt x="16264" y="13042"/>
                    <a:pt x="19721" y="12100"/>
                    <a:pt x="23178" y="11707"/>
                  </a:cubicBezTo>
                  <a:close/>
                  <a:moveTo>
                    <a:pt x="24828" y="11707"/>
                  </a:moveTo>
                  <a:cubicBezTo>
                    <a:pt x="26713" y="11785"/>
                    <a:pt x="27970" y="12257"/>
                    <a:pt x="28285" y="13121"/>
                  </a:cubicBezTo>
                  <a:cubicBezTo>
                    <a:pt x="28835" y="14457"/>
                    <a:pt x="27420" y="16499"/>
                    <a:pt x="24671" y="18621"/>
                  </a:cubicBezTo>
                  <a:lnTo>
                    <a:pt x="24435" y="18621"/>
                  </a:lnTo>
                  <a:cubicBezTo>
                    <a:pt x="24042" y="18621"/>
                    <a:pt x="23571" y="18699"/>
                    <a:pt x="23099" y="18699"/>
                  </a:cubicBezTo>
                  <a:cubicBezTo>
                    <a:pt x="19564" y="19092"/>
                    <a:pt x="16185" y="20035"/>
                    <a:pt x="12885" y="21528"/>
                  </a:cubicBezTo>
                  <a:cubicBezTo>
                    <a:pt x="10136" y="22628"/>
                    <a:pt x="7464" y="24120"/>
                    <a:pt x="5029" y="25927"/>
                  </a:cubicBezTo>
                  <a:cubicBezTo>
                    <a:pt x="3222" y="25849"/>
                    <a:pt x="1965" y="25377"/>
                    <a:pt x="1572" y="24592"/>
                  </a:cubicBezTo>
                  <a:cubicBezTo>
                    <a:pt x="943" y="23256"/>
                    <a:pt x="2436" y="21135"/>
                    <a:pt x="5186" y="19092"/>
                  </a:cubicBezTo>
                  <a:cubicBezTo>
                    <a:pt x="8093" y="19092"/>
                    <a:pt x="12414" y="18149"/>
                    <a:pt x="16971" y="16185"/>
                  </a:cubicBezTo>
                  <a:cubicBezTo>
                    <a:pt x="19721" y="15007"/>
                    <a:pt x="22392" y="13514"/>
                    <a:pt x="24828" y="11707"/>
                  </a:cubicBezTo>
                  <a:close/>
                  <a:moveTo>
                    <a:pt x="24121" y="19092"/>
                  </a:moveTo>
                  <a:cubicBezTo>
                    <a:pt x="21842" y="20663"/>
                    <a:pt x="19407" y="22078"/>
                    <a:pt x="16814" y="23178"/>
                  </a:cubicBezTo>
                  <a:cubicBezTo>
                    <a:pt x="13278" y="24749"/>
                    <a:pt x="9586" y="25692"/>
                    <a:pt x="5736" y="25927"/>
                  </a:cubicBezTo>
                  <a:cubicBezTo>
                    <a:pt x="8014" y="24356"/>
                    <a:pt x="10528" y="22942"/>
                    <a:pt x="13121" y="21842"/>
                  </a:cubicBezTo>
                  <a:cubicBezTo>
                    <a:pt x="16264" y="20428"/>
                    <a:pt x="19721" y="19485"/>
                    <a:pt x="23178" y="19092"/>
                  </a:cubicBezTo>
                  <a:close/>
                  <a:moveTo>
                    <a:pt x="24042" y="26399"/>
                  </a:moveTo>
                  <a:lnTo>
                    <a:pt x="24042" y="26477"/>
                  </a:lnTo>
                  <a:cubicBezTo>
                    <a:pt x="21764" y="28049"/>
                    <a:pt x="19328" y="29384"/>
                    <a:pt x="16814" y="30484"/>
                  </a:cubicBezTo>
                  <a:cubicBezTo>
                    <a:pt x="13278" y="31977"/>
                    <a:pt x="9586" y="32998"/>
                    <a:pt x="5814" y="33234"/>
                  </a:cubicBezTo>
                  <a:cubicBezTo>
                    <a:pt x="8093" y="31663"/>
                    <a:pt x="10528" y="30249"/>
                    <a:pt x="13043" y="29227"/>
                  </a:cubicBezTo>
                  <a:cubicBezTo>
                    <a:pt x="16264" y="27734"/>
                    <a:pt x="19642" y="26870"/>
                    <a:pt x="23178" y="26477"/>
                  </a:cubicBezTo>
                  <a:cubicBezTo>
                    <a:pt x="23492" y="26399"/>
                    <a:pt x="23806" y="26399"/>
                    <a:pt x="24042" y="26399"/>
                  </a:cubicBezTo>
                  <a:close/>
                  <a:moveTo>
                    <a:pt x="24828" y="19092"/>
                  </a:moveTo>
                  <a:cubicBezTo>
                    <a:pt x="26713" y="19092"/>
                    <a:pt x="27970" y="19642"/>
                    <a:pt x="28285" y="20428"/>
                  </a:cubicBezTo>
                  <a:cubicBezTo>
                    <a:pt x="28835" y="21842"/>
                    <a:pt x="27420" y="23885"/>
                    <a:pt x="24592" y="26006"/>
                  </a:cubicBezTo>
                  <a:lnTo>
                    <a:pt x="24435" y="26006"/>
                  </a:lnTo>
                  <a:cubicBezTo>
                    <a:pt x="24042" y="26006"/>
                    <a:pt x="23571" y="26006"/>
                    <a:pt x="23099" y="26085"/>
                  </a:cubicBezTo>
                  <a:cubicBezTo>
                    <a:pt x="19564" y="26477"/>
                    <a:pt x="16185" y="27420"/>
                    <a:pt x="12885" y="28913"/>
                  </a:cubicBezTo>
                  <a:cubicBezTo>
                    <a:pt x="10136" y="30013"/>
                    <a:pt x="7464" y="31506"/>
                    <a:pt x="5029" y="33313"/>
                  </a:cubicBezTo>
                  <a:cubicBezTo>
                    <a:pt x="3222" y="33156"/>
                    <a:pt x="1965" y="32763"/>
                    <a:pt x="1572" y="31820"/>
                  </a:cubicBezTo>
                  <a:lnTo>
                    <a:pt x="1572" y="31899"/>
                  </a:lnTo>
                  <a:cubicBezTo>
                    <a:pt x="943" y="30563"/>
                    <a:pt x="2436" y="28520"/>
                    <a:pt x="5186" y="26399"/>
                  </a:cubicBezTo>
                  <a:cubicBezTo>
                    <a:pt x="5290" y="26402"/>
                    <a:pt x="5396" y="26403"/>
                    <a:pt x="5503" y="26403"/>
                  </a:cubicBezTo>
                  <a:cubicBezTo>
                    <a:pt x="8403" y="26403"/>
                    <a:pt x="12577" y="25386"/>
                    <a:pt x="16971" y="23492"/>
                  </a:cubicBezTo>
                  <a:cubicBezTo>
                    <a:pt x="19721" y="22392"/>
                    <a:pt x="22392" y="20899"/>
                    <a:pt x="24828" y="19092"/>
                  </a:cubicBezTo>
                  <a:close/>
                  <a:moveTo>
                    <a:pt x="24121" y="33784"/>
                  </a:moveTo>
                  <a:cubicBezTo>
                    <a:pt x="21842" y="35434"/>
                    <a:pt x="19328" y="36770"/>
                    <a:pt x="16735" y="37870"/>
                  </a:cubicBezTo>
                  <a:cubicBezTo>
                    <a:pt x="13314" y="39425"/>
                    <a:pt x="9662" y="40364"/>
                    <a:pt x="5855" y="40612"/>
                  </a:cubicBezTo>
                  <a:lnTo>
                    <a:pt x="5855" y="40612"/>
                  </a:lnTo>
                  <a:cubicBezTo>
                    <a:pt x="8099" y="38999"/>
                    <a:pt x="10495" y="37615"/>
                    <a:pt x="13043" y="36534"/>
                  </a:cubicBezTo>
                  <a:cubicBezTo>
                    <a:pt x="16264" y="35120"/>
                    <a:pt x="19642" y="34177"/>
                    <a:pt x="23099" y="33784"/>
                  </a:cubicBezTo>
                  <a:close/>
                  <a:moveTo>
                    <a:pt x="24828" y="26399"/>
                  </a:moveTo>
                  <a:cubicBezTo>
                    <a:pt x="26713" y="26399"/>
                    <a:pt x="27970" y="26949"/>
                    <a:pt x="28363" y="27813"/>
                  </a:cubicBezTo>
                  <a:cubicBezTo>
                    <a:pt x="28913" y="29149"/>
                    <a:pt x="27420" y="31191"/>
                    <a:pt x="24671" y="33313"/>
                  </a:cubicBezTo>
                  <a:lnTo>
                    <a:pt x="24671" y="33391"/>
                  </a:lnTo>
                  <a:lnTo>
                    <a:pt x="23099" y="33391"/>
                  </a:lnTo>
                  <a:cubicBezTo>
                    <a:pt x="19564" y="33784"/>
                    <a:pt x="16107" y="34727"/>
                    <a:pt x="12885" y="36141"/>
                  </a:cubicBezTo>
                  <a:cubicBezTo>
                    <a:pt x="10136" y="37320"/>
                    <a:pt x="7464" y="38812"/>
                    <a:pt x="5029" y="40620"/>
                  </a:cubicBezTo>
                  <a:cubicBezTo>
                    <a:pt x="3222" y="40541"/>
                    <a:pt x="1965" y="40148"/>
                    <a:pt x="1572" y="39205"/>
                  </a:cubicBezTo>
                  <a:cubicBezTo>
                    <a:pt x="1022" y="37870"/>
                    <a:pt x="2515" y="35748"/>
                    <a:pt x="5264" y="33706"/>
                  </a:cubicBezTo>
                  <a:cubicBezTo>
                    <a:pt x="8171" y="33706"/>
                    <a:pt x="12493" y="32763"/>
                    <a:pt x="16971" y="30799"/>
                  </a:cubicBezTo>
                  <a:cubicBezTo>
                    <a:pt x="19799" y="29699"/>
                    <a:pt x="22392" y="28206"/>
                    <a:pt x="24828" y="26399"/>
                  </a:cubicBezTo>
                  <a:close/>
                  <a:moveTo>
                    <a:pt x="24828" y="33784"/>
                  </a:moveTo>
                  <a:cubicBezTo>
                    <a:pt x="26792" y="33784"/>
                    <a:pt x="27970" y="34256"/>
                    <a:pt x="28285" y="35120"/>
                  </a:cubicBezTo>
                  <a:lnTo>
                    <a:pt x="28285" y="35198"/>
                  </a:lnTo>
                  <a:cubicBezTo>
                    <a:pt x="29306" y="37555"/>
                    <a:pt x="24042" y="42034"/>
                    <a:pt x="16814" y="45176"/>
                  </a:cubicBezTo>
                  <a:cubicBezTo>
                    <a:pt x="14457" y="46198"/>
                    <a:pt x="12021" y="46983"/>
                    <a:pt x="9507" y="47533"/>
                  </a:cubicBezTo>
                  <a:cubicBezTo>
                    <a:pt x="8407" y="46748"/>
                    <a:pt x="7700" y="45491"/>
                    <a:pt x="7700" y="44155"/>
                  </a:cubicBezTo>
                  <a:cubicBezTo>
                    <a:pt x="7700" y="45884"/>
                    <a:pt x="6600" y="47455"/>
                    <a:pt x="4950" y="48005"/>
                  </a:cubicBezTo>
                  <a:cubicBezTo>
                    <a:pt x="3222" y="47926"/>
                    <a:pt x="1965" y="47455"/>
                    <a:pt x="1572" y="46591"/>
                  </a:cubicBezTo>
                  <a:cubicBezTo>
                    <a:pt x="943" y="45255"/>
                    <a:pt x="2436" y="43212"/>
                    <a:pt x="5186" y="41091"/>
                  </a:cubicBezTo>
                  <a:cubicBezTo>
                    <a:pt x="5290" y="41094"/>
                    <a:pt x="5396" y="41095"/>
                    <a:pt x="5504" y="41095"/>
                  </a:cubicBezTo>
                  <a:cubicBezTo>
                    <a:pt x="8403" y="41095"/>
                    <a:pt x="12577" y="40081"/>
                    <a:pt x="16971" y="38262"/>
                  </a:cubicBezTo>
                  <a:cubicBezTo>
                    <a:pt x="19721" y="37084"/>
                    <a:pt x="22392" y="35591"/>
                    <a:pt x="24828" y="33784"/>
                  </a:cubicBezTo>
                  <a:close/>
                  <a:moveTo>
                    <a:pt x="20742" y="0"/>
                  </a:moveTo>
                  <a:cubicBezTo>
                    <a:pt x="20742" y="2279"/>
                    <a:pt x="18935" y="4086"/>
                    <a:pt x="16657" y="4086"/>
                  </a:cubicBezTo>
                  <a:cubicBezTo>
                    <a:pt x="17442" y="4086"/>
                    <a:pt x="18149" y="4243"/>
                    <a:pt x="18857" y="4714"/>
                  </a:cubicBezTo>
                  <a:cubicBezTo>
                    <a:pt x="16814" y="5186"/>
                    <a:pt x="14850" y="5893"/>
                    <a:pt x="12964" y="6678"/>
                  </a:cubicBezTo>
                  <a:cubicBezTo>
                    <a:pt x="5186" y="10057"/>
                    <a:pt x="0" y="14771"/>
                    <a:pt x="1257" y="17364"/>
                  </a:cubicBezTo>
                  <a:cubicBezTo>
                    <a:pt x="1650" y="18306"/>
                    <a:pt x="2829" y="18856"/>
                    <a:pt x="4557" y="19013"/>
                  </a:cubicBezTo>
                  <a:cubicBezTo>
                    <a:pt x="1886" y="21135"/>
                    <a:pt x="629" y="23178"/>
                    <a:pt x="1257" y="24670"/>
                  </a:cubicBezTo>
                  <a:cubicBezTo>
                    <a:pt x="1650" y="25613"/>
                    <a:pt x="2829" y="26163"/>
                    <a:pt x="4557" y="26320"/>
                  </a:cubicBezTo>
                  <a:cubicBezTo>
                    <a:pt x="1886" y="28442"/>
                    <a:pt x="629" y="30563"/>
                    <a:pt x="1257" y="31977"/>
                  </a:cubicBezTo>
                  <a:cubicBezTo>
                    <a:pt x="1650" y="32998"/>
                    <a:pt x="2829" y="33470"/>
                    <a:pt x="4557" y="33627"/>
                  </a:cubicBezTo>
                  <a:cubicBezTo>
                    <a:pt x="1965" y="35748"/>
                    <a:pt x="550" y="37870"/>
                    <a:pt x="1257" y="39362"/>
                  </a:cubicBezTo>
                  <a:cubicBezTo>
                    <a:pt x="1650" y="40384"/>
                    <a:pt x="2829" y="40855"/>
                    <a:pt x="4557" y="41012"/>
                  </a:cubicBezTo>
                  <a:cubicBezTo>
                    <a:pt x="1886" y="43134"/>
                    <a:pt x="629" y="45255"/>
                    <a:pt x="1257" y="46669"/>
                  </a:cubicBezTo>
                  <a:cubicBezTo>
                    <a:pt x="1650" y="47769"/>
                    <a:pt x="2986" y="48319"/>
                    <a:pt x="4950" y="48398"/>
                  </a:cubicBezTo>
                  <a:cubicBezTo>
                    <a:pt x="6600" y="48948"/>
                    <a:pt x="7779" y="50440"/>
                    <a:pt x="7779" y="52248"/>
                  </a:cubicBezTo>
                  <a:cubicBezTo>
                    <a:pt x="7779" y="49969"/>
                    <a:pt x="9586" y="48162"/>
                    <a:pt x="11864" y="48162"/>
                  </a:cubicBezTo>
                  <a:cubicBezTo>
                    <a:pt x="11236" y="48162"/>
                    <a:pt x="10686" y="48005"/>
                    <a:pt x="10136" y="47769"/>
                  </a:cubicBezTo>
                  <a:cubicBezTo>
                    <a:pt x="12493" y="47219"/>
                    <a:pt x="14771" y="46512"/>
                    <a:pt x="17050" y="45569"/>
                  </a:cubicBezTo>
                  <a:cubicBezTo>
                    <a:pt x="24671" y="42269"/>
                    <a:pt x="29856" y="37634"/>
                    <a:pt x="28756" y="34963"/>
                  </a:cubicBezTo>
                  <a:cubicBezTo>
                    <a:pt x="28285" y="34020"/>
                    <a:pt x="27185" y="33470"/>
                    <a:pt x="25378" y="33313"/>
                  </a:cubicBezTo>
                  <a:cubicBezTo>
                    <a:pt x="27970" y="31191"/>
                    <a:pt x="29306" y="29070"/>
                    <a:pt x="28756" y="27656"/>
                  </a:cubicBezTo>
                  <a:cubicBezTo>
                    <a:pt x="28285" y="26635"/>
                    <a:pt x="27106" y="26163"/>
                    <a:pt x="25378" y="26006"/>
                  </a:cubicBezTo>
                  <a:cubicBezTo>
                    <a:pt x="28049" y="23885"/>
                    <a:pt x="29385" y="21763"/>
                    <a:pt x="28756" y="20271"/>
                  </a:cubicBezTo>
                  <a:cubicBezTo>
                    <a:pt x="28285" y="19328"/>
                    <a:pt x="27185" y="18778"/>
                    <a:pt x="25378" y="18621"/>
                  </a:cubicBezTo>
                  <a:cubicBezTo>
                    <a:pt x="28049" y="16499"/>
                    <a:pt x="29306" y="14378"/>
                    <a:pt x="28756" y="12964"/>
                  </a:cubicBezTo>
                  <a:cubicBezTo>
                    <a:pt x="28285" y="11942"/>
                    <a:pt x="27185" y="11392"/>
                    <a:pt x="25378" y="11314"/>
                  </a:cubicBezTo>
                  <a:cubicBezTo>
                    <a:pt x="28049" y="9193"/>
                    <a:pt x="29306" y="7071"/>
                    <a:pt x="28756" y="5578"/>
                  </a:cubicBezTo>
                  <a:cubicBezTo>
                    <a:pt x="28285" y="4478"/>
                    <a:pt x="26792" y="3929"/>
                    <a:pt x="24513" y="3929"/>
                  </a:cubicBezTo>
                  <a:lnTo>
                    <a:pt x="23649" y="3929"/>
                  </a:lnTo>
                  <a:cubicBezTo>
                    <a:pt x="21921" y="3379"/>
                    <a:pt x="20742" y="1807"/>
                    <a:pt x="20742" y="0"/>
                  </a:cubicBezTo>
                  <a:close/>
                </a:path>
              </a:pathLst>
            </a:custGeom>
            <a:solidFill>
              <a:schemeClr val="lt1"/>
            </a:solidFill>
            <a:ln w="9525">
              <a:solidFill>
                <a:srgbClr val="ffffff"/>
              </a:solidFill>
              <a:round/>
            </a:ln>
          </p:spPr>
          <p:style>
            <a:lnRef idx="0"/>
            <a:fillRef idx="0"/>
            <a:effectRef idx="0"/>
            <a:fontRef idx="minor"/>
          </p:style>
          <p:txBody>
            <a:bodyPr tIns="91440" bIns="91440" anchor="ctr">
              <a:noAutofit/>
            </a:bodyPr>
            <a:p>
              <a:endParaRPr b="0" lang="uk-UA" sz="1400" spc="-1" strike="noStrike">
                <a:solidFill>
                  <a:srgbClr val="000000"/>
                </a:solidFill>
                <a:latin typeface="Arial"/>
              </a:endParaRPr>
            </a:p>
          </p:txBody>
        </p:sp>
        <p:sp>
          <p:nvSpPr>
            <p:cNvPr id="1683" name="Google Shape;152;p13"/>
            <p:cNvSpPr/>
            <p:nvPr/>
          </p:nvSpPr>
          <p:spPr>
            <a:xfrm>
              <a:off x="-518760" y="297720"/>
              <a:ext cx="1021320" cy="1018080"/>
            </a:xfrm>
            <a:custGeom>
              <a:avLst/>
              <a:gdLst>
                <a:gd name="textAreaLeft" fmla="*/ 0 w 1021320"/>
                <a:gd name="textAreaRight" fmla="*/ 1021680 w 1021320"/>
                <a:gd name="textAreaTop" fmla="*/ 0 h 1018080"/>
                <a:gd name="textAreaBottom" fmla="*/ 1018440 h 1018080"/>
              </a:gdLst>
              <a:ahLst/>
              <a:rect l="textAreaLeft" t="textAreaTop" r="textAreaRight" b="textAreaBottom"/>
              <a:pathLst>
                <a:path w="52484" h="52327">
                  <a:moveTo>
                    <a:pt x="23885" y="79"/>
                  </a:moveTo>
                  <a:lnTo>
                    <a:pt x="22706" y="158"/>
                  </a:lnTo>
                  <a:lnTo>
                    <a:pt x="24435" y="16500"/>
                  </a:lnTo>
                  <a:lnTo>
                    <a:pt x="25613" y="16421"/>
                  </a:lnTo>
                  <a:lnTo>
                    <a:pt x="23885" y="79"/>
                  </a:lnTo>
                  <a:close/>
                  <a:moveTo>
                    <a:pt x="28206" y="1"/>
                  </a:moveTo>
                  <a:lnTo>
                    <a:pt x="26477" y="16343"/>
                  </a:lnTo>
                  <a:lnTo>
                    <a:pt x="27735" y="16500"/>
                  </a:lnTo>
                  <a:lnTo>
                    <a:pt x="29463" y="158"/>
                  </a:lnTo>
                  <a:lnTo>
                    <a:pt x="28206" y="1"/>
                  </a:lnTo>
                  <a:close/>
                  <a:moveTo>
                    <a:pt x="33549" y="944"/>
                  </a:moveTo>
                  <a:lnTo>
                    <a:pt x="28520" y="16657"/>
                  </a:lnTo>
                  <a:lnTo>
                    <a:pt x="29699" y="16971"/>
                  </a:lnTo>
                  <a:lnTo>
                    <a:pt x="34727" y="1336"/>
                  </a:lnTo>
                  <a:lnTo>
                    <a:pt x="33549" y="944"/>
                  </a:lnTo>
                  <a:close/>
                  <a:moveTo>
                    <a:pt x="18542" y="1101"/>
                  </a:moveTo>
                  <a:lnTo>
                    <a:pt x="17364" y="1494"/>
                  </a:lnTo>
                  <a:lnTo>
                    <a:pt x="22470" y="17207"/>
                  </a:lnTo>
                  <a:lnTo>
                    <a:pt x="23649" y="16814"/>
                  </a:lnTo>
                  <a:lnTo>
                    <a:pt x="18542" y="1101"/>
                  </a:lnTo>
                  <a:close/>
                  <a:moveTo>
                    <a:pt x="38655" y="3065"/>
                  </a:moveTo>
                  <a:lnTo>
                    <a:pt x="30406" y="17286"/>
                  </a:lnTo>
                  <a:lnTo>
                    <a:pt x="31506" y="17914"/>
                  </a:lnTo>
                  <a:lnTo>
                    <a:pt x="39755" y="3693"/>
                  </a:lnTo>
                  <a:lnTo>
                    <a:pt x="38655" y="3065"/>
                  </a:lnTo>
                  <a:close/>
                  <a:moveTo>
                    <a:pt x="13514" y="3301"/>
                  </a:moveTo>
                  <a:lnTo>
                    <a:pt x="12414" y="3851"/>
                  </a:lnTo>
                  <a:lnTo>
                    <a:pt x="20585" y="18150"/>
                  </a:lnTo>
                  <a:lnTo>
                    <a:pt x="21685" y="17521"/>
                  </a:lnTo>
                  <a:lnTo>
                    <a:pt x="13514" y="3301"/>
                  </a:lnTo>
                  <a:close/>
                  <a:moveTo>
                    <a:pt x="43212" y="6129"/>
                  </a:moveTo>
                  <a:lnTo>
                    <a:pt x="32213" y="18386"/>
                  </a:lnTo>
                  <a:lnTo>
                    <a:pt x="33077" y="19171"/>
                  </a:lnTo>
                  <a:lnTo>
                    <a:pt x="44155" y="6993"/>
                  </a:lnTo>
                  <a:lnTo>
                    <a:pt x="43212" y="6129"/>
                  </a:lnTo>
                  <a:close/>
                  <a:moveTo>
                    <a:pt x="8957" y="6443"/>
                  </a:moveTo>
                  <a:lnTo>
                    <a:pt x="8014" y="7229"/>
                  </a:lnTo>
                  <a:lnTo>
                    <a:pt x="19092" y="19486"/>
                  </a:lnTo>
                  <a:lnTo>
                    <a:pt x="20035" y="18621"/>
                  </a:lnTo>
                  <a:lnTo>
                    <a:pt x="8957" y="6443"/>
                  </a:lnTo>
                  <a:close/>
                  <a:moveTo>
                    <a:pt x="46984" y="10136"/>
                  </a:moveTo>
                  <a:lnTo>
                    <a:pt x="33706" y="19721"/>
                  </a:lnTo>
                  <a:lnTo>
                    <a:pt x="34413" y="20743"/>
                  </a:lnTo>
                  <a:lnTo>
                    <a:pt x="47769" y="11079"/>
                  </a:lnTo>
                  <a:lnTo>
                    <a:pt x="46984" y="10136"/>
                  </a:lnTo>
                  <a:close/>
                  <a:moveTo>
                    <a:pt x="5264" y="10450"/>
                  </a:moveTo>
                  <a:lnTo>
                    <a:pt x="4479" y="11393"/>
                  </a:lnTo>
                  <a:lnTo>
                    <a:pt x="17835" y="21135"/>
                  </a:lnTo>
                  <a:lnTo>
                    <a:pt x="18542" y="20114"/>
                  </a:lnTo>
                  <a:lnTo>
                    <a:pt x="5264" y="10450"/>
                  </a:lnTo>
                  <a:close/>
                  <a:moveTo>
                    <a:pt x="49891" y="14771"/>
                  </a:moveTo>
                  <a:lnTo>
                    <a:pt x="34884" y="21450"/>
                  </a:lnTo>
                  <a:lnTo>
                    <a:pt x="35356" y="22628"/>
                  </a:lnTo>
                  <a:lnTo>
                    <a:pt x="50441" y="15871"/>
                  </a:lnTo>
                  <a:lnTo>
                    <a:pt x="49891" y="14771"/>
                  </a:lnTo>
                  <a:close/>
                  <a:moveTo>
                    <a:pt x="2436" y="15164"/>
                  </a:moveTo>
                  <a:lnTo>
                    <a:pt x="1964" y="16264"/>
                  </a:lnTo>
                  <a:lnTo>
                    <a:pt x="16971" y="22942"/>
                  </a:lnTo>
                  <a:lnTo>
                    <a:pt x="17442" y="21843"/>
                  </a:lnTo>
                  <a:lnTo>
                    <a:pt x="2436" y="15164"/>
                  </a:lnTo>
                  <a:close/>
                  <a:moveTo>
                    <a:pt x="51776" y="19878"/>
                  </a:moveTo>
                  <a:lnTo>
                    <a:pt x="35670" y="23335"/>
                  </a:lnTo>
                  <a:lnTo>
                    <a:pt x="35906" y="24592"/>
                  </a:lnTo>
                  <a:lnTo>
                    <a:pt x="52012" y="21135"/>
                  </a:lnTo>
                  <a:lnTo>
                    <a:pt x="51776" y="19878"/>
                  </a:lnTo>
                  <a:close/>
                  <a:moveTo>
                    <a:pt x="629" y="20350"/>
                  </a:moveTo>
                  <a:lnTo>
                    <a:pt x="393" y="21528"/>
                  </a:lnTo>
                  <a:lnTo>
                    <a:pt x="16499" y="24985"/>
                  </a:lnTo>
                  <a:lnTo>
                    <a:pt x="16814" y="23728"/>
                  </a:lnTo>
                  <a:lnTo>
                    <a:pt x="629" y="20350"/>
                  </a:lnTo>
                  <a:close/>
                  <a:moveTo>
                    <a:pt x="36063" y="25300"/>
                  </a:moveTo>
                  <a:lnTo>
                    <a:pt x="36063" y="26635"/>
                  </a:lnTo>
                  <a:lnTo>
                    <a:pt x="52483" y="26635"/>
                  </a:lnTo>
                  <a:lnTo>
                    <a:pt x="52483" y="25378"/>
                  </a:lnTo>
                  <a:lnTo>
                    <a:pt x="36063" y="25300"/>
                  </a:lnTo>
                  <a:close/>
                  <a:moveTo>
                    <a:pt x="0" y="25771"/>
                  </a:moveTo>
                  <a:lnTo>
                    <a:pt x="0" y="27028"/>
                  </a:lnTo>
                  <a:lnTo>
                    <a:pt x="16421" y="27028"/>
                  </a:lnTo>
                  <a:lnTo>
                    <a:pt x="16499" y="25771"/>
                  </a:lnTo>
                  <a:close/>
                  <a:moveTo>
                    <a:pt x="35984" y="27421"/>
                  </a:moveTo>
                  <a:lnTo>
                    <a:pt x="35748" y="28599"/>
                  </a:lnTo>
                  <a:lnTo>
                    <a:pt x="51855" y="32056"/>
                  </a:lnTo>
                  <a:lnTo>
                    <a:pt x="52090" y="30799"/>
                  </a:lnTo>
                  <a:lnTo>
                    <a:pt x="35984" y="27421"/>
                  </a:lnTo>
                  <a:close/>
                  <a:moveTo>
                    <a:pt x="16578" y="27814"/>
                  </a:moveTo>
                  <a:lnTo>
                    <a:pt x="472" y="31192"/>
                  </a:lnTo>
                  <a:lnTo>
                    <a:pt x="707" y="32449"/>
                  </a:lnTo>
                  <a:lnTo>
                    <a:pt x="16814" y="28992"/>
                  </a:lnTo>
                  <a:lnTo>
                    <a:pt x="16578" y="27814"/>
                  </a:lnTo>
                  <a:close/>
                  <a:moveTo>
                    <a:pt x="35513" y="29385"/>
                  </a:moveTo>
                  <a:lnTo>
                    <a:pt x="35041" y="30485"/>
                  </a:lnTo>
                  <a:lnTo>
                    <a:pt x="50048" y="37242"/>
                  </a:lnTo>
                  <a:lnTo>
                    <a:pt x="50598" y="36063"/>
                  </a:lnTo>
                  <a:lnTo>
                    <a:pt x="35513" y="29385"/>
                  </a:lnTo>
                  <a:close/>
                  <a:moveTo>
                    <a:pt x="17128" y="29778"/>
                  </a:moveTo>
                  <a:lnTo>
                    <a:pt x="2122" y="36456"/>
                  </a:lnTo>
                  <a:lnTo>
                    <a:pt x="2593" y="37556"/>
                  </a:lnTo>
                  <a:lnTo>
                    <a:pt x="17678" y="30956"/>
                  </a:lnTo>
                  <a:lnTo>
                    <a:pt x="17128" y="29778"/>
                  </a:lnTo>
                  <a:close/>
                  <a:moveTo>
                    <a:pt x="34648" y="31271"/>
                  </a:moveTo>
                  <a:lnTo>
                    <a:pt x="33863" y="32292"/>
                  </a:lnTo>
                  <a:lnTo>
                    <a:pt x="47219" y="41956"/>
                  </a:lnTo>
                  <a:lnTo>
                    <a:pt x="47926" y="40934"/>
                  </a:lnTo>
                  <a:lnTo>
                    <a:pt x="34648" y="31271"/>
                  </a:lnTo>
                  <a:close/>
                  <a:moveTo>
                    <a:pt x="18149" y="31585"/>
                  </a:moveTo>
                  <a:lnTo>
                    <a:pt x="4714" y="41249"/>
                  </a:lnTo>
                  <a:lnTo>
                    <a:pt x="5500" y="42270"/>
                  </a:lnTo>
                  <a:lnTo>
                    <a:pt x="18778" y="32528"/>
                  </a:lnTo>
                  <a:lnTo>
                    <a:pt x="18149" y="31585"/>
                  </a:lnTo>
                  <a:close/>
                  <a:moveTo>
                    <a:pt x="33470" y="32921"/>
                  </a:moveTo>
                  <a:lnTo>
                    <a:pt x="32449" y="33706"/>
                  </a:lnTo>
                  <a:lnTo>
                    <a:pt x="43527" y="45963"/>
                  </a:lnTo>
                  <a:lnTo>
                    <a:pt x="44469" y="45099"/>
                  </a:lnTo>
                  <a:lnTo>
                    <a:pt x="33470" y="32921"/>
                  </a:lnTo>
                  <a:close/>
                  <a:moveTo>
                    <a:pt x="19406" y="33156"/>
                  </a:moveTo>
                  <a:lnTo>
                    <a:pt x="8328" y="45413"/>
                  </a:lnTo>
                  <a:lnTo>
                    <a:pt x="9271" y="46198"/>
                  </a:lnTo>
                  <a:lnTo>
                    <a:pt x="20349" y="34021"/>
                  </a:lnTo>
                  <a:lnTo>
                    <a:pt x="19406" y="33156"/>
                  </a:lnTo>
                  <a:close/>
                  <a:moveTo>
                    <a:pt x="31899" y="34256"/>
                  </a:moveTo>
                  <a:lnTo>
                    <a:pt x="30799" y="34885"/>
                  </a:lnTo>
                  <a:lnTo>
                    <a:pt x="39048" y="49105"/>
                  </a:lnTo>
                  <a:lnTo>
                    <a:pt x="40148" y="48477"/>
                  </a:lnTo>
                  <a:lnTo>
                    <a:pt x="31899" y="34256"/>
                  </a:lnTo>
                  <a:close/>
                  <a:moveTo>
                    <a:pt x="20978" y="34413"/>
                  </a:moveTo>
                  <a:lnTo>
                    <a:pt x="12728" y="48713"/>
                  </a:lnTo>
                  <a:lnTo>
                    <a:pt x="13828" y="49341"/>
                  </a:lnTo>
                  <a:lnTo>
                    <a:pt x="22078" y="35042"/>
                  </a:lnTo>
                  <a:lnTo>
                    <a:pt x="20978" y="34413"/>
                  </a:lnTo>
                  <a:close/>
                  <a:moveTo>
                    <a:pt x="30092" y="35199"/>
                  </a:moveTo>
                  <a:lnTo>
                    <a:pt x="28834" y="35592"/>
                  </a:lnTo>
                  <a:lnTo>
                    <a:pt x="33941" y="51227"/>
                  </a:lnTo>
                  <a:lnTo>
                    <a:pt x="35120" y="50834"/>
                  </a:lnTo>
                  <a:lnTo>
                    <a:pt x="30092" y="35199"/>
                  </a:lnTo>
                  <a:close/>
                  <a:moveTo>
                    <a:pt x="22863" y="35356"/>
                  </a:moveTo>
                  <a:lnTo>
                    <a:pt x="17756" y="50991"/>
                  </a:lnTo>
                  <a:lnTo>
                    <a:pt x="18935" y="51384"/>
                  </a:lnTo>
                  <a:lnTo>
                    <a:pt x="24042" y="35749"/>
                  </a:lnTo>
                  <a:lnTo>
                    <a:pt x="22863" y="35356"/>
                  </a:lnTo>
                  <a:close/>
                  <a:moveTo>
                    <a:pt x="24828" y="35828"/>
                  </a:moveTo>
                  <a:lnTo>
                    <a:pt x="23099" y="52248"/>
                  </a:lnTo>
                  <a:lnTo>
                    <a:pt x="24356" y="52327"/>
                  </a:lnTo>
                  <a:lnTo>
                    <a:pt x="26085" y="35985"/>
                  </a:lnTo>
                  <a:lnTo>
                    <a:pt x="24828" y="35828"/>
                  </a:lnTo>
                  <a:close/>
                  <a:moveTo>
                    <a:pt x="28127" y="35828"/>
                  </a:moveTo>
                  <a:lnTo>
                    <a:pt x="26870" y="35906"/>
                  </a:lnTo>
                  <a:lnTo>
                    <a:pt x="28599" y="52327"/>
                  </a:lnTo>
                  <a:lnTo>
                    <a:pt x="29856" y="52170"/>
                  </a:lnTo>
                  <a:lnTo>
                    <a:pt x="28127" y="35828"/>
                  </a:lnTo>
                  <a:close/>
                </a:path>
              </a:pathLst>
            </a:custGeom>
            <a:solidFill>
              <a:schemeClr val="lt1"/>
            </a:solidFill>
            <a:ln w="0">
              <a:noFill/>
            </a:ln>
          </p:spPr>
          <p:style>
            <a:lnRef idx="0"/>
            <a:fillRef idx="0"/>
            <a:effectRef idx="0"/>
            <a:fontRef idx="minor"/>
          </p:style>
          <p:txBody>
            <a:bodyPr tIns="91440" bIns="91440" anchor="ctr">
              <a:noAutofit/>
            </a:bodyPr>
            <a:p>
              <a:endParaRPr b="0" lang="uk-UA" sz="1400" spc="-1" strike="noStrike">
                <a:solidFill>
                  <a:srgbClr val="000000"/>
                </a:solidFill>
                <a:latin typeface="Arial"/>
              </a:endParaRPr>
            </a:p>
          </p:txBody>
        </p:sp>
      </p:grpSp>
      <p:sp>
        <p:nvSpPr>
          <p:cNvPr id="1684" name="PlaceHolder 5"/>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uk-UA" sz="1400" spc="-1" strike="noStrike">
                <a:solidFill>
                  <a:srgbClr val="000000"/>
                </a:solidFill>
                <a:latin typeface="Arial"/>
              </a:rPr>
              <a:t>Click to edit the outline text format</a:t>
            </a:r>
            <a:endParaRPr b="0" lang="uk-UA" sz="14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uk-UA" sz="1400" spc="-1" strike="noStrike">
                <a:solidFill>
                  <a:srgbClr val="000000"/>
                </a:solidFill>
                <a:latin typeface="Arial"/>
              </a:rPr>
              <a:t>Second Outline Level</a:t>
            </a:r>
            <a:endParaRPr b="0" lang="uk-UA" sz="14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uk-UA" sz="1400" spc="-1" strike="noStrike">
                <a:solidFill>
                  <a:srgbClr val="000000"/>
                </a:solidFill>
                <a:latin typeface="Arial"/>
              </a:rPr>
              <a:t>Third Outline Level</a:t>
            </a:r>
            <a:endParaRPr b="0" lang="uk-UA" sz="14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uk-UA" sz="1400" spc="-1" strike="noStrike">
                <a:solidFill>
                  <a:srgbClr val="000000"/>
                </a:solidFill>
                <a:latin typeface="Arial"/>
              </a:rPr>
              <a:t>Fourth Outline Level</a:t>
            </a:r>
            <a:endParaRPr b="0" lang="uk-UA" sz="14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uk-UA" sz="2000" spc="-1" strike="noStrike">
                <a:solidFill>
                  <a:srgbClr val="000000"/>
                </a:solidFill>
                <a:latin typeface="Arial"/>
              </a:rPr>
              <a:t>Fifth Outline Level</a:t>
            </a:r>
            <a:endParaRPr b="0" lang="uk-UA" sz="20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uk-UA" sz="2000" spc="-1" strike="noStrike">
                <a:solidFill>
                  <a:srgbClr val="000000"/>
                </a:solidFill>
                <a:latin typeface="Arial"/>
              </a:rPr>
              <a:t>Sixth Outline Level</a:t>
            </a:r>
            <a:endParaRPr b="0" lang="uk-UA" sz="20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uk-UA" sz="2000" spc="-1" strike="noStrike">
                <a:solidFill>
                  <a:srgbClr val="000000"/>
                </a:solidFill>
                <a:latin typeface="Arial"/>
              </a:rPr>
              <a:t>Seventh Outline Level</a:t>
            </a:r>
            <a:endParaRPr b="0" lang="uk-UA"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4104" r:id="rId6"/>
    <p:sldLayoutId id="2147484105" r:id="rId7"/>
    <p:sldLayoutId id="2147484106" r:id="rId8"/>
    <p:sldLayoutId id="2147484107" r:id="rId9"/>
    <p:sldLayoutId id="2147484108" r:id="rId10"/>
    <p:sldLayoutId id="2147484109" r:id="rId11"/>
    <p:sldLayoutId id="2147484110" r:id="rId12"/>
    <p:sldLayoutId id="2147484111" r:id="rId13"/>
    <p:sldLayoutId id="2147484112" r:id="rId14"/>
    <p:sldLayoutId id="2147484113" r:id="rId15"/>
    <p:sldLayoutId id="2147484114" r:id="rId16"/>
    <p:sldLayoutId id="2147484115" r:id="rId17"/>
  </p:sldLayoutIdLst>
</p:sldMaster>
</file>

<file path=ppt/slideMasters/slideMaster3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dk1"/>
        </a:solidFill>
      </p:bgPr>
    </p:bg>
    <p:spTree>
      <p:nvGrpSpPr>
        <p:cNvPr id="1" name=""/>
        <p:cNvGrpSpPr/>
        <p:nvPr/>
      </p:nvGrpSpPr>
      <p:grpSpPr>
        <a:xfrm>
          <a:off x="0" y="0"/>
          <a:ext cx="0" cy="0"/>
          <a:chOff x="0" y="0"/>
          <a:chExt cx="0" cy="0"/>
        </a:xfrm>
      </p:grpSpPr>
      <p:grpSp>
        <p:nvGrpSpPr>
          <p:cNvPr id="1721" name="Google Shape;133;p13"/>
          <p:cNvGrpSpPr/>
          <p:nvPr/>
        </p:nvGrpSpPr>
        <p:grpSpPr>
          <a:xfrm>
            <a:off x="2311200" y="2939400"/>
            <a:ext cx="6505920" cy="2203920"/>
            <a:chOff x="2311200" y="2939400"/>
            <a:chExt cx="6505920" cy="2203920"/>
          </a:xfrm>
        </p:grpSpPr>
        <p:pic>
          <p:nvPicPr>
            <p:cNvPr id="1722" name="Google Shape;134;p13" descr=""/>
            <p:cNvPicPr/>
            <p:nvPr/>
          </p:nvPicPr>
          <p:blipFill>
            <a:blip r:embed="rId2"/>
            <a:srcRect l="11666" t="2624" r="57865" b="63668"/>
            <a:stretch/>
          </p:blipFill>
          <p:spPr>
            <a:xfrm>
              <a:off x="5010480" y="2939400"/>
              <a:ext cx="3806640" cy="2203920"/>
            </a:xfrm>
            <a:prstGeom prst="rect">
              <a:avLst/>
            </a:prstGeom>
            <a:ln w="0">
              <a:noFill/>
            </a:ln>
          </p:spPr>
        </p:pic>
        <p:pic>
          <p:nvPicPr>
            <p:cNvPr id="1723" name="Google Shape;135;p13" descr=""/>
            <p:cNvPicPr/>
            <p:nvPr/>
          </p:nvPicPr>
          <p:blipFill>
            <a:blip r:embed="rId3"/>
            <a:srcRect l="26888" t="6006" r="26885" b="64348"/>
            <a:stretch/>
          </p:blipFill>
          <p:spPr>
            <a:xfrm>
              <a:off x="2311200" y="3470040"/>
              <a:ext cx="4986360" cy="1673280"/>
            </a:xfrm>
            <a:prstGeom prst="rect">
              <a:avLst/>
            </a:prstGeom>
            <a:ln w="0">
              <a:noFill/>
            </a:ln>
          </p:spPr>
        </p:pic>
      </p:grpSp>
      <p:grpSp>
        <p:nvGrpSpPr>
          <p:cNvPr id="1724" name="Google Shape;136;p13"/>
          <p:cNvGrpSpPr/>
          <p:nvPr/>
        </p:nvGrpSpPr>
        <p:grpSpPr>
          <a:xfrm>
            <a:off x="0" y="-12960"/>
            <a:ext cx="4251240" cy="2399400"/>
            <a:chOff x="0" y="-12960"/>
            <a:chExt cx="4251240" cy="2399400"/>
          </a:xfrm>
        </p:grpSpPr>
        <p:pic>
          <p:nvPicPr>
            <p:cNvPr id="1725" name="Google Shape;137;p13" descr=""/>
            <p:cNvPicPr/>
            <p:nvPr/>
          </p:nvPicPr>
          <p:blipFill>
            <a:blip r:embed="rId4"/>
            <a:srcRect l="48611" t="43133" r="25720" b="12392"/>
            <a:stretch/>
          </p:blipFill>
          <p:spPr>
            <a:xfrm>
              <a:off x="0" y="0"/>
              <a:ext cx="2631600" cy="2386440"/>
            </a:xfrm>
            <a:prstGeom prst="rect">
              <a:avLst/>
            </a:prstGeom>
            <a:ln w="0">
              <a:noFill/>
            </a:ln>
          </p:spPr>
        </p:pic>
        <p:pic>
          <p:nvPicPr>
            <p:cNvPr id="1726" name="Google Shape;138;p13" descr=""/>
            <p:cNvPicPr/>
            <p:nvPr/>
          </p:nvPicPr>
          <p:blipFill>
            <a:blip r:embed="rId5"/>
            <a:srcRect l="5591" t="19463" r="59874" b="55392"/>
            <a:stretch/>
          </p:blipFill>
          <p:spPr>
            <a:xfrm rot="10800000">
              <a:off x="360" y="-12960"/>
              <a:ext cx="4250880" cy="1618920"/>
            </a:xfrm>
            <a:prstGeom prst="rect">
              <a:avLst/>
            </a:prstGeom>
            <a:ln w="0">
              <a:noFill/>
            </a:ln>
          </p:spPr>
        </p:pic>
      </p:grpSp>
      <p:sp>
        <p:nvSpPr>
          <p:cNvPr id="1727" name="PlaceHolder 1"/>
          <p:cNvSpPr>
            <a:spLocks noGrp="1"/>
          </p:cNvSpPr>
          <p:nvPr>
            <p:ph type="title"/>
          </p:nvPr>
        </p:nvSpPr>
        <p:spPr>
          <a:xfrm>
            <a:off x="720000" y="444960"/>
            <a:ext cx="7703640" cy="572400"/>
          </a:xfrm>
          <a:prstGeom prst="rect">
            <a:avLst/>
          </a:prstGeom>
          <a:noFill/>
          <a:ln w="0">
            <a:noFill/>
          </a:ln>
        </p:spPr>
        <p:txBody>
          <a:bodyPr tIns="91440" bIns="91440" anchor="t">
            <a:noAutofit/>
          </a:bodyPr>
          <a:p>
            <a:pPr indent="0">
              <a:buNone/>
            </a:pPr>
            <a:r>
              <a:rPr b="0" lang="uk-UA" sz="2900" spc="-1" strike="noStrike">
                <a:solidFill>
                  <a:srgbClr val="000000"/>
                </a:solidFill>
                <a:latin typeface="Arial"/>
              </a:rPr>
              <a:t>Click to edit the title text format</a:t>
            </a:r>
            <a:endParaRPr b="0" lang="uk-UA" sz="2900" spc="-1" strike="noStrike">
              <a:solidFill>
                <a:srgbClr val="000000"/>
              </a:solidFill>
              <a:latin typeface="Arial"/>
            </a:endParaRPr>
          </a:p>
        </p:txBody>
      </p:sp>
      <p:sp>
        <p:nvSpPr>
          <p:cNvPr id="1728" name="PlaceHolder 2"/>
          <p:cNvSpPr>
            <a:spLocks noGrp="1"/>
          </p:cNvSpPr>
          <p:nvPr>
            <p:ph type="title"/>
          </p:nvPr>
        </p:nvSpPr>
        <p:spPr>
          <a:xfrm>
            <a:off x="1434240" y="1702080"/>
            <a:ext cx="876960" cy="848880"/>
          </a:xfrm>
          <a:prstGeom prst="rect">
            <a:avLst/>
          </a:prstGeom>
          <a:noFill/>
          <a:ln w="19080">
            <a:solidFill>
              <a:srgbClr val="ffffff"/>
            </a:solidFill>
            <a:round/>
          </a:ln>
        </p:spPr>
        <p:txBody>
          <a:bodyPr tIns="91440" bIns="91440" anchor="ctr">
            <a:noAutofit/>
          </a:bodyPr>
          <a:p>
            <a:pPr indent="0" algn="ctr">
              <a:lnSpc>
                <a:spcPct val="100000"/>
              </a:lnSpc>
              <a:buNone/>
            </a:pPr>
            <a:r>
              <a:rPr b="1" lang="uk-UA" sz="3000" spc="-1" strike="noStrike">
                <a:solidFill>
                  <a:schemeClr val="lt1"/>
                </a:solidFill>
                <a:latin typeface="Unbounded"/>
                <a:ea typeface="Unbounded"/>
              </a:rPr>
              <a:t>xx%</a:t>
            </a:r>
            <a:endParaRPr b="0" lang="uk-UA" sz="3000" spc="-1" strike="noStrike">
              <a:solidFill>
                <a:srgbClr val="000000"/>
              </a:solidFill>
              <a:latin typeface="Arial"/>
            </a:endParaRPr>
          </a:p>
        </p:txBody>
      </p:sp>
      <p:sp>
        <p:nvSpPr>
          <p:cNvPr id="1729" name="PlaceHolder 3"/>
          <p:cNvSpPr>
            <a:spLocks noGrp="1"/>
          </p:cNvSpPr>
          <p:nvPr>
            <p:ph type="title"/>
          </p:nvPr>
        </p:nvSpPr>
        <p:spPr>
          <a:xfrm>
            <a:off x="4133520" y="1702080"/>
            <a:ext cx="876960" cy="848880"/>
          </a:xfrm>
          <a:prstGeom prst="rect">
            <a:avLst/>
          </a:prstGeom>
          <a:noFill/>
          <a:ln w="19080">
            <a:solidFill>
              <a:srgbClr val="ffffff"/>
            </a:solidFill>
            <a:round/>
          </a:ln>
        </p:spPr>
        <p:txBody>
          <a:bodyPr tIns="91440" bIns="91440" anchor="ctr">
            <a:noAutofit/>
          </a:bodyPr>
          <a:p>
            <a:pPr indent="0" algn="ctr">
              <a:lnSpc>
                <a:spcPct val="100000"/>
              </a:lnSpc>
              <a:buNone/>
            </a:pPr>
            <a:r>
              <a:rPr b="1" lang="uk-UA" sz="3000" spc="-1" strike="noStrike">
                <a:solidFill>
                  <a:schemeClr val="lt1"/>
                </a:solidFill>
                <a:latin typeface="Unbounded"/>
                <a:ea typeface="Unbounded"/>
              </a:rPr>
              <a:t>xx%</a:t>
            </a:r>
            <a:endParaRPr b="0" lang="uk-UA" sz="3000" spc="-1" strike="noStrike">
              <a:solidFill>
                <a:srgbClr val="000000"/>
              </a:solidFill>
              <a:latin typeface="Arial"/>
            </a:endParaRPr>
          </a:p>
        </p:txBody>
      </p:sp>
      <p:sp>
        <p:nvSpPr>
          <p:cNvPr id="1730" name="PlaceHolder 4"/>
          <p:cNvSpPr>
            <a:spLocks noGrp="1"/>
          </p:cNvSpPr>
          <p:nvPr>
            <p:ph type="title"/>
          </p:nvPr>
        </p:nvSpPr>
        <p:spPr>
          <a:xfrm>
            <a:off x="6832800" y="1702080"/>
            <a:ext cx="876960" cy="848880"/>
          </a:xfrm>
          <a:prstGeom prst="rect">
            <a:avLst/>
          </a:prstGeom>
          <a:noFill/>
          <a:ln w="19080">
            <a:solidFill>
              <a:srgbClr val="ffffff"/>
            </a:solidFill>
            <a:round/>
          </a:ln>
        </p:spPr>
        <p:txBody>
          <a:bodyPr tIns="91440" bIns="91440" anchor="ctr">
            <a:noAutofit/>
          </a:bodyPr>
          <a:p>
            <a:pPr indent="0" algn="ctr">
              <a:lnSpc>
                <a:spcPct val="100000"/>
              </a:lnSpc>
              <a:buNone/>
            </a:pPr>
            <a:r>
              <a:rPr b="1" lang="uk-UA" sz="3000" spc="-1" strike="noStrike">
                <a:solidFill>
                  <a:schemeClr val="lt1"/>
                </a:solidFill>
                <a:latin typeface="Unbounded"/>
                <a:ea typeface="Unbounded"/>
              </a:rPr>
              <a:t>xx%</a:t>
            </a:r>
            <a:endParaRPr b="0" lang="uk-UA" sz="3000" spc="-1" strike="noStrike">
              <a:solidFill>
                <a:srgbClr val="000000"/>
              </a:solidFill>
              <a:latin typeface="Arial"/>
            </a:endParaRPr>
          </a:p>
        </p:txBody>
      </p:sp>
      <p:grpSp>
        <p:nvGrpSpPr>
          <p:cNvPr id="1731" name="Google Shape;149;p13"/>
          <p:cNvGrpSpPr/>
          <p:nvPr/>
        </p:nvGrpSpPr>
        <p:grpSpPr>
          <a:xfrm>
            <a:off x="-518760" y="297720"/>
            <a:ext cx="9494280" cy="5457600"/>
            <a:chOff x="-518760" y="297720"/>
            <a:chExt cx="9494280" cy="5457600"/>
          </a:xfrm>
        </p:grpSpPr>
        <p:sp>
          <p:nvSpPr>
            <p:cNvPr id="1732" name="Google Shape;150;p13"/>
            <p:cNvSpPr/>
            <p:nvPr/>
          </p:nvSpPr>
          <p:spPr>
            <a:xfrm>
              <a:off x="220320" y="4650480"/>
              <a:ext cx="1545120" cy="350280"/>
            </a:xfrm>
            <a:custGeom>
              <a:avLst/>
              <a:gdLst>
                <a:gd name="textAreaLeft" fmla="*/ 0 w 1545120"/>
                <a:gd name="textAreaRight" fmla="*/ 1545480 w 1545120"/>
                <a:gd name="textAreaTop" fmla="*/ 0 h 350280"/>
                <a:gd name="textAreaBottom" fmla="*/ 350640 h 350280"/>
              </a:gdLst>
              <a:ahLst/>
              <a:rect l="textAreaLeft" t="textAreaTop" r="textAreaRight" b="textAreaBottom"/>
              <a:pathLst>
                <a:path w="61812" h="14026">
                  <a:moveTo>
                    <a:pt x="7040" y="0"/>
                  </a:moveTo>
                  <a:cubicBezTo>
                    <a:pt x="6987" y="532"/>
                    <a:pt x="6934" y="1036"/>
                    <a:pt x="6907" y="1541"/>
                  </a:cubicBezTo>
                  <a:cubicBezTo>
                    <a:pt x="6695" y="4410"/>
                    <a:pt x="4410" y="6721"/>
                    <a:pt x="1515" y="6907"/>
                  </a:cubicBezTo>
                  <a:cubicBezTo>
                    <a:pt x="1010" y="6933"/>
                    <a:pt x="506" y="6986"/>
                    <a:pt x="1" y="7013"/>
                  </a:cubicBezTo>
                  <a:cubicBezTo>
                    <a:pt x="506" y="7066"/>
                    <a:pt x="1010" y="7119"/>
                    <a:pt x="1515" y="7146"/>
                  </a:cubicBezTo>
                  <a:cubicBezTo>
                    <a:pt x="4410" y="7332"/>
                    <a:pt x="6695" y="9642"/>
                    <a:pt x="6907" y="12511"/>
                  </a:cubicBezTo>
                  <a:cubicBezTo>
                    <a:pt x="6934" y="13016"/>
                    <a:pt x="6960" y="13521"/>
                    <a:pt x="7013" y="14025"/>
                  </a:cubicBezTo>
                  <a:cubicBezTo>
                    <a:pt x="7066" y="13521"/>
                    <a:pt x="7120" y="13016"/>
                    <a:pt x="7146" y="12511"/>
                  </a:cubicBezTo>
                  <a:cubicBezTo>
                    <a:pt x="7359" y="9642"/>
                    <a:pt x="9643" y="7332"/>
                    <a:pt x="12538" y="7146"/>
                  </a:cubicBezTo>
                  <a:cubicBezTo>
                    <a:pt x="13043" y="7119"/>
                    <a:pt x="13548" y="7066"/>
                    <a:pt x="14052" y="7013"/>
                  </a:cubicBezTo>
                  <a:cubicBezTo>
                    <a:pt x="13548" y="6986"/>
                    <a:pt x="13043" y="6933"/>
                    <a:pt x="12538" y="6907"/>
                  </a:cubicBezTo>
                  <a:cubicBezTo>
                    <a:pt x="9643" y="6694"/>
                    <a:pt x="7359" y="4410"/>
                    <a:pt x="7173" y="1541"/>
                  </a:cubicBezTo>
                  <a:cubicBezTo>
                    <a:pt x="7120" y="1036"/>
                    <a:pt x="7066" y="532"/>
                    <a:pt x="7040" y="0"/>
                  </a:cubicBezTo>
                  <a:close/>
                  <a:moveTo>
                    <a:pt x="30893" y="0"/>
                  </a:moveTo>
                  <a:cubicBezTo>
                    <a:pt x="30840" y="532"/>
                    <a:pt x="30813" y="1036"/>
                    <a:pt x="30787" y="1541"/>
                  </a:cubicBezTo>
                  <a:cubicBezTo>
                    <a:pt x="30574" y="4410"/>
                    <a:pt x="28263" y="6694"/>
                    <a:pt x="25394" y="6880"/>
                  </a:cubicBezTo>
                  <a:cubicBezTo>
                    <a:pt x="24890" y="6933"/>
                    <a:pt x="24385" y="6986"/>
                    <a:pt x="23880" y="7013"/>
                  </a:cubicBezTo>
                  <a:cubicBezTo>
                    <a:pt x="24385" y="7066"/>
                    <a:pt x="24890" y="7119"/>
                    <a:pt x="25394" y="7146"/>
                  </a:cubicBezTo>
                  <a:cubicBezTo>
                    <a:pt x="28290" y="7332"/>
                    <a:pt x="30574" y="9642"/>
                    <a:pt x="30787" y="12511"/>
                  </a:cubicBezTo>
                  <a:cubicBezTo>
                    <a:pt x="30813" y="13016"/>
                    <a:pt x="30866" y="13521"/>
                    <a:pt x="30893" y="14025"/>
                  </a:cubicBezTo>
                  <a:cubicBezTo>
                    <a:pt x="30946" y="13521"/>
                    <a:pt x="30999" y="13016"/>
                    <a:pt x="31026" y="12511"/>
                  </a:cubicBezTo>
                  <a:cubicBezTo>
                    <a:pt x="31238" y="9642"/>
                    <a:pt x="33522" y="7332"/>
                    <a:pt x="36418" y="7146"/>
                  </a:cubicBezTo>
                  <a:cubicBezTo>
                    <a:pt x="36922" y="7119"/>
                    <a:pt x="37427" y="7066"/>
                    <a:pt x="37932" y="7013"/>
                  </a:cubicBezTo>
                  <a:cubicBezTo>
                    <a:pt x="37427" y="6960"/>
                    <a:pt x="36922" y="6933"/>
                    <a:pt x="36418" y="6907"/>
                  </a:cubicBezTo>
                  <a:cubicBezTo>
                    <a:pt x="33522" y="6721"/>
                    <a:pt x="31212" y="4410"/>
                    <a:pt x="31026" y="1541"/>
                  </a:cubicBezTo>
                  <a:cubicBezTo>
                    <a:pt x="30999" y="1036"/>
                    <a:pt x="30946" y="532"/>
                    <a:pt x="30893" y="0"/>
                  </a:cubicBezTo>
                  <a:close/>
                  <a:moveTo>
                    <a:pt x="54772" y="0"/>
                  </a:moveTo>
                  <a:cubicBezTo>
                    <a:pt x="54719" y="532"/>
                    <a:pt x="54692" y="1036"/>
                    <a:pt x="54639" y="1541"/>
                  </a:cubicBezTo>
                  <a:cubicBezTo>
                    <a:pt x="54453" y="4410"/>
                    <a:pt x="52143" y="6694"/>
                    <a:pt x="49274" y="6880"/>
                  </a:cubicBezTo>
                  <a:cubicBezTo>
                    <a:pt x="48769" y="6933"/>
                    <a:pt x="48264" y="6986"/>
                    <a:pt x="47733" y="7013"/>
                  </a:cubicBezTo>
                  <a:cubicBezTo>
                    <a:pt x="48264" y="7066"/>
                    <a:pt x="48769" y="7119"/>
                    <a:pt x="49274" y="7146"/>
                  </a:cubicBezTo>
                  <a:cubicBezTo>
                    <a:pt x="52143" y="7332"/>
                    <a:pt x="54453" y="9642"/>
                    <a:pt x="54639" y="12511"/>
                  </a:cubicBezTo>
                  <a:cubicBezTo>
                    <a:pt x="54666" y="13016"/>
                    <a:pt x="54719" y="13521"/>
                    <a:pt x="54772" y="14025"/>
                  </a:cubicBezTo>
                  <a:cubicBezTo>
                    <a:pt x="54825" y="13521"/>
                    <a:pt x="54852" y="13016"/>
                    <a:pt x="54905" y="12511"/>
                  </a:cubicBezTo>
                  <a:cubicBezTo>
                    <a:pt x="55091" y="9616"/>
                    <a:pt x="57402" y="7332"/>
                    <a:pt x="60297" y="7146"/>
                  </a:cubicBezTo>
                  <a:cubicBezTo>
                    <a:pt x="60802" y="7119"/>
                    <a:pt x="61306" y="7066"/>
                    <a:pt x="61811" y="7013"/>
                  </a:cubicBezTo>
                  <a:cubicBezTo>
                    <a:pt x="61280" y="6986"/>
                    <a:pt x="60775" y="6933"/>
                    <a:pt x="60297" y="6907"/>
                  </a:cubicBezTo>
                  <a:cubicBezTo>
                    <a:pt x="57402" y="6721"/>
                    <a:pt x="55117" y="4410"/>
                    <a:pt x="54905" y="1541"/>
                  </a:cubicBezTo>
                  <a:cubicBezTo>
                    <a:pt x="54878" y="1036"/>
                    <a:pt x="54825" y="532"/>
                    <a:pt x="54772" y="0"/>
                  </a:cubicBezTo>
                  <a:close/>
                </a:path>
              </a:pathLst>
            </a:custGeom>
            <a:noFill/>
            <a:ln w="19050">
              <a:solidFill>
                <a:srgbClr val="ffffff"/>
              </a:solidFill>
              <a:round/>
            </a:ln>
          </p:spPr>
          <p:style>
            <a:lnRef idx="0"/>
            <a:fillRef idx="0"/>
            <a:effectRef idx="0"/>
            <a:fontRef idx="minor"/>
          </p:style>
          <p:txBody>
            <a:bodyPr tIns="91440" bIns="91440" anchor="ctr">
              <a:noAutofit/>
            </a:bodyPr>
            <a:p>
              <a:endParaRPr b="0" lang="uk-UA" sz="1400" spc="-1" strike="noStrike">
                <a:solidFill>
                  <a:srgbClr val="ffffff"/>
                </a:solidFill>
                <a:latin typeface="Arial"/>
              </a:endParaRPr>
            </a:p>
          </p:txBody>
        </p:sp>
        <p:sp>
          <p:nvSpPr>
            <p:cNvPr id="1733" name="Google Shape;151;p13"/>
            <p:cNvSpPr/>
            <p:nvPr/>
          </p:nvSpPr>
          <p:spPr>
            <a:xfrm>
              <a:off x="8229600" y="4449600"/>
              <a:ext cx="745920" cy="1305720"/>
            </a:xfrm>
            <a:custGeom>
              <a:avLst/>
              <a:gdLst>
                <a:gd name="textAreaLeft" fmla="*/ 0 w 745920"/>
                <a:gd name="textAreaRight" fmla="*/ 746280 w 745920"/>
                <a:gd name="textAreaTop" fmla="*/ 0 h 1305720"/>
                <a:gd name="textAreaBottom" fmla="*/ 1306080 h 1305720"/>
              </a:gdLst>
              <a:ahLst/>
              <a:rect l="textAreaLeft" t="textAreaTop" r="textAreaRight" b="textAreaBottom"/>
              <a:pathLst>
                <a:path w="29856" h="52248">
                  <a:moveTo>
                    <a:pt x="20668" y="8089"/>
                  </a:moveTo>
                  <a:cubicBezTo>
                    <a:pt x="20666" y="8116"/>
                    <a:pt x="20665" y="8144"/>
                    <a:pt x="20664" y="8171"/>
                  </a:cubicBezTo>
                  <a:cubicBezTo>
                    <a:pt x="20665" y="8144"/>
                    <a:pt x="20667" y="8116"/>
                    <a:pt x="20668" y="8089"/>
                  </a:cubicBezTo>
                  <a:close/>
                  <a:moveTo>
                    <a:pt x="24585" y="4346"/>
                  </a:moveTo>
                  <a:cubicBezTo>
                    <a:pt x="26590" y="4346"/>
                    <a:pt x="27886" y="4872"/>
                    <a:pt x="28285" y="5736"/>
                  </a:cubicBezTo>
                  <a:cubicBezTo>
                    <a:pt x="28913" y="7071"/>
                    <a:pt x="27420" y="9193"/>
                    <a:pt x="24671" y="11235"/>
                  </a:cubicBezTo>
                  <a:lnTo>
                    <a:pt x="24435" y="11235"/>
                  </a:lnTo>
                  <a:cubicBezTo>
                    <a:pt x="24042" y="11235"/>
                    <a:pt x="23571" y="11235"/>
                    <a:pt x="23099" y="11314"/>
                  </a:cubicBezTo>
                  <a:cubicBezTo>
                    <a:pt x="19642" y="11707"/>
                    <a:pt x="16185" y="12649"/>
                    <a:pt x="12885" y="14142"/>
                  </a:cubicBezTo>
                  <a:cubicBezTo>
                    <a:pt x="10136" y="15242"/>
                    <a:pt x="7464" y="16735"/>
                    <a:pt x="5029" y="18542"/>
                  </a:cubicBezTo>
                  <a:cubicBezTo>
                    <a:pt x="3222" y="18542"/>
                    <a:pt x="1965" y="18071"/>
                    <a:pt x="1572" y="17206"/>
                  </a:cubicBezTo>
                  <a:cubicBezTo>
                    <a:pt x="550" y="14849"/>
                    <a:pt x="5814" y="10292"/>
                    <a:pt x="13043" y="7150"/>
                  </a:cubicBezTo>
                  <a:cubicBezTo>
                    <a:pt x="15085" y="6286"/>
                    <a:pt x="17128" y="5578"/>
                    <a:pt x="19249" y="5107"/>
                  </a:cubicBezTo>
                  <a:cubicBezTo>
                    <a:pt x="20170" y="5798"/>
                    <a:pt x="20716" y="6938"/>
                    <a:pt x="20668" y="8089"/>
                  </a:cubicBezTo>
                  <a:lnTo>
                    <a:pt x="20668" y="8089"/>
                  </a:lnTo>
                  <a:cubicBezTo>
                    <a:pt x="20775" y="6395"/>
                    <a:pt x="21790" y="4941"/>
                    <a:pt x="23413" y="4400"/>
                  </a:cubicBezTo>
                  <a:cubicBezTo>
                    <a:pt x="23827" y="4363"/>
                    <a:pt x="24218" y="4346"/>
                    <a:pt x="24585" y="4346"/>
                  </a:cubicBezTo>
                  <a:close/>
                  <a:moveTo>
                    <a:pt x="24121" y="11707"/>
                  </a:moveTo>
                  <a:cubicBezTo>
                    <a:pt x="21842" y="13278"/>
                    <a:pt x="19407" y="14692"/>
                    <a:pt x="16814" y="15792"/>
                  </a:cubicBezTo>
                  <a:cubicBezTo>
                    <a:pt x="13278" y="17364"/>
                    <a:pt x="9586" y="18306"/>
                    <a:pt x="5736" y="18542"/>
                  </a:cubicBezTo>
                  <a:cubicBezTo>
                    <a:pt x="8014" y="16971"/>
                    <a:pt x="10528" y="15556"/>
                    <a:pt x="13121" y="14457"/>
                  </a:cubicBezTo>
                  <a:cubicBezTo>
                    <a:pt x="16264" y="13042"/>
                    <a:pt x="19721" y="12100"/>
                    <a:pt x="23178" y="11707"/>
                  </a:cubicBezTo>
                  <a:close/>
                  <a:moveTo>
                    <a:pt x="24828" y="11707"/>
                  </a:moveTo>
                  <a:cubicBezTo>
                    <a:pt x="26713" y="11785"/>
                    <a:pt x="27970" y="12257"/>
                    <a:pt x="28285" y="13121"/>
                  </a:cubicBezTo>
                  <a:cubicBezTo>
                    <a:pt x="28835" y="14457"/>
                    <a:pt x="27420" y="16499"/>
                    <a:pt x="24671" y="18621"/>
                  </a:cubicBezTo>
                  <a:lnTo>
                    <a:pt x="24435" y="18621"/>
                  </a:lnTo>
                  <a:cubicBezTo>
                    <a:pt x="24042" y="18621"/>
                    <a:pt x="23571" y="18699"/>
                    <a:pt x="23099" y="18699"/>
                  </a:cubicBezTo>
                  <a:cubicBezTo>
                    <a:pt x="19564" y="19092"/>
                    <a:pt x="16185" y="20035"/>
                    <a:pt x="12885" y="21528"/>
                  </a:cubicBezTo>
                  <a:cubicBezTo>
                    <a:pt x="10136" y="22628"/>
                    <a:pt x="7464" y="24120"/>
                    <a:pt x="5029" y="25927"/>
                  </a:cubicBezTo>
                  <a:cubicBezTo>
                    <a:pt x="3222" y="25849"/>
                    <a:pt x="1965" y="25377"/>
                    <a:pt x="1572" y="24592"/>
                  </a:cubicBezTo>
                  <a:cubicBezTo>
                    <a:pt x="943" y="23256"/>
                    <a:pt x="2436" y="21135"/>
                    <a:pt x="5186" y="19092"/>
                  </a:cubicBezTo>
                  <a:cubicBezTo>
                    <a:pt x="8093" y="19092"/>
                    <a:pt x="12414" y="18149"/>
                    <a:pt x="16971" y="16185"/>
                  </a:cubicBezTo>
                  <a:cubicBezTo>
                    <a:pt x="19721" y="15007"/>
                    <a:pt x="22392" y="13514"/>
                    <a:pt x="24828" y="11707"/>
                  </a:cubicBezTo>
                  <a:close/>
                  <a:moveTo>
                    <a:pt x="24121" y="19092"/>
                  </a:moveTo>
                  <a:cubicBezTo>
                    <a:pt x="21842" y="20663"/>
                    <a:pt x="19407" y="22078"/>
                    <a:pt x="16814" y="23178"/>
                  </a:cubicBezTo>
                  <a:cubicBezTo>
                    <a:pt x="13278" y="24749"/>
                    <a:pt x="9586" y="25692"/>
                    <a:pt x="5736" y="25927"/>
                  </a:cubicBezTo>
                  <a:cubicBezTo>
                    <a:pt x="8014" y="24356"/>
                    <a:pt x="10528" y="22942"/>
                    <a:pt x="13121" y="21842"/>
                  </a:cubicBezTo>
                  <a:cubicBezTo>
                    <a:pt x="16264" y="20428"/>
                    <a:pt x="19721" y="19485"/>
                    <a:pt x="23178" y="19092"/>
                  </a:cubicBezTo>
                  <a:close/>
                  <a:moveTo>
                    <a:pt x="24042" y="26399"/>
                  </a:moveTo>
                  <a:lnTo>
                    <a:pt x="24042" y="26477"/>
                  </a:lnTo>
                  <a:cubicBezTo>
                    <a:pt x="21764" y="28049"/>
                    <a:pt x="19328" y="29384"/>
                    <a:pt x="16814" y="30484"/>
                  </a:cubicBezTo>
                  <a:cubicBezTo>
                    <a:pt x="13278" y="31977"/>
                    <a:pt x="9586" y="32998"/>
                    <a:pt x="5814" y="33234"/>
                  </a:cubicBezTo>
                  <a:cubicBezTo>
                    <a:pt x="8093" y="31663"/>
                    <a:pt x="10528" y="30249"/>
                    <a:pt x="13043" y="29227"/>
                  </a:cubicBezTo>
                  <a:cubicBezTo>
                    <a:pt x="16264" y="27734"/>
                    <a:pt x="19642" y="26870"/>
                    <a:pt x="23178" y="26477"/>
                  </a:cubicBezTo>
                  <a:cubicBezTo>
                    <a:pt x="23492" y="26399"/>
                    <a:pt x="23806" y="26399"/>
                    <a:pt x="24042" y="26399"/>
                  </a:cubicBezTo>
                  <a:close/>
                  <a:moveTo>
                    <a:pt x="24828" y="19092"/>
                  </a:moveTo>
                  <a:cubicBezTo>
                    <a:pt x="26713" y="19092"/>
                    <a:pt x="27970" y="19642"/>
                    <a:pt x="28285" y="20428"/>
                  </a:cubicBezTo>
                  <a:cubicBezTo>
                    <a:pt x="28835" y="21842"/>
                    <a:pt x="27420" y="23885"/>
                    <a:pt x="24592" y="26006"/>
                  </a:cubicBezTo>
                  <a:lnTo>
                    <a:pt x="24435" y="26006"/>
                  </a:lnTo>
                  <a:cubicBezTo>
                    <a:pt x="24042" y="26006"/>
                    <a:pt x="23571" y="26006"/>
                    <a:pt x="23099" y="26085"/>
                  </a:cubicBezTo>
                  <a:cubicBezTo>
                    <a:pt x="19564" y="26477"/>
                    <a:pt x="16185" y="27420"/>
                    <a:pt x="12885" y="28913"/>
                  </a:cubicBezTo>
                  <a:cubicBezTo>
                    <a:pt x="10136" y="30013"/>
                    <a:pt x="7464" y="31506"/>
                    <a:pt x="5029" y="33313"/>
                  </a:cubicBezTo>
                  <a:cubicBezTo>
                    <a:pt x="3222" y="33156"/>
                    <a:pt x="1965" y="32763"/>
                    <a:pt x="1572" y="31820"/>
                  </a:cubicBezTo>
                  <a:lnTo>
                    <a:pt x="1572" y="31899"/>
                  </a:lnTo>
                  <a:cubicBezTo>
                    <a:pt x="943" y="30563"/>
                    <a:pt x="2436" y="28520"/>
                    <a:pt x="5186" y="26399"/>
                  </a:cubicBezTo>
                  <a:cubicBezTo>
                    <a:pt x="5290" y="26402"/>
                    <a:pt x="5396" y="26403"/>
                    <a:pt x="5503" y="26403"/>
                  </a:cubicBezTo>
                  <a:cubicBezTo>
                    <a:pt x="8403" y="26403"/>
                    <a:pt x="12577" y="25386"/>
                    <a:pt x="16971" y="23492"/>
                  </a:cubicBezTo>
                  <a:cubicBezTo>
                    <a:pt x="19721" y="22392"/>
                    <a:pt x="22392" y="20899"/>
                    <a:pt x="24828" y="19092"/>
                  </a:cubicBezTo>
                  <a:close/>
                  <a:moveTo>
                    <a:pt x="24121" y="33784"/>
                  </a:moveTo>
                  <a:cubicBezTo>
                    <a:pt x="21842" y="35434"/>
                    <a:pt x="19328" y="36770"/>
                    <a:pt x="16735" y="37870"/>
                  </a:cubicBezTo>
                  <a:cubicBezTo>
                    <a:pt x="13314" y="39425"/>
                    <a:pt x="9662" y="40364"/>
                    <a:pt x="5855" y="40612"/>
                  </a:cubicBezTo>
                  <a:lnTo>
                    <a:pt x="5855" y="40612"/>
                  </a:lnTo>
                  <a:cubicBezTo>
                    <a:pt x="8099" y="38999"/>
                    <a:pt x="10495" y="37615"/>
                    <a:pt x="13043" y="36534"/>
                  </a:cubicBezTo>
                  <a:cubicBezTo>
                    <a:pt x="16264" y="35120"/>
                    <a:pt x="19642" y="34177"/>
                    <a:pt x="23099" y="33784"/>
                  </a:cubicBezTo>
                  <a:close/>
                  <a:moveTo>
                    <a:pt x="24828" y="26399"/>
                  </a:moveTo>
                  <a:cubicBezTo>
                    <a:pt x="26713" y="26399"/>
                    <a:pt x="27970" y="26949"/>
                    <a:pt x="28363" y="27813"/>
                  </a:cubicBezTo>
                  <a:cubicBezTo>
                    <a:pt x="28913" y="29149"/>
                    <a:pt x="27420" y="31191"/>
                    <a:pt x="24671" y="33313"/>
                  </a:cubicBezTo>
                  <a:lnTo>
                    <a:pt x="24671" y="33391"/>
                  </a:lnTo>
                  <a:lnTo>
                    <a:pt x="23099" y="33391"/>
                  </a:lnTo>
                  <a:cubicBezTo>
                    <a:pt x="19564" y="33784"/>
                    <a:pt x="16107" y="34727"/>
                    <a:pt x="12885" y="36141"/>
                  </a:cubicBezTo>
                  <a:cubicBezTo>
                    <a:pt x="10136" y="37320"/>
                    <a:pt x="7464" y="38812"/>
                    <a:pt x="5029" y="40620"/>
                  </a:cubicBezTo>
                  <a:cubicBezTo>
                    <a:pt x="3222" y="40541"/>
                    <a:pt x="1965" y="40148"/>
                    <a:pt x="1572" y="39205"/>
                  </a:cubicBezTo>
                  <a:cubicBezTo>
                    <a:pt x="1022" y="37870"/>
                    <a:pt x="2515" y="35748"/>
                    <a:pt x="5264" y="33706"/>
                  </a:cubicBezTo>
                  <a:cubicBezTo>
                    <a:pt x="8171" y="33706"/>
                    <a:pt x="12493" y="32763"/>
                    <a:pt x="16971" y="30799"/>
                  </a:cubicBezTo>
                  <a:cubicBezTo>
                    <a:pt x="19799" y="29699"/>
                    <a:pt x="22392" y="28206"/>
                    <a:pt x="24828" y="26399"/>
                  </a:cubicBezTo>
                  <a:close/>
                  <a:moveTo>
                    <a:pt x="24828" y="33784"/>
                  </a:moveTo>
                  <a:cubicBezTo>
                    <a:pt x="26792" y="33784"/>
                    <a:pt x="27970" y="34256"/>
                    <a:pt x="28285" y="35120"/>
                  </a:cubicBezTo>
                  <a:lnTo>
                    <a:pt x="28285" y="35198"/>
                  </a:lnTo>
                  <a:cubicBezTo>
                    <a:pt x="29306" y="37555"/>
                    <a:pt x="24042" y="42034"/>
                    <a:pt x="16814" y="45176"/>
                  </a:cubicBezTo>
                  <a:cubicBezTo>
                    <a:pt x="14457" y="46198"/>
                    <a:pt x="12021" y="46983"/>
                    <a:pt x="9507" y="47533"/>
                  </a:cubicBezTo>
                  <a:cubicBezTo>
                    <a:pt x="8407" y="46748"/>
                    <a:pt x="7700" y="45491"/>
                    <a:pt x="7700" y="44155"/>
                  </a:cubicBezTo>
                  <a:cubicBezTo>
                    <a:pt x="7700" y="45884"/>
                    <a:pt x="6600" y="47455"/>
                    <a:pt x="4950" y="48005"/>
                  </a:cubicBezTo>
                  <a:cubicBezTo>
                    <a:pt x="3222" y="47926"/>
                    <a:pt x="1965" y="47455"/>
                    <a:pt x="1572" y="46591"/>
                  </a:cubicBezTo>
                  <a:cubicBezTo>
                    <a:pt x="943" y="45255"/>
                    <a:pt x="2436" y="43212"/>
                    <a:pt x="5186" y="41091"/>
                  </a:cubicBezTo>
                  <a:cubicBezTo>
                    <a:pt x="5290" y="41094"/>
                    <a:pt x="5396" y="41095"/>
                    <a:pt x="5504" y="41095"/>
                  </a:cubicBezTo>
                  <a:cubicBezTo>
                    <a:pt x="8403" y="41095"/>
                    <a:pt x="12577" y="40081"/>
                    <a:pt x="16971" y="38262"/>
                  </a:cubicBezTo>
                  <a:cubicBezTo>
                    <a:pt x="19721" y="37084"/>
                    <a:pt x="22392" y="35591"/>
                    <a:pt x="24828" y="33784"/>
                  </a:cubicBezTo>
                  <a:close/>
                  <a:moveTo>
                    <a:pt x="20742" y="0"/>
                  </a:moveTo>
                  <a:cubicBezTo>
                    <a:pt x="20742" y="2279"/>
                    <a:pt x="18935" y="4086"/>
                    <a:pt x="16657" y="4086"/>
                  </a:cubicBezTo>
                  <a:cubicBezTo>
                    <a:pt x="17442" y="4086"/>
                    <a:pt x="18149" y="4243"/>
                    <a:pt x="18857" y="4714"/>
                  </a:cubicBezTo>
                  <a:cubicBezTo>
                    <a:pt x="16814" y="5186"/>
                    <a:pt x="14850" y="5893"/>
                    <a:pt x="12964" y="6678"/>
                  </a:cubicBezTo>
                  <a:cubicBezTo>
                    <a:pt x="5186" y="10057"/>
                    <a:pt x="0" y="14771"/>
                    <a:pt x="1257" y="17364"/>
                  </a:cubicBezTo>
                  <a:cubicBezTo>
                    <a:pt x="1650" y="18306"/>
                    <a:pt x="2829" y="18856"/>
                    <a:pt x="4557" y="19013"/>
                  </a:cubicBezTo>
                  <a:cubicBezTo>
                    <a:pt x="1886" y="21135"/>
                    <a:pt x="629" y="23178"/>
                    <a:pt x="1257" y="24670"/>
                  </a:cubicBezTo>
                  <a:cubicBezTo>
                    <a:pt x="1650" y="25613"/>
                    <a:pt x="2829" y="26163"/>
                    <a:pt x="4557" y="26320"/>
                  </a:cubicBezTo>
                  <a:cubicBezTo>
                    <a:pt x="1886" y="28442"/>
                    <a:pt x="629" y="30563"/>
                    <a:pt x="1257" y="31977"/>
                  </a:cubicBezTo>
                  <a:cubicBezTo>
                    <a:pt x="1650" y="32998"/>
                    <a:pt x="2829" y="33470"/>
                    <a:pt x="4557" y="33627"/>
                  </a:cubicBezTo>
                  <a:cubicBezTo>
                    <a:pt x="1965" y="35748"/>
                    <a:pt x="550" y="37870"/>
                    <a:pt x="1257" y="39362"/>
                  </a:cubicBezTo>
                  <a:cubicBezTo>
                    <a:pt x="1650" y="40384"/>
                    <a:pt x="2829" y="40855"/>
                    <a:pt x="4557" y="41012"/>
                  </a:cubicBezTo>
                  <a:cubicBezTo>
                    <a:pt x="1886" y="43134"/>
                    <a:pt x="629" y="45255"/>
                    <a:pt x="1257" y="46669"/>
                  </a:cubicBezTo>
                  <a:cubicBezTo>
                    <a:pt x="1650" y="47769"/>
                    <a:pt x="2986" y="48319"/>
                    <a:pt x="4950" y="48398"/>
                  </a:cubicBezTo>
                  <a:cubicBezTo>
                    <a:pt x="6600" y="48948"/>
                    <a:pt x="7779" y="50440"/>
                    <a:pt x="7779" y="52248"/>
                  </a:cubicBezTo>
                  <a:cubicBezTo>
                    <a:pt x="7779" y="49969"/>
                    <a:pt x="9586" y="48162"/>
                    <a:pt x="11864" y="48162"/>
                  </a:cubicBezTo>
                  <a:cubicBezTo>
                    <a:pt x="11236" y="48162"/>
                    <a:pt x="10686" y="48005"/>
                    <a:pt x="10136" y="47769"/>
                  </a:cubicBezTo>
                  <a:cubicBezTo>
                    <a:pt x="12493" y="47219"/>
                    <a:pt x="14771" y="46512"/>
                    <a:pt x="17050" y="45569"/>
                  </a:cubicBezTo>
                  <a:cubicBezTo>
                    <a:pt x="24671" y="42269"/>
                    <a:pt x="29856" y="37634"/>
                    <a:pt x="28756" y="34963"/>
                  </a:cubicBezTo>
                  <a:cubicBezTo>
                    <a:pt x="28285" y="34020"/>
                    <a:pt x="27185" y="33470"/>
                    <a:pt x="25378" y="33313"/>
                  </a:cubicBezTo>
                  <a:cubicBezTo>
                    <a:pt x="27970" y="31191"/>
                    <a:pt x="29306" y="29070"/>
                    <a:pt x="28756" y="27656"/>
                  </a:cubicBezTo>
                  <a:cubicBezTo>
                    <a:pt x="28285" y="26635"/>
                    <a:pt x="27106" y="26163"/>
                    <a:pt x="25378" y="26006"/>
                  </a:cubicBezTo>
                  <a:cubicBezTo>
                    <a:pt x="28049" y="23885"/>
                    <a:pt x="29385" y="21763"/>
                    <a:pt x="28756" y="20271"/>
                  </a:cubicBezTo>
                  <a:cubicBezTo>
                    <a:pt x="28285" y="19328"/>
                    <a:pt x="27185" y="18778"/>
                    <a:pt x="25378" y="18621"/>
                  </a:cubicBezTo>
                  <a:cubicBezTo>
                    <a:pt x="28049" y="16499"/>
                    <a:pt x="29306" y="14378"/>
                    <a:pt x="28756" y="12964"/>
                  </a:cubicBezTo>
                  <a:cubicBezTo>
                    <a:pt x="28285" y="11942"/>
                    <a:pt x="27185" y="11392"/>
                    <a:pt x="25378" y="11314"/>
                  </a:cubicBezTo>
                  <a:cubicBezTo>
                    <a:pt x="28049" y="9193"/>
                    <a:pt x="29306" y="7071"/>
                    <a:pt x="28756" y="5578"/>
                  </a:cubicBezTo>
                  <a:cubicBezTo>
                    <a:pt x="28285" y="4478"/>
                    <a:pt x="26792" y="3929"/>
                    <a:pt x="24513" y="3929"/>
                  </a:cubicBezTo>
                  <a:lnTo>
                    <a:pt x="23649" y="3929"/>
                  </a:lnTo>
                  <a:cubicBezTo>
                    <a:pt x="21921" y="3379"/>
                    <a:pt x="20742" y="1807"/>
                    <a:pt x="20742" y="0"/>
                  </a:cubicBezTo>
                  <a:close/>
                </a:path>
              </a:pathLst>
            </a:custGeom>
            <a:solidFill>
              <a:schemeClr val="lt1"/>
            </a:solidFill>
            <a:ln w="9525">
              <a:solidFill>
                <a:srgbClr val="ffffff"/>
              </a:solidFill>
              <a:round/>
            </a:ln>
          </p:spPr>
          <p:style>
            <a:lnRef idx="0"/>
            <a:fillRef idx="0"/>
            <a:effectRef idx="0"/>
            <a:fontRef idx="minor"/>
          </p:style>
          <p:txBody>
            <a:bodyPr tIns="91440" bIns="91440" anchor="ctr">
              <a:noAutofit/>
            </a:bodyPr>
            <a:p>
              <a:endParaRPr b="0" lang="uk-UA" sz="1400" spc="-1" strike="noStrike">
                <a:solidFill>
                  <a:srgbClr val="000000"/>
                </a:solidFill>
                <a:latin typeface="Arial"/>
              </a:endParaRPr>
            </a:p>
          </p:txBody>
        </p:sp>
        <p:sp>
          <p:nvSpPr>
            <p:cNvPr id="1734" name="Google Shape;152;p13"/>
            <p:cNvSpPr/>
            <p:nvPr/>
          </p:nvSpPr>
          <p:spPr>
            <a:xfrm>
              <a:off x="-518760" y="297720"/>
              <a:ext cx="1021320" cy="1018080"/>
            </a:xfrm>
            <a:custGeom>
              <a:avLst/>
              <a:gdLst>
                <a:gd name="textAreaLeft" fmla="*/ 0 w 1021320"/>
                <a:gd name="textAreaRight" fmla="*/ 1021680 w 1021320"/>
                <a:gd name="textAreaTop" fmla="*/ 0 h 1018080"/>
                <a:gd name="textAreaBottom" fmla="*/ 1018440 h 1018080"/>
              </a:gdLst>
              <a:ahLst/>
              <a:rect l="textAreaLeft" t="textAreaTop" r="textAreaRight" b="textAreaBottom"/>
              <a:pathLst>
                <a:path w="52484" h="52327">
                  <a:moveTo>
                    <a:pt x="23885" y="79"/>
                  </a:moveTo>
                  <a:lnTo>
                    <a:pt x="22706" y="158"/>
                  </a:lnTo>
                  <a:lnTo>
                    <a:pt x="24435" y="16500"/>
                  </a:lnTo>
                  <a:lnTo>
                    <a:pt x="25613" y="16421"/>
                  </a:lnTo>
                  <a:lnTo>
                    <a:pt x="23885" y="79"/>
                  </a:lnTo>
                  <a:close/>
                  <a:moveTo>
                    <a:pt x="28206" y="1"/>
                  </a:moveTo>
                  <a:lnTo>
                    <a:pt x="26477" y="16343"/>
                  </a:lnTo>
                  <a:lnTo>
                    <a:pt x="27735" y="16500"/>
                  </a:lnTo>
                  <a:lnTo>
                    <a:pt x="29463" y="158"/>
                  </a:lnTo>
                  <a:lnTo>
                    <a:pt x="28206" y="1"/>
                  </a:lnTo>
                  <a:close/>
                  <a:moveTo>
                    <a:pt x="33549" y="944"/>
                  </a:moveTo>
                  <a:lnTo>
                    <a:pt x="28520" y="16657"/>
                  </a:lnTo>
                  <a:lnTo>
                    <a:pt x="29699" y="16971"/>
                  </a:lnTo>
                  <a:lnTo>
                    <a:pt x="34727" y="1336"/>
                  </a:lnTo>
                  <a:lnTo>
                    <a:pt x="33549" y="944"/>
                  </a:lnTo>
                  <a:close/>
                  <a:moveTo>
                    <a:pt x="18542" y="1101"/>
                  </a:moveTo>
                  <a:lnTo>
                    <a:pt x="17364" y="1494"/>
                  </a:lnTo>
                  <a:lnTo>
                    <a:pt x="22470" y="17207"/>
                  </a:lnTo>
                  <a:lnTo>
                    <a:pt x="23649" y="16814"/>
                  </a:lnTo>
                  <a:lnTo>
                    <a:pt x="18542" y="1101"/>
                  </a:lnTo>
                  <a:close/>
                  <a:moveTo>
                    <a:pt x="38655" y="3065"/>
                  </a:moveTo>
                  <a:lnTo>
                    <a:pt x="30406" y="17286"/>
                  </a:lnTo>
                  <a:lnTo>
                    <a:pt x="31506" y="17914"/>
                  </a:lnTo>
                  <a:lnTo>
                    <a:pt x="39755" y="3693"/>
                  </a:lnTo>
                  <a:lnTo>
                    <a:pt x="38655" y="3065"/>
                  </a:lnTo>
                  <a:close/>
                  <a:moveTo>
                    <a:pt x="13514" y="3301"/>
                  </a:moveTo>
                  <a:lnTo>
                    <a:pt x="12414" y="3851"/>
                  </a:lnTo>
                  <a:lnTo>
                    <a:pt x="20585" y="18150"/>
                  </a:lnTo>
                  <a:lnTo>
                    <a:pt x="21685" y="17521"/>
                  </a:lnTo>
                  <a:lnTo>
                    <a:pt x="13514" y="3301"/>
                  </a:lnTo>
                  <a:close/>
                  <a:moveTo>
                    <a:pt x="43212" y="6129"/>
                  </a:moveTo>
                  <a:lnTo>
                    <a:pt x="32213" y="18386"/>
                  </a:lnTo>
                  <a:lnTo>
                    <a:pt x="33077" y="19171"/>
                  </a:lnTo>
                  <a:lnTo>
                    <a:pt x="44155" y="6993"/>
                  </a:lnTo>
                  <a:lnTo>
                    <a:pt x="43212" y="6129"/>
                  </a:lnTo>
                  <a:close/>
                  <a:moveTo>
                    <a:pt x="8957" y="6443"/>
                  </a:moveTo>
                  <a:lnTo>
                    <a:pt x="8014" y="7229"/>
                  </a:lnTo>
                  <a:lnTo>
                    <a:pt x="19092" y="19486"/>
                  </a:lnTo>
                  <a:lnTo>
                    <a:pt x="20035" y="18621"/>
                  </a:lnTo>
                  <a:lnTo>
                    <a:pt x="8957" y="6443"/>
                  </a:lnTo>
                  <a:close/>
                  <a:moveTo>
                    <a:pt x="46984" y="10136"/>
                  </a:moveTo>
                  <a:lnTo>
                    <a:pt x="33706" y="19721"/>
                  </a:lnTo>
                  <a:lnTo>
                    <a:pt x="34413" y="20743"/>
                  </a:lnTo>
                  <a:lnTo>
                    <a:pt x="47769" y="11079"/>
                  </a:lnTo>
                  <a:lnTo>
                    <a:pt x="46984" y="10136"/>
                  </a:lnTo>
                  <a:close/>
                  <a:moveTo>
                    <a:pt x="5264" y="10450"/>
                  </a:moveTo>
                  <a:lnTo>
                    <a:pt x="4479" y="11393"/>
                  </a:lnTo>
                  <a:lnTo>
                    <a:pt x="17835" y="21135"/>
                  </a:lnTo>
                  <a:lnTo>
                    <a:pt x="18542" y="20114"/>
                  </a:lnTo>
                  <a:lnTo>
                    <a:pt x="5264" y="10450"/>
                  </a:lnTo>
                  <a:close/>
                  <a:moveTo>
                    <a:pt x="49891" y="14771"/>
                  </a:moveTo>
                  <a:lnTo>
                    <a:pt x="34884" y="21450"/>
                  </a:lnTo>
                  <a:lnTo>
                    <a:pt x="35356" y="22628"/>
                  </a:lnTo>
                  <a:lnTo>
                    <a:pt x="50441" y="15871"/>
                  </a:lnTo>
                  <a:lnTo>
                    <a:pt x="49891" y="14771"/>
                  </a:lnTo>
                  <a:close/>
                  <a:moveTo>
                    <a:pt x="2436" y="15164"/>
                  </a:moveTo>
                  <a:lnTo>
                    <a:pt x="1964" y="16264"/>
                  </a:lnTo>
                  <a:lnTo>
                    <a:pt x="16971" y="22942"/>
                  </a:lnTo>
                  <a:lnTo>
                    <a:pt x="17442" y="21843"/>
                  </a:lnTo>
                  <a:lnTo>
                    <a:pt x="2436" y="15164"/>
                  </a:lnTo>
                  <a:close/>
                  <a:moveTo>
                    <a:pt x="51776" y="19878"/>
                  </a:moveTo>
                  <a:lnTo>
                    <a:pt x="35670" y="23335"/>
                  </a:lnTo>
                  <a:lnTo>
                    <a:pt x="35906" y="24592"/>
                  </a:lnTo>
                  <a:lnTo>
                    <a:pt x="52012" y="21135"/>
                  </a:lnTo>
                  <a:lnTo>
                    <a:pt x="51776" y="19878"/>
                  </a:lnTo>
                  <a:close/>
                  <a:moveTo>
                    <a:pt x="629" y="20350"/>
                  </a:moveTo>
                  <a:lnTo>
                    <a:pt x="393" y="21528"/>
                  </a:lnTo>
                  <a:lnTo>
                    <a:pt x="16499" y="24985"/>
                  </a:lnTo>
                  <a:lnTo>
                    <a:pt x="16814" y="23728"/>
                  </a:lnTo>
                  <a:lnTo>
                    <a:pt x="629" y="20350"/>
                  </a:lnTo>
                  <a:close/>
                  <a:moveTo>
                    <a:pt x="36063" y="25300"/>
                  </a:moveTo>
                  <a:lnTo>
                    <a:pt x="36063" y="26635"/>
                  </a:lnTo>
                  <a:lnTo>
                    <a:pt x="52483" y="26635"/>
                  </a:lnTo>
                  <a:lnTo>
                    <a:pt x="52483" y="25378"/>
                  </a:lnTo>
                  <a:lnTo>
                    <a:pt x="36063" y="25300"/>
                  </a:lnTo>
                  <a:close/>
                  <a:moveTo>
                    <a:pt x="0" y="25771"/>
                  </a:moveTo>
                  <a:lnTo>
                    <a:pt x="0" y="27028"/>
                  </a:lnTo>
                  <a:lnTo>
                    <a:pt x="16421" y="27028"/>
                  </a:lnTo>
                  <a:lnTo>
                    <a:pt x="16499" y="25771"/>
                  </a:lnTo>
                  <a:close/>
                  <a:moveTo>
                    <a:pt x="35984" y="27421"/>
                  </a:moveTo>
                  <a:lnTo>
                    <a:pt x="35748" y="28599"/>
                  </a:lnTo>
                  <a:lnTo>
                    <a:pt x="51855" y="32056"/>
                  </a:lnTo>
                  <a:lnTo>
                    <a:pt x="52090" y="30799"/>
                  </a:lnTo>
                  <a:lnTo>
                    <a:pt x="35984" y="27421"/>
                  </a:lnTo>
                  <a:close/>
                  <a:moveTo>
                    <a:pt x="16578" y="27814"/>
                  </a:moveTo>
                  <a:lnTo>
                    <a:pt x="472" y="31192"/>
                  </a:lnTo>
                  <a:lnTo>
                    <a:pt x="707" y="32449"/>
                  </a:lnTo>
                  <a:lnTo>
                    <a:pt x="16814" y="28992"/>
                  </a:lnTo>
                  <a:lnTo>
                    <a:pt x="16578" y="27814"/>
                  </a:lnTo>
                  <a:close/>
                  <a:moveTo>
                    <a:pt x="35513" y="29385"/>
                  </a:moveTo>
                  <a:lnTo>
                    <a:pt x="35041" y="30485"/>
                  </a:lnTo>
                  <a:lnTo>
                    <a:pt x="50048" y="37242"/>
                  </a:lnTo>
                  <a:lnTo>
                    <a:pt x="50598" y="36063"/>
                  </a:lnTo>
                  <a:lnTo>
                    <a:pt x="35513" y="29385"/>
                  </a:lnTo>
                  <a:close/>
                  <a:moveTo>
                    <a:pt x="17128" y="29778"/>
                  </a:moveTo>
                  <a:lnTo>
                    <a:pt x="2122" y="36456"/>
                  </a:lnTo>
                  <a:lnTo>
                    <a:pt x="2593" y="37556"/>
                  </a:lnTo>
                  <a:lnTo>
                    <a:pt x="17678" y="30956"/>
                  </a:lnTo>
                  <a:lnTo>
                    <a:pt x="17128" y="29778"/>
                  </a:lnTo>
                  <a:close/>
                  <a:moveTo>
                    <a:pt x="34648" y="31271"/>
                  </a:moveTo>
                  <a:lnTo>
                    <a:pt x="33863" y="32292"/>
                  </a:lnTo>
                  <a:lnTo>
                    <a:pt x="47219" y="41956"/>
                  </a:lnTo>
                  <a:lnTo>
                    <a:pt x="47926" y="40934"/>
                  </a:lnTo>
                  <a:lnTo>
                    <a:pt x="34648" y="31271"/>
                  </a:lnTo>
                  <a:close/>
                  <a:moveTo>
                    <a:pt x="18149" y="31585"/>
                  </a:moveTo>
                  <a:lnTo>
                    <a:pt x="4714" y="41249"/>
                  </a:lnTo>
                  <a:lnTo>
                    <a:pt x="5500" y="42270"/>
                  </a:lnTo>
                  <a:lnTo>
                    <a:pt x="18778" y="32528"/>
                  </a:lnTo>
                  <a:lnTo>
                    <a:pt x="18149" y="31585"/>
                  </a:lnTo>
                  <a:close/>
                  <a:moveTo>
                    <a:pt x="33470" y="32921"/>
                  </a:moveTo>
                  <a:lnTo>
                    <a:pt x="32449" y="33706"/>
                  </a:lnTo>
                  <a:lnTo>
                    <a:pt x="43527" y="45963"/>
                  </a:lnTo>
                  <a:lnTo>
                    <a:pt x="44469" y="45099"/>
                  </a:lnTo>
                  <a:lnTo>
                    <a:pt x="33470" y="32921"/>
                  </a:lnTo>
                  <a:close/>
                  <a:moveTo>
                    <a:pt x="19406" y="33156"/>
                  </a:moveTo>
                  <a:lnTo>
                    <a:pt x="8328" y="45413"/>
                  </a:lnTo>
                  <a:lnTo>
                    <a:pt x="9271" y="46198"/>
                  </a:lnTo>
                  <a:lnTo>
                    <a:pt x="20349" y="34021"/>
                  </a:lnTo>
                  <a:lnTo>
                    <a:pt x="19406" y="33156"/>
                  </a:lnTo>
                  <a:close/>
                  <a:moveTo>
                    <a:pt x="31899" y="34256"/>
                  </a:moveTo>
                  <a:lnTo>
                    <a:pt x="30799" y="34885"/>
                  </a:lnTo>
                  <a:lnTo>
                    <a:pt x="39048" y="49105"/>
                  </a:lnTo>
                  <a:lnTo>
                    <a:pt x="40148" y="48477"/>
                  </a:lnTo>
                  <a:lnTo>
                    <a:pt x="31899" y="34256"/>
                  </a:lnTo>
                  <a:close/>
                  <a:moveTo>
                    <a:pt x="20978" y="34413"/>
                  </a:moveTo>
                  <a:lnTo>
                    <a:pt x="12728" y="48713"/>
                  </a:lnTo>
                  <a:lnTo>
                    <a:pt x="13828" y="49341"/>
                  </a:lnTo>
                  <a:lnTo>
                    <a:pt x="22078" y="35042"/>
                  </a:lnTo>
                  <a:lnTo>
                    <a:pt x="20978" y="34413"/>
                  </a:lnTo>
                  <a:close/>
                  <a:moveTo>
                    <a:pt x="30092" y="35199"/>
                  </a:moveTo>
                  <a:lnTo>
                    <a:pt x="28834" y="35592"/>
                  </a:lnTo>
                  <a:lnTo>
                    <a:pt x="33941" y="51227"/>
                  </a:lnTo>
                  <a:lnTo>
                    <a:pt x="35120" y="50834"/>
                  </a:lnTo>
                  <a:lnTo>
                    <a:pt x="30092" y="35199"/>
                  </a:lnTo>
                  <a:close/>
                  <a:moveTo>
                    <a:pt x="22863" y="35356"/>
                  </a:moveTo>
                  <a:lnTo>
                    <a:pt x="17756" y="50991"/>
                  </a:lnTo>
                  <a:lnTo>
                    <a:pt x="18935" y="51384"/>
                  </a:lnTo>
                  <a:lnTo>
                    <a:pt x="24042" y="35749"/>
                  </a:lnTo>
                  <a:lnTo>
                    <a:pt x="22863" y="35356"/>
                  </a:lnTo>
                  <a:close/>
                  <a:moveTo>
                    <a:pt x="24828" y="35828"/>
                  </a:moveTo>
                  <a:lnTo>
                    <a:pt x="23099" y="52248"/>
                  </a:lnTo>
                  <a:lnTo>
                    <a:pt x="24356" y="52327"/>
                  </a:lnTo>
                  <a:lnTo>
                    <a:pt x="26085" y="35985"/>
                  </a:lnTo>
                  <a:lnTo>
                    <a:pt x="24828" y="35828"/>
                  </a:lnTo>
                  <a:close/>
                  <a:moveTo>
                    <a:pt x="28127" y="35828"/>
                  </a:moveTo>
                  <a:lnTo>
                    <a:pt x="26870" y="35906"/>
                  </a:lnTo>
                  <a:lnTo>
                    <a:pt x="28599" y="52327"/>
                  </a:lnTo>
                  <a:lnTo>
                    <a:pt x="29856" y="52170"/>
                  </a:lnTo>
                  <a:lnTo>
                    <a:pt x="28127" y="35828"/>
                  </a:lnTo>
                  <a:close/>
                </a:path>
              </a:pathLst>
            </a:custGeom>
            <a:solidFill>
              <a:schemeClr val="lt1"/>
            </a:solidFill>
            <a:ln w="0">
              <a:noFill/>
            </a:ln>
          </p:spPr>
          <p:style>
            <a:lnRef idx="0"/>
            <a:fillRef idx="0"/>
            <a:effectRef idx="0"/>
            <a:fontRef idx="minor"/>
          </p:style>
          <p:txBody>
            <a:bodyPr tIns="91440" bIns="91440" anchor="ctr">
              <a:noAutofit/>
            </a:bodyPr>
            <a:p>
              <a:endParaRPr b="0" lang="uk-UA" sz="1400" spc="-1" strike="noStrike">
                <a:solidFill>
                  <a:srgbClr val="000000"/>
                </a:solidFill>
                <a:latin typeface="Arial"/>
              </a:endParaRPr>
            </a:p>
          </p:txBody>
        </p:sp>
      </p:grpSp>
      <p:sp>
        <p:nvSpPr>
          <p:cNvPr id="1735" name="PlaceHolder 5"/>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uk-UA" sz="1400" spc="-1" strike="noStrike">
                <a:solidFill>
                  <a:srgbClr val="000000"/>
                </a:solidFill>
                <a:latin typeface="Arial"/>
              </a:rPr>
              <a:t>Click to edit the outline text format</a:t>
            </a:r>
            <a:endParaRPr b="0" lang="uk-UA" sz="14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uk-UA" sz="1400" spc="-1" strike="noStrike">
                <a:solidFill>
                  <a:srgbClr val="000000"/>
                </a:solidFill>
                <a:latin typeface="Arial"/>
              </a:rPr>
              <a:t>Second Outline Level</a:t>
            </a:r>
            <a:endParaRPr b="0" lang="uk-UA" sz="14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uk-UA" sz="1400" spc="-1" strike="noStrike">
                <a:solidFill>
                  <a:srgbClr val="000000"/>
                </a:solidFill>
                <a:latin typeface="Arial"/>
              </a:rPr>
              <a:t>Third Outline Level</a:t>
            </a:r>
            <a:endParaRPr b="0" lang="uk-UA" sz="14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uk-UA" sz="1400" spc="-1" strike="noStrike">
                <a:solidFill>
                  <a:srgbClr val="000000"/>
                </a:solidFill>
                <a:latin typeface="Arial"/>
              </a:rPr>
              <a:t>Fourth Outline Level</a:t>
            </a:r>
            <a:endParaRPr b="0" lang="uk-UA" sz="14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uk-UA" sz="2000" spc="-1" strike="noStrike">
                <a:solidFill>
                  <a:srgbClr val="000000"/>
                </a:solidFill>
                <a:latin typeface="Arial"/>
              </a:rPr>
              <a:t>Fifth Outline Level</a:t>
            </a:r>
            <a:endParaRPr b="0" lang="uk-UA" sz="20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uk-UA" sz="2000" spc="-1" strike="noStrike">
                <a:solidFill>
                  <a:srgbClr val="000000"/>
                </a:solidFill>
                <a:latin typeface="Arial"/>
              </a:rPr>
              <a:t>Sixth Outline Level</a:t>
            </a:r>
            <a:endParaRPr b="0" lang="uk-UA" sz="20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uk-UA" sz="2000" spc="-1" strike="noStrike">
                <a:solidFill>
                  <a:srgbClr val="000000"/>
                </a:solidFill>
                <a:latin typeface="Arial"/>
              </a:rPr>
              <a:t>Seventh Outline Level</a:t>
            </a:r>
            <a:endParaRPr b="0" lang="uk-UA"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4117" r:id="rId6"/>
    <p:sldLayoutId id="2147484118" r:id="rId7"/>
    <p:sldLayoutId id="2147484119" r:id="rId8"/>
    <p:sldLayoutId id="2147484120" r:id="rId9"/>
    <p:sldLayoutId id="2147484121" r:id="rId10"/>
    <p:sldLayoutId id="2147484122" r:id="rId11"/>
    <p:sldLayoutId id="2147484123" r:id="rId12"/>
    <p:sldLayoutId id="2147484124" r:id="rId13"/>
    <p:sldLayoutId id="2147484125" r:id="rId14"/>
    <p:sldLayoutId id="2147484126" r:id="rId15"/>
    <p:sldLayoutId id="2147484127" r:id="rId16"/>
    <p:sldLayoutId id="2147484128" r:id="rId17"/>
  </p:sldLayoutIdLst>
</p:sldMaster>
</file>

<file path=ppt/slideMasters/slideMaster38.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dk1"/>
        </a:solidFill>
      </p:bgPr>
    </p:bg>
    <p:spTree>
      <p:nvGrpSpPr>
        <p:cNvPr id="1" name=""/>
        <p:cNvGrpSpPr/>
        <p:nvPr/>
      </p:nvGrpSpPr>
      <p:grpSpPr>
        <a:xfrm>
          <a:off x="0" y="0"/>
          <a:ext cx="0" cy="0"/>
          <a:chOff x="0" y="0"/>
          <a:chExt cx="0" cy="0"/>
        </a:xfrm>
      </p:grpSpPr>
      <p:grpSp>
        <p:nvGrpSpPr>
          <p:cNvPr id="1772" name="Google Shape;133;p13"/>
          <p:cNvGrpSpPr/>
          <p:nvPr/>
        </p:nvGrpSpPr>
        <p:grpSpPr>
          <a:xfrm>
            <a:off x="2311200" y="2939400"/>
            <a:ext cx="6505920" cy="2203920"/>
            <a:chOff x="2311200" y="2939400"/>
            <a:chExt cx="6505920" cy="2203920"/>
          </a:xfrm>
        </p:grpSpPr>
        <p:pic>
          <p:nvPicPr>
            <p:cNvPr id="1773" name="Google Shape;134;p13" descr=""/>
            <p:cNvPicPr/>
            <p:nvPr/>
          </p:nvPicPr>
          <p:blipFill>
            <a:blip r:embed="rId2"/>
            <a:srcRect l="11666" t="2624" r="57865" b="63668"/>
            <a:stretch/>
          </p:blipFill>
          <p:spPr>
            <a:xfrm>
              <a:off x="5010480" y="2939400"/>
              <a:ext cx="3806640" cy="2203920"/>
            </a:xfrm>
            <a:prstGeom prst="rect">
              <a:avLst/>
            </a:prstGeom>
            <a:ln w="0">
              <a:noFill/>
            </a:ln>
          </p:spPr>
        </p:pic>
        <p:pic>
          <p:nvPicPr>
            <p:cNvPr id="1774" name="Google Shape;135;p13" descr=""/>
            <p:cNvPicPr/>
            <p:nvPr/>
          </p:nvPicPr>
          <p:blipFill>
            <a:blip r:embed="rId3"/>
            <a:srcRect l="26888" t="6006" r="26885" b="64348"/>
            <a:stretch/>
          </p:blipFill>
          <p:spPr>
            <a:xfrm>
              <a:off x="2311200" y="3470040"/>
              <a:ext cx="4986360" cy="1673280"/>
            </a:xfrm>
            <a:prstGeom prst="rect">
              <a:avLst/>
            </a:prstGeom>
            <a:ln w="0">
              <a:noFill/>
            </a:ln>
          </p:spPr>
        </p:pic>
      </p:grpSp>
      <p:grpSp>
        <p:nvGrpSpPr>
          <p:cNvPr id="1775" name="Google Shape;136;p13"/>
          <p:cNvGrpSpPr/>
          <p:nvPr/>
        </p:nvGrpSpPr>
        <p:grpSpPr>
          <a:xfrm>
            <a:off x="0" y="-12960"/>
            <a:ext cx="4251240" cy="2399400"/>
            <a:chOff x="0" y="-12960"/>
            <a:chExt cx="4251240" cy="2399400"/>
          </a:xfrm>
        </p:grpSpPr>
        <p:pic>
          <p:nvPicPr>
            <p:cNvPr id="1776" name="Google Shape;137;p13" descr=""/>
            <p:cNvPicPr/>
            <p:nvPr/>
          </p:nvPicPr>
          <p:blipFill>
            <a:blip r:embed="rId4"/>
            <a:srcRect l="48611" t="43133" r="25720" b="12392"/>
            <a:stretch/>
          </p:blipFill>
          <p:spPr>
            <a:xfrm>
              <a:off x="0" y="0"/>
              <a:ext cx="2631600" cy="2386440"/>
            </a:xfrm>
            <a:prstGeom prst="rect">
              <a:avLst/>
            </a:prstGeom>
            <a:ln w="0">
              <a:noFill/>
            </a:ln>
          </p:spPr>
        </p:pic>
        <p:pic>
          <p:nvPicPr>
            <p:cNvPr id="1777" name="Google Shape;138;p13" descr=""/>
            <p:cNvPicPr/>
            <p:nvPr/>
          </p:nvPicPr>
          <p:blipFill>
            <a:blip r:embed="rId5"/>
            <a:srcRect l="5591" t="19463" r="59874" b="55392"/>
            <a:stretch/>
          </p:blipFill>
          <p:spPr>
            <a:xfrm rot="10800000">
              <a:off x="360" y="-12960"/>
              <a:ext cx="4250880" cy="1618920"/>
            </a:xfrm>
            <a:prstGeom prst="rect">
              <a:avLst/>
            </a:prstGeom>
            <a:ln w="0">
              <a:noFill/>
            </a:ln>
          </p:spPr>
        </p:pic>
      </p:grpSp>
      <p:sp>
        <p:nvSpPr>
          <p:cNvPr id="1778" name="PlaceHolder 1"/>
          <p:cNvSpPr>
            <a:spLocks noGrp="1"/>
          </p:cNvSpPr>
          <p:nvPr>
            <p:ph type="title"/>
          </p:nvPr>
        </p:nvSpPr>
        <p:spPr>
          <a:xfrm>
            <a:off x="720000" y="444960"/>
            <a:ext cx="7703640" cy="572400"/>
          </a:xfrm>
          <a:prstGeom prst="rect">
            <a:avLst/>
          </a:prstGeom>
          <a:noFill/>
          <a:ln w="0">
            <a:noFill/>
          </a:ln>
        </p:spPr>
        <p:txBody>
          <a:bodyPr tIns="91440" bIns="91440" anchor="t">
            <a:noAutofit/>
          </a:bodyPr>
          <a:p>
            <a:pPr indent="0">
              <a:buNone/>
            </a:pPr>
            <a:r>
              <a:rPr b="0" lang="uk-UA" sz="2900" spc="-1" strike="noStrike">
                <a:solidFill>
                  <a:srgbClr val="000000"/>
                </a:solidFill>
                <a:latin typeface="Arial"/>
              </a:rPr>
              <a:t>Click to edit the title text format</a:t>
            </a:r>
            <a:endParaRPr b="0" lang="uk-UA" sz="2900" spc="-1" strike="noStrike">
              <a:solidFill>
                <a:srgbClr val="000000"/>
              </a:solidFill>
              <a:latin typeface="Arial"/>
            </a:endParaRPr>
          </a:p>
        </p:txBody>
      </p:sp>
      <p:sp>
        <p:nvSpPr>
          <p:cNvPr id="1779" name="PlaceHolder 2"/>
          <p:cNvSpPr>
            <a:spLocks noGrp="1"/>
          </p:cNvSpPr>
          <p:nvPr>
            <p:ph type="title"/>
          </p:nvPr>
        </p:nvSpPr>
        <p:spPr>
          <a:xfrm>
            <a:off x="1434240" y="1702080"/>
            <a:ext cx="876960" cy="848880"/>
          </a:xfrm>
          <a:prstGeom prst="rect">
            <a:avLst/>
          </a:prstGeom>
          <a:noFill/>
          <a:ln w="19080">
            <a:solidFill>
              <a:srgbClr val="ffffff"/>
            </a:solidFill>
            <a:round/>
          </a:ln>
        </p:spPr>
        <p:txBody>
          <a:bodyPr tIns="91440" bIns="91440" anchor="ctr">
            <a:noAutofit/>
          </a:bodyPr>
          <a:p>
            <a:pPr indent="0" algn="ctr">
              <a:lnSpc>
                <a:spcPct val="100000"/>
              </a:lnSpc>
              <a:buNone/>
            </a:pPr>
            <a:r>
              <a:rPr b="1" lang="uk-UA" sz="3000" spc="-1" strike="noStrike">
                <a:solidFill>
                  <a:schemeClr val="lt1"/>
                </a:solidFill>
                <a:latin typeface="Unbounded"/>
                <a:ea typeface="Unbounded"/>
              </a:rPr>
              <a:t>xx%</a:t>
            </a:r>
            <a:endParaRPr b="0" lang="uk-UA" sz="3000" spc="-1" strike="noStrike">
              <a:solidFill>
                <a:srgbClr val="000000"/>
              </a:solidFill>
              <a:latin typeface="Arial"/>
            </a:endParaRPr>
          </a:p>
        </p:txBody>
      </p:sp>
      <p:sp>
        <p:nvSpPr>
          <p:cNvPr id="1780" name="PlaceHolder 3"/>
          <p:cNvSpPr>
            <a:spLocks noGrp="1"/>
          </p:cNvSpPr>
          <p:nvPr>
            <p:ph type="title"/>
          </p:nvPr>
        </p:nvSpPr>
        <p:spPr>
          <a:xfrm>
            <a:off x="4133520" y="1702080"/>
            <a:ext cx="876960" cy="848880"/>
          </a:xfrm>
          <a:prstGeom prst="rect">
            <a:avLst/>
          </a:prstGeom>
          <a:noFill/>
          <a:ln w="19080">
            <a:solidFill>
              <a:srgbClr val="ffffff"/>
            </a:solidFill>
            <a:round/>
          </a:ln>
        </p:spPr>
        <p:txBody>
          <a:bodyPr tIns="91440" bIns="91440" anchor="ctr">
            <a:noAutofit/>
          </a:bodyPr>
          <a:p>
            <a:pPr indent="0" algn="ctr">
              <a:lnSpc>
                <a:spcPct val="100000"/>
              </a:lnSpc>
              <a:buNone/>
            </a:pPr>
            <a:r>
              <a:rPr b="1" lang="uk-UA" sz="3000" spc="-1" strike="noStrike">
                <a:solidFill>
                  <a:schemeClr val="lt1"/>
                </a:solidFill>
                <a:latin typeface="Unbounded"/>
                <a:ea typeface="Unbounded"/>
              </a:rPr>
              <a:t>xx%</a:t>
            </a:r>
            <a:endParaRPr b="0" lang="uk-UA" sz="3000" spc="-1" strike="noStrike">
              <a:solidFill>
                <a:srgbClr val="000000"/>
              </a:solidFill>
              <a:latin typeface="Arial"/>
            </a:endParaRPr>
          </a:p>
        </p:txBody>
      </p:sp>
      <p:sp>
        <p:nvSpPr>
          <p:cNvPr id="1781" name="PlaceHolder 4"/>
          <p:cNvSpPr>
            <a:spLocks noGrp="1"/>
          </p:cNvSpPr>
          <p:nvPr>
            <p:ph type="title"/>
          </p:nvPr>
        </p:nvSpPr>
        <p:spPr>
          <a:xfrm>
            <a:off x="6832800" y="1702080"/>
            <a:ext cx="876960" cy="848880"/>
          </a:xfrm>
          <a:prstGeom prst="rect">
            <a:avLst/>
          </a:prstGeom>
          <a:noFill/>
          <a:ln w="19080">
            <a:solidFill>
              <a:srgbClr val="ffffff"/>
            </a:solidFill>
            <a:round/>
          </a:ln>
        </p:spPr>
        <p:txBody>
          <a:bodyPr tIns="91440" bIns="91440" anchor="ctr">
            <a:noAutofit/>
          </a:bodyPr>
          <a:p>
            <a:pPr indent="0" algn="ctr">
              <a:lnSpc>
                <a:spcPct val="100000"/>
              </a:lnSpc>
              <a:buNone/>
            </a:pPr>
            <a:r>
              <a:rPr b="1" lang="uk-UA" sz="3000" spc="-1" strike="noStrike">
                <a:solidFill>
                  <a:schemeClr val="lt1"/>
                </a:solidFill>
                <a:latin typeface="Unbounded"/>
                <a:ea typeface="Unbounded"/>
              </a:rPr>
              <a:t>xx%</a:t>
            </a:r>
            <a:endParaRPr b="0" lang="uk-UA" sz="3000" spc="-1" strike="noStrike">
              <a:solidFill>
                <a:srgbClr val="000000"/>
              </a:solidFill>
              <a:latin typeface="Arial"/>
            </a:endParaRPr>
          </a:p>
        </p:txBody>
      </p:sp>
      <p:grpSp>
        <p:nvGrpSpPr>
          <p:cNvPr id="1782" name="Google Shape;149;p13"/>
          <p:cNvGrpSpPr/>
          <p:nvPr/>
        </p:nvGrpSpPr>
        <p:grpSpPr>
          <a:xfrm>
            <a:off x="-518760" y="297720"/>
            <a:ext cx="9494280" cy="5457600"/>
            <a:chOff x="-518760" y="297720"/>
            <a:chExt cx="9494280" cy="5457600"/>
          </a:xfrm>
        </p:grpSpPr>
        <p:sp>
          <p:nvSpPr>
            <p:cNvPr id="1783" name="Google Shape;150;p13"/>
            <p:cNvSpPr/>
            <p:nvPr/>
          </p:nvSpPr>
          <p:spPr>
            <a:xfrm>
              <a:off x="220320" y="4650480"/>
              <a:ext cx="1545120" cy="350280"/>
            </a:xfrm>
            <a:custGeom>
              <a:avLst/>
              <a:gdLst>
                <a:gd name="textAreaLeft" fmla="*/ 0 w 1545120"/>
                <a:gd name="textAreaRight" fmla="*/ 1545480 w 1545120"/>
                <a:gd name="textAreaTop" fmla="*/ 0 h 350280"/>
                <a:gd name="textAreaBottom" fmla="*/ 350640 h 350280"/>
              </a:gdLst>
              <a:ahLst/>
              <a:rect l="textAreaLeft" t="textAreaTop" r="textAreaRight" b="textAreaBottom"/>
              <a:pathLst>
                <a:path w="61812" h="14026">
                  <a:moveTo>
                    <a:pt x="7040" y="0"/>
                  </a:moveTo>
                  <a:cubicBezTo>
                    <a:pt x="6987" y="532"/>
                    <a:pt x="6934" y="1036"/>
                    <a:pt x="6907" y="1541"/>
                  </a:cubicBezTo>
                  <a:cubicBezTo>
                    <a:pt x="6695" y="4410"/>
                    <a:pt x="4410" y="6721"/>
                    <a:pt x="1515" y="6907"/>
                  </a:cubicBezTo>
                  <a:cubicBezTo>
                    <a:pt x="1010" y="6933"/>
                    <a:pt x="506" y="6986"/>
                    <a:pt x="1" y="7013"/>
                  </a:cubicBezTo>
                  <a:cubicBezTo>
                    <a:pt x="506" y="7066"/>
                    <a:pt x="1010" y="7119"/>
                    <a:pt x="1515" y="7146"/>
                  </a:cubicBezTo>
                  <a:cubicBezTo>
                    <a:pt x="4410" y="7332"/>
                    <a:pt x="6695" y="9642"/>
                    <a:pt x="6907" y="12511"/>
                  </a:cubicBezTo>
                  <a:cubicBezTo>
                    <a:pt x="6934" y="13016"/>
                    <a:pt x="6960" y="13521"/>
                    <a:pt x="7013" y="14025"/>
                  </a:cubicBezTo>
                  <a:cubicBezTo>
                    <a:pt x="7066" y="13521"/>
                    <a:pt x="7120" y="13016"/>
                    <a:pt x="7146" y="12511"/>
                  </a:cubicBezTo>
                  <a:cubicBezTo>
                    <a:pt x="7359" y="9642"/>
                    <a:pt x="9643" y="7332"/>
                    <a:pt x="12538" y="7146"/>
                  </a:cubicBezTo>
                  <a:cubicBezTo>
                    <a:pt x="13043" y="7119"/>
                    <a:pt x="13548" y="7066"/>
                    <a:pt x="14052" y="7013"/>
                  </a:cubicBezTo>
                  <a:cubicBezTo>
                    <a:pt x="13548" y="6986"/>
                    <a:pt x="13043" y="6933"/>
                    <a:pt x="12538" y="6907"/>
                  </a:cubicBezTo>
                  <a:cubicBezTo>
                    <a:pt x="9643" y="6694"/>
                    <a:pt x="7359" y="4410"/>
                    <a:pt x="7173" y="1541"/>
                  </a:cubicBezTo>
                  <a:cubicBezTo>
                    <a:pt x="7120" y="1036"/>
                    <a:pt x="7066" y="532"/>
                    <a:pt x="7040" y="0"/>
                  </a:cubicBezTo>
                  <a:close/>
                  <a:moveTo>
                    <a:pt x="30893" y="0"/>
                  </a:moveTo>
                  <a:cubicBezTo>
                    <a:pt x="30840" y="532"/>
                    <a:pt x="30813" y="1036"/>
                    <a:pt x="30787" y="1541"/>
                  </a:cubicBezTo>
                  <a:cubicBezTo>
                    <a:pt x="30574" y="4410"/>
                    <a:pt x="28263" y="6694"/>
                    <a:pt x="25394" y="6880"/>
                  </a:cubicBezTo>
                  <a:cubicBezTo>
                    <a:pt x="24890" y="6933"/>
                    <a:pt x="24385" y="6986"/>
                    <a:pt x="23880" y="7013"/>
                  </a:cubicBezTo>
                  <a:cubicBezTo>
                    <a:pt x="24385" y="7066"/>
                    <a:pt x="24890" y="7119"/>
                    <a:pt x="25394" y="7146"/>
                  </a:cubicBezTo>
                  <a:cubicBezTo>
                    <a:pt x="28290" y="7332"/>
                    <a:pt x="30574" y="9642"/>
                    <a:pt x="30787" y="12511"/>
                  </a:cubicBezTo>
                  <a:cubicBezTo>
                    <a:pt x="30813" y="13016"/>
                    <a:pt x="30866" y="13521"/>
                    <a:pt x="30893" y="14025"/>
                  </a:cubicBezTo>
                  <a:cubicBezTo>
                    <a:pt x="30946" y="13521"/>
                    <a:pt x="30999" y="13016"/>
                    <a:pt x="31026" y="12511"/>
                  </a:cubicBezTo>
                  <a:cubicBezTo>
                    <a:pt x="31238" y="9642"/>
                    <a:pt x="33522" y="7332"/>
                    <a:pt x="36418" y="7146"/>
                  </a:cubicBezTo>
                  <a:cubicBezTo>
                    <a:pt x="36922" y="7119"/>
                    <a:pt x="37427" y="7066"/>
                    <a:pt x="37932" y="7013"/>
                  </a:cubicBezTo>
                  <a:cubicBezTo>
                    <a:pt x="37427" y="6960"/>
                    <a:pt x="36922" y="6933"/>
                    <a:pt x="36418" y="6907"/>
                  </a:cubicBezTo>
                  <a:cubicBezTo>
                    <a:pt x="33522" y="6721"/>
                    <a:pt x="31212" y="4410"/>
                    <a:pt x="31026" y="1541"/>
                  </a:cubicBezTo>
                  <a:cubicBezTo>
                    <a:pt x="30999" y="1036"/>
                    <a:pt x="30946" y="532"/>
                    <a:pt x="30893" y="0"/>
                  </a:cubicBezTo>
                  <a:close/>
                  <a:moveTo>
                    <a:pt x="54772" y="0"/>
                  </a:moveTo>
                  <a:cubicBezTo>
                    <a:pt x="54719" y="532"/>
                    <a:pt x="54692" y="1036"/>
                    <a:pt x="54639" y="1541"/>
                  </a:cubicBezTo>
                  <a:cubicBezTo>
                    <a:pt x="54453" y="4410"/>
                    <a:pt x="52143" y="6694"/>
                    <a:pt x="49274" y="6880"/>
                  </a:cubicBezTo>
                  <a:cubicBezTo>
                    <a:pt x="48769" y="6933"/>
                    <a:pt x="48264" y="6986"/>
                    <a:pt x="47733" y="7013"/>
                  </a:cubicBezTo>
                  <a:cubicBezTo>
                    <a:pt x="48264" y="7066"/>
                    <a:pt x="48769" y="7119"/>
                    <a:pt x="49274" y="7146"/>
                  </a:cubicBezTo>
                  <a:cubicBezTo>
                    <a:pt x="52143" y="7332"/>
                    <a:pt x="54453" y="9642"/>
                    <a:pt x="54639" y="12511"/>
                  </a:cubicBezTo>
                  <a:cubicBezTo>
                    <a:pt x="54666" y="13016"/>
                    <a:pt x="54719" y="13521"/>
                    <a:pt x="54772" y="14025"/>
                  </a:cubicBezTo>
                  <a:cubicBezTo>
                    <a:pt x="54825" y="13521"/>
                    <a:pt x="54852" y="13016"/>
                    <a:pt x="54905" y="12511"/>
                  </a:cubicBezTo>
                  <a:cubicBezTo>
                    <a:pt x="55091" y="9616"/>
                    <a:pt x="57402" y="7332"/>
                    <a:pt x="60297" y="7146"/>
                  </a:cubicBezTo>
                  <a:cubicBezTo>
                    <a:pt x="60802" y="7119"/>
                    <a:pt x="61306" y="7066"/>
                    <a:pt x="61811" y="7013"/>
                  </a:cubicBezTo>
                  <a:cubicBezTo>
                    <a:pt x="61280" y="6986"/>
                    <a:pt x="60775" y="6933"/>
                    <a:pt x="60297" y="6907"/>
                  </a:cubicBezTo>
                  <a:cubicBezTo>
                    <a:pt x="57402" y="6721"/>
                    <a:pt x="55117" y="4410"/>
                    <a:pt x="54905" y="1541"/>
                  </a:cubicBezTo>
                  <a:cubicBezTo>
                    <a:pt x="54878" y="1036"/>
                    <a:pt x="54825" y="532"/>
                    <a:pt x="54772" y="0"/>
                  </a:cubicBezTo>
                  <a:close/>
                </a:path>
              </a:pathLst>
            </a:custGeom>
            <a:noFill/>
            <a:ln w="19050">
              <a:solidFill>
                <a:srgbClr val="ffffff"/>
              </a:solidFill>
              <a:round/>
            </a:ln>
          </p:spPr>
          <p:style>
            <a:lnRef idx="0"/>
            <a:fillRef idx="0"/>
            <a:effectRef idx="0"/>
            <a:fontRef idx="minor"/>
          </p:style>
          <p:txBody>
            <a:bodyPr tIns="91440" bIns="91440" anchor="ctr">
              <a:noAutofit/>
            </a:bodyPr>
            <a:p>
              <a:endParaRPr b="0" lang="uk-UA" sz="1400" spc="-1" strike="noStrike">
                <a:solidFill>
                  <a:srgbClr val="ffffff"/>
                </a:solidFill>
                <a:latin typeface="Arial"/>
              </a:endParaRPr>
            </a:p>
          </p:txBody>
        </p:sp>
        <p:sp>
          <p:nvSpPr>
            <p:cNvPr id="1784" name="Google Shape;151;p13"/>
            <p:cNvSpPr/>
            <p:nvPr/>
          </p:nvSpPr>
          <p:spPr>
            <a:xfrm>
              <a:off x="8229600" y="4449600"/>
              <a:ext cx="745920" cy="1305720"/>
            </a:xfrm>
            <a:custGeom>
              <a:avLst/>
              <a:gdLst>
                <a:gd name="textAreaLeft" fmla="*/ 0 w 745920"/>
                <a:gd name="textAreaRight" fmla="*/ 746280 w 745920"/>
                <a:gd name="textAreaTop" fmla="*/ 0 h 1305720"/>
                <a:gd name="textAreaBottom" fmla="*/ 1306080 h 1305720"/>
              </a:gdLst>
              <a:ahLst/>
              <a:rect l="textAreaLeft" t="textAreaTop" r="textAreaRight" b="textAreaBottom"/>
              <a:pathLst>
                <a:path w="29856" h="52248">
                  <a:moveTo>
                    <a:pt x="20668" y="8089"/>
                  </a:moveTo>
                  <a:cubicBezTo>
                    <a:pt x="20666" y="8116"/>
                    <a:pt x="20665" y="8144"/>
                    <a:pt x="20664" y="8171"/>
                  </a:cubicBezTo>
                  <a:cubicBezTo>
                    <a:pt x="20665" y="8144"/>
                    <a:pt x="20667" y="8116"/>
                    <a:pt x="20668" y="8089"/>
                  </a:cubicBezTo>
                  <a:close/>
                  <a:moveTo>
                    <a:pt x="24585" y="4346"/>
                  </a:moveTo>
                  <a:cubicBezTo>
                    <a:pt x="26590" y="4346"/>
                    <a:pt x="27886" y="4872"/>
                    <a:pt x="28285" y="5736"/>
                  </a:cubicBezTo>
                  <a:cubicBezTo>
                    <a:pt x="28913" y="7071"/>
                    <a:pt x="27420" y="9193"/>
                    <a:pt x="24671" y="11235"/>
                  </a:cubicBezTo>
                  <a:lnTo>
                    <a:pt x="24435" y="11235"/>
                  </a:lnTo>
                  <a:cubicBezTo>
                    <a:pt x="24042" y="11235"/>
                    <a:pt x="23571" y="11235"/>
                    <a:pt x="23099" y="11314"/>
                  </a:cubicBezTo>
                  <a:cubicBezTo>
                    <a:pt x="19642" y="11707"/>
                    <a:pt x="16185" y="12649"/>
                    <a:pt x="12885" y="14142"/>
                  </a:cubicBezTo>
                  <a:cubicBezTo>
                    <a:pt x="10136" y="15242"/>
                    <a:pt x="7464" y="16735"/>
                    <a:pt x="5029" y="18542"/>
                  </a:cubicBezTo>
                  <a:cubicBezTo>
                    <a:pt x="3222" y="18542"/>
                    <a:pt x="1965" y="18071"/>
                    <a:pt x="1572" y="17206"/>
                  </a:cubicBezTo>
                  <a:cubicBezTo>
                    <a:pt x="550" y="14849"/>
                    <a:pt x="5814" y="10292"/>
                    <a:pt x="13043" y="7150"/>
                  </a:cubicBezTo>
                  <a:cubicBezTo>
                    <a:pt x="15085" y="6286"/>
                    <a:pt x="17128" y="5578"/>
                    <a:pt x="19249" y="5107"/>
                  </a:cubicBezTo>
                  <a:cubicBezTo>
                    <a:pt x="20170" y="5798"/>
                    <a:pt x="20716" y="6938"/>
                    <a:pt x="20668" y="8089"/>
                  </a:cubicBezTo>
                  <a:lnTo>
                    <a:pt x="20668" y="8089"/>
                  </a:lnTo>
                  <a:cubicBezTo>
                    <a:pt x="20775" y="6395"/>
                    <a:pt x="21790" y="4941"/>
                    <a:pt x="23413" y="4400"/>
                  </a:cubicBezTo>
                  <a:cubicBezTo>
                    <a:pt x="23827" y="4363"/>
                    <a:pt x="24218" y="4346"/>
                    <a:pt x="24585" y="4346"/>
                  </a:cubicBezTo>
                  <a:close/>
                  <a:moveTo>
                    <a:pt x="24121" y="11707"/>
                  </a:moveTo>
                  <a:cubicBezTo>
                    <a:pt x="21842" y="13278"/>
                    <a:pt x="19407" y="14692"/>
                    <a:pt x="16814" y="15792"/>
                  </a:cubicBezTo>
                  <a:cubicBezTo>
                    <a:pt x="13278" y="17364"/>
                    <a:pt x="9586" y="18306"/>
                    <a:pt x="5736" y="18542"/>
                  </a:cubicBezTo>
                  <a:cubicBezTo>
                    <a:pt x="8014" y="16971"/>
                    <a:pt x="10528" y="15556"/>
                    <a:pt x="13121" y="14457"/>
                  </a:cubicBezTo>
                  <a:cubicBezTo>
                    <a:pt x="16264" y="13042"/>
                    <a:pt x="19721" y="12100"/>
                    <a:pt x="23178" y="11707"/>
                  </a:cubicBezTo>
                  <a:close/>
                  <a:moveTo>
                    <a:pt x="24828" y="11707"/>
                  </a:moveTo>
                  <a:cubicBezTo>
                    <a:pt x="26713" y="11785"/>
                    <a:pt x="27970" y="12257"/>
                    <a:pt x="28285" y="13121"/>
                  </a:cubicBezTo>
                  <a:cubicBezTo>
                    <a:pt x="28835" y="14457"/>
                    <a:pt x="27420" y="16499"/>
                    <a:pt x="24671" y="18621"/>
                  </a:cubicBezTo>
                  <a:lnTo>
                    <a:pt x="24435" y="18621"/>
                  </a:lnTo>
                  <a:cubicBezTo>
                    <a:pt x="24042" y="18621"/>
                    <a:pt x="23571" y="18699"/>
                    <a:pt x="23099" y="18699"/>
                  </a:cubicBezTo>
                  <a:cubicBezTo>
                    <a:pt x="19564" y="19092"/>
                    <a:pt x="16185" y="20035"/>
                    <a:pt x="12885" y="21528"/>
                  </a:cubicBezTo>
                  <a:cubicBezTo>
                    <a:pt x="10136" y="22628"/>
                    <a:pt x="7464" y="24120"/>
                    <a:pt x="5029" y="25927"/>
                  </a:cubicBezTo>
                  <a:cubicBezTo>
                    <a:pt x="3222" y="25849"/>
                    <a:pt x="1965" y="25377"/>
                    <a:pt x="1572" y="24592"/>
                  </a:cubicBezTo>
                  <a:cubicBezTo>
                    <a:pt x="943" y="23256"/>
                    <a:pt x="2436" y="21135"/>
                    <a:pt x="5186" y="19092"/>
                  </a:cubicBezTo>
                  <a:cubicBezTo>
                    <a:pt x="8093" y="19092"/>
                    <a:pt x="12414" y="18149"/>
                    <a:pt x="16971" y="16185"/>
                  </a:cubicBezTo>
                  <a:cubicBezTo>
                    <a:pt x="19721" y="15007"/>
                    <a:pt x="22392" y="13514"/>
                    <a:pt x="24828" y="11707"/>
                  </a:cubicBezTo>
                  <a:close/>
                  <a:moveTo>
                    <a:pt x="24121" y="19092"/>
                  </a:moveTo>
                  <a:cubicBezTo>
                    <a:pt x="21842" y="20663"/>
                    <a:pt x="19407" y="22078"/>
                    <a:pt x="16814" y="23178"/>
                  </a:cubicBezTo>
                  <a:cubicBezTo>
                    <a:pt x="13278" y="24749"/>
                    <a:pt x="9586" y="25692"/>
                    <a:pt x="5736" y="25927"/>
                  </a:cubicBezTo>
                  <a:cubicBezTo>
                    <a:pt x="8014" y="24356"/>
                    <a:pt x="10528" y="22942"/>
                    <a:pt x="13121" y="21842"/>
                  </a:cubicBezTo>
                  <a:cubicBezTo>
                    <a:pt x="16264" y="20428"/>
                    <a:pt x="19721" y="19485"/>
                    <a:pt x="23178" y="19092"/>
                  </a:cubicBezTo>
                  <a:close/>
                  <a:moveTo>
                    <a:pt x="24042" y="26399"/>
                  </a:moveTo>
                  <a:lnTo>
                    <a:pt x="24042" y="26477"/>
                  </a:lnTo>
                  <a:cubicBezTo>
                    <a:pt x="21764" y="28049"/>
                    <a:pt x="19328" y="29384"/>
                    <a:pt x="16814" y="30484"/>
                  </a:cubicBezTo>
                  <a:cubicBezTo>
                    <a:pt x="13278" y="31977"/>
                    <a:pt x="9586" y="32998"/>
                    <a:pt x="5814" y="33234"/>
                  </a:cubicBezTo>
                  <a:cubicBezTo>
                    <a:pt x="8093" y="31663"/>
                    <a:pt x="10528" y="30249"/>
                    <a:pt x="13043" y="29227"/>
                  </a:cubicBezTo>
                  <a:cubicBezTo>
                    <a:pt x="16264" y="27734"/>
                    <a:pt x="19642" y="26870"/>
                    <a:pt x="23178" y="26477"/>
                  </a:cubicBezTo>
                  <a:cubicBezTo>
                    <a:pt x="23492" y="26399"/>
                    <a:pt x="23806" y="26399"/>
                    <a:pt x="24042" y="26399"/>
                  </a:cubicBezTo>
                  <a:close/>
                  <a:moveTo>
                    <a:pt x="24828" y="19092"/>
                  </a:moveTo>
                  <a:cubicBezTo>
                    <a:pt x="26713" y="19092"/>
                    <a:pt x="27970" y="19642"/>
                    <a:pt x="28285" y="20428"/>
                  </a:cubicBezTo>
                  <a:cubicBezTo>
                    <a:pt x="28835" y="21842"/>
                    <a:pt x="27420" y="23885"/>
                    <a:pt x="24592" y="26006"/>
                  </a:cubicBezTo>
                  <a:lnTo>
                    <a:pt x="24435" y="26006"/>
                  </a:lnTo>
                  <a:cubicBezTo>
                    <a:pt x="24042" y="26006"/>
                    <a:pt x="23571" y="26006"/>
                    <a:pt x="23099" y="26085"/>
                  </a:cubicBezTo>
                  <a:cubicBezTo>
                    <a:pt x="19564" y="26477"/>
                    <a:pt x="16185" y="27420"/>
                    <a:pt x="12885" y="28913"/>
                  </a:cubicBezTo>
                  <a:cubicBezTo>
                    <a:pt x="10136" y="30013"/>
                    <a:pt x="7464" y="31506"/>
                    <a:pt x="5029" y="33313"/>
                  </a:cubicBezTo>
                  <a:cubicBezTo>
                    <a:pt x="3222" y="33156"/>
                    <a:pt x="1965" y="32763"/>
                    <a:pt x="1572" y="31820"/>
                  </a:cubicBezTo>
                  <a:lnTo>
                    <a:pt x="1572" y="31899"/>
                  </a:lnTo>
                  <a:cubicBezTo>
                    <a:pt x="943" y="30563"/>
                    <a:pt x="2436" y="28520"/>
                    <a:pt x="5186" y="26399"/>
                  </a:cubicBezTo>
                  <a:cubicBezTo>
                    <a:pt x="5290" y="26402"/>
                    <a:pt x="5396" y="26403"/>
                    <a:pt x="5503" y="26403"/>
                  </a:cubicBezTo>
                  <a:cubicBezTo>
                    <a:pt x="8403" y="26403"/>
                    <a:pt x="12577" y="25386"/>
                    <a:pt x="16971" y="23492"/>
                  </a:cubicBezTo>
                  <a:cubicBezTo>
                    <a:pt x="19721" y="22392"/>
                    <a:pt x="22392" y="20899"/>
                    <a:pt x="24828" y="19092"/>
                  </a:cubicBezTo>
                  <a:close/>
                  <a:moveTo>
                    <a:pt x="24121" y="33784"/>
                  </a:moveTo>
                  <a:cubicBezTo>
                    <a:pt x="21842" y="35434"/>
                    <a:pt x="19328" y="36770"/>
                    <a:pt x="16735" y="37870"/>
                  </a:cubicBezTo>
                  <a:cubicBezTo>
                    <a:pt x="13314" y="39425"/>
                    <a:pt x="9662" y="40364"/>
                    <a:pt x="5855" y="40612"/>
                  </a:cubicBezTo>
                  <a:lnTo>
                    <a:pt x="5855" y="40612"/>
                  </a:lnTo>
                  <a:cubicBezTo>
                    <a:pt x="8099" y="38999"/>
                    <a:pt x="10495" y="37615"/>
                    <a:pt x="13043" y="36534"/>
                  </a:cubicBezTo>
                  <a:cubicBezTo>
                    <a:pt x="16264" y="35120"/>
                    <a:pt x="19642" y="34177"/>
                    <a:pt x="23099" y="33784"/>
                  </a:cubicBezTo>
                  <a:close/>
                  <a:moveTo>
                    <a:pt x="24828" y="26399"/>
                  </a:moveTo>
                  <a:cubicBezTo>
                    <a:pt x="26713" y="26399"/>
                    <a:pt x="27970" y="26949"/>
                    <a:pt x="28363" y="27813"/>
                  </a:cubicBezTo>
                  <a:cubicBezTo>
                    <a:pt x="28913" y="29149"/>
                    <a:pt x="27420" y="31191"/>
                    <a:pt x="24671" y="33313"/>
                  </a:cubicBezTo>
                  <a:lnTo>
                    <a:pt x="24671" y="33391"/>
                  </a:lnTo>
                  <a:lnTo>
                    <a:pt x="23099" y="33391"/>
                  </a:lnTo>
                  <a:cubicBezTo>
                    <a:pt x="19564" y="33784"/>
                    <a:pt x="16107" y="34727"/>
                    <a:pt x="12885" y="36141"/>
                  </a:cubicBezTo>
                  <a:cubicBezTo>
                    <a:pt x="10136" y="37320"/>
                    <a:pt x="7464" y="38812"/>
                    <a:pt x="5029" y="40620"/>
                  </a:cubicBezTo>
                  <a:cubicBezTo>
                    <a:pt x="3222" y="40541"/>
                    <a:pt x="1965" y="40148"/>
                    <a:pt x="1572" y="39205"/>
                  </a:cubicBezTo>
                  <a:cubicBezTo>
                    <a:pt x="1022" y="37870"/>
                    <a:pt x="2515" y="35748"/>
                    <a:pt x="5264" y="33706"/>
                  </a:cubicBezTo>
                  <a:cubicBezTo>
                    <a:pt x="8171" y="33706"/>
                    <a:pt x="12493" y="32763"/>
                    <a:pt x="16971" y="30799"/>
                  </a:cubicBezTo>
                  <a:cubicBezTo>
                    <a:pt x="19799" y="29699"/>
                    <a:pt x="22392" y="28206"/>
                    <a:pt x="24828" y="26399"/>
                  </a:cubicBezTo>
                  <a:close/>
                  <a:moveTo>
                    <a:pt x="24828" y="33784"/>
                  </a:moveTo>
                  <a:cubicBezTo>
                    <a:pt x="26792" y="33784"/>
                    <a:pt x="27970" y="34256"/>
                    <a:pt x="28285" y="35120"/>
                  </a:cubicBezTo>
                  <a:lnTo>
                    <a:pt x="28285" y="35198"/>
                  </a:lnTo>
                  <a:cubicBezTo>
                    <a:pt x="29306" y="37555"/>
                    <a:pt x="24042" y="42034"/>
                    <a:pt x="16814" y="45176"/>
                  </a:cubicBezTo>
                  <a:cubicBezTo>
                    <a:pt x="14457" y="46198"/>
                    <a:pt x="12021" y="46983"/>
                    <a:pt x="9507" y="47533"/>
                  </a:cubicBezTo>
                  <a:cubicBezTo>
                    <a:pt x="8407" y="46748"/>
                    <a:pt x="7700" y="45491"/>
                    <a:pt x="7700" y="44155"/>
                  </a:cubicBezTo>
                  <a:cubicBezTo>
                    <a:pt x="7700" y="45884"/>
                    <a:pt x="6600" y="47455"/>
                    <a:pt x="4950" y="48005"/>
                  </a:cubicBezTo>
                  <a:cubicBezTo>
                    <a:pt x="3222" y="47926"/>
                    <a:pt x="1965" y="47455"/>
                    <a:pt x="1572" y="46591"/>
                  </a:cubicBezTo>
                  <a:cubicBezTo>
                    <a:pt x="943" y="45255"/>
                    <a:pt x="2436" y="43212"/>
                    <a:pt x="5186" y="41091"/>
                  </a:cubicBezTo>
                  <a:cubicBezTo>
                    <a:pt x="5290" y="41094"/>
                    <a:pt x="5396" y="41095"/>
                    <a:pt x="5504" y="41095"/>
                  </a:cubicBezTo>
                  <a:cubicBezTo>
                    <a:pt x="8403" y="41095"/>
                    <a:pt x="12577" y="40081"/>
                    <a:pt x="16971" y="38262"/>
                  </a:cubicBezTo>
                  <a:cubicBezTo>
                    <a:pt x="19721" y="37084"/>
                    <a:pt x="22392" y="35591"/>
                    <a:pt x="24828" y="33784"/>
                  </a:cubicBezTo>
                  <a:close/>
                  <a:moveTo>
                    <a:pt x="20742" y="0"/>
                  </a:moveTo>
                  <a:cubicBezTo>
                    <a:pt x="20742" y="2279"/>
                    <a:pt x="18935" y="4086"/>
                    <a:pt x="16657" y="4086"/>
                  </a:cubicBezTo>
                  <a:cubicBezTo>
                    <a:pt x="17442" y="4086"/>
                    <a:pt x="18149" y="4243"/>
                    <a:pt x="18857" y="4714"/>
                  </a:cubicBezTo>
                  <a:cubicBezTo>
                    <a:pt x="16814" y="5186"/>
                    <a:pt x="14850" y="5893"/>
                    <a:pt x="12964" y="6678"/>
                  </a:cubicBezTo>
                  <a:cubicBezTo>
                    <a:pt x="5186" y="10057"/>
                    <a:pt x="0" y="14771"/>
                    <a:pt x="1257" y="17364"/>
                  </a:cubicBezTo>
                  <a:cubicBezTo>
                    <a:pt x="1650" y="18306"/>
                    <a:pt x="2829" y="18856"/>
                    <a:pt x="4557" y="19013"/>
                  </a:cubicBezTo>
                  <a:cubicBezTo>
                    <a:pt x="1886" y="21135"/>
                    <a:pt x="629" y="23178"/>
                    <a:pt x="1257" y="24670"/>
                  </a:cubicBezTo>
                  <a:cubicBezTo>
                    <a:pt x="1650" y="25613"/>
                    <a:pt x="2829" y="26163"/>
                    <a:pt x="4557" y="26320"/>
                  </a:cubicBezTo>
                  <a:cubicBezTo>
                    <a:pt x="1886" y="28442"/>
                    <a:pt x="629" y="30563"/>
                    <a:pt x="1257" y="31977"/>
                  </a:cubicBezTo>
                  <a:cubicBezTo>
                    <a:pt x="1650" y="32998"/>
                    <a:pt x="2829" y="33470"/>
                    <a:pt x="4557" y="33627"/>
                  </a:cubicBezTo>
                  <a:cubicBezTo>
                    <a:pt x="1965" y="35748"/>
                    <a:pt x="550" y="37870"/>
                    <a:pt x="1257" y="39362"/>
                  </a:cubicBezTo>
                  <a:cubicBezTo>
                    <a:pt x="1650" y="40384"/>
                    <a:pt x="2829" y="40855"/>
                    <a:pt x="4557" y="41012"/>
                  </a:cubicBezTo>
                  <a:cubicBezTo>
                    <a:pt x="1886" y="43134"/>
                    <a:pt x="629" y="45255"/>
                    <a:pt x="1257" y="46669"/>
                  </a:cubicBezTo>
                  <a:cubicBezTo>
                    <a:pt x="1650" y="47769"/>
                    <a:pt x="2986" y="48319"/>
                    <a:pt x="4950" y="48398"/>
                  </a:cubicBezTo>
                  <a:cubicBezTo>
                    <a:pt x="6600" y="48948"/>
                    <a:pt x="7779" y="50440"/>
                    <a:pt x="7779" y="52248"/>
                  </a:cubicBezTo>
                  <a:cubicBezTo>
                    <a:pt x="7779" y="49969"/>
                    <a:pt x="9586" y="48162"/>
                    <a:pt x="11864" y="48162"/>
                  </a:cubicBezTo>
                  <a:cubicBezTo>
                    <a:pt x="11236" y="48162"/>
                    <a:pt x="10686" y="48005"/>
                    <a:pt x="10136" y="47769"/>
                  </a:cubicBezTo>
                  <a:cubicBezTo>
                    <a:pt x="12493" y="47219"/>
                    <a:pt x="14771" y="46512"/>
                    <a:pt x="17050" y="45569"/>
                  </a:cubicBezTo>
                  <a:cubicBezTo>
                    <a:pt x="24671" y="42269"/>
                    <a:pt x="29856" y="37634"/>
                    <a:pt x="28756" y="34963"/>
                  </a:cubicBezTo>
                  <a:cubicBezTo>
                    <a:pt x="28285" y="34020"/>
                    <a:pt x="27185" y="33470"/>
                    <a:pt x="25378" y="33313"/>
                  </a:cubicBezTo>
                  <a:cubicBezTo>
                    <a:pt x="27970" y="31191"/>
                    <a:pt x="29306" y="29070"/>
                    <a:pt x="28756" y="27656"/>
                  </a:cubicBezTo>
                  <a:cubicBezTo>
                    <a:pt x="28285" y="26635"/>
                    <a:pt x="27106" y="26163"/>
                    <a:pt x="25378" y="26006"/>
                  </a:cubicBezTo>
                  <a:cubicBezTo>
                    <a:pt x="28049" y="23885"/>
                    <a:pt x="29385" y="21763"/>
                    <a:pt x="28756" y="20271"/>
                  </a:cubicBezTo>
                  <a:cubicBezTo>
                    <a:pt x="28285" y="19328"/>
                    <a:pt x="27185" y="18778"/>
                    <a:pt x="25378" y="18621"/>
                  </a:cubicBezTo>
                  <a:cubicBezTo>
                    <a:pt x="28049" y="16499"/>
                    <a:pt x="29306" y="14378"/>
                    <a:pt x="28756" y="12964"/>
                  </a:cubicBezTo>
                  <a:cubicBezTo>
                    <a:pt x="28285" y="11942"/>
                    <a:pt x="27185" y="11392"/>
                    <a:pt x="25378" y="11314"/>
                  </a:cubicBezTo>
                  <a:cubicBezTo>
                    <a:pt x="28049" y="9193"/>
                    <a:pt x="29306" y="7071"/>
                    <a:pt x="28756" y="5578"/>
                  </a:cubicBezTo>
                  <a:cubicBezTo>
                    <a:pt x="28285" y="4478"/>
                    <a:pt x="26792" y="3929"/>
                    <a:pt x="24513" y="3929"/>
                  </a:cubicBezTo>
                  <a:lnTo>
                    <a:pt x="23649" y="3929"/>
                  </a:lnTo>
                  <a:cubicBezTo>
                    <a:pt x="21921" y="3379"/>
                    <a:pt x="20742" y="1807"/>
                    <a:pt x="20742" y="0"/>
                  </a:cubicBezTo>
                  <a:close/>
                </a:path>
              </a:pathLst>
            </a:custGeom>
            <a:solidFill>
              <a:schemeClr val="lt1"/>
            </a:solidFill>
            <a:ln w="9525">
              <a:solidFill>
                <a:srgbClr val="ffffff"/>
              </a:solidFill>
              <a:round/>
            </a:ln>
          </p:spPr>
          <p:style>
            <a:lnRef idx="0"/>
            <a:fillRef idx="0"/>
            <a:effectRef idx="0"/>
            <a:fontRef idx="minor"/>
          </p:style>
          <p:txBody>
            <a:bodyPr tIns="91440" bIns="91440" anchor="ctr">
              <a:noAutofit/>
            </a:bodyPr>
            <a:p>
              <a:endParaRPr b="0" lang="uk-UA" sz="1400" spc="-1" strike="noStrike">
                <a:solidFill>
                  <a:srgbClr val="000000"/>
                </a:solidFill>
                <a:latin typeface="Arial"/>
              </a:endParaRPr>
            </a:p>
          </p:txBody>
        </p:sp>
        <p:sp>
          <p:nvSpPr>
            <p:cNvPr id="1785" name="Google Shape;152;p13"/>
            <p:cNvSpPr/>
            <p:nvPr/>
          </p:nvSpPr>
          <p:spPr>
            <a:xfrm>
              <a:off x="-518760" y="297720"/>
              <a:ext cx="1021320" cy="1018080"/>
            </a:xfrm>
            <a:custGeom>
              <a:avLst/>
              <a:gdLst>
                <a:gd name="textAreaLeft" fmla="*/ 0 w 1021320"/>
                <a:gd name="textAreaRight" fmla="*/ 1021680 w 1021320"/>
                <a:gd name="textAreaTop" fmla="*/ 0 h 1018080"/>
                <a:gd name="textAreaBottom" fmla="*/ 1018440 h 1018080"/>
              </a:gdLst>
              <a:ahLst/>
              <a:rect l="textAreaLeft" t="textAreaTop" r="textAreaRight" b="textAreaBottom"/>
              <a:pathLst>
                <a:path w="52484" h="52327">
                  <a:moveTo>
                    <a:pt x="23885" y="79"/>
                  </a:moveTo>
                  <a:lnTo>
                    <a:pt x="22706" y="158"/>
                  </a:lnTo>
                  <a:lnTo>
                    <a:pt x="24435" y="16500"/>
                  </a:lnTo>
                  <a:lnTo>
                    <a:pt x="25613" y="16421"/>
                  </a:lnTo>
                  <a:lnTo>
                    <a:pt x="23885" y="79"/>
                  </a:lnTo>
                  <a:close/>
                  <a:moveTo>
                    <a:pt x="28206" y="1"/>
                  </a:moveTo>
                  <a:lnTo>
                    <a:pt x="26477" y="16343"/>
                  </a:lnTo>
                  <a:lnTo>
                    <a:pt x="27735" y="16500"/>
                  </a:lnTo>
                  <a:lnTo>
                    <a:pt x="29463" y="158"/>
                  </a:lnTo>
                  <a:lnTo>
                    <a:pt x="28206" y="1"/>
                  </a:lnTo>
                  <a:close/>
                  <a:moveTo>
                    <a:pt x="33549" y="944"/>
                  </a:moveTo>
                  <a:lnTo>
                    <a:pt x="28520" y="16657"/>
                  </a:lnTo>
                  <a:lnTo>
                    <a:pt x="29699" y="16971"/>
                  </a:lnTo>
                  <a:lnTo>
                    <a:pt x="34727" y="1336"/>
                  </a:lnTo>
                  <a:lnTo>
                    <a:pt x="33549" y="944"/>
                  </a:lnTo>
                  <a:close/>
                  <a:moveTo>
                    <a:pt x="18542" y="1101"/>
                  </a:moveTo>
                  <a:lnTo>
                    <a:pt x="17364" y="1494"/>
                  </a:lnTo>
                  <a:lnTo>
                    <a:pt x="22470" y="17207"/>
                  </a:lnTo>
                  <a:lnTo>
                    <a:pt x="23649" y="16814"/>
                  </a:lnTo>
                  <a:lnTo>
                    <a:pt x="18542" y="1101"/>
                  </a:lnTo>
                  <a:close/>
                  <a:moveTo>
                    <a:pt x="38655" y="3065"/>
                  </a:moveTo>
                  <a:lnTo>
                    <a:pt x="30406" y="17286"/>
                  </a:lnTo>
                  <a:lnTo>
                    <a:pt x="31506" y="17914"/>
                  </a:lnTo>
                  <a:lnTo>
                    <a:pt x="39755" y="3693"/>
                  </a:lnTo>
                  <a:lnTo>
                    <a:pt x="38655" y="3065"/>
                  </a:lnTo>
                  <a:close/>
                  <a:moveTo>
                    <a:pt x="13514" y="3301"/>
                  </a:moveTo>
                  <a:lnTo>
                    <a:pt x="12414" y="3851"/>
                  </a:lnTo>
                  <a:lnTo>
                    <a:pt x="20585" y="18150"/>
                  </a:lnTo>
                  <a:lnTo>
                    <a:pt x="21685" y="17521"/>
                  </a:lnTo>
                  <a:lnTo>
                    <a:pt x="13514" y="3301"/>
                  </a:lnTo>
                  <a:close/>
                  <a:moveTo>
                    <a:pt x="43212" y="6129"/>
                  </a:moveTo>
                  <a:lnTo>
                    <a:pt x="32213" y="18386"/>
                  </a:lnTo>
                  <a:lnTo>
                    <a:pt x="33077" y="19171"/>
                  </a:lnTo>
                  <a:lnTo>
                    <a:pt x="44155" y="6993"/>
                  </a:lnTo>
                  <a:lnTo>
                    <a:pt x="43212" y="6129"/>
                  </a:lnTo>
                  <a:close/>
                  <a:moveTo>
                    <a:pt x="8957" y="6443"/>
                  </a:moveTo>
                  <a:lnTo>
                    <a:pt x="8014" y="7229"/>
                  </a:lnTo>
                  <a:lnTo>
                    <a:pt x="19092" y="19486"/>
                  </a:lnTo>
                  <a:lnTo>
                    <a:pt x="20035" y="18621"/>
                  </a:lnTo>
                  <a:lnTo>
                    <a:pt x="8957" y="6443"/>
                  </a:lnTo>
                  <a:close/>
                  <a:moveTo>
                    <a:pt x="46984" y="10136"/>
                  </a:moveTo>
                  <a:lnTo>
                    <a:pt x="33706" y="19721"/>
                  </a:lnTo>
                  <a:lnTo>
                    <a:pt x="34413" y="20743"/>
                  </a:lnTo>
                  <a:lnTo>
                    <a:pt x="47769" y="11079"/>
                  </a:lnTo>
                  <a:lnTo>
                    <a:pt x="46984" y="10136"/>
                  </a:lnTo>
                  <a:close/>
                  <a:moveTo>
                    <a:pt x="5264" y="10450"/>
                  </a:moveTo>
                  <a:lnTo>
                    <a:pt x="4479" y="11393"/>
                  </a:lnTo>
                  <a:lnTo>
                    <a:pt x="17835" y="21135"/>
                  </a:lnTo>
                  <a:lnTo>
                    <a:pt x="18542" y="20114"/>
                  </a:lnTo>
                  <a:lnTo>
                    <a:pt x="5264" y="10450"/>
                  </a:lnTo>
                  <a:close/>
                  <a:moveTo>
                    <a:pt x="49891" y="14771"/>
                  </a:moveTo>
                  <a:lnTo>
                    <a:pt x="34884" y="21450"/>
                  </a:lnTo>
                  <a:lnTo>
                    <a:pt x="35356" y="22628"/>
                  </a:lnTo>
                  <a:lnTo>
                    <a:pt x="50441" y="15871"/>
                  </a:lnTo>
                  <a:lnTo>
                    <a:pt x="49891" y="14771"/>
                  </a:lnTo>
                  <a:close/>
                  <a:moveTo>
                    <a:pt x="2436" y="15164"/>
                  </a:moveTo>
                  <a:lnTo>
                    <a:pt x="1964" y="16264"/>
                  </a:lnTo>
                  <a:lnTo>
                    <a:pt x="16971" y="22942"/>
                  </a:lnTo>
                  <a:lnTo>
                    <a:pt x="17442" y="21843"/>
                  </a:lnTo>
                  <a:lnTo>
                    <a:pt x="2436" y="15164"/>
                  </a:lnTo>
                  <a:close/>
                  <a:moveTo>
                    <a:pt x="51776" y="19878"/>
                  </a:moveTo>
                  <a:lnTo>
                    <a:pt x="35670" y="23335"/>
                  </a:lnTo>
                  <a:lnTo>
                    <a:pt x="35906" y="24592"/>
                  </a:lnTo>
                  <a:lnTo>
                    <a:pt x="52012" y="21135"/>
                  </a:lnTo>
                  <a:lnTo>
                    <a:pt x="51776" y="19878"/>
                  </a:lnTo>
                  <a:close/>
                  <a:moveTo>
                    <a:pt x="629" y="20350"/>
                  </a:moveTo>
                  <a:lnTo>
                    <a:pt x="393" y="21528"/>
                  </a:lnTo>
                  <a:lnTo>
                    <a:pt x="16499" y="24985"/>
                  </a:lnTo>
                  <a:lnTo>
                    <a:pt x="16814" y="23728"/>
                  </a:lnTo>
                  <a:lnTo>
                    <a:pt x="629" y="20350"/>
                  </a:lnTo>
                  <a:close/>
                  <a:moveTo>
                    <a:pt x="36063" y="25300"/>
                  </a:moveTo>
                  <a:lnTo>
                    <a:pt x="36063" y="26635"/>
                  </a:lnTo>
                  <a:lnTo>
                    <a:pt x="52483" y="26635"/>
                  </a:lnTo>
                  <a:lnTo>
                    <a:pt x="52483" y="25378"/>
                  </a:lnTo>
                  <a:lnTo>
                    <a:pt x="36063" y="25300"/>
                  </a:lnTo>
                  <a:close/>
                  <a:moveTo>
                    <a:pt x="0" y="25771"/>
                  </a:moveTo>
                  <a:lnTo>
                    <a:pt x="0" y="27028"/>
                  </a:lnTo>
                  <a:lnTo>
                    <a:pt x="16421" y="27028"/>
                  </a:lnTo>
                  <a:lnTo>
                    <a:pt x="16499" y="25771"/>
                  </a:lnTo>
                  <a:close/>
                  <a:moveTo>
                    <a:pt x="35984" y="27421"/>
                  </a:moveTo>
                  <a:lnTo>
                    <a:pt x="35748" y="28599"/>
                  </a:lnTo>
                  <a:lnTo>
                    <a:pt x="51855" y="32056"/>
                  </a:lnTo>
                  <a:lnTo>
                    <a:pt x="52090" y="30799"/>
                  </a:lnTo>
                  <a:lnTo>
                    <a:pt x="35984" y="27421"/>
                  </a:lnTo>
                  <a:close/>
                  <a:moveTo>
                    <a:pt x="16578" y="27814"/>
                  </a:moveTo>
                  <a:lnTo>
                    <a:pt x="472" y="31192"/>
                  </a:lnTo>
                  <a:lnTo>
                    <a:pt x="707" y="32449"/>
                  </a:lnTo>
                  <a:lnTo>
                    <a:pt x="16814" y="28992"/>
                  </a:lnTo>
                  <a:lnTo>
                    <a:pt x="16578" y="27814"/>
                  </a:lnTo>
                  <a:close/>
                  <a:moveTo>
                    <a:pt x="35513" y="29385"/>
                  </a:moveTo>
                  <a:lnTo>
                    <a:pt x="35041" y="30485"/>
                  </a:lnTo>
                  <a:lnTo>
                    <a:pt x="50048" y="37242"/>
                  </a:lnTo>
                  <a:lnTo>
                    <a:pt x="50598" y="36063"/>
                  </a:lnTo>
                  <a:lnTo>
                    <a:pt x="35513" y="29385"/>
                  </a:lnTo>
                  <a:close/>
                  <a:moveTo>
                    <a:pt x="17128" y="29778"/>
                  </a:moveTo>
                  <a:lnTo>
                    <a:pt x="2122" y="36456"/>
                  </a:lnTo>
                  <a:lnTo>
                    <a:pt x="2593" y="37556"/>
                  </a:lnTo>
                  <a:lnTo>
                    <a:pt x="17678" y="30956"/>
                  </a:lnTo>
                  <a:lnTo>
                    <a:pt x="17128" y="29778"/>
                  </a:lnTo>
                  <a:close/>
                  <a:moveTo>
                    <a:pt x="34648" y="31271"/>
                  </a:moveTo>
                  <a:lnTo>
                    <a:pt x="33863" y="32292"/>
                  </a:lnTo>
                  <a:lnTo>
                    <a:pt x="47219" y="41956"/>
                  </a:lnTo>
                  <a:lnTo>
                    <a:pt x="47926" y="40934"/>
                  </a:lnTo>
                  <a:lnTo>
                    <a:pt x="34648" y="31271"/>
                  </a:lnTo>
                  <a:close/>
                  <a:moveTo>
                    <a:pt x="18149" y="31585"/>
                  </a:moveTo>
                  <a:lnTo>
                    <a:pt x="4714" y="41249"/>
                  </a:lnTo>
                  <a:lnTo>
                    <a:pt x="5500" y="42270"/>
                  </a:lnTo>
                  <a:lnTo>
                    <a:pt x="18778" y="32528"/>
                  </a:lnTo>
                  <a:lnTo>
                    <a:pt x="18149" y="31585"/>
                  </a:lnTo>
                  <a:close/>
                  <a:moveTo>
                    <a:pt x="33470" y="32921"/>
                  </a:moveTo>
                  <a:lnTo>
                    <a:pt x="32449" y="33706"/>
                  </a:lnTo>
                  <a:lnTo>
                    <a:pt x="43527" y="45963"/>
                  </a:lnTo>
                  <a:lnTo>
                    <a:pt x="44469" y="45099"/>
                  </a:lnTo>
                  <a:lnTo>
                    <a:pt x="33470" y="32921"/>
                  </a:lnTo>
                  <a:close/>
                  <a:moveTo>
                    <a:pt x="19406" y="33156"/>
                  </a:moveTo>
                  <a:lnTo>
                    <a:pt x="8328" y="45413"/>
                  </a:lnTo>
                  <a:lnTo>
                    <a:pt x="9271" y="46198"/>
                  </a:lnTo>
                  <a:lnTo>
                    <a:pt x="20349" y="34021"/>
                  </a:lnTo>
                  <a:lnTo>
                    <a:pt x="19406" y="33156"/>
                  </a:lnTo>
                  <a:close/>
                  <a:moveTo>
                    <a:pt x="31899" y="34256"/>
                  </a:moveTo>
                  <a:lnTo>
                    <a:pt x="30799" y="34885"/>
                  </a:lnTo>
                  <a:lnTo>
                    <a:pt x="39048" y="49105"/>
                  </a:lnTo>
                  <a:lnTo>
                    <a:pt x="40148" y="48477"/>
                  </a:lnTo>
                  <a:lnTo>
                    <a:pt x="31899" y="34256"/>
                  </a:lnTo>
                  <a:close/>
                  <a:moveTo>
                    <a:pt x="20978" y="34413"/>
                  </a:moveTo>
                  <a:lnTo>
                    <a:pt x="12728" y="48713"/>
                  </a:lnTo>
                  <a:lnTo>
                    <a:pt x="13828" y="49341"/>
                  </a:lnTo>
                  <a:lnTo>
                    <a:pt x="22078" y="35042"/>
                  </a:lnTo>
                  <a:lnTo>
                    <a:pt x="20978" y="34413"/>
                  </a:lnTo>
                  <a:close/>
                  <a:moveTo>
                    <a:pt x="30092" y="35199"/>
                  </a:moveTo>
                  <a:lnTo>
                    <a:pt x="28834" y="35592"/>
                  </a:lnTo>
                  <a:lnTo>
                    <a:pt x="33941" y="51227"/>
                  </a:lnTo>
                  <a:lnTo>
                    <a:pt x="35120" y="50834"/>
                  </a:lnTo>
                  <a:lnTo>
                    <a:pt x="30092" y="35199"/>
                  </a:lnTo>
                  <a:close/>
                  <a:moveTo>
                    <a:pt x="22863" y="35356"/>
                  </a:moveTo>
                  <a:lnTo>
                    <a:pt x="17756" y="50991"/>
                  </a:lnTo>
                  <a:lnTo>
                    <a:pt x="18935" y="51384"/>
                  </a:lnTo>
                  <a:lnTo>
                    <a:pt x="24042" y="35749"/>
                  </a:lnTo>
                  <a:lnTo>
                    <a:pt x="22863" y="35356"/>
                  </a:lnTo>
                  <a:close/>
                  <a:moveTo>
                    <a:pt x="24828" y="35828"/>
                  </a:moveTo>
                  <a:lnTo>
                    <a:pt x="23099" y="52248"/>
                  </a:lnTo>
                  <a:lnTo>
                    <a:pt x="24356" y="52327"/>
                  </a:lnTo>
                  <a:lnTo>
                    <a:pt x="26085" y="35985"/>
                  </a:lnTo>
                  <a:lnTo>
                    <a:pt x="24828" y="35828"/>
                  </a:lnTo>
                  <a:close/>
                  <a:moveTo>
                    <a:pt x="28127" y="35828"/>
                  </a:moveTo>
                  <a:lnTo>
                    <a:pt x="26870" y="35906"/>
                  </a:lnTo>
                  <a:lnTo>
                    <a:pt x="28599" y="52327"/>
                  </a:lnTo>
                  <a:lnTo>
                    <a:pt x="29856" y="52170"/>
                  </a:lnTo>
                  <a:lnTo>
                    <a:pt x="28127" y="35828"/>
                  </a:lnTo>
                  <a:close/>
                </a:path>
              </a:pathLst>
            </a:custGeom>
            <a:solidFill>
              <a:schemeClr val="lt1"/>
            </a:solidFill>
            <a:ln w="0">
              <a:noFill/>
            </a:ln>
          </p:spPr>
          <p:style>
            <a:lnRef idx="0"/>
            <a:fillRef idx="0"/>
            <a:effectRef idx="0"/>
            <a:fontRef idx="minor"/>
          </p:style>
          <p:txBody>
            <a:bodyPr tIns="91440" bIns="91440" anchor="ctr">
              <a:noAutofit/>
            </a:bodyPr>
            <a:p>
              <a:endParaRPr b="0" lang="uk-UA" sz="1400" spc="-1" strike="noStrike">
                <a:solidFill>
                  <a:srgbClr val="000000"/>
                </a:solidFill>
                <a:latin typeface="Arial"/>
              </a:endParaRPr>
            </a:p>
          </p:txBody>
        </p:sp>
      </p:grpSp>
      <p:sp>
        <p:nvSpPr>
          <p:cNvPr id="1786" name="PlaceHolder 5"/>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uk-UA" sz="1400" spc="-1" strike="noStrike">
                <a:solidFill>
                  <a:srgbClr val="000000"/>
                </a:solidFill>
                <a:latin typeface="Arial"/>
              </a:rPr>
              <a:t>Click to edit the outline text format</a:t>
            </a:r>
            <a:endParaRPr b="0" lang="uk-UA" sz="14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uk-UA" sz="1400" spc="-1" strike="noStrike">
                <a:solidFill>
                  <a:srgbClr val="000000"/>
                </a:solidFill>
                <a:latin typeface="Arial"/>
              </a:rPr>
              <a:t>Second Outline Level</a:t>
            </a:r>
            <a:endParaRPr b="0" lang="uk-UA" sz="14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uk-UA" sz="1400" spc="-1" strike="noStrike">
                <a:solidFill>
                  <a:srgbClr val="000000"/>
                </a:solidFill>
                <a:latin typeface="Arial"/>
              </a:rPr>
              <a:t>Third Outline Level</a:t>
            </a:r>
            <a:endParaRPr b="0" lang="uk-UA" sz="14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uk-UA" sz="1400" spc="-1" strike="noStrike">
                <a:solidFill>
                  <a:srgbClr val="000000"/>
                </a:solidFill>
                <a:latin typeface="Arial"/>
              </a:rPr>
              <a:t>Fourth Outline Level</a:t>
            </a:r>
            <a:endParaRPr b="0" lang="uk-UA" sz="14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uk-UA" sz="2000" spc="-1" strike="noStrike">
                <a:solidFill>
                  <a:srgbClr val="000000"/>
                </a:solidFill>
                <a:latin typeface="Arial"/>
              </a:rPr>
              <a:t>Fifth Outline Level</a:t>
            </a:r>
            <a:endParaRPr b="0" lang="uk-UA" sz="20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uk-UA" sz="2000" spc="-1" strike="noStrike">
                <a:solidFill>
                  <a:srgbClr val="000000"/>
                </a:solidFill>
                <a:latin typeface="Arial"/>
              </a:rPr>
              <a:t>Sixth Outline Level</a:t>
            </a:r>
            <a:endParaRPr b="0" lang="uk-UA" sz="20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uk-UA" sz="2000" spc="-1" strike="noStrike">
                <a:solidFill>
                  <a:srgbClr val="000000"/>
                </a:solidFill>
                <a:latin typeface="Arial"/>
              </a:rPr>
              <a:t>Seventh Outline Level</a:t>
            </a:r>
            <a:endParaRPr b="0" lang="uk-UA"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4130" r:id="rId6"/>
    <p:sldLayoutId id="2147484131" r:id="rId7"/>
    <p:sldLayoutId id="2147484132" r:id="rId8"/>
    <p:sldLayoutId id="2147484133" r:id="rId9"/>
    <p:sldLayoutId id="2147484134" r:id="rId10"/>
    <p:sldLayoutId id="2147484135" r:id="rId11"/>
    <p:sldLayoutId id="2147484136" r:id="rId12"/>
    <p:sldLayoutId id="2147484137" r:id="rId13"/>
    <p:sldLayoutId id="2147484138" r:id="rId14"/>
    <p:sldLayoutId id="2147484139" r:id="rId15"/>
    <p:sldLayoutId id="2147484140" r:id="rId16"/>
    <p:sldLayoutId id="2147484141" r:id="rId17"/>
  </p:sldLayoutIdLst>
</p:sldMaster>
</file>

<file path=ppt/slideMasters/slideMaster39.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dk1"/>
        </a:solidFill>
      </p:bgPr>
    </p:bg>
    <p:spTree>
      <p:nvGrpSpPr>
        <p:cNvPr id="1" name=""/>
        <p:cNvGrpSpPr/>
        <p:nvPr/>
      </p:nvGrpSpPr>
      <p:grpSpPr>
        <a:xfrm>
          <a:off x="0" y="0"/>
          <a:ext cx="0" cy="0"/>
          <a:chOff x="0" y="0"/>
          <a:chExt cx="0" cy="0"/>
        </a:xfrm>
      </p:grpSpPr>
      <p:grpSp>
        <p:nvGrpSpPr>
          <p:cNvPr id="1823" name="Google Shape;133;p13"/>
          <p:cNvGrpSpPr/>
          <p:nvPr/>
        </p:nvGrpSpPr>
        <p:grpSpPr>
          <a:xfrm>
            <a:off x="2311200" y="2939400"/>
            <a:ext cx="6505920" cy="2203920"/>
            <a:chOff x="2311200" y="2939400"/>
            <a:chExt cx="6505920" cy="2203920"/>
          </a:xfrm>
        </p:grpSpPr>
        <p:pic>
          <p:nvPicPr>
            <p:cNvPr id="1824" name="Google Shape;134;p13" descr=""/>
            <p:cNvPicPr/>
            <p:nvPr/>
          </p:nvPicPr>
          <p:blipFill>
            <a:blip r:embed="rId2"/>
            <a:srcRect l="11666" t="2624" r="57865" b="63668"/>
            <a:stretch/>
          </p:blipFill>
          <p:spPr>
            <a:xfrm>
              <a:off x="5010480" y="2939400"/>
              <a:ext cx="3806640" cy="2203920"/>
            </a:xfrm>
            <a:prstGeom prst="rect">
              <a:avLst/>
            </a:prstGeom>
            <a:ln w="0">
              <a:noFill/>
            </a:ln>
          </p:spPr>
        </p:pic>
        <p:pic>
          <p:nvPicPr>
            <p:cNvPr id="1825" name="Google Shape;135;p13" descr=""/>
            <p:cNvPicPr/>
            <p:nvPr/>
          </p:nvPicPr>
          <p:blipFill>
            <a:blip r:embed="rId3"/>
            <a:srcRect l="26888" t="6006" r="26885" b="64348"/>
            <a:stretch/>
          </p:blipFill>
          <p:spPr>
            <a:xfrm>
              <a:off x="2311200" y="3470040"/>
              <a:ext cx="4986360" cy="1673280"/>
            </a:xfrm>
            <a:prstGeom prst="rect">
              <a:avLst/>
            </a:prstGeom>
            <a:ln w="0">
              <a:noFill/>
            </a:ln>
          </p:spPr>
        </p:pic>
      </p:grpSp>
      <p:grpSp>
        <p:nvGrpSpPr>
          <p:cNvPr id="1826" name="Google Shape;136;p13"/>
          <p:cNvGrpSpPr/>
          <p:nvPr/>
        </p:nvGrpSpPr>
        <p:grpSpPr>
          <a:xfrm>
            <a:off x="0" y="-12960"/>
            <a:ext cx="4251240" cy="2399400"/>
            <a:chOff x="0" y="-12960"/>
            <a:chExt cx="4251240" cy="2399400"/>
          </a:xfrm>
        </p:grpSpPr>
        <p:pic>
          <p:nvPicPr>
            <p:cNvPr id="1827" name="Google Shape;137;p13" descr=""/>
            <p:cNvPicPr/>
            <p:nvPr/>
          </p:nvPicPr>
          <p:blipFill>
            <a:blip r:embed="rId4"/>
            <a:srcRect l="48611" t="43133" r="25720" b="12392"/>
            <a:stretch/>
          </p:blipFill>
          <p:spPr>
            <a:xfrm>
              <a:off x="0" y="0"/>
              <a:ext cx="2631600" cy="2386440"/>
            </a:xfrm>
            <a:prstGeom prst="rect">
              <a:avLst/>
            </a:prstGeom>
            <a:ln w="0">
              <a:noFill/>
            </a:ln>
          </p:spPr>
        </p:pic>
        <p:pic>
          <p:nvPicPr>
            <p:cNvPr id="1828" name="Google Shape;138;p13" descr=""/>
            <p:cNvPicPr/>
            <p:nvPr/>
          </p:nvPicPr>
          <p:blipFill>
            <a:blip r:embed="rId5"/>
            <a:srcRect l="5591" t="19463" r="59874" b="55392"/>
            <a:stretch/>
          </p:blipFill>
          <p:spPr>
            <a:xfrm rot="10800000">
              <a:off x="360" y="-12960"/>
              <a:ext cx="4250880" cy="1618920"/>
            </a:xfrm>
            <a:prstGeom prst="rect">
              <a:avLst/>
            </a:prstGeom>
            <a:ln w="0">
              <a:noFill/>
            </a:ln>
          </p:spPr>
        </p:pic>
      </p:grpSp>
      <p:sp>
        <p:nvSpPr>
          <p:cNvPr id="1829" name="PlaceHolder 1"/>
          <p:cNvSpPr>
            <a:spLocks noGrp="1"/>
          </p:cNvSpPr>
          <p:nvPr>
            <p:ph type="title"/>
          </p:nvPr>
        </p:nvSpPr>
        <p:spPr>
          <a:xfrm>
            <a:off x="720000" y="444960"/>
            <a:ext cx="7703640" cy="572400"/>
          </a:xfrm>
          <a:prstGeom prst="rect">
            <a:avLst/>
          </a:prstGeom>
          <a:noFill/>
          <a:ln w="0">
            <a:noFill/>
          </a:ln>
        </p:spPr>
        <p:txBody>
          <a:bodyPr tIns="91440" bIns="91440" anchor="t">
            <a:noAutofit/>
          </a:bodyPr>
          <a:p>
            <a:pPr indent="0">
              <a:buNone/>
            </a:pPr>
            <a:r>
              <a:rPr b="0" lang="uk-UA" sz="2900" spc="-1" strike="noStrike">
                <a:solidFill>
                  <a:srgbClr val="000000"/>
                </a:solidFill>
                <a:latin typeface="Arial"/>
              </a:rPr>
              <a:t>Click to edit the title text format</a:t>
            </a:r>
            <a:endParaRPr b="0" lang="uk-UA" sz="2900" spc="-1" strike="noStrike">
              <a:solidFill>
                <a:srgbClr val="000000"/>
              </a:solidFill>
              <a:latin typeface="Arial"/>
            </a:endParaRPr>
          </a:p>
        </p:txBody>
      </p:sp>
      <p:sp>
        <p:nvSpPr>
          <p:cNvPr id="1830" name="PlaceHolder 2"/>
          <p:cNvSpPr>
            <a:spLocks noGrp="1"/>
          </p:cNvSpPr>
          <p:nvPr>
            <p:ph type="title"/>
          </p:nvPr>
        </p:nvSpPr>
        <p:spPr>
          <a:xfrm>
            <a:off x="1434240" y="1702080"/>
            <a:ext cx="876960" cy="848880"/>
          </a:xfrm>
          <a:prstGeom prst="rect">
            <a:avLst/>
          </a:prstGeom>
          <a:noFill/>
          <a:ln w="19080">
            <a:solidFill>
              <a:srgbClr val="ffffff"/>
            </a:solidFill>
            <a:round/>
          </a:ln>
        </p:spPr>
        <p:txBody>
          <a:bodyPr tIns="91440" bIns="91440" anchor="ctr">
            <a:noAutofit/>
          </a:bodyPr>
          <a:p>
            <a:pPr indent="0" algn="ctr">
              <a:lnSpc>
                <a:spcPct val="100000"/>
              </a:lnSpc>
              <a:buNone/>
            </a:pPr>
            <a:r>
              <a:rPr b="1" lang="uk-UA" sz="3000" spc="-1" strike="noStrike">
                <a:solidFill>
                  <a:schemeClr val="lt1"/>
                </a:solidFill>
                <a:latin typeface="Unbounded"/>
                <a:ea typeface="Unbounded"/>
              </a:rPr>
              <a:t>xx%</a:t>
            </a:r>
            <a:endParaRPr b="0" lang="uk-UA" sz="3000" spc="-1" strike="noStrike">
              <a:solidFill>
                <a:srgbClr val="000000"/>
              </a:solidFill>
              <a:latin typeface="Arial"/>
            </a:endParaRPr>
          </a:p>
        </p:txBody>
      </p:sp>
      <p:sp>
        <p:nvSpPr>
          <p:cNvPr id="1831" name="PlaceHolder 3"/>
          <p:cNvSpPr>
            <a:spLocks noGrp="1"/>
          </p:cNvSpPr>
          <p:nvPr>
            <p:ph type="title"/>
          </p:nvPr>
        </p:nvSpPr>
        <p:spPr>
          <a:xfrm>
            <a:off x="4133520" y="1702080"/>
            <a:ext cx="876960" cy="848880"/>
          </a:xfrm>
          <a:prstGeom prst="rect">
            <a:avLst/>
          </a:prstGeom>
          <a:noFill/>
          <a:ln w="19080">
            <a:solidFill>
              <a:srgbClr val="ffffff"/>
            </a:solidFill>
            <a:round/>
          </a:ln>
        </p:spPr>
        <p:txBody>
          <a:bodyPr tIns="91440" bIns="91440" anchor="ctr">
            <a:noAutofit/>
          </a:bodyPr>
          <a:p>
            <a:pPr indent="0" algn="ctr">
              <a:lnSpc>
                <a:spcPct val="100000"/>
              </a:lnSpc>
              <a:buNone/>
            </a:pPr>
            <a:r>
              <a:rPr b="1" lang="uk-UA" sz="3000" spc="-1" strike="noStrike">
                <a:solidFill>
                  <a:schemeClr val="lt1"/>
                </a:solidFill>
                <a:latin typeface="Unbounded"/>
                <a:ea typeface="Unbounded"/>
              </a:rPr>
              <a:t>xx%</a:t>
            </a:r>
            <a:endParaRPr b="0" lang="uk-UA" sz="3000" spc="-1" strike="noStrike">
              <a:solidFill>
                <a:srgbClr val="000000"/>
              </a:solidFill>
              <a:latin typeface="Arial"/>
            </a:endParaRPr>
          </a:p>
        </p:txBody>
      </p:sp>
      <p:sp>
        <p:nvSpPr>
          <p:cNvPr id="1832" name="PlaceHolder 4"/>
          <p:cNvSpPr>
            <a:spLocks noGrp="1"/>
          </p:cNvSpPr>
          <p:nvPr>
            <p:ph type="title"/>
          </p:nvPr>
        </p:nvSpPr>
        <p:spPr>
          <a:xfrm>
            <a:off x="6832800" y="1702080"/>
            <a:ext cx="876960" cy="848880"/>
          </a:xfrm>
          <a:prstGeom prst="rect">
            <a:avLst/>
          </a:prstGeom>
          <a:noFill/>
          <a:ln w="19080">
            <a:solidFill>
              <a:srgbClr val="ffffff"/>
            </a:solidFill>
            <a:round/>
          </a:ln>
        </p:spPr>
        <p:txBody>
          <a:bodyPr tIns="91440" bIns="91440" anchor="ctr">
            <a:noAutofit/>
          </a:bodyPr>
          <a:p>
            <a:pPr indent="0" algn="ctr">
              <a:lnSpc>
                <a:spcPct val="100000"/>
              </a:lnSpc>
              <a:buNone/>
            </a:pPr>
            <a:r>
              <a:rPr b="1" lang="uk-UA" sz="3000" spc="-1" strike="noStrike">
                <a:solidFill>
                  <a:schemeClr val="lt1"/>
                </a:solidFill>
                <a:latin typeface="Unbounded"/>
                <a:ea typeface="Unbounded"/>
              </a:rPr>
              <a:t>xx%</a:t>
            </a:r>
            <a:endParaRPr b="0" lang="uk-UA" sz="3000" spc="-1" strike="noStrike">
              <a:solidFill>
                <a:srgbClr val="000000"/>
              </a:solidFill>
              <a:latin typeface="Arial"/>
            </a:endParaRPr>
          </a:p>
        </p:txBody>
      </p:sp>
      <p:grpSp>
        <p:nvGrpSpPr>
          <p:cNvPr id="1833" name="Google Shape;149;p13"/>
          <p:cNvGrpSpPr/>
          <p:nvPr/>
        </p:nvGrpSpPr>
        <p:grpSpPr>
          <a:xfrm>
            <a:off x="-518760" y="297720"/>
            <a:ext cx="9494280" cy="5457600"/>
            <a:chOff x="-518760" y="297720"/>
            <a:chExt cx="9494280" cy="5457600"/>
          </a:xfrm>
        </p:grpSpPr>
        <p:sp>
          <p:nvSpPr>
            <p:cNvPr id="1834" name="Google Shape;150;p13"/>
            <p:cNvSpPr/>
            <p:nvPr/>
          </p:nvSpPr>
          <p:spPr>
            <a:xfrm>
              <a:off x="220320" y="4650480"/>
              <a:ext cx="1545120" cy="350280"/>
            </a:xfrm>
            <a:custGeom>
              <a:avLst/>
              <a:gdLst>
                <a:gd name="textAreaLeft" fmla="*/ 0 w 1545120"/>
                <a:gd name="textAreaRight" fmla="*/ 1545480 w 1545120"/>
                <a:gd name="textAreaTop" fmla="*/ 0 h 350280"/>
                <a:gd name="textAreaBottom" fmla="*/ 350640 h 350280"/>
              </a:gdLst>
              <a:ahLst/>
              <a:rect l="textAreaLeft" t="textAreaTop" r="textAreaRight" b="textAreaBottom"/>
              <a:pathLst>
                <a:path w="61812" h="14026">
                  <a:moveTo>
                    <a:pt x="7040" y="0"/>
                  </a:moveTo>
                  <a:cubicBezTo>
                    <a:pt x="6987" y="532"/>
                    <a:pt x="6934" y="1036"/>
                    <a:pt x="6907" y="1541"/>
                  </a:cubicBezTo>
                  <a:cubicBezTo>
                    <a:pt x="6695" y="4410"/>
                    <a:pt x="4410" y="6721"/>
                    <a:pt x="1515" y="6907"/>
                  </a:cubicBezTo>
                  <a:cubicBezTo>
                    <a:pt x="1010" y="6933"/>
                    <a:pt x="506" y="6986"/>
                    <a:pt x="1" y="7013"/>
                  </a:cubicBezTo>
                  <a:cubicBezTo>
                    <a:pt x="506" y="7066"/>
                    <a:pt x="1010" y="7119"/>
                    <a:pt x="1515" y="7146"/>
                  </a:cubicBezTo>
                  <a:cubicBezTo>
                    <a:pt x="4410" y="7332"/>
                    <a:pt x="6695" y="9642"/>
                    <a:pt x="6907" y="12511"/>
                  </a:cubicBezTo>
                  <a:cubicBezTo>
                    <a:pt x="6934" y="13016"/>
                    <a:pt x="6960" y="13521"/>
                    <a:pt x="7013" y="14025"/>
                  </a:cubicBezTo>
                  <a:cubicBezTo>
                    <a:pt x="7066" y="13521"/>
                    <a:pt x="7120" y="13016"/>
                    <a:pt x="7146" y="12511"/>
                  </a:cubicBezTo>
                  <a:cubicBezTo>
                    <a:pt x="7359" y="9642"/>
                    <a:pt x="9643" y="7332"/>
                    <a:pt x="12538" y="7146"/>
                  </a:cubicBezTo>
                  <a:cubicBezTo>
                    <a:pt x="13043" y="7119"/>
                    <a:pt x="13548" y="7066"/>
                    <a:pt x="14052" y="7013"/>
                  </a:cubicBezTo>
                  <a:cubicBezTo>
                    <a:pt x="13548" y="6986"/>
                    <a:pt x="13043" y="6933"/>
                    <a:pt x="12538" y="6907"/>
                  </a:cubicBezTo>
                  <a:cubicBezTo>
                    <a:pt x="9643" y="6694"/>
                    <a:pt x="7359" y="4410"/>
                    <a:pt x="7173" y="1541"/>
                  </a:cubicBezTo>
                  <a:cubicBezTo>
                    <a:pt x="7120" y="1036"/>
                    <a:pt x="7066" y="532"/>
                    <a:pt x="7040" y="0"/>
                  </a:cubicBezTo>
                  <a:close/>
                  <a:moveTo>
                    <a:pt x="30893" y="0"/>
                  </a:moveTo>
                  <a:cubicBezTo>
                    <a:pt x="30840" y="532"/>
                    <a:pt x="30813" y="1036"/>
                    <a:pt x="30787" y="1541"/>
                  </a:cubicBezTo>
                  <a:cubicBezTo>
                    <a:pt x="30574" y="4410"/>
                    <a:pt x="28263" y="6694"/>
                    <a:pt x="25394" y="6880"/>
                  </a:cubicBezTo>
                  <a:cubicBezTo>
                    <a:pt x="24890" y="6933"/>
                    <a:pt x="24385" y="6986"/>
                    <a:pt x="23880" y="7013"/>
                  </a:cubicBezTo>
                  <a:cubicBezTo>
                    <a:pt x="24385" y="7066"/>
                    <a:pt x="24890" y="7119"/>
                    <a:pt x="25394" y="7146"/>
                  </a:cubicBezTo>
                  <a:cubicBezTo>
                    <a:pt x="28290" y="7332"/>
                    <a:pt x="30574" y="9642"/>
                    <a:pt x="30787" y="12511"/>
                  </a:cubicBezTo>
                  <a:cubicBezTo>
                    <a:pt x="30813" y="13016"/>
                    <a:pt x="30866" y="13521"/>
                    <a:pt x="30893" y="14025"/>
                  </a:cubicBezTo>
                  <a:cubicBezTo>
                    <a:pt x="30946" y="13521"/>
                    <a:pt x="30999" y="13016"/>
                    <a:pt x="31026" y="12511"/>
                  </a:cubicBezTo>
                  <a:cubicBezTo>
                    <a:pt x="31238" y="9642"/>
                    <a:pt x="33522" y="7332"/>
                    <a:pt x="36418" y="7146"/>
                  </a:cubicBezTo>
                  <a:cubicBezTo>
                    <a:pt x="36922" y="7119"/>
                    <a:pt x="37427" y="7066"/>
                    <a:pt x="37932" y="7013"/>
                  </a:cubicBezTo>
                  <a:cubicBezTo>
                    <a:pt x="37427" y="6960"/>
                    <a:pt x="36922" y="6933"/>
                    <a:pt x="36418" y="6907"/>
                  </a:cubicBezTo>
                  <a:cubicBezTo>
                    <a:pt x="33522" y="6721"/>
                    <a:pt x="31212" y="4410"/>
                    <a:pt x="31026" y="1541"/>
                  </a:cubicBezTo>
                  <a:cubicBezTo>
                    <a:pt x="30999" y="1036"/>
                    <a:pt x="30946" y="532"/>
                    <a:pt x="30893" y="0"/>
                  </a:cubicBezTo>
                  <a:close/>
                  <a:moveTo>
                    <a:pt x="54772" y="0"/>
                  </a:moveTo>
                  <a:cubicBezTo>
                    <a:pt x="54719" y="532"/>
                    <a:pt x="54692" y="1036"/>
                    <a:pt x="54639" y="1541"/>
                  </a:cubicBezTo>
                  <a:cubicBezTo>
                    <a:pt x="54453" y="4410"/>
                    <a:pt x="52143" y="6694"/>
                    <a:pt x="49274" y="6880"/>
                  </a:cubicBezTo>
                  <a:cubicBezTo>
                    <a:pt x="48769" y="6933"/>
                    <a:pt x="48264" y="6986"/>
                    <a:pt x="47733" y="7013"/>
                  </a:cubicBezTo>
                  <a:cubicBezTo>
                    <a:pt x="48264" y="7066"/>
                    <a:pt x="48769" y="7119"/>
                    <a:pt x="49274" y="7146"/>
                  </a:cubicBezTo>
                  <a:cubicBezTo>
                    <a:pt x="52143" y="7332"/>
                    <a:pt x="54453" y="9642"/>
                    <a:pt x="54639" y="12511"/>
                  </a:cubicBezTo>
                  <a:cubicBezTo>
                    <a:pt x="54666" y="13016"/>
                    <a:pt x="54719" y="13521"/>
                    <a:pt x="54772" y="14025"/>
                  </a:cubicBezTo>
                  <a:cubicBezTo>
                    <a:pt x="54825" y="13521"/>
                    <a:pt x="54852" y="13016"/>
                    <a:pt x="54905" y="12511"/>
                  </a:cubicBezTo>
                  <a:cubicBezTo>
                    <a:pt x="55091" y="9616"/>
                    <a:pt x="57402" y="7332"/>
                    <a:pt x="60297" y="7146"/>
                  </a:cubicBezTo>
                  <a:cubicBezTo>
                    <a:pt x="60802" y="7119"/>
                    <a:pt x="61306" y="7066"/>
                    <a:pt x="61811" y="7013"/>
                  </a:cubicBezTo>
                  <a:cubicBezTo>
                    <a:pt x="61280" y="6986"/>
                    <a:pt x="60775" y="6933"/>
                    <a:pt x="60297" y="6907"/>
                  </a:cubicBezTo>
                  <a:cubicBezTo>
                    <a:pt x="57402" y="6721"/>
                    <a:pt x="55117" y="4410"/>
                    <a:pt x="54905" y="1541"/>
                  </a:cubicBezTo>
                  <a:cubicBezTo>
                    <a:pt x="54878" y="1036"/>
                    <a:pt x="54825" y="532"/>
                    <a:pt x="54772" y="0"/>
                  </a:cubicBezTo>
                  <a:close/>
                </a:path>
              </a:pathLst>
            </a:custGeom>
            <a:noFill/>
            <a:ln w="19050">
              <a:solidFill>
                <a:srgbClr val="ffffff"/>
              </a:solidFill>
              <a:round/>
            </a:ln>
          </p:spPr>
          <p:style>
            <a:lnRef idx="0"/>
            <a:fillRef idx="0"/>
            <a:effectRef idx="0"/>
            <a:fontRef idx="minor"/>
          </p:style>
          <p:txBody>
            <a:bodyPr tIns="91440" bIns="91440" anchor="ctr">
              <a:noAutofit/>
            </a:bodyPr>
            <a:p>
              <a:endParaRPr b="0" lang="uk-UA" sz="1400" spc="-1" strike="noStrike">
                <a:solidFill>
                  <a:srgbClr val="ffffff"/>
                </a:solidFill>
                <a:latin typeface="Arial"/>
              </a:endParaRPr>
            </a:p>
          </p:txBody>
        </p:sp>
        <p:sp>
          <p:nvSpPr>
            <p:cNvPr id="1835" name="Google Shape;151;p13"/>
            <p:cNvSpPr/>
            <p:nvPr/>
          </p:nvSpPr>
          <p:spPr>
            <a:xfrm>
              <a:off x="8229600" y="4449600"/>
              <a:ext cx="745920" cy="1305720"/>
            </a:xfrm>
            <a:custGeom>
              <a:avLst/>
              <a:gdLst>
                <a:gd name="textAreaLeft" fmla="*/ 0 w 745920"/>
                <a:gd name="textAreaRight" fmla="*/ 746280 w 745920"/>
                <a:gd name="textAreaTop" fmla="*/ 0 h 1305720"/>
                <a:gd name="textAreaBottom" fmla="*/ 1306080 h 1305720"/>
              </a:gdLst>
              <a:ahLst/>
              <a:rect l="textAreaLeft" t="textAreaTop" r="textAreaRight" b="textAreaBottom"/>
              <a:pathLst>
                <a:path w="29856" h="52248">
                  <a:moveTo>
                    <a:pt x="20668" y="8089"/>
                  </a:moveTo>
                  <a:cubicBezTo>
                    <a:pt x="20666" y="8116"/>
                    <a:pt x="20665" y="8144"/>
                    <a:pt x="20664" y="8171"/>
                  </a:cubicBezTo>
                  <a:cubicBezTo>
                    <a:pt x="20665" y="8144"/>
                    <a:pt x="20667" y="8116"/>
                    <a:pt x="20668" y="8089"/>
                  </a:cubicBezTo>
                  <a:close/>
                  <a:moveTo>
                    <a:pt x="24585" y="4346"/>
                  </a:moveTo>
                  <a:cubicBezTo>
                    <a:pt x="26590" y="4346"/>
                    <a:pt x="27886" y="4872"/>
                    <a:pt x="28285" y="5736"/>
                  </a:cubicBezTo>
                  <a:cubicBezTo>
                    <a:pt x="28913" y="7071"/>
                    <a:pt x="27420" y="9193"/>
                    <a:pt x="24671" y="11235"/>
                  </a:cubicBezTo>
                  <a:lnTo>
                    <a:pt x="24435" y="11235"/>
                  </a:lnTo>
                  <a:cubicBezTo>
                    <a:pt x="24042" y="11235"/>
                    <a:pt x="23571" y="11235"/>
                    <a:pt x="23099" y="11314"/>
                  </a:cubicBezTo>
                  <a:cubicBezTo>
                    <a:pt x="19642" y="11707"/>
                    <a:pt x="16185" y="12649"/>
                    <a:pt x="12885" y="14142"/>
                  </a:cubicBezTo>
                  <a:cubicBezTo>
                    <a:pt x="10136" y="15242"/>
                    <a:pt x="7464" y="16735"/>
                    <a:pt x="5029" y="18542"/>
                  </a:cubicBezTo>
                  <a:cubicBezTo>
                    <a:pt x="3222" y="18542"/>
                    <a:pt x="1965" y="18071"/>
                    <a:pt x="1572" y="17206"/>
                  </a:cubicBezTo>
                  <a:cubicBezTo>
                    <a:pt x="550" y="14849"/>
                    <a:pt x="5814" y="10292"/>
                    <a:pt x="13043" y="7150"/>
                  </a:cubicBezTo>
                  <a:cubicBezTo>
                    <a:pt x="15085" y="6286"/>
                    <a:pt x="17128" y="5578"/>
                    <a:pt x="19249" y="5107"/>
                  </a:cubicBezTo>
                  <a:cubicBezTo>
                    <a:pt x="20170" y="5798"/>
                    <a:pt x="20716" y="6938"/>
                    <a:pt x="20668" y="8089"/>
                  </a:cubicBezTo>
                  <a:lnTo>
                    <a:pt x="20668" y="8089"/>
                  </a:lnTo>
                  <a:cubicBezTo>
                    <a:pt x="20775" y="6395"/>
                    <a:pt x="21790" y="4941"/>
                    <a:pt x="23413" y="4400"/>
                  </a:cubicBezTo>
                  <a:cubicBezTo>
                    <a:pt x="23827" y="4363"/>
                    <a:pt x="24218" y="4346"/>
                    <a:pt x="24585" y="4346"/>
                  </a:cubicBezTo>
                  <a:close/>
                  <a:moveTo>
                    <a:pt x="24121" y="11707"/>
                  </a:moveTo>
                  <a:cubicBezTo>
                    <a:pt x="21842" y="13278"/>
                    <a:pt x="19407" y="14692"/>
                    <a:pt x="16814" y="15792"/>
                  </a:cubicBezTo>
                  <a:cubicBezTo>
                    <a:pt x="13278" y="17364"/>
                    <a:pt x="9586" y="18306"/>
                    <a:pt x="5736" y="18542"/>
                  </a:cubicBezTo>
                  <a:cubicBezTo>
                    <a:pt x="8014" y="16971"/>
                    <a:pt x="10528" y="15556"/>
                    <a:pt x="13121" y="14457"/>
                  </a:cubicBezTo>
                  <a:cubicBezTo>
                    <a:pt x="16264" y="13042"/>
                    <a:pt x="19721" y="12100"/>
                    <a:pt x="23178" y="11707"/>
                  </a:cubicBezTo>
                  <a:close/>
                  <a:moveTo>
                    <a:pt x="24828" y="11707"/>
                  </a:moveTo>
                  <a:cubicBezTo>
                    <a:pt x="26713" y="11785"/>
                    <a:pt x="27970" y="12257"/>
                    <a:pt x="28285" y="13121"/>
                  </a:cubicBezTo>
                  <a:cubicBezTo>
                    <a:pt x="28835" y="14457"/>
                    <a:pt x="27420" y="16499"/>
                    <a:pt x="24671" y="18621"/>
                  </a:cubicBezTo>
                  <a:lnTo>
                    <a:pt x="24435" y="18621"/>
                  </a:lnTo>
                  <a:cubicBezTo>
                    <a:pt x="24042" y="18621"/>
                    <a:pt x="23571" y="18699"/>
                    <a:pt x="23099" y="18699"/>
                  </a:cubicBezTo>
                  <a:cubicBezTo>
                    <a:pt x="19564" y="19092"/>
                    <a:pt x="16185" y="20035"/>
                    <a:pt x="12885" y="21528"/>
                  </a:cubicBezTo>
                  <a:cubicBezTo>
                    <a:pt x="10136" y="22628"/>
                    <a:pt x="7464" y="24120"/>
                    <a:pt x="5029" y="25927"/>
                  </a:cubicBezTo>
                  <a:cubicBezTo>
                    <a:pt x="3222" y="25849"/>
                    <a:pt x="1965" y="25377"/>
                    <a:pt x="1572" y="24592"/>
                  </a:cubicBezTo>
                  <a:cubicBezTo>
                    <a:pt x="943" y="23256"/>
                    <a:pt x="2436" y="21135"/>
                    <a:pt x="5186" y="19092"/>
                  </a:cubicBezTo>
                  <a:cubicBezTo>
                    <a:pt x="8093" y="19092"/>
                    <a:pt x="12414" y="18149"/>
                    <a:pt x="16971" y="16185"/>
                  </a:cubicBezTo>
                  <a:cubicBezTo>
                    <a:pt x="19721" y="15007"/>
                    <a:pt x="22392" y="13514"/>
                    <a:pt x="24828" y="11707"/>
                  </a:cubicBezTo>
                  <a:close/>
                  <a:moveTo>
                    <a:pt x="24121" y="19092"/>
                  </a:moveTo>
                  <a:cubicBezTo>
                    <a:pt x="21842" y="20663"/>
                    <a:pt x="19407" y="22078"/>
                    <a:pt x="16814" y="23178"/>
                  </a:cubicBezTo>
                  <a:cubicBezTo>
                    <a:pt x="13278" y="24749"/>
                    <a:pt x="9586" y="25692"/>
                    <a:pt x="5736" y="25927"/>
                  </a:cubicBezTo>
                  <a:cubicBezTo>
                    <a:pt x="8014" y="24356"/>
                    <a:pt x="10528" y="22942"/>
                    <a:pt x="13121" y="21842"/>
                  </a:cubicBezTo>
                  <a:cubicBezTo>
                    <a:pt x="16264" y="20428"/>
                    <a:pt x="19721" y="19485"/>
                    <a:pt x="23178" y="19092"/>
                  </a:cubicBezTo>
                  <a:close/>
                  <a:moveTo>
                    <a:pt x="24042" y="26399"/>
                  </a:moveTo>
                  <a:lnTo>
                    <a:pt x="24042" y="26477"/>
                  </a:lnTo>
                  <a:cubicBezTo>
                    <a:pt x="21764" y="28049"/>
                    <a:pt x="19328" y="29384"/>
                    <a:pt x="16814" y="30484"/>
                  </a:cubicBezTo>
                  <a:cubicBezTo>
                    <a:pt x="13278" y="31977"/>
                    <a:pt x="9586" y="32998"/>
                    <a:pt x="5814" y="33234"/>
                  </a:cubicBezTo>
                  <a:cubicBezTo>
                    <a:pt x="8093" y="31663"/>
                    <a:pt x="10528" y="30249"/>
                    <a:pt x="13043" y="29227"/>
                  </a:cubicBezTo>
                  <a:cubicBezTo>
                    <a:pt x="16264" y="27734"/>
                    <a:pt x="19642" y="26870"/>
                    <a:pt x="23178" y="26477"/>
                  </a:cubicBezTo>
                  <a:cubicBezTo>
                    <a:pt x="23492" y="26399"/>
                    <a:pt x="23806" y="26399"/>
                    <a:pt x="24042" y="26399"/>
                  </a:cubicBezTo>
                  <a:close/>
                  <a:moveTo>
                    <a:pt x="24828" y="19092"/>
                  </a:moveTo>
                  <a:cubicBezTo>
                    <a:pt x="26713" y="19092"/>
                    <a:pt x="27970" y="19642"/>
                    <a:pt x="28285" y="20428"/>
                  </a:cubicBezTo>
                  <a:cubicBezTo>
                    <a:pt x="28835" y="21842"/>
                    <a:pt x="27420" y="23885"/>
                    <a:pt x="24592" y="26006"/>
                  </a:cubicBezTo>
                  <a:lnTo>
                    <a:pt x="24435" y="26006"/>
                  </a:lnTo>
                  <a:cubicBezTo>
                    <a:pt x="24042" y="26006"/>
                    <a:pt x="23571" y="26006"/>
                    <a:pt x="23099" y="26085"/>
                  </a:cubicBezTo>
                  <a:cubicBezTo>
                    <a:pt x="19564" y="26477"/>
                    <a:pt x="16185" y="27420"/>
                    <a:pt x="12885" y="28913"/>
                  </a:cubicBezTo>
                  <a:cubicBezTo>
                    <a:pt x="10136" y="30013"/>
                    <a:pt x="7464" y="31506"/>
                    <a:pt x="5029" y="33313"/>
                  </a:cubicBezTo>
                  <a:cubicBezTo>
                    <a:pt x="3222" y="33156"/>
                    <a:pt x="1965" y="32763"/>
                    <a:pt x="1572" y="31820"/>
                  </a:cubicBezTo>
                  <a:lnTo>
                    <a:pt x="1572" y="31899"/>
                  </a:lnTo>
                  <a:cubicBezTo>
                    <a:pt x="943" y="30563"/>
                    <a:pt x="2436" y="28520"/>
                    <a:pt x="5186" y="26399"/>
                  </a:cubicBezTo>
                  <a:cubicBezTo>
                    <a:pt x="5290" y="26402"/>
                    <a:pt x="5396" y="26403"/>
                    <a:pt x="5503" y="26403"/>
                  </a:cubicBezTo>
                  <a:cubicBezTo>
                    <a:pt x="8403" y="26403"/>
                    <a:pt x="12577" y="25386"/>
                    <a:pt x="16971" y="23492"/>
                  </a:cubicBezTo>
                  <a:cubicBezTo>
                    <a:pt x="19721" y="22392"/>
                    <a:pt x="22392" y="20899"/>
                    <a:pt x="24828" y="19092"/>
                  </a:cubicBezTo>
                  <a:close/>
                  <a:moveTo>
                    <a:pt x="24121" y="33784"/>
                  </a:moveTo>
                  <a:cubicBezTo>
                    <a:pt x="21842" y="35434"/>
                    <a:pt x="19328" y="36770"/>
                    <a:pt x="16735" y="37870"/>
                  </a:cubicBezTo>
                  <a:cubicBezTo>
                    <a:pt x="13314" y="39425"/>
                    <a:pt x="9662" y="40364"/>
                    <a:pt x="5855" y="40612"/>
                  </a:cubicBezTo>
                  <a:lnTo>
                    <a:pt x="5855" y="40612"/>
                  </a:lnTo>
                  <a:cubicBezTo>
                    <a:pt x="8099" y="38999"/>
                    <a:pt x="10495" y="37615"/>
                    <a:pt x="13043" y="36534"/>
                  </a:cubicBezTo>
                  <a:cubicBezTo>
                    <a:pt x="16264" y="35120"/>
                    <a:pt x="19642" y="34177"/>
                    <a:pt x="23099" y="33784"/>
                  </a:cubicBezTo>
                  <a:close/>
                  <a:moveTo>
                    <a:pt x="24828" y="26399"/>
                  </a:moveTo>
                  <a:cubicBezTo>
                    <a:pt x="26713" y="26399"/>
                    <a:pt x="27970" y="26949"/>
                    <a:pt x="28363" y="27813"/>
                  </a:cubicBezTo>
                  <a:cubicBezTo>
                    <a:pt x="28913" y="29149"/>
                    <a:pt x="27420" y="31191"/>
                    <a:pt x="24671" y="33313"/>
                  </a:cubicBezTo>
                  <a:lnTo>
                    <a:pt x="24671" y="33391"/>
                  </a:lnTo>
                  <a:lnTo>
                    <a:pt x="23099" y="33391"/>
                  </a:lnTo>
                  <a:cubicBezTo>
                    <a:pt x="19564" y="33784"/>
                    <a:pt x="16107" y="34727"/>
                    <a:pt x="12885" y="36141"/>
                  </a:cubicBezTo>
                  <a:cubicBezTo>
                    <a:pt x="10136" y="37320"/>
                    <a:pt x="7464" y="38812"/>
                    <a:pt x="5029" y="40620"/>
                  </a:cubicBezTo>
                  <a:cubicBezTo>
                    <a:pt x="3222" y="40541"/>
                    <a:pt x="1965" y="40148"/>
                    <a:pt x="1572" y="39205"/>
                  </a:cubicBezTo>
                  <a:cubicBezTo>
                    <a:pt x="1022" y="37870"/>
                    <a:pt x="2515" y="35748"/>
                    <a:pt x="5264" y="33706"/>
                  </a:cubicBezTo>
                  <a:cubicBezTo>
                    <a:pt x="8171" y="33706"/>
                    <a:pt x="12493" y="32763"/>
                    <a:pt x="16971" y="30799"/>
                  </a:cubicBezTo>
                  <a:cubicBezTo>
                    <a:pt x="19799" y="29699"/>
                    <a:pt x="22392" y="28206"/>
                    <a:pt x="24828" y="26399"/>
                  </a:cubicBezTo>
                  <a:close/>
                  <a:moveTo>
                    <a:pt x="24828" y="33784"/>
                  </a:moveTo>
                  <a:cubicBezTo>
                    <a:pt x="26792" y="33784"/>
                    <a:pt x="27970" y="34256"/>
                    <a:pt x="28285" y="35120"/>
                  </a:cubicBezTo>
                  <a:lnTo>
                    <a:pt x="28285" y="35198"/>
                  </a:lnTo>
                  <a:cubicBezTo>
                    <a:pt x="29306" y="37555"/>
                    <a:pt x="24042" y="42034"/>
                    <a:pt x="16814" y="45176"/>
                  </a:cubicBezTo>
                  <a:cubicBezTo>
                    <a:pt x="14457" y="46198"/>
                    <a:pt x="12021" y="46983"/>
                    <a:pt x="9507" y="47533"/>
                  </a:cubicBezTo>
                  <a:cubicBezTo>
                    <a:pt x="8407" y="46748"/>
                    <a:pt x="7700" y="45491"/>
                    <a:pt x="7700" y="44155"/>
                  </a:cubicBezTo>
                  <a:cubicBezTo>
                    <a:pt x="7700" y="45884"/>
                    <a:pt x="6600" y="47455"/>
                    <a:pt x="4950" y="48005"/>
                  </a:cubicBezTo>
                  <a:cubicBezTo>
                    <a:pt x="3222" y="47926"/>
                    <a:pt x="1965" y="47455"/>
                    <a:pt x="1572" y="46591"/>
                  </a:cubicBezTo>
                  <a:cubicBezTo>
                    <a:pt x="943" y="45255"/>
                    <a:pt x="2436" y="43212"/>
                    <a:pt x="5186" y="41091"/>
                  </a:cubicBezTo>
                  <a:cubicBezTo>
                    <a:pt x="5290" y="41094"/>
                    <a:pt x="5396" y="41095"/>
                    <a:pt x="5504" y="41095"/>
                  </a:cubicBezTo>
                  <a:cubicBezTo>
                    <a:pt x="8403" y="41095"/>
                    <a:pt x="12577" y="40081"/>
                    <a:pt x="16971" y="38262"/>
                  </a:cubicBezTo>
                  <a:cubicBezTo>
                    <a:pt x="19721" y="37084"/>
                    <a:pt x="22392" y="35591"/>
                    <a:pt x="24828" y="33784"/>
                  </a:cubicBezTo>
                  <a:close/>
                  <a:moveTo>
                    <a:pt x="20742" y="0"/>
                  </a:moveTo>
                  <a:cubicBezTo>
                    <a:pt x="20742" y="2279"/>
                    <a:pt x="18935" y="4086"/>
                    <a:pt x="16657" y="4086"/>
                  </a:cubicBezTo>
                  <a:cubicBezTo>
                    <a:pt x="17442" y="4086"/>
                    <a:pt x="18149" y="4243"/>
                    <a:pt x="18857" y="4714"/>
                  </a:cubicBezTo>
                  <a:cubicBezTo>
                    <a:pt x="16814" y="5186"/>
                    <a:pt x="14850" y="5893"/>
                    <a:pt x="12964" y="6678"/>
                  </a:cubicBezTo>
                  <a:cubicBezTo>
                    <a:pt x="5186" y="10057"/>
                    <a:pt x="0" y="14771"/>
                    <a:pt x="1257" y="17364"/>
                  </a:cubicBezTo>
                  <a:cubicBezTo>
                    <a:pt x="1650" y="18306"/>
                    <a:pt x="2829" y="18856"/>
                    <a:pt x="4557" y="19013"/>
                  </a:cubicBezTo>
                  <a:cubicBezTo>
                    <a:pt x="1886" y="21135"/>
                    <a:pt x="629" y="23178"/>
                    <a:pt x="1257" y="24670"/>
                  </a:cubicBezTo>
                  <a:cubicBezTo>
                    <a:pt x="1650" y="25613"/>
                    <a:pt x="2829" y="26163"/>
                    <a:pt x="4557" y="26320"/>
                  </a:cubicBezTo>
                  <a:cubicBezTo>
                    <a:pt x="1886" y="28442"/>
                    <a:pt x="629" y="30563"/>
                    <a:pt x="1257" y="31977"/>
                  </a:cubicBezTo>
                  <a:cubicBezTo>
                    <a:pt x="1650" y="32998"/>
                    <a:pt x="2829" y="33470"/>
                    <a:pt x="4557" y="33627"/>
                  </a:cubicBezTo>
                  <a:cubicBezTo>
                    <a:pt x="1965" y="35748"/>
                    <a:pt x="550" y="37870"/>
                    <a:pt x="1257" y="39362"/>
                  </a:cubicBezTo>
                  <a:cubicBezTo>
                    <a:pt x="1650" y="40384"/>
                    <a:pt x="2829" y="40855"/>
                    <a:pt x="4557" y="41012"/>
                  </a:cubicBezTo>
                  <a:cubicBezTo>
                    <a:pt x="1886" y="43134"/>
                    <a:pt x="629" y="45255"/>
                    <a:pt x="1257" y="46669"/>
                  </a:cubicBezTo>
                  <a:cubicBezTo>
                    <a:pt x="1650" y="47769"/>
                    <a:pt x="2986" y="48319"/>
                    <a:pt x="4950" y="48398"/>
                  </a:cubicBezTo>
                  <a:cubicBezTo>
                    <a:pt x="6600" y="48948"/>
                    <a:pt x="7779" y="50440"/>
                    <a:pt x="7779" y="52248"/>
                  </a:cubicBezTo>
                  <a:cubicBezTo>
                    <a:pt x="7779" y="49969"/>
                    <a:pt x="9586" y="48162"/>
                    <a:pt x="11864" y="48162"/>
                  </a:cubicBezTo>
                  <a:cubicBezTo>
                    <a:pt x="11236" y="48162"/>
                    <a:pt x="10686" y="48005"/>
                    <a:pt x="10136" y="47769"/>
                  </a:cubicBezTo>
                  <a:cubicBezTo>
                    <a:pt x="12493" y="47219"/>
                    <a:pt x="14771" y="46512"/>
                    <a:pt x="17050" y="45569"/>
                  </a:cubicBezTo>
                  <a:cubicBezTo>
                    <a:pt x="24671" y="42269"/>
                    <a:pt x="29856" y="37634"/>
                    <a:pt x="28756" y="34963"/>
                  </a:cubicBezTo>
                  <a:cubicBezTo>
                    <a:pt x="28285" y="34020"/>
                    <a:pt x="27185" y="33470"/>
                    <a:pt x="25378" y="33313"/>
                  </a:cubicBezTo>
                  <a:cubicBezTo>
                    <a:pt x="27970" y="31191"/>
                    <a:pt x="29306" y="29070"/>
                    <a:pt x="28756" y="27656"/>
                  </a:cubicBezTo>
                  <a:cubicBezTo>
                    <a:pt x="28285" y="26635"/>
                    <a:pt x="27106" y="26163"/>
                    <a:pt x="25378" y="26006"/>
                  </a:cubicBezTo>
                  <a:cubicBezTo>
                    <a:pt x="28049" y="23885"/>
                    <a:pt x="29385" y="21763"/>
                    <a:pt x="28756" y="20271"/>
                  </a:cubicBezTo>
                  <a:cubicBezTo>
                    <a:pt x="28285" y="19328"/>
                    <a:pt x="27185" y="18778"/>
                    <a:pt x="25378" y="18621"/>
                  </a:cubicBezTo>
                  <a:cubicBezTo>
                    <a:pt x="28049" y="16499"/>
                    <a:pt x="29306" y="14378"/>
                    <a:pt x="28756" y="12964"/>
                  </a:cubicBezTo>
                  <a:cubicBezTo>
                    <a:pt x="28285" y="11942"/>
                    <a:pt x="27185" y="11392"/>
                    <a:pt x="25378" y="11314"/>
                  </a:cubicBezTo>
                  <a:cubicBezTo>
                    <a:pt x="28049" y="9193"/>
                    <a:pt x="29306" y="7071"/>
                    <a:pt x="28756" y="5578"/>
                  </a:cubicBezTo>
                  <a:cubicBezTo>
                    <a:pt x="28285" y="4478"/>
                    <a:pt x="26792" y="3929"/>
                    <a:pt x="24513" y="3929"/>
                  </a:cubicBezTo>
                  <a:lnTo>
                    <a:pt x="23649" y="3929"/>
                  </a:lnTo>
                  <a:cubicBezTo>
                    <a:pt x="21921" y="3379"/>
                    <a:pt x="20742" y="1807"/>
                    <a:pt x="20742" y="0"/>
                  </a:cubicBezTo>
                  <a:close/>
                </a:path>
              </a:pathLst>
            </a:custGeom>
            <a:solidFill>
              <a:schemeClr val="lt1"/>
            </a:solidFill>
            <a:ln w="9525">
              <a:solidFill>
                <a:srgbClr val="ffffff"/>
              </a:solidFill>
              <a:round/>
            </a:ln>
          </p:spPr>
          <p:style>
            <a:lnRef idx="0"/>
            <a:fillRef idx="0"/>
            <a:effectRef idx="0"/>
            <a:fontRef idx="minor"/>
          </p:style>
          <p:txBody>
            <a:bodyPr tIns="91440" bIns="91440" anchor="ctr">
              <a:noAutofit/>
            </a:bodyPr>
            <a:p>
              <a:endParaRPr b="0" lang="uk-UA" sz="1400" spc="-1" strike="noStrike">
                <a:solidFill>
                  <a:srgbClr val="000000"/>
                </a:solidFill>
                <a:latin typeface="Arial"/>
              </a:endParaRPr>
            </a:p>
          </p:txBody>
        </p:sp>
        <p:sp>
          <p:nvSpPr>
            <p:cNvPr id="1836" name="Google Shape;152;p13"/>
            <p:cNvSpPr/>
            <p:nvPr/>
          </p:nvSpPr>
          <p:spPr>
            <a:xfrm>
              <a:off x="-518760" y="297720"/>
              <a:ext cx="1021320" cy="1018080"/>
            </a:xfrm>
            <a:custGeom>
              <a:avLst/>
              <a:gdLst>
                <a:gd name="textAreaLeft" fmla="*/ 0 w 1021320"/>
                <a:gd name="textAreaRight" fmla="*/ 1021680 w 1021320"/>
                <a:gd name="textAreaTop" fmla="*/ 0 h 1018080"/>
                <a:gd name="textAreaBottom" fmla="*/ 1018440 h 1018080"/>
              </a:gdLst>
              <a:ahLst/>
              <a:rect l="textAreaLeft" t="textAreaTop" r="textAreaRight" b="textAreaBottom"/>
              <a:pathLst>
                <a:path w="52484" h="52327">
                  <a:moveTo>
                    <a:pt x="23885" y="79"/>
                  </a:moveTo>
                  <a:lnTo>
                    <a:pt x="22706" y="158"/>
                  </a:lnTo>
                  <a:lnTo>
                    <a:pt x="24435" y="16500"/>
                  </a:lnTo>
                  <a:lnTo>
                    <a:pt x="25613" y="16421"/>
                  </a:lnTo>
                  <a:lnTo>
                    <a:pt x="23885" y="79"/>
                  </a:lnTo>
                  <a:close/>
                  <a:moveTo>
                    <a:pt x="28206" y="1"/>
                  </a:moveTo>
                  <a:lnTo>
                    <a:pt x="26477" y="16343"/>
                  </a:lnTo>
                  <a:lnTo>
                    <a:pt x="27735" y="16500"/>
                  </a:lnTo>
                  <a:lnTo>
                    <a:pt x="29463" y="158"/>
                  </a:lnTo>
                  <a:lnTo>
                    <a:pt x="28206" y="1"/>
                  </a:lnTo>
                  <a:close/>
                  <a:moveTo>
                    <a:pt x="33549" y="944"/>
                  </a:moveTo>
                  <a:lnTo>
                    <a:pt x="28520" y="16657"/>
                  </a:lnTo>
                  <a:lnTo>
                    <a:pt x="29699" y="16971"/>
                  </a:lnTo>
                  <a:lnTo>
                    <a:pt x="34727" y="1336"/>
                  </a:lnTo>
                  <a:lnTo>
                    <a:pt x="33549" y="944"/>
                  </a:lnTo>
                  <a:close/>
                  <a:moveTo>
                    <a:pt x="18542" y="1101"/>
                  </a:moveTo>
                  <a:lnTo>
                    <a:pt x="17364" y="1494"/>
                  </a:lnTo>
                  <a:lnTo>
                    <a:pt x="22470" y="17207"/>
                  </a:lnTo>
                  <a:lnTo>
                    <a:pt x="23649" y="16814"/>
                  </a:lnTo>
                  <a:lnTo>
                    <a:pt x="18542" y="1101"/>
                  </a:lnTo>
                  <a:close/>
                  <a:moveTo>
                    <a:pt x="38655" y="3065"/>
                  </a:moveTo>
                  <a:lnTo>
                    <a:pt x="30406" y="17286"/>
                  </a:lnTo>
                  <a:lnTo>
                    <a:pt x="31506" y="17914"/>
                  </a:lnTo>
                  <a:lnTo>
                    <a:pt x="39755" y="3693"/>
                  </a:lnTo>
                  <a:lnTo>
                    <a:pt x="38655" y="3065"/>
                  </a:lnTo>
                  <a:close/>
                  <a:moveTo>
                    <a:pt x="13514" y="3301"/>
                  </a:moveTo>
                  <a:lnTo>
                    <a:pt x="12414" y="3851"/>
                  </a:lnTo>
                  <a:lnTo>
                    <a:pt x="20585" y="18150"/>
                  </a:lnTo>
                  <a:lnTo>
                    <a:pt x="21685" y="17521"/>
                  </a:lnTo>
                  <a:lnTo>
                    <a:pt x="13514" y="3301"/>
                  </a:lnTo>
                  <a:close/>
                  <a:moveTo>
                    <a:pt x="43212" y="6129"/>
                  </a:moveTo>
                  <a:lnTo>
                    <a:pt x="32213" y="18386"/>
                  </a:lnTo>
                  <a:lnTo>
                    <a:pt x="33077" y="19171"/>
                  </a:lnTo>
                  <a:lnTo>
                    <a:pt x="44155" y="6993"/>
                  </a:lnTo>
                  <a:lnTo>
                    <a:pt x="43212" y="6129"/>
                  </a:lnTo>
                  <a:close/>
                  <a:moveTo>
                    <a:pt x="8957" y="6443"/>
                  </a:moveTo>
                  <a:lnTo>
                    <a:pt x="8014" y="7229"/>
                  </a:lnTo>
                  <a:lnTo>
                    <a:pt x="19092" y="19486"/>
                  </a:lnTo>
                  <a:lnTo>
                    <a:pt x="20035" y="18621"/>
                  </a:lnTo>
                  <a:lnTo>
                    <a:pt x="8957" y="6443"/>
                  </a:lnTo>
                  <a:close/>
                  <a:moveTo>
                    <a:pt x="46984" y="10136"/>
                  </a:moveTo>
                  <a:lnTo>
                    <a:pt x="33706" y="19721"/>
                  </a:lnTo>
                  <a:lnTo>
                    <a:pt x="34413" y="20743"/>
                  </a:lnTo>
                  <a:lnTo>
                    <a:pt x="47769" y="11079"/>
                  </a:lnTo>
                  <a:lnTo>
                    <a:pt x="46984" y="10136"/>
                  </a:lnTo>
                  <a:close/>
                  <a:moveTo>
                    <a:pt x="5264" y="10450"/>
                  </a:moveTo>
                  <a:lnTo>
                    <a:pt x="4479" y="11393"/>
                  </a:lnTo>
                  <a:lnTo>
                    <a:pt x="17835" y="21135"/>
                  </a:lnTo>
                  <a:lnTo>
                    <a:pt x="18542" y="20114"/>
                  </a:lnTo>
                  <a:lnTo>
                    <a:pt x="5264" y="10450"/>
                  </a:lnTo>
                  <a:close/>
                  <a:moveTo>
                    <a:pt x="49891" y="14771"/>
                  </a:moveTo>
                  <a:lnTo>
                    <a:pt x="34884" y="21450"/>
                  </a:lnTo>
                  <a:lnTo>
                    <a:pt x="35356" y="22628"/>
                  </a:lnTo>
                  <a:lnTo>
                    <a:pt x="50441" y="15871"/>
                  </a:lnTo>
                  <a:lnTo>
                    <a:pt x="49891" y="14771"/>
                  </a:lnTo>
                  <a:close/>
                  <a:moveTo>
                    <a:pt x="2436" y="15164"/>
                  </a:moveTo>
                  <a:lnTo>
                    <a:pt x="1964" y="16264"/>
                  </a:lnTo>
                  <a:lnTo>
                    <a:pt x="16971" y="22942"/>
                  </a:lnTo>
                  <a:lnTo>
                    <a:pt x="17442" y="21843"/>
                  </a:lnTo>
                  <a:lnTo>
                    <a:pt x="2436" y="15164"/>
                  </a:lnTo>
                  <a:close/>
                  <a:moveTo>
                    <a:pt x="51776" y="19878"/>
                  </a:moveTo>
                  <a:lnTo>
                    <a:pt x="35670" y="23335"/>
                  </a:lnTo>
                  <a:lnTo>
                    <a:pt x="35906" y="24592"/>
                  </a:lnTo>
                  <a:lnTo>
                    <a:pt x="52012" y="21135"/>
                  </a:lnTo>
                  <a:lnTo>
                    <a:pt x="51776" y="19878"/>
                  </a:lnTo>
                  <a:close/>
                  <a:moveTo>
                    <a:pt x="629" y="20350"/>
                  </a:moveTo>
                  <a:lnTo>
                    <a:pt x="393" y="21528"/>
                  </a:lnTo>
                  <a:lnTo>
                    <a:pt x="16499" y="24985"/>
                  </a:lnTo>
                  <a:lnTo>
                    <a:pt x="16814" y="23728"/>
                  </a:lnTo>
                  <a:lnTo>
                    <a:pt x="629" y="20350"/>
                  </a:lnTo>
                  <a:close/>
                  <a:moveTo>
                    <a:pt x="36063" y="25300"/>
                  </a:moveTo>
                  <a:lnTo>
                    <a:pt x="36063" y="26635"/>
                  </a:lnTo>
                  <a:lnTo>
                    <a:pt x="52483" y="26635"/>
                  </a:lnTo>
                  <a:lnTo>
                    <a:pt x="52483" y="25378"/>
                  </a:lnTo>
                  <a:lnTo>
                    <a:pt x="36063" y="25300"/>
                  </a:lnTo>
                  <a:close/>
                  <a:moveTo>
                    <a:pt x="0" y="25771"/>
                  </a:moveTo>
                  <a:lnTo>
                    <a:pt x="0" y="27028"/>
                  </a:lnTo>
                  <a:lnTo>
                    <a:pt x="16421" y="27028"/>
                  </a:lnTo>
                  <a:lnTo>
                    <a:pt x="16499" y="25771"/>
                  </a:lnTo>
                  <a:close/>
                  <a:moveTo>
                    <a:pt x="35984" y="27421"/>
                  </a:moveTo>
                  <a:lnTo>
                    <a:pt x="35748" y="28599"/>
                  </a:lnTo>
                  <a:lnTo>
                    <a:pt x="51855" y="32056"/>
                  </a:lnTo>
                  <a:lnTo>
                    <a:pt x="52090" y="30799"/>
                  </a:lnTo>
                  <a:lnTo>
                    <a:pt x="35984" y="27421"/>
                  </a:lnTo>
                  <a:close/>
                  <a:moveTo>
                    <a:pt x="16578" y="27814"/>
                  </a:moveTo>
                  <a:lnTo>
                    <a:pt x="472" y="31192"/>
                  </a:lnTo>
                  <a:lnTo>
                    <a:pt x="707" y="32449"/>
                  </a:lnTo>
                  <a:lnTo>
                    <a:pt x="16814" y="28992"/>
                  </a:lnTo>
                  <a:lnTo>
                    <a:pt x="16578" y="27814"/>
                  </a:lnTo>
                  <a:close/>
                  <a:moveTo>
                    <a:pt x="35513" y="29385"/>
                  </a:moveTo>
                  <a:lnTo>
                    <a:pt x="35041" y="30485"/>
                  </a:lnTo>
                  <a:lnTo>
                    <a:pt x="50048" y="37242"/>
                  </a:lnTo>
                  <a:lnTo>
                    <a:pt x="50598" y="36063"/>
                  </a:lnTo>
                  <a:lnTo>
                    <a:pt x="35513" y="29385"/>
                  </a:lnTo>
                  <a:close/>
                  <a:moveTo>
                    <a:pt x="17128" y="29778"/>
                  </a:moveTo>
                  <a:lnTo>
                    <a:pt x="2122" y="36456"/>
                  </a:lnTo>
                  <a:lnTo>
                    <a:pt x="2593" y="37556"/>
                  </a:lnTo>
                  <a:lnTo>
                    <a:pt x="17678" y="30956"/>
                  </a:lnTo>
                  <a:lnTo>
                    <a:pt x="17128" y="29778"/>
                  </a:lnTo>
                  <a:close/>
                  <a:moveTo>
                    <a:pt x="34648" y="31271"/>
                  </a:moveTo>
                  <a:lnTo>
                    <a:pt x="33863" y="32292"/>
                  </a:lnTo>
                  <a:lnTo>
                    <a:pt x="47219" y="41956"/>
                  </a:lnTo>
                  <a:lnTo>
                    <a:pt x="47926" y="40934"/>
                  </a:lnTo>
                  <a:lnTo>
                    <a:pt x="34648" y="31271"/>
                  </a:lnTo>
                  <a:close/>
                  <a:moveTo>
                    <a:pt x="18149" y="31585"/>
                  </a:moveTo>
                  <a:lnTo>
                    <a:pt x="4714" y="41249"/>
                  </a:lnTo>
                  <a:lnTo>
                    <a:pt x="5500" y="42270"/>
                  </a:lnTo>
                  <a:lnTo>
                    <a:pt x="18778" y="32528"/>
                  </a:lnTo>
                  <a:lnTo>
                    <a:pt x="18149" y="31585"/>
                  </a:lnTo>
                  <a:close/>
                  <a:moveTo>
                    <a:pt x="33470" y="32921"/>
                  </a:moveTo>
                  <a:lnTo>
                    <a:pt x="32449" y="33706"/>
                  </a:lnTo>
                  <a:lnTo>
                    <a:pt x="43527" y="45963"/>
                  </a:lnTo>
                  <a:lnTo>
                    <a:pt x="44469" y="45099"/>
                  </a:lnTo>
                  <a:lnTo>
                    <a:pt x="33470" y="32921"/>
                  </a:lnTo>
                  <a:close/>
                  <a:moveTo>
                    <a:pt x="19406" y="33156"/>
                  </a:moveTo>
                  <a:lnTo>
                    <a:pt x="8328" y="45413"/>
                  </a:lnTo>
                  <a:lnTo>
                    <a:pt x="9271" y="46198"/>
                  </a:lnTo>
                  <a:lnTo>
                    <a:pt x="20349" y="34021"/>
                  </a:lnTo>
                  <a:lnTo>
                    <a:pt x="19406" y="33156"/>
                  </a:lnTo>
                  <a:close/>
                  <a:moveTo>
                    <a:pt x="31899" y="34256"/>
                  </a:moveTo>
                  <a:lnTo>
                    <a:pt x="30799" y="34885"/>
                  </a:lnTo>
                  <a:lnTo>
                    <a:pt x="39048" y="49105"/>
                  </a:lnTo>
                  <a:lnTo>
                    <a:pt x="40148" y="48477"/>
                  </a:lnTo>
                  <a:lnTo>
                    <a:pt x="31899" y="34256"/>
                  </a:lnTo>
                  <a:close/>
                  <a:moveTo>
                    <a:pt x="20978" y="34413"/>
                  </a:moveTo>
                  <a:lnTo>
                    <a:pt x="12728" y="48713"/>
                  </a:lnTo>
                  <a:lnTo>
                    <a:pt x="13828" y="49341"/>
                  </a:lnTo>
                  <a:lnTo>
                    <a:pt x="22078" y="35042"/>
                  </a:lnTo>
                  <a:lnTo>
                    <a:pt x="20978" y="34413"/>
                  </a:lnTo>
                  <a:close/>
                  <a:moveTo>
                    <a:pt x="30092" y="35199"/>
                  </a:moveTo>
                  <a:lnTo>
                    <a:pt x="28834" y="35592"/>
                  </a:lnTo>
                  <a:lnTo>
                    <a:pt x="33941" y="51227"/>
                  </a:lnTo>
                  <a:lnTo>
                    <a:pt x="35120" y="50834"/>
                  </a:lnTo>
                  <a:lnTo>
                    <a:pt x="30092" y="35199"/>
                  </a:lnTo>
                  <a:close/>
                  <a:moveTo>
                    <a:pt x="22863" y="35356"/>
                  </a:moveTo>
                  <a:lnTo>
                    <a:pt x="17756" y="50991"/>
                  </a:lnTo>
                  <a:lnTo>
                    <a:pt x="18935" y="51384"/>
                  </a:lnTo>
                  <a:lnTo>
                    <a:pt x="24042" y="35749"/>
                  </a:lnTo>
                  <a:lnTo>
                    <a:pt x="22863" y="35356"/>
                  </a:lnTo>
                  <a:close/>
                  <a:moveTo>
                    <a:pt x="24828" y="35828"/>
                  </a:moveTo>
                  <a:lnTo>
                    <a:pt x="23099" y="52248"/>
                  </a:lnTo>
                  <a:lnTo>
                    <a:pt x="24356" y="52327"/>
                  </a:lnTo>
                  <a:lnTo>
                    <a:pt x="26085" y="35985"/>
                  </a:lnTo>
                  <a:lnTo>
                    <a:pt x="24828" y="35828"/>
                  </a:lnTo>
                  <a:close/>
                  <a:moveTo>
                    <a:pt x="28127" y="35828"/>
                  </a:moveTo>
                  <a:lnTo>
                    <a:pt x="26870" y="35906"/>
                  </a:lnTo>
                  <a:lnTo>
                    <a:pt x="28599" y="52327"/>
                  </a:lnTo>
                  <a:lnTo>
                    <a:pt x="29856" y="52170"/>
                  </a:lnTo>
                  <a:lnTo>
                    <a:pt x="28127" y="35828"/>
                  </a:lnTo>
                  <a:close/>
                </a:path>
              </a:pathLst>
            </a:custGeom>
            <a:solidFill>
              <a:schemeClr val="lt1"/>
            </a:solidFill>
            <a:ln w="0">
              <a:noFill/>
            </a:ln>
          </p:spPr>
          <p:style>
            <a:lnRef idx="0"/>
            <a:fillRef idx="0"/>
            <a:effectRef idx="0"/>
            <a:fontRef idx="minor"/>
          </p:style>
          <p:txBody>
            <a:bodyPr tIns="91440" bIns="91440" anchor="ctr">
              <a:noAutofit/>
            </a:bodyPr>
            <a:p>
              <a:endParaRPr b="0" lang="uk-UA" sz="1400" spc="-1" strike="noStrike">
                <a:solidFill>
                  <a:srgbClr val="000000"/>
                </a:solidFill>
                <a:latin typeface="Arial"/>
              </a:endParaRPr>
            </a:p>
          </p:txBody>
        </p:sp>
      </p:grpSp>
      <p:sp>
        <p:nvSpPr>
          <p:cNvPr id="1837" name="PlaceHolder 5"/>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uk-UA" sz="1400" spc="-1" strike="noStrike">
                <a:solidFill>
                  <a:srgbClr val="000000"/>
                </a:solidFill>
                <a:latin typeface="Arial"/>
              </a:rPr>
              <a:t>Click to edit the outline text format</a:t>
            </a:r>
            <a:endParaRPr b="0" lang="uk-UA" sz="14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uk-UA" sz="1400" spc="-1" strike="noStrike">
                <a:solidFill>
                  <a:srgbClr val="000000"/>
                </a:solidFill>
                <a:latin typeface="Arial"/>
              </a:rPr>
              <a:t>Second Outline Level</a:t>
            </a:r>
            <a:endParaRPr b="0" lang="uk-UA" sz="14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uk-UA" sz="1400" spc="-1" strike="noStrike">
                <a:solidFill>
                  <a:srgbClr val="000000"/>
                </a:solidFill>
                <a:latin typeface="Arial"/>
              </a:rPr>
              <a:t>Third Outline Level</a:t>
            </a:r>
            <a:endParaRPr b="0" lang="uk-UA" sz="14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uk-UA" sz="1400" spc="-1" strike="noStrike">
                <a:solidFill>
                  <a:srgbClr val="000000"/>
                </a:solidFill>
                <a:latin typeface="Arial"/>
              </a:rPr>
              <a:t>Fourth Outline Level</a:t>
            </a:r>
            <a:endParaRPr b="0" lang="uk-UA" sz="14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uk-UA" sz="2000" spc="-1" strike="noStrike">
                <a:solidFill>
                  <a:srgbClr val="000000"/>
                </a:solidFill>
                <a:latin typeface="Arial"/>
              </a:rPr>
              <a:t>Fifth Outline Level</a:t>
            </a:r>
            <a:endParaRPr b="0" lang="uk-UA" sz="20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uk-UA" sz="2000" spc="-1" strike="noStrike">
                <a:solidFill>
                  <a:srgbClr val="000000"/>
                </a:solidFill>
                <a:latin typeface="Arial"/>
              </a:rPr>
              <a:t>Sixth Outline Level</a:t>
            </a:r>
            <a:endParaRPr b="0" lang="uk-UA" sz="20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uk-UA" sz="2000" spc="-1" strike="noStrike">
                <a:solidFill>
                  <a:srgbClr val="000000"/>
                </a:solidFill>
                <a:latin typeface="Arial"/>
              </a:rPr>
              <a:t>Seventh Outline Level</a:t>
            </a:r>
            <a:endParaRPr b="0" lang="uk-UA"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4143" r:id="rId6"/>
    <p:sldLayoutId id="2147484144" r:id="rId7"/>
    <p:sldLayoutId id="2147484145" r:id="rId8"/>
    <p:sldLayoutId id="2147484146" r:id="rId9"/>
    <p:sldLayoutId id="2147484147" r:id="rId10"/>
    <p:sldLayoutId id="2147484148" r:id="rId11"/>
    <p:sldLayoutId id="2147484149" r:id="rId12"/>
    <p:sldLayoutId id="2147484150" r:id="rId13"/>
    <p:sldLayoutId id="2147484151" r:id="rId14"/>
    <p:sldLayoutId id="2147484152" r:id="rId15"/>
    <p:sldLayoutId id="2147484153" r:id="rId16"/>
    <p:sldLayoutId id="2147484154" r:id="rId17"/>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dk1"/>
        </a:solidFill>
      </p:bgPr>
    </p:bg>
    <p:spTree>
      <p:nvGrpSpPr>
        <p:cNvPr id="1" name=""/>
        <p:cNvGrpSpPr/>
        <p:nvPr/>
      </p:nvGrpSpPr>
      <p:grpSpPr>
        <a:xfrm>
          <a:off x="0" y="0"/>
          <a:ext cx="0" cy="0"/>
          <a:chOff x="0" y="0"/>
          <a:chExt cx="0" cy="0"/>
        </a:xfrm>
      </p:grpSpPr>
      <p:sp>
        <p:nvSpPr>
          <p:cNvPr id="148" name="PlaceHolder 1"/>
          <p:cNvSpPr>
            <a:spLocks noGrp="1"/>
          </p:cNvSpPr>
          <p:nvPr>
            <p:ph type="title"/>
          </p:nvPr>
        </p:nvSpPr>
        <p:spPr>
          <a:xfrm>
            <a:off x="2135520" y="1470600"/>
            <a:ext cx="4872600" cy="1460520"/>
          </a:xfrm>
          <a:prstGeom prst="rect">
            <a:avLst/>
          </a:prstGeom>
          <a:noFill/>
          <a:ln w="0">
            <a:noFill/>
          </a:ln>
        </p:spPr>
        <p:txBody>
          <a:bodyPr tIns="91440" bIns="91440" anchor="b">
            <a:noAutofit/>
          </a:bodyPr>
          <a:p>
            <a:pPr indent="0">
              <a:buNone/>
            </a:pPr>
            <a:r>
              <a:rPr b="0" lang="uk-UA" sz="8100" spc="-1" strike="noStrike">
                <a:solidFill>
                  <a:srgbClr val="000000"/>
                </a:solidFill>
                <a:latin typeface="Arial"/>
              </a:rPr>
              <a:t>Click to edit the title text format</a:t>
            </a:r>
            <a:endParaRPr b="0" lang="uk-UA" sz="8100" spc="-1" strike="noStrike">
              <a:solidFill>
                <a:srgbClr val="000000"/>
              </a:solidFill>
              <a:latin typeface="Arial"/>
            </a:endParaRPr>
          </a:p>
        </p:txBody>
      </p:sp>
      <p:grpSp>
        <p:nvGrpSpPr>
          <p:cNvPr id="149" name="Google Shape;107;p9"/>
          <p:cNvGrpSpPr/>
          <p:nvPr/>
        </p:nvGrpSpPr>
        <p:grpSpPr>
          <a:xfrm>
            <a:off x="4911120" y="18720"/>
            <a:ext cx="4232520" cy="5143320"/>
            <a:chOff x="4911120" y="18720"/>
            <a:chExt cx="4232520" cy="5143320"/>
          </a:xfrm>
        </p:grpSpPr>
        <p:pic>
          <p:nvPicPr>
            <p:cNvPr id="150" name="Google Shape;108;p9" descr=""/>
            <p:cNvPicPr/>
            <p:nvPr/>
          </p:nvPicPr>
          <p:blipFill>
            <a:blip r:embed="rId2"/>
            <a:srcRect l="4409" t="12981" r="74479" b="16466"/>
            <a:stretch/>
          </p:blipFill>
          <p:spPr>
            <a:xfrm flipH="1" rot="10800000">
              <a:off x="6204600" y="18720"/>
              <a:ext cx="2939040" cy="5143320"/>
            </a:xfrm>
            <a:prstGeom prst="rect">
              <a:avLst/>
            </a:prstGeom>
            <a:ln w="0">
              <a:noFill/>
            </a:ln>
          </p:spPr>
        </p:pic>
        <p:pic>
          <p:nvPicPr>
            <p:cNvPr id="151" name="Google Shape;109;p9" descr=""/>
            <p:cNvPicPr/>
            <p:nvPr/>
          </p:nvPicPr>
          <p:blipFill>
            <a:blip r:embed="rId3"/>
            <a:srcRect l="25294" t="54959" r="42208" b="4803"/>
            <a:stretch/>
          </p:blipFill>
          <p:spPr>
            <a:xfrm flipH="1" rot="10800000">
              <a:off x="4911120" y="2418840"/>
              <a:ext cx="4232520" cy="2742840"/>
            </a:xfrm>
            <a:prstGeom prst="rect">
              <a:avLst/>
            </a:prstGeom>
            <a:ln w="0">
              <a:noFill/>
            </a:ln>
          </p:spPr>
        </p:pic>
      </p:grpSp>
      <p:grpSp>
        <p:nvGrpSpPr>
          <p:cNvPr id="152" name="Google Shape;110;p9"/>
          <p:cNvGrpSpPr/>
          <p:nvPr/>
        </p:nvGrpSpPr>
        <p:grpSpPr>
          <a:xfrm>
            <a:off x="0" y="0"/>
            <a:ext cx="4437720" cy="4143960"/>
            <a:chOff x="0" y="0"/>
            <a:chExt cx="4437720" cy="4143960"/>
          </a:xfrm>
        </p:grpSpPr>
        <p:pic>
          <p:nvPicPr>
            <p:cNvPr id="153" name="Google Shape;111;p9" descr=""/>
            <p:cNvPicPr/>
            <p:nvPr/>
          </p:nvPicPr>
          <p:blipFill>
            <a:blip r:embed="rId4"/>
            <a:srcRect l="27569" t="-5675" r="29153" b="62187"/>
            <a:stretch/>
          </p:blipFill>
          <p:spPr>
            <a:xfrm flipH="1" rot="10800000">
              <a:off x="0" y="18720"/>
              <a:ext cx="4437720" cy="2333520"/>
            </a:xfrm>
            <a:prstGeom prst="rect">
              <a:avLst/>
            </a:prstGeom>
            <a:ln w="0">
              <a:noFill/>
            </a:ln>
          </p:spPr>
        </p:pic>
        <p:pic>
          <p:nvPicPr>
            <p:cNvPr id="154" name="Google Shape;112;p9" descr=""/>
            <p:cNvPicPr/>
            <p:nvPr/>
          </p:nvPicPr>
          <p:blipFill>
            <a:blip r:embed="rId5"/>
            <a:srcRect l="-2630" t="23405" r="78746" b="12271"/>
            <a:stretch/>
          </p:blipFill>
          <p:spPr>
            <a:xfrm flipH="1">
              <a:off x="360" y="0"/>
              <a:ext cx="2939040" cy="4143960"/>
            </a:xfrm>
            <a:prstGeom prst="rect">
              <a:avLst/>
            </a:prstGeom>
            <a:ln w="0">
              <a:noFill/>
            </a:ln>
          </p:spPr>
        </p:pic>
      </p:grpSp>
      <p:grpSp>
        <p:nvGrpSpPr>
          <p:cNvPr id="155" name="Google Shape;113;p9"/>
          <p:cNvGrpSpPr/>
          <p:nvPr/>
        </p:nvGrpSpPr>
        <p:grpSpPr>
          <a:xfrm>
            <a:off x="-1623600" y="-288360"/>
            <a:ext cx="10293840" cy="5254200"/>
            <a:chOff x="-1623600" y="-288360"/>
            <a:chExt cx="10293840" cy="5254200"/>
          </a:xfrm>
        </p:grpSpPr>
        <p:sp>
          <p:nvSpPr>
            <p:cNvPr id="156" name="Google Shape;114;p9"/>
            <p:cNvSpPr/>
            <p:nvPr/>
          </p:nvSpPr>
          <p:spPr>
            <a:xfrm>
              <a:off x="-1623600" y="2536920"/>
              <a:ext cx="2429280" cy="2428920"/>
            </a:xfrm>
            <a:custGeom>
              <a:avLst/>
              <a:gdLst>
                <a:gd name="textAreaLeft" fmla="*/ 0 w 2429280"/>
                <a:gd name="textAreaRight" fmla="*/ 2429640 w 2429280"/>
                <a:gd name="textAreaTop" fmla="*/ 0 h 2428920"/>
                <a:gd name="textAreaBottom" fmla="*/ 2429280 h 2428920"/>
              </a:gdLst>
              <a:ahLst/>
              <a:rect l="textAreaLeft" t="textAreaTop" r="textAreaRight" b="textAreaBottom"/>
              <a:pathLst>
                <a:path w="97192" h="97166">
                  <a:moveTo>
                    <a:pt x="47043" y="1"/>
                  </a:moveTo>
                  <a:lnTo>
                    <a:pt x="47282" y="7412"/>
                  </a:lnTo>
                  <a:lnTo>
                    <a:pt x="47839" y="7412"/>
                  </a:lnTo>
                  <a:lnTo>
                    <a:pt x="47707" y="1"/>
                  </a:lnTo>
                  <a:close/>
                  <a:moveTo>
                    <a:pt x="50389" y="27"/>
                  </a:moveTo>
                  <a:lnTo>
                    <a:pt x="50150" y="7438"/>
                  </a:lnTo>
                  <a:lnTo>
                    <a:pt x="50708" y="7465"/>
                  </a:lnTo>
                  <a:lnTo>
                    <a:pt x="51053" y="54"/>
                  </a:lnTo>
                  <a:cubicBezTo>
                    <a:pt x="50841" y="54"/>
                    <a:pt x="50628" y="27"/>
                    <a:pt x="50389" y="27"/>
                  </a:cubicBezTo>
                  <a:close/>
                  <a:moveTo>
                    <a:pt x="44386" y="160"/>
                  </a:moveTo>
                  <a:lnTo>
                    <a:pt x="43722" y="213"/>
                  </a:lnTo>
                  <a:lnTo>
                    <a:pt x="44466" y="7598"/>
                  </a:lnTo>
                  <a:lnTo>
                    <a:pt x="45024" y="7544"/>
                  </a:lnTo>
                  <a:lnTo>
                    <a:pt x="44386" y="160"/>
                  </a:lnTo>
                  <a:close/>
                  <a:moveTo>
                    <a:pt x="53710" y="266"/>
                  </a:moveTo>
                  <a:lnTo>
                    <a:pt x="52939" y="7624"/>
                  </a:lnTo>
                  <a:lnTo>
                    <a:pt x="53524" y="7704"/>
                  </a:lnTo>
                  <a:lnTo>
                    <a:pt x="54374" y="319"/>
                  </a:lnTo>
                  <a:lnTo>
                    <a:pt x="53710" y="266"/>
                  </a:lnTo>
                  <a:close/>
                  <a:moveTo>
                    <a:pt x="41066" y="585"/>
                  </a:moveTo>
                  <a:cubicBezTo>
                    <a:pt x="40854" y="612"/>
                    <a:pt x="40615" y="638"/>
                    <a:pt x="40402" y="691"/>
                  </a:cubicBezTo>
                  <a:lnTo>
                    <a:pt x="41650" y="7996"/>
                  </a:lnTo>
                  <a:lnTo>
                    <a:pt x="42208" y="7890"/>
                  </a:lnTo>
                  <a:lnTo>
                    <a:pt x="41066" y="585"/>
                  </a:lnTo>
                  <a:close/>
                  <a:moveTo>
                    <a:pt x="57030" y="718"/>
                  </a:moveTo>
                  <a:lnTo>
                    <a:pt x="55755" y="8023"/>
                  </a:lnTo>
                  <a:lnTo>
                    <a:pt x="56313" y="8129"/>
                  </a:lnTo>
                  <a:lnTo>
                    <a:pt x="57694" y="851"/>
                  </a:lnTo>
                  <a:lnTo>
                    <a:pt x="57030" y="718"/>
                  </a:lnTo>
                  <a:close/>
                  <a:moveTo>
                    <a:pt x="37772" y="1196"/>
                  </a:moveTo>
                  <a:lnTo>
                    <a:pt x="37135" y="1355"/>
                  </a:lnTo>
                  <a:lnTo>
                    <a:pt x="38861" y="8554"/>
                  </a:lnTo>
                  <a:lnTo>
                    <a:pt x="39446" y="8421"/>
                  </a:lnTo>
                  <a:lnTo>
                    <a:pt x="37772" y="1196"/>
                  </a:lnTo>
                  <a:close/>
                  <a:moveTo>
                    <a:pt x="60297" y="1408"/>
                  </a:moveTo>
                  <a:lnTo>
                    <a:pt x="58517" y="8607"/>
                  </a:lnTo>
                  <a:lnTo>
                    <a:pt x="59075" y="8740"/>
                  </a:lnTo>
                  <a:lnTo>
                    <a:pt x="60961" y="1568"/>
                  </a:lnTo>
                  <a:cubicBezTo>
                    <a:pt x="60749" y="1515"/>
                    <a:pt x="60536" y="1462"/>
                    <a:pt x="60297" y="1408"/>
                  </a:cubicBezTo>
                  <a:close/>
                  <a:moveTo>
                    <a:pt x="34532" y="2046"/>
                  </a:moveTo>
                  <a:lnTo>
                    <a:pt x="33894" y="2232"/>
                  </a:lnTo>
                  <a:lnTo>
                    <a:pt x="36126" y="9324"/>
                  </a:lnTo>
                  <a:lnTo>
                    <a:pt x="36683" y="9138"/>
                  </a:lnTo>
                  <a:lnTo>
                    <a:pt x="34532" y="2046"/>
                  </a:lnTo>
                  <a:close/>
                  <a:moveTo>
                    <a:pt x="63538" y="2338"/>
                  </a:moveTo>
                  <a:lnTo>
                    <a:pt x="61253" y="9377"/>
                  </a:lnTo>
                  <a:lnTo>
                    <a:pt x="61811" y="9563"/>
                  </a:lnTo>
                  <a:lnTo>
                    <a:pt x="64175" y="2524"/>
                  </a:lnTo>
                  <a:lnTo>
                    <a:pt x="63538" y="2338"/>
                  </a:lnTo>
                  <a:close/>
                  <a:moveTo>
                    <a:pt x="31371" y="3135"/>
                  </a:moveTo>
                  <a:lnTo>
                    <a:pt x="30760" y="3374"/>
                  </a:lnTo>
                  <a:lnTo>
                    <a:pt x="33469" y="10254"/>
                  </a:lnTo>
                  <a:lnTo>
                    <a:pt x="34001" y="10068"/>
                  </a:lnTo>
                  <a:lnTo>
                    <a:pt x="31371" y="3135"/>
                  </a:lnTo>
                  <a:close/>
                  <a:moveTo>
                    <a:pt x="66699" y="3480"/>
                  </a:moveTo>
                  <a:lnTo>
                    <a:pt x="63910" y="10360"/>
                  </a:lnTo>
                  <a:lnTo>
                    <a:pt x="64467" y="10572"/>
                  </a:lnTo>
                  <a:lnTo>
                    <a:pt x="67310" y="3719"/>
                  </a:lnTo>
                  <a:lnTo>
                    <a:pt x="66699" y="3480"/>
                  </a:lnTo>
                  <a:close/>
                  <a:moveTo>
                    <a:pt x="28290" y="4410"/>
                  </a:moveTo>
                  <a:lnTo>
                    <a:pt x="27679" y="4702"/>
                  </a:lnTo>
                  <a:lnTo>
                    <a:pt x="30866" y="11396"/>
                  </a:lnTo>
                  <a:lnTo>
                    <a:pt x="31397" y="11157"/>
                  </a:lnTo>
                  <a:lnTo>
                    <a:pt x="28290" y="4410"/>
                  </a:lnTo>
                  <a:close/>
                  <a:moveTo>
                    <a:pt x="69753" y="4835"/>
                  </a:moveTo>
                  <a:lnTo>
                    <a:pt x="66513" y="11502"/>
                  </a:lnTo>
                  <a:lnTo>
                    <a:pt x="67044" y="11768"/>
                  </a:lnTo>
                  <a:lnTo>
                    <a:pt x="70364" y="5127"/>
                  </a:lnTo>
                  <a:lnTo>
                    <a:pt x="69753" y="4835"/>
                  </a:lnTo>
                  <a:close/>
                  <a:moveTo>
                    <a:pt x="25315" y="5898"/>
                  </a:moveTo>
                  <a:lnTo>
                    <a:pt x="24730" y="6243"/>
                  </a:lnTo>
                  <a:lnTo>
                    <a:pt x="28369" y="12697"/>
                  </a:lnTo>
                  <a:lnTo>
                    <a:pt x="28847" y="12432"/>
                  </a:lnTo>
                  <a:lnTo>
                    <a:pt x="25315" y="5898"/>
                  </a:lnTo>
                  <a:close/>
                  <a:moveTo>
                    <a:pt x="72728" y="6402"/>
                  </a:moveTo>
                  <a:lnTo>
                    <a:pt x="69036" y="12830"/>
                  </a:lnTo>
                  <a:lnTo>
                    <a:pt x="69514" y="13122"/>
                  </a:lnTo>
                  <a:lnTo>
                    <a:pt x="73286" y="6721"/>
                  </a:lnTo>
                  <a:lnTo>
                    <a:pt x="72728" y="6402"/>
                  </a:lnTo>
                  <a:close/>
                  <a:moveTo>
                    <a:pt x="22446" y="7598"/>
                  </a:moveTo>
                  <a:lnTo>
                    <a:pt x="21888" y="7969"/>
                  </a:lnTo>
                  <a:lnTo>
                    <a:pt x="25952" y="14185"/>
                  </a:lnTo>
                  <a:lnTo>
                    <a:pt x="26430" y="13866"/>
                  </a:lnTo>
                  <a:lnTo>
                    <a:pt x="22446" y="7598"/>
                  </a:lnTo>
                  <a:close/>
                  <a:moveTo>
                    <a:pt x="75570" y="8155"/>
                  </a:moveTo>
                  <a:lnTo>
                    <a:pt x="71453" y="14344"/>
                  </a:lnTo>
                  <a:lnTo>
                    <a:pt x="71905" y="14637"/>
                  </a:lnTo>
                  <a:lnTo>
                    <a:pt x="76128" y="8554"/>
                  </a:lnTo>
                  <a:lnTo>
                    <a:pt x="75570" y="8155"/>
                  </a:lnTo>
                  <a:close/>
                  <a:moveTo>
                    <a:pt x="19684" y="9510"/>
                  </a:moveTo>
                  <a:lnTo>
                    <a:pt x="19152" y="9908"/>
                  </a:lnTo>
                  <a:lnTo>
                    <a:pt x="23641" y="15805"/>
                  </a:lnTo>
                  <a:lnTo>
                    <a:pt x="24093" y="15487"/>
                  </a:lnTo>
                  <a:lnTo>
                    <a:pt x="19684" y="9510"/>
                  </a:lnTo>
                  <a:close/>
                  <a:moveTo>
                    <a:pt x="78280" y="10121"/>
                  </a:moveTo>
                  <a:lnTo>
                    <a:pt x="73738" y="15991"/>
                  </a:lnTo>
                  <a:lnTo>
                    <a:pt x="74189" y="16337"/>
                  </a:lnTo>
                  <a:lnTo>
                    <a:pt x="78811" y="10546"/>
                  </a:lnTo>
                  <a:lnTo>
                    <a:pt x="78280" y="10121"/>
                  </a:lnTo>
                  <a:close/>
                  <a:moveTo>
                    <a:pt x="17054" y="11608"/>
                  </a:moveTo>
                  <a:lnTo>
                    <a:pt x="16549" y="12033"/>
                  </a:lnTo>
                  <a:lnTo>
                    <a:pt x="21437" y="17611"/>
                  </a:lnTo>
                  <a:lnTo>
                    <a:pt x="21888" y="17240"/>
                  </a:lnTo>
                  <a:lnTo>
                    <a:pt x="17054" y="11608"/>
                  </a:lnTo>
                  <a:close/>
                  <a:moveTo>
                    <a:pt x="80856" y="12246"/>
                  </a:moveTo>
                  <a:lnTo>
                    <a:pt x="75916" y="17797"/>
                  </a:lnTo>
                  <a:lnTo>
                    <a:pt x="76367" y="18169"/>
                  </a:lnTo>
                  <a:lnTo>
                    <a:pt x="81361" y="12697"/>
                  </a:lnTo>
                  <a:lnTo>
                    <a:pt x="80856" y="12246"/>
                  </a:lnTo>
                  <a:close/>
                  <a:moveTo>
                    <a:pt x="14610" y="13866"/>
                  </a:moveTo>
                  <a:cubicBezTo>
                    <a:pt x="14451" y="13999"/>
                    <a:pt x="14291" y="14158"/>
                    <a:pt x="14132" y="14318"/>
                  </a:cubicBezTo>
                  <a:lnTo>
                    <a:pt x="19391" y="19551"/>
                  </a:lnTo>
                  <a:lnTo>
                    <a:pt x="19790" y="19179"/>
                  </a:lnTo>
                  <a:lnTo>
                    <a:pt x="14610" y="13866"/>
                  </a:lnTo>
                  <a:close/>
                  <a:moveTo>
                    <a:pt x="83300" y="14557"/>
                  </a:moveTo>
                  <a:lnTo>
                    <a:pt x="77988" y="19763"/>
                  </a:lnTo>
                  <a:cubicBezTo>
                    <a:pt x="78120" y="19869"/>
                    <a:pt x="78253" y="20029"/>
                    <a:pt x="78386" y="20161"/>
                  </a:cubicBezTo>
                  <a:lnTo>
                    <a:pt x="83752" y="15035"/>
                  </a:lnTo>
                  <a:cubicBezTo>
                    <a:pt x="83592" y="14876"/>
                    <a:pt x="83459" y="14716"/>
                    <a:pt x="83300" y="14557"/>
                  </a:cubicBezTo>
                  <a:close/>
                  <a:moveTo>
                    <a:pt x="12299" y="16257"/>
                  </a:moveTo>
                  <a:lnTo>
                    <a:pt x="11848" y="16762"/>
                  </a:lnTo>
                  <a:lnTo>
                    <a:pt x="17452" y="21622"/>
                  </a:lnTo>
                  <a:cubicBezTo>
                    <a:pt x="17585" y="21490"/>
                    <a:pt x="17691" y="21357"/>
                    <a:pt x="17824" y="21197"/>
                  </a:cubicBezTo>
                  <a:lnTo>
                    <a:pt x="12299" y="16257"/>
                  </a:lnTo>
                  <a:close/>
                  <a:moveTo>
                    <a:pt x="85531" y="17027"/>
                  </a:moveTo>
                  <a:lnTo>
                    <a:pt x="79900" y="21835"/>
                  </a:lnTo>
                  <a:cubicBezTo>
                    <a:pt x="80033" y="21968"/>
                    <a:pt x="80139" y="22127"/>
                    <a:pt x="80272" y="22260"/>
                  </a:cubicBezTo>
                  <a:lnTo>
                    <a:pt x="85983" y="17532"/>
                  </a:lnTo>
                  <a:lnTo>
                    <a:pt x="85531" y="17027"/>
                  </a:lnTo>
                  <a:close/>
                  <a:moveTo>
                    <a:pt x="10148" y="18833"/>
                  </a:moveTo>
                  <a:lnTo>
                    <a:pt x="9749" y="19365"/>
                  </a:lnTo>
                  <a:lnTo>
                    <a:pt x="15673" y="23827"/>
                  </a:lnTo>
                  <a:lnTo>
                    <a:pt x="16018" y="23402"/>
                  </a:lnTo>
                  <a:lnTo>
                    <a:pt x="10148" y="18833"/>
                  </a:lnTo>
                  <a:close/>
                  <a:moveTo>
                    <a:pt x="87630" y="19630"/>
                  </a:moveTo>
                  <a:lnTo>
                    <a:pt x="81680" y="24040"/>
                  </a:lnTo>
                  <a:lnTo>
                    <a:pt x="82025" y="24518"/>
                  </a:lnTo>
                  <a:lnTo>
                    <a:pt x="88028" y="20161"/>
                  </a:lnTo>
                  <a:lnTo>
                    <a:pt x="87630" y="19630"/>
                  </a:lnTo>
                  <a:close/>
                  <a:moveTo>
                    <a:pt x="8182" y="21543"/>
                  </a:moveTo>
                  <a:cubicBezTo>
                    <a:pt x="8076" y="21729"/>
                    <a:pt x="7943" y="21915"/>
                    <a:pt x="7810" y="22101"/>
                  </a:cubicBezTo>
                  <a:lnTo>
                    <a:pt x="14052" y="26165"/>
                  </a:lnTo>
                  <a:lnTo>
                    <a:pt x="14345" y="25686"/>
                  </a:lnTo>
                  <a:lnTo>
                    <a:pt x="8182" y="21543"/>
                  </a:lnTo>
                  <a:close/>
                  <a:moveTo>
                    <a:pt x="89542" y="22366"/>
                  </a:moveTo>
                  <a:lnTo>
                    <a:pt x="83273" y="26377"/>
                  </a:lnTo>
                  <a:cubicBezTo>
                    <a:pt x="83380" y="26536"/>
                    <a:pt x="83486" y="26696"/>
                    <a:pt x="83566" y="26855"/>
                  </a:cubicBezTo>
                  <a:lnTo>
                    <a:pt x="83592" y="26855"/>
                  </a:lnTo>
                  <a:lnTo>
                    <a:pt x="89887" y="22924"/>
                  </a:lnTo>
                  <a:cubicBezTo>
                    <a:pt x="89781" y="22738"/>
                    <a:pt x="89648" y="22552"/>
                    <a:pt x="89542" y="22366"/>
                  </a:cubicBezTo>
                  <a:close/>
                  <a:moveTo>
                    <a:pt x="6429" y="24411"/>
                  </a:moveTo>
                  <a:cubicBezTo>
                    <a:pt x="6296" y="24597"/>
                    <a:pt x="6190" y="24783"/>
                    <a:pt x="6084" y="24969"/>
                  </a:cubicBezTo>
                  <a:lnTo>
                    <a:pt x="12565" y="28582"/>
                  </a:lnTo>
                  <a:cubicBezTo>
                    <a:pt x="12671" y="28422"/>
                    <a:pt x="12751" y="28263"/>
                    <a:pt x="12857" y="28104"/>
                  </a:cubicBezTo>
                  <a:lnTo>
                    <a:pt x="6429" y="24411"/>
                  </a:lnTo>
                  <a:close/>
                  <a:moveTo>
                    <a:pt x="91242" y="25261"/>
                  </a:moveTo>
                  <a:lnTo>
                    <a:pt x="84734" y="28821"/>
                  </a:lnTo>
                  <a:cubicBezTo>
                    <a:pt x="84814" y="28980"/>
                    <a:pt x="84894" y="29140"/>
                    <a:pt x="85000" y="29325"/>
                  </a:cubicBezTo>
                  <a:lnTo>
                    <a:pt x="91561" y="25819"/>
                  </a:lnTo>
                  <a:lnTo>
                    <a:pt x="91242" y="25261"/>
                  </a:lnTo>
                  <a:close/>
                  <a:moveTo>
                    <a:pt x="4862" y="27360"/>
                  </a:moveTo>
                  <a:cubicBezTo>
                    <a:pt x="4756" y="27546"/>
                    <a:pt x="4649" y="27758"/>
                    <a:pt x="4570" y="27971"/>
                  </a:cubicBezTo>
                  <a:lnTo>
                    <a:pt x="11290" y="31132"/>
                  </a:lnTo>
                  <a:cubicBezTo>
                    <a:pt x="11370" y="30946"/>
                    <a:pt x="11449" y="30786"/>
                    <a:pt x="11529" y="30600"/>
                  </a:cubicBezTo>
                  <a:lnTo>
                    <a:pt x="4862" y="27360"/>
                  </a:lnTo>
                  <a:close/>
                  <a:moveTo>
                    <a:pt x="92730" y="28236"/>
                  </a:moveTo>
                  <a:lnTo>
                    <a:pt x="86009" y="31344"/>
                  </a:lnTo>
                  <a:cubicBezTo>
                    <a:pt x="86089" y="31504"/>
                    <a:pt x="86142" y="31690"/>
                    <a:pt x="86222" y="31849"/>
                  </a:cubicBezTo>
                  <a:lnTo>
                    <a:pt x="86248" y="31849"/>
                  </a:lnTo>
                  <a:lnTo>
                    <a:pt x="93022" y="28847"/>
                  </a:lnTo>
                  <a:cubicBezTo>
                    <a:pt x="92942" y="28635"/>
                    <a:pt x="92836" y="28422"/>
                    <a:pt x="92730" y="28236"/>
                  </a:cubicBezTo>
                  <a:close/>
                  <a:moveTo>
                    <a:pt x="3481" y="30415"/>
                  </a:moveTo>
                  <a:lnTo>
                    <a:pt x="3242" y="31052"/>
                  </a:lnTo>
                  <a:lnTo>
                    <a:pt x="10174" y="33735"/>
                  </a:lnTo>
                  <a:cubicBezTo>
                    <a:pt x="10227" y="33549"/>
                    <a:pt x="10307" y="33363"/>
                    <a:pt x="10387" y="33204"/>
                  </a:cubicBezTo>
                  <a:lnTo>
                    <a:pt x="10360" y="33204"/>
                  </a:lnTo>
                  <a:lnTo>
                    <a:pt x="3481" y="30415"/>
                  </a:lnTo>
                  <a:close/>
                  <a:moveTo>
                    <a:pt x="94031" y="31318"/>
                  </a:moveTo>
                  <a:lnTo>
                    <a:pt x="87098" y="33947"/>
                  </a:lnTo>
                  <a:cubicBezTo>
                    <a:pt x="87151" y="34107"/>
                    <a:pt x="87231" y="34293"/>
                    <a:pt x="87284" y="34479"/>
                  </a:cubicBezTo>
                  <a:lnTo>
                    <a:pt x="94270" y="31929"/>
                  </a:lnTo>
                  <a:lnTo>
                    <a:pt x="94031" y="31318"/>
                  </a:lnTo>
                  <a:close/>
                  <a:moveTo>
                    <a:pt x="2338" y="33575"/>
                  </a:moveTo>
                  <a:cubicBezTo>
                    <a:pt x="2285" y="33788"/>
                    <a:pt x="2206" y="34000"/>
                    <a:pt x="2153" y="34213"/>
                  </a:cubicBezTo>
                  <a:lnTo>
                    <a:pt x="9218" y="36418"/>
                  </a:lnTo>
                  <a:cubicBezTo>
                    <a:pt x="9298" y="36232"/>
                    <a:pt x="9351" y="36046"/>
                    <a:pt x="9404" y="35860"/>
                  </a:cubicBezTo>
                  <a:lnTo>
                    <a:pt x="2338" y="33575"/>
                  </a:lnTo>
                  <a:close/>
                  <a:moveTo>
                    <a:pt x="95120" y="34479"/>
                  </a:moveTo>
                  <a:lnTo>
                    <a:pt x="88001" y="36630"/>
                  </a:lnTo>
                  <a:cubicBezTo>
                    <a:pt x="88055" y="36816"/>
                    <a:pt x="88108" y="37002"/>
                    <a:pt x="88161" y="37188"/>
                  </a:cubicBezTo>
                  <a:lnTo>
                    <a:pt x="95306" y="35116"/>
                  </a:lnTo>
                  <a:cubicBezTo>
                    <a:pt x="95226" y="34904"/>
                    <a:pt x="95173" y="34691"/>
                    <a:pt x="95120" y="34479"/>
                  </a:cubicBezTo>
                  <a:close/>
                  <a:moveTo>
                    <a:pt x="1435" y="36789"/>
                  </a:moveTo>
                  <a:lnTo>
                    <a:pt x="1276" y="37454"/>
                  </a:lnTo>
                  <a:lnTo>
                    <a:pt x="8501" y="39154"/>
                  </a:lnTo>
                  <a:cubicBezTo>
                    <a:pt x="8527" y="38968"/>
                    <a:pt x="8581" y="38755"/>
                    <a:pt x="8634" y="38596"/>
                  </a:cubicBezTo>
                  <a:lnTo>
                    <a:pt x="1435" y="36789"/>
                  </a:lnTo>
                  <a:close/>
                  <a:moveTo>
                    <a:pt x="95970" y="37693"/>
                  </a:moveTo>
                  <a:lnTo>
                    <a:pt x="88745" y="39366"/>
                  </a:lnTo>
                  <a:cubicBezTo>
                    <a:pt x="88772" y="39552"/>
                    <a:pt x="88825" y="39738"/>
                    <a:pt x="88851" y="39924"/>
                  </a:cubicBezTo>
                  <a:lnTo>
                    <a:pt x="96103" y="38357"/>
                  </a:lnTo>
                  <a:cubicBezTo>
                    <a:pt x="96076" y="38144"/>
                    <a:pt x="96023" y="37932"/>
                    <a:pt x="95970" y="37693"/>
                  </a:cubicBezTo>
                  <a:close/>
                  <a:moveTo>
                    <a:pt x="745" y="40057"/>
                  </a:moveTo>
                  <a:cubicBezTo>
                    <a:pt x="692" y="40296"/>
                    <a:pt x="665" y="40508"/>
                    <a:pt x="638" y="40721"/>
                  </a:cubicBezTo>
                  <a:lnTo>
                    <a:pt x="7943" y="41916"/>
                  </a:lnTo>
                  <a:cubicBezTo>
                    <a:pt x="7970" y="41757"/>
                    <a:pt x="7996" y="41544"/>
                    <a:pt x="8023" y="41358"/>
                  </a:cubicBezTo>
                  <a:lnTo>
                    <a:pt x="8049" y="41358"/>
                  </a:lnTo>
                  <a:lnTo>
                    <a:pt x="745" y="40057"/>
                  </a:lnTo>
                  <a:close/>
                  <a:moveTo>
                    <a:pt x="96608" y="40986"/>
                  </a:moveTo>
                  <a:lnTo>
                    <a:pt x="89276" y="42155"/>
                  </a:lnTo>
                  <a:cubicBezTo>
                    <a:pt x="89303" y="42341"/>
                    <a:pt x="89330" y="42527"/>
                    <a:pt x="89356" y="42713"/>
                  </a:cubicBezTo>
                  <a:lnTo>
                    <a:pt x="96687" y="41650"/>
                  </a:lnTo>
                  <a:lnTo>
                    <a:pt x="96608" y="40986"/>
                  </a:lnTo>
                  <a:close/>
                  <a:moveTo>
                    <a:pt x="267" y="43377"/>
                  </a:moveTo>
                  <a:cubicBezTo>
                    <a:pt x="240" y="43589"/>
                    <a:pt x="213" y="43828"/>
                    <a:pt x="187" y="44041"/>
                  </a:cubicBezTo>
                  <a:lnTo>
                    <a:pt x="7571" y="44732"/>
                  </a:lnTo>
                  <a:cubicBezTo>
                    <a:pt x="7598" y="44546"/>
                    <a:pt x="7624" y="44360"/>
                    <a:pt x="7651" y="44174"/>
                  </a:cubicBezTo>
                  <a:lnTo>
                    <a:pt x="7624" y="44174"/>
                  </a:lnTo>
                  <a:lnTo>
                    <a:pt x="267" y="43377"/>
                  </a:lnTo>
                  <a:close/>
                  <a:moveTo>
                    <a:pt x="97006" y="44307"/>
                  </a:moveTo>
                  <a:lnTo>
                    <a:pt x="89595" y="44971"/>
                  </a:lnTo>
                  <a:cubicBezTo>
                    <a:pt x="89622" y="45157"/>
                    <a:pt x="89648" y="45343"/>
                    <a:pt x="89648" y="45528"/>
                  </a:cubicBezTo>
                  <a:lnTo>
                    <a:pt x="97059" y="44971"/>
                  </a:lnTo>
                  <a:cubicBezTo>
                    <a:pt x="97059" y="44758"/>
                    <a:pt x="97006" y="44546"/>
                    <a:pt x="97006" y="44307"/>
                  </a:cubicBezTo>
                  <a:close/>
                  <a:moveTo>
                    <a:pt x="28" y="46724"/>
                  </a:moveTo>
                  <a:cubicBezTo>
                    <a:pt x="28" y="46936"/>
                    <a:pt x="1" y="47175"/>
                    <a:pt x="1" y="47388"/>
                  </a:cubicBezTo>
                  <a:lnTo>
                    <a:pt x="7412" y="47574"/>
                  </a:lnTo>
                  <a:cubicBezTo>
                    <a:pt x="7412" y="47388"/>
                    <a:pt x="7438" y="47175"/>
                    <a:pt x="7438" y="46989"/>
                  </a:cubicBezTo>
                  <a:lnTo>
                    <a:pt x="28" y="46724"/>
                  </a:lnTo>
                  <a:close/>
                  <a:moveTo>
                    <a:pt x="97192" y="47653"/>
                  </a:moveTo>
                  <a:lnTo>
                    <a:pt x="89781" y="47786"/>
                  </a:lnTo>
                  <a:cubicBezTo>
                    <a:pt x="89755" y="47972"/>
                    <a:pt x="89755" y="48185"/>
                    <a:pt x="89781" y="48371"/>
                  </a:cubicBezTo>
                  <a:lnTo>
                    <a:pt x="97192" y="48318"/>
                  </a:lnTo>
                  <a:lnTo>
                    <a:pt x="97192" y="47653"/>
                  </a:lnTo>
                  <a:close/>
                  <a:moveTo>
                    <a:pt x="89781" y="48583"/>
                  </a:moveTo>
                  <a:lnTo>
                    <a:pt x="89781" y="49141"/>
                  </a:lnTo>
                  <a:lnTo>
                    <a:pt x="97192" y="49247"/>
                  </a:lnTo>
                  <a:lnTo>
                    <a:pt x="97192" y="48583"/>
                  </a:lnTo>
                  <a:close/>
                  <a:moveTo>
                    <a:pt x="7412" y="49832"/>
                  </a:moveTo>
                  <a:lnTo>
                    <a:pt x="1" y="50044"/>
                  </a:lnTo>
                  <a:cubicBezTo>
                    <a:pt x="1" y="50257"/>
                    <a:pt x="1" y="50496"/>
                    <a:pt x="28" y="50708"/>
                  </a:cubicBezTo>
                  <a:lnTo>
                    <a:pt x="7438" y="50389"/>
                  </a:lnTo>
                  <a:lnTo>
                    <a:pt x="7412" y="49832"/>
                  </a:lnTo>
                  <a:close/>
                  <a:moveTo>
                    <a:pt x="89675" y="51425"/>
                  </a:moveTo>
                  <a:cubicBezTo>
                    <a:pt x="89648" y="51611"/>
                    <a:pt x="89648" y="51797"/>
                    <a:pt x="89622" y="51983"/>
                  </a:cubicBezTo>
                  <a:lnTo>
                    <a:pt x="97033" y="52594"/>
                  </a:lnTo>
                  <a:cubicBezTo>
                    <a:pt x="97033" y="52355"/>
                    <a:pt x="97059" y="52142"/>
                    <a:pt x="97086" y="51930"/>
                  </a:cubicBezTo>
                  <a:lnTo>
                    <a:pt x="89675" y="51425"/>
                  </a:lnTo>
                  <a:close/>
                  <a:moveTo>
                    <a:pt x="7598" y="52674"/>
                  </a:moveTo>
                  <a:lnTo>
                    <a:pt x="213" y="53391"/>
                  </a:lnTo>
                  <a:cubicBezTo>
                    <a:pt x="240" y="53603"/>
                    <a:pt x="267" y="53816"/>
                    <a:pt x="293" y="54055"/>
                  </a:cubicBezTo>
                  <a:lnTo>
                    <a:pt x="7651" y="53232"/>
                  </a:lnTo>
                  <a:lnTo>
                    <a:pt x="7598" y="52674"/>
                  </a:lnTo>
                  <a:close/>
                  <a:moveTo>
                    <a:pt x="89409" y="54241"/>
                  </a:moveTo>
                  <a:cubicBezTo>
                    <a:pt x="89356" y="54427"/>
                    <a:pt x="89330" y="54613"/>
                    <a:pt x="89330" y="54799"/>
                  </a:cubicBezTo>
                  <a:lnTo>
                    <a:pt x="96661" y="55914"/>
                  </a:lnTo>
                  <a:cubicBezTo>
                    <a:pt x="96687" y="55675"/>
                    <a:pt x="96714" y="55463"/>
                    <a:pt x="96740" y="55250"/>
                  </a:cubicBezTo>
                  <a:lnTo>
                    <a:pt x="89409" y="54241"/>
                  </a:lnTo>
                  <a:close/>
                  <a:moveTo>
                    <a:pt x="7970" y="55463"/>
                  </a:moveTo>
                  <a:lnTo>
                    <a:pt x="665" y="56711"/>
                  </a:lnTo>
                  <a:cubicBezTo>
                    <a:pt x="718" y="56924"/>
                    <a:pt x="745" y="57136"/>
                    <a:pt x="798" y="57375"/>
                  </a:cubicBezTo>
                  <a:lnTo>
                    <a:pt x="8102" y="56047"/>
                  </a:lnTo>
                  <a:cubicBezTo>
                    <a:pt x="8049" y="55835"/>
                    <a:pt x="7996" y="55649"/>
                    <a:pt x="7970" y="55463"/>
                  </a:cubicBezTo>
                  <a:close/>
                  <a:moveTo>
                    <a:pt x="88905" y="57030"/>
                  </a:moveTo>
                  <a:cubicBezTo>
                    <a:pt x="88854" y="57208"/>
                    <a:pt x="88827" y="57385"/>
                    <a:pt x="88779" y="57563"/>
                  </a:cubicBezTo>
                  <a:lnTo>
                    <a:pt x="88779" y="57563"/>
                  </a:lnTo>
                  <a:lnTo>
                    <a:pt x="88772" y="57561"/>
                  </a:lnTo>
                  <a:lnTo>
                    <a:pt x="88772" y="57588"/>
                  </a:lnTo>
                  <a:cubicBezTo>
                    <a:pt x="88774" y="57579"/>
                    <a:pt x="88776" y="57571"/>
                    <a:pt x="88779" y="57563"/>
                  </a:cubicBezTo>
                  <a:lnTo>
                    <a:pt x="88779" y="57563"/>
                  </a:lnTo>
                  <a:lnTo>
                    <a:pt x="96023" y="59208"/>
                  </a:lnTo>
                  <a:cubicBezTo>
                    <a:pt x="96076" y="58996"/>
                    <a:pt x="96130" y="58757"/>
                    <a:pt x="96156" y="58544"/>
                  </a:cubicBezTo>
                  <a:lnTo>
                    <a:pt x="88905" y="57030"/>
                  </a:lnTo>
                  <a:close/>
                  <a:moveTo>
                    <a:pt x="8554" y="58252"/>
                  </a:moveTo>
                  <a:lnTo>
                    <a:pt x="1329" y="59978"/>
                  </a:lnTo>
                  <a:lnTo>
                    <a:pt x="1488" y="60642"/>
                  </a:lnTo>
                  <a:lnTo>
                    <a:pt x="8687" y="58810"/>
                  </a:lnTo>
                  <a:cubicBezTo>
                    <a:pt x="8634" y="58624"/>
                    <a:pt x="8581" y="58438"/>
                    <a:pt x="8554" y="58252"/>
                  </a:cubicBezTo>
                  <a:close/>
                  <a:moveTo>
                    <a:pt x="88241" y="59766"/>
                  </a:moveTo>
                  <a:cubicBezTo>
                    <a:pt x="88161" y="59978"/>
                    <a:pt x="88134" y="60138"/>
                    <a:pt x="88081" y="60324"/>
                  </a:cubicBezTo>
                  <a:lnTo>
                    <a:pt x="95173" y="62449"/>
                  </a:lnTo>
                  <a:cubicBezTo>
                    <a:pt x="95253" y="62236"/>
                    <a:pt x="95306" y="62024"/>
                    <a:pt x="95359" y="61785"/>
                  </a:cubicBezTo>
                  <a:lnTo>
                    <a:pt x="88241" y="59766"/>
                  </a:lnTo>
                  <a:close/>
                  <a:moveTo>
                    <a:pt x="9298" y="60988"/>
                  </a:moveTo>
                  <a:lnTo>
                    <a:pt x="2232" y="63192"/>
                  </a:lnTo>
                  <a:cubicBezTo>
                    <a:pt x="2285" y="63405"/>
                    <a:pt x="2365" y="63644"/>
                    <a:pt x="2418" y="63856"/>
                  </a:cubicBezTo>
                  <a:lnTo>
                    <a:pt x="9484" y="61519"/>
                  </a:lnTo>
                  <a:cubicBezTo>
                    <a:pt x="9404" y="61333"/>
                    <a:pt x="9351" y="61147"/>
                    <a:pt x="9298" y="60988"/>
                  </a:cubicBezTo>
                  <a:close/>
                  <a:moveTo>
                    <a:pt x="87391" y="62475"/>
                  </a:moveTo>
                  <a:cubicBezTo>
                    <a:pt x="87311" y="62661"/>
                    <a:pt x="87231" y="62847"/>
                    <a:pt x="87178" y="63006"/>
                  </a:cubicBezTo>
                  <a:lnTo>
                    <a:pt x="94111" y="65610"/>
                  </a:lnTo>
                  <a:lnTo>
                    <a:pt x="94350" y="64972"/>
                  </a:lnTo>
                  <a:lnTo>
                    <a:pt x="87391" y="62475"/>
                  </a:lnTo>
                  <a:close/>
                  <a:moveTo>
                    <a:pt x="10254" y="63671"/>
                  </a:moveTo>
                  <a:lnTo>
                    <a:pt x="3348" y="66380"/>
                  </a:lnTo>
                  <a:cubicBezTo>
                    <a:pt x="3427" y="66592"/>
                    <a:pt x="3507" y="66778"/>
                    <a:pt x="3587" y="66991"/>
                  </a:cubicBezTo>
                  <a:lnTo>
                    <a:pt x="10466" y="64175"/>
                  </a:lnTo>
                  <a:lnTo>
                    <a:pt x="10254" y="63671"/>
                  </a:lnTo>
                  <a:close/>
                  <a:moveTo>
                    <a:pt x="86301" y="65105"/>
                  </a:moveTo>
                  <a:cubicBezTo>
                    <a:pt x="86250" y="65283"/>
                    <a:pt x="86175" y="65462"/>
                    <a:pt x="86099" y="65640"/>
                  </a:cubicBezTo>
                  <a:lnTo>
                    <a:pt x="86099" y="65640"/>
                  </a:lnTo>
                  <a:lnTo>
                    <a:pt x="86089" y="65636"/>
                  </a:lnTo>
                  <a:lnTo>
                    <a:pt x="86089" y="65663"/>
                  </a:lnTo>
                  <a:cubicBezTo>
                    <a:pt x="86092" y="65655"/>
                    <a:pt x="86095" y="65648"/>
                    <a:pt x="86099" y="65640"/>
                  </a:cubicBezTo>
                  <a:lnTo>
                    <a:pt x="86099" y="65640"/>
                  </a:lnTo>
                  <a:lnTo>
                    <a:pt x="92836" y="68717"/>
                  </a:lnTo>
                  <a:cubicBezTo>
                    <a:pt x="92915" y="68505"/>
                    <a:pt x="93022" y="68319"/>
                    <a:pt x="93101" y="68106"/>
                  </a:cubicBezTo>
                  <a:lnTo>
                    <a:pt x="86301" y="65105"/>
                  </a:lnTo>
                  <a:close/>
                  <a:moveTo>
                    <a:pt x="11370" y="66247"/>
                  </a:moveTo>
                  <a:lnTo>
                    <a:pt x="4676" y="69435"/>
                  </a:lnTo>
                  <a:lnTo>
                    <a:pt x="4968" y="70045"/>
                  </a:lnTo>
                  <a:lnTo>
                    <a:pt x="11635" y="66752"/>
                  </a:lnTo>
                  <a:cubicBezTo>
                    <a:pt x="11529" y="66592"/>
                    <a:pt x="11449" y="66406"/>
                    <a:pt x="11370" y="66247"/>
                  </a:cubicBezTo>
                  <a:close/>
                  <a:moveTo>
                    <a:pt x="85080" y="67681"/>
                  </a:moveTo>
                  <a:lnTo>
                    <a:pt x="84814" y="68186"/>
                  </a:lnTo>
                  <a:lnTo>
                    <a:pt x="91348" y="71719"/>
                  </a:lnTo>
                  <a:lnTo>
                    <a:pt x="91640" y="71135"/>
                  </a:lnTo>
                  <a:lnTo>
                    <a:pt x="85080" y="67681"/>
                  </a:lnTo>
                  <a:close/>
                  <a:moveTo>
                    <a:pt x="12671" y="68744"/>
                  </a:moveTo>
                  <a:lnTo>
                    <a:pt x="12671" y="68770"/>
                  </a:lnTo>
                  <a:lnTo>
                    <a:pt x="6217" y="72383"/>
                  </a:lnTo>
                  <a:cubicBezTo>
                    <a:pt x="6323" y="72595"/>
                    <a:pt x="6429" y="72781"/>
                    <a:pt x="6535" y="72967"/>
                  </a:cubicBezTo>
                  <a:lnTo>
                    <a:pt x="12963" y="69249"/>
                  </a:lnTo>
                  <a:cubicBezTo>
                    <a:pt x="12857" y="69089"/>
                    <a:pt x="12777" y="68930"/>
                    <a:pt x="12671" y="68744"/>
                  </a:cubicBezTo>
                  <a:close/>
                  <a:moveTo>
                    <a:pt x="83698" y="70152"/>
                  </a:moveTo>
                  <a:lnTo>
                    <a:pt x="83380" y="70630"/>
                  </a:lnTo>
                  <a:lnTo>
                    <a:pt x="89648" y="74614"/>
                  </a:lnTo>
                  <a:cubicBezTo>
                    <a:pt x="89781" y="74428"/>
                    <a:pt x="89887" y="74242"/>
                    <a:pt x="89994" y="74056"/>
                  </a:cubicBezTo>
                  <a:lnTo>
                    <a:pt x="83698" y="70152"/>
                  </a:lnTo>
                  <a:close/>
                  <a:moveTo>
                    <a:pt x="14132" y="71161"/>
                  </a:moveTo>
                  <a:lnTo>
                    <a:pt x="7943" y="75252"/>
                  </a:lnTo>
                  <a:cubicBezTo>
                    <a:pt x="8076" y="75438"/>
                    <a:pt x="8182" y="75624"/>
                    <a:pt x="8315" y="75810"/>
                  </a:cubicBezTo>
                  <a:lnTo>
                    <a:pt x="14451" y="71639"/>
                  </a:lnTo>
                  <a:cubicBezTo>
                    <a:pt x="14345" y="71480"/>
                    <a:pt x="14238" y="71320"/>
                    <a:pt x="14132" y="71161"/>
                  </a:cubicBezTo>
                  <a:close/>
                  <a:moveTo>
                    <a:pt x="82131" y="72489"/>
                  </a:moveTo>
                  <a:lnTo>
                    <a:pt x="81786" y="72967"/>
                  </a:lnTo>
                  <a:lnTo>
                    <a:pt x="87762" y="77350"/>
                  </a:lnTo>
                  <a:lnTo>
                    <a:pt x="88161" y="76819"/>
                  </a:lnTo>
                  <a:lnTo>
                    <a:pt x="82131" y="72489"/>
                  </a:lnTo>
                  <a:close/>
                  <a:moveTo>
                    <a:pt x="15779" y="73472"/>
                  </a:moveTo>
                  <a:lnTo>
                    <a:pt x="9882" y="77961"/>
                  </a:lnTo>
                  <a:cubicBezTo>
                    <a:pt x="10015" y="78147"/>
                    <a:pt x="10148" y="78333"/>
                    <a:pt x="10281" y="78492"/>
                  </a:cubicBezTo>
                  <a:lnTo>
                    <a:pt x="16124" y="73924"/>
                  </a:lnTo>
                  <a:lnTo>
                    <a:pt x="15779" y="73472"/>
                  </a:lnTo>
                  <a:close/>
                  <a:moveTo>
                    <a:pt x="80378" y="74747"/>
                  </a:moveTo>
                  <a:lnTo>
                    <a:pt x="80033" y="75199"/>
                  </a:lnTo>
                  <a:lnTo>
                    <a:pt x="85664" y="80006"/>
                  </a:lnTo>
                  <a:cubicBezTo>
                    <a:pt x="85823" y="79820"/>
                    <a:pt x="85956" y="79661"/>
                    <a:pt x="86089" y="79475"/>
                  </a:cubicBezTo>
                  <a:lnTo>
                    <a:pt x="80378" y="74747"/>
                  </a:lnTo>
                  <a:close/>
                  <a:moveTo>
                    <a:pt x="17585" y="75677"/>
                  </a:moveTo>
                  <a:lnTo>
                    <a:pt x="11981" y="80564"/>
                  </a:lnTo>
                  <a:lnTo>
                    <a:pt x="12432" y="81069"/>
                  </a:lnTo>
                  <a:lnTo>
                    <a:pt x="17957" y="76102"/>
                  </a:lnTo>
                  <a:cubicBezTo>
                    <a:pt x="17824" y="75969"/>
                    <a:pt x="17691" y="75810"/>
                    <a:pt x="17585" y="75677"/>
                  </a:cubicBezTo>
                  <a:close/>
                  <a:moveTo>
                    <a:pt x="78492" y="76872"/>
                  </a:moveTo>
                  <a:lnTo>
                    <a:pt x="78120" y="77297"/>
                  </a:lnTo>
                  <a:lnTo>
                    <a:pt x="83433" y="82450"/>
                  </a:lnTo>
                  <a:cubicBezTo>
                    <a:pt x="83566" y="82291"/>
                    <a:pt x="83725" y="82131"/>
                    <a:pt x="83884" y="81972"/>
                  </a:cubicBezTo>
                  <a:lnTo>
                    <a:pt x="78492" y="76872"/>
                  </a:lnTo>
                  <a:close/>
                  <a:moveTo>
                    <a:pt x="19524" y="77749"/>
                  </a:moveTo>
                  <a:lnTo>
                    <a:pt x="14291" y="83008"/>
                  </a:lnTo>
                  <a:lnTo>
                    <a:pt x="14743" y="83459"/>
                  </a:lnTo>
                  <a:lnTo>
                    <a:pt x="19923" y="78147"/>
                  </a:lnTo>
                  <a:lnTo>
                    <a:pt x="19524" y="77749"/>
                  </a:lnTo>
                  <a:close/>
                  <a:moveTo>
                    <a:pt x="76473" y="78864"/>
                  </a:moveTo>
                  <a:lnTo>
                    <a:pt x="76048" y="79263"/>
                  </a:lnTo>
                  <a:lnTo>
                    <a:pt x="81016" y="84788"/>
                  </a:lnTo>
                  <a:lnTo>
                    <a:pt x="81494" y="84336"/>
                  </a:lnTo>
                  <a:lnTo>
                    <a:pt x="76473" y="78864"/>
                  </a:lnTo>
                  <a:close/>
                  <a:moveTo>
                    <a:pt x="21596" y="79688"/>
                  </a:moveTo>
                  <a:lnTo>
                    <a:pt x="16735" y="85292"/>
                  </a:lnTo>
                  <a:lnTo>
                    <a:pt x="17240" y="85717"/>
                  </a:lnTo>
                  <a:lnTo>
                    <a:pt x="22021" y="80059"/>
                  </a:lnTo>
                  <a:lnTo>
                    <a:pt x="21596" y="79688"/>
                  </a:lnTo>
                  <a:close/>
                  <a:moveTo>
                    <a:pt x="74322" y="80724"/>
                  </a:moveTo>
                  <a:lnTo>
                    <a:pt x="73897" y="81069"/>
                  </a:lnTo>
                  <a:lnTo>
                    <a:pt x="78466" y="86913"/>
                  </a:lnTo>
                  <a:lnTo>
                    <a:pt x="78970" y="86514"/>
                  </a:lnTo>
                  <a:lnTo>
                    <a:pt x="74322" y="80724"/>
                  </a:lnTo>
                  <a:close/>
                  <a:moveTo>
                    <a:pt x="23801" y="81467"/>
                  </a:moveTo>
                  <a:lnTo>
                    <a:pt x="19312" y="87391"/>
                  </a:lnTo>
                  <a:lnTo>
                    <a:pt x="19843" y="87789"/>
                  </a:lnTo>
                  <a:lnTo>
                    <a:pt x="24252" y="81813"/>
                  </a:lnTo>
                  <a:lnTo>
                    <a:pt x="23801" y="81467"/>
                  </a:lnTo>
                  <a:close/>
                  <a:moveTo>
                    <a:pt x="72064" y="82424"/>
                  </a:moveTo>
                  <a:cubicBezTo>
                    <a:pt x="71905" y="82530"/>
                    <a:pt x="71772" y="82636"/>
                    <a:pt x="71613" y="82742"/>
                  </a:cubicBezTo>
                  <a:lnTo>
                    <a:pt x="75756" y="88905"/>
                  </a:lnTo>
                  <a:lnTo>
                    <a:pt x="76314" y="88506"/>
                  </a:lnTo>
                  <a:lnTo>
                    <a:pt x="72064" y="82424"/>
                  </a:lnTo>
                  <a:close/>
                  <a:moveTo>
                    <a:pt x="26112" y="83088"/>
                  </a:moveTo>
                  <a:lnTo>
                    <a:pt x="26112" y="83114"/>
                  </a:lnTo>
                  <a:lnTo>
                    <a:pt x="22074" y="89330"/>
                  </a:lnTo>
                  <a:cubicBezTo>
                    <a:pt x="22260" y="89436"/>
                    <a:pt x="22446" y="89569"/>
                    <a:pt x="22632" y="89675"/>
                  </a:cubicBezTo>
                  <a:lnTo>
                    <a:pt x="26590" y="83406"/>
                  </a:lnTo>
                  <a:cubicBezTo>
                    <a:pt x="26430" y="83300"/>
                    <a:pt x="26271" y="83194"/>
                    <a:pt x="26112" y="83088"/>
                  </a:cubicBezTo>
                  <a:close/>
                  <a:moveTo>
                    <a:pt x="69700" y="83964"/>
                  </a:moveTo>
                  <a:cubicBezTo>
                    <a:pt x="69514" y="84044"/>
                    <a:pt x="69355" y="84150"/>
                    <a:pt x="69195" y="84256"/>
                  </a:cubicBezTo>
                  <a:lnTo>
                    <a:pt x="72941" y="90658"/>
                  </a:lnTo>
                  <a:lnTo>
                    <a:pt x="73499" y="90313"/>
                  </a:lnTo>
                  <a:lnTo>
                    <a:pt x="69700" y="83964"/>
                  </a:lnTo>
                  <a:close/>
                  <a:moveTo>
                    <a:pt x="28555" y="84575"/>
                  </a:moveTo>
                  <a:lnTo>
                    <a:pt x="24943" y="91056"/>
                  </a:lnTo>
                  <a:lnTo>
                    <a:pt x="25527" y="91375"/>
                  </a:lnTo>
                  <a:lnTo>
                    <a:pt x="29060" y="84867"/>
                  </a:lnTo>
                  <a:lnTo>
                    <a:pt x="28555" y="84575"/>
                  </a:lnTo>
                  <a:close/>
                  <a:moveTo>
                    <a:pt x="67203" y="85319"/>
                  </a:moveTo>
                  <a:lnTo>
                    <a:pt x="66699" y="85584"/>
                  </a:lnTo>
                  <a:lnTo>
                    <a:pt x="69966" y="92225"/>
                  </a:lnTo>
                  <a:lnTo>
                    <a:pt x="70577" y="91933"/>
                  </a:lnTo>
                  <a:lnTo>
                    <a:pt x="67203" y="85319"/>
                  </a:lnTo>
                  <a:close/>
                  <a:moveTo>
                    <a:pt x="31079" y="85877"/>
                  </a:moveTo>
                  <a:lnTo>
                    <a:pt x="27918" y="92597"/>
                  </a:lnTo>
                  <a:lnTo>
                    <a:pt x="28529" y="92863"/>
                  </a:lnTo>
                  <a:lnTo>
                    <a:pt x="31610" y="86116"/>
                  </a:lnTo>
                  <a:lnTo>
                    <a:pt x="31079" y="85877"/>
                  </a:lnTo>
                  <a:close/>
                  <a:moveTo>
                    <a:pt x="64653" y="86514"/>
                  </a:moveTo>
                  <a:lnTo>
                    <a:pt x="64122" y="86727"/>
                  </a:lnTo>
                  <a:lnTo>
                    <a:pt x="66911" y="93606"/>
                  </a:lnTo>
                  <a:cubicBezTo>
                    <a:pt x="67124" y="93527"/>
                    <a:pt x="67336" y="93420"/>
                    <a:pt x="67549" y="93341"/>
                  </a:cubicBezTo>
                  <a:lnTo>
                    <a:pt x="64653" y="86514"/>
                  </a:lnTo>
                  <a:close/>
                  <a:moveTo>
                    <a:pt x="33682" y="86992"/>
                  </a:moveTo>
                  <a:lnTo>
                    <a:pt x="30999" y="93898"/>
                  </a:lnTo>
                  <a:lnTo>
                    <a:pt x="31610" y="94137"/>
                  </a:lnTo>
                  <a:lnTo>
                    <a:pt x="34213" y="87178"/>
                  </a:lnTo>
                  <a:lnTo>
                    <a:pt x="33682" y="86992"/>
                  </a:lnTo>
                  <a:close/>
                  <a:moveTo>
                    <a:pt x="61997" y="87523"/>
                  </a:moveTo>
                  <a:lnTo>
                    <a:pt x="61466" y="87709"/>
                  </a:lnTo>
                  <a:lnTo>
                    <a:pt x="63803" y="94748"/>
                  </a:lnTo>
                  <a:lnTo>
                    <a:pt x="64414" y="94536"/>
                  </a:lnTo>
                  <a:lnTo>
                    <a:pt x="61997" y="87523"/>
                  </a:lnTo>
                  <a:close/>
                  <a:moveTo>
                    <a:pt x="36365" y="87922"/>
                  </a:moveTo>
                  <a:lnTo>
                    <a:pt x="34160" y="95014"/>
                  </a:lnTo>
                  <a:cubicBezTo>
                    <a:pt x="34372" y="95094"/>
                    <a:pt x="34585" y="95147"/>
                    <a:pt x="34797" y="95200"/>
                  </a:cubicBezTo>
                  <a:lnTo>
                    <a:pt x="36922" y="88081"/>
                  </a:lnTo>
                  <a:lnTo>
                    <a:pt x="36365" y="87922"/>
                  </a:lnTo>
                  <a:close/>
                  <a:moveTo>
                    <a:pt x="59288" y="88347"/>
                  </a:moveTo>
                  <a:lnTo>
                    <a:pt x="58757" y="88506"/>
                  </a:lnTo>
                  <a:lnTo>
                    <a:pt x="60563" y="95678"/>
                  </a:lnTo>
                  <a:lnTo>
                    <a:pt x="61227" y="95519"/>
                  </a:lnTo>
                  <a:lnTo>
                    <a:pt x="59288" y="88347"/>
                  </a:lnTo>
                  <a:close/>
                  <a:moveTo>
                    <a:pt x="39100" y="88666"/>
                  </a:moveTo>
                  <a:lnTo>
                    <a:pt x="37374" y="95891"/>
                  </a:lnTo>
                  <a:lnTo>
                    <a:pt x="38038" y="96023"/>
                  </a:lnTo>
                  <a:lnTo>
                    <a:pt x="39632" y="88798"/>
                  </a:lnTo>
                  <a:lnTo>
                    <a:pt x="39100" y="88666"/>
                  </a:lnTo>
                  <a:close/>
                  <a:moveTo>
                    <a:pt x="56525" y="88984"/>
                  </a:moveTo>
                  <a:lnTo>
                    <a:pt x="55994" y="89091"/>
                  </a:lnTo>
                  <a:lnTo>
                    <a:pt x="57296" y="96395"/>
                  </a:lnTo>
                  <a:lnTo>
                    <a:pt x="57960" y="96262"/>
                  </a:lnTo>
                  <a:lnTo>
                    <a:pt x="56525" y="88984"/>
                  </a:lnTo>
                  <a:close/>
                  <a:moveTo>
                    <a:pt x="41863" y="89223"/>
                  </a:moveTo>
                  <a:lnTo>
                    <a:pt x="40668" y="96528"/>
                  </a:lnTo>
                  <a:lnTo>
                    <a:pt x="41332" y="96634"/>
                  </a:lnTo>
                  <a:lnTo>
                    <a:pt x="42421" y="89303"/>
                  </a:lnTo>
                  <a:lnTo>
                    <a:pt x="41863" y="89223"/>
                  </a:lnTo>
                  <a:close/>
                  <a:moveTo>
                    <a:pt x="53736" y="89436"/>
                  </a:moveTo>
                  <a:lnTo>
                    <a:pt x="53178" y="89516"/>
                  </a:lnTo>
                  <a:lnTo>
                    <a:pt x="53975" y="96900"/>
                  </a:lnTo>
                  <a:lnTo>
                    <a:pt x="54639" y="96820"/>
                  </a:lnTo>
                  <a:lnTo>
                    <a:pt x="53736" y="89436"/>
                  </a:lnTo>
                  <a:close/>
                  <a:moveTo>
                    <a:pt x="44679" y="89569"/>
                  </a:moveTo>
                  <a:lnTo>
                    <a:pt x="43988" y="96953"/>
                  </a:lnTo>
                  <a:lnTo>
                    <a:pt x="44652" y="97006"/>
                  </a:lnTo>
                  <a:lnTo>
                    <a:pt x="45236" y="89622"/>
                  </a:lnTo>
                  <a:lnTo>
                    <a:pt x="44679" y="89569"/>
                  </a:lnTo>
                  <a:close/>
                  <a:moveTo>
                    <a:pt x="50921" y="89702"/>
                  </a:moveTo>
                  <a:lnTo>
                    <a:pt x="50336" y="89728"/>
                  </a:lnTo>
                  <a:lnTo>
                    <a:pt x="50682" y="97139"/>
                  </a:lnTo>
                  <a:lnTo>
                    <a:pt x="51346" y="97112"/>
                  </a:lnTo>
                  <a:lnTo>
                    <a:pt x="50921" y="89702"/>
                  </a:lnTo>
                  <a:close/>
                  <a:moveTo>
                    <a:pt x="47494" y="89755"/>
                  </a:moveTo>
                  <a:lnTo>
                    <a:pt x="47308" y="97166"/>
                  </a:lnTo>
                  <a:lnTo>
                    <a:pt x="47972" y="97166"/>
                  </a:lnTo>
                  <a:lnTo>
                    <a:pt x="48079" y="89755"/>
                  </a:lnTo>
                  <a:close/>
                </a:path>
              </a:pathLst>
            </a:custGeom>
            <a:solidFill>
              <a:schemeClr val="lt1"/>
            </a:solidFill>
            <a:ln w="0">
              <a:noFill/>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000000"/>
                </a:solidFill>
                <a:latin typeface="Arial"/>
              </a:endParaRPr>
            </a:p>
          </p:txBody>
        </p:sp>
        <p:sp>
          <p:nvSpPr>
            <p:cNvPr id="157" name="Google Shape;115;p9"/>
            <p:cNvSpPr/>
            <p:nvPr/>
          </p:nvSpPr>
          <p:spPr>
            <a:xfrm>
              <a:off x="7924320" y="-288360"/>
              <a:ext cx="745920" cy="1305720"/>
            </a:xfrm>
            <a:custGeom>
              <a:avLst/>
              <a:gdLst>
                <a:gd name="textAreaLeft" fmla="*/ 0 w 745920"/>
                <a:gd name="textAreaRight" fmla="*/ 746280 w 745920"/>
                <a:gd name="textAreaTop" fmla="*/ 0 h 1305720"/>
                <a:gd name="textAreaBottom" fmla="*/ 1306080 h 1305720"/>
              </a:gdLst>
              <a:ahLst/>
              <a:rect l="textAreaLeft" t="textAreaTop" r="textAreaRight" b="textAreaBottom"/>
              <a:pathLst>
                <a:path w="29856" h="52248">
                  <a:moveTo>
                    <a:pt x="20668" y="8089"/>
                  </a:moveTo>
                  <a:cubicBezTo>
                    <a:pt x="20666" y="8116"/>
                    <a:pt x="20665" y="8144"/>
                    <a:pt x="20664" y="8171"/>
                  </a:cubicBezTo>
                  <a:cubicBezTo>
                    <a:pt x="20665" y="8144"/>
                    <a:pt x="20667" y="8116"/>
                    <a:pt x="20668" y="8089"/>
                  </a:cubicBezTo>
                  <a:close/>
                  <a:moveTo>
                    <a:pt x="24585" y="4346"/>
                  </a:moveTo>
                  <a:cubicBezTo>
                    <a:pt x="26590" y="4346"/>
                    <a:pt x="27886" y="4872"/>
                    <a:pt x="28285" y="5736"/>
                  </a:cubicBezTo>
                  <a:cubicBezTo>
                    <a:pt x="28913" y="7071"/>
                    <a:pt x="27420" y="9193"/>
                    <a:pt x="24671" y="11235"/>
                  </a:cubicBezTo>
                  <a:lnTo>
                    <a:pt x="24435" y="11235"/>
                  </a:lnTo>
                  <a:cubicBezTo>
                    <a:pt x="24042" y="11235"/>
                    <a:pt x="23571" y="11235"/>
                    <a:pt x="23099" y="11314"/>
                  </a:cubicBezTo>
                  <a:cubicBezTo>
                    <a:pt x="19642" y="11707"/>
                    <a:pt x="16185" y="12649"/>
                    <a:pt x="12885" y="14142"/>
                  </a:cubicBezTo>
                  <a:cubicBezTo>
                    <a:pt x="10136" y="15242"/>
                    <a:pt x="7464" y="16735"/>
                    <a:pt x="5029" y="18542"/>
                  </a:cubicBezTo>
                  <a:cubicBezTo>
                    <a:pt x="3222" y="18542"/>
                    <a:pt x="1965" y="18071"/>
                    <a:pt x="1572" y="17206"/>
                  </a:cubicBezTo>
                  <a:cubicBezTo>
                    <a:pt x="550" y="14849"/>
                    <a:pt x="5814" y="10292"/>
                    <a:pt x="13043" y="7150"/>
                  </a:cubicBezTo>
                  <a:cubicBezTo>
                    <a:pt x="15085" y="6286"/>
                    <a:pt x="17128" y="5578"/>
                    <a:pt x="19249" y="5107"/>
                  </a:cubicBezTo>
                  <a:cubicBezTo>
                    <a:pt x="20170" y="5798"/>
                    <a:pt x="20716" y="6938"/>
                    <a:pt x="20668" y="8089"/>
                  </a:cubicBezTo>
                  <a:lnTo>
                    <a:pt x="20668" y="8089"/>
                  </a:lnTo>
                  <a:cubicBezTo>
                    <a:pt x="20775" y="6395"/>
                    <a:pt x="21790" y="4941"/>
                    <a:pt x="23413" y="4400"/>
                  </a:cubicBezTo>
                  <a:cubicBezTo>
                    <a:pt x="23827" y="4363"/>
                    <a:pt x="24218" y="4346"/>
                    <a:pt x="24585" y="4346"/>
                  </a:cubicBezTo>
                  <a:close/>
                  <a:moveTo>
                    <a:pt x="24121" y="11707"/>
                  </a:moveTo>
                  <a:cubicBezTo>
                    <a:pt x="21842" y="13278"/>
                    <a:pt x="19407" y="14692"/>
                    <a:pt x="16814" y="15792"/>
                  </a:cubicBezTo>
                  <a:cubicBezTo>
                    <a:pt x="13278" y="17364"/>
                    <a:pt x="9586" y="18306"/>
                    <a:pt x="5736" y="18542"/>
                  </a:cubicBezTo>
                  <a:cubicBezTo>
                    <a:pt x="8014" y="16971"/>
                    <a:pt x="10528" y="15556"/>
                    <a:pt x="13121" y="14457"/>
                  </a:cubicBezTo>
                  <a:cubicBezTo>
                    <a:pt x="16264" y="13042"/>
                    <a:pt x="19721" y="12100"/>
                    <a:pt x="23178" y="11707"/>
                  </a:cubicBezTo>
                  <a:close/>
                  <a:moveTo>
                    <a:pt x="24828" y="11707"/>
                  </a:moveTo>
                  <a:cubicBezTo>
                    <a:pt x="26713" y="11785"/>
                    <a:pt x="27970" y="12257"/>
                    <a:pt x="28285" y="13121"/>
                  </a:cubicBezTo>
                  <a:cubicBezTo>
                    <a:pt x="28835" y="14457"/>
                    <a:pt x="27420" y="16499"/>
                    <a:pt x="24671" y="18621"/>
                  </a:cubicBezTo>
                  <a:lnTo>
                    <a:pt x="24435" y="18621"/>
                  </a:lnTo>
                  <a:cubicBezTo>
                    <a:pt x="24042" y="18621"/>
                    <a:pt x="23571" y="18699"/>
                    <a:pt x="23099" y="18699"/>
                  </a:cubicBezTo>
                  <a:cubicBezTo>
                    <a:pt x="19564" y="19092"/>
                    <a:pt x="16185" y="20035"/>
                    <a:pt x="12885" y="21528"/>
                  </a:cubicBezTo>
                  <a:cubicBezTo>
                    <a:pt x="10136" y="22628"/>
                    <a:pt x="7464" y="24120"/>
                    <a:pt x="5029" y="25927"/>
                  </a:cubicBezTo>
                  <a:cubicBezTo>
                    <a:pt x="3222" y="25849"/>
                    <a:pt x="1965" y="25377"/>
                    <a:pt x="1572" y="24592"/>
                  </a:cubicBezTo>
                  <a:cubicBezTo>
                    <a:pt x="943" y="23256"/>
                    <a:pt x="2436" y="21135"/>
                    <a:pt x="5186" y="19092"/>
                  </a:cubicBezTo>
                  <a:cubicBezTo>
                    <a:pt x="8093" y="19092"/>
                    <a:pt x="12414" y="18149"/>
                    <a:pt x="16971" y="16185"/>
                  </a:cubicBezTo>
                  <a:cubicBezTo>
                    <a:pt x="19721" y="15007"/>
                    <a:pt x="22392" y="13514"/>
                    <a:pt x="24828" y="11707"/>
                  </a:cubicBezTo>
                  <a:close/>
                  <a:moveTo>
                    <a:pt x="24121" y="19092"/>
                  </a:moveTo>
                  <a:cubicBezTo>
                    <a:pt x="21842" y="20663"/>
                    <a:pt x="19407" y="22078"/>
                    <a:pt x="16814" y="23178"/>
                  </a:cubicBezTo>
                  <a:cubicBezTo>
                    <a:pt x="13278" y="24749"/>
                    <a:pt x="9586" y="25692"/>
                    <a:pt x="5736" y="25927"/>
                  </a:cubicBezTo>
                  <a:cubicBezTo>
                    <a:pt x="8014" y="24356"/>
                    <a:pt x="10528" y="22942"/>
                    <a:pt x="13121" y="21842"/>
                  </a:cubicBezTo>
                  <a:cubicBezTo>
                    <a:pt x="16264" y="20428"/>
                    <a:pt x="19721" y="19485"/>
                    <a:pt x="23178" y="19092"/>
                  </a:cubicBezTo>
                  <a:close/>
                  <a:moveTo>
                    <a:pt x="24042" y="26399"/>
                  </a:moveTo>
                  <a:lnTo>
                    <a:pt x="24042" y="26477"/>
                  </a:lnTo>
                  <a:cubicBezTo>
                    <a:pt x="21764" y="28049"/>
                    <a:pt x="19328" y="29384"/>
                    <a:pt x="16814" y="30484"/>
                  </a:cubicBezTo>
                  <a:cubicBezTo>
                    <a:pt x="13278" y="31977"/>
                    <a:pt x="9586" y="32998"/>
                    <a:pt x="5814" y="33234"/>
                  </a:cubicBezTo>
                  <a:cubicBezTo>
                    <a:pt x="8093" y="31663"/>
                    <a:pt x="10528" y="30249"/>
                    <a:pt x="13043" y="29227"/>
                  </a:cubicBezTo>
                  <a:cubicBezTo>
                    <a:pt x="16264" y="27734"/>
                    <a:pt x="19642" y="26870"/>
                    <a:pt x="23178" y="26477"/>
                  </a:cubicBezTo>
                  <a:cubicBezTo>
                    <a:pt x="23492" y="26399"/>
                    <a:pt x="23806" y="26399"/>
                    <a:pt x="24042" y="26399"/>
                  </a:cubicBezTo>
                  <a:close/>
                  <a:moveTo>
                    <a:pt x="24828" y="19092"/>
                  </a:moveTo>
                  <a:cubicBezTo>
                    <a:pt x="26713" y="19092"/>
                    <a:pt x="27970" y="19642"/>
                    <a:pt x="28285" y="20428"/>
                  </a:cubicBezTo>
                  <a:cubicBezTo>
                    <a:pt x="28835" y="21842"/>
                    <a:pt x="27420" y="23885"/>
                    <a:pt x="24592" y="26006"/>
                  </a:cubicBezTo>
                  <a:lnTo>
                    <a:pt x="24435" y="26006"/>
                  </a:lnTo>
                  <a:cubicBezTo>
                    <a:pt x="24042" y="26006"/>
                    <a:pt x="23571" y="26006"/>
                    <a:pt x="23099" y="26085"/>
                  </a:cubicBezTo>
                  <a:cubicBezTo>
                    <a:pt x="19564" y="26477"/>
                    <a:pt x="16185" y="27420"/>
                    <a:pt x="12885" y="28913"/>
                  </a:cubicBezTo>
                  <a:cubicBezTo>
                    <a:pt x="10136" y="30013"/>
                    <a:pt x="7464" y="31506"/>
                    <a:pt x="5029" y="33313"/>
                  </a:cubicBezTo>
                  <a:cubicBezTo>
                    <a:pt x="3222" y="33156"/>
                    <a:pt x="1965" y="32763"/>
                    <a:pt x="1572" y="31820"/>
                  </a:cubicBezTo>
                  <a:lnTo>
                    <a:pt x="1572" y="31899"/>
                  </a:lnTo>
                  <a:cubicBezTo>
                    <a:pt x="943" y="30563"/>
                    <a:pt x="2436" y="28520"/>
                    <a:pt x="5186" y="26399"/>
                  </a:cubicBezTo>
                  <a:cubicBezTo>
                    <a:pt x="5290" y="26402"/>
                    <a:pt x="5396" y="26403"/>
                    <a:pt x="5503" y="26403"/>
                  </a:cubicBezTo>
                  <a:cubicBezTo>
                    <a:pt x="8403" y="26403"/>
                    <a:pt x="12577" y="25386"/>
                    <a:pt x="16971" y="23492"/>
                  </a:cubicBezTo>
                  <a:cubicBezTo>
                    <a:pt x="19721" y="22392"/>
                    <a:pt x="22392" y="20899"/>
                    <a:pt x="24828" y="19092"/>
                  </a:cubicBezTo>
                  <a:close/>
                  <a:moveTo>
                    <a:pt x="24121" y="33784"/>
                  </a:moveTo>
                  <a:cubicBezTo>
                    <a:pt x="21842" y="35434"/>
                    <a:pt x="19328" y="36770"/>
                    <a:pt x="16735" y="37870"/>
                  </a:cubicBezTo>
                  <a:cubicBezTo>
                    <a:pt x="13314" y="39425"/>
                    <a:pt x="9662" y="40364"/>
                    <a:pt x="5855" y="40612"/>
                  </a:cubicBezTo>
                  <a:lnTo>
                    <a:pt x="5855" y="40612"/>
                  </a:lnTo>
                  <a:cubicBezTo>
                    <a:pt x="8099" y="38999"/>
                    <a:pt x="10495" y="37615"/>
                    <a:pt x="13043" y="36534"/>
                  </a:cubicBezTo>
                  <a:cubicBezTo>
                    <a:pt x="16264" y="35120"/>
                    <a:pt x="19642" y="34177"/>
                    <a:pt x="23099" y="33784"/>
                  </a:cubicBezTo>
                  <a:close/>
                  <a:moveTo>
                    <a:pt x="24828" y="26399"/>
                  </a:moveTo>
                  <a:cubicBezTo>
                    <a:pt x="26713" y="26399"/>
                    <a:pt x="27970" y="26949"/>
                    <a:pt x="28363" y="27813"/>
                  </a:cubicBezTo>
                  <a:cubicBezTo>
                    <a:pt x="28913" y="29149"/>
                    <a:pt x="27420" y="31191"/>
                    <a:pt x="24671" y="33313"/>
                  </a:cubicBezTo>
                  <a:lnTo>
                    <a:pt x="24671" y="33391"/>
                  </a:lnTo>
                  <a:lnTo>
                    <a:pt x="23099" y="33391"/>
                  </a:lnTo>
                  <a:cubicBezTo>
                    <a:pt x="19564" y="33784"/>
                    <a:pt x="16107" y="34727"/>
                    <a:pt x="12885" y="36141"/>
                  </a:cubicBezTo>
                  <a:cubicBezTo>
                    <a:pt x="10136" y="37320"/>
                    <a:pt x="7464" y="38812"/>
                    <a:pt x="5029" y="40620"/>
                  </a:cubicBezTo>
                  <a:cubicBezTo>
                    <a:pt x="3222" y="40541"/>
                    <a:pt x="1965" y="40148"/>
                    <a:pt x="1572" y="39205"/>
                  </a:cubicBezTo>
                  <a:cubicBezTo>
                    <a:pt x="1022" y="37870"/>
                    <a:pt x="2515" y="35748"/>
                    <a:pt x="5264" y="33706"/>
                  </a:cubicBezTo>
                  <a:cubicBezTo>
                    <a:pt x="8171" y="33706"/>
                    <a:pt x="12493" y="32763"/>
                    <a:pt x="16971" y="30799"/>
                  </a:cubicBezTo>
                  <a:cubicBezTo>
                    <a:pt x="19799" y="29699"/>
                    <a:pt x="22392" y="28206"/>
                    <a:pt x="24828" y="26399"/>
                  </a:cubicBezTo>
                  <a:close/>
                  <a:moveTo>
                    <a:pt x="24828" y="33784"/>
                  </a:moveTo>
                  <a:cubicBezTo>
                    <a:pt x="26792" y="33784"/>
                    <a:pt x="27970" y="34256"/>
                    <a:pt x="28285" y="35120"/>
                  </a:cubicBezTo>
                  <a:lnTo>
                    <a:pt x="28285" y="35198"/>
                  </a:lnTo>
                  <a:cubicBezTo>
                    <a:pt x="29306" y="37555"/>
                    <a:pt x="24042" y="42034"/>
                    <a:pt x="16814" y="45176"/>
                  </a:cubicBezTo>
                  <a:cubicBezTo>
                    <a:pt x="14457" y="46198"/>
                    <a:pt x="12021" y="46983"/>
                    <a:pt x="9507" y="47533"/>
                  </a:cubicBezTo>
                  <a:cubicBezTo>
                    <a:pt x="8407" y="46748"/>
                    <a:pt x="7700" y="45491"/>
                    <a:pt x="7700" y="44155"/>
                  </a:cubicBezTo>
                  <a:cubicBezTo>
                    <a:pt x="7700" y="45884"/>
                    <a:pt x="6600" y="47455"/>
                    <a:pt x="4950" y="48005"/>
                  </a:cubicBezTo>
                  <a:cubicBezTo>
                    <a:pt x="3222" y="47926"/>
                    <a:pt x="1965" y="47455"/>
                    <a:pt x="1572" y="46591"/>
                  </a:cubicBezTo>
                  <a:cubicBezTo>
                    <a:pt x="943" y="45255"/>
                    <a:pt x="2436" y="43212"/>
                    <a:pt x="5186" y="41091"/>
                  </a:cubicBezTo>
                  <a:cubicBezTo>
                    <a:pt x="5290" y="41094"/>
                    <a:pt x="5396" y="41095"/>
                    <a:pt x="5504" y="41095"/>
                  </a:cubicBezTo>
                  <a:cubicBezTo>
                    <a:pt x="8403" y="41095"/>
                    <a:pt x="12577" y="40081"/>
                    <a:pt x="16971" y="38262"/>
                  </a:cubicBezTo>
                  <a:cubicBezTo>
                    <a:pt x="19721" y="37084"/>
                    <a:pt x="22392" y="35591"/>
                    <a:pt x="24828" y="33784"/>
                  </a:cubicBezTo>
                  <a:close/>
                  <a:moveTo>
                    <a:pt x="20742" y="0"/>
                  </a:moveTo>
                  <a:cubicBezTo>
                    <a:pt x="20742" y="2279"/>
                    <a:pt x="18935" y="4086"/>
                    <a:pt x="16657" y="4086"/>
                  </a:cubicBezTo>
                  <a:cubicBezTo>
                    <a:pt x="17442" y="4086"/>
                    <a:pt x="18149" y="4243"/>
                    <a:pt x="18857" y="4714"/>
                  </a:cubicBezTo>
                  <a:cubicBezTo>
                    <a:pt x="16814" y="5186"/>
                    <a:pt x="14850" y="5893"/>
                    <a:pt x="12964" y="6678"/>
                  </a:cubicBezTo>
                  <a:cubicBezTo>
                    <a:pt x="5186" y="10057"/>
                    <a:pt x="0" y="14771"/>
                    <a:pt x="1257" y="17364"/>
                  </a:cubicBezTo>
                  <a:cubicBezTo>
                    <a:pt x="1650" y="18306"/>
                    <a:pt x="2829" y="18856"/>
                    <a:pt x="4557" y="19013"/>
                  </a:cubicBezTo>
                  <a:cubicBezTo>
                    <a:pt x="1886" y="21135"/>
                    <a:pt x="629" y="23178"/>
                    <a:pt x="1257" y="24670"/>
                  </a:cubicBezTo>
                  <a:cubicBezTo>
                    <a:pt x="1650" y="25613"/>
                    <a:pt x="2829" y="26163"/>
                    <a:pt x="4557" y="26320"/>
                  </a:cubicBezTo>
                  <a:cubicBezTo>
                    <a:pt x="1886" y="28442"/>
                    <a:pt x="629" y="30563"/>
                    <a:pt x="1257" y="31977"/>
                  </a:cubicBezTo>
                  <a:cubicBezTo>
                    <a:pt x="1650" y="32998"/>
                    <a:pt x="2829" y="33470"/>
                    <a:pt x="4557" y="33627"/>
                  </a:cubicBezTo>
                  <a:cubicBezTo>
                    <a:pt x="1965" y="35748"/>
                    <a:pt x="550" y="37870"/>
                    <a:pt x="1257" y="39362"/>
                  </a:cubicBezTo>
                  <a:cubicBezTo>
                    <a:pt x="1650" y="40384"/>
                    <a:pt x="2829" y="40855"/>
                    <a:pt x="4557" y="41012"/>
                  </a:cubicBezTo>
                  <a:cubicBezTo>
                    <a:pt x="1886" y="43134"/>
                    <a:pt x="629" y="45255"/>
                    <a:pt x="1257" y="46669"/>
                  </a:cubicBezTo>
                  <a:cubicBezTo>
                    <a:pt x="1650" y="47769"/>
                    <a:pt x="2986" y="48319"/>
                    <a:pt x="4950" y="48398"/>
                  </a:cubicBezTo>
                  <a:cubicBezTo>
                    <a:pt x="6600" y="48948"/>
                    <a:pt x="7779" y="50440"/>
                    <a:pt x="7779" y="52248"/>
                  </a:cubicBezTo>
                  <a:cubicBezTo>
                    <a:pt x="7779" y="49969"/>
                    <a:pt x="9586" y="48162"/>
                    <a:pt x="11864" y="48162"/>
                  </a:cubicBezTo>
                  <a:cubicBezTo>
                    <a:pt x="11236" y="48162"/>
                    <a:pt x="10686" y="48005"/>
                    <a:pt x="10136" y="47769"/>
                  </a:cubicBezTo>
                  <a:cubicBezTo>
                    <a:pt x="12493" y="47219"/>
                    <a:pt x="14771" y="46512"/>
                    <a:pt x="17050" y="45569"/>
                  </a:cubicBezTo>
                  <a:cubicBezTo>
                    <a:pt x="24671" y="42269"/>
                    <a:pt x="29856" y="37634"/>
                    <a:pt x="28756" y="34963"/>
                  </a:cubicBezTo>
                  <a:cubicBezTo>
                    <a:pt x="28285" y="34020"/>
                    <a:pt x="27185" y="33470"/>
                    <a:pt x="25378" y="33313"/>
                  </a:cubicBezTo>
                  <a:cubicBezTo>
                    <a:pt x="27970" y="31191"/>
                    <a:pt x="29306" y="29070"/>
                    <a:pt x="28756" y="27656"/>
                  </a:cubicBezTo>
                  <a:cubicBezTo>
                    <a:pt x="28285" y="26635"/>
                    <a:pt x="27106" y="26163"/>
                    <a:pt x="25378" y="26006"/>
                  </a:cubicBezTo>
                  <a:cubicBezTo>
                    <a:pt x="28049" y="23885"/>
                    <a:pt x="29385" y="21763"/>
                    <a:pt x="28756" y="20271"/>
                  </a:cubicBezTo>
                  <a:cubicBezTo>
                    <a:pt x="28285" y="19328"/>
                    <a:pt x="27185" y="18778"/>
                    <a:pt x="25378" y="18621"/>
                  </a:cubicBezTo>
                  <a:cubicBezTo>
                    <a:pt x="28049" y="16499"/>
                    <a:pt x="29306" y="14378"/>
                    <a:pt x="28756" y="12964"/>
                  </a:cubicBezTo>
                  <a:cubicBezTo>
                    <a:pt x="28285" y="11942"/>
                    <a:pt x="27185" y="11392"/>
                    <a:pt x="25378" y="11314"/>
                  </a:cubicBezTo>
                  <a:cubicBezTo>
                    <a:pt x="28049" y="9193"/>
                    <a:pt x="29306" y="7071"/>
                    <a:pt x="28756" y="5578"/>
                  </a:cubicBezTo>
                  <a:cubicBezTo>
                    <a:pt x="28285" y="4478"/>
                    <a:pt x="26792" y="3929"/>
                    <a:pt x="24513" y="3929"/>
                  </a:cubicBezTo>
                  <a:lnTo>
                    <a:pt x="23649" y="3929"/>
                  </a:lnTo>
                  <a:cubicBezTo>
                    <a:pt x="21921" y="3379"/>
                    <a:pt x="20742" y="1807"/>
                    <a:pt x="20742" y="0"/>
                  </a:cubicBezTo>
                  <a:close/>
                </a:path>
              </a:pathLst>
            </a:custGeom>
            <a:solidFill>
              <a:schemeClr val="lt1"/>
            </a:solidFill>
            <a:ln w="9525">
              <a:solidFill>
                <a:srgbClr val="ffffff"/>
              </a:solidFill>
              <a:round/>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000000"/>
                </a:solidFill>
                <a:latin typeface="Arial"/>
              </a:endParaRPr>
            </a:p>
          </p:txBody>
        </p:sp>
      </p:grpSp>
      <p:sp>
        <p:nvSpPr>
          <p:cNvPr id="158" name="PlaceHolder 2"/>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uk-UA" sz="1400" spc="-1" strike="noStrike">
                <a:solidFill>
                  <a:srgbClr val="000000"/>
                </a:solidFill>
                <a:latin typeface="Arial"/>
              </a:rPr>
              <a:t>Click to edit the outline text format</a:t>
            </a:r>
            <a:endParaRPr b="0" lang="uk-UA" sz="14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uk-UA" sz="1400" spc="-1" strike="noStrike">
                <a:solidFill>
                  <a:srgbClr val="000000"/>
                </a:solidFill>
                <a:latin typeface="Arial"/>
              </a:rPr>
              <a:t>Second Outline Level</a:t>
            </a:r>
            <a:endParaRPr b="0" lang="uk-UA" sz="14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uk-UA" sz="1400" spc="-1" strike="noStrike">
                <a:solidFill>
                  <a:srgbClr val="000000"/>
                </a:solidFill>
                <a:latin typeface="Arial"/>
              </a:rPr>
              <a:t>Third Outline Level</a:t>
            </a:r>
            <a:endParaRPr b="0" lang="uk-UA" sz="14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uk-UA" sz="1400" spc="-1" strike="noStrike">
                <a:solidFill>
                  <a:srgbClr val="000000"/>
                </a:solidFill>
                <a:latin typeface="Arial"/>
              </a:rPr>
              <a:t>Fourth Outline Level</a:t>
            </a:r>
            <a:endParaRPr b="0" lang="uk-UA" sz="14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uk-UA" sz="2000" spc="-1" strike="noStrike">
                <a:solidFill>
                  <a:srgbClr val="000000"/>
                </a:solidFill>
                <a:latin typeface="Arial"/>
              </a:rPr>
              <a:t>Fifth Outline Level</a:t>
            </a:r>
            <a:endParaRPr b="0" lang="uk-UA" sz="20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uk-UA" sz="2000" spc="-1" strike="noStrike">
                <a:solidFill>
                  <a:srgbClr val="000000"/>
                </a:solidFill>
                <a:latin typeface="Arial"/>
              </a:rPr>
              <a:t>Sixth Outline Level</a:t>
            </a:r>
            <a:endParaRPr b="0" lang="uk-UA" sz="20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uk-UA" sz="2000" spc="-1" strike="noStrike">
                <a:solidFill>
                  <a:srgbClr val="000000"/>
                </a:solidFill>
                <a:latin typeface="Arial"/>
              </a:rPr>
              <a:t>Seventh Outline Level</a:t>
            </a:r>
            <a:endParaRPr b="0" lang="uk-UA"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88" r:id="rId6"/>
    <p:sldLayoutId id="2147483689" r:id="rId7"/>
    <p:sldLayoutId id="2147483690" r:id="rId8"/>
    <p:sldLayoutId id="2147483691" r:id="rId9"/>
    <p:sldLayoutId id="2147483692" r:id="rId10"/>
    <p:sldLayoutId id="2147483693" r:id="rId11"/>
    <p:sldLayoutId id="2147483694" r:id="rId12"/>
    <p:sldLayoutId id="2147483695" r:id="rId13"/>
    <p:sldLayoutId id="2147483696" r:id="rId14"/>
    <p:sldLayoutId id="2147483697" r:id="rId15"/>
    <p:sldLayoutId id="2147483698" r:id="rId16"/>
    <p:sldLayoutId id="2147483699" r:id="rId17"/>
  </p:sldLayoutIdLst>
</p:sldMaster>
</file>

<file path=ppt/slideMasters/slideMaster40.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dk1"/>
        </a:solidFill>
      </p:bgPr>
    </p:bg>
    <p:spTree>
      <p:nvGrpSpPr>
        <p:cNvPr id="1" name=""/>
        <p:cNvGrpSpPr/>
        <p:nvPr/>
      </p:nvGrpSpPr>
      <p:grpSpPr>
        <a:xfrm>
          <a:off x="0" y="0"/>
          <a:ext cx="0" cy="0"/>
          <a:chOff x="0" y="0"/>
          <a:chExt cx="0" cy="0"/>
        </a:xfrm>
      </p:grpSpPr>
      <p:grpSp>
        <p:nvGrpSpPr>
          <p:cNvPr id="1874" name="Google Shape;133;p13"/>
          <p:cNvGrpSpPr/>
          <p:nvPr/>
        </p:nvGrpSpPr>
        <p:grpSpPr>
          <a:xfrm>
            <a:off x="2311200" y="2939400"/>
            <a:ext cx="6505920" cy="2203920"/>
            <a:chOff x="2311200" y="2939400"/>
            <a:chExt cx="6505920" cy="2203920"/>
          </a:xfrm>
        </p:grpSpPr>
        <p:pic>
          <p:nvPicPr>
            <p:cNvPr id="1875" name="Google Shape;134;p13" descr=""/>
            <p:cNvPicPr/>
            <p:nvPr/>
          </p:nvPicPr>
          <p:blipFill>
            <a:blip r:embed="rId2"/>
            <a:srcRect l="11666" t="2624" r="57865" b="63668"/>
            <a:stretch/>
          </p:blipFill>
          <p:spPr>
            <a:xfrm>
              <a:off x="5010480" y="2939400"/>
              <a:ext cx="3806640" cy="2203920"/>
            </a:xfrm>
            <a:prstGeom prst="rect">
              <a:avLst/>
            </a:prstGeom>
            <a:ln w="0">
              <a:noFill/>
            </a:ln>
          </p:spPr>
        </p:pic>
        <p:pic>
          <p:nvPicPr>
            <p:cNvPr id="1876" name="Google Shape;135;p13" descr=""/>
            <p:cNvPicPr/>
            <p:nvPr/>
          </p:nvPicPr>
          <p:blipFill>
            <a:blip r:embed="rId3"/>
            <a:srcRect l="26888" t="6006" r="26885" b="64348"/>
            <a:stretch/>
          </p:blipFill>
          <p:spPr>
            <a:xfrm>
              <a:off x="2311200" y="3470040"/>
              <a:ext cx="4986360" cy="1673280"/>
            </a:xfrm>
            <a:prstGeom prst="rect">
              <a:avLst/>
            </a:prstGeom>
            <a:ln w="0">
              <a:noFill/>
            </a:ln>
          </p:spPr>
        </p:pic>
      </p:grpSp>
      <p:grpSp>
        <p:nvGrpSpPr>
          <p:cNvPr id="1877" name="Google Shape;136;p13"/>
          <p:cNvGrpSpPr/>
          <p:nvPr/>
        </p:nvGrpSpPr>
        <p:grpSpPr>
          <a:xfrm>
            <a:off x="0" y="-12960"/>
            <a:ext cx="4251240" cy="2399400"/>
            <a:chOff x="0" y="-12960"/>
            <a:chExt cx="4251240" cy="2399400"/>
          </a:xfrm>
        </p:grpSpPr>
        <p:pic>
          <p:nvPicPr>
            <p:cNvPr id="1878" name="Google Shape;137;p13" descr=""/>
            <p:cNvPicPr/>
            <p:nvPr/>
          </p:nvPicPr>
          <p:blipFill>
            <a:blip r:embed="rId4"/>
            <a:srcRect l="48611" t="43133" r="25720" b="12392"/>
            <a:stretch/>
          </p:blipFill>
          <p:spPr>
            <a:xfrm>
              <a:off x="0" y="0"/>
              <a:ext cx="2631600" cy="2386440"/>
            </a:xfrm>
            <a:prstGeom prst="rect">
              <a:avLst/>
            </a:prstGeom>
            <a:ln w="0">
              <a:noFill/>
            </a:ln>
          </p:spPr>
        </p:pic>
        <p:pic>
          <p:nvPicPr>
            <p:cNvPr id="1879" name="Google Shape;138;p13" descr=""/>
            <p:cNvPicPr/>
            <p:nvPr/>
          </p:nvPicPr>
          <p:blipFill>
            <a:blip r:embed="rId5"/>
            <a:srcRect l="5591" t="19463" r="59874" b="55392"/>
            <a:stretch/>
          </p:blipFill>
          <p:spPr>
            <a:xfrm rot="10800000">
              <a:off x="360" y="-12960"/>
              <a:ext cx="4250880" cy="1618920"/>
            </a:xfrm>
            <a:prstGeom prst="rect">
              <a:avLst/>
            </a:prstGeom>
            <a:ln w="0">
              <a:noFill/>
            </a:ln>
          </p:spPr>
        </p:pic>
      </p:grpSp>
      <p:sp>
        <p:nvSpPr>
          <p:cNvPr id="1880" name="PlaceHolder 1"/>
          <p:cNvSpPr>
            <a:spLocks noGrp="1"/>
          </p:cNvSpPr>
          <p:nvPr>
            <p:ph type="title"/>
          </p:nvPr>
        </p:nvSpPr>
        <p:spPr>
          <a:xfrm>
            <a:off x="720000" y="444960"/>
            <a:ext cx="7703640" cy="572400"/>
          </a:xfrm>
          <a:prstGeom prst="rect">
            <a:avLst/>
          </a:prstGeom>
          <a:noFill/>
          <a:ln w="0">
            <a:noFill/>
          </a:ln>
        </p:spPr>
        <p:txBody>
          <a:bodyPr tIns="91440" bIns="91440" anchor="t">
            <a:noAutofit/>
          </a:bodyPr>
          <a:p>
            <a:pPr indent="0">
              <a:buNone/>
            </a:pPr>
            <a:r>
              <a:rPr b="0" lang="uk-UA" sz="2900" spc="-1" strike="noStrike">
                <a:solidFill>
                  <a:srgbClr val="000000"/>
                </a:solidFill>
                <a:latin typeface="Arial"/>
              </a:rPr>
              <a:t>Click to edit the title text format</a:t>
            </a:r>
            <a:endParaRPr b="0" lang="uk-UA" sz="2900" spc="-1" strike="noStrike">
              <a:solidFill>
                <a:srgbClr val="000000"/>
              </a:solidFill>
              <a:latin typeface="Arial"/>
            </a:endParaRPr>
          </a:p>
        </p:txBody>
      </p:sp>
      <p:sp>
        <p:nvSpPr>
          <p:cNvPr id="1881" name="PlaceHolder 2"/>
          <p:cNvSpPr>
            <a:spLocks noGrp="1"/>
          </p:cNvSpPr>
          <p:nvPr>
            <p:ph type="title"/>
          </p:nvPr>
        </p:nvSpPr>
        <p:spPr>
          <a:xfrm>
            <a:off x="1434240" y="1702080"/>
            <a:ext cx="876960" cy="848880"/>
          </a:xfrm>
          <a:prstGeom prst="rect">
            <a:avLst/>
          </a:prstGeom>
          <a:noFill/>
          <a:ln w="19080">
            <a:solidFill>
              <a:srgbClr val="ffffff"/>
            </a:solidFill>
            <a:round/>
          </a:ln>
        </p:spPr>
        <p:txBody>
          <a:bodyPr tIns="91440" bIns="91440" anchor="ctr">
            <a:noAutofit/>
          </a:bodyPr>
          <a:p>
            <a:pPr indent="0" algn="ctr">
              <a:lnSpc>
                <a:spcPct val="100000"/>
              </a:lnSpc>
              <a:buNone/>
            </a:pPr>
            <a:r>
              <a:rPr b="1" lang="uk-UA" sz="3000" spc="-1" strike="noStrike">
                <a:solidFill>
                  <a:schemeClr val="lt1"/>
                </a:solidFill>
                <a:latin typeface="Unbounded"/>
                <a:ea typeface="Unbounded"/>
              </a:rPr>
              <a:t>xx%</a:t>
            </a:r>
            <a:endParaRPr b="0" lang="uk-UA" sz="3000" spc="-1" strike="noStrike">
              <a:solidFill>
                <a:srgbClr val="000000"/>
              </a:solidFill>
              <a:latin typeface="Arial"/>
            </a:endParaRPr>
          </a:p>
        </p:txBody>
      </p:sp>
      <p:sp>
        <p:nvSpPr>
          <p:cNvPr id="1882" name="PlaceHolder 3"/>
          <p:cNvSpPr>
            <a:spLocks noGrp="1"/>
          </p:cNvSpPr>
          <p:nvPr>
            <p:ph type="title"/>
          </p:nvPr>
        </p:nvSpPr>
        <p:spPr>
          <a:xfrm>
            <a:off x="4133520" y="1702080"/>
            <a:ext cx="876960" cy="848880"/>
          </a:xfrm>
          <a:prstGeom prst="rect">
            <a:avLst/>
          </a:prstGeom>
          <a:noFill/>
          <a:ln w="19080">
            <a:solidFill>
              <a:srgbClr val="ffffff"/>
            </a:solidFill>
            <a:round/>
          </a:ln>
        </p:spPr>
        <p:txBody>
          <a:bodyPr tIns="91440" bIns="91440" anchor="ctr">
            <a:noAutofit/>
          </a:bodyPr>
          <a:p>
            <a:pPr indent="0" algn="ctr">
              <a:lnSpc>
                <a:spcPct val="100000"/>
              </a:lnSpc>
              <a:buNone/>
            </a:pPr>
            <a:r>
              <a:rPr b="1" lang="uk-UA" sz="3000" spc="-1" strike="noStrike">
                <a:solidFill>
                  <a:schemeClr val="lt1"/>
                </a:solidFill>
                <a:latin typeface="Unbounded"/>
                <a:ea typeface="Unbounded"/>
              </a:rPr>
              <a:t>xx%</a:t>
            </a:r>
            <a:endParaRPr b="0" lang="uk-UA" sz="3000" spc="-1" strike="noStrike">
              <a:solidFill>
                <a:srgbClr val="000000"/>
              </a:solidFill>
              <a:latin typeface="Arial"/>
            </a:endParaRPr>
          </a:p>
        </p:txBody>
      </p:sp>
      <p:sp>
        <p:nvSpPr>
          <p:cNvPr id="1883" name="PlaceHolder 4"/>
          <p:cNvSpPr>
            <a:spLocks noGrp="1"/>
          </p:cNvSpPr>
          <p:nvPr>
            <p:ph type="title"/>
          </p:nvPr>
        </p:nvSpPr>
        <p:spPr>
          <a:xfrm>
            <a:off x="6832800" y="1702080"/>
            <a:ext cx="876960" cy="848880"/>
          </a:xfrm>
          <a:prstGeom prst="rect">
            <a:avLst/>
          </a:prstGeom>
          <a:noFill/>
          <a:ln w="19080">
            <a:solidFill>
              <a:srgbClr val="ffffff"/>
            </a:solidFill>
            <a:round/>
          </a:ln>
        </p:spPr>
        <p:txBody>
          <a:bodyPr tIns="91440" bIns="91440" anchor="ctr">
            <a:noAutofit/>
          </a:bodyPr>
          <a:p>
            <a:pPr indent="0" algn="ctr">
              <a:lnSpc>
                <a:spcPct val="100000"/>
              </a:lnSpc>
              <a:buNone/>
            </a:pPr>
            <a:r>
              <a:rPr b="1" lang="uk-UA" sz="3000" spc="-1" strike="noStrike">
                <a:solidFill>
                  <a:schemeClr val="lt1"/>
                </a:solidFill>
                <a:latin typeface="Unbounded"/>
                <a:ea typeface="Unbounded"/>
              </a:rPr>
              <a:t>xx%</a:t>
            </a:r>
            <a:endParaRPr b="0" lang="uk-UA" sz="3000" spc="-1" strike="noStrike">
              <a:solidFill>
                <a:srgbClr val="000000"/>
              </a:solidFill>
              <a:latin typeface="Arial"/>
            </a:endParaRPr>
          </a:p>
        </p:txBody>
      </p:sp>
      <p:grpSp>
        <p:nvGrpSpPr>
          <p:cNvPr id="1884" name="Google Shape;149;p13"/>
          <p:cNvGrpSpPr/>
          <p:nvPr/>
        </p:nvGrpSpPr>
        <p:grpSpPr>
          <a:xfrm>
            <a:off x="-518760" y="297720"/>
            <a:ext cx="9494280" cy="5457600"/>
            <a:chOff x="-518760" y="297720"/>
            <a:chExt cx="9494280" cy="5457600"/>
          </a:xfrm>
        </p:grpSpPr>
        <p:sp>
          <p:nvSpPr>
            <p:cNvPr id="1885" name="Google Shape;150;p13"/>
            <p:cNvSpPr/>
            <p:nvPr/>
          </p:nvSpPr>
          <p:spPr>
            <a:xfrm>
              <a:off x="220320" y="4650480"/>
              <a:ext cx="1545120" cy="350280"/>
            </a:xfrm>
            <a:custGeom>
              <a:avLst/>
              <a:gdLst>
                <a:gd name="textAreaLeft" fmla="*/ 0 w 1545120"/>
                <a:gd name="textAreaRight" fmla="*/ 1545480 w 1545120"/>
                <a:gd name="textAreaTop" fmla="*/ 0 h 350280"/>
                <a:gd name="textAreaBottom" fmla="*/ 350640 h 350280"/>
              </a:gdLst>
              <a:ahLst/>
              <a:rect l="textAreaLeft" t="textAreaTop" r="textAreaRight" b="textAreaBottom"/>
              <a:pathLst>
                <a:path w="61812" h="14026">
                  <a:moveTo>
                    <a:pt x="7040" y="0"/>
                  </a:moveTo>
                  <a:cubicBezTo>
                    <a:pt x="6987" y="532"/>
                    <a:pt x="6934" y="1036"/>
                    <a:pt x="6907" y="1541"/>
                  </a:cubicBezTo>
                  <a:cubicBezTo>
                    <a:pt x="6695" y="4410"/>
                    <a:pt x="4410" y="6721"/>
                    <a:pt x="1515" y="6907"/>
                  </a:cubicBezTo>
                  <a:cubicBezTo>
                    <a:pt x="1010" y="6933"/>
                    <a:pt x="506" y="6986"/>
                    <a:pt x="1" y="7013"/>
                  </a:cubicBezTo>
                  <a:cubicBezTo>
                    <a:pt x="506" y="7066"/>
                    <a:pt x="1010" y="7119"/>
                    <a:pt x="1515" y="7146"/>
                  </a:cubicBezTo>
                  <a:cubicBezTo>
                    <a:pt x="4410" y="7332"/>
                    <a:pt x="6695" y="9642"/>
                    <a:pt x="6907" y="12511"/>
                  </a:cubicBezTo>
                  <a:cubicBezTo>
                    <a:pt x="6934" y="13016"/>
                    <a:pt x="6960" y="13521"/>
                    <a:pt x="7013" y="14025"/>
                  </a:cubicBezTo>
                  <a:cubicBezTo>
                    <a:pt x="7066" y="13521"/>
                    <a:pt x="7120" y="13016"/>
                    <a:pt x="7146" y="12511"/>
                  </a:cubicBezTo>
                  <a:cubicBezTo>
                    <a:pt x="7359" y="9642"/>
                    <a:pt x="9643" y="7332"/>
                    <a:pt x="12538" y="7146"/>
                  </a:cubicBezTo>
                  <a:cubicBezTo>
                    <a:pt x="13043" y="7119"/>
                    <a:pt x="13548" y="7066"/>
                    <a:pt x="14052" y="7013"/>
                  </a:cubicBezTo>
                  <a:cubicBezTo>
                    <a:pt x="13548" y="6986"/>
                    <a:pt x="13043" y="6933"/>
                    <a:pt x="12538" y="6907"/>
                  </a:cubicBezTo>
                  <a:cubicBezTo>
                    <a:pt x="9643" y="6694"/>
                    <a:pt x="7359" y="4410"/>
                    <a:pt x="7173" y="1541"/>
                  </a:cubicBezTo>
                  <a:cubicBezTo>
                    <a:pt x="7120" y="1036"/>
                    <a:pt x="7066" y="532"/>
                    <a:pt x="7040" y="0"/>
                  </a:cubicBezTo>
                  <a:close/>
                  <a:moveTo>
                    <a:pt x="30893" y="0"/>
                  </a:moveTo>
                  <a:cubicBezTo>
                    <a:pt x="30840" y="532"/>
                    <a:pt x="30813" y="1036"/>
                    <a:pt x="30787" y="1541"/>
                  </a:cubicBezTo>
                  <a:cubicBezTo>
                    <a:pt x="30574" y="4410"/>
                    <a:pt x="28263" y="6694"/>
                    <a:pt x="25394" y="6880"/>
                  </a:cubicBezTo>
                  <a:cubicBezTo>
                    <a:pt x="24890" y="6933"/>
                    <a:pt x="24385" y="6986"/>
                    <a:pt x="23880" y="7013"/>
                  </a:cubicBezTo>
                  <a:cubicBezTo>
                    <a:pt x="24385" y="7066"/>
                    <a:pt x="24890" y="7119"/>
                    <a:pt x="25394" y="7146"/>
                  </a:cubicBezTo>
                  <a:cubicBezTo>
                    <a:pt x="28290" y="7332"/>
                    <a:pt x="30574" y="9642"/>
                    <a:pt x="30787" y="12511"/>
                  </a:cubicBezTo>
                  <a:cubicBezTo>
                    <a:pt x="30813" y="13016"/>
                    <a:pt x="30866" y="13521"/>
                    <a:pt x="30893" y="14025"/>
                  </a:cubicBezTo>
                  <a:cubicBezTo>
                    <a:pt x="30946" y="13521"/>
                    <a:pt x="30999" y="13016"/>
                    <a:pt x="31026" y="12511"/>
                  </a:cubicBezTo>
                  <a:cubicBezTo>
                    <a:pt x="31238" y="9642"/>
                    <a:pt x="33522" y="7332"/>
                    <a:pt x="36418" y="7146"/>
                  </a:cubicBezTo>
                  <a:cubicBezTo>
                    <a:pt x="36922" y="7119"/>
                    <a:pt x="37427" y="7066"/>
                    <a:pt x="37932" y="7013"/>
                  </a:cubicBezTo>
                  <a:cubicBezTo>
                    <a:pt x="37427" y="6960"/>
                    <a:pt x="36922" y="6933"/>
                    <a:pt x="36418" y="6907"/>
                  </a:cubicBezTo>
                  <a:cubicBezTo>
                    <a:pt x="33522" y="6721"/>
                    <a:pt x="31212" y="4410"/>
                    <a:pt x="31026" y="1541"/>
                  </a:cubicBezTo>
                  <a:cubicBezTo>
                    <a:pt x="30999" y="1036"/>
                    <a:pt x="30946" y="532"/>
                    <a:pt x="30893" y="0"/>
                  </a:cubicBezTo>
                  <a:close/>
                  <a:moveTo>
                    <a:pt x="54772" y="0"/>
                  </a:moveTo>
                  <a:cubicBezTo>
                    <a:pt x="54719" y="532"/>
                    <a:pt x="54692" y="1036"/>
                    <a:pt x="54639" y="1541"/>
                  </a:cubicBezTo>
                  <a:cubicBezTo>
                    <a:pt x="54453" y="4410"/>
                    <a:pt x="52143" y="6694"/>
                    <a:pt x="49274" y="6880"/>
                  </a:cubicBezTo>
                  <a:cubicBezTo>
                    <a:pt x="48769" y="6933"/>
                    <a:pt x="48264" y="6986"/>
                    <a:pt x="47733" y="7013"/>
                  </a:cubicBezTo>
                  <a:cubicBezTo>
                    <a:pt x="48264" y="7066"/>
                    <a:pt x="48769" y="7119"/>
                    <a:pt x="49274" y="7146"/>
                  </a:cubicBezTo>
                  <a:cubicBezTo>
                    <a:pt x="52143" y="7332"/>
                    <a:pt x="54453" y="9642"/>
                    <a:pt x="54639" y="12511"/>
                  </a:cubicBezTo>
                  <a:cubicBezTo>
                    <a:pt x="54666" y="13016"/>
                    <a:pt x="54719" y="13521"/>
                    <a:pt x="54772" y="14025"/>
                  </a:cubicBezTo>
                  <a:cubicBezTo>
                    <a:pt x="54825" y="13521"/>
                    <a:pt x="54852" y="13016"/>
                    <a:pt x="54905" y="12511"/>
                  </a:cubicBezTo>
                  <a:cubicBezTo>
                    <a:pt x="55091" y="9616"/>
                    <a:pt x="57402" y="7332"/>
                    <a:pt x="60297" y="7146"/>
                  </a:cubicBezTo>
                  <a:cubicBezTo>
                    <a:pt x="60802" y="7119"/>
                    <a:pt x="61306" y="7066"/>
                    <a:pt x="61811" y="7013"/>
                  </a:cubicBezTo>
                  <a:cubicBezTo>
                    <a:pt x="61280" y="6986"/>
                    <a:pt x="60775" y="6933"/>
                    <a:pt x="60297" y="6907"/>
                  </a:cubicBezTo>
                  <a:cubicBezTo>
                    <a:pt x="57402" y="6721"/>
                    <a:pt x="55117" y="4410"/>
                    <a:pt x="54905" y="1541"/>
                  </a:cubicBezTo>
                  <a:cubicBezTo>
                    <a:pt x="54878" y="1036"/>
                    <a:pt x="54825" y="532"/>
                    <a:pt x="54772" y="0"/>
                  </a:cubicBezTo>
                  <a:close/>
                </a:path>
              </a:pathLst>
            </a:custGeom>
            <a:noFill/>
            <a:ln w="19050">
              <a:solidFill>
                <a:srgbClr val="ffffff"/>
              </a:solidFill>
              <a:round/>
            </a:ln>
          </p:spPr>
          <p:style>
            <a:lnRef idx="0"/>
            <a:fillRef idx="0"/>
            <a:effectRef idx="0"/>
            <a:fontRef idx="minor"/>
          </p:style>
          <p:txBody>
            <a:bodyPr tIns="91440" bIns="91440" anchor="ctr">
              <a:noAutofit/>
            </a:bodyPr>
            <a:p>
              <a:endParaRPr b="0" lang="uk-UA" sz="1400" spc="-1" strike="noStrike">
                <a:solidFill>
                  <a:srgbClr val="ffffff"/>
                </a:solidFill>
                <a:latin typeface="Arial"/>
              </a:endParaRPr>
            </a:p>
          </p:txBody>
        </p:sp>
        <p:sp>
          <p:nvSpPr>
            <p:cNvPr id="1886" name="Google Shape;151;p13"/>
            <p:cNvSpPr/>
            <p:nvPr/>
          </p:nvSpPr>
          <p:spPr>
            <a:xfrm>
              <a:off x="8229600" y="4449600"/>
              <a:ext cx="745920" cy="1305720"/>
            </a:xfrm>
            <a:custGeom>
              <a:avLst/>
              <a:gdLst>
                <a:gd name="textAreaLeft" fmla="*/ 0 w 745920"/>
                <a:gd name="textAreaRight" fmla="*/ 746280 w 745920"/>
                <a:gd name="textAreaTop" fmla="*/ 0 h 1305720"/>
                <a:gd name="textAreaBottom" fmla="*/ 1306080 h 1305720"/>
              </a:gdLst>
              <a:ahLst/>
              <a:rect l="textAreaLeft" t="textAreaTop" r="textAreaRight" b="textAreaBottom"/>
              <a:pathLst>
                <a:path w="29856" h="52248">
                  <a:moveTo>
                    <a:pt x="20668" y="8089"/>
                  </a:moveTo>
                  <a:cubicBezTo>
                    <a:pt x="20666" y="8116"/>
                    <a:pt x="20665" y="8144"/>
                    <a:pt x="20664" y="8171"/>
                  </a:cubicBezTo>
                  <a:cubicBezTo>
                    <a:pt x="20665" y="8144"/>
                    <a:pt x="20667" y="8116"/>
                    <a:pt x="20668" y="8089"/>
                  </a:cubicBezTo>
                  <a:close/>
                  <a:moveTo>
                    <a:pt x="24585" y="4346"/>
                  </a:moveTo>
                  <a:cubicBezTo>
                    <a:pt x="26590" y="4346"/>
                    <a:pt x="27886" y="4872"/>
                    <a:pt x="28285" y="5736"/>
                  </a:cubicBezTo>
                  <a:cubicBezTo>
                    <a:pt x="28913" y="7071"/>
                    <a:pt x="27420" y="9193"/>
                    <a:pt x="24671" y="11235"/>
                  </a:cubicBezTo>
                  <a:lnTo>
                    <a:pt x="24435" y="11235"/>
                  </a:lnTo>
                  <a:cubicBezTo>
                    <a:pt x="24042" y="11235"/>
                    <a:pt x="23571" y="11235"/>
                    <a:pt x="23099" y="11314"/>
                  </a:cubicBezTo>
                  <a:cubicBezTo>
                    <a:pt x="19642" y="11707"/>
                    <a:pt x="16185" y="12649"/>
                    <a:pt x="12885" y="14142"/>
                  </a:cubicBezTo>
                  <a:cubicBezTo>
                    <a:pt x="10136" y="15242"/>
                    <a:pt x="7464" y="16735"/>
                    <a:pt x="5029" y="18542"/>
                  </a:cubicBezTo>
                  <a:cubicBezTo>
                    <a:pt x="3222" y="18542"/>
                    <a:pt x="1965" y="18071"/>
                    <a:pt x="1572" y="17206"/>
                  </a:cubicBezTo>
                  <a:cubicBezTo>
                    <a:pt x="550" y="14849"/>
                    <a:pt x="5814" y="10292"/>
                    <a:pt x="13043" y="7150"/>
                  </a:cubicBezTo>
                  <a:cubicBezTo>
                    <a:pt x="15085" y="6286"/>
                    <a:pt x="17128" y="5578"/>
                    <a:pt x="19249" y="5107"/>
                  </a:cubicBezTo>
                  <a:cubicBezTo>
                    <a:pt x="20170" y="5798"/>
                    <a:pt x="20716" y="6938"/>
                    <a:pt x="20668" y="8089"/>
                  </a:cubicBezTo>
                  <a:lnTo>
                    <a:pt x="20668" y="8089"/>
                  </a:lnTo>
                  <a:cubicBezTo>
                    <a:pt x="20775" y="6395"/>
                    <a:pt x="21790" y="4941"/>
                    <a:pt x="23413" y="4400"/>
                  </a:cubicBezTo>
                  <a:cubicBezTo>
                    <a:pt x="23827" y="4363"/>
                    <a:pt x="24218" y="4346"/>
                    <a:pt x="24585" y="4346"/>
                  </a:cubicBezTo>
                  <a:close/>
                  <a:moveTo>
                    <a:pt x="24121" y="11707"/>
                  </a:moveTo>
                  <a:cubicBezTo>
                    <a:pt x="21842" y="13278"/>
                    <a:pt x="19407" y="14692"/>
                    <a:pt x="16814" y="15792"/>
                  </a:cubicBezTo>
                  <a:cubicBezTo>
                    <a:pt x="13278" y="17364"/>
                    <a:pt x="9586" y="18306"/>
                    <a:pt x="5736" y="18542"/>
                  </a:cubicBezTo>
                  <a:cubicBezTo>
                    <a:pt x="8014" y="16971"/>
                    <a:pt x="10528" y="15556"/>
                    <a:pt x="13121" y="14457"/>
                  </a:cubicBezTo>
                  <a:cubicBezTo>
                    <a:pt x="16264" y="13042"/>
                    <a:pt x="19721" y="12100"/>
                    <a:pt x="23178" y="11707"/>
                  </a:cubicBezTo>
                  <a:close/>
                  <a:moveTo>
                    <a:pt x="24828" y="11707"/>
                  </a:moveTo>
                  <a:cubicBezTo>
                    <a:pt x="26713" y="11785"/>
                    <a:pt x="27970" y="12257"/>
                    <a:pt x="28285" y="13121"/>
                  </a:cubicBezTo>
                  <a:cubicBezTo>
                    <a:pt x="28835" y="14457"/>
                    <a:pt x="27420" y="16499"/>
                    <a:pt x="24671" y="18621"/>
                  </a:cubicBezTo>
                  <a:lnTo>
                    <a:pt x="24435" y="18621"/>
                  </a:lnTo>
                  <a:cubicBezTo>
                    <a:pt x="24042" y="18621"/>
                    <a:pt x="23571" y="18699"/>
                    <a:pt x="23099" y="18699"/>
                  </a:cubicBezTo>
                  <a:cubicBezTo>
                    <a:pt x="19564" y="19092"/>
                    <a:pt x="16185" y="20035"/>
                    <a:pt x="12885" y="21528"/>
                  </a:cubicBezTo>
                  <a:cubicBezTo>
                    <a:pt x="10136" y="22628"/>
                    <a:pt x="7464" y="24120"/>
                    <a:pt x="5029" y="25927"/>
                  </a:cubicBezTo>
                  <a:cubicBezTo>
                    <a:pt x="3222" y="25849"/>
                    <a:pt x="1965" y="25377"/>
                    <a:pt x="1572" y="24592"/>
                  </a:cubicBezTo>
                  <a:cubicBezTo>
                    <a:pt x="943" y="23256"/>
                    <a:pt x="2436" y="21135"/>
                    <a:pt x="5186" y="19092"/>
                  </a:cubicBezTo>
                  <a:cubicBezTo>
                    <a:pt x="8093" y="19092"/>
                    <a:pt x="12414" y="18149"/>
                    <a:pt x="16971" y="16185"/>
                  </a:cubicBezTo>
                  <a:cubicBezTo>
                    <a:pt x="19721" y="15007"/>
                    <a:pt x="22392" y="13514"/>
                    <a:pt x="24828" y="11707"/>
                  </a:cubicBezTo>
                  <a:close/>
                  <a:moveTo>
                    <a:pt x="24121" y="19092"/>
                  </a:moveTo>
                  <a:cubicBezTo>
                    <a:pt x="21842" y="20663"/>
                    <a:pt x="19407" y="22078"/>
                    <a:pt x="16814" y="23178"/>
                  </a:cubicBezTo>
                  <a:cubicBezTo>
                    <a:pt x="13278" y="24749"/>
                    <a:pt x="9586" y="25692"/>
                    <a:pt x="5736" y="25927"/>
                  </a:cubicBezTo>
                  <a:cubicBezTo>
                    <a:pt x="8014" y="24356"/>
                    <a:pt x="10528" y="22942"/>
                    <a:pt x="13121" y="21842"/>
                  </a:cubicBezTo>
                  <a:cubicBezTo>
                    <a:pt x="16264" y="20428"/>
                    <a:pt x="19721" y="19485"/>
                    <a:pt x="23178" y="19092"/>
                  </a:cubicBezTo>
                  <a:close/>
                  <a:moveTo>
                    <a:pt x="24042" y="26399"/>
                  </a:moveTo>
                  <a:lnTo>
                    <a:pt x="24042" y="26477"/>
                  </a:lnTo>
                  <a:cubicBezTo>
                    <a:pt x="21764" y="28049"/>
                    <a:pt x="19328" y="29384"/>
                    <a:pt x="16814" y="30484"/>
                  </a:cubicBezTo>
                  <a:cubicBezTo>
                    <a:pt x="13278" y="31977"/>
                    <a:pt x="9586" y="32998"/>
                    <a:pt x="5814" y="33234"/>
                  </a:cubicBezTo>
                  <a:cubicBezTo>
                    <a:pt x="8093" y="31663"/>
                    <a:pt x="10528" y="30249"/>
                    <a:pt x="13043" y="29227"/>
                  </a:cubicBezTo>
                  <a:cubicBezTo>
                    <a:pt x="16264" y="27734"/>
                    <a:pt x="19642" y="26870"/>
                    <a:pt x="23178" y="26477"/>
                  </a:cubicBezTo>
                  <a:cubicBezTo>
                    <a:pt x="23492" y="26399"/>
                    <a:pt x="23806" y="26399"/>
                    <a:pt x="24042" y="26399"/>
                  </a:cubicBezTo>
                  <a:close/>
                  <a:moveTo>
                    <a:pt x="24828" y="19092"/>
                  </a:moveTo>
                  <a:cubicBezTo>
                    <a:pt x="26713" y="19092"/>
                    <a:pt x="27970" y="19642"/>
                    <a:pt x="28285" y="20428"/>
                  </a:cubicBezTo>
                  <a:cubicBezTo>
                    <a:pt x="28835" y="21842"/>
                    <a:pt x="27420" y="23885"/>
                    <a:pt x="24592" y="26006"/>
                  </a:cubicBezTo>
                  <a:lnTo>
                    <a:pt x="24435" y="26006"/>
                  </a:lnTo>
                  <a:cubicBezTo>
                    <a:pt x="24042" y="26006"/>
                    <a:pt x="23571" y="26006"/>
                    <a:pt x="23099" y="26085"/>
                  </a:cubicBezTo>
                  <a:cubicBezTo>
                    <a:pt x="19564" y="26477"/>
                    <a:pt x="16185" y="27420"/>
                    <a:pt x="12885" y="28913"/>
                  </a:cubicBezTo>
                  <a:cubicBezTo>
                    <a:pt x="10136" y="30013"/>
                    <a:pt x="7464" y="31506"/>
                    <a:pt x="5029" y="33313"/>
                  </a:cubicBezTo>
                  <a:cubicBezTo>
                    <a:pt x="3222" y="33156"/>
                    <a:pt x="1965" y="32763"/>
                    <a:pt x="1572" y="31820"/>
                  </a:cubicBezTo>
                  <a:lnTo>
                    <a:pt x="1572" y="31899"/>
                  </a:lnTo>
                  <a:cubicBezTo>
                    <a:pt x="943" y="30563"/>
                    <a:pt x="2436" y="28520"/>
                    <a:pt x="5186" y="26399"/>
                  </a:cubicBezTo>
                  <a:cubicBezTo>
                    <a:pt x="5290" y="26402"/>
                    <a:pt x="5396" y="26403"/>
                    <a:pt x="5503" y="26403"/>
                  </a:cubicBezTo>
                  <a:cubicBezTo>
                    <a:pt x="8403" y="26403"/>
                    <a:pt x="12577" y="25386"/>
                    <a:pt x="16971" y="23492"/>
                  </a:cubicBezTo>
                  <a:cubicBezTo>
                    <a:pt x="19721" y="22392"/>
                    <a:pt x="22392" y="20899"/>
                    <a:pt x="24828" y="19092"/>
                  </a:cubicBezTo>
                  <a:close/>
                  <a:moveTo>
                    <a:pt x="24121" y="33784"/>
                  </a:moveTo>
                  <a:cubicBezTo>
                    <a:pt x="21842" y="35434"/>
                    <a:pt x="19328" y="36770"/>
                    <a:pt x="16735" y="37870"/>
                  </a:cubicBezTo>
                  <a:cubicBezTo>
                    <a:pt x="13314" y="39425"/>
                    <a:pt x="9662" y="40364"/>
                    <a:pt x="5855" y="40612"/>
                  </a:cubicBezTo>
                  <a:lnTo>
                    <a:pt x="5855" y="40612"/>
                  </a:lnTo>
                  <a:cubicBezTo>
                    <a:pt x="8099" y="38999"/>
                    <a:pt x="10495" y="37615"/>
                    <a:pt x="13043" y="36534"/>
                  </a:cubicBezTo>
                  <a:cubicBezTo>
                    <a:pt x="16264" y="35120"/>
                    <a:pt x="19642" y="34177"/>
                    <a:pt x="23099" y="33784"/>
                  </a:cubicBezTo>
                  <a:close/>
                  <a:moveTo>
                    <a:pt x="24828" y="26399"/>
                  </a:moveTo>
                  <a:cubicBezTo>
                    <a:pt x="26713" y="26399"/>
                    <a:pt x="27970" y="26949"/>
                    <a:pt x="28363" y="27813"/>
                  </a:cubicBezTo>
                  <a:cubicBezTo>
                    <a:pt x="28913" y="29149"/>
                    <a:pt x="27420" y="31191"/>
                    <a:pt x="24671" y="33313"/>
                  </a:cubicBezTo>
                  <a:lnTo>
                    <a:pt x="24671" y="33391"/>
                  </a:lnTo>
                  <a:lnTo>
                    <a:pt x="23099" y="33391"/>
                  </a:lnTo>
                  <a:cubicBezTo>
                    <a:pt x="19564" y="33784"/>
                    <a:pt x="16107" y="34727"/>
                    <a:pt x="12885" y="36141"/>
                  </a:cubicBezTo>
                  <a:cubicBezTo>
                    <a:pt x="10136" y="37320"/>
                    <a:pt x="7464" y="38812"/>
                    <a:pt x="5029" y="40620"/>
                  </a:cubicBezTo>
                  <a:cubicBezTo>
                    <a:pt x="3222" y="40541"/>
                    <a:pt x="1965" y="40148"/>
                    <a:pt x="1572" y="39205"/>
                  </a:cubicBezTo>
                  <a:cubicBezTo>
                    <a:pt x="1022" y="37870"/>
                    <a:pt x="2515" y="35748"/>
                    <a:pt x="5264" y="33706"/>
                  </a:cubicBezTo>
                  <a:cubicBezTo>
                    <a:pt x="8171" y="33706"/>
                    <a:pt x="12493" y="32763"/>
                    <a:pt x="16971" y="30799"/>
                  </a:cubicBezTo>
                  <a:cubicBezTo>
                    <a:pt x="19799" y="29699"/>
                    <a:pt x="22392" y="28206"/>
                    <a:pt x="24828" y="26399"/>
                  </a:cubicBezTo>
                  <a:close/>
                  <a:moveTo>
                    <a:pt x="24828" y="33784"/>
                  </a:moveTo>
                  <a:cubicBezTo>
                    <a:pt x="26792" y="33784"/>
                    <a:pt x="27970" y="34256"/>
                    <a:pt x="28285" y="35120"/>
                  </a:cubicBezTo>
                  <a:lnTo>
                    <a:pt x="28285" y="35198"/>
                  </a:lnTo>
                  <a:cubicBezTo>
                    <a:pt x="29306" y="37555"/>
                    <a:pt x="24042" y="42034"/>
                    <a:pt x="16814" y="45176"/>
                  </a:cubicBezTo>
                  <a:cubicBezTo>
                    <a:pt x="14457" y="46198"/>
                    <a:pt x="12021" y="46983"/>
                    <a:pt x="9507" y="47533"/>
                  </a:cubicBezTo>
                  <a:cubicBezTo>
                    <a:pt x="8407" y="46748"/>
                    <a:pt x="7700" y="45491"/>
                    <a:pt x="7700" y="44155"/>
                  </a:cubicBezTo>
                  <a:cubicBezTo>
                    <a:pt x="7700" y="45884"/>
                    <a:pt x="6600" y="47455"/>
                    <a:pt x="4950" y="48005"/>
                  </a:cubicBezTo>
                  <a:cubicBezTo>
                    <a:pt x="3222" y="47926"/>
                    <a:pt x="1965" y="47455"/>
                    <a:pt x="1572" y="46591"/>
                  </a:cubicBezTo>
                  <a:cubicBezTo>
                    <a:pt x="943" y="45255"/>
                    <a:pt x="2436" y="43212"/>
                    <a:pt x="5186" y="41091"/>
                  </a:cubicBezTo>
                  <a:cubicBezTo>
                    <a:pt x="5290" y="41094"/>
                    <a:pt x="5396" y="41095"/>
                    <a:pt x="5504" y="41095"/>
                  </a:cubicBezTo>
                  <a:cubicBezTo>
                    <a:pt x="8403" y="41095"/>
                    <a:pt x="12577" y="40081"/>
                    <a:pt x="16971" y="38262"/>
                  </a:cubicBezTo>
                  <a:cubicBezTo>
                    <a:pt x="19721" y="37084"/>
                    <a:pt x="22392" y="35591"/>
                    <a:pt x="24828" y="33784"/>
                  </a:cubicBezTo>
                  <a:close/>
                  <a:moveTo>
                    <a:pt x="20742" y="0"/>
                  </a:moveTo>
                  <a:cubicBezTo>
                    <a:pt x="20742" y="2279"/>
                    <a:pt x="18935" y="4086"/>
                    <a:pt x="16657" y="4086"/>
                  </a:cubicBezTo>
                  <a:cubicBezTo>
                    <a:pt x="17442" y="4086"/>
                    <a:pt x="18149" y="4243"/>
                    <a:pt x="18857" y="4714"/>
                  </a:cubicBezTo>
                  <a:cubicBezTo>
                    <a:pt x="16814" y="5186"/>
                    <a:pt x="14850" y="5893"/>
                    <a:pt x="12964" y="6678"/>
                  </a:cubicBezTo>
                  <a:cubicBezTo>
                    <a:pt x="5186" y="10057"/>
                    <a:pt x="0" y="14771"/>
                    <a:pt x="1257" y="17364"/>
                  </a:cubicBezTo>
                  <a:cubicBezTo>
                    <a:pt x="1650" y="18306"/>
                    <a:pt x="2829" y="18856"/>
                    <a:pt x="4557" y="19013"/>
                  </a:cubicBezTo>
                  <a:cubicBezTo>
                    <a:pt x="1886" y="21135"/>
                    <a:pt x="629" y="23178"/>
                    <a:pt x="1257" y="24670"/>
                  </a:cubicBezTo>
                  <a:cubicBezTo>
                    <a:pt x="1650" y="25613"/>
                    <a:pt x="2829" y="26163"/>
                    <a:pt x="4557" y="26320"/>
                  </a:cubicBezTo>
                  <a:cubicBezTo>
                    <a:pt x="1886" y="28442"/>
                    <a:pt x="629" y="30563"/>
                    <a:pt x="1257" y="31977"/>
                  </a:cubicBezTo>
                  <a:cubicBezTo>
                    <a:pt x="1650" y="32998"/>
                    <a:pt x="2829" y="33470"/>
                    <a:pt x="4557" y="33627"/>
                  </a:cubicBezTo>
                  <a:cubicBezTo>
                    <a:pt x="1965" y="35748"/>
                    <a:pt x="550" y="37870"/>
                    <a:pt x="1257" y="39362"/>
                  </a:cubicBezTo>
                  <a:cubicBezTo>
                    <a:pt x="1650" y="40384"/>
                    <a:pt x="2829" y="40855"/>
                    <a:pt x="4557" y="41012"/>
                  </a:cubicBezTo>
                  <a:cubicBezTo>
                    <a:pt x="1886" y="43134"/>
                    <a:pt x="629" y="45255"/>
                    <a:pt x="1257" y="46669"/>
                  </a:cubicBezTo>
                  <a:cubicBezTo>
                    <a:pt x="1650" y="47769"/>
                    <a:pt x="2986" y="48319"/>
                    <a:pt x="4950" y="48398"/>
                  </a:cubicBezTo>
                  <a:cubicBezTo>
                    <a:pt x="6600" y="48948"/>
                    <a:pt x="7779" y="50440"/>
                    <a:pt x="7779" y="52248"/>
                  </a:cubicBezTo>
                  <a:cubicBezTo>
                    <a:pt x="7779" y="49969"/>
                    <a:pt x="9586" y="48162"/>
                    <a:pt x="11864" y="48162"/>
                  </a:cubicBezTo>
                  <a:cubicBezTo>
                    <a:pt x="11236" y="48162"/>
                    <a:pt x="10686" y="48005"/>
                    <a:pt x="10136" y="47769"/>
                  </a:cubicBezTo>
                  <a:cubicBezTo>
                    <a:pt x="12493" y="47219"/>
                    <a:pt x="14771" y="46512"/>
                    <a:pt x="17050" y="45569"/>
                  </a:cubicBezTo>
                  <a:cubicBezTo>
                    <a:pt x="24671" y="42269"/>
                    <a:pt x="29856" y="37634"/>
                    <a:pt x="28756" y="34963"/>
                  </a:cubicBezTo>
                  <a:cubicBezTo>
                    <a:pt x="28285" y="34020"/>
                    <a:pt x="27185" y="33470"/>
                    <a:pt x="25378" y="33313"/>
                  </a:cubicBezTo>
                  <a:cubicBezTo>
                    <a:pt x="27970" y="31191"/>
                    <a:pt x="29306" y="29070"/>
                    <a:pt x="28756" y="27656"/>
                  </a:cubicBezTo>
                  <a:cubicBezTo>
                    <a:pt x="28285" y="26635"/>
                    <a:pt x="27106" y="26163"/>
                    <a:pt x="25378" y="26006"/>
                  </a:cubicBezTo>
                  <a:cubicBezTo>
                    <a:pt x="28049" y="23885"/>
                    <a:pt x="29385" y="21763"/>
                    <a:pt x="28756" y="20271"/>
                  </a:cubicBezTo>
                  <a:cubicBezTo>
                    <a:pt x="28285" y="19328"/>
                    <a:pt x="27185" y="18778"/>
                    <a:pt x="25378" y="18621"/>
                  </a:cubicBezTo>
                  <a:cubicBezTo>
                    <a:pt x="28049" y="16499"/>
                    <a:pt x="29306" y="14378"/>
                    <a:pt x="28756" y="12964"/>
                  </a:cubicBezTo>
                  <a:cubicBezTo>
                    <a:pt x="28285" y="11942"/>
                    <a:pt x="27185" y="11392"/>
                    <a:pt x="25378" y="11314"/>
                  </a:cubicBezTo>
                  <a:cubicBezTo>
                    <a:pt x="28049" y="9193"/>
                    <a:pt x="29306" y="7071"/>
                    <a:pt x="28756" y="5578"/>
                  </a:cubicBezTo>
                  <a:cubicBezTo>
                    <a:pt x="28285" y="4478"/>
                    <a:pt x="26792" y="3929"/>
                    <a:pt x="24513" y="3929"/>
                  </a:cubicBezTo>
                  <a:lnTo>
                    <a:pt x="23649" y="3929"/>
                  </a:lnTo>
                  <a:cubicBezTo>
                    <a:pt x="21921" y="3379"/>
                    <a:pt x="20742" y="1807"/>
                    <a:pt x="20742" y="0"/>
                  </a:cubicBezTo>
                  <a:close/>
                </a:path>
              </a:pathLst>
            </a:custGeom>
            <a:solidFill>
              <a:schemeClr val="lt1"/>
            </a:solidFill>
            <a:ln w="9525">
              <a:solidFill>
                <a:srgbClr val="ffffff"/>
              </a:solidFill>
              <a:round/>
            </a:ln>
          </p:spPr>
          <p:style>
            <a:lnRef idx="0"/>
            <a:fillRef idx="0"/>
            <a:effectRef idx="0"/>
            <a:fontRef idx="minor"/>
          </p:style>
          <p:txBody>
            <a:bodyPr tIns="91440" bIns="91440" anchor="ctr">
              <a:noAutofit/>
            </a:bodyPr>
            <a:p>
              <a:endParaRPr b="0" lang="uk-UA" sz="1400" spc="-1" strike="noStrike">
                <a:solidFill>
                  <a:srgbClr val="000000"/>
                </a:solidFill>
                <a:latin typeface="Arial"/>
              </a:endParaRPr>
            </a:p>
          </p:txBody>
        </p:sp>
        <p:sp>
          <p:nvSpPr>
            <p:cNvPr id="1887" name="Google Shape;152;p13"/>
            <p:cNvSpPr/>
            <p:nvPr/>
          </p:nvSpPr>
          <p:spPr>
            <a:xfrm>
              <a:off x="-518760" y="297720"/>
              <a:ext cx="1021320" cy="1018080"/>
            </a:xfrm>
            <a:custGeom>
              <a:avLst/>
              <a:gdLst>
                <a:gd name="textAreaLeft" fmla="*/ 0 w 1021320"/>
                <a:gd name="textAreaRight" fmla="*/ 1021680 w 1021320"/>
                <a:gd name="textAreaTop" fmla="*/ 0 h 1018080"/>
                <a:gd name="textAreaBottom" fmla="*/ 1018440 h 1018080"/>
              </a:gdLst>
              <a:ahLst/>
              <a:rect l="textAreaLeft" t="textAreaTop" r="textAreaRight" b="textAreaBottom"/>
              <a:pathLst>
                <a:path w="52484" h="52327">
                  <a:moveTo>
                    <a:pt x="23885" y="79"/>
                  </a:moveTo>
                  <a:lnTo>
                    <a:pt x="22706" y="158"/>
                  </a:lnTo>
                  <a:lnTo>
                    <a:pt x="24435" y="16500"/>
                  </a:lnTo>
                  <a:lnTo>
                    <a:pt x="25613" y="16421"/>
                  </a:lnTo>
                  <a:lnTo>
                    <a:pt x="23885" y="79"/>
                  </a:lnTo>
                  <a:close/>
                  <a:moveTo>
                    <a:pt x="28206" y="1"/>
                  </a:moveTo>
                  <a:lnTo>
                    <a:pt x="26477" y="16343"/>
                  </a:lnTo>
                  <a:lnTo>
                    <a:pt x="27735" y="16500"/>
                  </a:lnTo>
                  <a:lnTo>
                    <a:pt x="29463" y="158"/>
                  </a:lnTo>
                  <a:lnTo>
                    <a:pt x="28206" y="1"/>
                  </a:lnTo>
                  <a:close/>
                  <a:moveTo>
                    <a:pt x="33549" y="944"/>
                  </a:moveTo>
                  <a:lnTo>
                    <a:pt x="28520" y="16657"/>
                  </a:lnTo>
                  <a:lnTo>
                    <a:pt x="29699" y="16971"/>
                  </a:lnTo>
                  <a:lnTo>
                    <a:pt x="34727" y="1336"/>
                  </a:lnTo>
                  <a:lnTo>
                    <a:pt x="33549" y="944"/>
                  </a:lnTo>
                  <a:close/>
                  <a:moveTo>
                    <a:pt x="18542" y="1101"/>
                  </a:moveTo>
                  <a:lnTo>
                    <a:pt x="17364" y="1494"/>
                  </a:lnTo>
                  <a:lnTo>
                    <a:pt x="22470" y="17207"/>
                  </a:lnTo>
                  <a:lnTo>
                    <a:pt x="23649" y="16814"/>
                  </a:lnTo>
                  <a:lnTo>
                    <a:pt x="18542" y="1101"/>
                  </a:lnTo>
                  <a:close/>
                  <a:moveTo>
                    <a:pt x="38655" y="3065"/>
                  </a:moveTo>
                  <a:lnTo>
                    <a:pt x="30406" y="17286"/>
                  </a:lnTo>
                  <a:lnTo>
                    <a:pt x="31506" y="17914"/>
                  </a:lnTo>
                  <a:lnTo>
                    <a:pt x="39755" y="3693"/>
                  </a:lnTo>
                  <a:lnTo>
                    <a:pt x="38655" y="3065"/>
                  </a:lnTo>
                  <a:close/>
                  <a:moveTo>
                    <a:pt x="13514" y="3301"/>
                  </a:moveTo>
                  <a:lnTo>
                    <a:pt x="12414" y="3851"/>
                  </a:lnTo>
                  <a:lnTo>
                    <a:pt x="20585" y="18150"/>
                  </a:lnTo>
                  <a:lnTo>
                    <a:pt x="21685" y="17521"/>
                  </a:lnTo>
                  <a:lnTo>
                    <a:pt x="13514" y="3301"/>
                  </a:lnTo>
                  <a:close/>
                  <a:moveTo>
                    <a:pt x="43212" y="6129"/>
                  </a:moveTo>
                  <a:lnTo>
                    <a:pt x="32213" y="18386"/>
                  </a:lnTo>
                  <a:lnTo>
                    <a:pt x="33077" y="19171"/>
                  </a:lnTo>
                  <a:lnTo>
                    <a:pt x="44155" y="6993"/>
                  </a:lnTo>
                  <a:lnTo>
                    <a:pt x="43212" y="6129"/>
                  </a:lnTo>
                  <a:close/>
                  <a:moveTo>
                    <a:pt x="8957" y="6443"/>
                  </a:moveTo>
                  <a:lnTo>
                    <a:pt x="8014" y="7229"/>
                  </a:lnTo>
                  <a:lnTo>
                    <a:pt x="19092" y="19486"/>
                  </a:lnTo>
                  <a:lnTo>
                    <a:pt x="20035" y="18621"/>
                  </a:lnTo>
                  <a:lnTo>
                    <a:pt x="8957" y="6443"/>
                  </a:lnTo>
                  <a:close/>
                  <a:moveTo>
                    <a:pt x="46984" y="10136"/>
                  </a:moveTo>
                  <a:lnTo>
                    <a:pt x="33706" y="19721"/>
                  </a:lnTo>
                  <a:lnTo>
                    <a:pt x="34413" y="20743"/>
                  </a:lnTo>
                  <a:lnTo>
                    <a:pt x="47769" y="11079"/>
                  </a:lnTo>
                  <a:lnTo>
                    <a:pt x="46984" y="10136"/>
                  </a:lnTo>
                  <a:close/>
                  <a:moveTo>
                    <a:pt x="5264" y="10450"/>
                  </a:moveTo>
                  <a:lnTo>
                    <a:pt x="4479" y="11393"/>
                  </a:lnTo>
                  <a:lnTo>
                    <a:pt x="17835" y="21135"/>
                  </a:lnTo>
                  <a:lnTo>
                    <a:pt x="18542" y="20114"/>
                  </a:lnTo>
                  <a:lnTo>
                    <a:pt x="5264" y="10450"/>
                  </a:lnTo>
                  <a:close/>
                  <a:moveTo>
                    <a:pt x="49891" y="14771"/>
                  </a:moveTo>
                  <a:lnTo>
                    <a:pt x="34884" y="21450"/>
                  </a:lnTo>
                  <a:lnTo>
                    <a:pt x="35356" y="22628"/>
                  </a:lnTo>
                  <a:lnTo>
                    <a:pt x="50441" y="15871"/>
                  </a:lnTo>
                  <a:lnTo>
                    <a:pt x="49891" y="14771"/>
                  </a:lnTo>
                  <a:close/>
                  <a:moveTo>
                    <a:pt x="2436" y="15164"/>
                  </a:moveTo>
                  <a:lnTo>
                    <a:pt x="1964" y="16264"/>
                  </a:lnTo>
                  <a:lnTo>
                    <a:pt x="16971" y="22942"/>
                  </a:lnTo>
                  <a:lnTo>
                    <a:pt x="17442" y="21843"/>
                  </a:lnTo>
                  <a:lnTo>
                    <a:pt x="2436" y="15164"/>
                  </a:lnTo>
                  <a:close/>
                  <a:moveTo>
                    <a:pt x="51776" y="19878"/>
                  </a:moveTo>
                  <a:lnTo>
                    <a:pt x="35670" y="23335"/>
                  </a:lnTo>
                  <a:lnTo>
                    <a:pt x="35906" y="24592"/>
                  </a:lnTo>
                  <a:lnTo>
                    <a:pt x="52012" y="21135"/>
                  </a:lnTo>
                  <a:lnTo>
                    <a:pt x="51776" y="19878"/>
                  </a:lnTo>
                  <a:close/>
                  <a:moveTo>
                    <a:pt x="629" y="20350"/>
                  </a:moveTo>
                  <a:lnTo>
                    <a:pt x="393" y="21528"/>
                  </a:lnTo>
                  <a:lnTo>
                    <a:pt x="16499" y="24985"/>
                  </a:lnTo>
                  <a:lnTo>
                    <a:pt x="16814" y="23728"/>
                  </a:lnTo>
                  <a:lnTo>
                    <a:pt x="629" y="20350"/>
                  </a:lnTo>
                  <a:close/>
                  <a:moveTo>
                    <a:pt x="36063" y="25300"/>
                  </a:moveTo>
                  <a:lnTo>
                    <a:pt x="36063" y="26635"/>
                  </a:lnTo>
                  <a:lnTo>
                    <a:pt x="52483" y="26635"/>
                  </a:lnTo>
                  <a:lnTo>
                    <a:pt x="52483" y="25378"/>
                  </a:lnTo>
                  <a:lnTo>
                    <a:pt x="36063" y="25300"/>
                  </a:lnTo>
                  <a:close/>
                  <a:moveTo>
                    <a:pt x="0" y="25771"/>
                  </a:moveTo>
                  <a:lnTo>
                    <a:pt x="0" y="27028"/>
                  </a:lnTo>
                  <a:lnTo>
                    <a:pt x="16421" y="27028"/>
                  </a:lnTo>
                  <a:lnTo>
                    <a:pt x="16499" y="25771"/>
                  </a:lnTo>
                  <a:close/>
                  <a:moveTo>
                    <a:pt x="35984" y="27421"/>
                  </a:moveTo>
                  <a:lnTo>
                    <a:pt x="35748" y="28599"/>
                  </a:lnTo>
                  <a:lnTo>
                    <a:pt x="51855" y="32056"/>
                  </a:lnTo>
                  <a:lnTo>
                    <a:pt x="52090" y="30799"/>
                  </a:lnTo>
                  <a:lnTo>
                    <a:pt x="35984" y="27421"/>
                  </a:lnTo>
                  <a:close/>
                  <a:moveTo>
                    <a:pt x="16578" y="27814"/>
                  </a:moveTo>
                  <a:lnTo>
                    <a:pt x="472" y="31192"/>
                  </a:lnTo>
                  <a:lnTo>
                    <a:pt x="707" y="32449"/>
                  </a:lnTo>
                  <a:lnTo>
                    <a:pt x="16814" y="28992"/>
                  </a:lnTo>
                  <a:lnTo>
                    <a:pt x="16578" y="27814"/>
                  </a:lnTo>
                  <a:close/>
                  <a:moveTo>
                    <a:pt x="35513" y="29385"/>
                  </a:moveTo>
                  <a:lnTo>
                    <a:pt x="35041" y="30485"/>
                  </a:lnTo>
                  <a:lnTo>
                    <a:pt x="50048" y="37242"/>
                  </a:lnTo>
                  <a:lnTo>
                    <a:pt x="50598" y="36063"/>
                  </a:lnTo>
                  <a:lnTo>
                    <a:pt x="35513" y="29385"/>
                  </a:lnTo>
                  <a:close/>
                  <a:moveTo>
                    <a:pt x="17128" y="29778"/>
                  </a:moveTo>
                  <a:lnTo>
                    <a:pt x="2122" y="36456"/>
                  </a:lnTo>
                  <a:lnTo>
                    <a:pt x="2593" y="37556"/>
                  </a:lnTo>
                  <a:lnTo>
                    <a:pt x="17678" y="30956"/>
                  </a:lnTo>
                  <a:lnTo>
                    <a:pt x="17128" y="29778"/>
                  </a:lnTo>
                  <a:close/>
                  <a:moveTo>
                    <a:pt x="34648" y="31271"/>
                  </a:moveTo>
                  <a:lnTo>
                    <a:pt x="33863" y="32292"/>
                  </a:lnTo>
                  <a:lnTo>
                    <a:pt x="47219" y="41956"/>
                  </a:lnTo>
                  <a:lnTo>
                    <a:pt x="47926" y="40934"/>
                  </a:lnTo>
                  <a:lnTo>
                    <a:pt x="34648" y="31271"/>
                  </a:lnTo>
                  <a:close/>
                  <a:moveTo>
                    <a:pt x="18149" y="31585"/>
                  </a:moveTo>
                  <a:lnTo>
                    <a:pt x="4714" y="41249"/>
                  </a:lnTo>
                  <a:lnTo>
                    <a:pt x="5500" y="42270"/>
                  </a:lnTo>
                  <a:lnTo>
                    <a:pt x="18778" y="32528"/>
                  </a:lnTo>
                  <a:lnTo>
                    <a:pt x="18149" y="31585"/>
                  </a:lnTo>
                  <a:close/>
                  <a:moveTo>
                    <a:pt x="33470" y="32921"/>
                  </a:moveTo>
                  <a:lnTo>
                    <a:pt x="32449" y="33706"/>
                  </a:lnTo>
                  <a:lnTo>
                    <a:pt x="43527" y="45963"/>
                  </a:lnTo>
                  <a:lnTo>
                    <a:pt x="44469" y="45099"/>
                  </a:lnTo>
                  <a:lnTo>
                    <a:pt x="33470" y="32921"/>
                  </a:lnTo>
                  <a:close/>
                  <a:moveTo>
                    <a:pt x="19406" y="33156"/>
                  </a:moveTo>
                  <a:lnTo>
                    <a:pt x="8328" y="45413"/>
                  </a:lnTo>
                  <a:lnTo>
                    <a:pt x="9271" y="46198"/>
                  </a:lnTo>
                  <a:lnTo>
                    <a:pt x="20349" y="34021"/>
                  </a:lnTo>
                  <a:lnTo>
                    <a:pt x="19406" y="33156"/>
                  </a:lnTo>
                  <a:close/>
                  <a:moveTo>
                    <a:pt x="31899" y="34256"/>
                  </a:moveTo>
                  <a:lnTo>
                    <a:pt x="30799" y="34885"/>
                  </a:lnTo>
                  <a:lnTo>
                    <a:pt x="39048" y="49105"/>
                  </a:lnTo>
                  <a:lnTo>
                    <a:pt x="40148" y="48477"/>
                  </a:lnTo>
                  <a:lnTo>
                    <a:pt x="31899" y="34256"/>
                  </a:lnTo>
                  <a:close/>
                  <a:moveTo>
                    <a:pt x="20978" y="34413"/>
                  </a:moveTo>
                  <a:lnTo>
                    <a:pt x="12728" y="48713"/>
                  </a:lnTo>
                  <a:lnTo>
                    <a:pt x="13828" y="49341"/>
                  </a:lnTo>
                  <a:lnTo>
                    <a:pt x="22078" y="35042"/>
                  </a:lnTo>
                  <a:lnTo>
                    <a:pt x="20978" y="34413"/>
                  </a:lnTo>
                  <a:close/>
                  <a:moveTo>
                    <a:pt x="30092" y="35199"/>
                  </a:moveTo>
                  <a:lnTo>
                    <a:pt x="28834" y="35592"/>
                  </a:lnTo>
                  <a:lnTo>
                    <a:pt x="33941" y="51227"/>
                  </a:lnTo>
                  <a:lnTo>
                    <a:pt x="35120" y="50834"/>
                  </a:lnTo>
                  <a:lnTo>
                    <a:pt x="30092" y="35199"/>
                  </a:lnTo>
                  <a:close/>
                  <a:moveTo>
                    <a:pt x="22863" y="35356"/>
                  </a:moveTo>
                  <a:lnTo>
                    <a:pt x="17756" y="50991"/>
                  </a:lnTo>
                  <a:lnTo>
                    <a:pt x="18935" y="51384"/>
                  </a:lnTo>
                  <a:lnTo>
                    <a:pt x="24042" y="35749"/>
                  </a:lnTo>
                  <a:lnTo>
                    <a:pt x="22863" y="35356"/>
                  </a:lnTo>
                  <a:close/>
                  <a:moveTo>
                    <a:pt x="24828" y="35828"/>
                  </a:moveTo>
                  <a:lnTo>
                    <a:pt x="23099" y="52248"/>
                  </a:lnTo>
                  <a:lnTo>
                    <a:pt x="24356" y="52327"/>
                  </a:lnTo>
                  <a:lnTo>
                    <a:pt x="26085" y="35985"/>
                  </a:lnTo>
                  <a:lnTo>
                    <a:pt x="24828" y="35828"/>
                  </a:lnTo>
                  <a:close/>
                  <a:moveTo>
                    <a:pt x="28127" y="35828"/>
                  </a:moveTo>
                  <a:lnTo>
                    <a:pt x="26870" y="35906"/>
                  </a:lnTo>
                  <a:lnTo>
                    <a:pt x="28599" y="52327"/>
                  </a:lnTo>
                  <a:lnTo>
                    <a:pt x="29856" y="52170"/>
                  </a:lnTo>
                  <a:lnTo>
                    <a:pt x="28127" y="35828"/>
                  </a:lnTo>
                  <a:close/>
                </a:path>
              </a:pathLst>
            </a:custGeom>
            <a:solidFill>
              <a:schemeClr val="lt1"/>
            </a:solidFill>
            <a:ln w="0">
              <a:noFill/>
            </a:ln>
          </p:spPr>
          <p:style>
            <a:lnRef idx="0"/>
            <a:fillRef idx="0"/>
            <a:effectRef idx="0"/>
            <a:fontRef idx="minor"/>
          </p:style>
          <p:txBody>
            <a:bodyPr tIns="91440" bIns="91440" anchor="ctr">
              <a:noAutofit/>
            </a:bodyPr>
            <a:p>
              <a:endParaRPr b="0" lang="uk-UA" sz="1400" spc="-1" strike="noStrike">
                <a:solidFill>
                  <a:srgbClr val="000000"/>
                </a:solidFill>
                <a:latin typeface="Arial"/>
              </a:endParaRPr>
            </a:p>
          </p:txBody>
        </p:sp>
      </p:grpSp>
      <p:sp>
        <p:nvSpPr>
          <p:cNvPr id="1888" name="PlaceHolder 5"/>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uk-UA" sz="1400" spc="-1" strike="noStrike">
                <a:solidFill>
                  <a:srgbClr val="000000"/>
                </a:solidFill>
                <a:latin typeface="Arial"/>
              </a:rPr>
              <a:t>Click to edit the outline text format</a:t>
            </a:r>
            <a:endParaRPr b="0" lang="uk-UA" sz="14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uk-UA" sz="1400" spc="-1" strike="noStrike">
                <a:solidFill>
                  <a:srgbClr val="000000"/>
                </a:solidFill>
                <a:latin typeface="Arial"/>
              </a:rPr>
              <a:t>Second Outline Level</a:t>
            </a:r>
            <a:endParaRPr b="0" lang="uk-UA" sz="14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uk-UA" sz="1400" spc="-1" strike="noStrike">
                <a:solidFill>
                  <a:srgbClr val="000000"/>
                </a:solidFill>
                <a:latin typeface="Arial"/>
              </a:rPr>
              <a:t>Third Outline Level</a:t>
            </a:r>
            <a:endParaRPr b="0" lang="uk-UA" sz="14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uk-UA" sz="1400" spc="-1" strike="noStrike">
                <a:solidFill>
                  <a:srgbClr val="000000"/>
                </a:solidFill>
                <a:latin typeface="Arial"/>
              </a:rPr>
              <a:t>Fourth Outline Level</a:t>
            </a:r>
            <a:endParaRPr b="0" lang="uk-UA" sz="14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uk-UA" sz="2000" spc="-1" strike="noStrike">
                <a:solidFill>
                  <a:srgbClr val="000000"/>
                </a:solidFill>
                <a:latin typeface="Arial"/>
              </a:rPr>
              <a:t>Fifth Outline Level</a:t>
            </a:r>
            <a:endParaRPr b="0" lang="uk-UA" sz="20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uk-UA" sz="2000" spc="-1" strike="noStrike">
                <a:solidFill>
                  <a:srgbClr val="000000"/>
                </a:solidFill>
                <a:latin typeface="Arial"/>
              </a:rPr>
              <a:t>Sixth Outline Level</a:t>
            </a:r>
            <a:endParaRPr b="0" lang="uk-UA" sz="20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uk-UA" sz="2000" spc="-1" strike="noStrike">
                <a:solidFill>
                  <a:srgbClr val="000000"/>
                </a:solidFill>
                <a:latin typeface="Arial"/>
              </a:rPr>
              <a:t>Seventh Outline Level</a:t>
            </a:r>
            <a:endParaRPr b="0" lang="uk-UA"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4156" r:id="rId6"/>
    <p:sldLayoutId id="2147484157" r:id="rId7"/>
    <p:sldLayoutId id="2147484158" r:id="rId8"/>
    <p:sldLayoutId id="2147484159" r:id="rId9"/>
    <p:sldLayoutId id="2147484160" r:id="rId10"/>
    <p:sldLayoutId id="2147484161" r:id="rId11"/>
    <p:sldLayoutId id="2147484162" r:id="rId12"/>
    <p:sldLayoutId id="2147484163" r:id="rId13"/>
    <p:sldLayoutId id="2147484164" r:id="rId14"/>
    <p:sldLayoutId id="2147484165" r:id="rId15"/>
    <p:sldLayoutId id="2147484166" r:id="rId16"/>
    <p:sldLayoutId id="2147484167" r:id="rId17"/>
  </p:sldLayoutIdLst>
</p:sldMaster>
</file>

<file path=ppt/slideMasters/slideMaster4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dk1"/>
        </a:solidFill>
      </p:bgPr>
    </p:bg>
    <p:spTree>
      <p:nvGrpSpPr>
        <p:cNvPr id="1" name=""/>
        <p:cNvGrpSpPr/>
        <p:nvPr/>
      </p:nvGrpSpPr>
      <p:grpSpPr>
        <a:xfrm>
          <a:off x="0" y="0"/>
          <a:ext cx="0" cy="0"/>
          <a:chOff x="0" y="0"/>
          <a:chExt cx="0" cy="0"/>
        </a:xfrm>
      </p:grpSpPr>
      <p:grpSp>
        <p:nvGrpSpPr>
          <p:cNvPr id="1925" name="Google Shape;133;p13"/>
          <p:cNvGrpSpPr/>
          <p:nvPr/>
        </p:nvGrpSpPr>
        <p:grpSpPr>
          <a:xfrm>
            <a:off x="2311200" y="2939400"/>
            <a:ext cx="6505920" cy="2203920"/>
            <a:chOff x="2311200" y="2939400"/>
            <a:chExt cx="6505920" cy="2203920"/>
          </a:xfrm>
        </p:grpSpPr>
        <p:pic>
          <p:nvPicPr>
            <p:cNvPr id="1926" name="Google Shape;134;p13" descr=""/>
            <p:cNvPicPr/>
            <p:nvPr/>
          </p:nvPicPr>
          <p:blipFill>
            <a:blip r:embed="rId2"/>
            <a:srcRect l="11666" t="2624" r="57865" b="63668"/>
            <a:stretch/>
          </p:blipFill>
          <p:spPr>
            <a:xfrm>
              <a:off x="5010480" y="2939400"/>
              <a:ext cx="3806640" cy="2203920"/>
            </a:xfrm>
            <a:prstGeom prst="rect">
              <a:avLst/>
            </a:prstGeom>
            <a:ln w="0">
              <a:noFill/>
            </a:ln>
          </p:spPr>
        </p:pic>
        <p:pic>
          <p:nvPicPr>
            <p:cNvPr id="1927" name="Google Shape;135;p13" descr=""/>
            <p:cNvPicPr/>
            <p:nvPr/>
          </p:nvPicPr>
          <p:blipFill>
            <a:blip r:embed="rId3"/>
            <a:srcRect l="26888" t="6006" r="26885" b="64348"/>
            <a:stretch/>
          </p:blipFill>
          <p:spPr>
            <a:xfrm>
              <a:off x="2311200" y="3470040"/>
              <a:ext cx="4986360" cy="1673280"/>
            </a:xfrm>
            <a:prstGeom prst="rect">
              <a:avLst/>
            </a:prstGeom>
            <a:ln w="0">
              <a:noFill/>
            </a:ln>
          </p:spPr>
        </p:pic>
      </p:grpSp>
      <p:grpSp>
        <p:nvGrpSpPr>
          <p:cNvPr id="1928" name="Google Shape;136;p13"/>
          <p:cNvGrpSpPr/>
          <p:nvPr/>
        </p:nvGrpSpPr>
        <p:grpSpPr>
          <a:xfrm>
            <a:off x="0" y="-12960"/>
            <a:ext cx="4251240" cy="2399400"/>
            <a:chOff x="0" y="-12960"/>
            <a:chExt cx="4251240" cy="2399400"/>
          </a:xfrm>
        </p:grpSpPr>
        <p:pic>
          <p:nvPicPr>
            <p:cNvPr id="1929" name="Google Shape;137;p13" descr=""/>
            <p:cNvPicPr/>
            <p:nvPr/>
          </p:nvPicPr>
          <p:blipFill>
            <a:blip r:embed="rId4"/>
            <a:srcRect l="48611" t="43133" r="25720" b="12392"/>
            <a:stretch/>
          </p:blipFill>
          <p:spPr>
            <a:xfrm>
              <a:off x="0" y="0"/>
              <a:ext cx="2631600" cy="2386440"/>
            </a:xfrm>
            <a:prstGeom prst="rect">
              <a:avLst/>
            </a:prstGeom>
            <a:ln w="0">
              <a:noFill/>
            </a:ln>
          </p:spPr>
        </p:pic>
        <p:pic>
          <p:nvPicPr>
            <p:cNvPr id="1930" name="Google Shape;138;p13" descr=""/>
            <p:cNvPicPr/>
            <p:nvPr/>
          </p:nvPicPr>
          <p:blipFill>
            <a:blip r:embed="rId5"/>
            <a:srcRect l="5591" t="19463" r="59874" b="55392"/>
            <a:stretch/>
          </p:blipFill>
          <p:spPr>
            <a:xfrm rot="10800000">
              <a:off x="360" y="-12960"/>
              <a:ext cx="4250880" cy="1618920"/>
            </a:xfrm>
            <a:prstGeom prst="rect">
              <a:avLst/>
            </a:prstGeom>
            <a:ln w="0">
              <a:noFill/>
            </a:ln>
          </p:spPr>
        </p:pic>
      </p:grpSp>
      <p:sp>
        <p:nvSpPr>
          <p:cNvPr id="1931" name="PlaceHolder 1"/>
          <p:cNvSpPr>
            <a:spLocks noGrp="1"/>
          </p:cNvSpPr>
          <p:nvPr>
            <p:ph type="title"/>
          </p:nvPr>
        </p:nvSpPr>
        <p:spPr>
          <a:xfrm>
            <a:off x="720000" y="444960"/>
            <a:ext cx="7703640" cy="572400"/>
          </a:xfrm>
          <a:prstGeom prst="rect">
            <a:avLst/>
          </a:prstGeom>
          <a:noFill/>
          <a:ln w="0">
            <a:noFill/>
          </a:ln>
        </p:spPr>
        <p:txBody>
          <a:bodyPr tIns="91440" bIns="91440" anchor="t">
            <a:noAutofit/>
          </a:bodyPr>
          <a:p>
            <a:pPr indent="0">
              <a:buNone/>
            </a:pPr>
            <a:r>
              <a:rPr b="0" lang="uk-UA" sz="2900" spc="-1" strike="noStrike">
                <a:solidFill>
                  <a:srgbClr val="000000"/>
                </a:solidFill>
                <a:latin typeface="Arial"/>
              </a:rPr>
              <a:t>Click to edit the title text format</a:t>
            </a:r>
            <a:endParaRPr b="0" lang="uk-UA" sz="2900" spc="-1" strike="noStrike">
              <a:solidFill>
                <a:srgbClr val="000000"/>
              </a:solidFill>
              <a:latin typeface="Arial"/>
            </a:endParaRPr>
          </a:p>
        </p:txBody>
      </p:sp>
      <p:sp>
        <p:nvSpPr>
          <p:cNvPr id="1932" name="PlaceHolder 2"/>
          <p:cNvSpPr>
            <a:spLocks noGrp="1"/>
          </p:cNvSpPr>
          <p:nvPr>
            <p:ph type="title"/>
          </p:nvPr>
        </p:nvSpPr>
        <p:spPr>
          <a:xfrm>
            <a:off x="1434240" y="1702080"/>
            <a:ext cx="876960" cy="848880"/>
          </a:xfrm>
          <a:prstGeom prst="rect">
            <a:avLst/>
          </a:prstGeom>
          <a:noFill/>
          <a:ln w="19080">
            <a:solidFill>
              <a:srgbClr val="ffffff"/>
            </a:solidFill>
            <a:round/>
          </a:ln>
        </p:spPr>
        <p:txBody>
          <a:bodyPr tIns="91440" bIns="91440" anchor="ctr">
            <a:noAutofit/>
          </a:bodyPr>
          <a:p>
            <a:pPr indent="0" algn="ctr">
              <a:lnSpc>
                <a:spcPct val="100000"/>
              </a:lnSpc>
              <a:buNone/>
            </a:pPr>
            <a:r>
              <a:rPr b="1" lang="uk-UA" sz="3000" spc="-1" strike="noStrike">
                <a:solidFill>
                  <a:schemeClr val="lt1"/>
                </a:solidFill>
                <a:latin typeface="Unbounded"/>
                <a:ea typeface="Unbounded"/>
              </a:rPr>
              <a:t>xx%</a:t>
            </a:r>
            <a:endParaRPr b="0" lang="uk-UA" sz="3000" spc="-1" strike="noStrike">
              <a:solidFill>
                <a:srgbClr val="000000"/>
              </a:solidFill>
              <a:latin typeface="Arial"/>
            </a:endParaRPr>
          </a:p>
        </p:txBody>
      </p:sp>
      <p:sp>
        <p:nvSpPr>
          <p:cNvPr id="1933" name="PlaceHolder 3"/>
          <p:cNvSpPr>
            <a:spLocks noGrp="1"/>
          </p:cNvSpPr>
          <p:nvPr>
            <p:ph type="title"/>
          </p:nvPr>
        </p:nvSpPr>
        <p:spPr>
          <a:xfrm>
            <a:off x="4133520" y="1702080"/>
            <a:ext cx="876960" cy="848880"/>
          </a:xfrm>
          <a:prstGeom prst="rect">
            <a:avLst/>
          </a:prstGeom>
          <a:noFill/>
          <a:ln w="19080">
            <a:solidFill>
              <a:srgbClr val="ffffff"/>
            </a:solidFill>
            <a:round/>
          </a:ln>
        </p:spPr>
        <p:txBody>
          <a:bodyPr tIns="91440" bIns="91440" anchor="ctr">
            <a:noAutofit/>
          </a:bodyPr>
          <a:p>
            <a:pPr indent="0" algn="ctr">
              <a:lnSpc>
                <a:spcPct val="100000"/>
              </a:lnSpc>
              <a:buNone/>
            </a:pPr>
            <a:r>
              <a:rPr b="1" lang="uk-UA" sz="3000" spc="-1" strike="noStrike">
                <a:solidFill>
                  <a:schemeClr val="lt1"/>
                </a:solidFill>
                <a:latin typeface="Unbounded"/>
                <a:ea typeface="Unbounded"/>
              </a:rPr>
              <a:t>xx%</a:t>
            </a:r>
            <a:endParaRPr b="0" lang="uk-UA" sz="3000" spc="-1" strike="noStrike">
              <a:solidFill>
                <a:srgbClr val="000000"/>
              </a:solidFill>
              <a:latin typeface="Arial"/>
            </a:endParaRPr>
          </a:p>
        </p:txBody>
      </p:sp>
      <p:sp>
        <p:nvSpPr>
          <p:cNvPr id="1934" name="PlaceHolder 4"/>
          <p:cNvSpPr>
            <a:spLocks noGrp="1"/>
          </p:cNvSpPr>
          <p:nvPr>
            <p:ph type="title"/>
          </p:nvPr>
        </p:nvSpPr>
        <p:spPr>
          <a:xfrm>
            <a:off x="6832800" y="1702080"/>
            <a:ext cx="876960" cy="848880"/>
          </a:xfrm>
          <a:prstGeom prst="rect">
            <a:avLst/>
          </a:prstGeom>
          <a:noFill/>
          <a:ln w="19080">
            <a:solidFill>
              <a:srgbClr val="ffffff"/>
            </a:solidFill>
            <a:round/>
          </a:ln>
        </p:spPr>
        <p:txBody>
          <a:bodyPr tIns="91440" bIns="91440" anchor="ctr">
            <a:noAutofit/>
          </a:bodyPr>
          <a:p>
            <a:pPr indent="0" algn="ctr">
              <a:lnSpc>
                <a:spcPct val="100000"/>
              </a:lnSpc>
              <a:buNone/>
            </a:pPr>
            <a:r>
              <a:rPr b="1" lang="uk-UA" sz="3000" spc="-1" strike="noStrike">
                <a:solidFill>
                  <a:schemeClr val="lt1"/>
                </a:solidFill>
                <a:latin typeface="Unbounded"/>
                <a:ea typeface="Unbounded"/>
              </a:rPr>
              <a:t>xx%</a:t>
            </a:r>
            <a:endParaRPr b="0" lang="uk-UA" sz="3000" spc="-1" strike="noStrike">
              <a:solidFill>
                <a:srgbClr val="000000"/>
              </a:solidFill>
              <a:latin typeface="Arial"/>
            </a:endParaRPr>
          </a:p>
        </p:txBody>
      </p:sp>
      <p:grpSp>
        <p:nvGrpSpPr>
          <p:cNvPr id="1935" name="Google Shape;149;p13"/>
          <p:cNvGrpSpPr/>
          <p:nvPr/>
        </p:nvGrpSpPr>
        <p:grpSpPr>
          <a:xfrm>
            <a:off x="-518760" y="297720"/>
            <a:ext cx="9494280" cy="5457600"/>
            <a:chOff x="-518760" y="297720"/>
            <a:chExt cx="9494280" cy="5457600"/>
          </a:xfrm>
        </p:grpSpPr>
        <p:sp>
          <p:nvSpPr>
            <p:cNvPr id="1936" name="Google Shape;150;p13"/>
            <p:cNvSpPr/>
            <p:nvPr/>
          </p:nvSpPr>
          <p:spPr>
            <a:xfrm>
              <a:off x="220320" y="4650480"/>
              <a:ext cx="1545120" cy="350280"/>
            </a:xfrm>
            <a:custGeom>
              <a:avLst/>
              <a:gdLst>
                <a:gd name="textAreaLeft" fmla="*/ 0 w 1545120"/>
                <a:gd name="textAreaRight" fmla="*/ 1545480 w 1545120"/>
                <a:gd name="textAreaTop" fmla="*/ 0 h 350280"/>
                <a:gd name="textAreaBottom" fmla="*/ 350640 h 350280"/>
              </a:gdLst>
              <a:ahLst/>
              <a:rect l="textAreaLeft" t="textAreaTop" r="textAreaRight" b="textAreaBottom"/>
              <a:pathLst>
                <a:path w="61812" h="14026">
                  <a:moveTo>
                    <a:pt x="7040" y="0"/>
                  </a:moveTo>
                  <a:cubicBezTo>
                    <a:pt x="6987" y="532"/>
                    <a:pt x="6934" y="1036"/>
                    <a:pt x="6907" y="1541"/>
                  </a:cubicBezTo>
                  <a:cubicBezTo>
                    <a:pt x="6695" y="4410"/>
                    <a:pt x="4410" y="6721"/>
                    <a:pt x="1515" y="6907"/>
                  </a:cubicBezTo>
                  <a:cubicBezTo>
                    <a:pt x="1010" y="6933"/>
                    <a:pt x="506" y="6986"/>
                    <a:pt x="1" y="7013"/>
                  </a:cubicBezTo>
                  <a:cubicBezTo>
                    <a:pt x="506" y="7066"/>
                    <a:pt x="1010" y="7119"/>
                    <a:pt x="1515" y="7146"/>
                  </a:cubicBezTo>
                  <a:cubicBezTo>
                    <a:pt x="4410" y="7332"/>
                    <a:pt x="6695" y="9642"/>
                    <a:pt x="6907" y="12511"/>
                  </a:cubicBezTo>
                  <a:cubicBezTo>
                    <a:pt x="6934" y="13016"/>
                    <a:pt x="6960" y="13521"/>
                    <a:pt x="7013" y="14025"/>
                  </a:cubicBezTo>
                  <a:cubicBezTo>
                    <a:pt x="7066" y="13521"/>
                    <a:pt x="7120" y="13016"/>
                    <a:pt x="7146" y="12511"/>
                  </a:cubicBezTo>
                  <a:cubicBezTo>
                    <a:pt x="7359" y="9642"/>
                    <a:pt x="9643" y="7332"/>
                    <a:pt x="12538" y="7146"/>
                  </a:cubicBezTo>
                  <a:cubicBezTo>
                    <a:pt x="13043" y="7119"/>
                    <a:pt x="13548" y="7066"/>
                    <a:pt x="14052" y="7013"/>
                  </a:cubicBezTo>
                  <a:cubicBezTo>
                    <a:pt x="13548" y="6986"/>
                    <a:pt x="13043" y="6933"/>
                    <a:pt x="12538" y="6907"/>
                  </a:cubicBezTo>
                  <a:cubicBezTo>
                    <a:pt x="9643" y="6694"/>
                    <a:pt x="7359" y="4410"/>
                    <a:pt x="7173" y="1541"/>
                  </a:cubicBezTo>
                  <a:cubicBezTo>
                    <a:pt x="7120" y="1036"/>
                    <a:pt x="7066" y="532"/>
                    <a:pt x="7040" y="0"/>
                  </a:cubicBezTo>
                  <a:close/>
                  <a:moveTo>
                    <a:pt x="30893" y="0"/>
                  </a:moveTo>
                  <a:cubicBezTo>
                    <a:pt x="30840" y="532"/>
                    <a:pt x="30813" y="1036"/>
                    <a:pt x="30787" y="1541"/>
                  </a:cubicBezTo>
                  <a:cubicBezTo>
                    <a:pt x="30574" y="4410"/>
                    <a:pt x="28263" y="6694"/>
                    <a:pt x="25394" y="6880"/>
                  </a:cubicBezTo>
                  <a:cubicBezTo>
                    <a:pt x="24890" y="6933"/>
                    <a:pt x="24385" y="6986"/>
                    <a:pt x="23880" y="7013"/>
                  </a:cubicBezTo>
                  <a:cubicBezTo>
                    <a:pt x="24385" y="7066"/>
                    <a:pt x="24890" y="7119"/>
                    <a:pt x="25394" y="7146"/>
                  </a:cubicBezTo>
                  <a:cubicBezTo>
                    <a:pt x="28290" y="7332"/>
                    <a:pt x="30574" y="9642"/>
                    <a:pt x="30787" y="12511"/>
                  </a:cubicBezTo>
                  <a:cubicBezTo>
                    <a:pt x="30813" y="13016"/>
                    <a:pt x="30866" y="13521"/>
                    <a:pt x="30893" y="14025"/>
                  </a:cubicBezTo>
                  <a:cubicBezTo>
                    <a:pt x="30946" y="13521"/>
                    <a:pt x="30999" y="13016"/>
                    <a:pt x="31026" y="12511"/>
                  </a:cubicBezTo>
                  <a:cubicBezTo>
                    <a:pt x="31238" y="9642"/>
                    <a:pt x="33522" y="7332"/>
                    <a:pt x="36418" y="7146"/>
                  </a:cubicBezTo>
                  <a:cubicBezTo>
                    <a:pt x="36922" y="7119"/>
                    <a:pt x="37427" y="7066"/>
                    <a:pt x="37932" y="7013"/>
                  </a:cubicBezTo>
                  <a:cubicBezTo>
                    <a:pt x="37427" y="6960"/>
                    <a:pt x="36922" y="6933"/>
                    <a:pt x="36418" y="6907"/>
                  </a:cubicBezTo>
                  <a:cubicBezTo>
                    <a:pt x="33522" y="6721"/>
                    <a:pt x="31212" y="4410"/>
                    <a:pt x="31026" y="1541"/>
                  </a:cubicBezTo>
                  <a:cubicBezTo>
                    <a:pt x="30999" y="1036"/>
                    <a:pt x="30946" y="532"/>
                    <a:pt x="30893" y="0"/>
                  </a:cubicBezTo>
                  <a:close/>
                  <a:moveTo>
                    <a:pt x="54772" y="0"/>
                  </a:moveTo>
                  <a:cubicBezTo>
                    <a:pt x="54719" y="532"/>
                    <a:pt x="54692" y="1036"/>
                    <a:pt x="54639" y="1541"/>
                  </a:cubicBezTo>
                  <a:cubicBezTo>
                    <a:pt x="54453" y="4410"/>
                    <a:pt x="52143" y="6694"/>
                    <a:pt x="49274" y="6880"/>
                  </a:cubicBezTo>
                  <a:cubicBezTo>
                    <a:pt x="48769" y="6933"/>
                    <a:pt x="48264" y="6986"/>
                    <a:pt x="47733" y="7013"/>
                  </a:cubicBezTo>
                  <a:cubicBezTo>
                    <a:pt x="48264" y="7066"/>
                    <a:pt x="48769" y="7119"/>
                    <a:pt x="49274" y="7146"/>
                  </a:cubicBezTo>
                  <a:cubicBezTo>
                    <a:pt x="52143" y="7332"/>
                    <a:pt x="54453" y="9642"/>
                    <a:pt x="54639" y="12511"/>
                  </a:cubicBezTo>
                  <a:cubicBezTo>
                    <a:pt x="54666" y="13016"/>
                    <a:pt x="54719" y="13521"/>
                    <a:pt x="54772" y="14025"/>
                  </a:cubicBezTo>
                  <a:cubicBezTo>
                    <a:pt x="54825" y="13521"/>
                    <a:pt x="54852" y="13016"/>
                    <a:pt x="54905" y="12511"/>
                  </a:cubicBezTo>
                  <a:cubicBezTo>
                    <a:pt x="55091" y="9616"/>
                    <a:pt x="57402" y="7332"/>
                    <a:pt x="60297" y="7146"/>
                  </a:cubicBezTo>
                  <a:cubicBezTo>
                    <a:pt x="60802" y="7119"/>
                    <a:pt x="61306" y="7066"/>
                    <a:pt x="61811" y="7013"/>
                  </a:cubicBezTo>
                  <a:cubicBezTo>
                    <a:pt x="61280" y="6986"/>
                    <a:pt x="60775" y="6933"/>
                    <a:pt x="60297" y="6907"/>
                  </a:cubicBezTo>
                  <a:cubicBezTo>
                    <a:pt x="57402" y="6721"/>
                    <a:pt x="55117" y="4410"/>
                    <a:pt x="54905" y="1541"/>
                  </a:cubicBezTo>
                  <a:cubicBezTo>
                    <a:pt x="54878" y="1036"/>
                    <a:pt x="54825" y="532"/>
                    <a:pt x="54772" y="0"/>
                  </a:cubicBezTo>
                  <a:close/>
                </a:path>
              </a:pathLst>
            </a:custGeom>
            <a:noFill/>
            <a:ln w="19050">
              <a:solidFill>
                <a:srgbClr val="ffffff"/>
              </a:solidFill>
              <a:round/>
            </a:ln>
          </p:spPr>
          <p:style>
            <a:lnRef idx="0"/>
            <a:fillRef idx="0"/>
            <a:effectRef idx="0"/>
            <a:fontRef idx="minor"/>
          </p:style>
          <p:txBody>
            <a:bodyPr tIns="91440" bIns="91440" anchor="ctr">
              <a:noAutofit/>
            </a:bodyPr>
            <a:p>
              <a:endParaRPr b="0" lang="uk-UA" sz="1400" spc="-1" strike="noStrike">
                <a:solidFill>
                  <a:srgbClr val="ffffff"/>
                </a:solidFill>
                <a:latin typeface="Arial"/>
              </a:endParaRPr>
            </a:p>
          </p:txBody>
        </p:sp>
        <p:sp>
          <p:nvSpPr>
            <p:cNvPr id="1937" name="Google Shape;151;p13"/>
            <p:cNvSpPr/>
            <p:nvPr/>
          </p:nvSpPr>
          <p:spPr>
            <a:xfrm>
              <a:off x="8229600" y="4449600"/>
              <a:ext cx="745920" cy="1305720"/>
            </a:xfrm>
            <a:custGeom>
              <a:avLst/>
              <a:gdLst>
                <a:gd name="textAreaLeft" fmla="*/ 0 w 745920"/>
                <a:gd name="textAreaRight" fmla="*/ 746280 w 745920"/>
                <a:gd name="textAreaTop" fmla="*/ 0 h 1305720"/>
                <a:gd name="textAreaBottom" fmla="*/ 1306080 h 1305720"/>
              </a:gdLst>
              <a:ahLst/>
              <a:rect l="textAreaLeft" t="textAreaTop" r="textAreaRight" b="textAreaBottom"/>
              <a:pathLst>
                <a:path w="29856" h="52248">
                  <a:moveTo>
                    <a:pt x="20668" y="8089"/>
                  </a:moveTo>
                  <a:cubicBezTo>
                    <a:pt x="20666" y="8116"/>
                    <a:pt x="20665" y="8144"/>
                    <a:pt x="20664" y="8171"/>
                  </a:cubicBezTo>
                  <a:cubicBezTo>
                    <a:pt x="20665" y="8144"/>
                    <a:pt x="20667" y="8116"/>
                    <a:pt x="20668" y="8089"/>
                  </a:cubicBezTo>
                  <a:close/>
                  <a:moveTo>
                    <a:pt x="24585" y="4346"/>
                  </a:moveTo>
                  <a:cubicBezTo>
                    <a:pt x="26590" y="4346"/>
                    <a:pt x="27886" y="4872"/>
                    <a:pt x="28285" y="5736"/>
                  </a:cubicBezTo>
                  <a:cubicBezTo>
                    <a:pt x="28913" y="7071"/>
                    <a:pt x="27420" y="9193"/>
                    <a:pt x="24671" y="11235"/>
                  </a:cubicBezTo>
                  <a:lnTo>
                    <a:pt x="24435" y="11235"/>
                  </a:lnTo>
                  <a:cubicBezTo>
                    <a:pt x="24042" y="11235"/>
                    <a:pt x="23571" y="11235"/>
                    <a:pt x="23099" y="11314"/>
                  </a:cubicBezTo>
                  <a:cubicBezTo>
                    <a:pt x="19642" y="11707"/>
                    <a:pt x="16185" y="12649"/>
                    <a:pt x="12885" y="14142"/>
                  </a:cubicBezTo>
                  <a:cubicBezTo>
                    <a:pt x="10136" y="15242"/>
                    <a:pt x="7464" y="16735"/>
                    <a:pt x="5029" y="18542"/>
                  </a:cubicBezTo>
                  <a:cubicBezTo>
                    <a:pt x="3222" y="18542"/>
                    <a:pt x="1965" y="18071"/>
                    <a:pt x="1572" y="17206"/>
                  </a:cubicBezTo>
                  <a:cubicBezTo>
                    <a:pt x="550" y="14849"/>
                    <a:pt x="5814" y="10292"/>
                    <a:pt x="13043" y="7150"/>
                  </a:cubicBezTo>
                  <a:cubicBezTo>
                    <a:pt x="15085" y="6286"/>
                    <a:pt x="17128" y="5578"/>
                    <a:pt x="19249" y="5107"/>
                  </a:cubicBezTo>
                  <a:cubicBezTo>
                    <a:pt x="20170" y="5798"/>
                    <a:pt x="20716" y="6938"/>
                    <a:pt x="20668" y="8089"/>
                  </a:cubicBezTo>
                  <a:lnTo>
                    <a:pt x="20668" y="8089"/>
                  </a:lnTo>
                  <a:cubicBezTo>
                    <a:pt x="20775" y="6395"/>
                    <a:pt x="21790" y="4941"/>
                    <a:pt x="23413" y="4400"/>
                  </a:cubicBezTo>
                  <a:cubicBezTo>
                    <a:pt x="23827" y="4363"/>
                    <a:pt x="24218" y="4346"/>
                    <a:pt x="24585" y="4346"/>
                  </a:cubicBezTo>
                  <a:close/>
                  <a:moveTo>
                    <a:pt x="24121" y="11707"/>
                  </a:moveTo>
                  <a:cubicBezTo>
                    <a:pt x="21842" y="13278"/>
                    <a:pt x="19407" y="14692"/>
                    <a:pt x="16814" y="15792"/>
                  </a:cubicBezTo>
                  <a:cubicBezTo>
                    <a:pt x="13278" y="17364"/>
                    <a:pt x="9586" y="18306"/>
                    <a:pt x="5736" y="18542"/>
                  </a:cubicBezTo>
                  <a:cubicBezTo>
                    <a:pt x="8014" y="16971"/>
                    <a:pt x="10528" y="15556"/>
                    <a:pt x="13121" y="14457"/>
                  </a:cubicBezTo>
                  <a:cubicBezTo>
                    <a:pt x="16264" y="13042"/>
                    <a:pt x="19721" y="12100"/>
                    <a:pt x="23178" y="11707"/>
                  </a:cubicBezTo>
                  <a:close/>
                  <a:moveTo>
                    <a:pt x="24828" y="11707"/>
                  </a:moveTo>
                  <a:cubicBezTo>
                    <a:pt x="26713" y="11785"/>
                    <a:pt x="27970" y="12257"/>
                    <a:pt x="28285" y="13121"/>
                  </a:cubicBezTo>
                  <a:cubicBezTo>
                    <a:pt x="28835" y="14457"/>
                    <a:pt x="27420" y="16499"/>
                    <a:pt x="24671" y="18621"/>
                  </a:cubicBezTo>
                  <a:lnTo>
                    <a:pt x="24435" y="18621"/>
                  </a:lnTo>
                  <a:cubicBezTo>
                    <a:pt x="24042" y="18621"/>
                    <a:pt x="23571" y="18699"/>
                    <a:pt x="23099" y="18699"/>
                  </a:cubicBezTo>
                  <a:cubicBezTo>
                    <a:pt x="19564" y="19092"/>
                    <a:pt x="16185" y="20035"/>
                    <a:pt x="12885" y="21528"/>
                  </a:cubicBezTo>
                  <a:cubicBezTo>
                    <a:pt x="10136" y="22628"/>
                    <a:pt x="7464" y="24120"/>
                    <a:pt x="5029" y="25927"/>
                  </a:cubicBezTo>
                  <a:cubicBezTo>
                    <a:pt x="3222" y="25849"/>
                    <a:pt x="1965" y="25377"/>
                    <a:pt x="1572" y="24592"/>
                  </a:cubicBezTo>
                  <a:cubicBezTo>
                    <a:pt x="943" y="23256"/>
                    <a:pt x="2436" y="21135"/>
                    <a:pt x="5186" y="19092"/>
                  </a:cubicBezTo>
                  <a:cubicBezTo>
                    <a:pt x="8093" y="19092"/>
                    <a:pt x="12414" y="18149"/>
                    <a:pt x="16971" y="16185"/>
                  </a:cubicBezTo>
                  <a:cubicBezTo>
                    <a:pt x="19721" y="15007"/>
                    <a:pt x="22392" y="13514"/>
                    <a:pt x="24828" y="11707"/>
                  </a:cubicBezTo>
                  <a:close/>
                  <a:moveTo>
                    <a:pt x="24121" y="19092"/>
                  </a:moveTo>
                  <a:cubicBezTo>
                    <a:pt x="21842" y="20663"/>
                    <a:pt x="19407" y="22078"/>
                    <a:pt x="16814" y="23178"/>
                  </a:cubicBezTo>
                  <a:cubicBezTo>
                    <a:pt x="13278" y="24749"/>
                    <a:pt x="9586" y="25692"/>
                    <a:pt x="5736" y="25927"/>
                  </a:cubicBezTo>
                  <a:cubicBezTo>
                    <a:pt x="8014" y="24356"/>
                    <a:pt x="10528" y="22942"/>
                    <a:pt x="13121" y="21842"/>
                  </a:cubicBezTo>
                  <a:cubicBezTo>
                    <a:pt x="16264" y="20428"/>
                    <a:pt x="19721" y="19485"/>
                    <a:pt x="23178" y="19092"/>
                  </a:cubicBezTo>
                  <a:close/>
                  <a:moveTo>
                    <a:pt x="24042" y="26399"/>
                  </a:moveTo>
                  <a:lnTo>
                    <a:pt x="24042" y="26477"/>
                  </a:lnTo>
                  <a:cubicBezTo>
                    <a:pt x="21764" y="28049"/>
                    <a:pt x="19328" y="29384"/>
                    <a:pt x="16814" y="30484"/>
                  </a:cubicBezTo>
                  <a:cubicBezTo>
                    <a:pt x="13278" y="31977"/>
                    <a:pt x="9586" y="32998"/>
                    <a:pt x="5814" y="33234"/>
                  </a:cubicBezTo>
                  <a:cubicBezTo>
                    <a:pt x="8093" y="31663"/>
                    <a:pt x="10528" y="30249"/>
                    <a:pt x="13043" y="29227"/>
                  </a:cubicBezTo>
                  <a:cubicBezTo>
                    <a:pt x="16264" y="27734"/>
                    <a:pt x="19642" y="26870"/>
                    <a:pt x="23178" y="26477"/>
                  </a:cubicBezTo>
                  <a:cubicBezTo>
                    <a:pt x="23492" y="26399"/>
                    <a:pt x="23806" y="26399"/>
                    <a:pt x="24042" y="26399"/>
                  </a:cubicBezTo>
                  <a:close/>
                  <a:moveTo>
                    <a:pt x="24828" y="19092"/>
                  </a:moveTo>
                  <a:cubicBezTo>
                    <a:pt x="26713" y="19092"/>
                    <a:pt x="27970" y="19642"/>
                    <a:pt x="28285" y="20428"/>
                  </a:cubicBezTo>
                  <a:cubicBezTo>
                    <a:pt x="28835" y="21842"/>
                    <a:pt x="27420" y="23885"/>
                    <a:pt x="24592" y="26006"/>
                  </a:cubicBezTo>
                  <a:lnTo>
                    <a:pt x="24435" y="26006"/>
                  </a:lnTo>
                  <a:cubicBezTo>
                    <a:pt x="24042" y="26006"/>
                    <a:pt x="23571" y="26006"/>
                    <a:pt x="23099" y="26085"/>
                  </a:cubicBezTo>
                  <a:cubicBezTo>
                    <a:pt x="19564" y="26477"/>
                    <a:pt x="16185" y="27420"/>
                    <a:pt x="12885" y="28913"/>
                  </a:cubicBezTo>
                  <a:cubicBezTo>
                    <a:pt x="10136" y="30013"/>
                    <a:pt x="7464" y="31506"/>
                    <a:pt x="5029" y="33313"/>
                  </a:cubicBezTo>
                  <a:cubicBezTo>
                    <a:pt x="3222" y="33156"/>
                    <a:pt x="1965" y="32763"/>
                    <a:pt x="1572" y="31820"/>
                  </a:cubicBezTo>
                  <a:lnTo>
                    <a:pt x="1572" y="31899"/>
                  </a:lnTo>
                  <a:cubicBezTo>
                    <a:pt x="943" y="30563"/>
                    <a:pt x="2436" y="28520"/>
                    <a:pt x="5186" y="26399"/>
                  </a:cubicBezTo>
                  <a:cubicBezTo>
                    <a:pt x="5290" y="26402"/>
                    <a:pt x="5396" y="26403"/>
                    <a:pt x="5503" y="26403"/>
                  </a:cubicBezTo>
                  <a:cubicBezTo>
                    <a:pt x="8403" y="26403"/>
                    <a:pt x="12577" y="25386"/>
                    <a:pt x="16971" y="23492"/>
                  </a:cubicBezTo>
                  <a:cubicBezTo>
                    <a:pt x="19721" y="22392"/>
                    <a:pt x="22392" y="20899"/>
                    <a:pt x="24828" y="19092"/>
                  </a:cubicBezTo>
                  <a:close/>
                  <a:moveTo>
                    <a:pt x="24121" y="33784"/>
                  </a:moveTo>
                  <a:cubicBezTo>
                    <a:pt x="21842" y="35434"/>
                    <a:pt x="19328" y="36770"/>
                    <a:pt x="16735" y="37870"/>
                  </a:cubicBezTo>
                  <a:cubicBezTo>
                    <a:pt x="13314" y="39425"/>
                    <a:pt x="9662" y="40364"/>
                    <a:pt x="5855" y="40612"/>
                  </a:cubicBezTo>
                  <a:lnTo>
                    <a:pt x="5855" y="40612"/>
                  </a:lnTo>
                  <a:cubicBezTo>
                    <a:pt x="8099" y="38999"/>
                    <a:pt x="10495" y="37615"/>
                    <a:pt x="13043" y="36534"/>
                  </a:cubicBezTo>
                  <a:cubicBezTo>
                    <a:pt x="16264" y="35120"/>
                    <a:pt x="19642" y="34177"/>
                    <a:pt x="23099" y="33784"/>
                  </a:cubicBezTo>
                  <a:close/>
                  <a:moveTo>
                    <a:pt x="24828" y="26399"/>
                  </a:moveTo>
                  <a:cubicBezTo>
                    <a:pt x="26713" y="26399"/>
                    <a:pt x="27970" y="26949"/>
                    <a:pt x="28363" y="27813"/>
                  </a:cubicBezTo>
                  <a:cubicBezTo>
                    <a:pt x="28913" y="29149"/>
                    <a:pt x="27420" y="31191"/>
                    <a:pt x="24671" y="33313"/>
                  </a:cubicBezTo>
                  <a:lnTo>
                    <a:pt x="24671" y="33391"/>
                  </a:lnTo>
                  <a:lnTo>
                    <a:pt x="23099" y="33391"/>
                  </a:lnTo>
                  <a:cubicBezTo>
                    <a:pt x="19564" y="33784"/>
                    <a:pt x="16107" y="34727"/>
                    <a:pt x="12885" y="36141"/>
                  </a:cubicBezTo>
                  <a:cubicBezTo>
                    <a:pt x="10136" y="37320"/>
                    <a:pt x="7464" y="38812"/>
                    <a:pt x="5029" y="40620"/>
                  </a:cubicBezTo>
                  <a:cubicBezTo>
                    <a:pt x="3222" y="40541"/>
                    <a:pt x="1965" y="40148"/>
                    <a:pt x="1572" y="39205"/>
                  </a:cubicBezTo>
                  <a:cubicBezTo>
                    <a:pt x="1022" y="37870"/>
                    <a:pt x="2515" y="35748"/>
                    <a:pt x="5264" y="33706"/>
                  </a:cubicBezTo>
                  <a:cubicBezTo>
                    <a:pt x="8171" y="33706"/>
                    <a:pt x="12493" y="32763"/>
                    <a:pt x="16971" y="30799"/>
                  </a:cubicBezTo>
                  <a:cubicBezTo>
                    <a:pt x="19799" y="29699"/>
                    <a:pt x="22392" y="28206"/>
                    <a:pt x="24828" y="26399"/>
                  </a:cubicBezTo>
                  <a:close/>
                  <a:moveTo>
                    <a:pt x="24828" y="33784"/>
                  </a:moveTo>
                  <a:cubicBezTo>
                    <a:pt x="26792" y="33784"/>
                    <a:pt x="27970" y="34256"/>
                    <a:pt x="28285" y="35120"/>
                  </a:cubicBezTo>
                  <a:lnTo>
                    <a:pt x="28285" y="35198"/>
                  </a:lnTo>
                  <a:cubicBezTo>
                    <a:pt x="29306" y="37555"/>
                    <a:pt x="24042" y="42034"/>
                    <a:pt x="16814" y="45176"/>
                  </a:cubicBezTo>
                  <a:cubicBezTo>
                    <a:pt x="14457" y="46198"/>
                    <a:pt x="12021" y="46983"/>
                    <a:pt x="9507" y="47533"/>
                  </a:cubicBezTo>
                  <a:cubicBezTo>
                    <a:pt x="8407" y="46748"/>
                    <a:pt x="7700" y="45491"/>
                    <a:pt x="7700" y="44155"/>
                  </a:cubicBezTo>
                  <a:cubicBezTo>
                    <a:pt x="7700" y="45884"/>
                    <a:pt x="6600" y="47455"/>
                    <a:pt x="4950" y="48005"/>
                  </a:cubicBezTo>
                  <a:cubicBezTo>
                    <a:pt x="3222" y="47926"/>
                    <a:pt x="1965" y="47455"/>
                    <a:pt x="1572" y="46591"/>
                  </a:cubicBezTo>
                  <a:cubicBezTo>
                    <a:pt x="943" y="45255"/>
                    <a:pt x="2436" y="43212"/>
                    <a:pt x="5186" y="41091"/>
                  </a:cubicBezTo>
                  <a:cubicBezTo>
                    <a:pt x="5290" y="41094"/>
                    <a:pt x="5396" y="41095"/>
                    <a:pt x="5504" y="41095"/>
                  </a:cubicBezTo>
                  <a:cubicBezTo>
                    <a:pt x="8403" y="41095"/>
                    <a:pt x="12577" y="40081"/>
                    <a:pt x="16971" y="38262"/>
                  </a:cubicBezTo>
                  <a:cubicBezTo>
                    <a:pt x="19721" y="37084"/>
                    <a:pt x="22392" y="35591"/>
                    <a:pt x="24828" y="33784"/>
                  </a:cubicBezTo>
                  <a:close/>
                  <a:moveTo>
                    <a:pt x="20742" y="0"/>
                  </a:moveTo>
                  <a:cubicBezTo>
                    <a:pt x="20742" y="2279"/>
                    <a:pt x="18935" y="4086"/>
                    <a:pt x="16657" y="4086"/>
                  </a:cubicBezTo>
                  <a:cubicBezTo>
                    <a:pt x="17442" y="4086"/>
                    <a:pt x="18149" y="4243"/>
                    <a:pt x="18857" y="4714"/>
                  </a:cubicBezTo>
                  <a:cubicBezTo>
                    <a:pt x="16814" y="5186"/>
                    <a:pt x="14850" y="5893"/>
                    <a:pt x="12964" y="6678"/>
                  </a:cubicBezTo>
                  <a:cubicBezTo>
                    <a:pt x="5186" y="10057"/>
                    <a:pt x="0" y="14771"/>
                    <a:pt x="1257" y="17364"/>
                  </a:cubicBezTo>
                  <a:cubicBezTo>
                    <a:pt x="1650" y="18306"/>
                    <a:pt x="2829" y="18856"/>
                    <a:pt x="4557" y="19013"/>
                  </a:cubicBezTo>
                  <a:cubicBezTo>
                    <a:pt x="1886" y="21135"/>
                    <a:pt x="629" y="23178"/>
                    <a:pt x="1257" y="24670"/>
                  </a:cubicBezTo>
                  <a:cubicBezTo>
                    <a:pt x="1650" y="25613"/>
                    <a:pt x="2829" y="26163"/>
                    <a:pt x="4557" y="26320"/>
                  </a:cubicBezTo>
                  <a:cubicBezTo>
                    <a:pt x="1886" y="28442"/>
                    <a:pt x="629" y="30563"/>
                    <a:pt x="1257" y="31977"/>
                  </a:cubicBezTo>
                  <a:cubicBezTo>
                    <a:pt x="1650" y="32998"/>
                    <a:pt x="2829" y="33470"/>
                    <a:pt x="4557" y="33627"/>
                  </a:cubicBezTo>
                  <a:cubicBezTo>
                    <a:pt x="1965" y="35748"/>
                    <a:pt x="550" y="37870"/>
                    <a:pt x="1257" y="39362"/>
                  </a:cubicBezTo>
                  <a:cubicBezTo>
                    <a:pt x="1650" y="40384"/>
                    <a:pt x="2829" y="40855"/>
                    <a:pt x="4557" y="41012"/>
                  </a:cubicBezTo>
                  <a:cubicBezTo>
                    <a:pt x="1886" y="43134"/>
                    <a:pt x="629" y="45255"/>
                    <a:pt x="1257" y="46669"/>
                  </a:cubicBezTo>
                  <a:cubicBezTo>
                    <a:pt x="1650" y="47769"/>
                    <a:pt x="2986" y="48319"/>
                    <a:pt x="4950" y="48398"/>
                  </a:cubicBezTo>
                  <a:cubicBezTo>
                    <a:pt x="6600" y="48948"/>
                    <a:pt x="7779" y="50440"/>
                    <a:pt x="7779" y="52248"/>
                  </a:cubicBezTo>
                  <a:cubicBezTo>
                    <a:pt x="7779" y="49969"/>
                    <a:pt x="9586" y="48162"/>
                    <a:pt x="11864" y="48162"/>
                  </a:cubicBezTo>
                  <a:cubicBezTo>
                    <a:pt x="11236" y="48162"/>
                    <a:pt x="10686" y="48005"/>
                    <a:pt x="10136" y="47769"/>
                  </a:cubicBezTo>
                  <a:cubicBezTo>
                    <a:pt x="12493" y="47219"/>
                    <a:pt x="14771" y="46512"/>
                    <a:pt x="17050" y="45569"/>
                  </a:cubicBezTo>
                  <a:cubicBezTo>
                    <a:pt x="24671" y="42269"/>
                    <a:pt x="29856" y="37634"/>
                    <a:pt x="28756" y="34963"/>
                  </a:cubicBezTo>
                  <a:cubicBezTo>
                    <a:pt x="28285" y="34020"/>
                    <a:pt x="27185" y="33470"/>
                    <a:pt x="25378" y="33313"/>
                  </a:cubicBezTo>
                  <a:cubicBezTo>
                    <a:pt x="27970" y="31191"/>
                    <a:pt x="29306" y="29070"/>
                    <a:pt x="28756" y="27656"/>
                  </a:cubicBezTo>
                  <a:cubicBezTo>
                    <a:pt x="28285" y="26635"/>
                    <a:pt x="27106" y="26163"/>
                    <a:pt x="25378" y="26006"/>
                  </a:cubicBezTo>
                  <a:cubicBezTo>
                    <a:pt x="28049" y="23885"/>
                    <a:pt x="29385" y="21763"/>
                    <a:pt x="28756" y="20271"/>
                  </a:cubicBezTo>
                  <a:cubicBezTo>
                    <a:pt x="28285" y="19328"/>
                    <a:pt x="27185" y="18778"/>
                    <a:pt x="25378" y="18621"/>
                  </a:cubicBezTo>
                  <a:cubicBezTo>
                    <a:pt x="28049" y="16499"/>
                    <a:pt x="29306" y="14378"/>
                    <a:pt x="28756" y="12964"/>
                  </a:cubicBezTo>
                  <a:cubicBezTo>
                    <a:pt x="28285" y="11942"/>
                    <a:pt x="27185" y="11392"/>
                    <a:pt x="25378" y="11314"/>
                  </a:cubicBezTo>
                  <a:cubicBezTo>
                    <a:pt x="28049" y="9193"/>
                    <a:pt x="29306" y="7071"/>
                    <a:pt x="28756" y="5578"/>
                  </a:cubicBezTo>
                  <a:cubicBezTo>
                    <a:pt x="28285" y="4478"/>
                    <a:pt x="26792" y="3929"/>
                    <a:pt x="24513" y="3929"/>
                  </a:cubicBezTo>
                  <a:lnTo>
                    <a:pt x="23649" y="3929"/>
                  </a:lnTo>
                  <a:cubicBezTo>
                    <a:pt x="21921" y="3379"/>
                    <a:pt x="20742" y="1807"/>
                    <a:pt x="20742" y="0"/>
                  </a:cubicBezTo>
                  <a:close/>
                </a:path>
              </a:pathLst>
            </a:custGeom>
            <a:solidFill>
              <a:schemeClr val="lt1"/>
            </a:solidFill>
            <a:ln w="9525">
              <a:solidFill>
                <a:srgbClr val="ffffff"/>
              </a:solidFill>
              <a:round/>
            </a:ln>
          </p:spPr>
          <p:style>
            <a:lnRef idx="0"/>
            <a:fillRef idx="0"/>
            <a:effectRef idx="0"/>
            <a:fontRef idx="minor"/>
          </p:style>
          <p:txBody>
            <a:bodyPr tIns="91440" bIns="91440" anchor="ctr">
              <a:noAutofit/>
            </a:bodyPr>
            <a:p>
              <a:endParaRPr b="0" lang="uk-UA" sz="1400" spc="-1" strike="noStrike">
                <a:solidFill>
                  <a:srgbClr val="000000"/>
                </a:solidFill>
                <a:latin typeface="Arial"/>
              </a:endParaRPr>
            </a:p>
          </p:txBody>
        </p:sp>
        <p:sp>
          <p:nvSpPr>
            <p:cNvPr id="1938" name="Google Shape;152;p13"/>
            <p:cNvSpPr/>
            <p:nvPr/>
          </p:nvSpPr>
          <p:spPr>
            <a:xfrm>
              <a:off x="-518760" y="297720"/>
              <a:ext cx="1021320" cy="1018080"/>
            </a:xfrm>
            <a:custGeom>
              <a:avLst/>
              <a:gdLst>
                <a:gd name="textAreaLeft" fmla="*/ 0 w 1021320"/>
                <a:gd name="textAreaRight" fmla="*/ 1021680 w 1021320"/>
                <a:gd name="textAreaTop" fmla="*/ 0 h 1018080"/>
                <a:gd name="textAreaBottom" fmla="*/ 1018440 h 1018080"/>
              </a:gdLst>
              <a:ahLst/>
              <a:rect l="textAreaLeft" t="textAreaTop" r="textAreaRight" b="textAreaBottom"/>
              <a:pathLst>
                <a:path w="52484" h="52327">
                  <a:moveTo>
                    <a:pt x="23885" y="79"/>
                  </a:moveTo>
                  <a:lnTo>
                    <a:pt x="22706" y="158"/>
                  </a:lnTo>
                  <a:lnTo>
                    <a:pt x="24435" y="16500"/>
                  </a:lnTo>
                  <a:lnTo>
                    <a:pt x="25613" y="16421"/>
                  </a:lnTo>
                  <a:lnTo>
                    <a:pt x="23885" y="79"/>
                  </a:lnTo>
                  <a:close/>
                  <a:moveTo>
                    <a:pt x="28206" y="1"/>
                  </a:moveTo>
                  <a:lnTo>
                    <a:pt x="26477" y="16343"/>
                  </a:lnTo>
                  <a:lnTo>
                    <a:pt x="27735" y="16500"/>
                  </a:lnTo>
                  <a:lnTo>
                    <a:pt x="29463" y="158"/>
                  </a:lnTo>
                  <a:lnTo>
                    <a:pt x="28206" y="1"/>
                  </a:lnTo>
                  <a:close/>
                  <a:moveTo>
                    <a:pt x="33549" y="944"/>
                  </a:moveTo>
                  <a:lnTo>
                    <a:pt x="28520" y="16657"/>
                  </a:lnTo>
                  <a:lnTo>
                    <a:pt x="29699" y="16971"/>
                  </a:lnTo>
                  <a:lnTo>
                    <a:pt x="34727" y="1336"/>
                  </a:lnTo>
                  <a:lnTo>
                    <a:pt x="33549" y="944"/>
                  </a:lnTo>
                  <a:close/>
                  <a:moveTo>
                    <a:pt x="18542" y="1101"/>
                  </a:moveTo>
                  <a:lnTo>
                    <a:pt x="17364" y="1494"/>
                  </a:lnTo>
                  <a:lnTo>
                    <a:pt x="22470" y="17207"/>
                  </a:lnTo>
                  <a:lnTo>
                    <a:pt x="23649" y="16814"/>
                  </a:lnTo>
                  <a:lnTo>
                    <a:pt x="18542" y="1101"/>
                  </a:lnTo>
                  <a:close/>
                  <a:moveTo>
                    <a:pt x="38655" y="3065"/>
                  </a:moveTo>
                  <a:lnTo>
                    <a:pt x="30406" y="17286"/>
                  </a:lnTo>
                  <a:lnTo>
                    <a:pt x="31506" y="17914"/>
                  </a:lnTo>
                  <a:lnTo>
                    <a:pt x="39755" y="3693"/>
                  </a:lnTo>
                  <a:lnTo>
                    <a:pt x="38655" y="3065"/>
                  </a:lnTo>
                  <a:close/>
                  <a:moveTo>
                    <a:pt x="13514" y="3301"/>
                  </a:moveTo>
                  <a:lnTo>
                    <a:pt x="12414" y="3851"/>
                  </a:lnTo>
                  <a:lnTo>
                    <a:pt x="20585" y="18150"/>
                  </a:lnTo>
                  <a:lnTo>
                    <a:pt x="21685" y="17521"/>
                  </a:lnTo>
                  <a:lnTo>
                    <a:pt x="13514" y="3301"/>
                  </a:lnTo>
                  <a:close/>
                  <a:moveTo>
                    <a:pt x="43212" y="6129"/>
                  </a:moveTo>
                  <a:lnTo>
                    <a:pt x="32213" y="18386"/>
                  </a:lnTo>
                  <a:lnTo>
                    <a:pt x="33077" y="19171"/>
                  </a:lnTo>
                  <a:lnTo>
                    <a:pt x="44155" y="6993"/>
                  </a:lnTo>
                  <a:lnTo>
                    <a:pt x="43212" y="6129"/>
                  </a:lnTo>
                  <a:close/>
                  <a:moveTo>
                    <a:pt x="8957" y="6443"/>
                  </a:moveTo>
                  <a:lnTo>
                    <a:pt x="8014" y="7229"/>
                  </a:lnTo>
                  <a:lnTo>
                    <a:pt x="19092" y="19486"/>
                  </a:lnTo>
                  <a:lnTo>
                    <a:pt x="20035" y="18621"/>
                  </a:lnTo>
                  <a:lnTo>
                    <a:pt x="8957" y="6443"/>
                  </a:lnTo>
                  <a:close/>
                  <a:moveTo>
                    <a:pt x="46984" y="10136"/>
                  </a:moveTo>
                  <a:lnTo>
                    <a:pt x="33706" y="19721"/>
                  </a:lnTo>
                  <a:lnTo>
                    <a:pt x="34413" y="20743"/>
                  </a:lnTo>
                  <a:lnTo>
                    <a:pt x="47769" y="11079"/>
                  </a:lnTo>
                  <a:lnTo>
                    <a:pt x="46984" y="10136"/>
                  </a:lnTo>
                  <a:close/>
                  <a:moveTo>
                    <a:pt x="5264" y="10450"/>
                  </a:moveTo>
                  <a:lnTo>
                    <a:pt x="4479" y="11393"/>
                  </a:lnTo>
                  <a:lnTo>
                    <a:pt x="17835" y="21135"/>
                  </a:lnTo>
                  <a:lnTo>
                    <a:pt x="18542" y="20114"/>
                  </a:lnTo>
                  <a:lnTo>
                    <a:pt x="5264" y="10450"/>
                  </a:lnTo>
                  <a:close/>
                  <a:moveTo>
                    <a:pt x="49891" y="14771"/>
                  </a:moveTo>
                  <a:lnTo>
                    <a:pt x="34884" y="21450"/>
                  </a:lnTo>
                  <a:lnTo>
                    <a:pt x="35356" y="22628"/>
                  </a:lnTo>
                  <a:lnTo>
                    <a:pt x="50441" y="15871"/>
                  </a:lnTo>
                  <a:lnTo>
                    <a:pt x="49891" y="14771"/>
                  </a:lnTo>
                  <a:close/>
                  <a:moveTo>
                    <a:pt x="2436" y="15164"/>
                  </a:moveTo>
                  <a:lnTo>
                    <a:pt x="1964" y="16264"/>
                  </a:lnTo>
                  <a:lnTo>
                    <a:pt x="16971" y="22942"/>
                  </a:lnTo>
                  <a:lnTo>
                    <a:pt x="17442" y="21843"/>
                  </a:lnTo>
                  <a:lnTo>
                    <a:pt x="2436" y="15164"/>
                  </a:lnTo>
                  <a:close/>
                  <a:moveTo>
                    <a:pt x="51776" y="19878"/>
                  </a:moveTo>
                  <a:lnTo>
                    <a:pt x="35670" y="23335"/>
                  </a:lnTo>
                  <a:lnTo>
                    <a:pt x="35906" y="24592"/>
                  </a:lnTo>
                  <a:lnTo>
                    <a:pt x="52012" y="21135"/>
                  </a:lnTo>
                  <a:lnTo>
                    <a:pt x="51776" y="19878"/>
                  </a:lnTo>
                  <a:close/>
                  <a:moveTo>
                    <a:pt x="629" y="20350"/>
                  </a:moveTo>
                  <a:lnTo>
                    <a:pt x="393" y="21528"/>
                  </a:lnTo>
                  <a:lnTo>
                    <a:pt x="16499" y="24985"/>
                  </a:lnTo>
                  <a:lnTo>
                    <a:pt x="16814" y="23728"/>
                  </a:lnTo>
                  <a:lnTo>
                    <a:pt x="629" y="20350"/>
                  </a:lnTo>
                  <a:close/>
                  <a:moveTo>
                    <a:pt x="36063" y="25300"/>
                  </a:moveTo>
                  <a:lnTo>
                    <a:pt x="36063" y="26635"/>
                  </a:lnTo>
                  <a:lnTo>
                    <a:pt x="52483" y="26635"/>
                  </a:lnTo>
                  <a:lnTo>
                    <a:pt x="52483" y="25378"/>
                  </a:lnTo>
                  <a:lnTo>
                    <a:pt x="36063" y="25300"/>
                  </a:lnTo>
                  <a:close/>
                  <a:moveTo>
                    <a:pt x="0" y="25771"/>
                  </a:moveTo>
                  <a:lnTo>
                    <a:pt x="0" y="27028"/>
                  </a:lnTo>
                  <a:lnTo>
                    <a:pt x="16421" y="27028"/>
                  </a:lnTo>
                  <a:lnTo>
                    <a:pt x="16499" y="25771"/>
                  </a:lnTo>
                  <a:close/>
                  <a:moveTo>
                    <a:pt x="35984" y="27421"/>
                  </a:moveTo>
                  <a:lnTo>
                    <a:pt x="35748" y="28599"/>
                  </a:lnTo>
                  <a:lnTo>
                    <a:pt x="51855" y="32056"/>
                  </a:lnTo>
                  <a:lnTo>
                    <a:pt x="52090" y="30799"/>
                  </a:lnTo>
                  <a:lnTo>
                    <a:pt x="35984" y="27421"/>
                  </a:lnTo>
                  <a:close/>
                  <a:moveTo>
                    <a:pt x="16578" y="27814"/>
                  </a:moveTo>
                  <a:lnTo>
                    <a:pt x="472" y="31192"/>
                  </a:lnTo>
                  <a:lnTo>
                    <a:pt x="707" y="32449"/>
                  </a:lnTo>
                  <a:lnTo>
                    <a:pt x="16814" y="28992"/>
                  </a:lnTo>
                  <a:lnTo>
                    <a:pt x="16578" y="27814"/>
                  </a:lnTo>
                  <a:close/>
                  <a:moveTo>
                    <a:pt x="35513" y="29385"/>
                  </a:moveTo>
                  <a:lnTo>
                    <a:pt x="35041" y="30485"/>
                  </a:lnTo>
                  <a:lnTo>
                    <a:pt x="50048" y="37242"/>
                  </a:lnTo>
                  <a:lnTo>
                    <a:pt x="50598" y="36063"/>
                  </a:lnTo>
                  <a:lnTo>
                    <a:pt x="35513" y="29385"/>
                  </a:lnTo>
                  <a:close/>
                  <a:moveTo>
                    <a:pt x="17128" y="29778"/>
                  </a:moveTo>
                  <a:lnTo>
                    <a:pt x="2122" y="36456"/>
                  </a:lnTo>
                  <a:lnTo>
                    <a:pt x="2593" y="37556"/>
                  </a:lnTo>
                  <a:lnTo>
                    <a:pt x="17678" y="30956"/>
                  </a:lnTo>
                  <a:lnTo>
                    <a:pt x="17128" y="29778"/>
                  </a:lnTo>
                  <a:close/>
                  <a:moveTo>
                    <a:pt x="34648" y="31271"/>
                  </a:moveTo>
                  <a:lnTo>
                    <a:pt x="33863" y="32292"/>
                  </a:lnTo>
                  <a:lnTo>
                    <a:pt x="47219" y="41956"/>
                  </a:lnTo>
                  <a:lnTo>
                    <a:pt x="47926" y="40934"/>
                  </a:lnTo>
                  <a:lnTo>
                    <a:pt x="34648" y="31271"/>
                  </a:lnTo>
                  <a:close/>
                  <a:moveTo>
                    <a:pt x="18149" y="31585"/>
                  </a:moveTo>
                  <a:lnTo>
                    <a:pt x="4714" y="41249"/>
                  </a:lnTo>
                  <a:lnTo>
                    <a:pt x="5500" y="42270"/>
                  </a:lnTo>
                  <a:lnTo>
                    <a:pt x="18778" y="32528"/>
                  </a:lnTo>
                  <a:lnTo>
                    <a:pt x="18149" y="31585"/>
                  </a:lnTo>
                  <a:close/>
                  <a:moveTo>
                    <a:pt x="33470" y="32921"/>
                  </a:moveTo>
                  <a:lnTo>
                    <a:pt x="32449" y="33706"/>
                  </a:lnTo>
                  <a:lnTo>
                    <a:pt x="43527" y="45963"/>
                  </a:lnTo>
                  <a:lnTo>
                    <a:pt x="44469" y="45099"/>
                  </a:lnTo>
                  <a:lnTo>
                    <a:pt x="33470" y="32921"/>
                  </a:lnTo>
                  <a:close/>
                  <a:moveTo>
                    <a:pt x="19406" y="33156"/>
                  </a:moveTo>
                  <a:lnTo>
                    <a:pt x="8328" y="45413"/>
                  </a:lnTo>
                  <a:lnTo>
                    <a:pt x="9271" y="46198"/>
                  </a:lnTo>
                  <a:lnTo>
                    <a:pt x="20349" y="34021"/>
                  </a:lnTo>
                  <a:lnTo>
                    <a:pt x="19406" y="33156"/>
                  </a:lnTo>
                  <a:close/>
                  <a:moveTo>
                    <a:pt x="31899" y="34256"/>
                  </a:moveTo>
                  <a:lnTo>
                    <a:pt x="30799" y="34885"/>
                  </a:lnTo>
                  <a:lnTo>
                    <a:pt x="39048" y="49105"/>
                  </a:lnTo>
                  <a:lnTo>
                    <a:pt x="40148" y="48477"/>
                  </a:lnTo>
                  <a:lnTo>
                    <a:pt x="31899" y="34256"/>
                  </a:lnTo>
                  <a:close/>
                  <a:moveTo>
                    <a:pt x="20978" y="34413"/>
                  </a:moveTo>
                  <a:lnTo>
                    <a:pt x="12728" y="48713"/>
                  </a:lnTo>
                  <a:lnTo>
                    <a:pt x="13828" y="49341"/>
                  </a:lnTo>
                  <a:lnTo>
                    <a:pt x="22078" y="35042"/>
                  </a:lnTo>
                  <a:lnTo>
                    <a:pt x="20978" y="34413"/>
                  </a:lnTo>
                  <a:close/>
                  <a:moveTo>
                    <a:pt x="30092" y="35199"/>
                  </a:moveTo>
                  <a:lnTo>
                    <a:pt x="28834" y="35592"/>
                  </a:lnTo>
                  <a:lnTo>
                    <a:pt x="33941" y="51227"/>
                  </a:lnTo>
                  <a:lnTo>
                    <a:pt x="35120" y="50834"/>
                  </a:lnTo>
                  <a:lnTo>
                    <a:pt x="30092" y="35199"/>
                  </a:lnTo>
                  <a:close/>
                  <a:moveTo>
                    <a:pt x="22863" y="35356"/>
                  </a:moveTo>
                  <a:lnTo>
                    <a:pt x="17756" y="50991"/>
                  </a:lnTo>
                  <a:lnTo>
                    <a:pt x="18935" y="51384"/>
                  </a:lnTo>
                  <a:lnTo>
                    <a:pt x="24042" y="35749"/>
                  </a:lnTo>
                  <a:lnTo>
                    <a:pt x="22863" y="35356"/>
                  </a:lnTo>
                  <a:close/>
                  <a:moveTo>
                    <a:pt x="24828" y="35828"/>
                  </a:moveTo>
                  <a:lnTo>
                    <a:pt x="23099" y="52248"/>
                  </a:lnTo>
                  <a:lnTo>
                    <a:pt x="24356" y="52327"/>
                  </a:lnTo>
                  <a:lnTo>
                    <a:pt x="26085" y="35985"/>
                  </a:lnTo>
                  <a:lnTo>
                    <a:pt x="24828" y="35828"/>
                  </a:lnTo>
                  <a:close/>
                  <a:moveTo>
                    <a:pt x="28127" y="35828"/>
                  </a:moveTo>
                  <a:lnTo>
                    <a:pt x="26870" y="35906"/>
                  </a:lnTo>
                  <a:lnTo>
                    <a:pt x="28599" y="52327"/>
                  </a:lnTo>
                  <a:lnTo>
                    <a:pt x="29856" y="52170"/>
                  </a:lnTo>
                  <a:lnTo>
                    <a:pt x="28127" y="35828"/>
                  </a:lnTo>
                  <a:close/>
                </a:path>
              </a:pathLst>
            </a:custGeom>
            <a:solidFill>
              <a:schemeClr val="lt1"/>
            </a:solidFill>
            <a:ln w="0">
              <a:noFill/>
            </a:ln>
          </p:spPr>
          <p:style>
            <a:lnRef idx="0"/>
            <a:fillRef idx="0"/>
            <a:effectRef idx="0"/>
            <a:fontRef idx="minor"/>
          </p:style>
          <p:txBody>
            <a:bodyPr tIns="91440" bIns="91440" anchor="ctr">
              <a:noAutofit/>
            </a:bodyPr>
            <a:p>
              <a:endParaRPr b="0" lang="uk-UA" sz="1400" spc="-1" strike="noStrike">
                <a:solidFill>
                  <a:srgbClr val="000000"/>
                </a:solidFill>
                <a:latin typeface="Arial"/>
              </a:endParaRPr>
            </a:p>
          </p:txBody>
        </p:sp>
      </p:grpSp>
      <p:sp>
        <p:nvSpPr>
          <p:cNvPr id="1939" name="PlaceHolder 5"/>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uk-UA" sz="1400" spc="-1" strike="noStrike">
                <a:solidFill>
                  <a:srgbClr val="000000"/>
                </a:solidFill>
                <a:latin typeface="Arial"/>
              </a:rPr>
              <a:t>Click to edit the outline text format</a:t>
            </a:r>
            <a:endParaRPr b="0" lang="uk-UA" sz="14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uk-UA" sz="1400" spc="-1" strike="noStrike">
                <a:solidFill>
                  <a:srgbClr val="000000"/>
                </a:solidFill>
                <a:latin typeface="Arial"/>
              </a:rPr>
              <a:t>Second Outline Level</a:t>
            </a:r>
            <a:endParaRPr b="0" lang="uk-UA" sz="14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uk-UA" sz="1400" spc="-1" strike="noStrike">
                <a:solidFill>
                  <a:srgbClr val="000000"/>
                </a:solidFill>
                <a:latin typeface="Arial"/>
              </a:rPr>
              <a:t>Third Outline Level</a:t>
            </a:r>
            <a:endParaRPr b="0" lang="uk-UA" sz="14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uk-UA" sz="1400" spc="-1" strike="noStrike">
                <a:solidFill>
                  <a:srgbClr val="000000"/>
                </a:solidFill>
                <a:latin typeface="Arial"/>
              </a:rPr>
              <a:t>Fourth Outline Level</a:t>
            </a:r>
            <a:endParaRPr b="0" lang="uk-UA" sz="14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uk-UA" sz="2000" spc="-1" strike="noStrike">
                <a:solidFill>
                  <a:srgbClr val="000000"/>
                </a:solidFill>
                <a:latin typeface="Arial"/>
              </a:rPr>
              <a:t>Fifth Outline Level</a:t>
            </a:r>
            <a:endParaRPr b="0" lang="uk-UA" sz="20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uk-UA" sz="2000" spc="-1" strike="noStrike">
                <a:solidFill>
                  <a:srgbClr val="000000"/>
                </a:solidFill>
                <a:latin typeface="Arial"/>
              </a:rPr>
              <a:t>Sixth Outline Level</a:t>
            </a:r>
            <a:endParaRPr b="0" lang="uk-UA" sz="20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uk-UA" sz="2000" spc="-1" strike="noStrike">
                <a:solidFill>
                  <a:srgbClr val="000000"/>
                </a:solidFill>
                <a:latin typeface="Arial"/>
              </a:rPr>
              <a:t>Seventh Outline Level</a:t>
            </a:r>
            <a:endParaRPr b="0" lang="uk-UA"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4169" r:id="rId6"/>
    <p:sldLayoutId id="2147484170" r:id="rId7"/>
    <p:sldLayoutId id="2147484171" r:id="rId8"/>
    <p:sldLayoutId id="2147484172" r:id="rId9"/>
    <p:sldLayoutId id="2147484173" r:id="rId10"/>
    <p:sldLayoutId id="2147484174" r:id="rId11"/>
    <p:sldLayoutId id="2147484175" r:id="rId12"/>
    <p:sldLayoutId id="2147484176" r:id="rId13"/>
    <p:sldLayoutId id="2147484177" r:id="rId14"/>
    <p:sldLayoutId id="2147484178" r:id="rId15"/>
    <p:sldLayoutId id="2147484179" r:id="rId16"/>
    <p:sldLayoutId id="2147484180" r:id="rId17"/>
  </p:sldLayoutIdLst>
</p:sldMaster>
</file>

<file path=ppt/slideMasters/slideMaster4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dk1"/>
        </a:solidFill>
      </p:bgPr>
    </p:bg>
    <p:spTree>
      <p:nvGrpSpPr>
        <p:cNvPr id="1" name=""/>
        <p:cNvGrpSpPr/>
        <p:nvPr/>
      </p:nvGrpSpPr>
      <p:grpSpPr>
        <a:xfrm>
          <a:off x="0" y="0"/>
          <a:ext cx="0" cy="0"/>
          <a:chOff x="0" y="0"/>
          <a:chExt cx="0" cy="0"/>
        </a:xfrm>
      </p:grpSpPr>
      <p:grpSp>
        <p:nvGrpSpPr>
          <p:cNvPr id="1976" name="Google Shape;133;p13"/>
          <p:cNvGrpSpPr/>
          <p:nvPr/>
        </p:nvGrpSpPr>
        <p:grpSpPr>
          <a:xfrm>
            <a:off x="2311200" y="2939400"/>
            <a:ext cx="6505920" cy="2203920"/>
            <a:chOff x="2311200" y="2939400"/>
            <a:chExt cx="6505920" cy="2203920"/>
          </a:xfrm>
        </p:grpSpPr>
        <p:pic>
          <p:nvPicPr>
            <p:cNvPr id="1977" name="Google Shape;134;p13" descr=""/>
            <p:cNvPicPr/>
            <p:nvPr/>
          </p:nvPicPr>
          <p:blipFill>
            <a:blip r:embed="rId2"/>
            <a:srcRect l="11666" t="2624" r="57865" b="63668"/>
            <a:stretch/>
          </p:blipFill>
          <p:spPr>
            <a:xfrm>
              <a:off x="5010480" y="2939400"/>
              <a:ext cx="3806640" cy="2203920"/>
            </a:xfrm>
            <a:prstGeom prst="rect">
              <a:avLst/>
            </a:prstGeom>
            <a:ln w="0">
              <a:noFill/>
            </a:ln>
          </p:spPr>
        </p:pic>
        <p:pic>
          <p:nvPicPr>
            <p:cNvPr id="1978" name="Google Shape;135;p13" descr=""/>
            <p:cNvPicPr/>
            <p:nvPr/>
          </p:nvPicPr>
          <p:blipFill>
            <a:blip r:embed="rId3"/>
            <a:srcRect l="26888" t="6006" r="26885" b="64348"/>
            <a:stretch/>
          </p:blipFill>
          <p:spPr>
            <a:xfrm>
              <a:off x="2311200" y="3470040"/>
              <a:ext cx="4986360" cy="1673280"/>
            </a:xfrm>
            <a:prstGeom prst="rect">
              <a:avLst/>
            </a:prstGeom>
            <a:ln w="0">
              <a:noFill/>
            </a:ln>
          </p:spPr>
        </p:pic>
      </p:grpSp>
      <p:grpSp>
        <p:nvGrpSpPr>
          <p:cNvPr id="1979" name="Google Shape;136;p13"/>
          <p:cNvGrpSpPr/>
          <p:nvPr/>
        </p:nvGrpSpPr>
        <p:grpSpPr>
          <a:xfrm>
            <a:off x="0" y="-12960"/>
            <a:ext cx="4251240" cy="2399400"/>
            <a:chOff x="0" y="-12960"/>
            <a:chExt cx="4251240" cy="2399400"/>
          </a:xfrm>
        </p:grpSpPr>
        <p:pic>
          <p:nvPicPr>
            <p:cNvPr id="1980" name="Google Shape;137;p13" descr=""/>
            <p:cNvPicPr/>
            <p:nvPr/>
          </p:nvPicPr>
          <p:blipFill>
            <a:blip r:embed="rId4"/>
            <a:srcRect l="48611" t="43133" r="25720" b="12392"/>
            <a:stretch/>
          </p:blipFill>
          <p:spPr>
            <a:xfrm>
              <a:off x="0" y="0"/>
              <a:ext cx="2631600" cy="2386440"/>
            </a:xfrm>
            <a:prstGeom prst="rect">
              <a:avLst/>
            </a:prstGeom>
            <a:ln w="0">
              <a:noFill/>
            </a:ln>
          </p:spPr>
        </p:pic>
        <p:pic>
          <p:nvPicPr>
            <p:cNvPr id="1981" name="Google Shape;138;p13" descr=""/>
            <p:cNvPicPr/>
            <p:nvPr/>
          </p:nvPicPr>
          <p:blipFill>
            <a:blip r:embed="rId5"/>
            <a:srcRect l="5591" t="19463" r="59874" b="55392"/>
            <a:stretch/>
          </p:blipFill>
          <p:spPr>
            <a:xfrm rot="10800000">
              <a:off x="360" y="-12960"/>
              <a:ext cx="4250880" cy="1618920"/>
            </a:xfrm>
            <a:prstGeom prst="rect">
              <a:avLst/>
            </a:prstGeom>
            <a:ln w="0">
              <a:noFill/>
            </a:ln>
          </p:spPr>
        </p:pic>
      </p:grpSp>
      <p:sp>
        <p:nvSpPr>
          <p:cNvPr id="1982" name="PlaceHolder 1"/>
          <p:cNvSpPr>
            <a:spLocks noGrp="1"/>
          </p:cNvSpPr>
          <p:nvPr>
            <p:ph type="title"/>
          </p:nvPr>
        </p:nvSpPr>
        <p:spPr>
          <a:xfrm>
            <a:off x="720000" y="444960"/>
            <a:ext cx="7703640" cy="572400"/>
          </a:xfrm>
          <a:prstGeom prst="rect">
            <a:avLst/>
          </a:prstGeom>
          <a:noFill/>
          <a:ln w="0">
            <a:noFill/>
          </a:ln>
        </p:spPr>
        <p:txBody>
          <a:bodyPr tIns="91440" bIns="91440" anchor="t">
            <a:noAutofit/>
          </a:bodyPr>
          <a:p>
            <a:pPr indent="0">
              <a:buNone/>
            </a:pPr>
            <a:r>
              <a:rPr b="0" lang="uk-UA" sz="2900" spc="-1" strike="noStrike">
                <a:solidFill>
                  <a:srgbClr val="000000"/>
                </a:solidFill>
                <a:latin typeface="Arial"/>
              </a:rPr>
              <a:t>Click to edit the title text format</a:t>
            </a:r>
            <a:endParaRPr b="0" lang="uk-UA" sz="2900" spc="-1" strike="noStrike">
              <a:solidFill>
                <a:srgbClr val="000000"/>
              </a:solidFill>
              <a:latin typeface="Arial"/>
            </a:endParaRPr>
          </a:p>
        </p:txBody>
      </p:sp>
      <p:sp>
        <p:nvSpPr>
          <p:cNvPr id="1983" name="PlaceHolder 2"/>
          <p:cNvSpPr>
            <a:spLocks noGrp="1"/>
          </p:cNvSpPr>
          <p:nvPr>
            <p:ph type="title"/>
          </p:nvPr>
        </p:nvSpPr>
        <p:spPr>
          <a:xfrm>
            <a:off x="1434240" y="1702080"/>
            <a:ext cx="876960" cy="848880"/>
          </a:xfrm>
          <a:prstGeom prst="rect">
            <a:avLst/>
          </a:prstGeom>
          <a:noFill/>
          <a:ln w="19080">
            <a:solidFill>
              <a:srgbClr val="ffffff"/>
            </a:solidFill>
            <a:round/>
          </a:ln>
        </p:spPr>
        <p:txBody>
          <a:bodyPr tIns="91440" bIns="91440" anchor="ctr">
            <a:noAutofit/>
          </a:bodyPr>
          <a:p>
            <a:pPr indent="0" algn="ctr">
              <a:lnSpc>
                <a:spcPct val="100000"/>
              </a:lnSpc>
              <a:buNone/>
            </a:pPr>
            <a:r>
              <a:rPr b="1" lang="uk-UA" sz="3000" spc="-1" strike="noStrike">
                <a:solidFill>
                  <a:schemeClr val="lt1"/>
                </a:solidFill>
                <a:latin typeface="Unbounded"/>
                <a:ea typeface="Unbounded"/>
              </a:rPr>
              <a:t>xx%</a:t>
            </a:r>
            <a:endParaRPr b="0" lang="uk-UA" sz="3000" spc="-1" strike="noStrike">
              <a:solidFill>
                <a:srgbClr val="000000"/>
              </a:solidFill>
              <a:latin typeface="Arial"/>
            </a:endParaRPr>
          </a:p>
        </p:txBody>
      </p:sp>
      <p:sp>
        <p:nvSpPr>
          <p:cNvPr id="1984" name="PlaceHolder 3"/>
          <p:cNvSpPr>
            <a:spLocks noGrp="1"/>
          </p:cNvSpPr>
          <p:nvPr>
            <p:ph type="title"/>
          </p:nvPr>
        </p:nvSpPr>
        <p:spPr>
          <a:xfrm>
            <a:off x="4133520" y="1702080"/>
            <a:ext cx="876960" cy="848880"/>
          </a:xfrm>
          <a:prstGeom prst="rect">
            <a:avLst/>
          </a:prstGeom>
          <a:noFill/>
          <a:ln w="19080">
            <a:solidFill>
              <a:srgbClr val="ffffff"/>
            </a:solidFill>
            <a:round/>
          </a:ln>
        </p:spPr>
        <p:txBody>
          <a:bodyPr tIns="91440" bIns="91440" anchor="ctr">
            <a:noAutofit/>
          </a:bodyPr>
          <a:p>
            <a:pPr indent="0" algn="ctr">
              <a:lnSpc>
                <a:spcPct val="100000"/>
              </a:lnSpc>
              <a:buNone/>
            </a:pPr>
            <a:r>
              <a:rPr b="1" lang="uk-UA" sz="3000" spc="-1" strike="noStrike">
                <a:solidFill>
                  <a:schemeClr val="lt1"/>
                </a:solidFill>
                <a:latin typeface="Unbounded"/>
                <a:ea typeface="Unbounded"/>
              </a:rPr>
              <a:t>xx%</a:t>
            </a:r>
            <a:endParaRPr b="0" lang="uk-UA" sz="3000" spc="-1" strike="noStrike">
              <a:solidFill>
                <a:srgbClr val="000000"/>
              </a:solidFill>
              <a:latin typeface="Arial"/>
            </a:endParaRPr>
          </a:p>
        </p:txBody>
      </p:sp>
      <p:sp>
        <p:nvSpPr>
          <p:cNvPr id="1985" name="PlaceHolder 4"/>
          <p:cNvSpPr>
            <a:spLocks noGrp="1"/>
          </p:cNvSpPr>
          <p:nvPr>
            <p:ph type="title"/>
          </p:nvPr>
        </p:nvSpPr>
        <p:spPr>
          <a:xfrm>
            <a:off x="6832800" y="1702080"/>
            <a:ext cx="876960" cy="848880"/>
          </a:xfrm>
          <a:prstGeom prst="rect">
            <a:avLst/>
          </a:prstGeom>
          <a:noFill/>
          <a:ln w="19080">
            <a:solidFill>
              <a:srgbClr val="ffffff"/>
            </a:solidFill>
            <a:round/>
          </a:ln>
        </p:spPr>
        <p:txBody>
          <a:bodyPr tIns="91440" bIns="91440" anchor="ctr">
            <a:noAutofit/>
          </a:bodyPr>
          <a:p>
            <a:pPr indent="0" algn="ctr">
              <a:lnSpc>
                <a:spcPct val="100000"/>
              </a:lnSpc>
              <a:buNone/>
            </a:pPr>
            <a:r>
              <a:rPr b="1" lang="uk-UA" sz="3000" spc="-1" strike="noStrike">
                <a:solidFill>
                  <a:schemeClr val="lt1"/>
                </a:solidFill>
                <a:latin typeface="Unbounded"/>
                <a:ea typeface="Unbounded"/>
              </a:rPr>
              <a:t>xx%</a:t>
            </a:r>
            <a:endParaRPr b="0" lang="uk-UA" sz="3000" spc="-1" strike="noStrike">
              <a:solidFill>
                <a:srgbClr val="000000"/>
              </a:solidFill>
              <a:latin typeface="Arial"/>
            </a:endParaRPr>
          </a:p>
        </p:txBody>
      </p:sp>
      <p:grpSp>
        <p:nvGrpSpPr>
          <p:cNvPr id="1986" name="Google Shape;149;p13"/>
          <p:cNvGrpSpPr/>
          <p:nvPr/>
        </p:nvGrpSpPr>
        <p:grpSpPr>
          <a:xfrm>
            <a:off x="-518760" y="297720"/>
            <a:ext cx="9494280" cy="5457600"/>
            <a:chOff x="-518760" y="297720"/>
            <a:chExt cx="9494280" cy="5457600"/>
          </a:xfrm>
        </p:grpSpPr>
        <p:sp>
          <p:nvSpPr>
            <p:cNvPr id="1987" name="Google Shape;150;p13"/>
            <p:cNvSpPr/>
            <p:nvPr/>
          </p:nvSpPr>
          <p:spPr>
            <a:xfrm>
              <a:off x="220320" y="4650480"/>
              <a:ext cx="1545120" cy="350280"/>
            </a:xfrm>
            <a:custGeom>
              <a:avLst/>
              <a:gdLst>
                <a:gd name="textAreaLeft" fmla="*/ 0 w 1545120"/>
                <a:gd name="textAreaRight" fmla="*/ 1545480 w 1545120"/>
                <a:gd name="textAreaTop" fmla="*/ 0 h 350280"/>
                <a:gd name="textAreaBottom" fmla="*/ 350640 h 350280"/>
              </a:gdLst>
              <a:ahLst/>
              <a:rect l="textAreaLeft" t="textAreaTop" r="textAreaRight" b="textAreaBottom"/>
              <a:pathLst>
                <a:path w="61812" h="14026">
                  <a:moveTo>
                    <a:pt x="7040" y="0"/>
                  </a:moveTo>
                  <a:cubicBezTo>
                    <a:pt x="6987" y="532"/>
                    <a:pt x="6934" y="1036"/>
                    <a:pt x="6907" y="1541"/>
                  </a:cubicBezTo>
                  <a:cubicBezTo>
                    <a:pt x="6695" y="4410"/>
                    <a:pt x="4410" y="6721"/>
                    <a:pt x="1515" y="6907"/>
                  </a:cubicBezTo>
                  <a:cubicBezTo>
                    <a:pt x="1010" y="6933"/>
                    <a:pt x="506" y="6986"/>
                    <a:pt x="1" y="7013"/>
                  </a:cubicBezTo>
                  <a:cubicBezTo>
                    <a:pt x="506" y="7066"/>
                    <a:pt x="1010" y="7119"/>
                    <a:pt x="1515" y="7146"/>
                  </a:cubicBezTo>
                  <a:cubicBezTo>
                    <a:pt x="4410" y="7332"/>
                    <a:pt x="6695" y="9642"/>
                    <a:pt x="6907" y="12511"/>
                  </a:cubicBezTo>
                  <a:cubicBezTo>
                    <a:pt x="6934" y="13016"/>
                    <a:pt x="6960" y="13521"/>
                    <a:pt x="7013" y="14025"/>
                  </a:cubicBezTo>
                  <a:cubicBezTo>
                    <a:pt x="7066" y="13521"/>
                    <a:pt x="7120" y="13016"/>
                    <a:pt x="7146" y="12511"/>
                  </a:cubicBezTo>
                  <a:cubicBezTo>
                    <a:pt x="7359" y="9642"/>
                    <a:pt x="9643" y="7332"/>
                    <a:pt x="12538" y="7146"/>
                  </a:cubicBezTo>
                  <a:cubicBezTo>
                    <a:pt x="13043" y="7119"/>
                    <a:pt x="13548" y="7066"/>
                    <a:pt x="14052" y="7013"/>
                  </a:cubicBezTo>
                  <a:cubicBezTo>
                    <a:pt x="13548" y="6986"/>
                    <a:pt x="13043" y="6933"/>
                    <a:pt x="12538" y="6907"/>
                  </a:cubicBezTo>
                  <a:cubicBezTo>
                    <a:pt x="9643" y="6694"/>
                    <a:pt x="7359" y="4410"/>
                    <a:pt x="7173" y="1541"/>
                  </a:cubicBezTo>
                  <a:cubicBezTo>
                    <a:pt x="7120" y="1036"/>
                    <a:pt x="7066" y="532"/>
                    <a:pt x="7040" y="0"/>
                  </a:cubicBezTo>
                  <a:close/>
                  <a:moveTo>
                    <a:pt x="30893" y="0"/>
                  </a:moveTo>
                  <a:cubicBezTo>
                    <a:pt x="30840" y="532"/>
                    <a:pt x="30813" y="1036"/>
                    <a:pt x="30787" y="1541"/>
                  </a:cubicBezTo>
                  <a:cubicBezTo>
                    <a:pt x="30574" y="4410"/>
                    <a:pt x="28263" y="6694"/>
                    <a:pt x="25394" y="6880"/>
                  </a:cubicBezTo>
                  <a:cubicBezTo>
                    <a:pt x="24890" y="6933"/>
                    <a:pt x="24385" y="6986"/>
                    <a:pt x="23880" y="7013"/>
                  </a:cubicBezTo>
                  <a:cubicBezTo>
                    <a:pt x="24385" y="7066"/>
                    <a:pt x="24890" y="7119"/>
                    <a:pt x="25394" y="7146"/>
                  </a:cubicBezTo>
                  <a:cubicBezTo>
                    <a:pt x="28290" y="7332"/>
                    <a:pt x="30574" y="9642"/>
                    <a:pt x="30787" y="12511"/>
                  </a:cubicBezTo>
                  <a:cubicBezTo>
                    <a:pt x="30813" y="13016"/>
                    <a:pt x="30866" y="13521"/>
                    <a:pt x="30893" y="14025"/>
                  </a:cubicBezTo>
                  <a:cubicBezTo>
                    <a:pt x="30946" y="13521"/>
                    <a:pt x="30999" y="13016"/>
                    <a:pt x="31026" y="12511"/>
                  </a:cubicBezTo>
                  <a:cubicBezTo>
                    <a:pt x="31238" y="9642"/>
                    <a:pt x="33522" y="7332"/>
                    <a:pt x="36418" y="7146"/>
                  </a:cubicBezTo>
                  <a:cubicBezTo>
                    <a:pt x="36922" y="7119"/>
                    <a:pt x="37427" y="7066"/>
                    <a:pt x="37932" y="7013"/>
                  </a:cubicBezTo>
                  <a:cubicBezTo>
                    <a:pt x="37427" y="6960"/>
                    <a:pt x="36922" y="6933"/>
                    <a:pt x="36418" y="6907"/>
                  </a:cubicBezTo>
                  <a:cubicBezTo>
                    <a:pt x="33522" y="6721"/>
                    <a:pt x="31212" y="4410"/>
                    <a:pt x="31026" y="1541"/>
                  </a:cubicBezTo>
                  <a:cubicBezTo>
                    <a:pt x="30999" y="1036"/>
                    <a:pt x="30946" y="532"/>
                    <a:pt x="30893" y="0"/>
                  </a:cubicBezTo>
                  <a:close/>
                  <a:moveTo>
                    <a:pt x="54772" y="0"/>
                  </a:moveTo>
                  <a:cubicBezTo>
                    <a:pt x="54719" y="532"/>
                    <a:pt x="54692" y="1036"/>
                    <a:pt x="54639" y="1541"/>
                  </a:cubicBezTo>
                  <a:cubicBezTo>
                    <a:pt x="54453" y="4410"/>
                    <a:pt x="52143" y="6694"/>
                    <a:pt x="49274" y="6880"/>
                  </a:cubicBezTo>
                  <a:cubicBezTo>
                    <a:pt x="48769" y="6933"/>
                    <a:pt x="48264" y="6986"/>
                    <a:pt x="47733" y="7013"/>
                  </a:cubicBezTo>
                  <a:cubicBezTo>
                    <a:pt x="48264" y="7066"/>
                    <a:pt x="48769" y="7119"/>
                    <a:pt x="49274" y="7146"/>
                  </a:cubicBezTo>
                  <a:cubicBezTo>
                    <a:pt x="52143" y="7332"/>
                    <a:pt x="54453" y="9642"/>
                    <a:pt x="54639" y="12511"/>
                  </a:cubicBezTo>
                  <a:cubicBezTo>
                    <a:pt x="54666" y="13016"/>
                    <a:pt x="54719" y="13521"/>
                    <a:pt x="54772" y="14025"/>
                  </a:cubicBezTo>
                  <a:cubicBezTo>
                    <a:pt x="54825" y="13521"/>
                    <a:pt x="54852" y="13016"/>
                    <a:pt x="54905" y="12511"/>
                  </a:cubicBezTo>
                  <a:cubicBezTo>
                    <a:pt x="55091" y="9616"/>
                    <a:pt x="57402" y="7332"/>
                    <a:pt x="60297" y="7146"/>
                  </a:cubicBezTo>
                  <a:cubicBezTo>
                    <a:pt x="60802" y="7119"/>
                    <a:pt x="61306" y="7066"/>
                    <a:pt x="61811" y="7013"/>
                  </a:cubicBezTo>
                  <a:cubicBezTo>
                    <a:pt x="61280" y="6986"/>
                    <a:pt x="60775" y="6933"/>
                    <a:pt x="60297" y="6907"/>
                  </a:cubicBezTo>
                  <a:cubicBezTo>
                    <a:pt x="57402" y="6721"/>
                    <a:pt x="55117" y="4410"/>
                    <a:pt x="54905" y="1541"/>
                  </a:cubicBezTo>
                  <a:cubicBezTo>
                    <a:pt x="54878" y="1036"/>
                    <a:pt x="54825" y="532"/>
                    <a:pt x="54772" y="0"/>
                  </a:cubicBezTo>
                  <a:close/>
                </a:path>
              </a:pathLst>
            </a:custGeom>
            <a:noFill/>
            <a:ln w="19050">
              <a:solidFill>
                <a:srgbClr val="ffffff"/>
              </a:solidFill>
              <a:round/>
            </a:ln>
          </p:spPr>
          <p:style>
            <a:lnRef idx="0"/>
            <a:fillRef idx="0"/>
            <a:effectRef idx="0"/>
            <a:fontRef idx="minor"/>
          </p:style>
          <p:txBody>
            <a:bodyPr tIns="91440" bIns="91440" anchor="ctr">
              <a:noAutofit/>
            </a:bodyPr>
            <a:p>
              <a:endParaRPr b="0" lang="uk-UA" sz="1400" spc="-1" strike="noStrike">
                <a:solidFill>
                  <a:srgbClr val="ffffff"/>
                </a:solidFill>
                <a:latin typeface="Arial"/>
              </a:endParaRPr>
            </a:p>
          </p:txBody>
        </p:sp>
        <p:sp>
          <p:nvSpPr>
            <p:cNvPr id="1988" name="Google Shape;151;p13"/>
            <p:cNvSpPr/>
            <p:nvPr/>
          </p:nvSpPr>
          <p:spPr>
            <a:xfrm>
              <a:off x="8229600" y="4449600"/>
              <a:ext cx="745920" cy="1305720"/>
            </a:xfrm>
            <a:custGeom>
              <a:avLst/>
              <a:gdLst>
                <a:gd name="textAreaLeft" fmla="*/ 0 w 745920"/>
                <a:gd name="textAreaRight" fmla="*/ 746280 w 745920"/>
                <a:gd name="textAreaTop" fmla="*/ 0 h 1305720"/>
                <a:gd name="textAreaBottom" fmla="*/ 1306080 h 1305720"/>
              </a:gdLst>
              <a:ahLst/>
              <a:rect l="textAreaLeft" t="textAreaTop" r="textAreaRight" b="textAreaBottom"/>
              <a:pathLst>
                <a:path w="29856" h="52248">
                  <a:moveTo>
                    <a:pt x="20668" y="8089"/>
                  </a:moveTo>
                  <a:cubicBezTo>
                    <a:pt x="20666" y="8116"/>
                    <a:pt x="20665" y="8144"/>
                    <a:pt x="20664" y="8171"/>
                  </a:cubicBezTo>
                  <a:cubicBezTo>
                    <a:pt x="20665" y="8144"/>
                    <a:pt x="20667" y="8116"/>
                    <a:pt x="20668" y="8089"/>
                  </a:cubicBezTo>
                  <a:close/>
                  <a:moveTo>
                    <a:pt x="24585" y="4346"/>
                  </a:moveTo>
                  <a:cubicBezTo>
                    <a:pt x="26590" y="4346"/>
                    <a:pt x="27886" y="4872"/>
                    <a:pt x="28285" y="5736"/>
                  </a:cubicBezTo>
                  <a:cubicBezTo>
                    <a:pt x="28913" y="7071"/>
                    <a:pt x="27420" y="9193"/>
                    <a:pt x="24671" y="11235"/>
                  </a:cubicBezTo>
                  <a:lnTo>
                    <a:pt x="24435" y="11235"/>
                  </a:lnTo>
                  <a:cubicBezTo>
                    <a:pt x="24042" y="11235"/>
                    <a:pt x="23571" y="11235"/>
                    <a:pt x="23099" y="11314"/>
                  </a:cubicBezTo>
                  <a:cubicBezTo>
                    <a:pt x="19642" y="11707"/>
                    <a:pt x="16185" y="12649"/>
                    <a:pt x="12885" y="14142"/>
                  </a:cubicBezTo>
                  <a:cubicBezTo>
                    <a:pt x="10136" y="15242"/>
                    <a:pt x="7464" y="16735"/>
                    <a:pt x="5029" y="18542"/>
                  </a:cubicBezTo>
                  <a:cubicBezTo>
                    <a:pt x="3222" y="18542"/>
                    <a:pt x="1965" y="18071"/>
                    <a:pt x="1572" y="17206"/>
                  </a:cubicBezTo>
                  <a:cubicBezTo>
                    <a:pt x="550" y="14849"/>
                    <a:pt x="5814" y="10292"/>
                    <a:pt x="13043" y="7150"/>
                  </a:cubicBezTo>
                  <a:cubicBezTo>
                    <a:pt x="15085" y="6286"/>
                    <a:pt x="17128" y="5578"/>
                    <a:pt x="19249" y="5107"/>
                  </a:cubicBezTo>
                  <a:cubicBezTo>
                    <a:pt x="20170" y="5798"/>
                    <a:pt x="20716" y="6938"/>
                    <a:pt x="20668" y="8089"/>
                  </a:cubicBezTo>
                  <a:lnTo>
                    <a:pt x="20668" y="8089"/>
                  </a:lnTo>
                  <a:cubicBezTo>
                    <a:pt x="20775" y="6395"/>
                    <a:pt x="21790" y="4941"/>
                    <a:pt x="23413" y="4400"/>
                  </a:cubicBezTo>
                  <a:cubicBezTo>
                    <a:pt x="23827" y="4363"/>
                    <a:pt x="24218" y="4346"/>
                    <a:pt x="24585" y="4346"/>
                  </a:cubicBezTo>
                  <a:close/>
                  <a:moveTo>
                    <a:pt x="24121" y="11707"/>
                  </a:moveTo>
                  <a:cubicBezTo>
                    <a:pt x="21842" y="13278"/>
                    <a:pt x="19407" y="14692"/>
                    <a:pt x="16814" y="15792"/>
                  </a:cubicBezTo>
                  <a:cubicBezTo>
                    <a:pt x="13278" y="17364"/>
                    <a:pt x="9586" y="18306"/>
                    <a:pt x="5736" y="18542"/>
                  </a:cubicBezTo>
                  <a:cubicBezTo>
                    <a:pt x="8014" y="16971"/>
                    <a:pt x="10528" y="15556"/>
                    <a:pt x="13121" y="14457"/>
                  </a:cubicBezTo>
                  <a:cubicBezTo>
                    <a:pt x="16264" y="13042"/>
                    <a:pt x="19721" y="12100"/>
                    <a:pt x="23178" y="11707"/>
                  </a:cubicBezTo>
                  <a:close/>
                  <a:moveTo>
                    <a:pt x="24828" y="11707"/>
                  </a:moveTo>
                  <a:cubicBezTo>
                    <a:pt x="26713" y="11785"/>
                    <a:pt x="27970" y="12257"/>
                    <a:pt x="28285" y="13121"/>
                  </a:cubicBezTo>
                  <a:cubicBezTo>
                    <a:pt x="28835" y="14457"/>
                    <a:pt x="27420" y="16499"/>
                    <a:pt x="24671" y="18621"/>
                  </a:cubicBezTo>
                  <a:lnTo>
                    <a:pt x="24435" y="18621"/>
                  </a:lnTo>
                  <a:cubicBezTo>
                    <a:pt x="24042" y="18621"/>
                    <a:pt x="23571" y="18699"/>
                    <a:pt x="23099" y="18699"/>
                  </a:cubicBezTo>
                  <a:cubicBezTo>
                    <a:pt x="19564" y="19092"/>
                    <a:pt x="16185" y="20035"/>
                    <a:pt x="12885" y="21528"/>
                  </a:cubicBezTo>
                  <a:cubicBezTo>
                    <a:pt x="10136" y="22628"/>
                    <a:pt x="7464" y="24120"/>
                    <a:pt x="5029" y="25927"/>
                  </a:cubicBezTo>
                  <a:cubicBezTo>
                    <a:pt x="3222" y="25849"/>
                    <a:pt x="1965" y="25377"/>
                    <a:pt x="1572" y="24592"/>
                  </a:cubicBezTo>
                  <a:cubicBezTo>
                    <a:pt x="943" y="23256"/>
                    <a:pt x="2436" y="21135"/>
                    <a:pt x="5186" y="19092"/>
                  </a:cubicBezTo>
                  <a:cubicBezTo>
                    <a:pt x="8093" y="19092"/>
                    <a:pt x="12414" y="18149"/>
                    <a:pt x="16971" y="16185"/>
                  </a:cubicBezTo>
                  <a:cubicBezTo>
                    <a:pt x="19721" y="15007"/>
                    <a:pt x="22392" y="13514"/>
                    <a:pt x="24828" y="11707"/>
                  </a:cubicBezTo>
                  <a:close/>
                  <a:moveTo>
                    <a:pt x="24121" y="19092"/>
                  </a:moveTo>
                  <a:cubicBezTo>
                    <a:pt x="21842" y="20663"/>
                    <a:pt x="19407" y="22078"/>
                    <a:pt x="16814" y="23178"/>
                  </a:cubicBezTo>
                  <a:cubicBezTo>
                    <a:pt x="13278" y="24749"/>
                    <a:pt x="9586" y="25692"/>
                    <a:pt x="5736" y="25927"/>
                  </a:cubicBezTo>
                  <a:cubicBezTo>
                    <a:pt x="8014" y="24356"/>
                    <a:pt x="10528" y="22942"/>
                    <a:pt x="13121" y="21842"/>
                  </a:cubicBezTo>
                  <a:cubicBezTo>
                    <a:pt x="16264" y="20428"/>
                    <a:pt x="19721" y="19485"/>
                    <a:pt x="23178" y="19092"/>
                  </a:cubicBezTo>
                  <a:close/>
                  <a:moveTo>
                    <a:pt x="24042" y="26399"/>
                  </a:moveTo>
                  <a:lnTo>
                    <a:pt x="24042" y="26477"/>
                  </a:lnTo>
                  <a:cubicBezTo>
                    <a:pt x="21764" y="28049"/>
                    <a:pt x="19328" y="29384"/>
                    <a:pt x="16814" y="30484"/>
                  </a:cubicBezTo>
                  <a:cubicBezTo>
                    <a:pt x="13278" y="31977"/>
                    <a:pt x="9586" y="32998"/>
                    <a:pt x="5814" y="33234"/>
                  </a:cubicBezTo>
                  <a:cubicBezTo>
                    <a:pt x="8093" y="31663"/>
                    <a:pt x="10528" y="30249"/>
                    <a:pt x="13043" y="29227"/>
                  </a:cubicBezTo>
                  <a:cubicBezTo>
                    <a:pt x="16264" y="27734"/>
                    <a:pt x="19642" y="26870"/>
                    <a:pt x="23178" y="26477"/>
                  </a:cubicBezTo>
                  <a:cubicBezTo>
                    <a:pt x="23492" y="26399"/>
                    <a:pt x="23806" y="26399"/>
                    <a:pt x="24042" y="26399"/>
                  </a:cubicBezTo>
                  <a:close/>
                  <a:moveTo>
                    <a:pt x="24828" y="19092"/>
                  </a:moveTo>
                  <a:cubicBezTo>
                    <a:pt x="26713" y="19092"/>
                    <a:pt x="27970" y="19642"/>
                    <a:pt x="28285" y="20428"/>
                  </a:cubicBezTo>
                  <a:cubicBezTo>
                    <a:pt x="28835" y="21842"/>
                    <a:pt x="27420" y="23885"/>
                    <a:pt x="24592" y="26006"/>
                  </a:cubicBezTo>
                  <a:lnTo>
                    <a:pt x="24435" y="26006"/>
                  </a:lnTo>
                  <a:cubicBezTo>
                    <a:pt x="24042" y="26006"/>
                    <a:pt x="23571" y="26006"/>
                    <a:pt x="23099" y="26085"/>
                  </a:cubicBezTo>
                  <a:cubicBezTo>
                    <a:pt x="19564" y="26477"/>
                    <a:pt x="16185" y="27420"/>
                    <a:pt x="12885" y="28913"/>
                  </a:cubicBezTo>
                  <a:cubicBezTo>
                    <a:pt x="10136" y="30013"/>
                    <a:pt x="7464" y="31506"/>
                    <a:pt x="5029" y="33313"/>
                  </a:cubicBezTo>
                  <a:cubicBezTo>
                    <a:pt x="3222" y="33156"/>
                    <a:pt x="1965" y="32763"/>
                    <a:pt x="1572" y="31820"/>
                  </a:cubicBezTo>
                  <a:lnTo>
                    <a:pt x="1572" y="31899"/>
                  </a:lnTo>
                  <a:cubicBezTo>
                    <a:pt x="943" y="30563"/>
                    <a:pt x="2436" y="28520"/>
                    <a:pt x="5186" y="26399"/>
                  </a:cubicBezTo>
                  <a:cubicBezTo>
                    <a:pt x="5290" y="26402"/>
                    <a:pt x="5396" y="26403"/>
                    <a:pt x="5503" y="26403"/>
                  </a:cubicBezTo>
                  <a:cubicBezTo>
                    <a:pt x="8403" y="26403"/>
                    <a:pt x="12577" y="25386"/>
                    <a:pt x="16971" y="23492"/>
                  </a:cubicBezTo>
                  <a:cubicBezTo>
                    <a:pt x="19721" y="22392"/>
                    <a:pt x="22392" y="20899"/>
                    <a:pt x="24828" y="19092"/>
                  </a:cubicBezTo>
                  <a:close/>
                  <a:moveTo>
                    <a:pt x="24121" y="33784"/>
                  </a:moveTo>
                  <a:cubicBezTo>
                    <a:pt x="21842" y="35434"/>
                    <a:pt x="19328" y="36770"/>
                    <a:pt x="16735" y="37870"/>
                  </a:cubicBezTo>
                  <a:cubicBezTo>
                    <a:pt x="13314" y="39425"/>
                    <a:pt x="9662" y="40364"/>
                    <a:pt x="5855" y="40612"/>
                  </a:cubicBezTo>
                  <a:lnTo>
                    <a:pt x="5855" y="40612"/>
                  </a:lnTo>
                  <a:cubicBezTo>
                    <a:pt x="8099" y="38999"/>
                    <a:pt x="10495" y="37615"/>
                    <a:pt x="13043" y="36534"/>
                  </a:cubicBezTo>
                  <a:cubicBezTo>
                    <a:pt x="16264" y="35120"/>
                    <a:pt x="19642" y="34177"/>
                    <a:pt x="23099" y="33784"/>
                  </a:cubicBezTo>
                  <a:close/>
                  <a:moveTo>
                    <a:pt x="24828" y="26399"/>
                  </a:moveTo>
                  <a:cubicBezTo>
                    <a:pt x="26713" y="26399"/>
                    <a:pt x="27970" y="26949"/>
                    <a:pt x="28363" y="27813"/>
                  </a:cubicBezTo>
                  <a:cubicBezTo>
                    <a:pt x="28913" y="29149"/>
                    <a:pt x="27420" y="31191"/>
                    <a:pt x="24671" y="33313"/>
                  </a:cubicBezTo>
                  <a:lnTo>
                    <a:pt x="24671" y="33391"/>
                  </a:lnTo>
                  <a:lnTo>
                    <a:pt x="23099" y="33391"/>
                  </a:lnTo>
                  <a:cubicBezTo>
                    <a:pt x="19564" y="33784"/>
                    <a:pt x="16107" y="34727"/>
                    <a:pt x="12885" y="36141"/>
                  </a:cubicBezTo>
                  <a:cubicBezTo>
                    <a:pt x="10136" y="37320"/>
                    <a:pt x="7464" y="38812"/>
                    <a:pt x="5029" y="40620"/>
                  </a:cubicBezTo>
                  <a:cubicBezTo>
                    <a:pt x="3222" y="40541"/>
                    <a:pt x="1965" y="40148"/>
                    <a:pt x="1572" y="39205"/>
                  </a:cubicBezTo>
                  <a:cubicBezTo>
                    <a:pt x="1022" y="37870"/>
                    <a:pt x="2515" y="35748"/>
                    <a:pt x="5264" y="33706"/>
                  </a:cubicBezTo>
                  <a:cubicBezTo>
                    <a:pt x="8171" y="33706"/>
                    <a:pt x="12493" y="32763"/>
                    <a:pt x="16971" y="30799"/>
                  </a:cubicBezTo>
                  <a:cubicBezTo>
                    <a:pt x="19799" y="29699"/>
                    <a:pt x="22392" y="28206"/>
                    <a:pt x="24828" y="26399"/>
                  </a:cubicBezTo>
                  <a:close/>
                  <a:moveTo>
                    <a:pt x="24828" y="33784"/>
                  </a:moveTo>
                  <a:cubicBezTo>
                    <a:pt x="26792" y="33784"/>
                    <a:pt x="27970" y="34256"/>
                    <a:pt x="28285" y="35120"/>
                  </a:cubicBezTo>
                  <a:lnTo>
                    <a:pt x="28285" y="35198"/>
                  </a:lnTo>
                  <a:cubicBezTo>
                    <a:pt x="29306" y="37555"/>
                    <a:pt x="24042" y="42034"/>
                    <a:pt x="16814" y="45176"/>
                  </a:cubicBezTo>
                  <a:cubicBezTo>
                    <a:pt x="14457" y="46198"/>
                    <a:pt x="12021" y="46983"/>
                    <a:pt x="9507" y="47533"/>
                  </a:cubicBezTo>
                  <a:cubicBezTo>
                    <a:pt x="8407" y="46748"/>
                    <a:pt x="7700" y="45491"/>
                    <a:pt x="7700" y="44155"/>
                  </a:cubicBezTo>
                  <a:cubicBezTo>
                    <a:pt x="7700" y="45884"/>
                    <a:pt x="6600" y="47455"/>
                    <a:pt x="4950" y="48005"/>
                  </a:cubicBezTo>
                  <a:cubicBezTo>
                    <a:pt x="3222" y="47926"/>
                    <a:pt x="1965" y="47455"/>
                    <a:pt x="1572" y="46591"/>
                  </a:cubicBezTo>
                  <a:cubicBezTo>
                    <a:pt x="943" y="45255"/>
                    <a:pt x="2436" y="43212"/>
                    <a:pt x="5186" y="41091"/>
                  </a:cubicBezTo>
                  <a:cubicBezTo>
                    <a:pt x="5290" y="41094"/>
                    <a:pt x="5396" y="41095"/>
                    <a:pt x="5504" y="41095"/>
                  </a:cubicBezTo>
                  <a:cubicBezTo>
                    <a:pt x="8403" y="41095"/>
                    <a:pt x="12577" y="40081"/>
                    <a:pt x="16971" y="38262"/>
                  </a:cubicBezTo>
                  <a:cubicBezTo>
                    <a:pt x="19721" y="37084"/>
                    <a:pt x="22392" y="35591"/>
                    <a:pt x="24828" y="33784"/>
                  </a:cubicBezTo>
                  <a:close/>
                  <a:moveTo>
                    <a:pt x="20742" y="0"/>
                  </a:moveTo>
                  <a:cubicBezTo>
                    <a:pt x="20742" y="2279"/>
                    <a:pt x="18935" y="4086"/>
                    <a:pt x="16657" y="4086"/>
                  </a:cubicBezTo>
                  <a:cubicBezTo>
                    <a:pt x="17442" y="4086"/>
                    <a:pt x="18149" y="4243"/>
                    <a:pt x="18857" y="4714"/>
                  </a:cubicBezTo>
                  <a:cubicBezTo>
                    <a:pt x="16814" y="5186"/>
                    <a:pt x="14850" y="5893"/>
                    <a:pt x="12964" y="6678"/>
                  </a:cubicBezTo>
                  <a:cubicBezTo>
                    <a:pt x="5186" y="10057"/>
                    <a:pt x="0" y="14771"/>
                    <a:pt x="1257" y="17364"/>
                  </a:cubicBezTo>
                  <a:cubicBezTo>
                    <a:pt x="1650" y="18306"/>
                    <a:pt x="2829" y="18856"/>
                    <a:pt x="4557" y="19013"/>
                  </a:cubicBezTo>
                  <a:cubicBezTo>
                    <a:pt x="1886" y="21135"/>
                    <a:pt x="629" y="23178"/>
                    <a:pt x="1257" y="24670"/>
                  </a:cubicBezTo>
                  <a:cubicBezTo>
                    <a:pt x="1650" y="25613"/>
                    <a:pt x="2829" y="26163"/>
                    <a:pt x="4557" y="26320"/>
                  </a:cubicBezTo>
                  <a:cubicBezTo>
                    <a:pt x="1886" y="28442"/>
                    <a:pt x="629" y="30563"/>
                    <a:pt x="1257" y="31977"/>
                  </a:cubicBezTo>
                  <a:cubicBezTo>
                    <a:pt x="1650" y="32998"/>
                    <a:pt x="2829" y="33470"/>
                    <a:pt x="4557" y="33627"/>
                  </a:cubicBezTo>
                  <a:cubicBezTo>
                    <a:pt x="1965" y="35748"/>
                    <a:pt x="550" y="37870"/>
                    <a:pt x="1257" y="39362"/>
                  </a:cubicBezTo>
                  <a:cubicBezTo>
                    <a:pt x="1650" y="40384"/>
                    <a:pt x="2829" y="40855"/>
                    <a:pt x="4557" y="41012"/>
                  </a:cubicBezTo>
                  <a:cubicBezTo>
                    <a:pt x="1886" y="43134"/>
                    <a:pt x="629" y="45255"/>
                    <a:pt x="1257" y="46669"/>
                  </a:cubicBezTo>
                  <a:cubicBezTo>
                    <a:pt x="1650" y="47769"/>
                    <a:pt x="2986" y="48319"/>
                    <a:pt x="4950" y="48398"/>
                  </a:cubicBezTo>
                  <a:cubicBezTo>
                    <a:pt x="6600" y="48948"/>
                    <a:pt x="7779" y="50440"/>
                    <a:pt x="7779" y="52248"/>
                  </a:cubicBezTo>
                  <a:cubicBezTo>
                    <a:pt x="7779" y="49969"/>
                    <a:pt x="9586" y="48162"/>
                    <a:pt x="11864" y="48162"/>
                  </a:cubicBezTo>
                  <a:cubicBezTo>
                    <a:pt x="11236" y="48162"/>
                    <a:pt x="10686" y="48005"/>
                    <a:pt x="10136" y="47769"/>
                  </a:cubicBezTo>
                  <a:cubicBezTo>
                    <a:pt x="12493" y="47219"/>
                    <a:pt x="14771" y="46512"/>
                    <a:pt x="17050" y="45569"/>
                  </a:cubicBezTo>
                  <a:cubicBezTo>
                    <a:pt x="24671" y="42269"/>
                    <a:pt x="29856" y="37634"/>
                    <a:pt x="28756" y="34963"/>
                  </a:cubicBezTo>
                  <a:cubicBezTo>
                    <a:pt x="28285" y="34020"/>
                    <a:pt x="27185" y="33470"/>
                    <a:pt x="25378" y="33313"/>
                  </a:cubicBezTo>
                  <a:cubicBezTo>
                    <a:pt x="27970" y="31191"/>
                    <a:pt x="29306" y="29070"/>
                    <a:pt x="28756" y="27656"/>
                  </a:cubicBezTo>
                  <a:cubicBezTo>
                    <a:pt x="28285" y="26635"/>
                    <a:pt x="27106" y="26163"/>
                    <a:pt x="25378" y="26006"/>
                  </a:cubicBezTo>
                  <a:cubicBezTo>
                    <a:pt x="28049" y="23885"/>
                    <a:pt x="29385" y="21763"/>
                    <a:pt x="28756" y="20271"/>
                  </a:cubicBezTo>
                  <a:cubicBezTo>
                    <a:pt x="28285" y="19328"/>
                    <a:pt x="27185" y="18778"/>
                    <a:pt x="25378" y="18621"/>
                  </a:cubicBezTo>
                  <a:cubicBezTo>
                    <a:pt x="28049" y="16499"/>
                    <a:pt x="29306" y="14378"/>
                    <a:pt x="28756" y="12964"/>
                  </a:cubicBezTo>
                  <a:cubicBezTo>
                    <a:pt x="28285" y="11942"/>
                    <a:pt x="27185" y="11392"/>
                    <a:pt x="25378" y="11314"/>
                  </a:cubicBezTo>
                  <a:cubicBezTo>
                    <a:pt x="28049" y="9193"/>
                    <a:pt x="29306" y="7071"/>
                    <a:pt x="28756" y="5578"/>
                  </a:cubicBezTo>
                  <a:cubicBezTo>
                    <a:pt x="28285" y="4478"/>
                    <a:pt x="26792" y="3929"/>
                    <a:pt x="24513" y="3929"/>
                  </a:cubicBezTo>
                  <a:lnTo>
                    <a:pt x="23649" y="3929"/>
                  </a:lnTo>
                  <a:cubicBezTo>
                    <a:pt x="21921" y="3379"/>
                    <a:pt x="20742" y="1807"/>
                    <a:pt x="20742" y="0"/>
                  </a:cubicBezTo>
                  <a:close/>
                </a:path>
              </a:pathLst>
            </a:custGeom>
            <a:solidFill>
              <a:schemeClr val="lt1"/>
            </a:solidFill>
            <a:ln w="9525">
              <a:solidFill>
                <a:srgbClr val="ffffff"/>
              </a:solidFill>
              <a:round/>
            </a:ln>
          </p:spPr>
          <p:style>
            <a:lnRef idx="0"/>
            <a:fillRef idx="0"/>
            <a:effectRef idx="0"/>
            <a:fontRef idx="minor"/>
          </p:style>
          <p:txBody>
            <a:bodyPr tIns="91440" bIns="91440" anchor="ctr">
              <a:noAutofit/>
            </a:bodyPr>
            <a:p>
              <a:endParaRPr b="0" lang="uk-UA" sz="1400" spc="-1" strike="noStrike">
                <a:solidFill>
                  <a:srgbClr val="000000"/>
                </a:solidFill>
                <a:latin typeface="Arial"/>
              </a:endParaRPr>
            </a:p>
          </p:txBody>
        </p:sp>
        <p:sp>
          <p:nvSpPr>
            <p:cNvPr id="1989" name="Google Shape;152;p13"/>
            <p:cNvSpPr/>
            <p:nvPr/>
          </p:nvSpPr>
          <p:spPr>
            <a:xfrm>
              <a:off x="-518760" y="297720"/>
              <a:ext cx="1021320" cy="1018080"/>
            </a:xfrm>
            <a:custGeom>
              <a:avLst/>
              <a:gdLst>
                <a:gd name="textAreaLeft" fmla="*/ 0 w 1021320"/>
                <a:gd name="textAreaRight" fmla="*/ 1021680 w 1021320"/>
                <a:gd name="textAreaTop" fmla="*/ 0 h 1018080"/>
                <a:gd name="textAreaBottom" fmla="*/ 1018440 h 1018080"/>
              </a:gdLst>
              <a:ahLst/>
              <a:rect l="textAreaLeft" t="textAreaTop" r="textAreaRight" b="textAreaBottom"/>
              <a:pathLst>
                <a:path w="52484" h="52327">
                  <a:moveTo>
                    <a:pt x="23885" y="79"/>
                  </a:moveTo>
                  <a:lnTo>
                    <a:pt x="22706" y="158"/>
                  </a:lnTo>
                  <a:lnTo>
                    <a:pt x="24435" y="16500"/>
                  </a:lnTo>
                  <a:lnTo>
                    <a:pt x="25613" y="16421"/>
                  </a:lnTo>
                  <a:lnTo>
                    <a:pt x="23885" y="79"/>
                  </a:lnTo>
                  <a:close/>
                  <a:moveTo>
                    <a:pt x="28206" y="1"/>
                  </a:moveTo>
                  <a:lnTo>
                    <a:pt x="26477" y="16343"/>
                  </a:lnTo>
                  <a:lnTo>
                    <a:pt x="27735" y="16500"/>
                  </a:lnTo>
                  <a:lnTo>
                    <a:pt x="29463" y="158"/>
                  </a:lnTo>
                  <a:lnTo>
                    <a:pt x="28206" y="1"/>
                  </a:lnTo>
                  <a:close/>
                  <a:moveTo>
                    <a:pt x="33549" y="944"/>
                  </a:moveTo>
                  <a:lnTo>
                    <a:pt x="28520" y="16657"/>
                  </a:lnTo>
                  <a:lnTo>
                    <a:pt x="29699" y="16971"/>
                  </a:lnTo>
                  <a:lnTo>
                    <a:pt x="34727" y="1336"/>
                  </a:lnTo>
                  <a:lnTo>
                    <a:pt x="33549" y="944"/>
                  </a:lnTo>
                  <a:close/>
                  <a:moveTo>
                    <a:pt x="18542" y="1101"/>
                  </a:moveTo>
                  <a:lnTo>
                    <a:pt x="17364" y="1494"/>
                  </a:lnTo>
                  <a:lnTo>
                    <a:pt x="22470" y="17207"/>
                  </a:lnTo>
                  <a:lnTo>
                    <a:pt x="23649" y="16814"/>
                  </a:lnTo>
                  <a:lnTo>
                    <a:pt x="18542" y="1101"/>
                  </a:lnTo>
                  <a:close/>
                  <a:moveTo>
                    <a:pt x="38655" y="3065"/>
                  </a:moveTo>
                  <a:lnTo>
                    <a:pt x="30406" y="17286"/>
                  </a:lnTo>
                  <a:lnTo>
                    <a:pt x="31506" y="17914"/>
                  </a:lnTo>
                  <a:lnTo>
                    <a:pt x="39755" y="3693"/>
                  </a:lnTo>
                  <a:lnTo>
                    <a:pt x="38655" y="3065"/>
                  </a:lnTo>
                  <a:close/>
                  <a:moveTo>
                    <a:pt x="13514" y="3301"/>
                  </a:moveTo>
                  <a:lnTo>
                    <a:pt x="12414" y="3851"/>
                  </a:lnTo>
                  <a:lnTo>
                    <a:pt x="20585" y="18150"/>
                  </a:lnTo>
                  <a:lnTo>
                    <a:pt x="21685" y="17521"/>
                  </a:lnTo>
                  <a:lnTo>
                    <a:pt x="13514" y="3301"/>
                  </a:lnTo>
                  <a:close/>
                  <a:moveTo>
                    <a:pt x="43212" y="6129"/>
                  </a:moveTo>
                  <a:lnTo>
                    <a:pt x="32213" y="18386"/>
                  </a:lnTo>
                  <a:lnTo>
                    <a:pt x="33077" y="19171"/>
                  </a:lnTo>
                  <a:lnTo>
                    <a:pt x="44155" y="6993"/>
                  </a:lnTo>
                  <a:lnTo>
                    <a:pt x="43212" y="6129"/>
                  </a:lnTo>
                  <a:close/>
                  <a:moveTo>
                    <a:pt x="8957" y="6443"/>
                  </a:moveTo>
                  <a:lnTo>
                    <a:pt x="8014" y="7229"/>
                  </a:lnTo>
                  <a:lnTo>
                    <a:pt x="19092" y="19486"/>
                  </a:lnTo>
                  <a:lnTo>
                    <a:pt x="20035" y="18621"/>
                  </a:lnTo>
                  <a:lnTo>
                    <a:pt x="8957" y="6443"/>
                  </a:lnTo>
                  <a:close/>
                  <a:moveTo>
                    <a:pt x="46984" y="10136"/>
                  </a:moveTo>
                  <a:lnTo>
                    <a:pt x="33706" y="19721"/>
                  </a:lnTo>
                  <a:lnTo>
                    <a:pt x="34413" y="20743"/>
                  </a:lnTo>
                  <a:lnTo>
                    <a:pt x="47769" y="11079"/>
                  </a:lnTo>
                  <a:lnTo>
                    <a:pt x="46984" y="10136"/>
                  </a:lnTo>
                  <a:close/>
                  <a:moveTo>
                    <a:pt x="5264" y="10450"/>
                  </a:moveTo>
                  <a:lnTo>
                    <a:pt x="4479" y="11393"/>
                  </a:lnTo>
                  <a:lnTo>
                    <a:pt x="17835" y="21135"/>
                  </a:lnTo>
                  <a:lnTo>
                    <a:pt x="18542" y="20114"/>
                  </a:lnTo>
                  <a:lnTo>
                    <a:pt x="5264" y="10450"/>
                  </a:lnTo>
                  <a:close/>
                  <a:moveTo>
                    <a:pt x="49891" y="14771"/>
                  </a:moveTo>
                  <a:lnTo>
                    <a:pt x="34884" y="21450"/>
                  </a:lnTo>
                  <a:lnTo>
                    <a:pt x="35356" y="22628"/>
                  </a:lnTo>
                  <a:lnTo>
                    <a:pt x="50441" y="15871"/>
                  </a:lnTo>
                  <a:lnTo>
                    <a:pt x="49891" y="14771"/>
                  </a:lnTo>
                  <a:close/>
                  <a:moveTo>
                    <a:pt x="2436" y="15164"/>
                  </a:moveTo>
                  <a:lnTo>
                    <a:pt x="1964" y="16264"/>
                  </a:lnTo>
                  <a:lnTo>
                    <a:pt x="16971" y="22942"/>
                  </a:lnTo>
                  <a:lnTo>
                    <a:pt x="17442" y="21843"/>
                  </a:lnTo>
                  <a:lnTo>
                    <a:pt x="2436" y="15164"/>
                  </a:lnTo>
                  <a:close/>
                  <a:moveTo>
                    <a:pt x="51776" y="19878"/>
                  </a:moveTo>
                  <a:lnTo>
                    <a:pt x="35670" y="23335"/>
                  </a:lnTo>
                  <a:lnTo>
                    <a:pt x="35906" y="24592"/>
                  </a:lnTo>
                  <a:lnTo>
                    <a:pt x="52012" y="21135"/>
                  </a:lnTo>
                  <a:lnTo>
                    <a:pt x="51776" y="19878"/>
                  </a:lnTo>
                  <a:close/>
                  <a:moveTo>
                    <a:pt x="629" y="20350"/>
                  </a:moveTo>
                  <a:lnTo>
                    <a:pt x="393" y="21528"/>
                  </a:lnTo>
                  <a:lnTo>
                    <a:pt x="16499" y="24985"/>
                  </a:lnTo>
                  <a:lnTo>
                    <a:pt x="16814" y="23728"/>
                  </a:lnTo>
                  <a:lnTo>
                    <a:pt x="629" y="20350"/>
                  </a:lnTo>
                  <a:close/>
                  <a:moveTo>
                    <a:pt x="36063" y="25300"/>
                  </a:moveTo>
                  <a:lnTo>
                    <a:pt x="36063" y="26635"/>
                  </a:lnTo>
                  <a:lnTo>
                    <a:pt x="52483" y="26635"/>
                  </a:lnTo>
                  <a:lnTo>
                    <a:pt x="52483" y="25378"/>
                  </a:lnTo>
                  <a:lnTo>
                    <a:pt x="36063" y="25300"/>
                  </a:lnTo>
                  <a:close/>
                  <a:moveTo>
                    <a:pt x="0" y="25771"/>
                  </a:moveTo>
                  <a:lnTo>
                    <a:pt x="0" y="27028"/>
                  </a:lnTo>
                  <a:lnTo>
                    <a:pt x="16421" y="27028"/>
                  </a:lnTo>
                  <a:lnTo>
                    <a:pt x="16499" y="25771"/>
                  </a:lnTo>
                  <a:close/>
                  <a:moveTo>
                    <a:pt x="35984" y="27421"/>
                  </a:moveTo>
                  <a:lnTo>
                    <a:pt x="35748" y="28599"/>
                  </a:lnTo>
                  <a:lnTo>
                    <a:pt x="51855" y="32056"/>
                  </a:lnTo>
                  <a:lnTo>
                    <a:pt x="52090" y="30799"/>
                  </a:lnTo>
                  <a:lnTo>
                    <a:pt x="35984" y="27421"/>
                  </a:lnTo>
                  <a:close/>
                  <a:moveTo>
                    <a:pt x="16578" y="27814"/>
                  </a:moveTo>
                  <a:lnTo>
                    <a:pt x="472" y="31192"/>
                  </a:lnTo>
                  <a:lnTo>
                    <a:pt x="707" y="32449"/>
                  </a:lnTo>
                  <a:lnTo>
                    <a:pt x="16814" y="28992"/>
                  </a:lnTo>
                  <a:lnTo>
                    <a:pt x="16578" y="27814"/>
                  </a:lnTo>
                  <a:close/>
                  <a:moveTo>
                    <a:pt x="35513" y="29385"/>
                  </a:moveTo>
                  <a:lnTo>
                    <a:pt x="35041" y="30485"/>
                  </a:lnTo>
                  <a:lnTo>
                    <a:pt x="50048" y="37242"/>
                  </a:lnTo>
                  <a:lnTo>
                    <a:pt x="50598" y="36063"/>
                  </a:lnTo>
                  <a:lnTo>
                    <a:pt x="35513" y="29385"/>
                  </a:lnTo>
                  <a:close/>
                  <a:moveTo>
                    <a:pt x="17128" y="29778"/>
                  </a:moveTo>
                  <a:lnTo>
                    <a:pt x="2122" y="36456"/>
                  </a:lnTo>
                  <a:lnTo>
                    <a:pt x="2593" y="37556"/>
                  </a:lnTo>
                  <a:lnTo>
                    <a:pt x="17678" y="30956"/>
                  </a:lnTo>
                  <a:lnTo>
                    <a:pt x="17128" y="29778"/>
                  </a:lnTo>
                  <a:close/>
                  <a:moveTo>
                    <a:pt x="34648" y="31271"/>
                  </a:moveTo>
                  <a:lnTo>
                    <a:pt x="33863" y="32292"/>
                  </a:lnTo>
                  <a:lnTo>
                    <a:pt x="47219" y="41956"/>
                  </a:lnTo>
                  <a:lnTo>
                    <a:pt x="47926" y="40934"/>
                  </a:lnTo>
                  <a:lnTo>
                    <a:pt x="34648" y="31271"/>
                  </a:lnTo>
                  <a:close/>
                  <a:moveTo>
                    <a:pt x="18149" y="31585"/>
                  </a:moveTo>
                  <a:lnTo>
                    <a:pt x="4714" y="41249"/>
                  </a:lnTo>
                  <a:lnTo>
                    <a:pt x="5500" y="42270"/>
                  </a:lnTo>
                  <a:lnTo>
                    <a:pt x="18778" y="32528"/>
                  </a:lnTo>
                  <a:lnTo>
                    <a:pt x="18149" y="31585"/>
                  </a:lnTo>
                  <a:close/>
                  <a:moveTo>
                    <a:pt x="33470" y="32921"/>
                  </a:moveTo>
                  <a:lnTo>
                    <a:pt x="32449" y="33706"/>
                  </a:lnTo>
                  <a:lnTo>
                    <a:pt x="43527" y="45963"/>
                  </a:lnTo>
                  <a:lnTo>
                    <a:pt x="44469" y="45099"/>
                  </a:lnTo>
                  <a:lnTo>
                    <a:pt x="33470" y="32921"/>
                  </a:lnTo>
                  <a:close/>
                  <a:moveTo>
                    <a:pt x="19406" y="33156"/>
                  </a:moveTo>
                  <a:lnTo>
                    <a:pt x="8328" y="45413"/>
                  </a:lnTo>
                  <a:lnTo>
                    <a:pt x="9271" y="46198"/>
                  </a:lnTo>
                  <a:lnTo>
                    <a:pt x="20349" y="34021"/>
                  </a:lnTo>
                  <a:lnTo>
                    <a:pt x="19406" y="33156"/>
                  </a:lnTo>
                  <a:close/>
                  <a:moveTo>
                    <a:pt x="31899" y="34256"/>
                  </a:moveTo>
                  <a:lnTo>
                    <a:pt x="30799" y="34885"/>
                  </a:lnTo>
                  <a:lnTo>
                    <a:pt x="39048" y="49105"/>
                  </a:lnTo>
                  <a:lnTo>
                    <a:pt x="40148" y="48477"/>
                  </a:lnTo>
                  <a:lnTo>
                    <a:pt x="31899" y="34256"/>
                  </a:lnTo>
                  <a:close/>
                  <a:moveTo>
                    <a:pt x="20978" y="34413"/>
                  </a:moveTo>
                  <a:lnTo>
                    <a:pt x="12728" y="48713"/>
                  </a:lnTo>
                  <a:lnTo>
                    <a:pt x="13828" y="49341"/>
                  </a:lnTo>
                  <a:lnTo>
                    <a:pt x="22078" y="35042"/>
                  </a:lnTo>
                  <a:lnTo>
                    <a:pt x="20978" y="34413"/>
                  </a:lnTo>
                  <a:close/>
                  <a:moveTo>
                    <a:pt x="30092" y="35199"/>
                  </a:moveTo>
                  <a:lnTo>
                    <a:pt x="28834" y="35592"/>
                  </a:lnTo>
                  <a:lnTo>
                    <a:pt x="33941" y="51227"/>
                  </a:lnTo>
                  <a:lnTo>
                    <a:pt x="35120" y="50834"/>
                  </a:lnTo>
                  <a:lnTo>
                    <a:pt x="30092" y="35199"/>
                  </a:lnTo>
                  <a:close/>
                  <a:moveTo>
                    <a:pt x="22863" y="35356"/>
                  </a:moveTo>
                  <a:lnTo>
                    <a:pt x="17756" y="50991"/>
                  </a:lnTo>
                  <a:lnTo>
                    <a:pt x="18935" y="51384"/>
                  </a:lnTo>
                  <a:lnTo>
                    <a:pt x="24042" y="35749"/>
                  </a:lnTo>
                  <a:lnTo>
                    <a:pt x="22863" y="35356"/>
                  </a:lnTo>
                  <a:close/>
                  <a:moveTo>
                    <a:pt x="24828" y="35828"/>
                  </a:moveTo>
                  <a:lnTo>
                    <a:pt x="23099" y="52248"/>
                  </a:lnTo>
                  <a:lnTo>
                    <a:pt x="24356" y="52327"/>
                  </a:lnTo>
                  <a:lnTo>
                    <a:pt x="26085" y="35985"/>
                  </a:lnTo>
                  <a:lnTo>
                    <a:pt x="24828" y="35828"/>
                  </a:lnTo>
                  <a:close/>
                  <a:moveTo>
                    <a:pt x="28127" y="35828"/>
                  </a:moveTo>
                  <a:lnTo>
                    <a:pt x="26870" y="35906"/>
                  </a:lnTo>
                  <a:lnTo>
                    <a:pt x="28599" y="52327"/>
                  </a:lnTo>
                  <a:lnTo>
                    <a:pt x="29856" y="52170"/>
                  </a:lnTo>
                  <a:lnTo>
                    <a:pt x="28127" y="35828"/>
                  </a:lnTo>
                  <a:close/>
                </a:path>
              </a:pathLst>
            </a:custGeom>
            <a:solidFill>
              <a:schemeClr val="lt1"/>
            </a:solidFill>
            <a:ln w="0">
              <a:noFill/>
            </a:ln>
          </p:spPr>
          <p:style>
            <a:lnRef idx="0"/>
            <a:fillRef idx="0"/>
            <a:effectRef idx="0"/>
            <a:fontRef idx="minor"/>
          </p:style>
          <p:txBody>
            <a:bodyPr tIns="91440" bIns="91440" anchor="ctr">
              <a:noAutofit/>
            </a:bodyPr>
            <a:p>
              <a:endParaRPr b="0" lang="uk-UA" sz="1400" spc="-1" strike="noStrike">
                <a:solidFill>
                  <a:srgbClr val="000000"/>
                </a:solidFill>
                <a:latin typeface="Arial"/>
              </a:endParaRPr>
            </a:p>
          </p:txBody>
        </p:sp>
      </p:grpSp>
      <p:sp>
        <p:nvSpPr>
          <p:cNvPr id="1990" name="PlaceHolder 5"/>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uk-UA" sz="1400" spc="-1" strike="noStrike">
                <a:solidFill>
                  <a:srgbClr val="000000"/>
                </a:solidFill>
                <a:latin typeface="Arial"/>
              </a:rPr>
              <a:t>Click to edit the outline text format</a:t>
            </a:r>
            <a:endParaRPr b="0" lang="uk-UA" sz="14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uk-UA" sz="1400" spc="-1" strike="noStrike">
                <a:solidFill>
                  <a:srgbClr val="000000"/>
                </a:solidFill>
                <a:latin typeface="Arial"/>
              </a:rPr>
              <a:t>Second Outline Level</a:t>
            </a:r>
            <a:endParaRPr b="0" lang="uk-UA" sz="14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uk-UA" sz="1400" spc="-1" strike="noStrike">
                <a:solidFill>
                  <a:srgbClr val="000000"/>
                </a:solidFill>
                <a:latin typeface="Arial"/>
              </a:rPr>
              <a:t>Third Outline Level</a:t>
            </a:r>
            <a:endParaRPr b="0" lang="uk-UA" sz="14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uk-UA" sz="1400" spc="-1" strike="noStrike">
                <a:solidFill>
                  <a:srgbClr val="000000"/>
                </a:solidFill>
                <a:latin typeface="Arial"/>
              </a:rPr>
              <a:t>Fourth Outline Level</a:t>
            </a:r>
            <a:endParaRPr b="0" lang="uk-UA" sz="14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uk-UA" sz="2000" spc="-1" strike="noStrike">
                <a:solidFill>
                  <a:srgbClr val="000000"/>
                </a:solidFill>
                <a:latin typeface="Arial"/>
              </a:rPr>
              <a:t>Fifth Outline Level</a:t>
            </a:r>
            <a:endParaRPr b="0" lang="uk-UA" sz="20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uk-UA" sz="2000" spc="-1" strike="noStrike">
                <a:solidFill>
                  <a:srgbClr val="000000"/>
                </a:solidFill>
                <a:latin typeface="Arial"/>
              </a:rPr>
              <a:t>Sixth Outline Level</a:t>
            </a:r>
            <a:endParaRPr b="0" lang="uk-UA" sz="20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uk-UA" sz="2000" spc="-1" strike="noStrike">
                <a:solidFill>
                  <a:srgbClr val="000000"/>
                </a:solidFill>
                <a:latin typeface="Arial"/>
              </a:rPr>
              <a:t>Seventh Outline Level</a:t>
            </a:r>
            <a:endParaRPr b="0" lang="uk-UA"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4182" r:id="rId6"/>
    <p:sldLayoutId id="2147484183" r:id="rId7"/>
    <p:sldLayoutId id="2147484184" r:id="rId8"/>
    <p:sldLayoutId id="2147484185" r:id="rId9"/>
    <p:sldLayoutId id="2147484186" r:id="rId10"/>
    <p:sldLayoutId id="2147484187" r:id="rId11"/>
    <p:sldLayoutId id="2147484188" r:id="rId12"/>
    <p:sldLayoutId id="2147484189" r:id="rId13"/>
    <p:sldLayoutId id="2147484190" r:id="rId14"/>
    <p:sldLayoutId id="2147484191" r:id="rId15"/>
    <p:sldLayoutId id="2147484192" r:id="rId16"/>
    <p:sldLayoutId id="2147484193" r:id="rId17"/>
  </p:sldLayoutIdLst>
</p:sldMaster>
</file>

<file path=ppt/slideMasters/slideMaster4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dk1"/>
        </a:solidFill>
      </p:bgPr>
    </p:bg>
    <p:spTree>
      <p:nvGrpSpPr>
        <p:cNvPr id="1" name=""/>
        <p:cNvGrpSpPr/>
        <p:nvPr/>
      </p:nvGrpSpPr>
      <p:grpSpPr>
        <a:xfrm>
          <a:off x="0" y="0"/>
          <a:ext cx="0" cy="0"/>
          <a:chOff x="0" y="0"/>
          <a:chExt cx="0" cy="0"/>
        </a:xfrm>
      </p:grpSpPr>
      <p:grpSp>
        <p:nvGrpSpPr>
          <p:cNvPr id="2027" name="Google Shape;133;p13"/>
          <p:cNvGrpSpPr/>
          <p:nvPr/>
        </p:nvGrpSpPr>
        <p:grpSpPr>
          <a:xfrm>
            <a:off x="2311200" y="2939400"/>
            <a:ext cx="6505920" cy="2203920"/>
            <a:chOff x="2311200" y="2939400"/>
            <a:chExt cx="6505920" cy="2203920"/>
          </a:xfrm>
        </p:grpSpPr>
        <p:pic>
          <p:nvPicPr>
            <p:cNvPr id="2028" name="Google Shape;134;p13" descr=""/>
            <p:cNvPicPr/>
            <p:nvPr/>
          </p:nvPicPr>
          <p:blipFill>
            <a:blip r:embed="rId2"/>
            <a:srcRect l="11666" t="2624" r="57865" b="63668"/>
            <a:stretch/>
          </p:blipFill>
          <p:spPr>
            <a:xfrm>
              <a:off x="5010480" y="2939400"/>
              <a:ext cx="3806640" cy="2203920"/>
            </a:xfrm>
            <a:prstGeom prst="rect">
              <a:avLst/>
            </a:prstGeom>
            <a:ln w="0">
              <a:noFill/>
            </a:ln>
          </p:spPr>
        </p:pic>
        <p:pic>
          <p:nvPicPr>
            <p:cNvPr id="2029" name="Google Shape;135;p13" descr=""/>
            <p:cNvPicPr/>
            <p:nvPr/>
          </p:nvPicPr>
          <p:blipFill>
            <a:blip r:embed="rId3"/>
            <a:srcRect l="26888" t="6006" r="26885" b="64348"/>
            <a:stretch/>
          </p:blipFill>
          <p:spPr>
            <a:xfrm>
              <a:off x="2311200" y="3470040"/>
              <a:ext cx="4986360" cy="1673280"/>
            </a:xfrm>
            <a:prstGeom prst="rect">
              <a:avLst/>
            </a:prstGeom>
            <a:ln w="0">
              <a:noFill/>
            </a:ln>
          </p:spPr>
        </p:pic>
      </p:grpSp>
      <p:grpSp>
        <p:nvGrpSpPr>
          <p:cNvPr id="2030" name="Google Shape;136;p13"/>
          <p:cNvGrpSpPr/>
          <p:nvPr/>
        </p:nvGrpSpPr>
        <p:grpSpPr>
          <a:xfrm>
            <a:off x="0" y="-12960"/>
            <a:ext cx="4251240" cy="2399400"/>
            <a:chOff x="0" y="-12960"/>
            <a:chExt cx="4251240" cy="2399400"/>
          </a:xfrm>
        </p:grpSpPr>
        <p:pic>
          <p:nvPicPr>
            <p:cNvPr id="2031" name="Google Shape;137;p13" descr=""/>
            <p:cNvPicPr/>
            <p:nvPr/>
          </p:nvPicPr>
          <p:blipFill>
            <a:blip r:embed="rId4"/>
            <a:srcRect l="48611" t="43133" r="25720" b="12392"/>
            <a:stretch/>
          </p:blipFill>
          <p:spPr>
            <a:xfrm>
              <a:off x="0" y="0"/>
              <a:ext cx="2631600" cy="2386440"/>
            </a:xfrm>
            <a:prstGeom prst="rect">
              <a:avLst/>
            </a:prstGeom>
            <a:ln w="0">
              <a:noFill/>
            </a:ln>
          </p:spPr>
        </p:pic>
        <p:pic>
          <p:nvPicPr>
            <p:cNvPr id="2032" name="Google Shape;138;p13" descr=""/>
            <p:cNvPicPr/>
            <p:nvPr/>
          </p:nvPicPr>
          <p:blipFill>
            <a:blip r:embed="rId5"/>
            <a:srcRect l="5591" t="19463" r="59874" b="55392"/>
            <a:stretch/>
          </p:blipFill>
          <p:spPr>
            <a:xfrm rot="10800000">
              <a:off x="360" y="-12960"/>
              <a:ext cx="4250880" cy="1618920"/>
            </a:xfrm>
            <a:prstGeom prst="rect">
              <a:avLst/>
            </a:prstGeom>
            <a:ln w="0">
              <a:noFill/>
            </a:ln>
          </p:spPr>
        </p:pic>
      </p:grpSp>
      <p:sp>
        <p:nvSpPr>
          <p:cNvPr id="2033" name="PlaceHolder 1"/>
          <p:cNvSpPr>
            <a:spLocks noGrp="1"/>
          </p:cNvSpPr>
          <p:nvPr>
            <p:ph type="title"/>
          </p:nvPr>
        </p:nvSpPr>
        <p:spPr>
          <a:xfrm>
            <a:off x="720000" y="444960"/>
            <a:ext cx="7703640" cy="572400"/>
          </a:xfrm>
          <a:prstGeom prst="rect">
            <a:avLst/>
          </a:prstGeom>
          <a:noFill/>
          <a:ln w="0">
            <a:noFill/>
          </a:ln>
        </p:spPr>
        <p:txBody>
          <a:bodyPr tIns="91440" bIns="91440" anchor="t">
            <a:noAutofit/>
          </a:bodyPr>
          <a:p>
            <a:pPr indent="0">
              <a:buNone/>
            </a:pPr>
            <a:r>
              <a:rPr b="0" lang="uk-UA" sz="2900" spc="-1" strike="noStrike">
                <a:solidFill>
                  <a:srgbClr val="000000"/>
                </a:solidFill>
                <a:latin typeface="Arial"/>
              </a:rPr>
              <a:t>Click to edit the title text format</a:t>
            </a:r>
            <a:endParaRPr b="0" lang="uk-UA" sz="2900" spc="-1" strike="noStrike">
              <a:solidFill>
                <a:srgbClr val="000000"/>
              </a:solidFill>
              <a:latin typeface="Arial"/>
            </a:endParaRPr>
          </a:p>
        </p:txBody>
      </p:sp>
      <p:sp>
        <p:nvSpPr>
          <p:cNvPr id="2034" name="PlaceHolder 2"/>
          <p:cNvSpPr>
            <a:spLocks noGrp="1"/>
          </p:cNvSpPr>
          <p:nvPr>
            <p:ph type="title"/>
          </p:nvPr>
        </p:nvSpPr>
        <p:spPr>
          <a:xfrm>
            <a:off x="1434240" y="1702080"/>
            <a:ext cx="876960" cy="848880"/>
          </a:xfrm>
          <a:prstGeom prst="rect">
            <a:avLst/>
          </a:prstGeom>
          <a:noFill/>
          <a:ln w="19080">
            <a:solidFill>
              <a:srgbClr val="ffffff"/>
            </a:solidFill>
            <a:round/>
          </a:ln>
        </p:spPr>
        <p:txBody>
          <a:bodyPr tIns="91440" bIns="91440" anchor="ctr">
            <a:noAutofit/>
          </a:bodyPr>
          <a:p>
            <a:pPr indent="0" algn="ctr">
              <a:lnSpc>
                <a:spcPct val="100000"/>
              </a:lnSpc>
              <a:buNone/>
            </a:pPr>
            <a:r>
              <a:rPr b="1" lang="uk-UA" sz="3000" spc="-1" strike="noStrike">
                <a:solidFill>
                  <a:schemeClr val="lt1"/>
                </a:solidFill>
                <a:latin typeface="Unbounded"/>
                <a:ea typeface="Unbounded"/>
              </a:rPr>
              <a:t>xx%</a:t>
            </a:r>
            <a:endParaRPr b="0" lang="uk-UA" sz="3000" spc="-1" strike="noStrike">
              <a:solidFill>
                <a:srgbClr val="000000"/>
              </a:solidFill>
              <a:latin typeface="Arial"/>
            </a:endParaRPr>
          </a:p>
        </p:txBody>
      </p:sp>
      <p:sp>
        <p:nvSpPr>
          <p:cNvPr id="2035" name="PlaceHolder 3"/>
          <p:cNvSpPr>
            <a:spLocks noGrp="1"/>
          </p:cNvSpPr>
          <p:nvPr>
            <p:ph type="title"/>
          </p:nvPr>
        </p:nvSpPr>
        <p:spPr>
          <a:xfrm>
            <a:off x="4133520" y="1702080"/>
            <a:ext cx="876960" cy="848880"/>
          </a:xfrm>
          <a:prstGeom prst="rect">
            <a:avLst/>
          </a:prstGeom>
          <a:noFill/>
          <a:ln w="19080">
            <a:solidFill>
              <a:srgbClr val="ffffff"/>
            </a:solidFill>
            <a:round/>
          </a:ln>
        </p:spPr>
        <p:txBody>
          <a:bodyPr tIns="91440" bIns="91440" anchor="ctr">
            <a:noAutofit/>
          </a:bodyPr>
          <a:p>
            <a:pPr indent="0" algn="ctr">
              <a:lnSpc>
                <a:spcPct val="100000"/>
              </a:lnSpc>
              <a:buNone/>
            </a:pPr>
            <a:r>
              <a:rPr b="1" lang="uk-UA" sz="3000" spc="-1" strike="noStrike">
                <a:solidFill>
                  <a:schemeClr val="lt1"/>
                </a:solidFill>
                <a:latin typeface="Unbounded"/>
                <a:ea typeface="Unbounded"/>
              </a:rPr>
              <a:t>xx%</a:t>
            </a:r>
            <a:endParaRPr b="0" lang="uk-UA" sz="3000" spc="-1" strike="noStrike">
              <a:solidFill>
                <a:srgbClr val="000000"/>
              </a:solidFill>
              <a:latin typeface="Arial"/>
            </a:endParaRPr>
          </a:p>
        </p:txBody>
      </p:sp>
      <p:sp>
        <p:nvSpPr>
          <p:cNvPr id="2036" name="PlaceHolder 4"/>
          <p:cNvSpPr>
            <a:spLocks noGrp="1"/>
          </p:cNvSpPr>
          <p:nvPr>
            <p:ph type="title"/>
          </p:nvPr>
        </p:nvSpPr>
        <p:spPr>
          <a:xfrm>
            <a:off x="6832800" y="1702080"/>
            <a:ext cx="876960" cy="848880"/>
          </a:xfrm>
          <a:prstGeom prst="rect">
            <a:avLst/>
          </a:prstGeom>
          <a:noFill/>
          <a:ln w="19080">
            <a:solidFill>
              <a:srgbClr val="ffffff"/>
            </a:solidFill>
            <a:round/>
          </a:ln>
        </p:spPr>
        <p:txBody>
          <a:bodyPr tIns="91440" bIns="91440" anchor="ctr">
            <a:noAutofit/>
          </a:bodyPr>
          <a:p>
            <a:pPr indent="0" algn="ctr">
              <a:lnSpc>
                <a:spcPct val="100000"/>
              </a:lnSpc>
              <a:buNone/>
            </a:pPr>
            <a:r>
              <a:rPr b="1" lang="uk-UA" sz="3000" spc="-1" strike="noStrike">
                <a:solidFill>
                  <a:schemeClr val="lt1"/>
                </a:solidFill>
                <a:latin typeface="Unbounded"/>
                <a:ea typeface="Unbounded"/>
              </a:rPr>
              <a:t>xx%</a:t>
            </a:r>
            <a:endParaRPr b="0" lang="uk-UA" sz="3000" spc="-1" strike="noStrike">
              <a:solidFill>
                <a:srgbClr val="000000"/>
              </a:solidFill>
              <a:latin typeface="Arial"/>
            </a:endParaRPr>
          </a:p>
        </p:txBody>
      </p:sp>
      <p:grpSp>
        <p:nvGrpSpPr>
          <p:cNvPr id="2037" name="Google Shape;149;p13"/>
          <p:cNvGrpSpPr/>
          <p:nvPr/>
        </p:nvGrpSpPr>
        <p:grpSpPr>
          <a:xfrm>
            <a:off x="-518760" y="297720"/>
            <a:ext cx="9494280" cy="5457600"/>
            <a:chOff x="-518760" y="297720"/>
            <a:chExt cx="9494280" cy="5457600"/>
          </a:xfrm>
        </p:grpSpPr>
        <p:sp>
          <p:nvSpPr>
            <p:cNvPr id="2038" name="Google Shape;150;p13"/>
            <p:cNvSpPr/>
            <p:nvPr/>
          </p:nvSpPr>
          <p:spPr>
            <a:xfrm>
              <a:off x="220320" y="4650480"/>
              <a:ext cx="1545120" cy="350280"/>
            </a:xfrm>
            <a:custGeom>
              <a:avLst/>
              <a:gdLst>
                <a:gd name="textAreaLeft" fmla="*/ 0 w 1545120"/>
                <a:gd name="textAreaRight" fmla="*/ 1545480 w 1545120"/>
                <a:gd name="textAreaTop" fmla="*/ 0 h 350280"/>
                <a:gd name="textAreaBottom" fmla="*/ 350640 h 350280"/>
              </a:gdLst>
              <a:ahLst/>
              <a:rect l="textAreaLeft" t="textAreaTop" r="textAreaRight" b="textAreaBottom"/>
              <a:pathLst>
                <a:path w="61812" h="14026">
                  <a:moveTo>
                    <a:pt x="7040" y="0"/>
                  </a:moveTo>
                  <a:cubicBezTo>
                    <a:pt x="6987" y="532"/>
                    <a:pt x="6934" y="1036"/>
                    <a:pt x="6907" y="1541"/>
                  </a:cubicBezTo>
                  <a:cubicBezTo>
                    <a:pt x="6695" y="4410"/>
                    <a:pt x="4410" y="6721"/>
                    <a:pt x="1515" y="6907"/>
                  </a:cubicBezTo>
                  <a:cubicBezTo>
                    <a:pt x="1010" y="6933"/>
                    <a:pt x="506" y="6986"/>
                    <a:pt x="1" y="7013"/>
                  </a:cubicBezTo>
                  <a:cubicBezTo>
                    <a:pt x="506" y="7066"/>
                    <a:pt x="1010" y="7119"/>
                    <a:pt x="1515" y="7146"/>
                  </a:cubicBezTo>
                  <a:cubicBezTo>
                    <a:pt x="4410" y="7332"/>
                    <a:pt x="6695" y="9642"/>
                    <a:pt x="6907" y="12511"/>
                  </a:cubicBezTo>
                  <a:cubicBezTo>
                    <a:pt x="6934" y="13016"/>
                    <a:pt x="6960" y="13521"/>
                    <a:pt x="7013" y="14025"/>
                  </a:cubicBezTo>
                  <a:cubicBezTo>
                    <a:pt x="7066" y="13521"/>
                    <a:pt x="7120" y="13016"/>
                    <a:pt x="7146" y="12511"/>
                  </a:cubicBezTo>
                  <a:cubicBezTo>
                    <a:pt x="7359" y="9642"/>
                    <a:pt x="9643" y="7332"/>
                    <a:pt x="12538" y="7146"/>
                  </a:cubicBezTo>
                  <a:cubicBezTo>
                    <a:pt x="13043" y="7119"/>
                    <a:pt x="13548" y="7066"/>
                    <a:pt x="14052" y="7013"/>
                  </a:cubicBezTo>
                  <a:cubicBezTo>
                    <a:pt x="13548" y="6986"/>
                    <a:pt x="13043" y="6933"/>
                    <a:pt x="12538" y="6907"/>
                  </a:cubicBezTo>
                  <a:cubicBezTo>
                    <a:pt x="9643" y="6694"/>
                    <a:pt x="7359" y="4410"/>
                    <a:pt x="7173" y="1541"/>
                  </a:cubicBezTo>
                  <a:cubicBezTo>
                    <a:pt x="7120" y="1036"/>
                    <a:pt x="7066" y="532"/>
                    <a:pt x="7040" y="0"/>
                  </a:cubicBezTo>
                  <a:close/>
                  <a:moveTo>
                    <a:pt x="30893" y="0"/>
                  </a:moveTo>
                  <a:cubicBezTo>
                    <a:pt x="30840" y="532"/>
                    <a:pt x="30813" y="1036"/>
                    <a:pt x="30787" y="1541"/>
                  </a:cubicBezTo>
                  <a:cubicBezTo>
                    <a:pt x="30574" y="4410"/>
                    <a:pt x="28263" y="6694"/>
                    <a:pt x="25394" y="6880"/>
                  </a:cubicBezTo>
                  <a:cubicBezTo>
                    <a:pt x="24890" y="6933"/>
                    <a:pt x="24385" y="6986"/>
                    <a:pt x="23880" y="7013"/>
                  </a:cubicBezTo>
                  <a:cubicBezTo>
                    <a:pt x="24385" y="7066"/>
                    <a:pt x="24890" y="7119"/>
                    <a:pt x="25394" y="7146"/>
                  </a:cubicBezTo>
                  <a:cubicBezTo>
                    <a:pt x="28290" y="7332"/>
                    <a:pt x="30574" y="9642"/>
                    <a:pt x="30787" y="12511"/>
                  </a:cubicBezTo>
                  <a:cubicBezTo>
                    <a:pt x="30813" y="13016"/>
                    <a:pt x="30866" y="13521"/>
                    <a:pt x="30893" y="14025"/>
                  </a:cubicBezTo>
                  <a:cubicBezTo>
                    <a:pt x="30946" y="13521"/>
                    <a:pt x="30999" y="13016"/>
                    <a:pt x="31026" y="12511"/>
                  </a:cubicBezTo>
                  <a:cubicBezTo>
                    <a:pt x="31238" y="9642"/>
                    <a:pt x="33522" y="7332"/>
                    <a:pt x="36418" y="7146"/>
                  </a:cubicBezTo>
                  <a:cubicBezTo>
                    <a:pt x="36922" y="7119"/>
                    <a:pt x="37427" y="7066"/>
                    <a:pt x="37932" y="7013"/>
                  </a:cubicBezTo>
                  <a:cubicBezTo>
                    <a:pt x="37427" y="6960"/>
                    <a:pt x="36922" y="6933"/>
                    <a:pt x="36418" y="6907"/>
                  </a:cubicBezTo>
                  <a:cubicBezTo>
                    <a:pt x="33522" y="6721"/>
                    <a:pt x="31212" y="4410"/>
                    <a:pt x="31026" y="1541"/>
                  </a:cubicBezTo>
                  <a:cubicBezTo>
                    <a:pt x="30999" y="1036"/>
                    <a:pt x="30946" y="532"/>
                    <a:pt x="30893" y="0"/>
                  </a:cubicBezTo>
                  <a:close/>
                  <a:moveTo>
                    <a:pt x="54772" y="0"/>
                  </a:moveTo>
                  <a:cubicBezTo>
                    <a:pt x="54719" y="532"/>
                    <a:pt x="54692" y="1036"/>
                    <a:pt x="54639" y="1541"/>
                  </a:cubicBezTo>
                  <a:cubicBezTo>
                    <a:pt x="54453" y="4410"/>
                    <a:pt x="52143" y="6694"/>
                    <a:pt x="49274" y="6880"/>
                  </a:cubicBezTo>
                  <a:cubicBezTo>
                    <a:pt x="48769" y="6933"/>
                    <a:pt x="48264" y="6986"/>
                    <a:pt x="47733" y="7013"/>
                  </a:cubicBezTo>
                  <a:cubicBezTo>
                    <a:pt x="48264" y="7066"/>
                    <a:pt x="48769" y="7119"/>
                    <a:pt x="49274" y="7146"/>
                  </a:cubicBezTo>
                  <a:cubicBezTo>
                    <a:pt x="52143" y="7332"/>
                    <a:pt x="54453" y="9642"/>
                    <a:pt x="54639" y="12511"/>
                  </a:cubicBezTo>
                  <a:cubicBezTo>
                    <a:pt x="54666" y="13016"/>
                    <a:pt x="54719" y="13521"/>
                    <a:pt x="54772" y="14025"/>
                  </a:cubicBezTo>
                  <a:cubicBezTo>
                    <a:pt x="54825" y="13521"/>
                    <a:pt x="54852" y="13016"/>
                    <a:pt x="54905" y="12511"/>
                  </a:cubicBezTo>
                  <a:cubicBezTo>
                    <a:pt x="55091" y="9616"/>
                    <a:pt x="57402" y="7332"/>
                    <a:pt x="60297" y="7146"/>
                  </a:cubicBezTo>
                  <a:cubicBezTo>
                    <a:pt x="60802" y="7119"/>
                    <a:pt x="61306" y="7066"/>
                    <a:pt x="61811" y="7013"/>
                  </a:cubicBezTo>
                  <a:cubicBezTo>
                    <a:pt x="61280" y="6986"/>
                    <a:pt x="60775" y="6933"/>
                    <a:pt x="60297" y="6907"/>
                  </a:cubicBezTo>
                  <a:cubicBezTo>
                    <a:pt x="57402" y="6721"/>
                    <a:pt x="55117" y="4410"/>
                    <a:pt x="54905" y="1541"/>
                  </a:cubicBezTo>
                  <a:cubicBezTo>
                    <a:pt x="54878" y="1036"/>
                    <a:pt x="54825" y="532"/>
                    <a:pt x="54772" y="0"/>
                  </a:cubicBezTo>
                  <a:close/>
                </a:path>
              </a:pathLst>
            </a:custGeom>
            <a:noFill/>
            <a:ln w="19050">
              <a:solidFill>
                <a:srgbClr val="ffffff"/>
              </a:solidFill>
              <a:round/>
            </a:ln>
          </p:spPr>
          <p:style>
            <a:lnRef idx="0"/>
            <a:fillRef idx="0"/>
            <a:effectRef idx="0"/>
            <a:fontRef idx="minor"/>
          </p:style>
          <p:txBody>
            <a:bodyPr tIns="91440" bIns="91440" anchor="ctr">
              <a:noAutofit/>
            </a:bodyPr>
            <a:p>
              <a:endParaRPr b="0" lang="uk-UA" sz="1400" spc="-1" strike="noStrike">
                <a:solidFill>
                  <a:srgbClr val="ffffff"/>
                </a:solidFill>
                <a:latin typeface="Arial"/>
              </a:endParaRPr>
            </a:p>
          </p:txBody>
        </p:sp>
        <p:sp>
          <p:nvSpPr>
            <p:cNvPr id="2039" name="Google Shape;151;p13"/>
            <p:cNvSpPr/>
            <p:nvPr/>
          </p:nvSpPr>
          <p:spPr>
            <a:xfrm>
              <a:off x="8229600" y="4449600"/>
              <a:ext cx="745920" cy="1305720"/>
            </a:xfrm>
            <a:custGeom>
              <a:avLst/>
              <a:gdLst>
                <a:gd name="textAreaLeft" fmla="*/ 0 w 745920"/>
                <a:gd name="textAreaRight" fmla="*/ 746280 w 745920"/>
                <a:gd name="textAreaTop" fmla="*/ 0 h 1305720"/>
                <a:gd name="textAreaBottom" fmla="*/ 1306080 h 1305720"/>
              </a:gdLst>
              <a:ahLst/>
              <a:rect l="textAreaLeft" t="textAreaTop" r="textAreaRight" b="textAreaBottom"/>
              <a:pathLst>
                <a:path w="29856" h="52248">
                  <a:moveTo>
                    <a:pt x="20668" y="8089"/>
                  </a:moveTo>
                  <a:cubicBezTo>
                    <a:pt x="20666" y="8116"/>
                    <a:pt x="20665" y="8144"/>
                    <a:pt x="20664" y="8171"/>
                  </a:cubicBezTo>
                  <a:cubicBezTo>
                    <a:pt x="20665" y="8144"/>
                    <a:pt x="20667" y="8116"/>
                    <a:pt x="20668" y="8089"/>
                  </a:cubicBezTo>
                  <a:close/>
                  <a:moveTo>
                    <a:pt x="24585" y="4346"/>
                  </a:moveTo>
                  <a:cubicBezTo>
                    <a:pt x="26590" y="4346"/>
                    <a:pt x="27886" y="4872"/>
                    <a:pt x="28285" y="5736"/>
                  </a:cubicBezTo>
                  <a:cubicBezTo>
                    <a:pt x="28913" y="7071"/>
                    <a:pt x="27420" y="9193"/>
                    <a:pt x="24671" y="11235"/>
                  </a:cubicBezTo>
                  <a:lnTo>
                    <a:pt x="24435" y="11235"/>
                  </a:lnTo>
                  <a:cubicBezTo>
                    <a:pt x="24042" y="11235"/>
                    <a:pt x="23571" y="11235"/>
                    <a:pt x="23099" y="11314"/>
                  </a:cubicBezTo>
                  <a:cubicBezTo>
                    <a:pt x="19642" y="11707"/>
                    <a:pt x="16185" y="12649"/>
                    <a:pt x="12885" y="14142"/>
                  </a:cubicBezTo>
                  <a:cubicBezTo>
                    <a:pt x="10136" y="15242"/>
                    <a:pt x="7464" y="16735"/>
                    <a:pt x="5029" y="18542"/>
                  </a:cubicBezTo>
                  <a:cubicBezTo>
                    <a:pt x="3222" y="18542"/>
                    <a:pt x="1965" y="18071"/>
                    <a:pt x="1572" y="17206"/>
                  </a:cubicBezTo>
                  <a:cubicBezTo>
                    <a:pt x="550" y="14849"/>
                    <a:pt x="5814" y="10292"/>
                    <a:pt x="13043" y="7150"/>
                  </a:cubicBezTo>
                  <a:cubicBezTo>
                    <a:pt x="15085" y="6286"/>
                    <a:pt x="17128" y="5578"/>
                    <a:pt x="19249" y="5107"/>
                  </a:cubicBezTo>
                  <a:cubicBezTo>
                    <a:pt x="20170" y="5798"/>
                    <a:pt x="20716" y="6938"/>
                    <a:pt x="20668" y="8089"/>
                  </a:cubicBezTo>
                  <a:lnTo>
                    <a:pt x="20668" y="8089"/>
                  </a:lnTo>
                  <a:cubicBezTo>
                    <a:pt x="20775" y="6395"/>
                    <a:pt x="21790" y="4941"/>
                    <a:pt x="23413" y="4400"/>
                  </a:cubicBezTo>
                  <a:cubicBezTo>
                    <a:pt x="23827" y="4363"/>
                    <a:pt x="24218" y="4346"/>
                    <a:pt x="24585" y="4346"/>
                  </a:cubicBezTo>
                  <a:close/>
                  <a:moveTo>
                    <a:pt x="24121" y="11707"/>
                  </a:moveTo>
                  <a:cubicBezTo>
                    <a:pt x="21842" y="13278"/>
                    <a:pt x="19407" y="14692"/>
                    <a:pt x="16814" y="15792"/>
                  </a:cubicBezTo>
                  <a:cubicBezTo>
                    <a:pt x="13278" y="17364"/>
                    <a:pt x="9586" y="18306"/>
                    <a:pt x="5736" y="18542"/>
                  </a:cubicBezTo>
                  <a:cubicBezTo>
                    <a:pt x="8014" y="16971"/>
                    <a:pt x="10528" y="15556"/>
                    <a:pt x="13121" y="14457"/>
                  </a:cubicBezTo>
                  <a:cubicBezTo>
                    <a:pt x="16264" y="13042"/>
                    <a:pt x="19721" y="12100"/>
                    <a:pt x="23178" y="11707"/>
                  </a:cubicBezTo>
                  <a:close/>
                  <a:moveTo>
                    <a:pt x="24828" y="11707"/>
                  </a:moveTo>
                  <a:cubicBezTo>
                    <a:pt x="26713" y="11785"/>
                    <a:pt x="27970" y="12257"/>
                    <a:pt x="28285" y="13121"/>
                  </a:cubicBezTo>
                  <a:cubicBezTo>
                    <a:pt x="28835" y="14457"/>
                    <a:pt x="27420" y="16499"/>
                    <a:pt x="24671" y="18621"/>
                  </a:cubicBezTo>
                  <a:lnTo>
                    <a:pt x="24435" y="18621"/>
                  </a:lnTo>
                  <a:cubicBezTo>
                    <a:pt x="24042" y="18621"/>
                    <a:pt x="23571" y="18699"/>
                    <a:pt x="23099" y="18699"/>
                  </a:cubicBezTo>
                  <a:cubicBezTo>
                    <a:pt x="19564" y="19092"/>
                    <a:pt x="16185" y="20035"/>
                    <a:pt x="12885" y="21528"/>
                  </a:cubicBezTo>
                  <a:cubicBezTo>
                    <a:pt x="10136" y="22628"/>
                    <a:pt x="7464" y="24120"/>
                    <a:pt x="5029" y="25927"/>
                  </a:cubicBezTo>
                  <a:cubicBezTo>
                    <a:pt x="3222" y="25849"/>
                    <a:pt x="1965" y="25377"/>
                    <a:pt x="1572" y="24592"/>
                  </a:cubicBezTo>
                  <a:cubicBezTo>
                    <a:pt x="943" y="23256"/>
                    <a:pt x="2436" y="21135"/>
                    <a:pt x="5186" y="19092"/>
                  </a:cubicBezTo>
                  <a:cubicBezTo>
                    <a:pt x="8093" y="19092"/>
                    <a:pt x="12414" y="18149"/>
                    <a:pt x="16971" y="16185"/>
                  </a:cubicBezTo>
                  <a:cubicBezTo>
                    <a:pt x="19721" y="15007"/>
                    <a:pt x="22392" y="13514"/>
                    <a:pt x="24828" y="11707"/>
                  </a:cubicBezTo>
                  <a:close/>
                  <a:moveTo>
                    <a:pt x="24121" y="19092"/>
                  </a:moveTo>
                  <a:cubicBezTo>
                    <a:pt x="21842" y="20663"/>
                    <a:pt x="19407" y="22078"/>
                    <a:pt x="16814" y="23178"/>
                  </a:cubicBezTo>
                  <a:cubicBezTo>
                    <a:pt x="13278" y="24749"/>
                    <a:pt x="9586" y="25692"/>
                    <a:pt x="5736" y="25927"/>
                  </a:cubicBezTo>
                  <a:cubicBezTo>
                    <a:pt x="8014" y="24356"/>
                    <a:pt x="10528" y="22942"/>
                    <a:pt x="13121" y="21842"/>
                  </a:cubicBezTo>
                  <a:cubicBezTo>
                    <a:pt x="16264" y="20428"/>
                    <a:pt x="19721" y="19485"/>
                    <a:pt x="23178" y="19092"/>
                  </a:cubicBezTo>
                  <a:close/>
                  <a:moveTo>
                    <a:pt x="24042" y="26399"/>
                  </a:moveTo>
                  <a:lnTo>
                    <a:pt x="24042" y="26477"/>
                  </a:lnTo>
                  <a:cubicBezTo>
                    <a:pt x="21764" y="28049"/>
                    <a:pt x="19328" y="29384"/>
                    <a:pt x="16814" y="30484"/>
                  </a:cubicBezTo>
                  <a:cubicBezTo>
                    <a:pt x="13278" y="31977"/>
                    <a:pt x="9586" y="32998"/>
                    <a:pt x="5814" y="33234"/>
                  </a:cubicBezTo>
                  <a:cubicBezTo>
                    <a:pt x="8093" y="31663"/>
                    <a:pt x="10528" y="30249"/>
                    <a:pt x="13043" y="29227"/>
                  </a:cubicBezTo>
                  <a:cubicBezTo>
                    <a:pt x="16264" y="27734"/>
                    <a:pt x="19642" y="26870"/>
                    <a:pt x="23178" y="26477"/>
                  </a:cubicBezTo>
                  <a:cubicBezTo>
                    <a:pt x="23492" y="26399"/>
                    <a:pt x="23806" y="26399"/>
                    <a:pt x="24042" y="26399"/>
                  </a:cubicBezTo>
                  <a:close/>
                  <a:moveTo>
                    <a:pt x="24828" y="19092"/>
                  </a:moveTo>
                  <a:cubicBezTo>
                    <a:pt x="26713" y="19092"/>
                    <a:pt x="27970" y="19642"/>
                    <a:pt x="28285" y="20428"/>
                  </a:cubicBezTo>
                  <a:cubicBezTo>
                    <a:pt x="28835" y="21842"/>
                    <a:pt x="27420" y="23885"/>
                    <a:pt x="24592" y="26006"/>
                  </a:cubicBezTo>
                  <a:lnTo>
                    <a:pt x="24435" y="26006"/>
                  </a:lnTo>
                  <a:cubicBezTo>
                    <a:pt x="24042" y="26006"/>
                    <a:pt x="23571" y="26006"/>
                    <a:pt x="23099" y="26085"/>
                  </a:cubicBezTo>
                  <a:cubicBezTo>
                    <a:pt x="19564" y="26477"/>
                    <a:pt x="16185" y="27420"/>
                    <a:pt x="12885" y="28913"/>
                  </a:cubicBezTo>
                  <a:cubicBezTo>
                    <a:pt x="10136" y="30013"/>
                    <a:pt x="7464" y="31506"/>
                    <a:pt x="5029" y="33313"/>
                  </a:cubicBezTo>
                  <a:cubicBezTo>
                    <a:pt x="3222" y="33156"/>
                    <a:pt x="1965" y="32763"/>
                    <a:pt x="1572" y="31820"/>
                  </a:cubicBezTo>
                  <a:lnTo>
                    <a:pt x="1572" y="31899"/>
                  </a:lnTo>
                  <a:cubicBezTo>
                    <a:pt x="943" y="30563"/>
                    <a:pt x="2436" y="28520"/>
                    <a:pt x="5186" y="26399"/>
                  </a:cubicBezTo>
                  <a:cubicBezTo>
                    <a:pt x="5290" y="26402"/>
                    <a:pt x="5396" y="26403"/>
                    <a:pt x="5503" y="26403"/>
                  </a:cubicBezTo>
                  <a:cubicBezTo>
                    <a:pt x="8403" y="26403"/>
                    <a:pt x="12577" y="25386"/>
                    <a:pt x="16971" y="23492"/>
                  </a:cubicBezTo>
                  <a:cubicBezTo>
                    <a:pt x="19721" y="22392"/>
                    <a:pt x="22392" y="20899"/>
                    <a:pt x="24828" y="19092"/>
                  </a:cubicBezTo>
                  <a:close/>
                  <a:moveTo>
                    <a:pt x="24121" y="33784"/>
                  </a:moveTo>
                  <a:cubicBezTo>
                    <a:pt x="21842" y="35434"/>
                    <a:pt x="19328" y="36770"/>
                    <a:pt x="16735" y="37870"/>
                  </a:cubicBezTo>
                  <a:cubicBezTo>
                    <a:pt x="13314" y="39425"/>
                    <a:pt x="9662" y="40364"/>
                    <a:pt x="5855" y="40612"/>
                  </a:cubicBezTo>
                  <a:lnTo>
                    <a:pt x="5855" y="40612"/>
                  </a:lnTo>
                  <a:cubicBezTo>
                    <a:pt x="8099" y="38999"/>
                    <a:pt x="10495" y="37615"/>
                    <a:pt x="13043" y="36534"/>
                  </a:cubicBezTo>
                  <a:cubicBezTo>
                    <a:pt x="16264" y="35120"/>
                    <a:pt x="19642" y="34177"/>
                    <a:pt x="23099" y="33784"/>
                  </a:cubicBezTo>
                  <a:close/>
                  <a:moveTo>
                    <a:pt x="24828" y="26399"/>
                  </a:moveTo>
                  <a:cubicBezTo>
                    <a:pt x="26713" y="26399"/>
                    <a:pt x="27970" y="26949"/>
                    <a:pt x="28363" y="27813"/>
                  </a:cubicBezTo>
                  <a:cubicBezTo>
                    <a:pt x="28913" y="29149"/>
                    <a:pt x="27420" y="31191"/>
                    <a:pt x="24671" y="33313"/>
                  </a:cubicBezTo>
                  <a:lnTo>
                    <a:pt x="24671" y="33391"/>
                  </a:lnTo>
                  <a:lnTo>
                    <a:pt x="23099" y="33391"/>
                  </a:lnTo>
                  <a:cubicBezTo>
                    <a:pt x="19564" y="33784"/>
                    <a:pt x="16107" y="34727"/>
                    <a:pt x="12885" y="36141"/>
                  </a:cubicBezTo>
                  <a:cubicBezTo>
                    <a:pt x="10136" y="37320"/>
                    <a:pt x="7464" y="38812"/>
                    <a:pt x="5029" y="40620"/>
                  </a:cubicBezTo>
                  <a:cubicBezTo>
                    <a:pt x="3222" y="40541"/>
                    <a:pt x="1965" y="40148"/>
                    <a:pt x="1572" y="39205"/>
                  </a:cubicBezTo>
                  <a:cubicBezTo>
                    <a:pt x="1022" y="37870"/>
                    <a:pt x="2515" y="35748"/>
                    <a:pt x="5264" y="33706"/>
                  </a:cubicBezTo>
                  <a:cubicBezTo>
                    <a:pt x="8171" y="33706"/>
                    <a:pt x="12493" y="32763"/>
                    <a:pt x="16971" y="30799"/>
                  </a:cubicBezTo>
                  <a:cubicBezTo>
                    <a:pt x="19799" y="29699"/>
                    <a:pt x="22392" y="28206"/>
                    <a:pt x="24828" y="26399"/>
                  </a:cubicBezTo>
                  <a:close/>
                  <a:moveTo>
                    <a:pt x="24828" y="33784"/>
                  </a:moveTo>
                  <a:cubicBezTo>
                    <a:pt x="26792" y="33784"/>
                    <a:pt x="27970" y="34256"/>
                    <a:pt x="28285" y="35120"/>
                  </a:cubicBezTo>
                  <a:lnTo>
                    <a:pt x="28285" y="35198"/>
                  </a:lnTo>
                  <a:cubicBezTo>
                    <a:pt x="29306" y="37555"/>
                    <a:pt x="24042" y="42034"/>
                    <a:pt x="16814" y="45176"/>
                  </a:cubicBezTo>
                  <a:cubicBezTo>
                    <a:pt x="14457" y="46198"/>
                    <a:pt x="12021" y="46983"/>
                    <a:pt x="9507" y="47533"/>
                  </a:cubicBezTo>
                  <a:cubicBezTo>
                    <a:pt x="8407" y="46748"/>
                    <a:pt x="7700" y="45491"/>
                    <a:pt x="7700" y="44155"/>
                  </a:cubicBezTo>
                  <a:cubicBezTo>
                    <a:pt x="7700" y="45884"/>
                    <a:pt x="6600" y="47455"/>
                    <a:pt x="4950" y="48005"/>
                  </a:cubicBezTo>
                  <a:cubicBezTo>
                    <a:pt x="3222" y="47926"/>
                    <a:pt x="1965" y="47455"/>
                    <a:pt x="1572" y="46591"/>
                  </a:cubicBezTo>
                  <a:cubicBezTo>
                    <a:pt x="943" y="45255"/>
                    <a:pt x="2436" y="43212"/>
                    <a:pt x="5186" y="41091"/>
                  </a:cubicBezTo>
                  <a:cubicBezTo>
                    <a:pt x="5290" y="41094"/>
                    <a:pt x="5396" y="41095"/>
                    <a:pt x="5504" y="41095"/>
                  </a:cubicBezTo>
                  <a:cubicBezTo>
                    <a:pt x="8403" y="41095"/>
                    <a:pt x="12577" y="40081"/>
                    <a:pt x="16971" y="38262"/>
                  </a:cubicBezTo>
                  <a:cubicBezTo>
                    <a:pt x="19721" y="37084"/>
                    <a:pt x="22392" y="35591"/>
                    <a:pt x="24828" y="33784"/>
                  </a:cubicBezTo>
                  <a:close/>
                  <a:moveTo>
                    <a:pt x="20742" y="0"/>
                  </a:moveTo>
                  <a:cubicBezTo>
                    <a:pt x="20742" y="2279"/>
                    <a:pt x="18935" y="4086"/>
                    <a:pt x="16657" y="4086"/>
                  </a:cubicBezTo>
                  <a:cubicBezTo>
                    <a:pt x="17442" y="4086"/>
                    <a:pt x="18149" y="4243"/>
                    <a:pt x="18857" y="4714"/>
                  </a:cubicBezTo>
                  <a:cubicBezTo>
                    <a:pt x="16814" y="5186"/>
                    <a:pt x="14850" y="5893"/>
                    <a:pt x="12964" y="6678"/>
                  </a:cubicBezTo>
                  <a:cubicBezTo>
                    <a:pt x="5186" y="10057"/>
                    <a:pt x="0" y="14771"/>
                    <a:pt x="1257" y="17364"/>
                  </a:cubicBezTo>
                  <a:cubicBezTo>
                    <a:pt x="1650" y="18306"/>
                    <a:pt x="2829" y="18856"/>
                    <a:pt x="4557" y="19013"/>
                  </a:cubicBezTo>
                  <a:cubicBezTo>
                    <a:pt x="1886" y="21135"/>
                    <a:pt x="629" y="23178"/>
                    <a:pt x="1257" y="24670"/>
                  </a:cubicBezTo>
                  <a:cubicBezTo>
                    <a:pt x="1650" y="25613"/>
                    <a:pt x="2829" y="26163"/>
                    <a:pt x="4557" y="26320"/>
                  </a:cubicBezTo>
                  <a:cubicBezTo>
                    <a:pt x="1886" y="28442"/>
                    <a:pt x="629" y="30563"/>
                    <a:pt x="1257" y="31977"/>
                  </a:cubicBezTo>
                  <a:cubicBezTo>
                    <a:pt x="1650" y="32998"/>
                    <a:pt x="2829" y="33470"/>
                    <a:pt x="4557" y="33627"/>
                  </a:cubicBezTo>
                  <a:cubicBezTo>
                    <a:pt x="1965" y="35748"/>
                    <a:pt x="550" y="37870"/>
                    <a:pt x="1257" y="39362"/>
                  </a:cubicBezTo>
                  <a:cubicBezTo>
                    <a:pt x="1650" y="40384"/>
                    <a:pt x="2829" y="40855"/>
                    <a:pt x="4557" y="41012"/>
                  </a:cubicBezTo>
                  <a:cubicBezTo>
                    <a:pt x="1886" y="43134"/>
                    <a:pt x="629" y="45255"/>
                    <a:pt x="1257" y="46669"/>
                  </a:cubicBezTo>
                  <a:cubicBezTo>
                    <a:pt x="1650" y="47769"/>
                    <a:pt x="2986" y="48319"/>
                    <a:pt x="4950" y="48398"/>
                  </a:cubicBezTo>
                  <a:cubicBezTo>
                    <a:pt x="6600" y="48948"/>
                    <a:pt x="7779" y="50440"/>
                    <a:pt x="7779" y="52248"/>
                  </a:cubicBezTo>
                  <a:cubicBezTo>
                    <a:pt x="7779" y="49969"/>
                    <a:pt x="9586" y="48162"/>
                    <a:pt x="11864" y="48162"/>
                  </a:cubicBezTo>
                  <a:cubicBezTo>
                    <a:pt x="11236" y="48162"/>
                    <a:pt x="10686" y="48005"/>
                    <a:pt x="10136" y="47769"/>
                  </a:cubicBezTo>
                  <a:cubicBezTo>
                    <a:pt x="12493" y="47219"/>
                    <a:pt x="14771" y="46512"/>
                    <a:pt x="17050" y="45569"/>
                  </a:cubicBezTo>
                  <a:cubicBezTo>
                    <a:pt x="24671" y="42269"/>
                    <a:pt x="29856" y="37634"/>
                    <a:pt x="28756" y="34963"/>
                  </a:cubicBezTo>
                  <a:cubicBezTo>
                    <a:pt x="28285" y="34020"/>
                    <a:pt x="27185" y="33470"/>
                    <a:pt x="25378" y="33313"/>
                  </a:cubicBezTo>
                  <a:cubicBezTo>
                    <a:pt x="27970" y="31191"/>
                    <a:pt x="29306" y="29070"/>
                    <a:pt x="28756" y="27656"/>
                  </a:cubicBezTo>
                  <a:cubicBezTo>
                    <a:pt x="28285" y="26635"/>
                    <a:pt x="27106" y="26163"/>
                    <a:pt x="25378" y="26006"/>
                  </a:cubicBezTo>
                  <a:cubicBezTo>
                    <a:pt x="28049" y="23885"/>
                    <a:pt x="29385" y="21763"/>
                    <a:pt x="28756" y="20271"/>
                  </a:cubicBezTo>
                  <a:cubicBezTo>
                    <a:pt x="28285" y="19328"/>
                    <a:pt x="27185" y="18778"/>
                    <a:pt x="25378" y="18621"/>
                  </a:cubicBezTo>
                  <a:cubicBezTo>
                    <a:pt x="28049" y="16499"/>
                    <a:pt x="29306" y="14378"/>
                    <a:pt x="28756" y="12964"/>
                  </a:cubicBezTo>
                  <a:cubicBezTo>
                    <a:pt x="28285" y="11942"/>
                    <a:pt x="27185" y="11392"/>
                    <a:pt x="25378" y="11314"/>
                  </a:cubicBezTo>
                  <a:cubicBezTo>
                    <a:pt x="28049" y="9193"/>
                    <a:pt x="29306" y="7071"/>
                    <a:pt x="28756" y="5578"/>
                  </a:cubicBezTo>
                  <a:cubicBezTo>
                    <a:pt x="28285" y="4478"/>
                    <a:pt x="26792" y="3929"/>
                    <a:pt x="24513" y="3929"/>
                  </a:cubicBezTo>
                  <a:lnTo>
                    <a:pt x="23649" y="3929"/>
                  </a:lnTo>
                  <a:cubicBezTo>
                    <a:pt x="21921" y="3379"/>
                    <a:pt x="20742" y="1807"/>
                    <a:pt x="20742" y="0"/>
                  </a:cubicBezTo>
                  <a:close/>
                </a:path>
              </a:pathLst>
            </a:custGeom>
            <a:solidFill>
              <a:schemeClr val="lt1"/>
            </a:solidFill>
            <a:ln w="9525">
              <a:solidFill>
                <a:srgbClr val="ffffff"/>
              </a:solidFill>
              <a:round/>
            </a:ln>
          </p:spPr>
          <p:style>
            <a:lnRef idx="0"/>
            <a:fillRef idx="0"/>
            <a:effectRef idx="0"/>
            <a:fontRef idx="minor"/>
          </p:style>
          <p:txBody>
            <a:bodyPr tIns="91440" bIns="91440" anchor="ctr">
              <a:noAutofit/>
            </a:bodyPr>
            <a:p>
              <a:endParaRPr b="0" lang="uk-UA" sz="1400" spc="-1" strike="noStrike">
                <a:solidFill>
                  <a:srgbClr val="000000"/>
                </a:solidFill>
                <a:latin typeface="Arial"/>
              </a:endParaRPr>
            </a:p>
          </p:txBody>
        </p:sp>
        <p:sp>
          <p:nvSpPr>
            <p:cNvPr id="2040" name="Google Shape;152;p13"/>
            <p:cNvSpPr/>
            <p:nvPr/>
          </p:nvSpPr>
          <p:spPr>
            <a:xfrm>
              <a:off x="-518760" y="297720"/>
              <a:ext cx="1021320" cy="1018080"/>
            </a:xfrm>
            <a:custGeom>
              <a:avLst/>
              <a:gdLst>
                <a:gd name="textAreaLeft" fmla="*/ 0 w 1021320"/>
                <a:gd name="textAreaRight" fmla="*/ 1021680 w 1021320"/>
                <a:gd name="textAreaTop" fmla="*/ 0 h 1018080"/>
                <a:gd name="textAreaBottom" fmla="*/ 1018440 h 1018080"/>
              </a:gdLst>
              <a:ahLst/>
              <a:rect l="textAreaLeft" t="textAreaTop" r="textAreaRight" b="textAreaBottom"/>
              <a:pathLst>
                <a:path w="52484" h="52327">
                  <a:moveTo>
                    <a:pt x="23885" y="79"/>
                  </a:moveTo>
                  <a:lnTo>
                    <a:pt x="22706" y="158"/>
                  </a:lnTo>
                  <a:lnTo>
                    <a:pt x="24435" y="16500"/>
                  </a:lnTo>
                  <a:lnTo>
                    <a:pt x="25613" y="16421"/>
                  </a:lnTo>
                  <a:lnTo>
                    <a:pt x="23885" y="79"/>
                  </a:lnTo>
                  <a:close/>
                  <a:moveTo>
                    <a:pt x="28206" y="1"/>
                  </a:moveTo>
                  <a:lnTo>
                    <a:pt x="26477" y="16343"/>
                  </a:lnTo>
                  <a:lnTo>
                    <a:pt x="27735" y="16500"/>
                  </a:lnTo>
                  <a:lnTo>
                    <a:pt x="29463" y="158"/>
                  </a:lnTo>
                  <a:lnTo>
                    <a:pt x="28206" y="1"/>
                  </a:lnTo>
                  <a:close/>
                  <a:moveTo>
                    <a:pt x="33549" y="944"/>
                  </a:moveTo>
                  <a:lnTo>
                    <a:pt x="28520" y="16657"/>
                  </a:lnTo>
                  <a:lnTo>
                    <a:pt x="29699" y="16971"/>
                  </a:lnTo>
                  <a:lnTo>
                    <a:pt x="34727" y="1336"/>
                  </a:lnTo>
                  <a:lnTo>
                    <a:pt x="33549" y="944"/>
                  </a:lnTo>
                  <a:close/>
                  <a:moveTo>
                    <a:pt x="18542" y="1101"/>
                  </a:moveTo>
                  <a:lnTo>
                    <a:pt x="17364" y="1494"/>
                  </a:lnTo>
                  <a:lnTo>
                    <a:pt x="22470" y="17207"/>
                  </a:lnTo>
                  <a:lnTo>
                    <a:pt x="23649" y="16814"/>
                  </a:lnTo>
                  <a:lnTo>
                    <a:pt x="18542" y="1101"/>
                  </a:lnTo>
                  <a:close/>
                  <a:moveTo>
                    <a:pt x="38655" y="3065"/>
                  </a:moveTo>
                  <a:lnTo>
                    <a:pt x="30406" y="17286"/>
                  </a:lnTo>
                  <a:lnTo>
                    <a:pt x="31506" y="17914"/>
                  </a:lnTo>
                  <a:lnTo>
                    <a:pt x="39755" y="3693"/>
                  </a:lnTo>
                  <a:lnTo>
                    <a:pt x="38655" y="3065"/>
                  </a:lnTo>
                  <a:close/>
                  <a:moveTo>
                    <a:pt x="13514" y="3301"/>
                  </a:moveTo>
                  <a:lnTo>
                    <a:pt x="12414" y="3851"/>
                  </a:lnTo>
                  <a:lnTo>
                    <a:pt x="20585" y="18150"/>
                  </a:lnTo>
                  <a:lnTo>
                    <a:pt x="21685" y="17521"/>
                  </a:lnTo>
                  <a:lnTo>
                    <a:pt x="13514" y="3301"/>
                  </a:lnTo>
                  <a:close/>
                  <a:moveTo>
                    <a:pt x="43212" y="6129"/>
                  </a:moveTo>
                  <a:lnTo>
                    <a:pt x="32213" y="18386"/>
                  </a:lnTo>
                  <a:lnTo>
                    <a:pt x="33077" y="19171"/>
                  </a:lnTo>
                  <a:lnTo>
                    <a:pt x="44155" y="6993"/>
                  </a:lnTo>
                  <a:lnTo>
                    <a:pt x="43212" y="6129"/>
                  </a:lnTo>
                  <a:close/>
                  <a:moveTo>
                    <a:pt x="8957" y="6443"/>
                  </a:moveTo>
                  <a:lnTo>
                    <a:pt x="8014" y="7229"/>
                  </a:lnTo>
                  <a:lnTo>
                    <a:pt x="19092" y="19486"/>
                  </a:lnTo>
                  <a:lnTo>
                    <a:pt x="20035" y="18621"/>
                  </a:lnTo>
                  <a:lnTo>
                    <a:pt x="8957" y="6443"/>
                  </a:lnTo>
                  <a:close/>
                  <a:moveTo>
                    <a:pt x="46984" y="10136"/>
                  </a:moveTo>
                  <a:lnTo>
                    <a:pt x="33706" y="19721"/>
                  </a:lnTo>
                  <a:lnTo>
                    <a:pt x="34413" y="20743"/>
                  </a:lnTo>
                  <a:lnTo>
                    <a:pt x="47769" y="11079"/>
                  </a:lnTo>
                  <a:lnTo>
                    <a:pt x="46984" y="10136"/>
                  </a:lnTo>
                  <a:close/>
                  <a:moveTo>
                    <a:pt x="5264" y="10450"/>
                  </a:moveTo>
                  <a:lnTo>
                    <a:pt x="4479" y="11393"/>
                  </a:lnTo>
                  <a:lnTo>
                    <a:pt x="17835" y="21135"/>
                  </a:lnTo>
                  <a:lnTo>
                    <a:pt x="18542" y="20114"/>
                  </a:lnTo>
                  <a:lnTo>
                    <a:pt x="5264" y="10450"/>
                  </a:lnTo>
                  <a:close/>
                  <a:moveTo>
                    <a:pt x="49891" y="14771"/>
                  </a:moveTo>
                  <a:lnTo>
                    <a:pt x="34884" y="21450"/>
                  </a:lnTo>
                  <a:lnTo>
                    <a:pt x="35356" y="22628"/>
                  </a:lnTo>
                  <a:lnTo>
                    <a:pt x="50441" y="15871"/>
                  </a:lnTo>
                  <a:lnTo>
                    <a:pt x="49891" y="14771"/>
                  </a:lnTo>
                  <a:close/>
                  <a:moveTo>
                    <a:pt x="2436" y="15164"/>
                  </a:moveTo>
                  <a:lnTo>
                    <a:pt x="1964" y="16264"/>
                  </a:lnTo>
                  <a:lnTo>
                    <a:pt x="16971" y="22942"/>
                  </a:lnTo>
                  <a:lnTo>
                    <a:pt x="17442" y="21843"/>
                  </a:lnTo>
                  <a:lnTo>
                    <a:pt x="2436" y="15164"/>
                  </a:lnTo>
                  <a:close/>
                  <a:moveTo>
                    <a:pt x="51776" y="19878"/>
                  </a:moveTo>
                  <a:lnTo>
                    <a:pt x="35670" y="23335"/>
                  </a:lnTo>
                  <a:lnTo>
                    <a:pt x="35906" y="24592"/>
                  </a:lnTo>
                  <a:lnTo>
                    <a:pt x="52012" y="21135"/>
                  </a:lnTo>
                  <a:lnTo>
                    <a:pt x="51776" y="19878"/>
                  </a:lnTo>
                  <a:close/>
                  <a:moveTo>
                    <a:pt x="629" y="20350"/>
                  </a:moveTo>
                  <a:lnTo>
                    <a:pt x="393" y="21528"/>
                  </a:lnTo>
                  <a:lnTo>
                    <a:pt x="16499" y="24985"/>
                  </a:lnTo>
                  <a:lnTo>
                    <a:pt x="16814" y="23728"/>
                  </a:lnTo>
                  <a:lnTo>
                    <a:pt x="629" y="20350"/>
                  </a:lnTo>
                  <a:close/>
                  <a:moveTo>
                    <a:pt x="36063" y="25300"/>
                  </a:moveTo>
                  <a:lnTo>
                    <a:pt x="36063" y="26635"/>
                  </a:lnTo>
                  <a:lnTo>
                    <a:pt x="52483" y="26635"/>
                  </a:lnTo>
                  <a:lnTo>
                    <a:pt x="52483" y="25378"/>
                  </a:lnTo>
                  <a:lnTo>
                    <a:pt x="36063" y="25300"/>
                  </a:lnTo>
                  <a:close/>
                  <a:moveTo>
                    <a:pt x="0" y="25771"/>
                  </a:moveTo>
                  <a:lnTo>
                    <a:pt x="0" y="27028"/>
                  </a:lnTo>
                  <a:lnTo>
                    <a:pt x="16421" y="27028"/>
                  </a:lnTo>
                  <a:lnTo>
                    <a:pt x="16499" y="25771"/>
                  </a:lnTo>
                  <a:close/>
                  <a:moveTo>
                    <a:pt x="35984" y="27421"/>
                  </a:moveTo>
                  <a:lnTo>
                    <a:pt x="35748" y="28599"/>
                  </a:lnTo>
                  <a:lnTo>
                    <a:pt x="51855" y="32056"/>
                  </a:lnTo>
                  <a:lnTo>
                    <a:pt x="52090" y="30799"/>
                  </a:lnTo>
                  <a:lnTo>
                    <a:pt x="35984" y="27421"/>
                  </a:lnTo>
                  <a:close/>
                  <a:moveTo>
                    <a:pt x="16578" y="27814"/>
                  </a:moveTo>
                  <a:lnTo>
                    <a:pt x="472" y="31192"/>
                  </a:lnTo>
                  <a:lnTo>
                    <a:pt x="707" y="32449"/>
                  </a:lnTo>
                  <a:lnTo>
                    <a:pt x="16814" y="28992"/>
                  </a:lnTo>
                  <a:lnTo>
                    <a:pt x="16578" y="27814"/>
                  </a:lnTo>
                  <a:close/>
                  <a:moveTo>
                    <a:pt x="35513" y="29385"/>
                  </a:moveTo>
                  <a:lnTo>
                    <a:pt x="35041" y="30485"/>
                  </a:lnTo>
                  <a:lnTo>
                    <a:pt x="50048" y="37242"/>
                  </a:lnTo>
                  <a:lnTo>
                    <a:pt x="50598" y="36063"/>
                  </a:lnTo>
                  <a:lnTo>
                    <a:pt x="35513" y="29385"/>
                  </a:lnTo>
                  <a:close/>
                  <a:moveTo>
                    <a:pt x="17128" y="29778"/>
                  </a:moveTo>
                  <a:lnTo>
                    <a:pt x="2122" y="36456"/>
                  </a:lnTo>
                  <a:lnTo>
                    <a:pt x="2593" y="37556"/>
                  </a:lnTo>
                  <a:lnTo>
                    <a:pt x="17678" y="30956"/>
                  </a:lnTo>
                  <a:lnTo>
                    <a:pt x="17128" y="29778"/>
                  </a:lnTo>
                  <a:close/>
                  <a:moveTo>
                    <a:pt x="34648" y="31271"/>
                  </a:moveTo>
                  <a:lnTo>
                    <a:pt x="33863" y="32292"/>
                  </a:lnTo>
                  <a:lnTo>
                    <a:pt x="47219" y="41956"/>
                  </a:lnTo>
                  <a:lnTo>
                    <a:pt x="47926" y="40934"/>
                  </a:lnTo>
                  <a:lnTo>
                    <a:pt x="34648" y="31271"/>
                  </a:lnTo>
                  <a:close/>
                  <a:moveTo>
                    <a:pt x="18149" y="31585"/>
                  </a:moveTo>
                  <a:lnTo>
                    <a:pt x="4714" y="41249"/>
                  </a:lnTo>
                  <a:lnTo>
                    <a:pt x="5500" y="42270"/>
                  </a:lnTo>
                  <a:lnTo>
                    <a:pt x="18778" y="32528"/>
                  </a:lnTo>
                  <a:lnTo>
                    <a:pt x="18149" y="31585"/>
                  </a:lnTo>
                  <a:close/>
                  <a:moveTo>
                    <a:pt x="33470" y="32921"/>
                  </a:moveTo>
                  <a:lnTo>
                    <a:pt x="32449" y="33706"/>
                  </a:lnTo>
                  <a:lnTo>
                    <a:pt x="43527" y="45963"/>
                  </a:lnTo>
                  <a:lnTo>
                    <a:pt x="44469" y="45099"/>
                  </a:lnTo>
                  <a:lnTo>
                    <a:pt x="33470" y="32921"/>
                  </a:lnTo>
                  <a:close/>
                  <a:moveTo>
                    <a:pt x="19406" y="33156"/>
                  </a:moveTo>
                  <a:lnTo>
                    <a:pt x="8328" y="45413"/>
                  </a:lnTo>
                  <a:lnTo>
                    <a:pt x="9271" y="46198"/>
                  </a:lnTo>
                  <a:lnTo>
                    <a:pt x="20349" y="34021"/>
                  </a:lnTo>
                  <a:lnTo>
                    <a:pt x="19406" y="33156"/>
                  </a:lnTo>
                  <a:close/>
                  <a:moveTo>
                    <a:pt x="31899" y="34256"/>
                  </a:moveTo>
                  <a:lnTo>
                    <a:pt x="30799" y="34885"/>
                  </a:lnTo>
                  <a:lnTo>
                    <a:pt x="39048" y="49105"/>
                  </a:lnTo>
                  <a:lnTo>
                    <a:pt x="40148" y="48477"/>
                  </a:lnTo>
                  <a:lnTo>
                    <a:pt x="31899" y="34256"/>
                  </a:lnTo>
                  <a:close/>
                  <a:moveTo>
                    <a:pt x="20978" y="34413"/>
                  </a:moveTo>
                  <a:lnTo>
                    <a:pt x="12728" y="48713"/>
                  </a:lnTo>
                  <a:lnTo>
                    <a:pt x="13828" y="49341"/>
                  </a:lnTo>
                  <a:lnTo>
                    <a:pt x="22078" y="35042"/>
                  </a:lnTo>
                  <a:lnTo>
                    <a:pt x="20978" y="34413"/>
                  </a:lnTo>
                  <a:close/>
                  <a:moveTo>
                    <a:pt x="30092" y="35199"/>
                  </a:moveTo>
                  <a:lnTo>
                    <a:pt x="28834" y="35592"/>
                  </a:lnTo>
                  <a:lnTo>
                    <a:pt x="33941" y="51227"/>
                  </a:lnTo>
                  <a:lnTo>
                    <a:pt x="35120" y="50834"/>
                  </a:lnTo>
                  <a:lnTo>
                    <a:pt x="30092" y="35199"/>
                  </a:lnTo>
                  <a:close/>
                  <a:moveTo>
                    <a:pt x="22863" y="35356"/>
                  </a:moveTo>
                  <a:lnTo>
                    <a:pt x="17756" y="50991"/>
                  </a:lnTo>
                  <a:lnTo>
                    <a:pt x="18935" y="51384"/>
                  </a:lnTo>
                  <a:lnTo>
                    <a:pt x="24042" y="35749"/>
                  </a:lnTo>
                  <a:lnTo>
                    <a:pt x="22863" y="35356"/>
                  </a:lnTo>
                  <a:close/>
                  <a:moveTo>
                    <a:pt x="24828" y="35828"/>
                  </a:moveTo>
                  <a:lnTo>
                    <a:pt x="23099" y="52248"/>
                  </a:lnTo>
                  <a:lnTo>
                    <a:pt x="24356" y="52327"/>
                  </a:lnTo>
                  <a:lnTo>
                    <a:pt x="26085" y="35985"/>
                  </a:lnTo>
                  <a:lnTo>
                    <a:pt x="24828" y="35828"/>
                  </a:lnTo>
                  <a:close/>
                  <a:moveTo>
                    <a:pt x="28127" y="35828"/>
                  </a:moveTo>
                  <a:lnTo>
                    <a:pt x="26870" y="35906"/>
                  </a:lnTo>
                  <a:lnTo>
                    <a:pt x="28599" y="52327"/>
                  </a:lnTo>
                  <a:lnTo>
                    <a:pt x="29856" y="52170"/>
                  </a:lnTo>
                  <a:lnTo>
                    <a:pt x="28127" y="35828"/>
                  </a:lnTo>
                  <a:close/>
                </a:path>
              </a:pathLst>
            </a:custGeom>
            <a:solidFill>
              <a:schemeClr val="lt1"/>
            </a:solidFill>
            <a:ln w="0">
              <a:noFill/>
            </a:ln>
          </p:spPr>
          <p:style>
            <a:lnRef idx="0"/>
            <a:fillRef idx="0"/>
            <a:effectRef idx="0"/>
            <a:fontRef idx="minor"/>
          </p:style>
          <p:txBody>
            <a:bodyPr tIns="91440" bIns="91440" anchor="ctr">
              <a:noAutofit/>
            </a:bodyPr>
            <a:p>
              <a:endParaRPr b="0" lang="uk-UA" sz="1400" spc="-1" strike="noStrike">
                <a:solidFill>
                  <a:srgbClr val="000000"/>
                </a:solidFill>
                <a:latin typeface="Arial"/>
              </a:endParaRPr>
            </a:p>
          </p:txBody>
        </p:sp>
      </p:grpSp>
      <p:sp>
        <p:nvSpPr>
          <p:cNvPr id="2041" name="PlaceHolder 5"/>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uk-UA" sz="1400" spc="-1" strike="noStrike">
                <a:solidFill>
                  <a:srgbClr val="000000"/>
                </a:solidFill>
                <a:latin typeface="Arial"/>
              </a:rPr>
              <a:t>Click to edit the outline text format</a:t>
            </a:r>
            <a:endParaRPr b="0" lang="uk-UA" sz="14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uk-UA" sz="1400" spc="-1" strike="noStrike">
                <a:solidFill>
                  <a:srgbClr val="000000"/>
                </a:solidFill>
                <a:latin typeface="Arial"/>
              </a:rPr>
              <a:t>Second Outline Level</a:t>
            </a:r>
            <a:endParaRPr b="0" lang="uk-UA" sz="14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uk-UA" sz="1400" spc="-1" strike="noStrike">
                <a:solidFill>
                  <a:srgbClr val="000000"/>
                </a:solidFill>
                <a:latin typeface="Arial"/>
              </a:rPr>
              <a:t>Third Outline Level</a:t>
            </a:r>
            <a:endParaRPr b="0" lang="uk-UA" sz="14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uk-UA" sz="1400" spc="-1" strike="noStrike">
                <a:solidFill>
                  <a:srgbClr val="000000"/>
                </a:solidFill>
                <a:latin typeface="Arial"/>
              </a:rPr>
              <a:t>Fourth Outline Level</a:t>
            </a:r>
            <a:endParaRPr b="0" lang="uk-UA" sz="14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uk-UA" sz="2000" spc="-1" strike="noStrike">
                <a:solidFill>
                  <a:srgbClr val="000000"/>
                </a:solidFill>
                <a:latin typeface="Arial"/>
              </a:rPr>
              <a:t>Fifth Outline Level</a:t>
            </a:r>
            <a:endParaRPr b="0" lang="uk-UA" sz="20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uk-UA" sz="2000" spc="-1" strike="noStrike">
                <a:solidFill>
                  <a:srgbClr val="000000"/>
                </a:solidFill>
                <a:latin typeface="Arial"/>
              </a:rPr>
              <a:t>Sixth Outline Level</a:t>
            </a:r>
            <a:endParaRPr b="0" lang="uk-UA" sz="20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uk-UA" sz="2000" spc="-1" strike="noStrike">
                <a:solidFill>
                  <a:srgbClr val="000000"/>
                </a:solidFill>
                <a:latin typeface="Arial"/>
              </a:rPr>
              <a:t>Seventh Outline Level</a:t>
            </a:r>
            <a:endParaRPr b="0" lang="uk-UA"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4195" r:id="rId6"/>
    <p:sldLayoutId id="2147484196" r:id="rId7"/>
    <p:sldLayoutId id="2147484197" r:id="rId8"/>
    <p:sldLayoutId id="2147484198" r:id="rId9"/>
    <p:sldLayoutId id="2147484199" r:id="rId10"/>
    <p:sldLayoutId id="2147484200" r:id="rId11"/>
    <p:sldLayoutId id="2147484201" r:id="rId12"/>
    <p:sldLayoutId id="2147484202" r:id="rId13"/>
    <p:sldLayoutId id="2147484203" r:id="rId14"/>
    <p:sldLayoutId id="2147484204" r:id="rId15"/>
    <p:sldLayoutId id="2147484205" r:id="rId16"/>
    <p:sldLayoutId id="2147484206" r:id="rId17"/>
  </p:sldLayoutIdLst>
</p:sldMaster>
</file>

<file path=ppt/slideMasters/slideMaster4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dk1"/>
        </a:solidFill>
      </p:bgPr>
    </p:bg>
    <p:spTree>
      <p:nvGrpSpPr>
        <p:cNvPr id="1" name=""/>
        <p:cNvGrpSpPr/>
        <p:nvPr/>
      </p:nvGrpSpPr>
      <p:grpSpPr>
        <a:xfrm>
          <a:off x="0" y="0"/>
          <a:ext cx="0" cy="0"/>
          <a:chOff x="0" y="0"/>
          <a:chExt cx="0" cy="0"/>
        </a:xfrm>
      </p:grpSpPr>
      <p:grpSp>
        <p:nvGrpSpPr>
          <p:cNvPr id="2078" name="Google Shape;133;p13"/>
          <p:cNvGrpSpPr/>
          <p:nvPr/>
        </p:nvGrpSpPr>
        <p:grpSpPr>
          <a:xfrm>
            <a:off x="2311200" y="2939400"/>
            <a:ext cx="6505920" cy="2203920"/>
            <a:chOff x="2311200" y="2939400"/>
            <a:chExt cx="6505920" cy="2203920"/>
          </a:xfrm>
        </p:grpSpPr>
        <p:pic>
          <p:nvPicPr>
            <p:cNvPr id="2079" name="Google Shape;134;p13" descr=""/>
            <p:cNvPicPr/>
            <p:nvPr/>
          </p:nvPicPr>
          <p:blipFill>
            <a:blip r:embed="rId2"/>
            <a:srcRect l="11666" t="2624" r="57865" b="63668"/>
            <a:stretch/>
          </p:blipFill>
          <p:spPr>
            <a:xfrm>
              <a:off x="5010480" y="2939400"/>
              <a:ext cx="3806640" cy="2203920"/>
            </a:xfrm>
            <a:prstGeom prst="rect">
              <a:avLst/>
            </a:prstGeom>
            <a:ln w="0">
              <a:noFill/>
            </a:ln>
          </p:spPr>
        </p:pic>
        <p:pic>
          <p:nvPicPr>
            <p:cNvPr id="2080" name="Google Shape;135;p13" descr=""/>
            <p:cNvPicPr/>
            <p:nvPr/>
          </p:nvPicPr>
          <p:blipFill>
            <a:blip r:embed="rId3"/>
            <a:srcRect l="26888" t="6006" r="26885" b="64348"/>
            <a:stretch/>
          </p:blipFill>
          <p:spPr>
            <a:xfrm>
              <a:off x="2311200" y="3470040"/>
              <a:ext cx="4986360" cy="1673280"/>
            </a:xfrm>
            <a:prstGeom prst="rect">
              <a:avLst/>
            </a:prstGeom>
            <a:ln w="0">
              <a:noFill/>
            </a:ln>
          </p:spPr>
        </p:pic>
      </p:grpSp>
      <p:grpSp>
        <p:nvGrpSpPr>
          <p:cNvPr id="2081" name="Google Shape;136;p13"/>
          <p:cNvGrpSpPr/>
          <p:nvPr/>
        </p:nvGrpSpPr>
        <p:grpSpPr>
          <a:xfrm>
            <a:off x="0" y="-12960"/>
            <a:ext cx="4251240" cy="2399400"/>
            <a:chOff x="0" y="-12960"/>
            <a:chExt cx="4251240" cy="2399400"/>
          </a:xfrm>
        </p:grpSpPr>
        <p:pic>
          <p:nvPicPr>
            <p:cNvPr id="2082" name="Google Shape;137;p13" descr=""/>
            <p:cNvPicPr/>
            <p:nvPr/>
          </p:nvPicPr>
          <p:blipFill>
            <a:blip r:embed="rId4"/>
            <a:srcRect l="48611" t="43133" r="25720" b="12392"/>
            <a:stretch/>
          </p:blipFill>
          <p:spPr>
            <a:xfrm>
              <a:off x="0" y="0"/>
              <a:ext cx="2631600" cy="2386440"/>
            </a:xfrm>
            <a:prstGeom prst="rect">
              <a:avLst/>
            </a:prstGeom>
            <a:ln w="0">
              <a:noFill/>
            </a:ln>
          </p:spPr>
        </p:pic>
        <p:pic>
          <p:nvPicPr>
            <p:cNvPr id="2083" name="Google Shape;138;p13" descr=""/>
            <p:cNvPicPr/>
            <p:nvPr/>
          </p:nvPicPr>
          <p:blipFill>
            <a:blip r:embed="rId5"/>
            <a:srcRect l="5591" t="19463" r="59874" b="55392"/>
            <a:stretch/>
          </p:blipFill>
          <p:spPr>
            <a:xfrm rot="10800000">
              <a:off x="360" y="-12960"/>
              <a:ext cx="4250880" cy="1618920"/>
            </a:xfrm>
            <a:prstGeom prst="rect">
              <a:avLst/>
            </a:prstGeom>
            <a:ln w="0">
              <a:noFill/>
            </a:ln>
          </p:spPr>
        </p:pic>
      </p:grpSp>
      <p:sp>
        <p:nvSpPr>
          <p:cNvPr id="2084" name="PlaceHolder 1"/>
          <p:cNvSpPr>
            <a:spLocks noGrp="1"/>
          </p:cNvSpPr>
          <p:nvPr>
            <p:ph type="title"/>
          </p:nvPr>
        </p:nvSpPr>
        <p:spPr>
          <a:xfrm>
            <a:off x="720000" y="444960"/>
            <a:ext cx="7703640" cy="572400"/>
          </a:xfrm>
          <a:prstGeom prst="rect">
            <a:avLst/>
          </a:prstGeom>
          <a:noFill/>
          <a:ln w="0">
            <a:noFill/>
          </a:ln>
        </p:spPr>
        <p:txBody>
          <a:bodyPr tIns="91440" bIns="91440" anchor="t">
            <a:noAutofit/>
          </a:bodyPr>
          <a:p>
            <a:pPr indent="0">
              <a:buNone/>
            </a:pPr>
            <a:r>
              <a:rPr b="0" lang="uk-UA" sz="2900" spc="-1" strike="noStrike">
                <a:solidFill>
                  <a:srgbClr val="000000"/>
                </a:solidFill>
                <a:latin typeface="Arial"/>
              </a:rPr>
              <a:t>Click to edit the title text format</a:t>
            </a:r>
            <a:endParaRPr b="0" lang="uk-UA" sz="2900" spc="-1" strike="noStrike">
              <a:solidFill>
                <a:srgbClr val="000000"/>
              </a:solidFill>
              <a:latin typeface="Arial"/>
            </a:endParaRPr>
          </a:p>
        </p:txBody>
      </p:sp>
      <p:sp>
        <p:nvSpPr>
          <p:cNvPr id="2085" name="PlaceHolder 2"/>
          <p:cNvSpPr>
            <a:spLocks noGrp="1"/>
          </p:cNvSpPr>
          <p:nvPr>
            <p:ph type="title"/>
          </p:nvPr>
        </p:nvSpPr>
        <p:spPr>
          <a:xfrm>
            <a:off x="1434240" y="1702080"/>
            <a:ext cx="876960" cy="848880"/>
          </a:xfrm>
          <a:prstGeom prst="rect">
            <a:avLst/>
          </a:prstGeom>
          <a:noFill/>
          <a:ln w="19080">
            <a:solidFill>
              <a:srgbClr val="ffffff"/>
            </a:solidFill>
            <a:round/>
          </a:ln>
        </p:spPr>
        <p:txBody>
          <a:bodyPr tIns="91440" bIns="91440" anchor="ctr">
            <a:noAutofit/>
          </a:bodyPr>
          <a:p>
            <a:pPr indent="0" algn="ctr">
              <a:lnSpc>
                <a:spcPct val="100000"/>
              </a:lnSpc>
              <a:buNone/>
            </a:pPr>
            <a:r>
              <a:rPr b="1" lang="uk-UA" sz="3000" spc="-1" strike="noStrike">
                <a:solidFill>
                  <a:schemeClr val="lt1"/>
                </a:solidFill>
                <a:latin typeface="Unbounded"/>
                <a:ea typeface="Unbounded"/>
              </a:rPr>
              <a:t>xx%</a:t>
            </a:r>
            <a:endParaRPr b="0" lang="uk-UA" sz="3000" spc="-1" strike="noStrike">
              <a:solidFill>
                <a:srgbClr val="000000"/>
              </a:solidFill>
              <a:latin typeface="Arial"/>
            </a:endParaRPr>
          </a:p>
        </p:txBody>
      </p:sp>
      <p:sp>
        <p:nvSpPr>
          <p:cNvPr id="2086" name="PlaceHolder 3"/>
          <p:cNvSpPr>
            <a:spLocks noGrp="1"/>
          </p:cNvSpPr>
          <p:nvPr>
            <p:ph type="title"/>
          </p:nvPr>
        </p:nvSpPr>
        <p:spPr>
          <a:xfrm>
            <a:off x="4133520" y="1702080"/>
            <a:ext cx="876960" cy="848880"/>
          </a:xfrm>
          <a:prstGeom prst="rect">
            <a:avLst/>
          </a:prstGeom>
          <a:noFill/>
          <a:ln w="19080">
            <a:solidFill>
              <a:srgbClr val="ffffff"/>
            </a:solidFill>
            <a:round/>
          </a:ln>
        </p:spPr>
        <p:txBody>
          <a:bodyPr tIns="91440" bIns="91440" anchor="ctr">
            <a:noAutofit/>
          </a:bodyPr>
          <a:p>
            <a:pPr indent="0" algn="ctr">
              <a:lnSpc>
                <a:spcPct val="100000"/>
              </a:lnSpc>
              <a:buNone/>
            </a:pPr>
            <a:r>
              <a:rPr b="1" lang="uk-UA" sz="3000" spc="-1" strike="noStrike">
                <a:solidFill>
                  <a:schemeClr val="lt1"/>
                </a:solidFill>
                <a:latin typeface="Unbounded"/>
                <a:ea typeface="Unbounded"/>
              </a:rPr>
              <a:t>xx%</a:t>
            </a:r>
            <a:endParaRPr b="0" lang="uk-UA" sz="3000" spc="-1" strike="noStrike">
              <a:solidFill>
                <a:srgbClr val="000000"/>
              </a:solidFill>
              <a:latin typeface="Arial"/>
            </a:endParaRPr>
          </a:p>
        </p:txBody>
      </p:sp>
      <p:sp>
        <p:nvSpPr>
          <p:cNvPr id="2087" name="PlaceHolder 4"/>
          <p:cNvSpPr>
            <a:spLocks noGrp="1"/>
          </p:cNvSpPr>
          <p:nvPr>
            <p:ph type="title"/>
          </p:nvPr>
        </p:nvSpPr>
        <p:spPr>
          <a:xfrm>
            <a:off x="6832800" y="1702080"/>
            <a:ext cx="876960" cy="848880"/>
          </a:xfrm>
          <a:prstGeom prst="rect">
            <a:avLst/>
          </a:prstGeom>
          <a:noFill/>
          <a:ln w="19080">
            <a:solidFill>
              <a:srgbClr val="ffffff"/>
            </a:solidFill>
            <a:round/>
          </a:ln>
        </p:spPr>
        <p:txBody>
          <a:bodyPr tIns="91440" bIns="91440" anchor="ctr">
            <a:noAutofit/>
          </a:bodyPr>
          <a:p>
            <a:pPr indent="0" algn="ctr">
              <a:lnSpc>
                <a:spcPct val="100000"/>
              </a:lnSpc>
              <a:buNone/>
            </a:pPr>
            <a:r>
              <a:rPr b="1" lang="uk-UA" sz="3000" spc="-1" strike="noStrike">
                <a:solidFill>
                  <a:schemeClr val="lt1"/>
                </a:solidFill>
                <a:latin typeface="Unbounded"/>
                <a:ea typeface="Unbounded"/>
              </a:rPr>
              <a:t>xx%</a:t>
            </a:r>
            <a:endParaRPr b="0" lang="uk-UA" sz="3000" spc="-1" strike="noStrike">
              <a:solidFill>
                <a:srgbClr val="000000"/>
              </a:solidFill>
              <a:latin typeface="Arial"/>
            </a:endParaRPr>
          </a:p>
        </p:txBody>
      </p:sp>
      <p:grpSp>
        <p:nvGrpSpPr>
          <p:cNvPr id="2088" name="Google Shape;149;p13"/>
          <p:cNvGrpSpPr/>
          <p:nvPr/>
        </p:nvGrpSpPr>
        <p:grpSpPr>
          <a:xfrm>
            <a:off x="-518760" y="297720"/>
            <a:ext cx="9494280" cy="5457600"/>
            <a:chOff x="-518760" y="297720"/>
            <a:chExt cx="9494280" cy="5457600"/>
          </a:xfrm>
        </p:grpSpPr>
        <p:sp>
          <p:nvSpPr>
            <p:cNvPr id="2089" name="Google Shape;150;p13"/>
            <p:cNvSpPr/>
            <p:nvPr/>
          </p:nvSpPr>
          <p:spPr>
            <a:xfrm>
              <a:off x="220320" y="4650480"/>
              <a:ext cx="1545120" cy="350280"/>
            </a:xfrm>
            <a:custGeom>
              <a:avLst/>
              <a:gdLst>
                <a:gd name="textAreaLeft" fmla="*/ 0 w 1545120"/>
                <a:gd name="textAreaRight" fmla="*/ 1545480 w 1545120"/>
                <a:gd name="textAreaTop" fmla="*/ 0 h 350280"/>
                <a:gd name="textAreaBottom" fmla="*/ 350640 h 350280"/>
              </a:gdLst>
              <a:ahLst/>
              <a:rect l="textAreaLeft" t="textAreaTop" r="textAreaRight" b="textAreaBottom"/>
              <a:pathLst>
                <a:path w="61812" h="14026">
                  <a:moveTo>
                    <a:pt x="7040" y="0"/>
                  </a:moveTo>
                  <a:cubicBezTo>
                    <a:pt x="6987" y="532"/>
                    <a:pt x="6934" y="1036"/>
                    <a:pt x="6907" y="1541"/>
                  </a:cubicBezTo>
                  <a:cubicBezTo>
                    <a:pt x="6695" y="4410"/>
                    <a:pt x="4410" y="6721"/>
                    <a:pt x="1515" y="6907"/>
                  </a:cubicBezTo>
                  <a:cubicBezTo>
                    <a:pt x="1010" y="6933"/>
                    <a:pt x="506" y="6986"/>
                    <a:pt x="1" y="7013"/>
                  </a:cubicBezTo>
                  <a:cubicBezTo>
                    <a:pt x="506" y="7066"/>
                    <a:pt x="1010" y="7119"/>
                    <a:pt x="1515" y="7146"/>
                  </a:cubicBezTo>
                  <a:cubicBezTo>
                    <a:pt x="4410" y="7332"/>
                    <a:pt x="6695" y="9642"/>
                    <a:pt x="6907" y="12511"/>
                  </a:cubicBezTo>
                  <a:cubicBezTo>
                    <a:pt x="6934" y="13016"/>
                    <a:pt x="6960" y="13521"/>
                    <a:pt x="7013" y="14025"/>
                  </a:cubicBezTo>
                  <a:cubicBezTo>
                    <a:pt x="7066" y="13521"/>
                    <a:pt x="7120" y="13016"/>
                    <a:pt x="7146" y="12511"/>
                  </a:cubicBezTo>
                  <a:cubicBezTo>
                    <a:pt x="7359" y="9642"/>
                    <a:pt x="9643" y="7332"/>
                    <a:pt x="12538" y="7146"/>
                  </a:cubicBezTo>
                  <a:cubicBezTo>
                    <a:pt x="13043" y="7119"/>
                    <a:pt x="13548" y="7066"/>
                    <a:pt x="14052" y="7013"/>
                  </a:cubicBezTo>
                  <a:cubicBezTo>
                    <a:pt x="13548" y="6986"/>
                    <a:pt x="13043" y="6933"/>
                    <a:pt x="12538" y="6907"/>
                  </a:cubicBezTo>
                  <a:cubicBezTo>
                    <a:pt x="9643" y="6694"/>
                    <a:pt x="7359" y="4410"/>
                    <a:pt x="7173" y="1541"/>
                  </a:cubicBezTo>
                  <a:cubicBezTo>
                    <a:pt x="7120" y="1036"/>
                    <a:pt x="7066" y="532"/>
                    <a:pt x="7040" y="0"/>
                  </a:cubicBezTo>
                  <a:close/>
                  <a:moveTo>
                    <a:pt x="30893" y="0"/>
                  </a:moveTo>
                  <a:cubicBezTo>
                    <a:pt x="30840" y="532"/>
                    <a:pt x="30813" y="1036"/>
                    <a:pt x="30787" y="1541"/>
                  </a:cubicBezTo>
                  <a:cubicBezTo>
                    <a:pt x="30574" y="4410"/>
                    <a:pt x="28263" y="6694"/>
                    <a:pt x="25394" y="6880"/>
                  </a:cubicBezTo>
                  <a:cubicBezTo>
                    <a:pt x="24890" y="6933"/>
                    <a:pt x="24385" y="6986"/>
                    <a:pt x="23880" y="7013"/>
                  </a:cubicBezTo>
                  <a:cubicBezTo>
                    <a:pt x="24385" y="7066"/>
                    <a:pt x="24890" y="7119"/>
                    <a:pt x="25394" y="7146"/>
                  </a:cubicBezTo>
                  <a:cubicBezTo>
                    <a:pt x="28290" y="7332"/>
                    <a:pt x="30574" y="9642"/>
                    <a:pt x="30787" y="12511"/>
                  </a:cubicBezTo>
                  <a:cubicBezTo>
                    <a:pt x="30813" y="13016"/>
                    <a:pt x="30866" y="13521"/>
                    <a:pt x="30893" y="14025"/>
                  </a:cubicBezTo>
                  <a:cubicBezTo>
                    <a:pt x="30946" y="13521"/>
                    <a:pt x="30999" y="13016"/>
                    <a:pt x="31026" y="12511"/>
                  </a:cubicBezTo>
                  <a:cubicBezTo>
                    <a:pt x="31238" y="9642"/>
                    <a:pt x="33522" y="7332"/>
                    <a:pt x="36418" y="7146"/>
                  </a:cubicBezTo>
                  <a:cubicBezTo>
                    <a:pt x="36922" y="7119"/>
                    <a:pt x="37427" y="7066"/>
                    <a:pt x="37932" y="7013"/>
                  </a:cubicBezTo>
                  <a:cubicBezTo>
                    <a:pt x="37427" y="6960"/>
                    <a:pt x="36922" y="6933"/>
                    <a:pt x="36418" y="6907"/>
                  </a:cubicBezTo>
                  <a:cubicBezTo>
                    <a:pt x="33522" y="6721"/>
                    <a:pt x="31212" y="4410"/>
                    <a:pt x="31026" y="1541"/>
                  </a:cubicBezTo>
                  <a:cubicBezTo>
                    <a:pt x="30999" y="1036"/>
                    <a:pt x="30946" y="532"/>
                    <a:pt x="30893" y="0"/>
                  </a:cubicBezTo>
                  <a:close/>
                  <a:moveTo>
                    <a:pt x="54772" y="0"/>
                  </a:moveTo>
                  <a:cubicBezTo>
                    <a:pt x="54719" y="532"/>
                    <a:pt x="54692" y="1036"/>
                    <a:pt x="54639" y="1541"/>
                  </a:cubicBezTo>
                  <a:cubicBezTo>
                    <a:pt x="54453" y="4410"/>
                    <a:pt x="52143" y="6694"/>
                    <a:pt x="49274" y="6880"/>
                  </a:cubicBezTo>
                  <a:cubicBezTo>
                    <a:pt x="48769" y="6933"/>
                    <a:pt x="48264" y="6986"/>
                    <a:pt x="47733" y="7013"/>
                  </a:cubicBezTo>
                  <a:cubicBezTo>
                    <a:pt x="48264" y="7066"/>
                    <a:pt x="48769" y="7119"/>
                    <a:pt x="49274" y="7146"/>
                  </a:cubicBezTo>
                  <a:cubicBezTo>
                    <a:pt x="52143" y="7332"/>
                    <a:pt x="54453" y="9642"/>
                    <a:pt x="54639" y="12511"/>
                  </a:cubicBezTo>
                  <a:cubicBezTo>
                    <a:pt x="54666" y="13016"/>
                    <a:pt x="54719" y="13521"/>
                    <a:pt x="54772" y="14025"/>
                  </a:cubicBezTo>
                  <a:cubicBezTo>
                    <a:pt x="54825" y="13521"/>
                    <a:pt x="54852" y="13016"/>
                    <a:pt x="54905" y="12511"/>
                  </a:cubicBezTo>
                  <a:cubicBezTo>
                    <a:pt x="55091" y="9616"/>
                    <a:pt x="57402" y="7332"/>
                    <a:pt x="60297" y="7146"/>
                  </a:cubicBezTo>
                  <a:cubicBezTo>
                    <a:pt x="60802" y="7119"/>
                    <a:pt x="61306" y="7066"/>
                    <a:pt x="61811" y="7013"/>
                  </a:cubicBezTo>
                  <a:cubicBezTo>
                    <a:pt x="61280" y="6986"/>
                    <a:pt x="60775" y="6933"/>
                    <a:pt x="60297" y="6907"/>
                  </a:cubicBezTo>
                  <a:cubicBezTo>
                    <a:pt x="57402" y="6721"/>
                    <a:pt x="55117" y="4410"/>
                    <a:pt x="54905" y="1541"/>
                  </a:cubicBezTo>
                  <a:cubicBezTo>
                    <a:pt x="54878" y="1036"/>
                    <a:pt x="54825" y="532"/>
                    <a:pt x="54772" y="0"/>
                  </a:cubicBezTo>
                  <a:close/>
                </a:path>
              </a:pathLst>
            </a:custGeom>
            <a:noFill/>
            <a:ln w="19050">
              <a:solidFill>
                <a:srgbClr val="ffffff"/>
              </a:solidFill>
              <a:round/>
            </a:ln>
          </p:spPr>
          <p:style>
            <a:lnRef idx="0"/>
            <a:fillRef idx="0"/>
            <a:effectRef idx="0"/>
            <a:fontRef idx="minor"/>
          </p:style>
          <p:txBody>
            <a:bodyPr tIns="91440" bIns="91440" anchor="ctr">
              <a:noAutofit/>
            </a:bodyPr>
            <a:p>
              <a:endParaRPr b="0" lang="uk-UA" sz="1400" spc="-1" strike="noStrike">
                <a:solidFill>
                  <a:srgbClr val="ffffff"/>
                </a:solidFill>
                <a:latin typeface="Arial"/>
              </a:endParaRPr>
            </a:p>
          </p:txBody>
        </p:sp>
        <p:sp>
          <p:nvSpPr>
            <p:cNvPr id="2090" name="Google Shape;151;p13"/>
            <p:cNvSpPr/>
            <p:nvPr/>
          </p:nvSpPr>
          <p:spPr>
            <a:xfrm>
              <a:off x="8229600" y="4449600"/>
              <a:ext cx="745920" cy="1305720"/>
            </a:xfrm>
            <a:custGeom>
              <a:avLst/>
              <a:gdLst>
                <a:gd name="textAreaLeft" fmla="*/ 0 w 745920"/>
                <a:gd name="textAreaRight" fmla="*/ 746280 w 745920"/>
                <a:gd name="textAreaTop" fmla="*/ 0 h 1305720"/>
                <a:gd name="textAreaBottom" fmla="*/ 1306080 h 1305720"/>
              </a:gdLst>
              <a:ahLst/>
              <a:rect l="textAreaLeft" t="textAreaTop" r="textAreaRight" b="textAreaBottom"/>
              <a:pathLst>
                <a:path w="29856" h="52248">
                  <a:moveTo>
                    <a:pt x="20668" y="8089"/>
                  </a:moveTo>
                  <a:cubicBezTo>
                    <a:pt x="20666" y="8116"/>
                    <a:pt x="20665" y="8144"/>
                    <a:pt x="20664" y="8171"/>
                  </a:cubicBezTo>
                  <a:cubicBezTo>
                    <a:pt x="20665" y="8144"/>
                    <a:pt x="20667" y="8116"/>
                    <a:pt x="20668" y="8089"/>
                  </a:cubicBezTo>
                  <a:close/>
                  <a:moveTo>
                    <a:pt x="24585" y="4346"/>
                  </a:moveTo>
                  <a:cubicBezTo>
                    <a:pt x="26590" y="4346"/>
                    <a:pt x="27886" y="4872"/>
                    <a:pt x="28285" y="5736"/>
                  </a:cubicBezTo>
                  <a:cubicBezTo>
                    <a:pt x="28913" y="7071"/>
                    <a:pt x="27420" y="9193"/>
                    <a:pt x="24671" y="11235"/>
                  </a:cubicBezTo>
                  <a:lnTo>
                    <a:pt x="24435" y="11235"/>
                  </a:lnTo>
                  <a:cubicBezTo>
                    <a:pt x="24042" y="11235"/>
                    <a:pt x="23571" y="11235"/>
                    <a:pt x="23099" y="11314"/>
                  </a:cubicBezTo>
                  <a:cubicBezTo>
                    <a:pt x="19642" y="11707"/>
                    <a:pt x="16185" y="12649"/>
                    <a:pt x="12885" y="14142"/>
                  </a:cubicBezTo>
                  <a:cubicBezTo>
                    <a:pt x="10136" y="15242"/>
                    <a:pt x="7464" y="16735"/>
                    <a:pt x="5029" y="18542"/>
                  </a:cubicBezTo>
                  <a:cubicBezTo>
                    <a:pt x="3222" y="18542"/>
                    <a:pt x="1965" y="18071"/>
                    <a:pt x="1572" y="17206"/>
                  </a:cubicBezTo>
                  <a:cubicBezTo>
                    <a:pt x="550" y="14849"/>
                    <a:pt x="5814" y="10292"/>
                    <a:pt x="13043" y="7150"/>
                  </a:cubicBezTo>
                  <a:cubicBezTo>
                    <a:pt x="15085" y="6286"/>
                    <a:pt x="17128" y="5578"/>
                    <a:pt x="19249" y="5107"/>
                  </a:cubicBezTo>
                  <a:cubicBezTo>
                    <a:pt x="20170" y="5798"/>
                    <a:pt x="20716" y="6938"/>
                    <a:pt x="20668" y="8089"/>
                  </a:cubicBezTo>
                  <a:lnTo>
                    <a:pt x="20668" y="8089"/>
                  </a:lnTo>
                  <a:cubicBezTo>
                    <a:pt x="20775" y="6395"/>
                    <a:pt x="21790" y="4941"/>
                    <a:pt x="23413" y="4400"/>
                  </a:cubicBezTo>
                  <a:cubicBezTo>
                    <a:pt x="23827" y="4363"/>
                    <a:pt x="24218" y="4346"/>
                    <a:pt x="24585" y="4346"/>
                  </a:cubicBezTo>
                  <a:close/>
                  <a:moveTo>
                    <a:pt x="24121" y="11707"/>
                  </a:moveTo>
                  <a:cubicBezTo>
                    <a:pt x="21842" y="13278"/>
                    <a:pt x="19407" y="14692"/>
                    <a:pt x="16814" y="15792"/>
                  </a:cubicBezTo>
                  <a:cubicBezTo>
                    <a:pt x="13278" y="17364"/>
                    <a:pt x="9586" y="18306"/>
                    <a:pt x="5736" y="18542"/>
                  </a:cubicBezTo>
                  <a:cubicBezTo>
                    <a:pt x="8014" y="16971"/>
                    <a:pt x="10528" y="15556"/>
                    <a:pt x="13121" y="14457"/>
                  </a:cubicBezTo>
                  <a:cubicBezTo>
                    <a:pt x="16264" y="13042"/>
                    <a:pt x="19721" y="12100"/>
                    <a:pt x="23178" y="11707"/>
                  </a:cubicBezTo>
                  <a:close/>
                  <a:moveTo>
                    <a:pt x="24828" y="11707"/>
                  </a:moveTo>
                  <a:cubicBezTo>
                    <a:pt x="26713" y="11785"/>
                    <a:pt x="27970" y="12257"/>
                    <a:pt x="28285" y="13121"/>
                  </a:cubicBezTo>
                  <a:cubicBezTo>
                    <a:pt x="28835" y="14457"/>
                    <a:pt x="27420" y="16499"/>
                    <a:pt x="24671" y="18621"/>
                  </a:cubicBezTo>
                  <a:lnTo>
                    <a:pt x="24435" y="18621"/>
                  </a:lnTo>
                  <a:cubicBezTo>
                    <a:pt x="24042" y="18621"/>
                    <a:pt x="23571" y="18699"/>
                    <a:pt x="23099" y="18699"/>
                  </a:cubicBezTo>
                  <a:cubicBezTo>
                    <a:pt x="19564" y="19092"/>
                    <a:pt x="16185" y="20035"/>
                    <a:pt x="12885" y="21528"/>
                  </a:cubicBezTo>
                  <a:cubicBezTo>
                    <a:pt x="10136" y="22628"/>
                    <a:pt x="7464" y="24120"/>
                    <a:pt x="5029" y="25927"/>
                  </a:cubicBezTo>
                  <a:cubicBezTo>
                    <a:pt x="3222" y="25849"/>
                    <a:pt x="1965" y="25377"/>
                    <a:pt x="1572" y="24592"/>
                  </a:cubicBezTo>
                  <a:cubicBezTo>
                    <a:pt x="943" y="23256"/>
                    <a:pt x="2436" y="21135"/>
                    <a:pt x="5186" y="19092"/>
                  </a:cubicBezTo>
                  <a:cubicBezTo>
                    <a:pt x="8093" y="19092"/>
                    <a:pt x="12414" y="18149"/>
                    <a:pt x="16971" y="16185"/>
                  </a:cubicBezTo>
                  <a:cubicBezTo>
                    <a:pt x="19721" y="15007"/>
                    <a:pt x="22392" y="13514"/>
                    <a:pt x="24828" y="11707"/>
                  </a:cubicBezTo>
                  <a:close/>
                  <a:moveTo>
                    <a:pt x="24121" y="19092"/>
                  </a:moveTo>
                  <a:cubicBezTo>
                    <a:pt x="21842" y="20663"/>
                    <a:pt x="19407" y="22078"/>
                    <a:pt x="16814" y="23178"/>
                  </a:cubicBezTo>
                  <a:cubicBezTo>
                    <a:pt x="13278" y="24749"/>
                    <a:pt x="9586" y="25692"/>
                    <a:pt x="5736" y="25927"/>
                  </a:cubicBezTo>
                  <a:cubicBezTo>
                    <a:pt x="8014" y="24356"/>
                    <a:pt x="10528" y="22942"/>
                    <a:pt x="13121" y="21842"/>
                  </a:cubicBezTo>
                  <a:cubicBezTo>
                    <a:pt x="16264" y="20428"/>
                    <a:pt x="19721" y="19485"/>
                    <a:pt x="23178" y="19092"/>
                  </a:cubicBezTo>
                  <a:close/>
                  <a:moveTo>
                    <a:pt x="24042" y="26399"/>
                  </a:moveTo>
                  <a:lnTo>
                    <a:pt x="24042" y="26477"/>
                  </a:lnTo>
                  <a:cubicBezTo>
                    <a:pt x="21764" y="28049"/>
                    <a:pt x="19328" y="29384"/>
                    <a:pt x="16814" y="30484"/>
                  </a:cubicBezTo>
                  <a:cubicBezTo>
                    <a:pt x="13278" y="31977"/>
                    <a:pt x="9586" y="32998"/>
                    <a:pt x="5814" y="33234"/>
                  </a:cubicBezTo>
                  <a:cubicBezTo>
                    <a:pt x="8093" y="31663"/>
                    <a:pt x="10528" y="30249"/>
                    <a:pt x="13043" y="29227"/>
                  </a:cubicBezTo>
                  <a:cubicBezTo>
                    <a:pt x="16264" y="27734"/>
                    <a:pt x="19642" y="26870"/>
                    <a:pt x="23178" y="26477"/>
                  </a:cubicBezTo>
                  <a:cubicBezTo>
                    <a:pt x="23492" y="26399"/>
                    <a:pt x="23806" y="26399"/>
                    <a:pt x="24042" y="26399"/>
                  </a:cubicBezTo>
                  <a:close/>
                  <a:moveTo>
                    <a:pt x="24828" y="19092"/>
                  </a:moveTo>
                  <a:cubicBezTo>
                    <a:pt x="26713" y="19092"/>
                    <a:pt x="27970" y="19642"/>
                    <a:pt x="28285" y="20428"/>
                  </a:cubicBezTo>
                  <a:cubicBezTo>
                    <a:pt x="28835" y="21842"/>
                    <a:pt x="27420" y="23885"/>
                    <a:pt x="24592" y="26006"/>
                  </a:cubicBezTo>
                  <a:lnTo>
                    <a:pt x="24435" y="26006"/>
                  </a:lnTo>
                  <a:cubicBezTo>
                    <a:pt x="24042" y="26006"/>
                    <a:pt x="23571" y="26006"/>
                    <a:pt x="23099" y="26085"/>
                  </a:cubicBezTo>
                  <a:cubicBezTo>
                    <a:pt x="19564" y="26477"/>
                    <a:pt x="16185" y="27420"/>
                    <a:pt x="12885" y="28913"/>
                  </a:cubicBezTo>
                  <a:cubicBezTo>
                    <a:pt x="10136" y="30013"/>
                    <a:pt x="7464" y="31506"/>
                    <a:pt x="5029" y="33313"/>
                  </a:cubicBezTo>
                  <a:cubicBezTo>
                    <a:pt x="3222" y="33156"/>
                    <a:pt x="1965" y="32763"/>
                    <a:pt x="1572" y="31820"/>
                  </a:cubicBezTo>
                  <a:lnTo>
                    <a:pt x="1572" y="31899"/>
                  </a:lnTo>
                  <a:cubicBezTo>
                    <a:pt x="943" y="30563"/>
                    <a:pt x="2436" y="28520"/>
                    <a:pt x="5186" y="26399"/>
                  </a:cubicBezTo>
                  <a:cubicBezTo>
                    <a:pt x="5290" y="26402"/>
                    <a:pt x="5396" y="26403"/>
                    <a:pt x="5503" y="26403"/>
                  </a:cubicBezTo>
                  <a:cubicBezTo>
                    <a:pt x="8403" y="26403"/>
                    <a:pt x="12577" y="25386"/>
                    <a:pt x="16971" y="23492"/>
                  </a:cubicBezTo>
                  <a:cubicBezTo>
                    <a:pt x="19721" y="22392"/>
                    <a:pt x="22392" y="20899"/>
                    <a:pt x="24828" y="19092"/>
                  </a:cubicBezTo>
                  <a:close/>
                  <a:moveTo>
                    <a:pt x="24121" y="33784"/>
                  </a:moveTo>
                  <a:cubicBezTo>
                    <a:pt x="21842" y="35434"/>
                    <a:pt x="19328" y="36770"/>
                    <a:pt x="16735" y="37870"/>
                  </a:cubicBezTo>
                  <a:cubicBezTo>
                    <a:pt x="13314" y="39425"/>
                    <a:pt x="9662" y="40364"/>
                    <a:pt x="5855" y="40612"/>
                  </a:cubicBezTo>
                  <a:lnTo>
                    <a:pt x="5855" y="40612"/>
                  </a:lnTo>
                  <a:cubicBezTo>
                    <a:pt x="8099" y="38999"/>
                    <a:pt x="10495" y="37615"/>
                    <a:pt x="13043" y="36534"/>
                  </a:cubicBezTo>
                  <a:cubicBezTo>
                    <a:pt x="16264" y="35120"/>
                    <a:pt x="19642" y="34177"/>
                    <a:pt x="23099" y="33784"/>
                  </a:cubicBezTo>
                  <a:close/>
                  <a:moveTo>
                    <a:pt x="24828" y="26399"/>
                  </a:moveTo>
                  <a:cubicBezTo>
                    <a:pt x="26713" y="26399"/>
                    <a:pt x="27970" y="26949"/>
                    <a:pt x="28363" y="27813"/>
                  </a:cubicBezTo>
                  <a:cubicBezTo>
                    <a:pt x="28913" y="29149"/>
                    <a:pt x="27420" y="31191"/>
                    <a:pt x="24671" y="33313"/>
                  </a:cubicBezTo>
                  <a:lnTo>
                    <a:pt x="24671" y="33391"/>
                  </a:lnTo>
                  <a:lnTo>
                    <a:pt x="23099" y="33391"/>
                  </a:lnTo>
                  <a:cubicBezTo>
                    <a:pt x="19564" y="33784"/>
                    <a:pt x="16107" y="34727"/>
                    <a:pt x="12885" y="36141"/>
                  </a:cubicBezTo>
                  <a:cubicBezTo>
                    <a:pt x="10136" y="37320"/>
                    <a:pt x="7464" y="38812"/>
                    <a:pt x="5029" y="40620"/>
                  </a:cubicBezTo>
                  <a:cubicBezTo>
                    <a:pt x="3222" y="40541"/>
                    <a:pt x="1965" y="40148"/>
                    <a:pt x="1572" y="39205"/>
                  </a:cubicBezTo>
                  <a:cubicBezTo>
                    <a:pt x="1022" y="37870"/>
                    <a:pt x="2515" y="35748"/>
                    <a:pt x="5264" y="33706"/>
                  </a:cubicBezTo>
                  <a:cubicBezTo>
                    <a:pt x="8171" y="33706"/>
                    <a:pt x="12493" y="32763"/>
                    <a:pt x="16971" y="30799"/>
                  </a:cubicBezTo>
                  <a:cubicBezTo>
                    <a:pt x="19799" y="29699"/>
                    <a:pt x="22392" y="28206"/>
                    <a:pt x="24828" y="26399"/>
                  </a:cubicBezTo>
                  <a:close/>
                  <a:moveTo>
                    <a:pt x="24828" y="33784"/>
                  </a:moveTo>
                  <a:cubicBezTo>
                    <a:pt x="26792" y="33784"/>
                    <a:pt x="27970" y="34256"/>
                    <a:pt x="28285" y="35120"/>
                  </a:cubicBezTo>
                  <a:lnTo>
                    <a:pt x="28285" y="35198"/>
                  </a:lnTo>
                  <a:cubicBezTo>
                    <a:pt x="29306" y="37555"/>
                    <a:pt x="24042" y="42034"/>
                    <a:pt x="16814" y="45176"/>
                  </a:cubicBezTo>
                  <a:cubicBezTo>
                    <a:pt x="14457" y="46198"/>
                    <a:pt x="12021" y="46983"/>
                    <a:pt x="9507" y="47533"/>
                  </a:cubicBezTo>
                  <a:cubicBezTo>
                    <a:pt x="8407" y="46748"/>
                    <a:pt x="7700" y="45491"/>
                    <a:pt x="7700" y="44155"/>
                  </a:cubicBezTo>
                  <a:cubicBezTo>
                    <a:pt x="7700" y="45884"/>
                    <a:pt x="6600" y="47455"/>
                    <a:pt x="4950" y="48005"/>
                  </a:cubicBezTo>
                  <a:cubicBezTo>
                    <a:pt x="3222" y="47926"/>
                    <a:pt x="1965" y="47455"/>
                    <a:pt x="1572" y="46591"/>
                  </a:cubicBezTo>
                  <a:cubicBezTo>
                    <a:pt x="943" y="45255"/>
                    <a:pt x="2436" y="43212"/>
                    <a:pt x="5186" y="41091"/>
                  </a:cubicBezTo>
                  <a:cubicBezTo>
                    <a:pt x="5290" y="41094"/>
                    <a:pt x="5396" y="41095"/>
                    <a:pt x="5504" y="41095"/>
                  </a:cubicBezTo>
                  <a:cubicBezTo>
                    <a:pt x="8403" y="41095"/>
                    <a:pt x="12577" y="40081"/>
                    <a:pt x="16971" y="38262"/>
                  </a:cubicBezTo>
                  <a:cubicBezTo>
                    <a:pt x="19721" y="37084"/>
                    <a:pt x="22392" y="35591"/>
                    <a:pt x="24828" y="33784"/>
                  </a:cubicBezTo>
                  <a:close/>
                  <a:moveTo>
                    <a:pt x="20742" y="0"/>
                  </a:moveTo>
                  <a:cubicBezTo>
                    <a:pt x="20742" y="2279"/>
                    <a:pt x="18935" y="4086"/>
                    <a:pt x="16657" y="4086"/>
                  </a:cubicBezTo>
                  <a:cubicBezTo>
                    <a:pt x="17442" y="4086"/>
                    <a:pt x="18149" y="4243"/>
                    <a:pt x="18857" y="4714"/>
                  </a:cubicBezTo>
                  <a:cubicBezTo>
                    <a:pt x="16814" y="5186"/>
                    <a:pt x="14850" y="5893"/>
                    <a:pt x="12964" y="6678"/>
                  </a:cubicBezTo>
                  <a:cubicBezTo>
                    <a:pt x="5186" y="10057"/>
                    <a:pt x="0" y="14771"/>
                    <a:pt x="1257" y="17364"/>
                  </a:cubicBezTo>
                  <a:cubicBezTo>
                    <a:pt x="1650" y="18306"/>
                    <a:pt x="2829" y="18856"/>
                    <a:pt x="4557" y="19013"/>
                  </a:cubicBezTo>
                  <a:cubicBezTo>
                    <a:pt x="1886" y="21135"/>
                    <a:pt x="629" y="23178"/>
                    <a:pt x="1257" y="24670"/>
                  </a:cubicBezTo>
                  <a:cubicBezTo>
                    <a:pt x="1650" y="25613"/>
                    <a:pt x="2829" y="26163"/>
                    <a:pt x="4557" y="26320"/>
                  </a:cubicBezTo>
                  <a:cubicBezTo>
                    <a:pt x="1886" y="28442"/>
                    <a:pt x="629" y="30563"/>
                    <a:pt x="1257" y="31977"/>
                  </a:cubicBezTo>
                  <a:cubicBezTo>
                    <a:pt x="1650" y="32998"/>
                    <a:pt x="2829" y="33470"/>
                    <a:pt x="4557" y="33627"/>
                  </a:cubicBezTo>
                  <a:cubicBezTo>
                    <a:pt x="1965" y="35748"/>
                    <a:pt x="550" y="37870"/>
                    <a:pt x="1257" y="39362"/>
                  </a:cubicBezTo>
                  <a:cubicBezTo>
                    <a:pt x="1650" y="40384"/>
                    <a:pt x="2829" y="40855"/>
                    <a:pt x="4557" y="41012"/>
                  </a:cubicBezTo>
                  <a:cubicBezTo>
                    <a:pt x="1886" y="43134"/>
                    <a:pt x="629" y="45255"/>
                    <a:pt x="1257" y="46669"/>
                  </a:cubicBezTo>
                  <a:cubicBezTo>
                    <a:pt x="1650" y="47769"/>
                    <a:pt x="2986" y="48319"/>
                    <a:pt x="4950" y="48398"/>
                  </a:cubicBezTo>
                  <a:cubicBezTo>
                    <a:pt x="6600" y="48948"/>
                    <a:pt x="7779" y="50440"/>
                    <a:pt x="7779" y="52248"/>
                  </a:cubicBezTo>
                  <a:cubicBezTo>
                    <a:pt x="7779" y="49969"/>
                    <a:pt x="9586" y="48162"/>
                    <a:pt x="11864" y="48162"/>
                  </a:cubicBezTo>
                  <a:cubicBezTo>
                    <a:pt x="11236" y="48162"/>
                    <a:pt x="10686" y="48005"/>
                    <a:pt x="10136" y="47769"/>
                  </a:cubicBezTo>
                  <a:cubicBezTo>
                    <a:pt x="12493" y="47219"/>
                    <a:pt x="14771" y="46512"/>
                    <a:pt x="17050" y="45569"/>
                  </a:cubicBezTo>
                  <a:cubicBezTo>
                    <a:pt x="24671" y="42269"/>
                    <a:pt x="29856" y="37634"/>
                    <a:pt x="28756" y="34963"/>
                  </a:cubicBezTo>
                  <a:cubicBezTo>
                    <a:pt x="28285" y="34020"/>
                    <a:pt x="27185" y="33470"/>
                    <a:pt x="25378" y="33313"/>
                  </a:cubicBezTo>
                  <a:cubicBezTo>
                    <a:pt x="27970" y="31191"/>
                    <a:pt x="29306" y="29070"/>
                    <a:pt x="28756" y="27656"/>
                  </a:cubicBezTo>
                  <a:cubicBezTo>
                    <a:pt x="28285" y="26635"/>
                    <a:pt x="27106" y="26163"/>
                    <a:pt x="25378" y="26006"/>
                  </a:cubicBezTo>
                  <a:cubicBezTo>
                    <a:pt x="28049" y="23885"/>
                    <a:pt x="29385" y="21763"/>
                    <a:pt x="28756" y="20271"/>
                  </a:cubicBezTo>
                  <a:cubicBezTo>
                    <a:pt x="28285" y="19328"/>
                    <a:pt x="27185" y="18778"/>
                    <a:pt x="25378" y="18621"/>
                  </a:cubicBezTo>
                  <a:cubicBezTo>
                    <a:pt x="28049" y="16499"/>
                    <a:pt x="29306" y="14378"/>
                    <a:pt x="28756" y="12964"/>
                  </a:cubicBezTo>
                  <a:cubicBezTo>
                    <a:pt x="28285" y="11942"/>
                    <a:pt x="27185" y="11392"/>
                    <a:pt x="25378" y="11314"/>
                  </a:cubicBezTo>
                  <a:cubicBezTo>
                    <a:pt x="28049" y="9193"/>
                    <a:pt x="29306" y="7071"/>
                    <a:pt x="28756" y="5578"/>
                  </a:cubicBezTo>
                  <a:cubicBezTo>
                    <a:pt x="28285" y="4478"/>
                    <a:pt x="26792" y="3929"/>
                    <a:pt x="24513" y="3929"/>
                  </a:cubicBezTo>
                  <a:lnTo>
                    <a:pt x="23649" y="3929"/>
                  </a:lnTo>
                  <a:cubicBezTo>
                    <a:pt x="21921" y="3379"/>
                    <a:pt x="20742" y="1807"/>
                    <a:pt x="20742" y="0"/>
                  </a:cubicBezTo>
                  <a:close/>
                </a:path>
              </a:pathLst>
            </a:custGeom>
            <a:solidFill>
              <a:schemeClr val="lt1"/>
            </a:solidFill>
            <a:ln w="9525">
              <a:solidFill>
                <a:srgbClr val="ffffff"/>
              </a:solidFill>
              <a:round/>
            </a:ln>
          </p:spPr>
          <p:style>
            <a:lnRef idx="0"/>
            <a:fillRef idx="0"/>
            <a:effectRef idx="0"/>
            <a:fontRef idx="minor"/>
          </p:style>
          <p:txBody>
            <a:bodyPr tIns="91440" bIns="91440" anchor="ctr">
              <a:noAutofit/>
            </a:bodyPr>
            <a:p>
              <a:endParaRPr b="0" lang="uk-UA" sz="1400" spc="-1" strike="noStrike">
                <a:solidFill>
                  <a:srgbClr val="000000"/>
                </a:solidFill>
                <a:latin typeface="Arial"/>
              </a:endParaRPr>
            </a:p>
          </p:txBody>
        </p:sp>
        <p:sp>
          <p:nvSpPr>
            <p:cNvPr id="2091" name="Google Shape;152;p13"/>
            <p:cNvSpPr/>
            <p:nvPr/>
          </p:nvSpPr>
          <p:spPr>
            <a:xfrm>
              <a:off x="-518760" y="297720"/>
              <a:ext cx="1021320" cy="1018080"/>
            </a:xfrm>
            <a:custGeom>
              <a:avLst/>
              <a:gdLst>
                <a:gd name="textAreaLeft" fmla="*/ 0 w 1021320"/>
                <a:gd name="textAreaRight" fmla="*/ 1021680 w 1021320"/>
                <a:gd name="textAreaTop" fmla="*/ 0 h 1018080"/>
                <a:gd name="textAreaBottom" fmla="*/ 1018440 h 1018080"/>
              </a:gdLst>
              <a:ahLst/>
              <a:rect l="textAreaLeft" t="textAreaTop" r="textAreaRight" b="textAreaBottom"/>
              <a:pathLst>
                <a:path w="52484" h="52327">
                  <a:moveTo>
                    <a:pt x="23885" y="79"/>
                  </a:moveTo>
                  <a:lnTo>
                    <a:pt x="22706" y="158"/>
                  </a:lnTo>
                  <a:lnTo>
                    <a:pt x="24435" y="16500"/>
                  </a:lnTo>
                  <a:lnTo>
                    <a:pt x="25613" y="16421"/>
                  </a:lnTo>
                  <a:lnTo>
                    <a:pt x="23885" y="79"/>
                  </a:lnTo>
                  <a:close/>
                  <a:moveTo>
                    <a:pt x="28206" y="1"/>
                  </a:moveTo>
                  <a:lnTo>
                    <a:pt x="26477" y="16343"/>
                  </a:lnTo>
                  <a:lnTo>
                    <a:pt x="27735" y="16500"/>
                  </a:lnTo>
                  <a:lnTo>
                    <a:pt x="29463" y="158"/>
                  </a:lnTo>
                  <a:lnTo>
                    <a:pt x="28206" y="1"/>
                  </a:lnTo>
                  <a:close/>
                  <a:moveTo>
                    <a:pt x="33549" y="944"/>
                  </a:moveTo>
                  <a:lnTo>
                    <a:pt x="28520" y="16657"/>
                  </a:lnTo>
                  <a:lnTo>
                    <a:pt x="29699" y="16971"/>
                  </a:lnTo>
                  <a:lnTo>
                    <a:pt x="34727" y="1336"/>
                  </a:lnTo>
                  <a:lnTo>
                    <a:pt x="33549" y="944"/>
                  </a:lnTo>
                  <a:close/>
                  <a:moveTo>
                    <a:pt x="18542" y="1101"/>
                  </a:moveTo>
                  <a:lnTo>
                    <a:pt x="17364" y="1494"/>
                  </a:lnTo>
                  <a:lnTo>
                    <a:pt x="22470" y="17207"/>
                  </a:lnTo>
                  <a:lnTo>
                    <a:pt x="23649" y="16814"/>
                  </a:lnTo>
                  <a:lnTo>
                    <a:pt x="18542" y="1101"/>
                  </a:lnTo>
                  <a:close/>
                  <a:moveTo>
                    <a:pt x="38655" y="3065"/>
                  </a:moveTo>
                  <a:lnTo>
                    <a:pt x="30406" y="17286"/>
                  </a:lnTo>
                  <a:lnTo>
                    <a:pt x="31506" y="17914"/>
                  </a:lnTo>
                  <a:lnTo>
                    <a:pt x="39755" y="3693"/>
                  </a:lnTo>
                  <a:lnTo>
                    <a:pt x="38655" y="3065"/>
                  </a:lnTo>
                  <a:close/>
                  <a:moveTo>
                    <a:pt x="13514" y="3301"/>
                  </a:moveTo>
                  <a:lnTo>
                    <a:pt x="12414" y="3851"/>
                  </a:lnTo>
                  <a:lnTo>
                    <a:pt x="20585" y="18150"/>
                  </a:lnTo>
                  <a:lnTo>
                    <a:pt x="21685" y="17521"/>
                  </a:lnTo>
                  <a:lnTo>
                    <a:pt x="13514" y="3301"/>
                  </a:lnTo>
                  <a:close/>
                  <a:moveTo>
                    <a:pt x="43212" y="6129"/>
                  </a:moveTo>
                  <a:lnTo>
                    <a:pt x="32213" y="18386"/>
                  </a:lnTo>
                  <a:lnTo>
                    <a:pt x="33077" y="19171"/>
                  </a:lnTo>
                  <a:lnTo>
                    <a:pt x="44155" y="6993"/>
                  </a:lnTo>
                  <a:lnTo>
                    <a:pt x="43212" y="6129"/>
                  </a:lnTo>
                  <a:close/>
                  <a:moveTo>
                    <a:pt x="8957" y="6443"/>
                  </a:moveTo>
                  <a:lnTo>
                    <a:pt x="8014" y="7229"/>
                  </a:lnTo>
                  <a:lnTo>
                    <a:pt x="19092" y="19486"/>
                  </a:lnTo>
                  <a:lnTo>
                    <a:pt x="20035" y="18621"/>
                  </a:lnTo>
                  <a:lnTo>
                    <a:pt x="8957" y="6443"/>
                  </a:lnTo>
                  <a:close/>
                  <a:moveTo>
                    <a:pt x="46984" y="10136"/>
                  </a:moveTo>
                  <a:lnTo>
                    <a:pt x="33706" y="19721"/>
                  </a:lnTo>
                  <a:lnTo>
                    <a:pt x="34413" y="20743"/>
                  </a:lnTo>
                  <a:lnTo>
                    <a:pt x="47769" y="11079"/>
                  </a:lnTo>
                  <a:lnTo>
                    <a:pt x="46984" y="10136"/>
                  </a:lnTo>
                  <a:close/>
                  <a:moveTo>
                    <a:pt x="5264" y="10450"/>
                  </a:moveTo>
                  <a:lnTo>
                    <a:pt x="4479" y="11393"/>
                  </a:lnTo>
                  <a:lnTo>
                    <a:pt x="17835" y="21135"/>
                  </a:lnTo>
                  <a:lnTo>
                    <a:pt x="18542" y="20114"/>
                  </a:lnTo>
                  <a:lnTo>
                    <a:pt x="5264" y="10450"/>
                  </a:lnTo>
                  <a:close/>
                  <a:moveTo>
                    <a:pt x="49891" y="14771"/>
                  </a:moveTo>
                  <a:lnTo>
                    <a:pt x="34884" y="21450"/>
                  </a:lnTo>
                  <a:lnTo>
                    <a:pt x="35356" y="22628"/>
                  </a:lnTo>
                  <a:lnTo>
                    <a:pt x="50441" y="15871"/>
                  </a:lnTo>
                  <a:lnTo>
                    <a:pt x="49891" y="14771"/>
                  </a:lnTo>
                  <a:close/>
                  <a:moveTo>
                    <a:pt x="2436" y="15164"/>
                  </a:moveTo>
                  <a:lnTo>
                    <a:pt x="1964" y="16264"/>
                  </a:lnTo>
                  <a:lnTo>
                    <a:pt x="16971" y="22942"/>
                  </a:lnTo>
                  <a:lnTo>
                    <a:pt x="17442" y="21843"/>
                  </a:lnTo>
                  <a:lnTo>
                    <a:pt x="2436" y="15164"/>
                  </a:lnTo>
                  <a:close/>
                  <a:moveTo>
                    <a:pt x="51776" y="19878"/>
                  </a:moveTo>
                  <a:lnTo>
                    <a:pt x="35670" y="23335"/>
                  </a:lnTo>
                  <a:lnTo>
                    <a:pt x="35906" y="24592"/>
                  </a:lnTo>
                  <a:lnTo>
                    <a:pt x="52012" y="21135"/>
                  </a:lnTo>
                  <a:lnTo>
                    <a:pt x="51776" y="19878"/>
                  </a:lnTo>
                  <a:close/>
                  <a:moveTo>
                    <a:pt x="629" y="20350"/>
                  </a:moveTo>
                  <a:lnTo>
                    <a:pt x="393" y="21528"/>
                  </a:lnTo>
                  <a:lnTo>
                    <a:pt x="16499" y="24985"/>
                  </a:lnTo>
                  <a:lnTo>
                    <a:pt x="16814" y="23728"/>
                  </a:lnTo>
                  <a:lnTo>
                    <a:pt x="629" y="20350"/>
                  </a:lnTo>
                  <a:close/>
                  <a:moveTo>
                    <a:pt x="36063" y="25300"/>
                  </a:moveTo>
                  <a:lnTo>
                    <a:pt x="36063" y="26635"/>
                  </a:lnTo>
                  <a:lnTo>
                    <a:pt x="52483" y="26635"/>
                  </a:lnTo>
                  <a:lnTo>
                    <a:pt x="52483" y="25378"/>
                  </a:lnTo>
                  <a:lnTo>
                    <a:pt x="36063" y="25300"/>
                  </a:lnTo>
                  <a:close/>
                  <a:moveTo>
                    <a:pt x="0" y="25771"/>
                  </a:moveTo>
                  <a:lnTo>
                    <a:pt x="0" y="27028"/>
                  </a:lnTo>
                  <a:lnTo>
                    <a:pt x="16421" y="27028"/>
                  </a:lnTo>
                  <a:lnTo>
                    <a:pt x="16499" y="25771"/>
                  </a:lnTo>
                  <a:close/>
                  <a:moveTo>
                    <a:pt x="35984" y="27421"/>
                  </a:moveTo>
                  <a:lnTo>
                    <a:pt x="35748" y="28599"/>
                  </a:lnTo>
                  <a:lnTo>
                    <a:pt x="51855" y="32056"/>
                  </a:lnTo>
                  <a:lnTo>
                    <a:pt x="52090" y="30799"/>
                  </a:lnTo>
                  <a:lnTo>
                    <a:pt x="35984" y="27421"/>
                  </a:lnTo>
                  <a:close/>
                  <a:moveTo>
                    <a:pt x="16578" y="27814"/>
                  </a:moveTo>
                  <a:lnTo>
                    <a:pt x="472" y="31192"/>
                  </a:lnTo>
                  <a:lnTo>
                    <a:pt x="707" y="32449"/>
                  </a:lnTo>
                  <a:lnTo>
                    <a:pt x="16814" y="28992"/>
                  </a:lnTo>
                  <a:lnTo>
                    <a:pt x="16578" y="27814"/>
                  </a:lnTo>
                  <a:close/>
                  <a:moveTo>
                    <a:pt x="35513" y="29385"/>
                  </a:moveTo>
                  <a:lnTo>
                    <a:pt x="35041" y="30485"/>
                  </a:lnTo>
                  <a:lnTo>
                    <a:pt x="50048" y="37242"/>
                  </a:lnTo>
                  <a:lnTo>
                    <a:pt x="50598" y="36063"/>
                  </a:lnTo>
                  <a:lnTo>
                    <a:pt x="35513" y="29385"/>
                  </a:lnTo>
                  <a:close/>
                  <a:moveTo>
                    <a:pt x="17128" y="29778"/>
                  </a:moveTo>
                  <a:lnTo>
                    <a:pt x="2122" y="36456"/>
                  </a:lnTo>
                  <a:lnTo>
                    <a:pt x="2593" y="37556"/>
                  </a:lnTo>
                  <a:lnTo>
                    <a:pt x="17678" y="30956"/>
                  </a:lnTo>
                  <a:lnTo>
                    <a:pt x="17128" y="29778"/>
                  </a:lnTo>
                  <a:close/>
                  <a:moveTo>
                    <a:pt x="34648" y="31271"/>
                  </a:moveTo>
                  <a:lnTo>
                    <a:pt x="33863" y="32292"/>
                  </a:lnTo>
                  <a:lnTo>
                    <a:pt x="47219" y="41956"/>
                  </a:lnTo>
                  <a:lnTo>
                    <a:pt x="47926" y="40934"/>
                  </a:lnTo>
                  <a:lnTo>
                    <a:pt x="34648" y="31271"/>
                  </a:lnTo>
                  <a:close/>
                  <a:moveTo>
                    <a:pt x="18149" y="31585"/>
                  </a:moveTo>
                  <a:lnTo>
                    <a:pt x="4714" y="41249"/>
                  </a:lnTo>
                  <a:lnTo>
                    <a:pt x="5500" y="42270"/>
                  </a:lnTo>
                  <a:lnTo>
                    <a:pt x="18778" y="32528"/>
                  </a:lnTo>
                  <a:lnTo>
                    <a:pt x="18149" y="31585"/>
                  </a:lnTo>
                  <a:close/>
                  <a:moveTo>
                    <a:pt x="33470" y="32921"/>
                  </a:moveTo>
                  <a:lnTo>
                    <a:pt x="32449" y="33706"/>
                  </a:lnTo>
                  <a:lnTo>
                    <a:pt x="43527" y="45963"/>
                  </a:lnTo>
                  <a:lnTo>
                    <a:pt x="44469" y="45099"/>
                  </a:lnTo>
                  <a:lnTo>
                    <a:pt x="33470" y="32921"/>
                  </a:lnTo>
                  <a:close/>
                  <a:moveTo>
                    <a:pt x="19406" y="33156"/>
                  </a:moveTo>
                  <a:lnTo>
                    <a:pt x="8328" y="45413"/>
                  </a:lnTo>
                  <a:lnTo>
                    <a:pt x="9271" y="46198"/>
                  </a:lnTo>
                  <a:lnTo>
                    <a:pt x="20349" y="34021"/>
                  </a:lnTo>
                  <a:lnTo>
                    <a:pt x="19406" y="33156"/>
                  </a:lnTo>
                  <a:close/>
                  <a:moveTo>
                    <a:pt x="31899" y="34256"/>
                  </a:moveTo>
                  <a:lnTo>
                    <a:pt x="30799" y="34885"/>
                  </a:lnTo>
                  <a:lnTo>
                    <a:pt x="39048" y="49105"/>
                  </a:lnTo>
                  <a:lnTo>
                    <a:pt x="40148" y="48477"/>
                  </a:lnTo>
                  <a:lnTo>
                    <a:pt x="31899" y="34256"/>
                  </a:lnTo>
                  <a:close/>
                  <a:moveTo>
                    <a:pt x="20978" y="34413"/>
                  </a:moveTo>
                  <a:lnTo>
                    <a:pt x="12728" y="48713"/>
                  </a:lnTo>
                  <a:lnTo>
                    <a:pt x="13828" y="49341"/>
                  </a:lnTo>
                  <a:lnTo>
                    <a:pt x="22078" y="35042"/>
                  </a:lnTo>
                  <a:lnTo>
                    <a:pt x="20978" y="34413"/>
                  </a:lnTo>
                  <a:close/>
                  <a:moveTo>
                    <a:pt x="30092" y="35199"/>
                  </a:moveTo>
                  <a:lnTo>
                    <a:pt x="28834" y="35592"/>
                  </a:lnTo>
                  <a:lnTo>
                    <a:pt x="33941" y="51227"/>
                  </a:lnTo>
                  <a:lnTo>
                    <a:pt x="35120" y="50834"/>
                  </a:lnTo>
                  <a:lnTo>
                    <a:pt x="30092" y="35199"/>
                  </a:lnTo>
                  <a:close/>
                  <a:moveTo>
                    <a:pt x="22863" y="35356"/>
                  </a:moveTo>
                  <a:lnTo>
                    <a:pt x="17756" y="50991"/>
                  </a:lnTo>
                  <a:lnTo>
                    <a:pt x="18935" y="51384"/>
                  </a:lnTo>
                  <a:lnTo>
                    <a:pt x="24042" y="35749"/>
                  </a:lnTo>
                  <a:lnTo>
                    <a:pt x="22863" y="35356"/>
                  </a:lnTo>
                  <a:close/>
                  <a:moveTo>
                    <a:pt x="24828" y="35828"/>
                  </a:moveTo>
                  <a:lnTo>
                    <a:pt x="23099" y="52248"/>
                  </a:lnTo>
                  <a:lnTo>
                    <a:pt x="24356" y="52327"/>
                  </a:lnTo>
                  <a:lnTo>
                    <a:pt x="26085" y="35985"/>
                  </a:lnTo>
                  <a:lnTo>
                    <a:pt x="24828" y="35828"/>
                  </a:lnTo>
                  <a:close/>
                  <a:moveTo>
                    <a:pt x="28127" y="35828"/>
                  </a:moveTo>
                  <a:lnTo>
                    <a:pt x="26870" y="35906"/>
                  </a:lnTo>
                  <a:lnTo>
                    <a:pt x="28599" y="52327"/>
                  </a:lnTo>
                  <a:lnTo>
                    <a:pt x="29856" y="52170"/>
                  </a:lnTo>
                  <a:lnTo>
                    <a:pt x="28127" y="35828"/>
                  </a:lnTo>
                  <a:close/>
                </a:path>
              </a:pathLst>
            </a:custGeom>
            <a:solidFill>
              <a:schemeClr val="lt1"/>
            </a:solidFill>
            <a:ln w="0">
              <a:noFill/>
            </a:ln>
          </p:spPr>
          <p:style>
            <a:lnRef idx="0"/>
            <a:fillRef idx="0"/>
            <a:effectRef idx="0"/>
            <a:fontRef idx="minor"/>
          </p:style>
          <p:txBody>
            <a:bodyPr tIns="91440" bIns="91440" anchor="ctr">
              <a:noAutofit/>
            </a:bodyPr>
            <a:p>
              <a:endParaRPr b="0" lang="uk-UA" sz="1400" spc="-1" strike="noStrike">
                <a:solidFill>
                  <a:srgbClr val="000000"/>
                </a:solidFill>
                <a:latin typeface="Arial"/>
              </a:endParaRPr>
            </a:p>
          </p:txBody>
        </p:sp>
      </p:grpSp>
      <p:sp>
        <p:nvSpPr>
          <p:cNvPr id="2092" name="PlaceHolder 5"/>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uk-UA" sz="1400" spc="-1" strike="noStrike">
                <a:solidFill>
                  <a:srgbClr val="000000"/>
                </a:solidFill>
                <a:latin typeface="Arial"/>
              </a:rPr>
              <a:t>Click to edit the outline text format</a:t>
            </a:r>
            <a:endParaRPr b="0" lang="uk-UA" sz="14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uk-UA" sz="1400" spc="-1" strike="noStrike">
                <a:solidFill>
                  <a:srgbClr val="000000"/>
                </a:solidFill>
                <a:latin typeface="Arial"/>
              </a:rPr>
              <a:t>Second Outline Level</a:t>
            </a:r>
            <a:endParaRPr b="0" lang="uk-UA" sz="14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uk-UA" sz="1400" spc="-1" strike="noStrike">
                <a:solidFill>
                  <a:srgbClr val="000000"/>
                </a:solidFill>
                <a:latin typeface="Arial"/>
              </a:rPr>
              <a:t>Third Outline Level</a:t>
            </a:r>
            <a:endParaRPr b="0" lang="uk-UA" sz="14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uk-UA" sz="1400" spc="-1" strike="noStrike">
                <a:solidFill>
                  <a:srgbClr val="000000"/>
                </a:solidFill>
                <a:latin typeface="Arial"/>
              </a:rPr>
              <a:t>Fourth Outline Level</a:t>
            </a:r>
            <a:endParaRPr b="0" lang="uk-UA" sz="14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uk-UA" sz="2000" spc="-1" strike="noStrike">
                <a:solidFill>
                  <a:srgbClr val="000000"/>
                </a:solidFill>
                <a:latin typeface="Arial"/>
              </a:rPr>
              <a:t>Fifth Outline Level</a:t>
            </a:r>
            <a:endParaRPr b="0" lang="uk-UA" sz="20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uk-UA" sz="2000" spc="-1" strike="noStrike">
                <a:solidFill>
                  <a:srgbClr val="000000"/>
                </a:solidFill>
                <a:latin typeface="Arial"/>
              </a:rPr>
              <a:t>Sixth Outline Level</a:t>
            </a:r>
            <a:endParaRPr b="0" lang="uk-UA" sz="20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uk-UA" sz="2000" spc="-1" strike="noStrike">
                <a:solidFill>
                  <a:srgbClr val="000000"/>
                </a:solidFill>
                <a:latin typeface="Arial"/>
              </a:rPr>
              <a:t>Seventh Outline Level</a:t>
            </a:r>
            <a:endParaRPr b="0" lang="uk-UA"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4208" r:id="rId6"/>
    <p:sldLayoutId id="2147484209" r:id="rId7"/>
    <p:sldLayoutId id="2147484210" r:id="rId8"/>
    <p:sldLayoutId id="2147484211" r:id="rId9"/>
    <p:sldLayoutId id="2147484212" r:id="rId10"/>
    <p:sldLayoutId id="2147484213" r:id="rId11"/>
    <p:sldLayoutId id="2147484214" r:id="rId12"/>
    <p:sldLayoutId id="2147484215" r:id="rId13"/>
    <p:sldLayoutId id="2147484216" r:id="rId14"/>
    <p:sldLayoutId id="2147484217" r:id="rId15"/>
    <p:sldLayoutId id="2147484218" r:id="rId16"/>
    <p:sldLayoutId id="2147484219" r:id="rId17"/>
  </p:sldLayoutIdLst>
</p:sldMaster>
</file>

<file path=ppt/slideMasters/slideMaster4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dk1"/>
        </a:solidFill>
      </p:bgPr>
    </p:bg>
    <p:spTree>
      <p:nvGrpSpPr>
        <p:cNvPr id="1" name=""/>
        <p:cNvGrpSpPr/>
        <p:nvPr/>
      </p:nvGrpSpPr>
      <p:grpSpPr>
        <a:xfrm>
          <a:off x="0" y="0"/>
          <a:ext cx="0" cy="0"/>
          <a:chOff x="0" y="0"/>
          <a:chExt cx="0" cy="0"/>
        </a:xfrm>
      </p:grpSpPr>
      <p:grpSp>
        <p:nvGrpSpPr>
          <p:cNvPr id="2129" name="Google Shape;21;p3"/>
          <p:cNvGrpSpPr/>
          <p:nvPr/>
        </p:nvGrpSpPr>
        <p:grpSpPr>
          <a:xfrm>
            <a:off x="360" y="0"/>
            <a:ext cx="9143640" cy="5184000"/>
            <a:chOff x="360" y="0"/>
            <a:chExt cx="9143640" cy="5184000"/>
          </a:xfrm>
        </p:grpSpPr>
        <p:grpSp>
          <p:nvGrpSpPr>
            <p:cNvPr id="2130" name="Google Shape;22;p3"/>
            <p:cNvGrpSpPr/>
            <p:nvPr/>
          </p:nvGrpSpPr>
          <p:grpSpPr>
            <a:xfrm>
              <a:off x="360" y="0"/>
              <a:ext cx="4986360" cy="3918600"/>
              <a:chOff x="360" y="0"/>
              <a:chExt cx="4986360" cy="3918600"/>
            </a:xfrm>
          </p:grpSpPr>
          <p:pic>
            <p:nvPicPr>
              <p:cNvPr id="2131" name="Google Shape;23;p3" descr=""/>
              <p:cNvPicPr/>
              <p:nvPr/>
            </p:nvPicPr>
            <p:blipFill>
              <a:blip r:embed="rId2"/>
              <a:srcRect l="1389" t="26408" r="75083" b="13674"/>
              <a:stretch/>
            </p:blipFill>
            <p:spPr>
              <a:xfrm flipH="1">
                <a:off x="360" y="0"/>
                <a:ext cx="2939040" cy="3918600"/>
              </a:xfrm>
              <a:prstGeom prst="rect">
                <a:avLst/>
              </a:prstGeom>
              <a:ln w="0">
                <a:noFill/>
              </a:ln>
            </p:spPr>
          </p:pic>
          <p:pic>
            <p:nvPicPr>
              <p:cNvPr id="2132" name="Google Shape;24;p3" descr=""/>
              <p:cNvPicPr/>
              <p:nvPr/>
            </p:nvPicPr>
            <p:blipFill>
              <a:blip r:embed="rId3"/>
              <a:srcRect l="21159" t="55236" r="32617" b="4309"/>
              <a:stretch/>
            </p:blipFill>
            <p:spPr>
              <a:xfrm flipH="1">
                <a:off x="360" y="0"/>
                <a:ext cx="4986360" cy="2283840"/>
              </a:xfrm>
              <a:prstGeom prst="rect">
                <a:avLst/>
              </a:prstGeom>
              <a:ln w="0">
                <a:noFill/>
              </a:ln>
            </p:spPr>
          </p:pic>
        </p:grpSp>
        <p:grpSp>
          <p:nvGrpSpPr>
            <p:cNvPr id="2133" name="Google Shape;25;p3"/>
            <p:cNvGrpSpPr/>
            <p:nvPr/>
          </p:nvGrpSpPr>
          <p:grpSpPr>
            <a:xfrm>
              <a:off x="4706280" y="1018080"/>
              <a:ext cx="4437720" cy="4165920"/>
              <a:chOff x="4706280" y="1018080"/>
              <a:chExt cx="4437720" cy="4165920"/>
            </a:xfrm>
          </p:grpSpPr>
          <p:pic>
            <p:nvPicPr>
              <p:cNvPr id="2134" name="Google Shape;26;p3" descr=""/>
              <p:cNvPicPr/>
              <p:nvPr/>
            </p:nvPicPr>
            <p:blipFill>
              <a:blip r:embed="rId4"/>
              <a:srcRect l="35370" t="5164" r="21351" b="51348"/>
              <a:stretch/>
            </p:blipFill>
            <p:spPr>
              <a:xfrm flipH="1">
                <a:off x="4706280" y="2809440"/>
                <a:ext cx="4437720" cy="2333520"/>
              </a:xfrm>
              <a:prstGeom prst="rect">
                <a:avLst/>
              </a:prstGeom>
              <a:ln w="0">
                <a:noFill/>
              </a:ln>
            </p:spPr>
          </p:pic>
          <p:pic>
            <p:nvPicPr>
              <p:cNvPr id="2135" name="Google Shape;27;p3" descr=""/>
              <p:cNvPicPr/>
              <p:nvPr/>
            </p:nvPicPr>
            <p:blipFill>
              <a:blip r:embed="rId5"/>
              <a:srcRect l="0" t="21588" r="76117" b="13746"/>
              <a:stretch/>
            </p:blipFill>
            <p:spPr>
              <a:xfrm flipH="1" rot="10800000">
                <a:off x="6204600" y="1018080"/>
                <a:ext cx="2939040" cy="4165920"/>
              </a:xfrm>
              <a:prstGeom prst="rect">
                <a:avLst/>
              </a:prstGeom>
              <a:ln w="0">
                <a:noFill/>
              </a:ln>
            </p:spPr>
          </p:pic>
        </p:grpSp>
      </p:grpSp>
      <p:sp>
        <p:nvSpPr>
          <p:cNvPr id="2136" name="PlaceHolder 1"/>
          <p:cNvSpPr>
            <a:spLocks noGrp="1"/>
          </p:cNvSpPr>
          <p:nvPr>
            <p:ph type="title"/>
          </p:nvPr>
        </p:nvSpPr>
        <p:spPr>
          <a:xfrm>
            <a:off x="2567160" y="2357640"/>
            <a:ext cx="4009320" cy="1382400"/>
          </a:xfrm>
          <a:prstGeom prst="rect">
            <a:avLst/>
          </a:prstGeom>
          <a:noFill/>
          <a:ln w="0">
            <a:noFill/>
          </a:ln>
        </p:spPr>
        <p:txBody>
          <a:bodyPr tIns="91440" bIns="91440" anchor="b">
            <a:noAutofit/>
          </a:bodyPr>
          <a:p>
            <a:pPr indent="0">
              <a:buNone/>
            </a:pPr>
            <a:r>
              <a:rPr b="0" lang="uk-UA" sz="4000" spc="-1" strike="noStrike">
                <a:solidFill>
                  <a:srgbClr val="000000"/>
                </a:solidFill>
                <a:latin typeface="Arial"/>
              </a:rPr>
              <a:t>Click to edit the title text format</a:t>
            </a:r>
            <a:endParaRPr b="0" lang="uk-UA" sz="4000" spc="-1" strike="noStrike">
              <a:solidFill>
                <a:srgbClr val="000000"/>
              </a:solidFill>
              <a:latin typeface="Arial"/>
            </a:endParaRPr>
          </a:p>
        </p:txBody>
      </p:sp>
      <p:sp>
        <p:nvSpPr>
          <p:cNvPr id="2137" name="PlaceHolder 2"/>
          <p:cNvSpPr>
            <a:spLocks noGrp="1"/>
          </p:cNvSpPr>
          <p:nvPr>
            <p:ph type="title"/>
          </p:nvPr>
        </p:nvSpPr>
        <p:spPr>
          <a:xfrm>
            <a:off x="3734280" y="776160"/>
            <a:ext cx="1674720" cy="1382400"/>
          </a:xfrm>
          <a:prstGeom prst="rect">
            <a:avLst/>
          </a:prstGeom>
          <a:noFill/>
          <a:ln w="19080">
            <a:solidFill>
              <a:srgbClr val="ffffff"/>
            </a:solidFill>
            <a:round/>
          </a:ln>
        </p:spPr>
        <p:txBody>
          <a:bodyPr tIns="91440" bIns="91440" anchor="ctr">
            <a:noAutofit/>
          </a:bodyPr>
          <a:p>
            <a:pPr indent="0" algn="ctr">
              <a:lnSpc>
                <a:spcPct val="100000"/>
              </a:lnSpc>
              <a:buNone/>
            </a:pPr>
            <a:r>
              <a:rPr b="1" lang="uk-UA" sz="6000" spc="-1" strike="noStrike">
                <a:solidFill>
                  <a:schemeClr val="lt1"/>
                </a:solidFill>
                <a:latin typeface="Unbounded"/>
                <a:ea typeface="Unbounded"/>
              </a:rPr>
              <a:t>xx%</a:t>
            </a:r>
            <a:endParaRPr b="0" lang="uk-UA" sz="6000" spc="-1" strike="noStrike">
              <a:solidFill>
                <a:srgbClr val="000000"/>
              </a:solidFill>
              <a:latin typeface="Arial"/>
            </a:endParaRPr>
          </a:p>
        </p:txBody>
      </p:sp>
      <p:grpSp>
        <p:nvGrpSpPr>
          <p:cNvPr id="2138" name="Google Shape;31;p3"/>
          <p:cNvGrpSpPr/>
          <p:nvPr/>
        </p:nvGrpSpPr>
        <p:grpSpPr>
          <a:xfrm>
            <a:off x="960480" y="-478800"/>
            <a:ext cx="7745040" cy="5234040"/>
            <a:chOff x="960480" y="-478800"/>
            <a:chExt cx="7745040" cy="5234040"/>
          </a:xfrm>
        </p:grpSpPr>
        <p:sp>
          <p:nvSpPr>
            <p:cNvPr id="2139" name="Google Shape;32;p3"/>
            <p:cNvSpPr/>
            <p:nvPr/>
          </p:nvSpPr>
          <p:spPr>
            <a:xfrm flipH="1">
              <a:off x="7907040" y="-321120"/>
              <a:ext cx="745920" cy="1305720"/>
            </a:xfrm>
            <a:custGeom>
              <a:avLst/>
              <a:gdLst>
                <a:gd name="textAreaLeft" fmla="*/ 360 w 745920"/>
                <a:gd name="textAreaRight" fmla="*/ 746640 w 745920"/>
                <a:gd name="textAreaTop" fmla="*/ 0 h 1305720"/>
                <a:gd name="textAreaBottom" fmla="*/ 1306080 h 1305720"/>
              </a:gdLst>
              <a:ahLst/>
              <a:rect l="textAreaLeft" t="textAreaTop" r="textAreaRight" b="textAreaBottom"/>
              <a:pathLst>
                <a:path w="29856" h="52248">
                  <a:moveTo>
                    <a:pt x="20668" y="8089"/>
                  </a:moveTo>
                  <a:cubicBezTo>
                    <a:pt x="20666" y="8116"/>
                    <a:pt x="20665" y="8144"/>
                    <a:pt x="20664" y="8171"/>
                  </a:cubicBezTo>
                  <a:cubicBezTo>
                    <a:pt x="20665" y="8144"/>
                    <a:pt x="20667" y="8116"/>
                    <a:pt x="20668" y="8089"/>
                  </a:cubicBezTo>
                  <a:close/>
                  <a:moveTo>
                    <a:pt x="24585" y="4346"/>
                  </a:moveTo>
                  <a:cubicBezTo>
                    <a:pt x="26590" y="4346"/>
                    <a:pt x="27886" y="4872"/>
                    <a:pt x="28285" y="5736"/>
                  </a:cubicBezTo>
                  <a:cubicBezTo>
                    <a:pt x="28913" y="7071"/>
                    <a:pt x="27420" y="9193"/>
                    <a:pt x="24671" y="11235"/>
                  </a:cubicBezTo>
                  <a:lnTo>
                    <a:pt x="24435" y="11235"/>
                  </a:lnTo>
                  <a:cubicBezTo>
                    <a:pt x="24042" y="11235"/>
                    <a:pt x="23571" y="11235"/>
                    <a:pt x="23099" y="11314"/>
                  </a:cubicBezTo>
                  <a:cubicBezTo>
                    <a:pt x="19642" y="11707"/>
                    <a:pt x="16185" y="12649"/>
                    <a:pt x="12885" y="14142"/>
                  </a:cubicBezTo>
                  <a:cubicBezTo>
                    <a:pt x="10136" y="15242"/>
                    <a:pt x="7464" y="16735"/>
                    <a:pt x="5029" y="18542"/>
                  </a:cubicBezTo>
                  <a:cubicBezTo>
                    <a:pt x="3222" y="18542"/>
                    <a:pt x="1965" y="18071"/>
                    <a:pt x="1572" y="17206"/>
                  </a:cubicBezTo>
                  <a:cubicBezTo>
                    <a:pt x="550" y="14849"/>
                    <a:pt x="5814" y="10292"/>
                    <a:pt x="13043" y="7150"/>
                  </a:cubicBezTo>
                  <a:cubicBezTo>
                    <a:pt x="15085" y="6286"/>
                    <a:pt x="17128" y="5578"/>
                    <a:pt x="19249" y="5107"/>
                  </a:cubicBezTo>
                  <a:cubicBezTo>
                    <a:pt x="20170" y="5798"/>
                    <a:pt x="20716" y="6938"/>
                    <a:pt x="20668" y="8089"/>
                  </a:cubicBezTo>
                  <a:lnTo>
                    <a:pt x="20668" y="8089"/>
                  </a:lnTo>
                  <a:cubicBezTo>
                    <a:pt x="20775" y="6395"/>
                    <a:pt x="21790" y="4941"/>
                    <a:pt x="23413" y="4400"/>
                  </a:cubicBezTo>
                  <a:cubicBezTo>
                    <a:pt x="23827" y="4363"/>
                    <a:pt x="24218" y="4346"/>
                    <a:pt x="24585" y="4346"/>
                  </a:cubicBezTo>
                  <a:close/>
                  <a:moveTo>
                    <a:pt x="24121" y="11707"/>
                  </a:moveTo>
                  <a:cubicBezTo>
                    <a:pt x="21842" y="13278"/>
                    <a:pt x="19407" y="14692"/>
                    <a:pt x="16814" y="15792"/>
                  </a:cubicBezTo>
                  <a:cubicBezTo>
                    <a:pt x="13278" y="17364"/>
                    <a:pt x="9586" y="18306"/>
                    <a:pt x="5736" y="18542"/>
                  </a:cubicBezTo>
                  <a:cubicBezTo>
                    <a:pt x="8014" y="16971"/>
                    <a:pt x="10528" y="15556"/>
                    <a:pt x="13121" y="14457"/>
                  </a:cubicBezTo>
                  <a:cubicBezTo>
                    <a:pt x="16264" y="13042"/>
                    <a:pt x="19721" y="12100"/>
                    <a:pt x="23178" y="11707"/>
                  </a:cubicBezTo>
                  <a:close/>
                  <a:moveTo>
                    <a:pt x="24828" y="11707"/>
                  </a:moveTo>
                  <a:cubicBezTo>
                    <a:pt x="26713" y="11785"/>
                    <a:pt x="27970" y="12257"/>
                    <a:pt x="28285" y="13121"/>
                  </a:cubicBezTo>
                  <a:cubicBezTo>
                    <a:pt x="28835" y="14457"/>
                    <a:pt x="27420" y="16499"/>
                    <a:pt x="24671" y="18621"/>
                  </a:cubicBezTo>
                  <a:lnTo>
                    <a:pt x="24435" y="18621"/>
                  </a:lnTo>
                  <a:cubicBezTo>
                    <a:pt x="24042" y="18621"/>
                    <a:pt x="23571" y="18699"/>
                    <a:pt x="23099" y="18699"/>
                  </a:cubicBezTo>
                  <a:cubicBezTo>
                    <a:pt x="19564" y="19092"/>
                    <a:pt x="16185" y="20035"/>
                    <a:pt x="12885" y="21528"/>
                  </a:cubicBezTo>
                  <a:cubicBezTo>
                    <a:pt x="10136" y="22628"/>
                    <a:pt x="7464" y="24120"/>
                    <a:pt x="5029" y="25927"/>
                  </a:cubicBezTo>
                  <a:cubicBezTo>
                    <a:pt x="3222" y="25849"/>
                    <a:pt x="1965" y="25377"/>
                    <a:pt x="1572" y="24592"/>
                  </a:cubicBezTo>
                  <a:cubicBezTo>
                    <a:pt x="943" y="23256"/>
                    <a:pt x="2436" y="21135"/>
                    <a:pt x="5186" y="19092"/>
                  </a:cubicBezTo>
                  <a:cubicBezTo>
                    <a:pt x="8093" y="19092"/>
                    <a:pt x="12414" y="18149"/>
                    <a:pt x="16971" y="16185"/>
                  </a:cubicBezTo>
                  <a:cubicBezTo>
                    <a:pt x="19721" y="15007"/>
                    <a:pt x="22392" y="13514"/>
                    <a:pt x="24828" y="11707"/>
                  </a:cubicBezTo>
                  <a:close/>
                  <a:moveTo>
                    <a:pt x="24121" y="19092"/>
                  </a:moveTo>
                  <a:cubicBezTo>
                    <a:pt x="21842" y="20663"/>
                    <a:pt x="19407" y="22078"/>
                    <a:pt x="16814" y="23178"/>
                  </a:cubicBezTo>
                  <a:cubicBezTo>
                    <a:pt x="13278" y="24749"/>
                    <a:pt x="9586" y="25692"/>
                    <a:pt x="5736" y="25927"/>
                  </a:cubicBezTo>
                  <a:cubicBezTo>
                    <a:pt x="8014" y="24356"/>
                    <a:pt x="10528" y="22942"/>
                    <a:pt x="13121" y="21842"/>
                  </a:cubicBezTo>
                  <a:cubicBezTo>
                    <a:pt x="16264" y="20428"/>
                    <a:pt x="19721" y="19485"/>
                    <a:pt x="23178" y="19092"/>
                  </a:cubicBezTo>
                  <a:close/>
                  <a:moveTo>
                    <a:pt x="24042" y="26399"/>
                  </a:moveTo>
                  <a:lnTo>
                    <a:pt x="24042" y="26477"/>
                  </a:lnTo>
                  <a:cubicBezTo>
                    <a:pt x="21764" y="28049"/>
                    <a:pt x="19328" y="29384"/>
                    <a:pt x="16814" y="30484"/>
                  </a:cubicBezTo>
                  <a:cubicBezTo>
                    <a:pt x="13278" y="31977"/>
                    <a:pt x="9586" y="32998"/>
                    <a:pt x="5814" y="33234"/>
                  </a:cubicBezTo>
                  <a:cubicBezTo>
                    <a:pt x="8093" y="31663"/>
                    <a:pt x="10528" y="30249"/>
                    <a:pt x="13043" y="29227"/>
                  </a:cubicBezTo>
                  <a:cubicBezTo>
                    <a:pt x="16264" y="27734"/>
                    <a:pt x="19642" y="26870"/>
                    <a:pt x="23178" y="26477"/>
                  </a:cubicBezTo>
                  <a:cubicBezTo>
                    <a:pt x="23492" y="26399"/>
                    <a:pt x="23806" y="26399"/>
                    <a:pt x="24042" y="26399"/>
                  </a:cubicBezTo>
                  <a:close/>
                  <a:moveTo>
                    <a:pt x="24828" y="19092"/>
                  </a:moveTo>
                  <a:cubicBezTo>
                    <a:pt x="26713" y="19092"/>
                    <a:pt x="27970" y="19642"/>
                    <a:pt x="28285" y="20428"/>
                  </a:cubicBezTo>
                  <a:cubicBezTo>
                    <a:pt x="28835" y="21842"/>
                    <a:pt x="27420" y="23885"/>
                    <a:pt x="24592" y="26006"/>
                  </a:cubicBezTo>
                  <a:lnTo>
                    <a:pt x="24435" y="26006"/>
                  </a:lnTo>
                  <a:cubicBezTo>
                    <a:pt x="24042" y="26006"/>
                    <a:pt x="23571" y="26006"/>
                    <a:pt x="23099" y="26085"/>
                  </a:cubicBezTo>
                  <a:cubicBezTo>
                    <a:pt x="19564" y="26477"/>
                    <a:pt x="16185" y="27420"/>
                    <a:pt x="12885" y="28913"/>
                  </a:cubicBezTo>
                  <a:cubicBezTo>
                    <a:pt x="10136" y="30013"/>
                    <a:pt x="7464" y="31506"/>
                    <a:pt x="5029" y="33313"/>
                  </a:cubicBezTo>
                  <a:cubicBezTo>
                    <a:pt x="3222" y="33156"/>
                    <a:pt x="1965" y="32763"/>
                    <a:pt x="1572" y="31820"/>
                  </a:cubicBezTo>
                  <a:lnTo>
                    <a:pt x="1572" y="31899"/>
                  </a:lnTo>
                  <a:cubicBezTo>
                    <a:pt x="943" y="30563"/>
                    <a:pt x="2436" y="28520"/>
                    <a:pt x="5186" y="26399"/>
                  </a:cubicBezTo>
                  <a:cubicBezTo>
                    <a:pt x="5290" y="26402"/>
                    <a:pt x="5396" y="26403"/>
                    <a:pt x="5503" y="26403"/>
                  </a:cubicBezTo>
                  <a:cubicBezTo>
                    <a:pt x="8403" y="26403"/>
                    <a:pt x="12577" y="25386"/>
                    <a:pt x="16971" y="23492"/>
                  </a:cubicBezTo>
                  <a:cubicBezTo>
                    <a:pt x="19721" y="22392"/>
                    <a:pt x="22392" y="20899"/>
                    <a:pt x="24828" y="19092"/>
                  </a:cubicBezTo>
                  <a:close/>
                  <a:moveTo>
                    <a:pt x="24121" y="33784"/>
                  </a:moveTo>
                  <a:cubicBezTo>
                    <a:pt x="21842" y="35434"/>
                    <a:pt x="19328" y="36770"/>
                    <a:pt x="16735" y="37870"/>
                  </a:cubicBezTo>
                  <a:cubicBezTo>
                    <a:pt x="13314" y="39425"/>
                    <a:pt x="9662" y="40364"/>
                    <a:pt x="5855" y="40612"/>
                  </a:cubicBezTo>
                  <a:lnTo>
                    <a:pt x="5855" y="40612"/>
                  </a:lnTo>
                  <a:cubicBezTo>
                    <a:pt x="8099" y="38999"/>
                    <a:pt x="10495" y="37615"/>
                    <a:pt x="13043" y="36534"/>
                  </a:cubicBezTo>
                  <a:cubicBezTo>
                    <a:pt x="16264" y="35120"/>
                    <a:pt x="19642" y="34177"/>
                    <a:pt x="23099" y="33784"/>
                  </a:cubicBezTo>
                  <a:close/>
                  <a:moveTo>
                    <a:pt x="24828" y="26399"/>
                  </a:moveTo>
                  <a:cubicBezTo>
                    <a:pt x="26713" y="26399"/>
                    <a:pt x="27970" y="26949"/>
                    <a:pt x="28363" y="27813"/>
                  </a:cubicBezTo>
                  <a:cubicBezTo>
                    <a:pt x="28913" y="29149"/>
                    <a:pt x="27420" y="31191"/>
                    <a:pt x="24671" y="33313"/>
                  </a:cubicBezTo>
                  <a:lnTo>
                    <a:pt x="24671" y="33391"/>
                  </a:lnTo>
                  <a:lnTo>
                    <a:pt x="23099" y="33391"/>
                  </a:lnTo>
                  <a:cubicBezTo>
                    <a:pt x="19564" y="33784"/>
                    <a:pt x="16107" y="34727"/>
                    <a:pt x="12885" y="36141"/>
                  </a:cubicBezTo>
                  <a:cubicBezTo>
                    <a:pt x="10136" y="37320"/>
                    <a:pt x="7464" y="38812"/>
                    <a:pt x="5029" y="40620"/>
                  </a:cubicBezTo>
                  <a:cubicBezTo>
                    <a:pt x="3222" y="40541"/>
                    <a:pt x="1965" y="40148"/>
                    <a:pt x="1572" y="39205"/>
                  </a:cubicBezTo>
                  <a:cubicBezTo>
                    <a:pt x="1022" y="37870"/>
                    <a:pt x="2515" y="35748"/>
                    <a:pt x="5264" y="33706"/>
                  </a:cubicBezTo>
                  <a:cubicBezTo>
                    <a:pt x="8171" y="33706"/>
                    <a:pt x="12493" y="32763"/>
                    <a:pt x="16971" y="30799"/>
                  </a:cubicBezTo>
                  <a:cubicBezTo>
                    <a:pt x="19799" y="29699"/>
                    <a:pt x="22392" y="28206"/>
                    <a:pt x="24828" y="26399"/>
                  </a:cubicBezTo>
                  <a:close/>
                  <a:moveTo>
                    <a:pt x="24828" y="33784"/>
                  </a:moveTo>
                  <a:cubicBezTo>
                    <a:pt x="26792" y="33784"/>
                    <a:pt x="27970" y="34256"/>
                    <a:pt x="28285" y="35120"/>
                  </a:cubicBezTo>
                  <a:lnTo>
                    <a:pt x="28285" y="35198"/>
                  </a:lnTo>
                  <a:cubicBezTo>
                    <a:pt x="29306" y="37555"/>
                    <a:pt x="24042" y="42034"/>
                    <a:pt x="16814" y="45176"/>
                  </a:cubicBezTo>
                  <a:cubicBezTo>
                    <a:pt x="14457" y="46198"/>
                    <a:pt x="12021" y="46983"/>
                    <a:pt x="9507" y="47533"/>
                  </a:cubicBezTo>
                  <a:cubicBezTo>
                    <a:pt x="8407" y="46748"/>
                    <a:pt x="7700" y="45491"/>
                    <a:pt x="7700" y="44155"/>
                  </a:cubicBezTo>
                  <a:cubicBezTo>
                    <a:pt x="7700" y="45884"/>
                    <a:pt x="6600" y="47455"/>
                    <a:pt x="4950" y="48005"/>
                  </a:cubicBezTo>
                  <a:cubicBezTo>
                    <a:pt x="3222" y="47926"/>
                    <a:pt x="1965" y="47455"/>
                    <a:pt x="1572" y="46591"/>
                  </a:cubicBezTo>
                  <a:cubicBezTo>
                    <a:pt x="943" y="45255"/>
                    <a:pt x="2436" y="43212"/>
                    <a:pt x="5186" y="41091"/>
                  </a:cubicBezTo>
                  <a:cubicBezTo>
                    <a:pt x="5290" y="41094"/>
                    <a:pt x="5396" y="41095"/>
                    <a:pt x="5504" y="41095"/>
                  </a:cubicBezTo>
                  <a:cubicBezTo>
                    <a:pt x="8403" y="41095"/>
                    <a:pt x="12577" y="40081"/>
                    <a:pt x="16971" y="38262"/>
                  </a:cubicBezTo>
                  <a:cubicBezTo>
                    <a:pt x="19721" y="37084"/>
                    <a:pt x="22392" y="35591"/>
                    <a:pt x="24828" y="33784"/>
                  </a:cubicBezTo>
                  <a:close/>
                  <a:moveTo>
                    <a:pt x="20742" y="0"/>
                  </a:moveTo>
                  <a:cubicBezTo>
                    <a:pt x="20742" y="2279"/>
                    <a:pt x="18935" y="4086"/>
                    <a:pt x="16657" y="4086"/>
                  </a:cubicBezTo>
                  <a:cubicBezTo>
                    <a:pt x="17442" y="4086"/>
                    <a:pt x="18149" y="4243"/>
                    <a:pt x="18857" y="4714"/>
                  </a:cubicBezTo>
                  <a:cubicBezTo>
                    <a:pt x="16814" y="5186"/>
                    <a:pt x="14850" y="5893"/>
                    <a:pt x="12964" y="6678"/>
                  </a:cubicBezTo>
                  <a:cubicBezTo>
                    <a:pt x="5186" y="10057"/>
                    <a:pt x="0" y="14771"/>
                    <a:pt x="1257" y="17364"/>
                  </a:cubicBezTo>
                  <a:cubicBezTo>
                    <a:pt x="1650" y="18306"/>
                    <a:pt x="2829" y="18856"/>
                    <a:pt x="4557" y="19013"/>
                  </a:cubicBezTo>
                  <a:cubicBezTo>
                    <a:pt x="1886" y="21135"/>
                    <a:pt x="629" y="23178"/>
                    <a:pt x="1257" y="24670"/>
                  </a:cubicBezTo>
                  <a:cubicBezTo>
                    <a:pt x="1650" y="25613"/>
                    <a:pt x="2829" y="26163"/>
                    <a:pt x="4557" y="26320"/>
                  </a:cubicBezTo>
                  <a:cubicBezTo>
                    <a:pt x="1886" y="28442"/>
                    <a:pt x="629" y="30563"/>
                    <a:pt x="1257" y="31977"/>
                  </a:cubicBezTo>
                  <a:cubicBezTo>
                    <a:pt x="1650" y="32998"/>
                    <a:pt x="2829" y="33470"/>
                    <a:pt x="4557" y="33627"/>
                  </a:cubicBezTo>
                  <a:cubicBezTo>
                    <a:pt x="1965" y="35748"/>
                    <a:pt x="550" y="37870"/>
                    <a:pt x="1257" y="39362"/>
                  </a:cubicBezTo>
                  <a:cubicBezTo>
                    <a:pt x="1650" y="40384"/>
                    <a:pt x="2829" y="40855"/>
                    <a:pt x="4557" y="41012"/>
                  </a:cubicBezTo>
                  <a:cubicBezTo>
                    <a:pt x="1886" y="43134"/>
                    <a:pt x="629" y="45255"/>
                    <a:pt x="1257" y="46669"/>
                  </a:cubicBezTo>
                  <a:cubicBezTo>
                    <a:pt x="1650" y="47769"/>
                    <a:pt x="2986" y="48319"/>
                    <a:pt x="4950" y="48398"/>
                  </a:cubicBezTo>
                  <a:cubicBezTo>
                    <a:pt x="6600" y="48948"/>
                    <a:pt x="7779" y="50440"/>
                    <a:pt x="7779" y="52248"/>
                  </a:cubicBezTo>
                  <a:cubicBezTo>
                    <a:pt x="7779" y="49969"/>
                    <a:pt x="9586" y="48162"/>
                    <a:pt x="11864" y="48162"/>
                  </a:cubicBezTo>
                  <a:cubicBezTo>
                    <a:pt x="11236" y="48162"/>
                    <a:pt x="10686" y="48005"/>
                    <a:pt x="10136" y="47769"/>
                  </a:cubicBezTo>
                  <a:cubicBezTo>
                    <a:pt x="12493" y="47219"/>
                    <a:pt x="14771" y="46512"/>
                    <a:pt x="17050" y="45569"/>
                  </a:cubicBezTo>
                  <a:cubicBezTo>
                    <a:pt x="24671" y="42269"/>
                    <a:pt x="29856" y="37634"/>
                    <a:pt x="28756" y="34963"/>
                  </a:cubicBezTo>
                  <a:cubicBezTo>
                    <a:pt x="28285" y="34020"/>
                    <a:pt x="27185" y="33470"/>
                    <a:pt x="25378" y="33313"/>
                  </a:cubicBezTo>
                  <a:cubicBezTo>
                    <a:pt x="27970" y="31191"/>
                    <a:pt x="29306" y="29070"/>
                    <a:pt x="28756" y="27656"/>
                  </a:cubicBezTo>
                  <a:cubicBezTo>
                    <a:pt x="28285" y="26635"/>
                    <a:pt x="27106" y="26163"/>
                    <a:pt x="25378" y="26006"/>
                  </a:cubicBezTo>
                  <a:cubicBezTo>
                    <a:pt x="28049" y="23885"/>
                    <a:pt x="29385" y="21763"/>
                    <a:pt x="28756" y="20271"/>
                  </a:cubicBezTo>
                  <a:cubicBezTo>
                    <a:pt x="28285" y="19328"/>
                    <a:pt x="27185" y="18778"/>
                    <a:pt x="25378" y="18621"/>
                  </a:cubicBezTo>
                  <a:cubicBezTo>
                    <a:pt x="28049" y="16499"/>
                    <a:pt x="29306" y="14378"/>
                    <a:pt x="28756" y="12964"/>
                  </a:cubicBezTo>
                  <a:cubicBezTo>
                    <a:pt x="28285" y="11942"/>
                    <a:pt x="27185" y="11392"/>
                    <a:pt x="25378" y="11314"/>
                  </a:cubicBezTo>
                  <a:cubicBezTo>
                    <a:pt x="28049" y="9193"/>
                    <a:pt x="29306" y="7071"/>
                    <a:pt x="28756" y="5578"/>
                  </a:cubicBezTo>
                  <a:cubicBezTo>
                    <a:pt x="28285" y="4478"/>
                    <a:pt x="26792" y="3929"/>
                    <a:pt x="24513" y="3929"/>
                  </a:cubicBezTo>
                  <a:lnTo>
                    <a:pt x="23649" y="3929"/>
                  </a:lnTo>
                  <a:cubicBezTo>
                    <a:pt x="21921" y="3379"/>
                    <a:pt x="20742" y="1807"/>
                    <a:pt x="20742" y="0"/>
                  </a:cubicBezTo>
                  <a:close/>
                </a:path>
              </a:pathLst>
            </a:custGeom>
            <a:solidFill>
              <a:schemeClr val="lt1"/>
            </a:solidFill>
            <a:ln w="9525">
              <a:solidFill>
                <a:srgbClr val="ffffff"/>
              </a:solidFill>
              <a:round/>
            </a:ln>
          </p:spPr>
          <p:style>
            <a:lnRef idx="0"/>
            <a:fillRef idx="0"/>
            <a:effectRef idx="0"/>
            <a:fontRef idx="minor"/>
          </p:style>
          <p:txBody>
            <a:bodyPr tIns="91440" bIns="91440" anchor="ctr">
              <a:noAutofit/>
            </a:bodyPr>
            <a:p>
              <a:endParaRPr b="0" lang="uk-UA" sz="1400" spc="-1" strike="noStrike">
                <a:solidFill>
                  <a:srgbClr val="000000"/>
                </a:solidFill>
                <a:latin typeface="Arial"/>
              </a:endParaRPr>
            </a:p>
          </p:txBody>
        </p:sp>
        <p:sp>
          <p:nvSpPr>
            <p:cNvPr id="2140" name="Google Shape;33;p3"/>
            <p:cNvSpPr/>
            <p:nvPr/>
          </p:nvSpPr>
          <p:spPr>
            <a:xfrm flipH="1">
              <a:off x="960120" y="-478800"/>
              <a:ext cx="1021320" cy="1018080"/>
            </a:xfrm>
            <a:custGeom>
              <a:avLst/>
              <a:gdLst>
                <a:gd name="textAreaLeft" fmla="*/ -360 w 1021320"/>
                <a:gd name="textAreaRight" fmla="*/ 1021320 w 1021320"/>
                <a:gd name="textAreaTop" fmla="*/ 0 h 1018080"/>
                <a:gd name="textAreaBottom" fmla="*/ 1018440 h 1018080"/>
              </a:gdLst>
              <a:ahLst/>
              <a:rect l="textAreaLeft" t="textAreaTop" r="textAreaRight" b="textAreaBottom"/>
              <a:pathLst>
                <a:path w="52484" h="52327">
                  <a:moveTo>
                    <a:pt x="23885" y="79"/>
                  </a:moveTo>
                  <a:lnTo>
                    <a:pt x="22706" y="158"/>
                  </a:lnTo>
                  <a:lnTo>
                    <a:pt x="24435" y="16500"/>
                  </a:lnTo>
                  <a:lnTo>
                    <a:pt x="25613" y="16421"/>
                  </a:lnTo>
                  <a:lnTo>
                    <a:pt x="23885" y="79"/>
                  </a:lnTo>
                  <a:close/>
                  <a:moveTo>
                    <a:pt x="28206" y="1"/>
                  </a:moveTo>
                  <a:lnTo>
                    <a:pt x="26477" y="16343"/>
                  </a:lnTo>
                  <a:lnTo>
                    <a:pt x="27735" y="16500"/>
                  </a:lnTo>
                  <a:lnTo>
                    <a:pt x="29463" y="158"/>
                  </a:lnTo>
                  <a:lnTo>
                    <a:pt x="28206" y="1"/>
                  </a:lnTo>
                  <a:close/>
                  <a:moveTo>
                    <a:pt x="33549" y="944"/>
                  </a:moveTo>
                  <a:lnTo>
                    <a:pt x="28520" y="16657"/>
                  </a:lnTo>
                  <a:lnTo>
                    <a:pt x="29699" y="16971"/>
                  </a:lnTo>
                  <a:lnTo>
                    <a:pt x="34727" y="1336"/>
                  </a:lnTo>
                  <a:lnTo>
                    <a:pt x="33549" y="944"/>
                  </a:lnTo>
                  <a:close/>
                  <a:moveTo>
                    <a:pt x="18542" y="1101"/>
                  </a:moveTo>
                  <a:lnTo>
                    <a:pt x="17364" y="1494"/>
                  </a:lnTo>
                  <a:lnTo>
                    <a:pt x="22470" y="17207"/>
                  </a:lnTo>
                  <a:lnTo>
                    <a:pt x="23649" y="16814"/>
                  </a:lnTo>
                  <a:lnTo>
                    <a:pt x="18542" y="1101"/>
                  </a:lnTo>
                  <a:close/>
                  <a:moveTo>
                    <a:pt x="38655" y="3065"/>
                  </a:moveTo>
                  <a:lnTo>
                    <a:pt x="30406" y="17286"/>
                  </a:lnTo>
                  <a:lnTo>
                    <a:pt x="31506" y="17914"/>
                  </a:lnTo>
                  <a:lnTo>
                    <a:pt x="39755" y="3693"/>
                  </a:lnTo>
                  <a:lnTo>
                    <a:pt x="38655" y="3065"/>
                  </a:lnTo>
                  <a:close/>
                  <a:moveTo>
                    <a:pt x="13514" y="3301"/>
                  </a:moveTo>
                  <a:lnTo>
                    <a:pt x="12414" y="3851"/>
                  </a:lnTo>
                  <a:lnTo>
                    <a:pt x="20585" y="18150"/>
                  </a:lnTo>
                  <a:lnTo>
                    <a:pt x="21685" y="17521"/>
                  </a:lnTo>
                  <a:lnTo>
                    <a:pt x="13514" y="3301"/>
                  </a:lnTo>
                  <a:close/>
                  <a:moveTo>
                    <a:pt x="43212" y="6129"/>
                  </a:moveTo>
                  <a:lnTo>
                    <a:pt x="32213" y="18386"/>
                  </a:lnTo>
                  <a:lnTo>
                    <a:pt x="33077" y="19171"/>
                  </a:lnTo>
                  <a:lnTo>
                    <a:pt x="44155" y="6993"/>
                  </a:lnTo>
                  <a:lnTo>
                    <a:pt x="43212" y="6129"/>
                  </a:lnTo>
                  <a:close/>
                  <a:moveTo>
                    <a:pt x="8957" y="6443"/>
                  </a:moveTo>
                  <a:lnTo>
                    <a:pt x="8014" y="7229"/>
                  </a:lnTo>
                  <a:lnTo>
                    <a:pt x="19092" y="19486"/>
                  </a:lnTo>
                  <a:lnTo>
                    <a:pt x="20035" y="18621"/>
                  </a:lnTo>
                  <a:lnTo>
                    <a:pt x="8957" y="6443"/>
                  </a:lnTo>
                  <a:close/>
                  <a:moveTo>
                    <a:pt x="46984" y="10136"/>
                  </a:moveTo>
                  <a:lnTo>
                    <a:pt x="33706" y="19721"/>
                  </a:lnTo>
                  <a:lnTo>
                    <a:pt x="34413" y="20743"/>
                  </a:lnTo>
                  <a:lnTo>
                    <a:pt x="47769" y="11079"/>
                  </a:lnTo>
                  <a:lnTo>
                    <a:pt x="46984" y="10136"/>
                  </a:lnTo>
                  <a:close/>
                  <a:moveTo>
                    <a:pt x="5264" y="10450"/>
                  </a:moveTo>
                  <a:lnTo>
                    <a:pt x="4479" y="11393"/>
                  </a:lnTo>
                  <a:lnTo>
                    <a:pt x="17835" y="21135"/>
                  </a:lnTo>
                  <a:lnTo>
                    <a:pt x="18542" y="20114"/>
                  </a:lnTo>
                  <a:lnTo>
                    <a:pt x="5264" y="10450"/>
                  </a:lnTo>
                  <a:close/>
                  <a:moveTo>
                    <a:pt x="49891" y="14771"/>
                  </a:moveTo>
                  <a:lnTo>
                    <a:pt x="34884" y="21450"/>
                  </a:lnTo>
                  <a:lnTo>
                    <a:pt x="35356" y="22628"/>
                  </a:lnTo>
                  <a:lnTo>
                    <a:pt x="50441" y="15871"/>
                  </a:lnTo>
                  <a:lnTo>
                    <a:pt x="49891" y="14771"/>
                  </a:lnTo>
                  <a:close/>
                  <a:moveTo>
                    <a:pt x="2436" y="15164"/>
                  </a:moveTo>
                  <a:lnTo>
                    <a:pt x="1964" y="16264"/>
                  </a:lnTo>
                  <a:lnTo>
                    <a:pt x="16971" y="22942"/>
                  </a:lnTo>
                  <a:lnTo>
                    <a:pt x="17442" y="21843"/>
                  </a:lnTo>
                  <a:lnTo>
                    <a:pt x="2436" y="15164"/>
                  </a:lnTo>
                  <a:close/>
                  <a:moveTo>
                    <a:pt x="51776" y="19878"/>
                  </a:moveTo>
                  <a:lnTo>
                    <a:pt x="35670" y="23335"/>
                  </a:lnTo>
                  <a:lnTo>
                    <a:pt x="35906" y="24592"/>
                  </a:lnTo>
                  <a:lnTo>
                    <a:pt x="52012" y="21135"/>
                  </a:lnTo>
                  <a:lnTo>
                    <a:pt x="51776" y="19878"/>
                  </a:lnTo>
                  <a:close/>
                  <a:moveTo>
                    <a:pt x="629" y="20350"/>
                  </a:moveTo>
                  <a:lnTo>
                    <a:pt x="393" y="21528"/>
                  </a:lnTo>
                  <a:lnTo>
                    <a:pt x="16499" y="24985"/>
                  </a:lnTo>
                  <a:lnTo>
                    <a:pt x="16814" y="23728"/>
                  </a:lnTo>
                  <a:lnTo>
                    <a:pt x="629" y="20350"/>
                  </a:lnTo>
                  <a:close/>
                  <a:moveTo>
                    <a:pt x="36063" y="25300"/>
                  </a:moveTo>
                  <a:lnTo>
                    <a:pt x="36063" y="26635"/>
                  </a:lnTo>
                  <a:lnTo>
                    <a:pt x="52483" y="26635"/>
                  </a:lnTo>
                  <a:lnTo>
                    <a:pt x="52483" y="25378"/>
                  </a:lnTo>
                  <a:lnTo>
                    <a:pt x="36063" y="25300"/>
                  </a:lnTo>
                  <a:close/>
                  <a:moveTo>
                    <a:pt x="0" y="25771"/>
                  </a:moveTo>
                  <a:lnTo>
                    <a:pt x="0" y="27028"/>
                  </a:lnTo>
                  <a:lnTo>
                    <a:pt x="16421" y="27028"/>
                  </a:lnTo>
                  <a:lnTo>
                    <a:pt x="16499" y="25771"/>
                  </a:lnTo>
                  <a:close/>
                  <a:moveTo>
                    <a:pt x="35984" y="27421"/>
                  </a:moveTo>
                  <a:lnTo>
                    <a:pt x="35748" y="28599"/>
                  </a:lnTo>
                  <a:lnTo>
                    <a:pt x="51855" y="32056"/>
                  </a:lnTo>
                  <a:lnTo>
                    <a:pt x="52090" y="30799"/>
                  </a:lnTo>
                  <a:lnTo>
                    <a:pt x="35984" y="27421"/>
                  </a:lnTo>
                  <a:close/>
                  <a:moveTo>
                    <a:pt x="16578" y="27814"/>
                  </a:moveTo>
                  <a:lnTo>
                    <a:pt x="472" y="31192"/>
                  </a:lnTo>
                  <a:lnTo>
                    <a:pt x="707" y="32449"/>
                  </a:lnTo>
                  <a:lnTo>
                    <a:pt x="16814" y="28992"/>
                  </a:lnTo>
                  <a:lnTo>
                    <a:pt x="16578" y="27814"/>
                  </a:lnTo>
                  <a:close/>
                  <a:moveTo>
                    <a:pt x="35513" y="29385"/>
                  </a:moveTo>
                  <a:lnTo>
                    <a:pt x="35041" y="30485"/>
                  </a:lnTo>
                  <a:lnTo>
                    <a:pt x="50048" y="37242"/>
                  </a:lnTo>
                  <a:lnTo>
                    <a:pt x="50598" y="36063"/>
                  </a:lnTo>
                  <a:lnTo>
                    <a:pt x="35513" y="29385"/>
                  </a:lnTo>
                  <a:close/>
                  <a:moveTo>
                    <a:pt x="17128" y="29778"/>
                  </a:moveTo>
                  <a:lnTo>
                    <a:pt x="2122" y="36456"/>
                  </a:lnTo>
                  <a:lnTo>
                    <a:pt x="2593" y="37556"/>
                  </a:lnTo>
                  <a:lnTo>
                    <a:pt x="17678" y="30956"/>
                  </a:lnTo>
                  <a:lnTo>
                    <a:pt x="17128" y="29778"/>
                  </a:lnTo>
                  <a:close/>
                  <a:moveTo>
                    <a:pt x="34648" y="31271"/>
                  </a:moveTo>
                  <a:lnTo>
                    <a:pt x="33863" y="32292"/>
                  </a:lnTo>
                  <a:lnTo>
                    <a:pt x="47219" y="41956"/>
                  </a:lnTo>
                  <a:lnTo>
                    <a:pt x="47926" y="40934"/>
                  </a:lnTo>
                  <a:lnTo>
                    <a:pt x="34648" y="31271"/>
                  </a:lnTo>
                  <a:close/>
                  <a:moveTo>
                    <a:pt x="18149" y="31585"/>
                  </a:moveTo>
                  <a:lnTo>
                    <a:pt x="4714" y="41249"/>
                  </a:lnTo>
                  <a:lnTo>
                    <a:pt x="5500" y="42270"/>
                  </a:lnTo>
                  <a:lnTo>
                    <a:pt x="18778" y="32528"/>
                  </a:lnTo>
                  <a:lnTo>
                    <a:pt x="18149" y="31585"/>
                  </a:lnTo>
                  <a:close/>
                  <a:moveTo>
                    <a:pt x="33470" y="32921"/>
                  </a:moveTo>
                  <a:lnTo>
                    <a:pt x="32449" y="33706"/>
                  </a:lnTo>
                  <a:lnTo>
                    <a:pt x="43527" y="45963"/>
                  </a:lnTo>
                  <a:lnTo>
                    <a:pt x="44469" y="45099"/>
                  </a:lnTo>
                  <a:lnTo>
                    <a:pt x="33470" y="32921"/>
                  </a:lnTo>
                  <a:close/>
                  <a:moveTo>
                    <a:pt x="19406" y="33156"/>
                  </a:moveTo>
                  <a:lnTo>
                    <a:pt x="8328" y="45413"/>
                  </a:lnTo>
                  <a:lnTo>
                    <a:pt x="9271" y="46198"/>
                  </a:lnTo>
                  <a:lnTo>
                    <a:pt x="20349" y="34021"/>
                  </a:lnTo>
                  <a:lnTo>
                    <a:pt x="19406" y="33156"/>
                  </a:lnTo>
                  <a:close/>
                  <a:moveTo>
                    <a:pt x="31899" y="34256"/>
                  </a:moveTo>
                  <a:lnTo>
                    <a:pt x="30799" y="34885"/>
                  </a:lnTo>
                  <a:lnTo>
                    <a:pt x="39048" y="49105"/>
                  </a:lnTo>
                  <a:lnTo>
                    <a:pt x="40148" y="48477"/>
                  </a:lnTo>
                  <a:lnTo>
                    <a:pt x="31899" y="34256"/>
                  </a:lnTo>
                  <a:close/>
                  <a:moveTo>
                    <a:pt x="20978" y="34413"/>
                  </a:moveTo>
                  <a:lnTo>
                    <a:pt x="12728" y="48713"/>
                  </a:lnTo>
                  <a:lnTo>
                    <a:pt x="13828" y="49341"/>
                  </a:lnTo>
                  <a:lnTo>
                    <a:pt x="22078" y="35042"/>
                  </a:lnTo>
                  <a:lnTo>
                    <a:pt x="20978" y="34413"/>
                  </a:lnTo>
                  <a:close/>
                  <a:moveTo>
                    <a:pt x="30092" y="35199"/>
                  </a:moveTo>
                  <a:lnTo>
                    <a:pt x="28834" y="35592"/>
                  </a:lnTo>
                  <a:lnTo>
                    <a:pt x="33941" y="51227"/>
                  </a:lnTo>
                  <a:lnTo>
                    <a:pt x="35120" y="50834"/>
                  </a:lnTo>
                  <a:lnTo>
                    <a:pt x="30092" y="35199"/>
                  </a:lnTo>
                  <a:close/>
                  <a:moveTo>
                    <a:pt x="22863" y="35356"/>
                  </a:moveTo>
                  <a:lnTo>
                    <a:pt x="17756" y="50991"/>
                  </a:lnTo>
                  <a:lnTo>
                    <a:pt x="18935" y="51384"/>
                  </a:lnTo>
                  <a:lnTo>
                    <a:pt x="24042" y="35749"/>
                  </a:lnTo>
                  <a:lnTo>
                    <a:pt x="22863" y="35356"/>
                  </a:lnTo>
                  <a:close/>
                  <a:moveTo>
                    <a:pt x="24828" y="35828"/>
                  </a:moveTo>
                  <a:lnTo>
                    <a:pt x="23099" y="52248"/>
                  </a:lnTo>
                  <a:lnTo>
                    <a:pt x="24356" y="52327"/>
                  </a:lnTo>
                  <a:lnTo>
                    <a:pt x="26085" y="35985"/>
                  </a:lnTo>
                  <a:lnTo>
                    <a:pt x="24828" y="35828"/>
                  </a:lnTo>
                  <a:close/>
                  <a:moveTo>
                    <a:pt x="28127" y="35828"/>
                  </a:moveTo>
                  <a:lnTo>
                    <a:pt x="26870" y="35906"/>
                  </a:lnTo>
                  <a:lnTo>
                    <a:pt x="28599" y="52327"/>
                  </a:lnTo>
                  <a:lnTo>
                    <a:pt x="29856" y="52170"/>
                  </a:lnTo>
                  <a:lnTo>
                    <a:pt x="28127" y="35828"/>
                  </a:lnTo>
                  <a:close/>
                </a:path>
              </a:pathLst>
            </a:custGeom>
            <a:solidFill>
              <a:schemeClr val="lt1"/>
            </a:solidFill>
            <a:ln w="0">
              <a:noFill/>
            </a:ln>
          </p:spPr>
          <p:style>
            <a:lnRef idx="0"/>
            <a:fillRef idx="0"/>
            <a:effectRef idx="0"/>
            <a:fontRef idx="minor"/>
          </p:style>
          <p:txBody>
            <a:bodyPr tIns="91440" bIns="91440" anchor="ctr">
              <a:noAutofit/>
            </a:bodyPr>
            <a:p>
              <a:endParaRPr b="0" lang="uk-UA" sz="1400" spc="-1" strike="noStrike">
                <a:solidFill>
                  <a:srgbClr val="000000"/>
                </a:solidFill>
                <a:latin typeface="Arial"/>
              </a:endParaRPr>
            </a:p>
          </p:txBody>
        </p:sp>
        <p:sp>
          <p:nvSpPr>
            <p:cNvPr id="2141" name="Google Shape;34;p3"/>
            <p:cNvSpPr/>
            <p:nvPr/>
          </p:nvSpPr>
          <p:spPr>
            <a:xfrm flipH="1">
              <a:off x="8154720" y="4190760"/>
              <a:ext cx="550440" cy="564480"/>
            </a:xfrm>
            <a:custGeom>
              <a:avLst/>
              <a:gdLst>
                <a:gd name="textAreaLeft" fmla="*/ -360 w 550440"/>
                <a:gd name="textAreaRight" fmla="*/ 550440 w 550440"/>
                <a:gd name="textAreaTop" fmla="*/ 0 h 564480"/>
                <a:gd name="textAreaBottom" fmla="*/ 564840 h 564480"/>
              </a:gdLst>
              <a:ahLst/>
              <a:rect l="textAreaLeft" t="textAreaTop" r="textAreaRight" b="textAreaBottom"/>
              <a:pathLst>
                <a:path w="43135" h="44235">
                  <a:moveTo>
                    <a:pt x="21057" y="1"/>
                  </a:moveTo>
                  <a:lnTo>
                    <a:pt x="21057" y="394"/>
                  </a:lnTo>
                  <a:cubicBezTo>
                    <a:pt x="20979" y="12179"/>
                    <a:pt x="11786" y="21921"/>
                    <a:pt x="1" y="22471"/>
                  </a:cubicBezTo>
                  <a:cubicBezTo>
                    <a:pt x="11629" y="23021"/>
                    <a:pt x="20821" y="32606"/>
                    <a:pt x="21057" y="44234"/>
                  </a:cubicBezTo>
                  <a:lnTo>
                    <a:pt x="21057" y="43841"/>
                  </a:lnTo>
                  <a:cubicBezTo>
                    <a:pt x="20979" y="31663"/>
                    <a:pt x="30957" y="21764"/>
                    <a:pt x="43135" y="21764"/>
                  </a:cubicBezTo>
                  <a:cubicBezTo>
                    <a:pt x="31114" y="21685"/>
                    <a:pt x="21214" y="12022"/>
                    <a:pt x="21057" y="1"/>
                  </a:cubicBezTo>
                  <a:close/>
                </a:path>
              </a:pathLst>
            </a:custGeom>
            <a:noFill/>
            <a:ln w="19050">
              <a:solidFill>
                <a:srgbClr val="ffffff"/>
              </a:solidFill>
              <a:round/>
            </a:ln>
          </p:spPr>
          <p:style>
            <a:lnRef idx="0"/>
            <a:fillRef idx="0"/>
            <a:effectRef idx="0"/>
            <a:fontRef idx="minor"/>
          </p:style>
          <p:txBody>
            <a:bodyPr tIns="91440" bIns="91440" anchor="ctr">
              <a:noAutofit/>
            </a:bodyPr>
            <a:p>
              <a:endParaRPr b="0" lang="uk-UA" sz="1400" spc="-1" strike="noStrike">
                <a:solidFill>
                  <a:srgbClr val="ffffff"/>
                </a:solidFill>
                <a:latin typeface="Arial"/>
              </a:endParaRPr>
            </a:p>
          </p:txBody>
        </p:sp>
      </p:grpSp>
      <p:sp>
        <p:nvSpPr>
          <p:cNvPr id="2142" name="PlaceHolder 3"/>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uk-UA" sz="1400" spc="-1" strike="noStrike">
                <a:solidFill>
                  <a:srgbClr val="000000"/>
                </a:solidFill>
                <a:latin typeface="Arial"/>
              </a:rPr>
              <a:t>Click to edit the outline text format</a:t>
            </a:r>
            <a:endParaRPr b="0" lang="uk-UA" sz="14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uk-UA" sz="1400" spc="-1" strike="noStrike">
                <a:solidFill>
                  <a:srgbClr val="000000"/>
                </a:solidFill>
                <a:latin typeface="Arial"/>
              </a:rPr>
              <a:t>Second Outline Level</a:t>
            </a:r>
            <a:endParaRPr b="0" lang="uk-UA" sz="14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uk-UA" sz="1400" spc="-1" strike="noStrike">
                <a:solidFill>
                  <a:srgbClr val="000000"/>
                </a:solidFill>
                <a:latin typeface="Arial"/>
              </a:rPr>
              <a:t>Third Outline Level</a:t>
            </a:r>
            <a:endParaRPr b="0" lang="uk-UA" sz="14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uk-UA" sz="1400" spc="-1" strike="noStrike">
                <a:solidFill>
                  <a:srgbClr val="000000"/>
                </a:solidFill>
                <a:latin typeface="Arial"/>
              </a:rPr>
              <a:t>Fourth Outline Level</a:t>
            </a:r>
            <a:endParaRPr b="0" lang="uk-UA" sz="14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uk-UA" sz="2000" spc="-1" strike="noStrike">
                <a:solidFill>
                  <a:srgbClr val="000000"/>
                </a:solidFill>
                <a:latin typeface="Arial"/>
              </a:rPr>
              <a:t>Fifth Outline Level</a:t>
            </a:r>
            <a:endParaRPr b="0" lang="uk-UA" sz="20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uk-UA" sz="2000" spc="-1" strike="noStrike">
                <a:solidFill>
                  <a:srgbClr val="000000"/>
                </a:solidFill>
                <a:latin typeface="Arial"/>
              </a:rPr>
              <a:t>Sixth Outline Level</a:t>
            </a:r>
            <a:endParaRPr b="0" lang="uk-UA" sz="20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uk-UA" sz="2000" spc="-1" strike="noStrike">
                <a:solidFill>
                  <a:srgbClr val="000000"/>
                </a:solidFill>
                <a:latin typeface="Arial"/>
              </a:rPr>
              <a:t>Seventh Outline Level</a:t>
            </a:r>
            <a:endParaRPr b="0" lang="uk-UA"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4221" r:id="rId6"/>
    <p:sldLayoutId id="2147484222" r:id="rId7"/>
    <p:sldLayoutId id="2147484223" r:id="rId8"/>
    <p:sldLayoutId id="2147484224" r:id="rId9"/>
    <p:sldLayoutId id="2147484225" r:id="rId10"/>
    <p:sldLayoutId id="2147484226" r:id="rId11"/>
    <p:sldLayoutId id="2147484227" r:id="rId12"/>
    <p:sldLayoutId id="2147484228" r:id="rId13"/>
    <p:sldLayoutId id="2147484229" r:id="rId14"/>
    <p:sldLayoutId id="2147484230" r:id="rId15"/>
    <p:sldLayoutId id="2147484231" r:id="rId16"/>
    <p:sldLayoutId id="2147484232" r:id="rId17"/>
  </p:sldLayoutIdLst>
</p:sldMaster>
</file>

<file path=ppt/slideMasters/slideMaster4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dk1"/>
        </a:solidFill>
      </p:bgPr>
    </p:bg>
    <p:spTree>
      <p:nvGrpSpPr>
        <p:cNvPr id="1" name=""/>
        <p:cNvGrpSpPr/>
        <p:nvPr/>
      </p:nvGrpSpPr>
      <p:grpSpPr>
        <a:xfrm>
          <a:off x="0" y="0"/>
          <a:ext cx="0" cy="0"/>
          <a:chOff x="0" y="0"/>
          <a:chExt cx="0" cy="0"/>
        </a:xfrm>
      </p:grpSpPr>
      <p:grpSp>
        <p:nvGrpSpPr>
          <p:cNvPr id="2179" name="Google Shape;133;p13"/>
          <p:cNvGrpSpPr/>
          <p:nvPr/>
        </p:nvGrpSpPr>
        <p:grpSpPr>
          <a:xfrm>
            <a:off x="2311200" y="2939400"/>
            <a:ext cx="6505920" cy="2203920"/>
            <a:chOff x="2311200" y="2939400"/>
            <a:chExt cx="6505920" cy="2203920"/>
          </a:xfrm>
        </p:grpSpPr>
        <p:pic>
          <p:nvPicPr>
            <p:cNvPr id="2180" name="Google Shape;134;p13" descr=""/>
            <p:cNvPicPr/>
            <p:nvPr/>
          </p:nvPicPr>
          <p:blipFill>
            <a:blip r:embed="rId2"/>
            <a:srcRect l="11666" t="2624" r="57865" b="63668"/>
            <a:stretch/>
          </p:blipFill>
          <p:spPr>
            <a:xfrm>
              <a:off x="5010480" y="2939400"/>
              <a:ext cx="3806640" cy="2203920"/>
            </a:xfrm>
            <a:prstGeom prst="rect">
              <a:avLst/>
            </a:prstGeom>
            <a:ln w="0">
              <a:noFill/>
            </a:ln>
          </p:spPr>
        </p:pic>
        <p:pic>
          <p:nvPicPr>
            <p:cNvPr id="2181" name="Google Shape;135;p13" descr=""/>
            <p:cNvPicPr/>
            <p:nvPr/>
          </p:nvPicPr>
          <p:blipFill>
            <a:blip r:embed="rId3"/>
            <a:srcRect l="26888" t="6006" r="26885" b="64348"/>
            <a:stretch/>
          </p:blipFill>
          <p:spPr>
            <a:xfrm>
              <a:off x="2311200" y="3470040"/>
              <a:ext cx="4986360" cy="1673280"/>
            </a:xfrm>
            <a:prstGeom prst="rect">
              <a:avLst/>
            </a:prstGeom>
            <a:ln w="0">
              <a:noFill/>
            </a:ln>
          </p:spPr>
        </p:pic>
      </p:grpSp>
      <p:grpSp>
        <p:nvGrpSpPr>
          <p:cNvPr id="2182" name="Google Shape;136;p13"/>
          <p:cNvGrpSpPr/>
          <p:nvPr/>
        </p:nvGrpSpPr>
        <p:grpSpPr>
          <a:xfrm>
            <a:off x="0" y="-12960"/>
            <a:ext cx="4251240" cy="2399400"/>
            <a:chOff x="0" y="-12960"/>
            <a:chExt cx="4251240" cy="2399400"/>
          </a:xfrm>
        </p:grpSpPr>
        <p:pic>
          <p:nvPicPr>
            <p:cNvPr id="2183" name="Google Shape;137;p13" descr=""/>
            <p:cNvPicPr/>
            <p:nvPr/>
          </p:nvPicPr>
          <p:blipFill>
            <a:blip r:embed="rId4"/>
            <a:srcRect l="48611" t="43133" r="25720" b="12392"/>
            <a:stretch/>
          </p:blipFill>
          <p:spPr>
            <a:xfrm>
              <a:off x="0" y="0"/>
              <a:ext cx="2631600" cy="2386440"/>
            </a:xfrm>
            <a:prstGeom prst="rect">
              <a:avLst/>
            </a:prstGeom>
            <a:ln w="0">
              <a:noFill/>
            </a:ln>
          </p:spPr>
        </p:pic>
        <p:pic>
          <p:nvPicPr>
            <p:cNvPr id="2184" name="Google Shape;138;p13" descr=""/>
            <p:cNvPicPr/>
            <p:nvPr/>
          </p:nvPicPr>
          <p:blipFill>
            <a:blip r:embed="rId5"/>
            <a:srcRect l="5591" t="19463" r="59874" b="55392"/>
            <a:stretch/>
          </p:blipFill>
          <p:spPr>
            <a:xfrm rot="10800000">
              <a:off x="360" y="-12960"/>
              <a:ext cx="4250880" cy="1618920"/>
            </a:xfrm>
            <a:prstGeom prst="rect">
              <a:avLst/>
            </a:prstGeom>
            <a:ln w="0">
              <a:noFill/>
            </a:ln>
          </p:spPr>
        </p:pic>
      </p:grpSp>
      <p:sp>
        <p:nvSpPr>
          <p:cNvPr id="2185" name="PlaceHolder 1"/>
          <p:cNvSpPr>
            <a:spLocks noGrp="1"/>
          </p:cNvSpPr>
          <p:nvPr>
            <p:ph type="title"/>
          </p:nvPr>
        </p:nvSpPr>
        <p:spPr>
          <a:xfrm>
            <a:off x="720000" y="444960"/>
            <a:ext cx="7703640" cy="572400"/>
          </a:xfrm>
          <a:prstGeom prst="rect">
            <a:avLst/>
          </a:prstGeom>
          <a:noFill/>
          <a:ln w="0">
            <a:noFill/>
          </a:ln>
        </p:spPr>
        <p:txBody>
          <a:bodyPr tIns="91440" bIns="91440" anchor="t">
            <a:noAutofit/>
          </a:bodyPr>
          <a:p>
            <a:pPr indent="0">
              <a:buNone/>
            </a:pPr>
            <a:r>
              <a:rPr b="0" lang="uk-UA" sz="2900" spc="-1" strike="noStrike">
                <a:solidFill>
                  <a:srgbClr val="000000"/>
                </a:solidFill>
                <a:latin typeface="Arial"/>
              </a:rPr>
              <a:t>Click to edit the title text format</a:t>
            </a:r>
            <a:endParaRPr b="0" lang="uk-UA" sz="2900" spc="-1" strike="noStrike">
              <a:solidFill>
                <a:srgbClr val="000000"/>
              </a:solidFill>
              <a:latin typeface="Arial"/>
            </a:endParaRPr>
          </a:p>
        </p:txBody>
      </p:sp>
      <p:sp>
        <p:nvSpPr>
          <p:cNvPr id="2186" name="PlaceHolder 2"/>
          <p:cNvSpPr>
            <a:spLocks noGrp="1"/>
          </p:cNvSpPr>
          <p:nvPr>
            <p:ph type="title"/>
          </p:nvPr>
        </p:nvSpPr>
        <p:spPr>
          <a:xfrm>
            <a:off x="1434240" y="1702080"/>
            <a:ext cx="876960" cy="848880"/>
          </a:xfrm>
          <a:prstGeom prst="rect">
            <a:avLst/>
          </a:prstGeom>
          <a:noFill/>
          <a:ln w="19080">
            <a:solidFill>
              <a:srgbClr val="ffffff"/>
            </a:solidFill>
            <a:round/>
          </a:ln>
        </p:spPr>
        <p:txBody>
          <a:bodyPr tIns="91440" bIns="91440" anchor="ctr">
            <a:noAutofit/>
          </a:bodyPr>
          <a:p>
            <a:pPr indent="0" algn="ctr">
              <a:lnSpc>
                <a:spcPct val="100000"/>
              </a:lnSpc>
              <a:buNone/>
            </a:pPr>
            <a:r>
              <a:rPr b="1" lang="uk-UA" sz="3000" spc="-1" strike="noStrike">
                <a:solidFill>
                  <a:schemeClr val="lt1"/>
                </a:solidFill>
                <a:latin typeface="Unbounded"/>
                <a:ea typeface="Unbounded"/>
              </a:rPr>
              <a:t>xx%</a:t>
            </a:r>
            <a:endParaRPr b="0" lang="uk-UA" sz="3000" spc="-1" strike="noStrike">
              <a:solidFill>
                <a:srgbClr val="000000"/>
              </a:solidFill>
              <a:latin typeface="Arial"/>
            </a:endParaRPr>
          </a:p>
        </p:txBody>
      </p:sp>
      <p:sp>
        <p:nvSpPr>
          <p:cNvPr id="2187" name="PlaceHolder 3"/>
          <p:cNvSpPr>
            <a:spLocks noGrp="1"/>
          </p:cNvSpPr>
          <p:nvPr>
            <p:ph type="title"/>
          </p:nvPr>
        </p:nvSpPr>
        <p:spPr>
          <a:xfrm>
            <a:off x="4133520" y="1702080"/>
            <a:ext cx="876960" cy="848880"/>
          </a:xfrm>
          <a:prstGeom prst="rect">
            <a:avLst/>
          </a:prstGeom>
          <a:noFill/>
          <a:ln w="19080">
            <a:solidFill>
              <a:srgbClr val="ffffff"/>
            </a:solidFill>
            <a:round/>
          </a:ln>
        </p:spPr>
        <p:txBody>
          <a:bodyPr tIns="91440" bIns="91440" anchor="ctr">
            <a:noAutofit/>
          </a:bodyPr>
          <a:p>
            <a:pPr indent="0" algn="ctr">
              <a:lnSpc>
                <a:spcPct val="100000"/>
              </a:lnSpc>
              <a:buNone/>
            </a:pPr>
            <a:r>
              <a:rPr b="1" lang="uk-UA" sz="3000" spc="-1" strike="noStrike">
                <a:solidFill>
                  <a:schemeClr val="lt1"/>
                </a:solidFill>
                <a:latin typeface="Unbounded"/>
                <a:ea typeface="Unbounded"/>
              </a:rPr>
              <a:t>xx%</a:t>
            </a:r>
            <a:endParaRPr b="0" lang="uk-UA" sz="3000" spc="-1" strike="noStrike">
              <a:solidFill>
                <a:srgbClr val="000000"/>
              </a:solidFill>
              <a:latin typeface="Arial"/>
            </a:endParaRPr>
          </a:p>
        </p:txBody>
      </p:sp>
      <p:sp>
        <p:nvSpPr>
          <p:cNvPr id="2188" name="PlaceHolder 4"/>
          <p:cNvSpPr>
            <a:spLocks noGrp="1"/>
          </p:cNvSpPr>
          <p:nvPr>
            <p:ph type="title"/>
          </p:nvPr>
        </p:nvSpPr>
        <p:spPr>
          <a:xfrm>
            <a:off x="6832800" y="1702080"/>
            <a:ext cx="876960" cy="848880"/>
          </a:xfrm>
          <a:prstGeom prst="rect">
            <a:avLst/>
          </a:prstGeom>
          <a:noFill/>
          <a:ln w="19080">
            <a:solidFill>
              <a:srgbClr val="ffffff"/>
            </a:solidFill>
            <a:round/>
          </a:ln>
        </p:spPr>
        <p:txBody>
          <a:bodyPr tIns="91440" bIns="91440" anchor="ctr">
            <a:noAutofit/>
          </a:bodyPr>
          <a:p>
            <a:pPr indent="0" algn="ctr">
              <a:lnSpc>
                <a:spcPct val="100000"/>
              </a:lnSpc>
              <a:buNone/>
            </a:pPr>
            <a:r>
              <a:rPr b="1" lang="uk-UA" sz="3000" spc="-1" strike="noStrike">
                <a:solidFill>
                  <a:schemeClr val="lt1"/>
                </a:solidFill>
                <a:latin typeface="Unbounded"/>
                <a:ea typeface="Unbounded"/>
              </a:rPr>
              <a:t>xx%</a:t>
            </a:r>
            <a:endParaRPr b="0" lang="uk-UA" sz="3000" spc="-1" strike="noStrike">
              <a:solidFill>
                <a:srgbClr val="000000"/>
              </a:solidFill>
              <a:latin typeface="Arial"/>
            </a:endParaRPr>
          </a:p>
        </p:txBody>
      </p:sp>
      <p:grpSp>
        <p:nvGrpSpPr>
          <p:cNvPr id="2189" name="Google Shape;149;p13"/>
          <p:cNvGrpSpPr/>
          <p:nvPr/>
        </p:nvGrpSpPr>
        <p:grpSpPr>
          <a:xfrm>
            <a:off x="-518760" y="297720"/>
            <a:ext cx="9494280" cy="5457600"/>
            <a:chOff x="-518760" y="297720"/>
            <a:chExt cx="9494280" cy="5457600"/>
          </a:xfrm>
        </p:grpSpPr>
        <p:sp>
          <p:nvSpPr>
            <p:cNvPr id="2190" name="Google Shape;150;p13"/>
            <p:cNvSpPr/>
            <p:nvPr/>
          </p:nvSpPr>
          <p:spPr>
            <a:xfrm>
              <a:off x="220320" y="4650480"/>
              <a:ext cx="1545120" cy="350280"/>
            </a:xfrm>
            <a:custGeom>
              <a:avLst/>
              <a:gdLst>
                <a:gd name="textAreaLeft" fmla="*/ 0 w 1545120"/>
                <a:gd name="textAreaRight" fmla="*/ 1545480 w 1545120"/>
                <a:gd name="textAreaTop" fmla="*/ 0 h 350280"/>
                <a:gd name="textAreaBottom" fmla="*/ 350640 h 350280"/>
              </a:gdLst>
              <a:ahLst/>
              <a:rect l="textAreaLeft" t="textAreaTop" r="textAreaRight" b="textAreaBottom"/>
              <a:pathLst>
                <a:path w="61812" h="14026">
                  <a:moveTo>
                    <a:pt x="7040" y="0"/>
                  </a:moveTo>
                  <a:cubicBezTo>
                    <a:pt x="6987" y="532"/>
                    <a:pt x="6934" y="1036"/>
                    <a:pt x="6907" y="1541"/>
                  </a:cubicBezTo>
                  <a:cubicBezTo>
                    <a:pt x="6695" y="4410"/>
                    <a:pt x="4410" y="6721"/>
                    <a:pt x="1515" y="6907"/>
                  </a:cubicBezTo>
                  <a:cubicBezTo>
                    <a:pt x="1010" y="6933"/>
                    <a:pt x="506" y="6986"/>
                    <a:pt x="1" y="7013"/>
                  </a:cubicBezTo>
                  <a:cubicBezTo>
                    <a:pt x="506" y="7066"/>
                    <a:pt x="1010" y="7119"/>
                    <a:pt x="1515" y="7146"/>
                  </a:cubicBezTo>
                  <a:cubicBezTo>
                    <a:pt x="4410" y="7332"/>
                    <a:pt x="6695" y="9642"/>
                    <a:pt x="6907" y="12511"/>
                  </a:cubicBezTo>
                  <a:cubicBezTo>
                    <a:pt x="6934" y="13016"/>
                    <a:pt x="6960" y="13521"/>
                    <a:pt x="7013" y="14025"/>
                  </a:cubicBezTo>
                  <a:cubicBezTo>
                    <a:pt x="7066" y="13521"/>
                    <a:pt x="7120" y="13016"/>
                    <a:pt x="7146" y="12511"/>
                  </a:cubicBezTo>
                  <a:cubicBezTo>
                    <a:pt x="7359" y="9642"/>
                    <a:pt x="9643" y="7332"/>
                    <a:pt x="12538" y="7146"/>
                  </a:cubicBezTo>
                  <a:cubicBezTo>
                    <a:pt x="13043" y="7119"/>
                    <a:pt x="13548" y="7066"/>
                    <a:pt x="14052" y="7013"/>
                  </a:cubicBezTo>
                  <a:cubicBezTo>
                    <a:pt x="13548" y="6986"/>
                    <a:pt x="13043" y="6933"/>
                    <a:pt x="12538" y="6907"/>
                  </a:cubicBezTo>
                  <a:cubicBezTo>
                    <a:pt x="9643" y="6694"/>
                    <a:pt x="7359" y="4410"/>
                    <a:pt x="7173" y="1541"/>
                  </a:cubicBezTo>
                  <a:cubicBezTo>
                    <a:pt x="7120" y="1036"/>
                    <a:pt x="7066" y="532"/>
                    <a:pt x="7040" y="0"/>
                  </a:cubicBezTo>
                  <a:close/>
                  <a:moveTo>
                    <a:pt x="30893" y="0"/>
                  </a:moveTo>
                  <a:cubicBezTo>
                    <a:pt x="30840" y="532"/>
                    <a:pt x="30813" y="1036"/>
                    <a:pt x="30787" y="1541"/>
                  </a:cubicBezTo>
                  <a:cubicBezTo>
                    <a:pt x="30574" y="4410"/>
                    <a:pt x="28263" y="6694"/>
                    <a:pt x="25394" y="6880"/>
                  </a:cubicBezTo>
                  <a:cubicBezTo>
                    <a:pt x="24890" y="6933"/>
                    <a:pt x="24385" y="6986"/>
                    <a:pt x="23880" y="7013"/>
                  </a:cubicBezTo>
                  <a:cubicBezTo>
                    <a:pt x="24385" y="7066"/>
                    <a:pt x="24890" y="7119"/>
                    <a:pt x="25394" y="7146"/>
                  </a:cubicBezTo>
                  <a:cubicBezTo>
                    <a:pt x="28290" y="7332"/>
                    <a:pt x="30574" y="9642"/>
                    <a:pt x="30787" y="12511"/>
                  </a:cubicBezTo>
                  <a:cubicBezTo>
                    <a:pt x="30813" y="13016"/>
                    <a:pt x="30866" y="13521"/>
                    <a:pt x="30893" y="14025"/>
                  </a:cubicBezTo>
                  <a:cubicBezTo>
                    <a:pt x="30946" y="13521"/>
                    <a:pt x="30999" y="13016"/>
                    <a:pt x="31026" y="12511"/>
                  </a:cubicBezTo>
                  <a:cubicBezTo>
                    <a:pt x="31238" y="9642"/>
                    <a:pt x="33522" y="7332"/>
                    <a:pt x="36418" y="7146"/>
                  </a:cubicBezTo>
                  <a:cubicBezTo>
                    <a:pt x="36922" y="7119"/>
                    <a:pt x="37427" y="7066"/>
                    <a:pt x="37932" y="7013"/>
                  </a:cubicBezTo>
                  <a:cubicBezTo>
                    <a:pt x="37427" y="6960"/>
                    <a:pt x="36922" y="6933"/>
                    <a:pt x="36418" y="6907"/>
                  </a:cubicBezTo>
                  <a:cubicBezTo>
                    <a:pt x="33522" y="6721"/>
                    <a:pt x="31212" y="4410"/>
                    <a:pt x="31026" y="1541"/>
                  </a:cubicBezTo>
                  <a:cubicBezTo>
                    <a:pt x="30999" y="1036"/>
                    <a:pt x="30946" y="532"/>
                    <a:pt x="30893" y="0"/>
                  </a:cubicBezTo>
                  <a:close/>
                  <a:moveTo>
                    <a:pt x="54772" y="0"/>
                  </a:moveTo>
                  <a:cubicBezTo>
                    <a:pt x="54719" y="532"/>
                    <a:pt x="54692" y="1036"/>
                    <a:pt x="54639" y="1541"/>
                  </a:cubicBezTo>
                  <a:cubicBezTo>
                    <a:pt x="54453" y="4410"/>
                    <a:pt x="52143" y="6694"/>
                    <a:pt x="49274" y="6880"/>
                  </a:cubicBezTo>
                  <a:cubicBezTo>
                    <a:pt x="48769" y="6933"/>
                    <a:pt x="48264" y="6986"/>
                    <a:pt x="47733" y="7013"/>
                  </a:cubicBezTo>
                  <a:cubicBezTo>
                    <a:pt x="48264" y="7066"/>
                    <a:pt x="48769" y="7119"/>
                    <a:pt x="49274" y="7146"/>
                  </a:cubicBezTo>
                  <a:cubicBezTo>
                    <a:pt x="52143" y="7332"/>
                    <a:pt x="54453" y="9642"/>
                    <a:pt x="54639" y="12511"/>
                  </a:cubicBezTo>
                  <a:cubicBezTo>
                    <a:pt x="54666" y="13016"/>
                    <a:pt x="54719" y="13521"/>
                    <a:pt x="54772" y="14025"/>
                  </a:cubicBezTo>
                  <a:cubicBezTo>
                    <a:pt x="54825" y="13521"/>
                    <a:pt x="54852" y="13016"/>
                    <a:pt x="54905" y="12511"/>
                  </a:cubicBezTo>
                  <a:cubicBezTo>
                    <a:pt x="55091" y="9616"/>
                    <a:pt x="57402" y="7332"/>
                    <a:pt x="60297" y="7146"/>
                  </a:cubicBezTo>
                  <a:cubicBezTo>
                    <a:pt x="60802" y="7119"/>
                    <a:pt x="61306" y="7066"/>
                    <a:pt x="61811" y="7013"/>
                  </a:cubicBezTo>
                  <a:cubicBezTo>
                    <a:pt x="61280" y="6986"/>
                    <a:pt x="60775" y="6933"/>
                    <a:pt x="60297" y="6907"/>
                  </a:cubicBezTo>
                  <a:cubicBezTo>
                    <a:pt x="57402" y="6721"/>
                    <a:pt x="55117" y="4410"/>
                    <a:pt x="54905" y="1541"/>
                  </a:cubicBezTo>
                  <a:cubicBezTo>
                    <a:pt x="54878" y="1036"/>
                    <a:pt x="54825" y="532"/>
                    <a:pt x="54772" y="0"/>
                  </a:cubicBezTo>
                  <a:close/>
                </a:path>
              </a:pathLst>
            </a:custGeom>
            <a:noFill/>
            <a:ln w="19050">
              <a:solidFill>
                <a:srgbClr val="ffffff"/>
              </a:solidFill>
              <a:round/>
            </a:ln>
          </p:spPr>
          <p:style>
            <a:lnRef idx="0"/>
            <a:fillRef idx="0"/>
            <a:effectRef idx="0"/>
            <a:fontRef idx="minor"/>
          </p:style>
          <p:txBody>
            <a:bodyPr tIns="91440" bIns="91440" anchor="ctr">
              <a:noAutofit/>
            </a:bodyPr>
            <a:p>
              <a:endParaRPr b="0" lang="uk-UA" sz="1400" spc="-1" strike="noStrike">
                <a:solidFill>
                  <a:srgbClr val="ffffff"/>
                </a:solidFill>
                <a:latin typeface="Arial"/>
              </a:endParaRPr>
            </a:p>
          </p:txBody>
        </p:sp>
        <p:sp>
          <p:nvSpPr>
            <p:cNvPr id="2191" name="Google Shape;151;p13"/>
            <p:cNvSpPr/>
            <p:nvPr/>
          </p:nvSpPr>
          <p:spPr>
            <a:xfrm>
              <a:off x="8229600" y="4449600"/>
              <a:ext cx="745920" cy="1305720"/>
            </a:xfrm>
            <a:custGeom>
              <a:avLst/>
              <a:gdLst>
                <a:gd name="textAreaLeft" fmla="*/ 0 w 745920"/>
                <a:gd name="textAreaRight" fmla="*/ 746280 w 745920"/>
                <a:gd name="textAreaTop" fmla="*/ 0 h 1305720"/>
                <a:gd name="textAreaBottom" fmla="*/ 1306080 h 1305720"/>
              </a:gdLst>
              <a:ahLst/>
              <a:rect l="textAreaLeft" t="textAreaTop" r="textAreaRight" b="textAreaBottom"/>
              <a:pathLst>
                <a:path w="29856" h="52248">
                  <a:moveTo>
                    <a:pt x="20668" y="8089"/>
                  </a:moveTo>
                  <a:cubicBezTo>
                    <a:pt x="20666" y="8116"/>
                    <a:pt x="20665" y="8144"/>
                    <a:pt x="20664" y="8171"/>
                  </a:cubicBezTo>
                  <a:cubicBezTo>
                    <a:pt x="20665" y="8144"/>
                    <a:pt x="20667" y="8116"/>
                    <a:pt x="20668" y="8089"/>
                  </a:cubicBezTo>
                  <a:close/>
                  <a:moveTo>
                    <a:pt x="24585" y="4346"/>
                  </a:moveTo>
                  <a:cubicBezTo>
                    <a:pt x="26590" y="4346"/>
                    <a:pt x="27886" y="4872"/>
                    <a:pt x="28285" y="5736"/>
                  </a:cubicBezTo>
                  <a:cubicBezTo>
                    <a:pt x="28913" y="7071"/>
                    <a:pt x="27420" y="9193"/>
                    <a:pt x="24671" y="11235"/>
                  </a:cubicBezTo>
                  <a:lnTo>
                    <a:pt x="24435" y="11235"/>
                  </a:lnTo>
                  <a:cubicBezTo>
                    <a:pt x="24042" y="11235"/>
                    <a:pt x="23571" y="11235"/>
                    <a:pt x="23099" y="11314"/>
                  </a:cubicBezTo>
                  <a:cubicBezTo>
                    <a:pt x="19642" y="11707"/>
                    <a:pt x="16185" y="12649"/>
                    <a:pt x="12885" y="14142"/>
                  </a:cubicBezTo>
                  <a:cubicBezTo>
                    <a:pt x="10136" y="15242"/>
                    <a:pt x="7464" y="16735"/>
                    <a:pt x="5029" y="18542"/>
                  </a:cubicBezTo>
                  <a:cubicBezTo>
                    <a:pt x="3222" y="18542"/>
                    <a:pt x="1965" y="18071"/>
                    <a:pt x="1572" y="17206"/>
                  </a:cubicBezTo>
                  <a:cubicBezTo>
                    <a:pt x="550" y="14849"/>
                    <a:pt x="5814" y="10292"/>
                    <a:pt x="13043" y="7150"/>
                  </a:cubicBezTo>
                  <a:cubicBezTo>
                    <a:pt x="15085" y="6286"/>
                    <a:pt x="17128" y="5578"/>
                    <a:pt x="19249" y="5107"/>
                  </a:cubicBezTo>
                  <a:cubicBezTo>
                    <a:pt x="20170" y="5798"/>
                    <a:pt x="20716" y="6938"/>
                    <a:pt x="20668" y="8089"/>
                  </a:cubicBezTo>
                  <a:lnTo>
                    <a:pt x="20668" y="8089"/>
                  </a:lnTo>
                  <a:cubicBezTo>
                    <a:pt x="20775" y="6395"/>
                    <a:pt x="21790" y="4941"/>
                    <a:pt x="23413" y="4400"/>
                  </a:cubicBezTo>
                  <a:cubicBezTo>
                    <a:pt x="23827" y="4363"/>
                    <a:pt x="24218" y="4346"/>
                    <a:pt x="24585" y="4346"/>
                  </a:cubicBezTo>
                  <a:close/>
                  <a:moveTo>
                    <a:pt x="24121" y="11707"/>
                  </a:moveTo>
                  <a:cubicBezTo>
                    <a:pt x="21842" y="13278"/>
                    <a:pt x="19407" y="14692"/>
                    <a:pt x="16814" y="15792"/>
                  </a:cubicBezTo>
                  <a:cubicBezTo>
                    <a:pt x="13278" y="17364"/>
                    <a:pt x="9586" y="18306"/>
                    <a:pt x="5736" y="18542"/>
                  </a:cubicBezTo>
                  <a:cubicBezTo>
                    <a:pt x="8014" y="16971"/>
                    <a:pt x="10528" y="15556"/>
                    <a:pt x="13121" y="14457"/>
                  </a:cubicBezTo>
                  <a:cubicBezTo>
                    <a:pt x="16264" y="13042"/>
                    <a:pt x="19721" y="12100"/>
                    <a:pt x="23178" y="11707"/>
                  </a:cubicBezTo>
                  <a:close/>
                  <a:moveTo>
                    <a:pt x="24828" y="11707"/>
                  </a:moveTo>
                  <a:cubicBezTo>
                    <a:pt x="26713" y="11785"/>
                    <a:pt x="27970" y="12257"/>
                    <a:pt x="28285" y="13121"/>
                  </a:cubicBezTo>
                  <a:cubicBezTo>
                    <a:pt x="28835" y="14457"/>
                    <a:pt x="27420" y="16499"/>
                    <a:pt x="24671" y="18621"/>
                  </a:cubicBezTo>
                  <a:lnTo>
                    <a:pt x="24435" y="18621"/>
                  </a:lnTo>
                  <a:cubicBezTo>
                    <a:pt x="24042" y="18621"/>
                    <a:pt x="23571" y="18699"/>
                    <a:pt x="23099" y="18699"/>
                  </a:cubicBezTo>
                  <a:cubicBezTo>
                    <a:pt x="19564" y="19092"/>
                    <a:pt x="16185" y="20035"/>
                    <a:pt x="12885" y="21528"/>
                  </a:cubicBezTo>
                  <a:cubicBezTo>
                    <a:pt x="10136" y="22628"/>
                    <a:pt x="7464" y="24120"/>
                    <a:pt x="5029" y="25927"/>
                  </a:cubicBezTo>
                  <a:cubicBezTo>
                    <a:pt x="3222" y="25849"/>
                    <a:pt x="1965" y="25377"/>
                    <a:pt x="1572" y="24592"/>
                  </a:cubicBezTo>
                  <a:cubicBezTo>
                    <a:pt x="943" y="23256"/>
                    <a:pt x="2436" y="21135"/>
                    <a:pt x="5186" y="19092"/>
                  </a:cubicBezTo>
                  <a:cubicBezTo>
                    <a:pt x="8093" y="19092"/>
                    <a:pt x="12414" y="18149"/>
                    <a:pt x="16971" y="16185"/>
                  </a:cubicBezTo>
                  <a:cubicBezTo>
                    <a:pt x="19721" y="15007"/>
                    <a:pt x="22392" y="13514"/>
                    <a:pt x="24828" y="11707"/>
                  </a:cubicBezTo>
                  <a:close/>
                  <a:moveTo>
                    <a:pt x="24121" y="19092"/>
                  </a:moveTo>
                  <a:cubicBezTo>
                    <a:pt x="21842" y="20663"/>
                    <a:pt x="19407" y="22078"/>
                    <a:pt x="16814" y="23178"/>
                  </a:cubicBezTo>
                  <a:cubicBezTo>
                    <a:pt x="13278" y="24749"/>
                    <a:pt x="9586" y="25692"/>
                    <a:pt x="5736" y="25927"/>
                  </a:cubicBezTo>
                  <a:cubicBezTo>
                    <a:pt x="8014" y="24356"/>
                    <a:pt x="10528" y="22942"/>
                    <a:pt x="13121" y="21842"/>
                  </a:cubicBezTo>
                  <a:cubicBezTo>
                    <a:pt x="16264" y="20428"/>
                    <a:pt x="19721" y="19485"/>
                    <a:pt x="23178" y="19092"/>
                  </a:cubicBezTo>
                  <a:close/>
                  <a:moveTo>
                    <a:pt x="24042" y="26399"/>
                  </a:moveTo>
                  <a:lnTo>
                    <a:pt x="24042" y="26477"/>
                  </a:lnTo>
                  <a:cubicBezTo>
                    <a:pt x="21764" y="28049"/>
                    <a:pt x="19328" y="29384"/>
                    <a:pt x="16814" y="30484"/>
                  </a:cubicBezTo>
                  <a:cubicBezTo>
                    <a:pt x="13278" y="31977"/>
                    <a:pt x="9586" y="32998"/>
                    <a:pt x="5814" y="33234"/>
                  </a:cubicBezTo>
                  <a:cubicBezTo>
                    <a:pt x="8093" y="31663"/>
                    <a:pt x="10528" y="30249"/>
                    <a:pt x="13043" y="29227"/>
                  </a:cubicBezTo>
                  <a:cubicBezTo>
                    <a:pt x="16264" y="27734"/>
                    <a:pt x="19642" y="26870"/>
                    <a:pt x="23178" y="26477"/>
                  </a:cubicBezTo>
                  <a:cubicBezTo>
                    <a:pt x="23492" y="26399"/>
                    <a:pt x="23806" y="26399"/>
                    <a:pt x="24042" y="26399"/>
                  </a:cubicBezTo>
                  <a:close/>
                  <a:moveTo>
                    <a:pt x="24828" y="19092"/>
                  </a:moveTo>
                  <a:cubicBezTo>
                    <a:pt x="26713" y="19092"/>
                    <a:pt x="27970" y="19642"/>
                    <a:pt x="28285" y="20428"/>
                  </a:cubicBezTo>
                  <a:cubicBezTo>
                    <a:pt x="28835" y="21842"/>
                    <a:pt x="27420" y="23885"/>
                    <a:pt x="24592" y="26006"/>
                  </a:cubicBezTo>
                  <a:lnTo>
                    <a:pt x="24435" y="26006"/>
                  </a:lnTo>
                  <a:cubicBezTo>
                    <a:pt x="24042" y="26006"/>
                    <a:pt x="23571" y="26006"/>
                    <a:pt x="23099" y="26085"/>
                  </a:cubicBezTo>
                  <a:cubicBezTo>
                    <a:pt x="19564" y="26477"/>
                    <a:pt x="16185" y="27420"/>
                    <a:pt x="12885" y="28913"/>
                  </a:cubicBezTo>
                  <a:cubicBezTo>
                    <a:pt x="10136" y="30013"/>
                    <a:pt x="7464" y="31506"/>
                    <a:pt x="5029" y="33313"/>
                  </a:cubicBezTo>
                  <a:cubicBezTo>
                    <a:pt x="3222" y="33156"/>
                    <a:pt x="1965" y="32763"/>
                    <a:pt x="1572" y="31820"/>
                  </a:cubicBezTo>
                  <a:lnTo>
                    <a:pt x="1572" y="31899"/>
                  </a:lnTo>
                  <a:cubicBezTo>
                    <a:pt x="943" y="30563"/>
                    <a:pt x="2436" y="28520"/>
                    <a:pt x="5186" y="26399"/>
                  </a:cubicBezTo>
                  <a:cubicBezTo>
                    <a:pt x="5290" y="26402"/>
                    <a:pt x="5396" y="26403"/>
                    <a:pt x="5503" y="26403"/>
                  </a:cubicBezTo>
                  <a:cubicBezTo>
                    <a:pt x="8403" y="26403"/>
                    <a:pt x="12577" y="25386"/>
                    <a:pt x="16971" y="23492"/>
                  </a:cubicBezTo>
                  <a:cubicBezTo>
                    <a:pt x="19721" y="22392"/>
                    <a:pt x="22392" y="20899"/>
                    <a:pt x="24828" y="19092"/>
                  </a:cubicBezTo>
                  <a:close/>
                  <a:moveTo>
                    <a:pt x="24121" y="33784"/>
                  </a:moveTo>
                  <a:cubicBezTo>
                    <a:pt x="21842" y="35434"/>
                    <a:pt x="19328" y="36770"/>
                    <a:pt x="16735" y="37870"/>
                  </a:cubicBezTo>
                  <a:cubicBezTo>
                    <a:pt x="13314" y="39425"/>
                    <a:pt x="9662" y="40364"/>
                    <a:pt x="5855" y="40612"/>
                  </a:cubicBezTo>
                  <a:lnTo>
                    <a:pt x="5855" y="40612"/>
                  </a:lnTo>
                  <a:cubicBezTo>
                    <a:pt x="8099" y="38999"/>
                    <a:pt x="10495" y="37615"/>
                    <a:pt x="13043" y="36534"/>
                  </a:cubicBezTo>
                  <a:cubicBezTo>
                    <a:pt x="16264" y="35120"/>
                    <a:pt x="19642" y="34177"/>
                    <a:pt x="23099" y="33784"/>
                  </a:cubicBezTo>
                  <a:close/>
                  <a:moveTo>
                    <a:pt x="24828" y="26399"/>
                  </a:moveTo>
                  <a:cubicBezTo>
                    <a:pt x="26713" y="26399"/>
                    <a:pt x="27970" y="26949"/>
                    <a:pt x="28363" y="27813"/>
                  </a:cubicBezTo>
                  <a:cubicBezTo>
                    <a:pt x="28913" y="29149"/>
                    <a:pt x="27420" y="31191"/>
                    <a:pt x="24671" y="33313"/>
                  </a:cubicBezTo>
                  <a:lnTo>
                    <a:pt x="24671" y="33391"/>
                  </a:lnTo>
                  <a:lnTo>
                    <a:pt x="23099" y="33391"/>
                  </a:lnTo>
                  <a:cubicBezTo>
                    <a:pt x="19564" y="33784"/>
                    <a:pt x="16107" y="34727"/>
                    <a:pt x="12885" y="36141"/>
                  </a:cubicBezTo>
                  <a:cubicBezTo>
                    <a:pt x="10136" y="37320"/>
                    <a:pt x="7464" y="38812"/>
                    <a:pt x="5029" y="40620"/>
                  </a:cubicBezTo>
                  <a:cubicBezTo>
                    <a:pt x="3222" y="40541"/>
                    <a:pt x="1965" y="40148"/>
                    <a:pt x="1572" y="39205"/>
                  </a:cubicBezTo>
                  <a:cubicBezTo>
                    <a:pt x="1022" y="37870"/>
                    <a:pt x="2515" y="35748"/>
                    <a:pt x="5264" y="33706"/>
                  </a:cubicBezTo>
                  <a:cubicBezTo>
                    <a:pt x="8171" y="33706"/>
                    <a:pt x="12493" y="32763"/>
                    <a:pt x="16971" y="30799"/>
                  </a:cubicBezTo>
                  <a:cubicBezTo>
                    <a:pt x="19799" y="29699"/>
                    <a:pt x="22392" y="28206"/>
                    <a:pt x="24828" y="26399"/>
                  </a:cubicBezTo>
                  <a:close/>
                  <a:moveTo>
                    <a:pt x="24828" y="33784"/>
                  </a:moveTo>
                  <a:cubicBezTo>
                    <a:pt x="26792" y="33784"/>
                    <a:pt x="27970" y="34256"/>
                    <a:pt x="28285" y="35120"/>
                  </a:cubicBezTo>
                  <a:lnTo>
                    <a:pt x="28285" y="35198"/>
                  </a:lnTo>
                  <a:cubicBezTo>
                    <a:pt x="29306" y="37555"/>
                    <a:pt x="24042" y="42034"/>
                    <a:pt x="16814" y="45176"/>
                  </a:cubicBezTo>
                  <a:cubicBezTo>
                    <a:pt x="14457" y="46198"/>
                    <a:pt x="12021" y="46983"/>
                    <a:pt x="9507" y="47533"/>
                  </a:cubicBezTo>
                  <a:cubicBezTo>
                    <a:pt x="8407" y="46748"/>
                    <a:pt x="7700" y="45491"/>
                    <a:pt x="7700" y="44155"/>
                  </a:cubicBezTo>
                  <a:cubicBezTo>
                    <a:pt x="7700" y="45884"/>
                    <a:pt x="6600" y="47455"/>
                    <a:pt x="4950" y="48005"/>
                  </a:cubicBezTo>
                  <a:cubicBezTo>
                    <a:pt x="3222" y="47926"/>
                    <a:pt x="1965" y="47455"/>
                    <a:pt x="1572" y="46591"/>
                  </a:cubicBezTo>
                  <a:cubicBezTo>
                    <a:pt x="943" y="45255"/>
                    <a:pt x="2436" y="43212"/>
                    <a:pt x="5186" y="41091"/>
                  </a:cubicBezTo>
                  <a:cubicBezTo>
                    <a:pt x="5290" y="41094"/>
                    <a:pt x="5396" y="41095"/>
                    <a:pt x="5504" y="41095"/>
                  </a:cubicBezTo>
                  <a:cubicBezTo>
                    <a:pt x="8403" y="41095"/>
                    <a:pt x="12577" y="40081"/>
                    <a:pt x="16971" y="38262"/>
                  </a:cubicBezTo>
                  <a:cubicBezTo>
                    <a:pt x="19721" y="37084"/>
                    <a:pt x="22392" y="35591"/>
                    <a:pt x="24828" y="33784"/>
                  </a:cubicBezTo>
                  <a:close/>
                  <a:moveTo>
                    <a:pt x="20742" y="0"/>
                  </a:moveTo>
                  <a:cubicBezTo>
                    <a:pt x="20742" y="2279"/>
                    <a:pt x="18935" y="4086"/>
                    <a:pt x="16657" y="4086"/>
                  </a:cubicBezTo>
                  <a:cubicBezTo>
                    <a:pt x="17442" y="4086"/>
                    <a:pt x="18149" y="4243"/>
                    <a:pt x="18857" y="4714"/>
                  </a:cubicBezTo>
                  <a:cubicBezTo>
                    <a:pt x="16814" y="5186"/>
                    <a:pt x="14850" y="5893"/>
                    <a:pt x="12964" y="6678"/>
                  </a:cubicBezTo>
                  <a:cubicBezTo>
                    <a:pt x="5186" y="10057"/>
                    <a:pt x="0" y="14771"/>
                    <a:pt x="1257" y="17364"/>
                  </a:cubicBezTo>
                  <a:cubicBezTo>
                    <a:pt x="1650" y="18306"/>
                    <a:pt x="2829" y="18856"/>
                    <a:pt x="4557" y="19013"/>
                  </a:cubicBezTo>
                  <a:cubicBezTo>
                    <a:pt x="1886" y="21135"/>
                    <a:pt x="629" y="23178"/>
                    <a:pt x="1257" y="24670"/>
                  </a:cubicBezTo>
                  <a:cubicBezTo>
                    <a:pt x="1650" y="25613"/>
                    <a:pt x="2829" y="26163"/>
                    <a:pt x="4557" y="26320"/>
                  </a:cubicBezTo>
                  <a:cubicBezTo>
                    <a:pt x="1886" y="28442"/>
                    <a:pt x="629" y="30563"/>
                    <a:pt x="1257" y="31977"/>
                  </a:cubicBezTo>
                  <a:cubicBezTo>
                    <a:pt x="1650" y="32998"/>
                    <a:pt x="2829" y="33470"/>
                    <a:pt x="4557" y="33627"/>
                  </a:cubicBezTo>
                  <a:cubicBezTo>
                    <a:pt x="1965" y="35748"/>
                    <a:pt x="550" y="37870"/>
                    <a:pt x="1257" y="39362"/>
                  </a:cubicBezTo>
                  <a:cubicBezTo>
                    <a:pt x="1650" y="40384"/>
                    <a:pt x="2829" y="40855"/>
                    <a:pt x="4557" y="41012"/>
                  </a:cubicBezTo>
                  <a:cubicBezTo>
                    <a:pt x="1886" y="43134"/>
                    <a:pt x="629" y="45255"/>
                    <a:pt x="1257" y="46669"/>
                  </a:cubicBezTo>
                  <a:cubicBezTo>
                    <a:pt x="1650" y="47769"/>
                    <a:pt x="2986" y="48319"/>
                    <a:pt x="4950" y="48398"/>
                  </a:cubicBezTo>
                  <a:cubicBezTo>
                    <a:pt x="6600" y="48948"/>
                    <a:pt x="7779" y="50440"/>
                    <a:pt x="7779" y="52248"/>
                  </a:cubicBezTo>
                  <a:cubicBezTo>
                    <a:pt x="7779" y="49969"/>
                    <a:pt x="9586" y="48162"/>
                    <a:pt x="11864" y="48162"/>
                  </a:cubicBezTo>
                  <a:cubicBezTo>
                    <a:pt x="11236" y="48162"/>
                    <a:pt x="10686" y="48005"/>
                    <a:pt x="10136" y="47769"/>
                  </a:cubicBezTo>
                  <a:cubicBezTo>
                    <a:pt x="12493" y="47219"/>
                    <a:pt x="14771" y="46512"/>
                    <a:pt x="17050" y="45569"/>
                  </a:cubicBezTo>
                  <a:cubicBezTo>
                    <a:pt x="24671" y="42269"/>
                    <a:pt x="29856" y="37634"/>
                    <a:pt x="28756" y="34963"/>
                  </a:cubicBezTo>
                  <a:cubicBezTo>
                    <a:pt x="28285" y="34020"/>
                    <a:pt x="27185" y="33470"/>
                    <a:pt x="25378" y="33313"/>
                  </a:cubicBezTo>
                  <a:cubicBezTo>
                    <a:pt x="27970" y="31191"/>
                    <a:pt x="29306" y="29070"/>
                    <a:pt x="28756" y="27656"/>
                  </a:cubicBezTo>
                  <a:cubicBezTo>
                    <a:pt x="28285" y="26635"/>
                    <a:pt x="27106" y="26163"/>
                    <a:pt x="25378" y="26006"/>
                  </a:cubicBezTo>
                  <a:cubicBezTo>
                    <a:pt x="28049" y="23885"/>
                    <a:pt x="29385" y="21763"/>
                    <a:pt x="28756" y="20271"/>
                  </a:cubicBezTo>
                  <a:cubicBezTo>
                    <a:pt x="28285" y="19328"/>
                    <a:pt x="27185" y="18778"/>
                    <a:pt x="25378" y="18621"/>
                  </a:cubicBezTo>
                  <a:cubicBezTo>
                    <a:pt x="28049" y="16499"/>
                    <a:pt x="29306" y="14378"/>
                    <a:pt x="28756" y="12964"/>
                  </a:cubicBezTo>
                  <a:cubicBezTo>
                    <a:pt x="28285" y="11942"/>
                    <a:pt x="27185" y="11392"/>
                    <a:pt x="25378" y="11314"/>
                  </a:cubicBezTo>
                  <a:cubicBezTo>
                    <a:pt x="28049" y="9193"/>
                    <a:pt x="29306" y="7071"/>
                    <a:pt x="28756" y="5578"/>
                  </a:cubicBezTo>
                  <a:cubicBezTo>
                    <a:pt x="28285" y="4478"/>
                    <a:pt x="26792" y="3929"/>
                    <a:pt x="24513" y="3929"/>
                  </a:cubicBezTo>
                  <a:lnTo>
                    <a:pt x="23649" y="3929"/>
                  </a:lnTo>
                  <a:cubicBezTo>
                    <a:pt x="21921" y="3379"/>
                    <a:pt x="20742" y="1807"/>
                    <a:pt x="20742" y="0"/>
                  </a:cubicBezTo>
                  <a:close/>
                </a:path>
              </a:pathLst>
            </a:custGeom>
            <a:solidFill>
              <a:schemeClr val="lt1"/>
            </a:solidFill>
            <a:ln w="9525">
              <a:solidFill>
                <a:srgbClr val="ffffff"/>
              </a:solidFill>
              <a:round/>
            </a:ln>
          </p:spPr>
          <p:style>
            <a:lnRef idx="0"/>
            <a:fillRef idx="0"/>
            <a:effectRef idx="0"/>
            <a:fontRef idx="minor"/>
          </p:style>
          <p:txBody>
            <a:bodyPr tIns="91440" bIns="91440" anchor="ctr">
              <a:noAutofit/>
            </a:bodyPr>
            <a:p>
              <a:endParaRPr b="0" lang="uk-UA" sz="1400" spc="-1" strike="noStrike">
                <a:solidFill>
                  <a:srgbClr val="000000"/>
                </a:solidFill>
                <a:latin typeface="Arial"/>
              </a:endParaRPr>
            </a:p>
          </p:txBody>
        </p:sp>
        <p:sp>
          <p:nvSpPr>
            <p:cNvPr id="2192" name="Google Shape;152;p13"/>
            <p:cNvSpPr/>
            <p:nvPr/>
          </p:nvSpPr>
          <p:spPr>
            <a:xfrm>
              <a:off x="-518760" y="297720"/>
              <a:ext cx="1021320" cy="1018080"/>
            </a:xfrm>
            <a:custGeom>
              <a:avLst/>
              <a:gdLst>
                <a:gd name="textAreaLeft" fmla="*/ 0 w 1021320"/>
                <a:gd name="textAreaRight" fmla="*/ 1021680 w 1021320"/>
                <a:gd name="textAreaTop" fmla="*/ 0 h 1018080"/>
                <a:gd name="textAreaBottom" fmla="*/ 1018440 h 1018080"/>
              </a:gdLst>
              <a:ahLst/>
              <a:rect l="textAreaLeft" t="textAreaTop" r="textAreaRight" b="textAreaBottom"/>
              <a:pathLst>
                <a:path w="52484" h="52327">
                  <a:moveTo>
                    <a:pt x="23885" y="79"/>
                  </a:moveTo>
                  <a:lnTo>
                    <a:pt x="22706" y="158"/>
                  </a:lnTo>
                  <a:lnTo>
                    <a:pt x="24435" y="16500"/>
                  </a:lnTo>
                  <a:lnTo>
                    <a:pt x="25613" y="16421"/>
                  </a:lnTo>
                  <a:lnTo>
                    <a:pt x="23885" y="79"/>
                  </a:lnTo>
                  <a:close/>
                  <a:moveTo>
                    <a:pt x="28206" y="1"/>
                  </a:moveTo>
                  <a:lnTo>
                    <a:pt x="26477" y="16343"/>
                  </a:lnTo>
                  <a:lnTo>
                    <a:pt x="27735" y="16500"/>
                  </a:lnTo>
                  <a:lnTo>
                    <a:pt x="29463" y="158"/>
                  </a:lnTo>
                  <a:lnTo>
                    <a:pt x="28206" y="1"/>
                  </a:lnTo>
                  <a:close/>
                  <a:moveTo>
                    <a:pt x="33549" y="944"/>
                  </a:moveTo>
                  <a:lnTo>
                    <a:pt x="28520" y="16657"/>
                  </a:lnTo>
                  <a:lnTo>
                    <a:pt x="29699" y="16971"/>
                  </a:lnTo>
                  <a:lnTo>
                    <a:pt x="34727" y="1336"/>
                  </a:lnTo>
                  <a:lnTo>
                    <a:pt x="33549" y="944"/>
                  </a:lnTo>
                  <a:close/>
                  <a:moveTo>
                    <a:pt x="18542" y="1101"/>
                  </a:moveTo>
                  <a:lnTo>
                    <a:pt x="17364" y="1494"/>
                  </a:lnTo>
                  <a:lnTo>
                    <a:pt x="22470" y="17207"/>
                  </a:lnTo>
                  <a:lnTo>
                    <a:pt x="23649" y="16814"/>
                  </a:lnTo>
                  <a:lnTo>
                    <a:pt x="18542" y="1101"/>
                  </a:lnTo>
                  <a:close/>
                  <a:moveTo>
                    <a:pt x="38655" y="3065"/>
                  </a:moveTo>
                  <a:lnTo>
                    <a:pt x="30406" y="17286"/>
                  </a:lnTo>
                  <a:lnTo>
                    <a:pt x="31506" y="17914"/>
                  </a:lnTo>
                  <a:lnTo>
                    <a:pt x="39755" y="3693"/>
                  </a:lnTo>
                  <a:lnTo>
                    <a:pt x="38655" y="3065"/>
                  </a:lnTo>
                  <a:close/>
                  <a:moveTo>
                    <a:pt x="13514" y="3301"/>
                  </a:moveTo>
                  <a:lnTo>
                    <a:pt x="12414" y="3851"/>
                  </a:lnTo>
                  <a:lnTo>
                    <a:pt x="20585" y="18150"/>
                  </a:lnTo>
                  <a:lnTo>
                    <a:pt x="21685" y="17521"/>
                  </a:lnTo>
                  <a:lnTo>
                    <a:pt x="13514" y="3301"/>
                  </a:lnTo>
                  <a:close/>
                  <a:moveTo>
                    <a:pt x="43212" y="6129"/>
                  </a:moveTo>
                  <a:lnTo>
                    <a:pt x="32213" y="18386"/>
                  </a:lnTo>
                  <a:lnTo>
                    <a:pt x="33077" y="19171"/>
                  </a:lnTo>
                  <a:lnTo>
                    <a:pt x="44155" y="6993"/>
                  </a:lnTo>
                  <a:lnTo>
                    <a:pt x="43212" y="6129"/>
                  </a:lnTo>
                  <a:close/>
                  <a:moveTo>
                    <a:pt x="8957" y="6443"/>
                  </a:moveTo>
                  <a:lnTo>
                    <a:pt x="8014" y="7229"/>
                  </a:lnTo>
                  <a:lnTo>
                    <a:pt x="19092" y="19486"/>
                  </a:lnTo>
                  <a:lnTo>
                    <a:pt x="20035" y="18621"/>
                  </a:lnTo>
                  <a:lnTo>
                    <a:pt x="8957" y="6443"/>
                  </a:lnTo>
                  <a:close/>
                  <a:moveTo>
                    <a:pt x="46984" y="10136"/>
                  </a:moveTo>
                  <a:lnTo>
                    <a:pt x="33706" y="19721"/>
                  </a:lnTo>
                  <a:lnTo>
                    <a:pt x="34413" y="20743"/>
                  </a:lnTo>
                  <a:lnTo>
                    <a:pt x="47769" y="11079"/>
                  </a:lnTo>
                  <a:lnTo>
                    <a:pt x="46984" y="10136"/>
                  </a:lnTo>
                  <a:close/>
                  <a:moveTo>
                    <a:pt x="5264" y="10450"/>
                  </a:moveTo>
                  <a:lnTo>
                    <a:pt x="4479" y="11393"/>
                  </a:lnTo>
                  <a:lnTo>
                    <a:pt x="17835" y="21135"/>
                  </a:lnTo>
                  <a:lnTo>
                    <a:pt x="18542" y="20114"/>
                  </a:lnTo>
                  <a:lnTo>
                    <a:pt x="5264" y="10450"/>
                  </a:lnTo>
                  <a:close/>
                  <a:moveTo>
                    <a:pt x="49891" y="14771"/>
                  </a:moveTo>
                  <a:lnTo>
                    <a:pt x="34884" y="21450"/>
                  </a:lnTo>
                  <a:lnTo>
                    <a:pt x="35356" y="22628"/>
                  </a:lnTo>
                  <a:lnTo>
                    <a:pt x="50441" y="15871"/>
                  </a:lnTo>
                  <a:lnTo>
                    <a:pt x="49891" y="14771"/>
                  </a:lnTo>
                  <a:close/>
                  <a:moveTo>
                    <a:pt x="2436" y="15164"/>
                  </a:moveTo>
                  <a:lnTo>
                    <a:pt x="1964" y="16264"/>
                  </a:lnTo>
                  <a:lnTo>
                    <a:pt x="16971" y="22942"/>
                  </a:lnTo>
                  <a:lnTo>
                    <a:pt x="17442" y="21843"/>
                  </a:lnTo>
                  <a:lnTo>
                    <a:pt x="2436" y="15164"/>
                  </a:lnTo>
                  <a:close/>
                  <a:moveTo>
                    <a:pt x="51776" y="19878"/>
                  </a:moveTo>
                  <a:lnTo>
                    <a:pt x="35670" y="23335"/>
                  </a:lnTo>
                  <a:lnTo>
                    <a:pt x="35906" y="24592"/>
                  </a:lnTo>
                  <a:lnTo>
                    <a:pt x="52012" y="21135"/>
                  </a:lnTo>
                  <a:lnTo>
                    <a:pt x="51776" y="19878"/>
                  </a:lnTo>
                  <a:close/>
                  <a:moveTo>
                    <a:pt x="629" y="20350"/>
                  </a:moveTo>
                  <a:lnTo>
                    <a:pt x="393" y="21528"/>
                  </a:lnTo>
                  <a:lnTo>
                    <a:pt x="16499" y="24985"/>
                  </a:lnTo>
                  <a:lnTo>
                    <a:pt x="16814" y="23728"/>
                  </a:lnTo>
                  <a:lnTo>
                    <a:pt x="629" y="20350"/>
                  </a:lnTo>
                  <a:close/>
                  <a:moveTo>
                    <a:pt x="36063" y="25300"/>
                  </a:moveTo>
                  <a:lnTo>
                    <a:pt x="36063" y="26635"/>
                  </a:lnTo>
                  <a:lnTo>
                    <a:pt x="52483" y="26635"/>
                  </a:lnTo>
                  <a:lnTo>
                    <a:pt x="52483" y="25378"/>
                  </a:lnTo>
                  <a:lnTo>
                    <a:pt x="36063" y="25300"/>
                  </a:lnTo>
                  <a:close/>
                  <a:moveTo>
                    <a:pt x="0" y="25771"/>
                  </a:moveTo>
                  <a:lnTo>
                    <a:pt x="0" y="27028"/>
                  </a:lnTo>
                  <a:lnTo>
                    <a:pt x="16421" y="27028"/>
                  </a:lnTo>
                  <a:lnTo>
                    <a:pt x="16499" y="25771"/>
                  </a:lnTo>
                  <a:close/>
                  <a:moveTo>
                    <a:pt x="35984" y="27421"/>
                  </a:moveTo>
                  <a:lnTo>
                    <a:pt x="35748" y="28599"/>
                  </a:lnTo>
                  <a:lnTo>
                    <a:pt x="51855" y="32056"/>
                  </a:lnTo>
                  <a:lnTo>
                    <a:pt x="52090" y="30799"/>
                  </a:lnTo>
                  <a:lnTo>
                    <a:pt x="35984" y="27421"/>
                  </a:lnTo>
                  <a:close/>
                  <a:moveTo>
                    <a:pt x="16578" y="27814"/>
                  </a:moveTo>
                  <a:lnTo>
                    <a:pt x="472" y="31192"/>
                  </a:lnTo>
                  <a:lnTo>
                    <a:pt x="707" y="32449"/>
                  </a:lnTo>
                  <a:lnTo>
                    <a:pt x="16814" y="28992"/>
                  </a:lnTo>
                  <a:lnTo>
                    <a:pt x="16578" y="27814"/>
                  </a:lnTo>
                  <a:close/>
                  <a:moveTo>
                    <a:pt x="35513" y="29385"/>
                  </a:moveTo>
                  <a:lnTo>
                    <a:pt x="35041" y="30485"/>
                  </a:lnTo>
                  <a:lnTo>
                    <a:pt x="50048" y="37242"/>
                  </a:lnTo>
                  <a:lnTo>
                    <a:pt x="50598" y="36063"/>
                  </a:lnTo>
                  <a:lnTo>
                    <a:pt x="35513" y="29385"/>
                  </a:lnTo>
                  <a:close/>
                  <a:moveTo>
                    <a:pt x="17128" y="29778"/>
                  </a:moveTo>
                  <a:lnTo>
                    <a:pt x="2122" y="36456"/>
                  </a:lnTo>
                  <a:lnTo>
                    <a:pt x="2593" y="37556"/>
                  </a:lnTo>
                  <a:lnTo>
                    <a:pt x="17678" y="30956"/>
                  </a:lnTo>
                  <a:lnTo>
                    <a:pt x="17128" y="29778"/>
                  </a:lnTo>
                  <a:close/>
                  <a:moveTo>
                    <a:pt x="34648" y="31271"/>
                  </a:moveTo>
                  <a:lnTo>
                    <a:pt x="33863" y="32292"/>
                  </a:lnTo>
                  <a:lnTo>
                    <a:pt x="47219" y="41956"/>
                  </a:lnTo>
                  <a:lnTo>
                    <a:pt x="47926" y="40934"/>
                  </a:lnTo>
                  <a:lnTo>
                    <a:pt x="34648" y="31271"/>
                  </a:lnTo>
                  <a:close/>
                  <a:moveTo>
                    <a:pt x="18149" y="31585"/>
                  </a:moveTo>
                  <a:lnTo>
                    <a:pt x="4714" y="41249"/>
                  </a:lnTo>
                  <a:lnTo>
                    <a:pt x="5500" y="42270"/>
                  </a:lnTo>
                  <a:lnTo>
                    <a:pt x="18778" y="32528"/>
                  </a:lnTo>
                  <a:lnTo>
                    <a:pt x="18149" y="31585"/>
                  </a:lnTo>
                  <a:close/>
                  <a:moveTo>
                    <a:pt x="33470" y="32921"/>
                  </a:moveTo>
                  <a:lnTo>
                    <a:pt x="32449" y="33706"/>
                  </a:lnTo>
                  <a:lnTo>
                    <a:pt x="43527" y="45963"/>
                  </a:lnTo>
                  <a:lnTo>
                    <a:pt x="44469" y="45099"/>
                  </a:lnTo>
                  <a:lnTo>
                    <a:pt x="33470" y="32921"/>
                  </a:lnTo>
                  <a:close/>
                  <a:moveTo>
                    <a:pt x="19406" y="33156"/>
                  </a:moveTo>
                  <a:lnTo>
                    <a:pt x="8328" y="45413"/>
                  </a:lnTo>
                  <a:lnTo>
                    <a:pt x="9271" y="46198"/>
                  </a:lnTo>
                  <a:lnTo>
                    <a:pt x="20349" y="34021"/>
                  </a:lnTo>
                  <a:lnTo>
                    <a:pt x="19406" y="33156"/>
                  </a:lnTo>
                  <a:close/>
                  <a:moveTo>
                    <a:pt x="31899" y="34256"/>
                  </a:moveTo>
                  <a:lnTo>
                    <a:pt x="30799" y="34885"/>
                  </a:lnTo>
                  <a:lnTo>
                    <a:pt x="39048" y="49105"/>
                  </a:lnTo>
                  <a:lnTo>
                    <a:pt x="40148" y="48477"/>
                  </a:lnTo>
                  <a:lnTo>
                    <a:pt x="31899" y="34256"/>
                  </a:lnTo>
                  <a:close/>
                  <a:moveTo>
                    <a:pt x="20978" y="34413"/>
                  </a:moveTo>
                  <a:lnTo>
                    <a:pt x="12728" y="48713"/>
                  </a:lnTo>
                  <a:lnTo>
                    <a:pt x="13828" y="49341"/>
                  </a:lnTo>
                  <a:lnTo>
                    <a:pt x="22078" y="35042"/>
                  </a:lnTo>
                  <a:lnTo>
                    <a:pt x="20978" y="34413"/>
                  </a:lnTo>
                  <a:close/>
                  <a:moveTo>
                    <a:pt x="30092" y="35199"/>
                  </a:moveTo>
                  <a:lnTo>
                    <a:pt x="28834" y="35592"/>
                  </a:lnTo>
                  <a:lnTo>
                    <a:pt x="33941" y="51227"/>
                  </a:lnTo>
                  <a:lnTo>
                    <a:pt x="35120" y="50834"/>
                  </a:lnTo>
                  <a:lnTo>
                    <a:pt x="30092" y="35199"/>
                  </a:lnTo>
                  <a:close/>
                  <a:moveTo>
                    <a:pt x="22863" y="35356"/>
                  </a:moveTo>
                  <a:lnTo>
                    <a:pt x="17756" y="50991"/>
                  </a:lnTo>
                  <a:lnTo>
                    <a:pt x="18935" y="51384"/>
                  </a:lnTo>
                  <a:lnTo>
                    <a:pt x="24042" y="35749"/>
                  </a:lnTo>
                  <a:lnTo>
                    <a:pt x="22863" y="35356"/>
                  </a:lnTo>
                  <a:close/>
                  <a:moveTo>
                    <a:pt x="24828" y="35828"/>
                  </a:moveTo>
                  <a:lnTo>
                    <a:pt x="23099" y="52248"/>
                  </a:lnTo>
                  <a:lnTo>
                    <a:pt x="24356" y="52327"/>
                  </a:lnTo>
                  <a:lnTo>
                    <a:pt x="26085" y="35985"/>
                  </a:lnTo>
                  <a:lnTo>
                    <a:pt x="24828" y="35828"/>
                  </a:lnTo>
                  <a:close/>
                  <a:moveTo>
                    <a:pt x="28127" y="35828"/>
                  </a:moveTo>
                  <a:lnTo>
                    <a:pt x="26870" y="35906"/>
                  </a:lnTo>
                  <a:lnTo>
                    <a:pt x="28599" y="52327"/>
                  </a:lnTo>
                  <a:lnTo>
                    <a:pt x="29856" y="52170"/>
                  </a:lnTo>
                  <a:lnTo>
                    <a:pt x="28127" y="35828"/>
                  </a:lnTo>
                  <a:close/>
                </a:path>
              </a:pathLst>
            </a:custGeom>
            <a:solidFill>
              <a:schemeClr val="lt1"/>
            </a:solidFill>
            <a:ln w="0">
              <a:noFill/>
            </a:ln>
          </p:spPr>
          <p:style>
            <a:lnRef idx="0"/>
            <a:fillRef idx="0"/>
            <a:effectRef idx="0"/>
            <a:fontRef idx="minor"/>
          </p:style>
          <p:txBody>
            <a:bodyPr tIns="91440" bIns="91440" anchor="ctr">
              <a:noAutofit/>
            </a:bodyPr>
            <a:p>
              <a:endParaRPr b="0" lang="uk-UA" sz="1400" spc="-1" strike="noStrike">
                <a:solidFill>
                  <a:srgbClr val="000000"/>
                </a:solidFill>
                <a:latin typeface="Arial"/>
              </a:endParaRPr>
            </a:p>
          </p:txBody>
        </p:sp>
      </p:grpSp>
      <p:sp>
        <p:nvSpPr>
          <p:cNvPr id="2193" name="PlaceHolder 5"/>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uk-UA" sz="1400" spc="-1" strike="noStrike">
                <a:solidFill>
                  <a:srgbClr val="000000"/>
                </a:solidFill>
                <a:latin typeface="Arial"/>
              </a:rPr>
              <a:t>Click to edit the outline text format</a:t>
            </a:r>
            <a:endParaRPr b="0" lang="uk-UA" sz="14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uk-UA" sz="1400" spc="-1" strike="noStrike">
                <a:solidFill>
                  <a:srgbClr val="000000"/>
                </a:solidFill>
                <a:latin typeface="Arial"/>
              </a:rPr>
              <a:t>Second Outline Level</a:t>
            </a:r>
            <a:endParaRPr b="0" lang="uk-UA" sz="14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uk-UA" sz="1400" spc="-1" strike="noStrike">
                <a:solidFill>
                  <a:srgbClr val="000000"/>
                </a:solidFill>
                <a:latin typeface="Arial"/>
              </a:rPr>
              <a:t>Third Outline Level</a:t>
            </a:r>
            <a:endParaRPr b="0" lang="uk-UA" sz="14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uk-UA" sz="1400" spc="-1" strike="noStrike">
                <a:solidFill>
                  <a:srgbClr val="000000"/>
                </a:solidFill>
                <a:latin typeface="Arial"/>
              </a:rPr>
              <a:t>Fourth Outline Level</a:t>
            </a:r>
            <a:endParaRPr b="0" lang="uk-UA" sz="14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uk-UA" sz="2000" spc="-1" strike="noStrike">
                <a:solidFill>
                  <a:srgbClr val="000000"/>
                </a:solidFill>
                <a:latin typeface="Arial"/>
              </a:rPr>
              <a:t>Fifth Outline Level</a:t>
            </a:r>
            <a:endParaRPr b="0" lang="uk-UA" sz="20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uk-UA" sz="2000" spc="-1" strike="noStrike">
                <a:solidFill>
                  <a:srgbClr val="000000"/>
                </a:solidFill>
                <a:latin typeface="Arial"/>
              </a:rPr>
              <a:t>Sixth Outline Level</a:t>
            </a:r>
            <a:endParaRPr b="0" lang="uk-UA" sz="20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uk-UA" sz="2000" spc="-1" strike="noStrike">
                <a:solidFill>
                  <a:srgbClr val="000000"/>
                </a:solidFill>
                <a:latin typeface="Arial"/>
              </a:rPr>
              <a:t>Seventh Outline Level</a:t>
            </a:r>
            <a:endParaRPr b="0" lang="uk-UA"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4234" r:id="rId6"/>
    <p:sldLayoutId id="2147484235" r:id="rId7"/>
    <p:sldLayoutId id="2147484236" r:id="rId8"/>
    <p:sldLayoutId id="2147484237" r:id="rId9"/>
    <p:sldLayoutId id="2147484238" r:id="rId10"/>
    <p:sldLayoutId id="2147484239" r:id="rId11"/>
    <p:sldLayoutId id="2147484240" r:id="rId12"/>
    <p:sldLayoutId id="2147484241" r:id="rId13"/>
    <p:sldLayoutId id="2147484242" r:id="rId14"/>
    <p:sldLayoutId id="2147484243" r:id="rId15"/>
    <p:sldLayoutId id="2147484244" r:id="rId16"/>
    <p:sldLayoutId id="2147484245" r:id="rId17"/>
  </p:sldLayoutIdLst>
</p:sldMaster>
</file>

<file path=ppt/slideMasters/slideMaster4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dk1"/>
        </a:solidFill>
      </p:bgPr>
    </p:bg>
    <p:spTree>
      <p:nvGrpSpPr>
        <p:cNvPr id="1" name=""/>
        <p:cNvGrpSpPr/>
        <p:nvPr/>
      </p:nvGrpSpPr>
      <p:grpSpPr>
        <a:xfrm>
          <a:off x="0" y="0"/>
          <a:ext cx="0" cy="0"/>
          <a:chOff x="0" y="0"/>
          <a:chExt cx="0" cy="0"/>
        </a:xfrm>
      </p:grpSpPr>
      <p:grpSp>
        <p:nvGrpSpPr>
          <p:cNvPr id="2230" name="Google Shape;9;p2"/>
          <p:cNvGrpSpPr/>
          <p:nvPr/>
        </p:nvGrpSpPr>
        <p:grpSpPr>
          <a:xfrm>
            <a:off x="4157280" y="0"/>
            <a:ext cx="4986360" cy="3918600"/>
            <a:chOff x="4157280" y="0"/>
            <a:chExt cx="4986360" cy="3918600"/>
          </a:xfrm>
        </p:grpSpPr>
        <p:pic>
          <p:nvPicPr>
            <p:cNvPr id="2231" name="Google Shape;10;p2" descr=""/>
            <p:cNvPicPr/>
            <p:nvPr/>
          </p:nvPicPr>
          <p:blipFill>
            <a:blip r:embed="rId2"/>
            <a:srcRect l="1389" t="26408" r="75083" b="13674"/>
            <a:stretch/>
          </p:blipFill>
          <p:spPr>
            <a:xfrm>
              <a:off x="6204600" y="0"/>
              <a:ext cx="2939040" cy="3918600"/>
            </a:xfrm>
            <a:prstGeom prst="rect">
              <a:avLst/>
            </a:prstGeom>
            <a:ln w="0">
              <a:noFill/>
            </a:ln>
          </p:spPr>
        </p:pic>
        <p:pic>
          <p:nvPicPr>
            <p:cNvPr id="2232" name="Google Shape;11;p2" descr=""/>
            <p:cNvPicPr/>
            <p:nvPr/>
          </p:nvPicPr>
          <p:blipFill>
            <a:blip r:embed="rId3"/>
            <a:srcRect l="21159" t="55236" r="32617" b="4309"/>
            <a:stretch/>
          </p:blipFill>
          <p:spPr>
            <a:xfrm>
              <a:off x="4157280" y="0"/>
              <a:ext cx="4986360" cy="2283840"/>
            </a:xfrm>
            <a:prstGeom prst="rect">
              <a:avLst/>
            </a:prstGeom>
            <a:ln w="0">
              <a:noFill/>
            </a:ln>
          </p:spPr>
        </p:pic>
      </p:grpSp>
      <p:grpSp>
        <p:nvGrpSpPr>
          <p:cNvPr id="2233" name="Google Shape;12;p2"/>
          <p:cNvGrpSpPr/>
          <p:nvPr/>
        </p:nvGrpSpPr>
        <p:grpSpPr>
          <a:xfrm>
            <a:off x="0" y="1018080"/>
            <a:ext cx="4437720" cy="4165920"/>
            <a:chOff x="0" y="1018080"/>
            <a:chExt cx="4437720" cy="4165920"/>
          </a:xfrm>
        </p:grpSpPr>
        <p:pic>
          <p:nvPicPr>
            <p:cNvPr id="2234" name="Google Shape;13;p2" descr=""/>
            <p:cNvPicPr/>
            <p:nvPr/>
          </p:nvPicPr>
          <p:blipFill>
            <a:blip r:embed="rId4"/>
            <a:srcRect l="35370" t="5164" r="21351" b="51348"/>
            <a:stretch/>
          </p:blipFill>
          <p:spPr>
            <a:xfrm>
              <a:off x="0" y="2809440"/>
              <a:ext cx="4437720" cy="2333520"/>
            </a:xfrm>
            <a:prstGeom prst="rect">
              <a:avLst/>
            </a:prstGeom>
            <a:ln w="0">
              <a:noFill/>
            </a:ln>
          </p:spPr>
        </p:pic>
        <p:pic>
          <p:nvPicPr>
            <p:cNvPr id="2235" name="Google Shape;14;p2" descr=""/>
            <p:cNvPicPr/>
            <p:nvPr/>
          </p:nvPicPr>
          <p:blipFill>
            <a:blip r:embed="rId5"/>
            <a:srcRect l="0" t="21588" r="76117" b="13746"/>
            <a:stretch/>
          </p:blipFill>
          <p:spPr>
            <a:xfrm rot="10800000">
              <a:off x="360" y="1018080"/>
              <a:ext cx="2939040" cy="4165920"/>
            </a:xfrm>
            <a:prstGeom prst="rect">
              <a:avLst/>
            </a:prstGeom>
            <a:ln w="0">
              <a:noFill/>
            </a:ln>
          </p:spPr>
        </p:pic>
      </p:grpSp>
      <p:sp>
        <p:nvSpPr>
          <p:cNvPr id="2236" name="PlaceHolder 1"/>
          <p:cNvSpPr>
            <a:spLocks noGrp="1"/>
          </p:cNvSpPr>
          <p:nvPr>
            <p:ph type="title"/>
          </p:nvPr>
        </p:nvSpPr>
        <p:spPr>
          <a:xfrm>
            <a:off x="828720" y="1017720"/>
            <a:ext cx="7486200" cy="2018880"/>
          </a:xfrm>
          <a:prstGeom prst="rect">
            <a:avLst/>
          </a:prstGeom>
          <a:noFill/>
          <a:ln w="0">
            <a:noFill/>
          </a:ln>
        </p:spPr>
        <p:txBody>
          <a:bodyPr tIns="91440" bIns="91440" anchor="b">
            <a:noAutofit/>
          </a:bodyPr>
          <a:p>
            <a:pPr indent="0">
              <a:buNone/>
            </a:pPr>
            <a:r>
              <a:rPr b="0" lang="uk-UA" sz="5200" spc="-1" strike="noStrike">
                <a:solidFill>
                  <a:srgbClr val="000000"/>
                </a:solidFill>
                <a:latin typeface="Arial"/>
              </a:rPr>
              <a:t>Click to edit the title text format</a:t>
            </a:r>
            <a:endParaRPr b="0" lang="uk-UA" sz="5200" spc="-1" strike="noStrike">
              <a:solidFill>
                <a:srgbClr val="000000"/>
              </a:solidFill>
              <a:latin typeface="Arial"/>
            </a:endParaRPr>
          </a:p>
        </p:txBody>
      </p:sp>
      <p:grpSp>
        <p:nvGrpSpPr>
          <p:cNvPr id="2237" name="Google Shape;17;p2"/>
          <p:cNvGrpSpPr/>
          <p:nvPr/>
        </p:nvGrpSpPr>
        <p:grpSpPr>
          <a:xfrm>
            <a:off x="340200" y="-478800"/>
            <a:ext cx="7725600" cy="5975280"/>
            <a:chOff x="340200" y="-478800"/>
            <a:chExt cx="7725600" cy="5975280"/>
          </a:xfrm>
        </p:grpSpPr>
        <p:sp>
          <p:nvSpPr>
            <p:cNvPr id="2238" name="Google Shape;18;p2"/>
            <p:cNvSpPr/>
            <p:nvPr/>
          </p:nvSpPr>
          <p:spPr>
            <a:xfrm>
              <a:off x="340200" y="4190760"/>
              <a:ext cx="745920" cy="1305720"/>
            </a:xfrm>
            <a:custGeom>
              <a:avLst/>
              <a:gdLst>
                <a:gd name="textAreaLeft" fmla="*/ 0 w 745920"/>
                <a:gd name="textAreaRight" fmla="*/ 746280 w 745920"/>
                <a:gd name="textAreaTop" fmla="*/ 0 h 1305720"/>
                <a:gd name="textAreaBottom" fmla="*/ 1306080 h 1305720"/>
              </a:gdLst>
              <a:ahLst/>
              <a:rect l="textAreaLeft" t="textAreaTop" r="textAreaRight" b="textAreaBottom"/>
              <a:pathLst>
                <a:path w="29856" h="52248">
                  <a:moveTo>
                    <a:pt x="20668" y="8089"/>
                  </a:moveTo>
                  <a:cubicBezTo>
                    <a:pt x="20666" y="8116"/>
                    <a:pt x="20665" y="8144"/>
                    <a:pt x="20664" y="8171"/>
                  </a:cubicBezTo>
                  <a:cubicBezTo>
                    <a:pt x="20665" y="8144"/>
                    <a:pt x="20667" y="8116"/>
                    <a:pt x="20668" y="8089"/>
                  </a:cubicBezTo>
                  <a:close/>
                  <a:moveTo>
                    <a:pt x="24585" y="4346"/>
                  </a:moveTo>
                  <a:cubicBezTo>
                    <a:pt x="26590" y="4346"/>
                    <a:pt x="27886" y="4872"/>
                    <a:pt x="28285" y="5736"/>
                  </a:cubicBezTo>
                  <a:cubicBezTo>
                    <a:pt x="28913" y="7071"/>
                    <a:pt x="27420" y="9193"/>
                    <a:pt x="24671" y="11235"/>
                  </a:cubicBezTo>
                  <a:lnTo>
                    <a:pt x="24435" y="11235"/>
                  </a:lnTo>
                  <a:cubicBezTo>
                    <a:pt x="24042" y="11235"/>
                    <a:pt x="23571" y="11235"/>
                    <a:pt x="23099" y="11314"/>
                  </a:cubicBezTo>
                  <a:cubicBezTo>
                    <a:pt x="19642" y="11707"/>
                    <a:pt x="16185" y="12649"/>
                    <a:pt x="12885" y="14142"/>
                  </a:cubicBezTo>
                  <a:cubicBezTo>
                    <a:pt x="10136" y="15242"/>
                    <a:pt x="7464" y="16735"/>
                    <a:pt x="5029" y="18542"/>
                  </a:cubicBezTo>
                  <a:cubicBezTo>
                    <a:pt x="3222" y="18542"/>
                    <a:pt x="1965" y="18071"/>
                    <a:pt x="1572" y="17206"/>
                  </a:cubicBezTo>
                  <a:cubicBezTo>
                    <a:pt x="550" y="14849"/>
                    <a:pt x="5814" y="10292"/>
                    <a:pt x="13043" y="7150"/>
                  </a:cubicBezTo>
                  <a:cubicBezTo>
                    <a:pt x="15085" y="6286"/>
                    <a:pt x="17128" y="5578"/>
                    <a:pt x="19249" y="5107"/>
                  </a:cubicBezTo>
                  <a:cubicBezTo>
                    <a:pt x="20170" y="5798"/>
                    <a:pt x="20716" y="6938"/>
                    <a:pt x="20668" y="8089"/>
                  </a:cubicBezTo>
                  <a:lnTo>
                    <a:pt x="20668" y="8089"/>
                  </a:lnTo>
                  <a:cubicBezTo>
                    <a:pt x="20775" y="6395"/>
                    <a:pt x="21790" y="4941"/>
                    <a:pt x="23413" y="4400"/>
                  </a:cubicBezTo>
                  <a:cubicBezTo>
                    <a:pt x="23827" y="4363"/>
                    <a:pt x="24218" y="4346"/>
                    <a:pt x="24585" y="4346"/>
                  </a:cubicBezTo>
                  <a:close/>
                  <a:moveTo>
                    <a:pt x="24121" y="11707"/>
                  </a:moveTo>
                  <a:cubicBezTo>
                    <a:pt x="21842" y="13278"/>
                    <a:pt x="19407" y="14692"/>
                    <a:pt x="16814" y="15792"/>
                  </a:cubicBezTo>
                  <a:cubicBezTo>
                    <a:pt x="13278" y="17364"/>
                    <a:pt x="9586" y="18306"/>
                    <a:pt x="5736" y="18542"/>
                  </a:cubicBezTo>
                  <a:cubicBezTo>
                    <a:pt x="8014" y="16971"/>
                    <a:pt x="10528" y="15556"/>
                    <a:pt x="13121" y="14457"/>
                  </a:cubicBezTo>
                  <a:cubicBezTo>
                    <a:pt x="16264" y="13042"/>
                    <a:pt x="19721" y="12100"/>
                    <a:pt x="23178" y="11707"/>
                  </a:cubicBezTo>
                  <a:close/>
                  <a:moveTo>
                    <a:pt x="24828" y="11707"/>
                  </a:moveTo>
                  <a:cubicBezTo>
                    <a:pt x="26713" y="11785"/>
                    <a:pt x="27970" y="12257"/>
                    <a:pt x="28285" y="13121"/>
                  </a:cubicBezTo>
                  <a:cubicBezTo>
                    <a:pt x="28835" y="14457"/>
                    <a:pt x="27420" y="16499"/>
                    <a:pt x="24671" y="18621"/>
                  </a:cubicBezTo>
                  <a:lnTo>
                    <a:pt x="24435" y="18621"/>
                  </a:lnTo>
                  <a:cubicBezTo>
                    <a:pt x="24042" y="18621"/>
                    <a:pt x="23571" y="18699"/>
                    <a:pt x="23099" y="18699"/>
                  </a:cubicBezTo>
                  <a:cubicBezTo>
                    <a:pt x="19564" y="19092"/>
                    <a:pt x="16185" y="20035"/>
                    <a:pt x="12885" y="21528"/>
                  </a:cubicBezTo>
                  <a:cubicBezTo>
                    <a:pt x="10136" y="22628"/>
                    <a:pt x="7464" y="24120"/>
                    <a:pt x="5029" y="25927"/>
                  </a:cubicBezTo>
                  <a:cubicBezTo>
                    <a:pt x="3222" y="25849"/>
                    <a:pt x="1965" y="25377"/>
                    <a:pt x="1572" y="24592"/>
                  </a:cubicBezTo>
                  <a:cubicBezTo>
                    <a:pt x="943" y="23256"/>
                    <a:pt x="2436" y="21135"/>
                    <a:pt x="5186" y="19092"/>
                  </a:cubicBezTo>
                  <a:cubicBezTo>
                    <a:pt x="8093" y="19092"/>
                    <a:pt x="12414" y="18149"/>
                    <a:pt x="16971" y="16185"/>
                  </a:cubicBezTo>
                  <a:cubicBezTo>
                    <a:pt x="19721" y="15007"/>
                    <a:pt x="22392" y="13514"/>
                    <a:pt x="24828" y="11707"/>
                  </a:cubicBezTo>
                  <a:close/>
                  <a:moveTo>
                    <a:pt x="24121" y="19092"/>
                  </a:moveTo>
                  <a:cubicBezTo>
                    <a:pt x="21842" y="20663"/>
                    <a:pt x="19407" y="22078"/>
                    <a:pt x="16814" y="23178"/>
                  </a:cubicBezTo>
                  <a:cubicBezTo>
                    <a:pt x="13278" y="24749"/>
                    <a:pt x="9586" y="25692"/>
                    <a:pt x="5736" y="25927"/>
                  </a:cubicBezTo>
                  <a:cubicBezTo>
                    <a:pt x="8014" y="24356"/>
                    <a:pt x="10528" y="22942"/>
                    <a:pt x="13121" y="21842"/>
                  </a:cubicBezTo>
                  <a:cubicBezTo>
                    <a:pt x="16264" y="20428"/>
                    <a:pt x="19721" y="19485"/>
                    <a:pt x="23178" y="19092"/>
                  </a:cubicBezTo>
                  <a:close/>
                  <a:moveTo>
                    <a:pt x="24042" y="26399"/>
                  </a:moveTo>
                  <a:lnTo>
                    <a:pt x="24042" y="26477"/>
                  </a:lnTo>
                  <a:cubicBezTo>
                    <a:pt x="21764" y="28049"/>
                    <a:pt x="19328" y="29384"/>
                    <a:pt x="16814" y="30484"/>
                  </a:cubicBezTo>
                  <a:cubicBezTo>
                    <a:pt x="13278" y="31977"/>
                    <a:pt x="9586" y="32998"/>
                    <a:pt x="5814" y="33234"/>
                  </a:cubicBezTo>
                  <a:cubicBezTo>
                    <a:pt x="8093" y="31663"/>
                    <a:pt x="10528" y="30249"/>
                    <a:pt x="13043" y="29227"/>
                  </a:cubicBezTo>
                  <a:cubicBezTo>
                    <a:pt x="16264" y="27734"/>
                    <a:pt x="19642" y="26870"/>
                    <a:pt x="23178" y="26477"/>
                  </a:cubicBezTo>
                  <a:cubicBezTo>
                    <a:pt x="23492" y="26399"/>
                    <a:pt x="23806" y="26399"/>
                    <a:pt x="24042" y="26399"/>
                  </a:cubicBezTo>
                  <a:close/>
                  <a:moveTo>
                    <a:pt x="24828" y="19092"/>
                  </a:moveTo>
                  <a:cubicBezTo>
                    <a:pt x="26713" y="19092"/>
                    <a:pt x="27970" y="19642"/>
                    <a:pt x="28285" y="20428"/>
                  </a:cubicBezTo>
                  <a:cubicBezTo>
                    <a:pt x="28835" y="21842"/>
                    <a:pt x="27420" y="23885"/>
                    <a:pt x="24592" y="26006"/>
                  </a:cubicBezTo>
                  <a:lnTo>
                    <a:pt x="24435" y="26006"/>
                  </a:lnTo>
                  <a:cubicBezTo>
                    <a:pt x="24042" y="26006"/>
                    <a:pt x="23571" y="26006"/>
                    <a:pt x="23099" y="26085"/>
                  </a:cubicBezTo>
                  <a:cubicBezTo>
                    <a:pt x="19564" y="26477"/>
                    <a:pt x="16185" y="27420"/>
                    <a:pt x="12885" y="28913"/>
                  </a:cubicBezTo>
                  <a:cubicBezTo>
                    <a:pt x="10136" y="30013"/>
                    <a:pt x="7464" y="31506"/>
                    <a:pt x="5029" y="33313"/>
                  </a:cubicBezTo>
                  <a:cubicBezTo>
                    <a:pt x="3222" y="33156"/>
                    <a:pt x="1965" y="32763"/>
                    <a:pt x="1572" y="31820"/>
                  </a:cubicBezTo>
                  <a:lnTo>
                    <a:pt x="1572" y="31899"/>
                  </a:lnTo>
                  <a:cubicBezTo>
                    <a:pt x="943" y="30563"/>
                    <a:pt x="2436" y="28520"/>
                    <a:pt x="5186" y="26399"/>
                  </a:cubicBezTo>
                  <a:cubicBezTo>
                    <a:pt x="5290" y="26402"/>
                    <a:pt x="5396" y="26403"/>
                    <a:pt x="5503" y="26403"/>
                  </a:cubicBezTo>
                  <a:cubicBezTo>
                    <a:pt x="8403" y="26403"/>
                    <a:pt x="12577" y="25386"/>
                    <a:pt x="16971" y="23492"/>
                  </a:cubicBezTo>
                  <a:cubicBezTo>
                    <a:pt x="19721" y="22392"/>
                    <a:pt x="22392" y="20899"/>
                    <a:pt x="24828" y="19092"/>
                  </a:cubicBezTo>
                  <a:close/>
                  <a:moveTo>
                    <a:pt x="24121" y="33784"/>
                  </a:moveTo>
                  <a:cubicBezTo>
                    <a:pt x="21842" y="35434"/>
                    <a:pt x="19328" y="36770"/>
                    <a:pt x="16735" y="37870"/>
                  </a:cubicBezTo>
                  <a:cubicBezTo>
                    <a:pt x="13314" y="39425"/>
                    <a:pt x="9662" y="40364"/>
                    <a:pt x="5855" y="40612"/>
                  </a:cubicBezTo>
                  <a:lnTo>
                    <a:pt x="5855" y="40612"/>
                  </a:lnTo>
                  <a:cubicBezTo>
                    <a:pt x="8099" y="38999"/>
                    <a:pt x="10495" y="37615"/>
                    <a:pt x="13043" y="36534"/>
                  </a:cubicBezTo>
                  <a:cubicBezTo>
                    <a:pt x="16264" y="35120"/>
                    <a:pt x="19642" y="34177"/>
                    <a:pt x="23099" y="33784"/>
                  </a:cubicBezTo>
                  <a:close/>
                  <a:moveTo>
                    <a:pt x="24828" y="26399"/>
                  </a:moveTo>
                  <a:cubicBezTo>
                    <a:pt x="26713" y="26399"/>
                    <a:pt x="27970" y="26949"/>
                    <a:pt x="28363" y="27813"/>
                  </a:cubicBezTo>
                  <a:cubicBezTo>
                    <a:pt x="28913" y="29149"/>
                    <a:pt x="27420" y="31191"/>
                    <a:pt x="24671" y="33313"/>
                  </a:cubicBezTo>
                  <a:lnTo>
                    <a:pt x="24671" y="33391"/>
                  </a:lnTo>
                  <a:lnTo>
                    <a:pt x="23099" y="33391"/>
                  </a:lnTo>
                  <a:cubicBezTo>
                    <a:pt x="19564" y="33784"/>
                    <a:pt x="16107" y="34727"/>
                    <a:pt x="12885" y="36141"/>
                  </a:cubicBezTo>
                  <a:cubicBezTo>
                    <a:pt x="10136" y="37320"/>
                    <a:pt x="7464" y="38812"/>
                    <a:pt x="5029" y="40620"/>
                  </a:cubicBezTo>
                  <a:cubicBezTo>
                    <a:pt x="3222" y="40541"/>
                    <a:pt x="1965" y="40148"/>
                    <a:pt x="1572" y="39205"/>
                  </a:cubicBezTo>
                  <a:cubicBezTo>
                    <a:pt x="1022" y="37870"/>
                    <a:pt x="2515" y="35748"/>
                    <a:pt x="5264" y="33706"/>
                  </a:cubicBezTo>
                  <a:cubicBezTo>
                    <a:pt x="8171" y="33706"/>
                    <a:pt x="12493" y="32763"/>
                    <a:pt x="16971" y="30799"/>
                  </a:cubicBezTo>
                  <a:cubicBezTo>
                    <a:pt x="19799" y="29699"/>
                    <a:pt x="22392" y="28206"/>
                    <a:pt x="24828" y="26399"/>
                  </a:cubicBezTo>
                  <a:close/>
                  <a:moveTo>
                    <a:pt x="24828" y="33784"/>
                  </a:moveTo>
                  <a:cubicBezTo>
                    <a:pt x="26792" y="33784"/>
                    <a:pt x="27970" y="34256"/>
                    <a:pt x="28285" y="35120"/>
                  </a:cubicBezTo>
                  <a:lnTo>
                    <a:pt x="28285" y="35198"/>
                  </a:lnTo>
                  <a:cubicBezTo>
                    <a:pt x="29306" y="37555"/>
                    <a:pt x="24042" y="42034"/>
                    <a:pt x="16814" y="45176"/>
                  </a:cubicBezTo>
                  <a:cubicBezTo>
                    <a:pt x="14457" y="46198"/>
                    <a:pt x="12021" y="46983"/>
                    <a:pt x="9507" y="47533"/>
                  </a:cubicBezTo>
                  <a:cubicBezTo>
                    <a:pt x="8407" y="46748"/>
                    <a:pt x="7700" y="45491"/>
                    <a:pt x="7700" y="44155"/>
                  </a:cubicBezTo>
                  <a:cubicBezTo>
                    <a:pt x="7700" y="45884"/>
                    <a:pt x="6600" y="47455"/>
                    <a:pt x="4950" y="48005"/>
                  </a:cubicBezTo>
                  <a:cubicBezTo>
                    <a:pt x="3222" y="47926"/>
                    <a:pt x="1965" y="47455"/>
                    <a:pt x="1572" y="46591"/>
                  </a:cubicBezTo>
                  <a:cubicBezTo>
                    <a:pt x="943" y="45255"/>
                    <a:pt x="2436" y="43212"/>
                    <a:pt x="5186" y="41091"/>
                  </a:cubicBezTo>
                  <a:cubicBezTo>
                    <a:pt x="5290" y="41094"/>
                    <a:pt x="5396" y="41095"/>
                    <a:pt x="5504" y="41095"/>
                  </a:cubicBezTo>
                  <a:cubicBezTo>
                    <a:pt x="8403" y="41095"/>
                    <a:pt x="12577" y="40081"/>
                    <a:pt x="16971" y="38262"/>
                  </a:cubicBezTo>
                  <a:cubicBezTo>
                    <a:pt x="19721" y="37084"/>
                    <a:pt x="22392" y="35591"/>
                    <a:pt x="24828" y="33784"/>
                  </a:cubicBezTo>
                  <a:close/>
                  <a:moveTo>
                    <a:pt x="20742" y="0"/>
                  </a:moveTo>
                  <a:cubicBezTo>
                    <a:pt x="20742" y="2279"/>
                    <a:pt x="18935" y="4086"/>
                    <a:pt x="16657" y="4086"/>
                  </a:cubicBezTo>
                  <a:cubicBezTo>
                    <a:pt x="17442" y="4086"/>
                    <a:pt x="18149" y="4243"/>
                    <a:pt x="18857" y="4714"/>
                  </a:cubicBezTo>
                  <a:cubicBezTo>
                    <a:pt x="16814" y="5186"/>
                    <a:pt x="14850" y="5893"/>
                    <a:pt x="12964" y="6678"/>
                  </a:cubicBezTo>
                  <a:cubicBezTo>
                    <a:pt x="5186" y="10057"/>
                    <a:pt x="0" y="14771"/>
                    <a:pt x="1257" y="17364"/>
                  </a:cubicBezTo>
                  <a:cubicBezTo>
                    <a:pt x="1650" y="18306"/>
                    <a:pt x="2829" y="18856"/>
                    <a:pt x="4557" y="19013"/>
                  </a:cubicBezTo>
                  <a:cubicBezTo>
                    <a:pt x="1886" y="21135"/>
                    <a:pt x="629" y="23178"/>
                    <a:pt x="1257" y="24670"/>
                  </a:cubicBezTo>
                  <a:cubicBezTo>
                    <a:pt x="1650" y="25613"/>
                    <a:pt x="2829" y="26163"/>
                    <a:pt x="4557" y="26320"/>
                  </a:cubicBezTo>
                  <a:cubicBezTo>
                    <a:pt x="1886" y="28442"/>
                    <a:pt x="629" y="30563"/>
                    <a:pt x="1257" y="31977"/>
                  </a:cubicBezTo>
                  <a:cubicBezTo>
                    <a:pt x="1650" y="32998"/>
                    <a:pt x="2829" y="33470"/>
                    <a:pt x="4557" y="33627"/>
                  </a:cubicBezTo>
                  <a:cubicBezTo>
                    <a:pt x="1965" y="35748"/>
                    <a:pt x="550" y="37870"/>
                    <a:pt x="1257" y="39362"/>
                  </a:cubicBezTo>
                  <a:cubicBezTo>
                    <a:pt x="1650" y="40384"/>
                    <a:pt x="2829" y="40855"/>
                    <a:pt x="4557" y="41012"/>
                  </a:cubicBezTo>
                  <a:cubicBezTo>
                    <a:pt x="1886" y="43134"/>
                    <a:pt x="629" y="45255"/>
                    <a:pt x="1257" y="46669"/>
                  </a:cubicBezTo>
                  <a:cubicBezTo>
                    <a:pt x="1650" y="47769"/>
                    <a:pt x="2986" y="48319"/>
                    <a:pt x="4950" y="48398"/>
                  </a:cubicBezTo>
                  <a:cubicBezTo>
                    <a:pt x="6600" y="48948"/>
                    <a:pt x="7779" y="50440"/>
                    <a:pt x="7779" y="52248"/>
                  </a:cubicBezTo>
                  <a:cubicBezTo>
                    <a:pt x="7779" y="49969"/>
                    <a:pt x="9586" y="48162"/>
                    <a:pt x="11864" y="48162"/>
                  </a:cubicBezTo>
                  <a:cubicBezTo>
                    <a:pt x="11236" y="48162"/>
                    <a:pt x="10686" y="48005"/>
                    <a:pt x="10136" y="47769"/>
                  </a:cubicBezTo>
                  <a:cubicBezTo>
                    <a:pt x="12493" y="47219"/>
                    <a:pt x="14771" y="46512"/>
                    <a:pt x="17050" y="45569"/>
                  </a:cubicBezTo>
                  <a:cubicBezTo>
                    <a:pt x="24671" y="42269"/>
                    <a:pt x="29856" y="37634"/>
                    <a:pt x="28756" y="34963"/>
                  </a:cubicBezTo>
                  <a:cubicBezTo>
                    <a:pt x="28285" y="34020"/>
                    <a:pt x="27185" y="33470"/>
                    <a:pt x="25378" y="33313"/>
                  </a:cubicBezTo>
                  <a:cubicBezTo>
                    <a:pt x="27970" y="31191"/>
                    <a:pt x="29306" y="29070"/>
                    <a:pt x="28756" y="27656"/>
                  </a:cubicBezTo>
                  <a:cubicBezTo>
                    <a:pt x="28285" y="26635"/>
                    <a:pt x="27106" y="26163"/>
                    <a:pt x="25378" y="26006"/>
                  </a:cubicBezTo>
                  <a:cubicBezTo>
                    <a:pt x="28049" y="23885"/>
                    <a:pt x="29385" y="21763"/>
                    <a:pt x="28756" y="20271"/>
                  </a:cubicBezTo>
                  <a:cubicBezTo>
                    <a:pt x="28285" y="19328"/>
                    <a:pt x="27185" y="18778"/>
                    <a:pt x="25378" y="18621"/>
                  </a:cubicBezTo>
                  <a:cubicBezTo>
                    <a:pt x="28049" y="16499"/>
                    <a:pt x="29306" y="14378"/>
                    <a:pt x="28756" y="12964"/>
                  </a:cubicBezTo>
                  <a:cubicBezTo>
                    <a:pt x="28285" y="11942"/>
                    <a:pt x="27185" y="11392"/>
                    <a:pt x="25378" y="11314"/>
                  </a:cubicBezTo>
                  <a:cubicBezTo>
                    <a:pt x="28049" y="9193"/>
                    <a:pt x="29306" y="7071"/>
                    <a:pt x="28756" y="5578"/>
                  </a:cubicBezTo>
                  <a:cubicBezTo>
                    <a:pt x="28285" y="4478"/>
                    <a:pt x="26792" y="3929"/>
                    <a:pt x="24513" y="3929"/>
                  </a:cubicBezTo>
                  <a:lnTo>
                    <a:pt x="23649" y="3929"/>
                  </a:lnTo>
                  <a:cubicBezTo>
                    <a:pt x="21921" y="3379"/>
                    <a:pt x="20742" y="1807"/>
                    <a:pt x="20742" y="0"/>
                  </a:cubicBezTo>
                  <a:close/>
                </a:path>
              </a:pathLst>
            </a:custGeom>
            <a:solidFill>
              <a:schemeClr val="lt1"/>
            </a:solidFill>
            <a:ln w="9525">
              <a:solidFill>
                <a:srgbClr val="ffffff"/>
              </a:solidFill>
              <a:round/>
            </a:ln>
          </p:spPr>
          <p:style>
            <a:lnRef idx="0"/>
            <a:fillRef idx="0"/>
            <a:effectRef idx="0"/>
            <a:fontRef idx="minor"/>
          </p:style>
          <p:txBody>
            <a:bodyPr tIns="91440" bIns="91440" anchor="ctr">
              <a:noAutofit/>
            </a:bodyPr>
            <a:p>
              <a:endParaRPr b="0" lang="uk-UA" sz="1400" spc="-1" strike="noStrike">
                <a:solidFill>
                  <a:srgbClr val="000000"/>
                </a:solidFill>
                <a:latin typeface="Arial"/>
              </a:endParaRPr>
            </a:p>
          </p:txBody>
        </p:sp>
        <p:sp>
          <p:nvSpPr>
            <p:cNvPr id="2239" name="Google Shape;19;p2"/>
            <p:cNvSpPr/>
            <p:nvPr/>
          </p:nvSpPr>
          <p:spPr>
            <a:xfrm>
              <a:off x="7044480" y="-478800"/>
              <a:ext cx="1021320" cy="1018080"/>
            </a:xfrm>
            <a:custGeom>
              <a:avLst/>
              <a:gdLst>
                <a:gd name="textAreaLeft" fmla="*/ 0 w 1021320"/>
                <a:gd name="textAreaRight" fmla="*/ 1021680 w 1021320"/>
                <a:gd name="textAreaTop" fmla="*/ 0 h 1018080"/>
                <a:gd name="textAreaBottom" fmla="*/ 1018440 h 1018080"/>
              </a:gdLst>
              <a:ahLst/>
              <a:rect l="textAreaLeft" t="textAreaTop" r="textAreaRight" b="textAreaBottom"/>
              <a:pathLst>
                <a:path w="52484" h="52327">
                  <a:moveTo>
                    <a:pt x="23885" y="79"/>
                  </a:moveTo>
                  <a:lnTo>
                    <a:pt x="22706" y="158"/>
                  </a:lnTo>
                  <a:lnTo>
                    <a:pt x="24435" y="16500"/>
                  </a:lnTo>
                  <a:lnTo>
                    <a:pt x="25613" y="16421"/>
                  </a:lnTo>
                  <a:lnTo>
                    <a:pt x="23885" y="79"/>
                  </a:lnTo>
                  <a:close/>
                  <a:moveTo>
                    <a:pt x="28206" y="1"/>
                  </a:moveTo>
                  <a:lnTo>
                    <a:pt x="26477" y="16343"/>
                  </a:lnTo>
                  <a:lnTo>
                    <a:pt x="27735" y="16500"/>
                  </a:lnTo>
                  <a:lnTo>
                    <a:pt x="29463" y="158"/>
                  </a:lnTo>
                  <a:lnTo>
                    <a:pt x="28206" y="1"/>
                  </a:lnTo>
                  <a:close/>
                  <a:moveTo>
                    <a:pt x="33549" y="944"/>
                  </a:moveTo>
                  <a:lnTo>
                    <a:pt x="28520" y="16657"/>
                  </a:lnTo>
                  <a:lnTo>
                    <a:pt x="29699" y="16971"/>
                  </a:lnTo>
                  <a:lnTo>
                    <a:pt x="34727" y="1336"/>
                  </a:lnTo>
                  <a:lnTo>
                    <a:pt x="33549" y="944"/>
                  </a:lnTo>
                  <a:close/>
                  <a:moveTo>
                    <a:pt x="18542" y="1101"/>
                  </a:moveTo>
                  <a:lnTo>
                    <a:pt x="17364" y="1494"/>
                  </a:lnTo>
                  <a:lnTo>
                    <a:pt x="22470" y="17207"/>
                  </a:lnTo>
                  <a:lnTo>
                    <a:pt x="23649" y="16814"/>
                  </a:lnTo>
                  <a:lnTo>
                    <a:pt x="18542" y="1101"/>
                  </a:lnTo>
                  <a:close/>
                  <a:moveTo>
                    <a:pt x="38655" y="3065"/>
                  </a:moveTo>
                  <a:lnTo>
                    <a:pt x="30406" y="17286"/>
                  </a:lnTo>
                  <a:lnTo>
                    <a:pt x="31506" y="17914"/>
                  </a:lnTo>
                  <a:lnTo>
                    <a:pt x="39755" y="3693"/>
                  </a:lnTo>
                  <a:lnTo>
                    <a:pt x="38655" y="3065"/>
                  </a:lnTo>
                  <a:close/>
                  <a:moveTo>
                    <a:pt x="13514" y="3301"/>
                  </a:moveTo>
                  <a:lnTo>
                    <a:pt x="12414" y="3851"/>
                  </a:lnTo>
                  <a:lnTo>
                    <a:pt x="20585" y="18150"/>
                  </a:lnTo>
                  <a:lnTo>
                    <a:pt x="21685" y="17521"/>
                  </a:lnTo>
                  <a:lnTo>
                    <a:pt x="13514" y="3301"/>
                  </a:lnTo>
                  <a:close/>
                  <a:moveTo>
                    <a:pt x="43212" y="6129"/>
                  </a:moveTo>
                  <a:lnTo>
                    <a:pt x="32213" y="18386"/>
                  </a:lnTo>
                  <a:lnTo>
                    <a:pt x="33077" y="19171"/>
                  </a:lnTo>
                  <a:lnTo>
                    <a:pt x="44155" y="6993"/>
                  </a:lnTo>
                  <a:lnTo>
                    <a:pt x="43212" y="6129"/>
                  </a:lnTo>
                  <a:close/>
                  <a:moveTo>
                    <a:pt x="8957" y="6443"/>
                  </a:moveTo>
                  <a:lnTo>
                    <a:pt x="8014" y="7229"/>
                  </a:lnTo>
                  <a:lnTo>
                    <a:pt x="19092" y="19486"/>
                  </a:lnTo>
                  <a:lnTo>
                    <a:pt x="20035" y="18621"/>
                  </a:lnTo>
                  <a:lnTo>
                    <a:pt x="8957" y="6443"/>
                  </a:lnTo>
                  <a:close/>
                  <a:moveTo>
                    <a:pt x="46984" y="10136"/>
                  </a:moveTo>
                  <a:lnTo>
                    <a:pt x="33706" y="19721"/>
                  </a:lnTo>
                  <a:lnTo>
                    <a:pt x="34413" y="20743"/>
                  </a:lnTo>
                  <a:lnTo>
                    <a:pt x="47769" y="11079"/>
                  </a:lnTo>
                  <a:lnTo>
                    <a:pt x="46984" y="10136"/>
                  </a:lnTo>
                  <a:close/>
                  <a:moveTo>
                    <a:pt x="5264" y="10450"/>
                  </a:moveTo>
                  <a:lnTo>
                    <a:pt x="4479" y="11393"/>
                  </a:lnTo>
                  <a:lnTo>
                    <a:pt x="17835" y="21135"/>
                  </a:lnTo>
                  <a:lnTo>
                    <a:pt x="18542" y="20114"/>
                  </a:lnTo>
                  <a:lnTo>
                    <a:pt x="5264" y="10450"/>
                  </a:lnTo>
                  <a:close/>
                  <a:moveTo>
                    <a:pt x="49891" y="14771"/>
                  </a:moveTo>
                  <a:lnTo>
                    <a:pt x="34884" y="21450"/>
                  </a:lnTo>
                  <a:lnTo>
                    <a:pt x="35356" y="22628"/>
                  </a:lnTo>
                  <a:lnTo>
                    <a:pt x="50441" y="15871"/>
                  </a:lnTo>
                  <a:lnTo>
                    <a:pt x="49891" y="14771"/>
                  </a:lnTo>
                  <a:close/>
                  <a:moveTo>
                    <a:pt x="2436" y="15164"/>
                  </a:moveTo>
                  <a:lnTo>
                    <a:pt x="1964" y="16264"/>
                  </a:lnTo>
                  <a:lnTo>
                    <a:pt x="16971" y="22942"/>
                  </a:lnTo>
                  <a:lnTo>
                    <a:pt x="17442" y="21843"/>
                  </a:lnTo>
                  <a:lnTo>
                    <a:pt x="2436" y="15164"/>
                  </a:lnTo>
                  <a:close/>
                  <a:moveTo>
                    <a:pt x="51776" y="19878"/>
                  </a:moveTo>
                  <a:lnTo>
                    <a:pt x="35670" y="23335"/>
                  </a:lnTo>
                  <a:lnTo>
                    <a:pt x="35906" y="24592"/>
                  </a:lnTo>
                  <a:lnTo>
                    <a:pt x="52012" y="21135"/>
                  </a:lnTo>
                  <a:lnTo>
                    <a:pt x="51776" y="19878"/>
                  </a:lnTo>
                  <a:close/>
                  <a:moveTo>
                    <a:pt x="629" y="20350"/>
                  </a:moveTo>
                  <a:lnTo>
                    <a:pt x="393" y="21528"/>
                  </a:lnTo>
                  <a:lnTo>
                    <a:pt x="16499" y="24985"/>
                  </a:lnTo>
                  <a:lnTo>
                    <a:pt x="16814" y="23728"/>
                  </a:lnTo>
                  <a:lnTo>
                    <a:pt x="629" y="20350"/>
                  </a:lnTo>
                  <a:close/>
                  <a:moveTo>
                    <a:pt x="36063" y="25300"/>
                  </a:moveTo>
                  <a:lnTo>
                    <a:pt x="36063" y="26635"/>
                  </a:lnTo>
                  <a:lnTo>
                    <a:pt x="52483" y="26635"/>
                  </a:lnTo>
                  <a:lnTo>
                    <a:pt x="52483" y="25378"/>
                  </a:lnTo>
                  <a:lnTo>
                    <a:pt x="36063" y="25300"/>
                  </a:lnTo>
                  <a:close/>
                  <a:moveTo>
                    <a:pt x="0" y="25771"/>
                  </a:moveTo>
                  <a:lnTo>
                    <a:pt x="0" y="27028"/>
                  </a:lnTo>
                  <a:lnTo>
                    <a:pt x="16421" y="27028"/>
                  </a:lnTo>
                  <a:lnTo>
                    <a:pt x="16499" y="25771"/>
                  </a:lnTo>
                  <a:close/>
                  <a:moveTo>
                    <a:pt x="35984" y="27421"/>
                  </a:moveTo>
                  <a:lnTo>
                    <a:pt x="35748" y="28599"/>
                  </a:lnTo>
                  <a:lnTo>
                    <a:pt x="51855" y="32056"/>
                  </a:lnTo>
                  <a:lnTo>
                    <a:pt x="52090" y="30799"/>
                  </a:lnTo>
                  <a:lnTo>
                    <a:pt x="35984" y="27421"/>
                  </a:lnTo>
                  <a:close/>
                  <a:moveTo>
                    <a:pt x="16578" y="27814"/>
                  </a:moveTo>
                  <a:lnTo>
                    <a:pt x="472" y="31192"/>
                  </a:lnTo>
                  <a:lnTo>
                    <a:pt x="707" y="32449"/>
                  </a:lnTo>
                  <a:lnTo>
                    <a:pt x="16814" y="28992"/>
                  </a:lnTo>
                  <a:lnTo>
                    <a:pt x="16578" y="27814"/>
                  </a:lnTo>
                  <a:close/>
                  <a:moveTo>
                    <a:pt x="35513" y="29385"/>
                  </a:moveTo>
                  <a:lnTo>
                    <a:pt x="35041" y="30485"/>
                  </a:lnTo>
                  <a:lnTo>
                    <a:pt x="50048" y="37242"/>
                  </a:lnTo>
                  <a:lnTo>
                    <a:pt x="50598" y="36063"/>
                  </a:lnTo>
                  <a:lnTo>
                    <a:pt x="35513" y="29385"/>
                  </a:lnTo>
                  <a:close/>
                  <a:moveTo>
                    <a:pt x="17128" y="29778"/>
                  </a:moveTo>
                  <a:lnTo>
                    <a:pt x="2122" y="36456"/>
                  </a:lnTo>
                  <a:lnTo>
                    <a:pt x="2593" y="37556"/>
                  </a:lnTo>
                  <a:lnTo>
                    <a:pt x="17678" y="30956"/>
                  </a:lnTo>
                  <a:lnTo>
                    <a:pt x="17128" y="29778"/>
                  </a:lnTo>
                  <a:close/>
                  <a:moveTo>
                    <a:pt x="34648" y="31271"/>
                  </a:moveTo>
                  <a:lnTo>
                    <a:pt x="33863" y="32292"/>
                  </a:lnTo>
                  <a:lnTo>
                    <a:pt x="47219" y="41956"/>
                  </a:lnTo>
                  <a:lnTo>
                    <a:pt x="47926" y="40934"/>
                  </a:lnTo>
                  <a:lnTo>
                    <a:pt x="34648" y="31271"/>
                  </a:lnTo>
                  <a:close/>
                  <a:moveTo>
                    <a:pt x="18149" y="31585"/>
                  </a:moveTo>
                  <a:lnTo>
                    <a:pt x="4714" y="41249"/>
                  </a:lnTo>
                  <a:lnTo>
                    <a:pt x="5500" y="42270"/>
                  </a:lnTo>
                  <a:lnTo>
                    <a:pt x="18778" y="32528"/>
                  </a:lnTo>
                  <a:lnTo>
                    <a:pt x="18149" y="31585"/>
                  </a:lnTo>
                  <a:close/>
                  <a:moveTo>
                    <a:pt x="33470" y="32921"/>
                  </a:moveTo>
                  <a:lnTo>
                    <a:pt x="32449" y="33706"/>
                  </a:lnTo>
                  <a:lnTo>
                    <a:pt x="43527" y="45963"/>
                  </a:lnTo>
                  <a:lnTo>
                    <a:pt x="44469" y="45099"/>
                  </a:lnTo>
                  <a:lnTo>
                    <a:pt x="33470" y="32921"/>
                  </a:lnTo>
                  <a:close/>
                  <a:moveTo>
                    <a:pt x="19406" y="33156"/>
                  </a:moveTo>
                  <a:lnTo>
                    <a:pt x="8328" y="45413"/>
                  </a:lnTo>
                  <a:lnTo>
                    <a:pt x="9271" y="46198"/>
                  </a:lnTo>
                  <a:lnTo>
                    <a:pt x="20349" y="34021"/>
                  </a:lnTo>
                  <a:lnTo>
                    <a:pt x="19406" y="33156"/>
                  </a:lnTo>
                  <a:close/>
                  <a:moveTo>
                    <a:pt x="31899" y="34256"/>
                  </a:moveTo>
                  <a:lnTo>
                    <a:pt x="30799" y="34885"/>
                  </a:lnTo>
                  <a:lnTo>
                    <a:pt x="39048" y="49105"/>
                  </a:lnTo>
                  <a:lnTo>
                    <a:pt x="40148" y="48477"/>
                  </a:lnTo>
                  <a:lnTo>
                    <a:pt x="31899" y="34256"/>
                  </a:lnTo>
                  <a:close/>
                  <a:moveTo>
                    <a:pt x="20978" y="34413"/>
                  </a:moveTo>
                  <a:lnTo>
                    <a:pt x="12728" y="48713"/>
                  </a:lnTo>
                  <a:lnTo>
                    <a:pt x="13828" y="49341"/>
                  </a:lnTo>
                  <a:lnTo>
                    <a:pt x="22078" y="35042"/>
                  </a:lnTo>
                  <a:lnTo>
                    <a:pt x="20978" y="34413"/>
                  </a:lnTo>
                  <a:close/>
                  <a:moveTo>
                    <a:pt x="30092" y="35199"/>
                  </a:moveTo>
                  <a:lnTo>
                    <a:pt x="28834" y="35592"/>
                  </a:lnTo>
                  <a:lnTo>
                    <a:pt x="33941" y="51227"/>
                  </a:lnTo>
                  <a:lnTo>
                    <a:pt x="35120" y="50834"/>
                  </a:lnTo>
                  <a:lnTo>
                    <a:pt x="30092" y="35199"/>
                  </a:lnTo>
                  <a:close/>
                  <a:moveTo>
                    <a:pt x="22863" y="35356"/>
                  </a:moveTo>
                  <a:lnTo>
                    <a:pt x="17756" y="50991"/>
                  </a:lnTo>
                  <a:lnTo>
                    <a:pt x="18935" y="51384"/>
                  </a:lnTo>
                  <a:lnTo>
                    <a:pt x="24042" y="35749"/>
                  </a:lnTo>
                  <a:lnTo>
                    <a:pt x="22863" y="35356"/>
                  </a:lnTo>
                  <a:close/>
                  <a:moveTo>
                    <a:pt x="24828" y="35828"/>
                  </a:moveTo>
                  <a:lnTo>
                    <a:pt x="23099" y="52248"/>
                  </a:lnTo>
                  <a:lnTo>
                    <a:pt x="24356" y="52327"/>
                  </a:lnTo>
                  <a:lnTo>
                    <a:pt x="26085" y="35985"/>
                  </a:lnTo>
                  <a:lnTo>
                    <a:pt x="24828" y="35828"/>
                  </a:lnTo>
                  <a:close/>
                  <a:moveTo>
                    <a:pt x="28127" y="35828"/>
                  </a:moveTo>
                  <a:lnTo>
                    <a:pt x="26870" y="35906"/>
                  </a:lnTo>
                  <a:lnTo>
                    <a:pt x="28599" y="52327"/>
                  </a:lnTo>
                  <a:lnTo>
                    <a:pt x="29856" y="52170"/>
                  </a:lnTo>
                  <a:lnTo>
                    <a:pt x="28127" y="35828"/>
                  </a:lnTo>
                  <a:close/>
                </a:path>
              </a:pathLst>
            </a:custGeom>
            <a:solidFill>
              <a:schemeClr val="lt1"/>
            </a:solidFill>
            <a:ln w="0">
              <a:noFill/>
            </a:ln>
          </p:spPr>
          <p:style>
            <a:lnRef idx="0"/>
            <a:fillRef idx="0"/>
            <a:effectRef idx="0"/>
            <a:fontRef idx="minor"/>
          </p:style>
          <p:txBody>
            <a:bodyPr tIns="91440" bIns="91440" anchor="ctr">
              <a:noAutofit/>
            </a:bodyPr>
            <a:p>
              <a:endParaRPr b="0" lang="uk-UA" sz="1400" spc="-1" strike="noStrike">
                <a:solidFill>
                  <a:srgbClr val="000000"/>
                </a:solidFill>
                <a:latin typeface="Arial"/>
              </a:endParaRPr>
            </a:p>
          </p:txBody>
        </p:sp>
      </p:grpSp>
      <p:sp>
        <p:nvSpPr>
          <p:cNvPr id="2240" name="PlaceHolder 2"/>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uk-UA" sz="1400" spc="-1" strike="noStrike">
                <a:solidFill>
                  <a:srgbClr val="000000"/>
                </a:solidFill>
                <a:latin typeface="Arial"/>
              </a:rPr>
              <a:t>Click to edit the outline text format</a:t>
            </a:r>
            <a:endParaRPr b="0" lang="uk-UA" sz="14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uk-UA" sz="1400" spc="-1" strike="noStrike">
                <a:solidFill>
                  <a:srgbClr val="000000"/>
                </a:solidFill>
                <a:latin typeface="Arial"/>
              </a:rPr>
              <a:t>Second Outline Level</a:t>
            </a:r>
            <a:endParaRPr b="0" lang="uk-UA" sz="14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uk-UA" sz="1400" spc="-1" strike="noStrike">
                <a:solidFill>
                  <a:srgbClr val="000000"/>
                </a:solidFill>
                <a:latin typeface="Arial"/>
              </a:rPr>
              <a:t>Third Outline Level</a:t>
            </a:r>
            <a:endParaRPr b="0" lang="uk-UA" sz="14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uk-UA" sz="1400" spc="-1" strike="noStrike">
                <a:solidFill>
                  <a:srgbClr val="000000"/>
                </a:solidFill>
                <a:latin typeface="Arial"/>
              </a:rPr>
              <a:t>Fourth Outline Level</a:t>
            </a:r>
            <a:endParaRPr b="0" lang="uk-UA" sz="14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uk-UA" sz="2000" spc="-1" strike="noStrike">
                <a:solidFill>
                  <a:srgbClr val="000000"/>
                </a:solidFill>
                <a:latin typeface="Arial"/>
              </a:rPr>
              <a:t>Fifth Outline Level</a:t>
            </a:r>
            <a:endParaRPr b="0" lang="uk-UA" sz="20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uk-UA" sz="2000" spc="-1" strike="noStrike">
                <a:solidFill>
                  <a:srgbClr val="000000"/>
                </a:solidFill>
                <a:latin typeface="Arial"/>
              </a:rPr>
              <a:t>Sixth Outline Level</a:t>
            </a:r>
            <a:endParaRPr b="0" lang="uk-UA" sz="20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uk-UA" sz="2000" spc="-1" strike="noStrike">
                <a:solidFill>
                  <a:srgbClr val="000000"/>
                </a:solidFill>
                <a:latin typeface="Arial"/>
              </a:rPr>
              <a:t>Seventh Outline Level</a:t>
            </a:r>
            <a:endParaRPr b="0" lang="uk-UA"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4247" r:id="rId6"/>
    <p:sldLayoutId id="2147484248" r:id="rId7"/>
    <p:sldLayoutId id="2147484249" r:id="rId8"/>
    <p:sldLayoutId id="2147484250" r:id="rId9"/>
    <p:sldLayoutId id="2147484251" r:id="rId10"/>
    <p:sldLayoutId id="2147484252" r:id="rId11"/>
    <p:sldLayoutId id="2147484253" r:id="rId12"/>
    <p:sldLayoutId id="2147484254" r:id="rId13"/>
    <p:sldLayoutId id="2147484255" r:id="rId14"/>
    <p:sldLayoutId id="2147484256" r:id="rId15"/>
    <p:sldLayoutId id="2147484257" r:id="rId16"/>
    <p:sldLayoutId id="2147484258" r:id="rId17"/>
  </p:sldLayoutIdLst>
</p:sldMaster>
</file>

<file path=ppt/slideMasters/slideMaster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dk1"/>
        </a:solidFill>
      </p:bgPr>
    </p:bg>
    <p:spTree>
      <p:nvGrpSpPr>
        <p:cNvPr id="1" name=""/>
        <p:cNvGrpSpPr/>
        <p:nvPr/>
      </p:nvGrpSpPr>
      <p:grpSpPr>
        <a:xfrm>
          <a:off x="0" y="0"/>
          <a:ext cx="0" cy="0"/>
          <a:chOff x="0" y="0"/>
          <a:chExt cx="0" cy="0"/>
        </a:xfrm>
      </p:grpSpPr>
      <p:grpSp>
        <p:nvGrpSpPr>
          <p:cNvPr id="195" name="Google Shape;36;p4"/>
          <p:cNvGrpSpPr/>
          <p:nvPr/>
        </p:nvGrpSpPr>
        <p:grpSpPr>
          <a:xfrm>
            <a:off x="0" y="-101520"/>
            <a:ext cx="9143640" cy="5285160"/>
            <a:chOff x="0" y="-101520"/>
            <a:chExt cx="9143640" cy="5285160"/>
          </a:xfrm>
        </p:grpSpPr>
        <p:grpSp>
          <p:nvGrpSpPr>
            <p:cNvPr id="196" name="Google Shape;37;p4"/>
            <p:cNvGrpSpPr/>
            <p:nvPr/>
          </p:nvGrpSpPr>
          <p:grpSpPr>
            <a:xfrm>
              <a:off x="5400000" y="0"/>
              <a:ext cx="3743640" cy="5183640"/>
              <a:chOff x="5400000" y="0"/>
              <a:chExt cx="3743640" cy="5183640"/>
            </a:xfrm>
          </p:grpSpPr>
          <p:pic>
            <p:nvPicPr>
              <p:cNvPr id="197" name="Google Shape;38;p4" descr=""/>
              <p:cNvPicPr/>
              <p:nvPr/>
            </p:nvPicPr>
            <p:blipFill>
              <a:blip r:embed="rId2"/>
              <a:srcRect l="0" t="28154" r="83008" b="11928"/>
              <a:stretch/>
            </p:blipFill>
            <p:spPr>
              <a:xfrm>
                <a:off x="7021440" y="0"/>
                <a:ext cx="2122200" cy="3918600"/>
              </a:xfrm>
              <a:prstGeom prst="rect">
                <a:avLst/>
              </a:prstGeom>
              <a:ln w="0">
                <a:noFill/>
              </a:ln>
            </p:spPr>
          </p:pic>
          <p:pic>
            <p:nvPicPr>
              <p:cNvPr id="198" name="Google Shape;39;p4" descr=""/>
              <p:cNvPicPr/>
              <p:nvPr/>
            </p:nvPicPr>
            <p:blipFill>
              <a:blip r:embed="rId3"/>
              <a:srcRect l="13257" t="4640" r="52035" b="54899"/>
              <a:stretch/>
            </p:blipFill>
            <p:spPr>
              <a:xfrm>
                <a:off x="5400000" y="2899800"/>
                <a:ext cx="3743640" cy="2283840"/>
              </a:xfrm>
              <a:prstGeom prst="rect">
                <a:avLst/>
              </a:prstGeom>
              <a:ln w="0">
                <a:noFill/>
              </a:ln>
            </p:spPr>
          </p:pic>
        </p:grpSp>
        <p:grpSp>
          <p:nvGrpSpPr>
            <p:cNvPr id="199" name="Google Shape;40;p4"/>
            <p:cNvGrpSpPr/>
            <p:nvPr/>
          </p:nvGrpSpPr>
          <p:grpSpPr>
            <a:xfrm>
              <a:off x="0" y="-101520"/>
              <a:ext cx="4437720" cy="4762080"/>
              <a:chOff x="0" y="-101520"/>
              <a:chExt cx="4437720" cy="4762080"/>
            </a:xfrm>
          </p:grpSpPr>
          <p:pic>
            <p:nvPicPr>
              <p:cNvPr id="200" name="Google Shape;41;p4" descr=""/>
              <p:cNvPicPr/>
              <p:nvPr/>
            </p:nvPicPr>
            <p:blipFill>
              <a:blip r:embed="rId4"/>
              <a:srcRect l="31146" t="56446" r="25575" b="4983"/>
              <a:stretch/>
            </p:blipFill>
            <p:spPr>
              <a:xfrm>
                <a:off x="0" y="0"/>
                <a:ext cx="4437720" cy="2069640"/>
              </a:xfrm>
              <a:prstGeom prst="rect">
                <a:avLst/>
              </a:prstGeom>
              <a:ln w="0">
                <a:noFill/>
              </a:ln>
            </p:spPr>
          </p:pic>
          <p:pic>
            <p:nvPicPr>
              <p:cNvPr id="201" name="Google Shape;42;p4" descr=""/>
              <p:cNvPicPr/>
              <p:nvPr/>
            </p:nvPicPr>
            <p:blipFill>
              <a:blip r:embed="rId5"/>
              <a:srcRect l="4614" t="2365" r="79209" b="23718"/>
              <a:stretch/>
            </p:blipFill>
            <p:spPr>
              <a:xfrm rot="10800000">
                <a:off x="360" y="-101520"/>
                <a:ext cx="1989720" cy="4762080"/>
              </a:xfrm>
              <a:prstGeom prst="rect">
                <a:avLst/>
              </a:prstGeom>
              <a:ln w="0">
                <a:noFill/>
              </a:ln>
            </p:spPr>
          </p:pic>
        </p:grpSp>
      </p:grpSp>
      <p:sp>
        <p:nvSpPr>
          <p:cNvPr id="202" name="PlaceHolder 1"/>
          <p:cNvSpPr>
            <a:spLocks noGrp="1"/>
          </p:cNvSpPr>
          <p:nvPr>
            <p:ph type="title"/>
          </p:nvPr>
        </p:nvSpPr>
        <p:spPr>
          <a:xfrm>
            <a:off x="720000" y="444960"/>
            <a:ext cx="7703640" cy="572400"/>
          </a:xfrm>
          <a:prstGeom prst="rect">
            <a:avLst/>
          </a:prstGeom>
          <a:noFill/>
          <a:ln w="0">
            <a:noFill/>
          </a:ln>
        </p:spPr>
        <p:txBody>
          <a:bodyPr tIns="91440" bIns="91440" anchor="t">
            <a:noAutofit/>
          </a:bodyPr>
          <a:p>
            <a:pPr indent="0">
              <a:buNone/>
            </a:pPr>
            <a:r>
              <a:rPr b="0" lang="uk-UA" sz="3000" spc="-1" strike="noStrike">
                <a:solidFill>
                  <a:srgbClr val="000000"/>
                </a:solidFill>
                <a:latin typeface="Arial"/>
              </a:rPr>
              <a:t>Click to edit the title text format</a:t>
            </a:r>
            <a:endParaRPr b="0" lang="uk-UA" sz="3000" spc="-1" strike="noStrike">
              <a:solidFill>
                <a:srgbClr val="000000"/>
              </a:solidFill>
              <a:latin typeface="Arial"/>
            </a:endParaRPr>
          </a:p>
        </p:txBody>
      </p:sp>
      <p:sp>
        <p:nvSpPr>
          <p:cNvPr id="203" name="PlaceHolder 2"/>
          <p:cNvSpPr>
            <a:spLocks noGrp="1"/>
          </p:cNvSpPr>
          <p:nvPr>
            <p:ph type="body"/>
          </p:nvPr>
        </p:nvSpPr>
        <p:spPr>
          <a:xfrm>
            <a:off x="720000" y="1136880"/>
            <a:ext cx="7703640" cy="353520"/>
          </a:xfrm>
          <a:prstGeom prst="rect">
            <a:avLst/>
          </a:prstGeom>
          <a:noFill/>
          <a:ln w="0">
            <a:noFill/>
          </a:ln>
        </p:spPr>
        <p:txBody>
          <a:bodyPr tIns="91440" bIns="91440" anchor="t">
            <a:noAutofit/>
          </a:bodyPr>
          <a:p>
            <a:pPr marL="432000" indent="-324000">
              <a:spcBef>
                <a:spcPts val="1417"/>
              </a:spcBef>
              <a:buClr>
                <a:srgbClr val="ffffff"/>
              </a:buClr>
              <a:buSzPct val="45000"/>
              <a:buFont typeface="Wingdings" charset="2"/>
              <a:buChar char=""/>
            </a:pPr>
            <a:r>
              <a:rPr b="0" lang="uk-UA" sz="1200" spc="-1" strike="noStrike">
                <a:solidFill>
                  <a:srgbClr val="000000"/>
                </a:solidFill>
                <a:latin typeface="Arial"/>
              </a:rPr>
              <a:t>Click to edit the outline text format</a:t>
            </a:r>
            <a:endParaRPr b="0" lang="uk-UA" sz="12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uk-UA" sz="1200" spc="-1" strike="noStrike">
                <a:solidFill>
                  <a:srgbClr val="000000"/>
                </a:solidFill>
                <a:latin typeface="Arial"/>
              </a:rPr>
              <a:t>Second Outline Level</a:t>
            </a:r>
            <a:endParaRPr b="0" lang="uk-UA" sz="12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uk-UA" sz="1200" spc="-1" strike="noStrike">
                <a:solidFill>
                  <a:srgbClr val="000000"/>
                </a:solidFill>
                <a:latin typeface="Arial"/>
              </a:rPr>
              <a:t>Third Outline Level</a:t>
            </a:r>
            <a:endParaRPr b="0" lang="uk-UA" sz="12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uk-UA" sz="1200" spc="-1" strike="noStrike">
                <a:solidFill>
                  <a:srgbClr val="000000"/>
                </a:solidFill>
                <a:latin typeface="Arial"/>
              </a:rPr>
              <a:t>Fourth Outline Level</a:t>
            </a:r>
            <a:endParaRPr b="0" lang="uk-UA" sz="12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uk-UA" sz="1200" spc="-1" strike="noStrike">
                <a:solidFill>
                  <a:srgbClr val="000000"/>
                </a:solidFill>
                <a:latin typeface="Arial"/>
              </a:rPr>
              <a:t>Fifth Outline Level</a:t>
            </a:r>
            <a:endParaRPr b="0" lang="uk-UA" sz="12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uk-UA" sz="1200" spc="-1" strike="noStrike">
                <a:solidFill>
                  <a:srgbClr val="000000"/>
                </a:solidFill>
                <a:latin typeface="Arial"/>
              </a:rPr>
              <a:t>Sixth Outline Level</a:t>
            </a:r>
            <a:endParaRPr b="0" lang="uk-UA" sz="12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uk-UA" sz="1200" spc="-1" strike="noStrike">
                <a:solidFill>
                  <a:srgbClr val="000000"/>
                </a:solidFill>
                <a:latin typeface="Arial"/>
              </a:rPr>
              <a:t>Seventh Outline Level</a:t>
            </a:r>
            <a:endParaRPr b="0" lang="uk-UA" sz="1200" spc="-1" strike="noStrike">
              <a:solidFill>
                <a:srgbClr val="000000"/>
              </a:solidFill>
              <a:latin typeface="Arial"/>
            </a:endParaRPr>
          </a:p>
        </p:txBody>
      </p:sp>
      <p:grpSp>
        <p:nvGrpSpPr>
          <p:cNvPr id="204" name="Google Shape;45;p4"/>
          <p:cNvGrpSpPr/>
          <p:nvPr/>
        </p:nvGrpSpPr>
        <p:grpSpPr>
          <a:xfrm>
            <a:off x="-1946520" y="-570240"/>
            <a:ext cx="10978560" cy="5713200"/>
            <a:chOff x="-1946520" y="-570240"/>
            <a:chExt cx="10978560" cy="5713200"/>
          </a:xfrm>
        </p:grpSpPr>
        <p:sp>
          <p:nvSpPr>
            <p:cNvPr id="205" name="Google Shape;46;p4"/>
            <p:cNvSpPr/>
            <p:nvPr/>
          </p:nvSpPr>
          <p:spPr>
            <a:xfrm rot="5400000">
              <a:off x="-1946520" y="2713680"/>
              <a:ext cx="2429280" cy="2428920"/>
            </a:xfrm>
            <a:custGeom>
              <a:avLst/>
              <a:gdLst>
                <a:gd name="textAreaLeft" fmla="*/ 0 w 2429280"/>
                <a:gd name="textAreaRight" fmla="*/ 2429640 w 2429280"/>
                <a:gd name="textAreaTop" fmla="*/ 0 h 2428920"/>
                <a:gd name="textAreaBottom" fmla="*/ 2429280 h 2428920"/>
              </a:gdLst>
              <a:ahLst/>
              <a:rect l="textAreaLeft" t="textAreaTop" r="textAreaRight" b="textAreaBottom"/>
              <a:pathLst>
                <a:path w="97192" h="97166">
                  <a:moveTo>
                    <a:pt x="47043" y="1"/>
                  </a:moveTo>
                  <a:lnTo>
                    <a:pt x="47282" y="7412"/>
                  </a:lnTo>
                  <a:lnTo>
                    <a:pt x="47839" y="7412"/>
                  </a:lnTo>
                  <a:lnTo>
                    <a:pt x="47707" y="1"/>
                  </a:lnTo>
                  <a:close/>
                  <a:moveTo>
                    <a:pt x="50389" y="27"/>
                  </a:moveTo>
                  <a:lnTo>
                    <a:pt x="50150" y="7438"/>
                  </a:lnTo>
                  <a:lnTo>
                    <a:pt x="50708" y="7465"/>
                  </a:lnTo>
                  <a:lnTo>
                    <a:pt x="51053" y="54"/>
                  </a:lnTo>
                  <a:cubicBezTo>
                    <a:pt x="50841" y="54"/>
                    <a:pt x="50628" y="27"/>
                    <a:pt x="50389" y="27"/>
                  </a:cubicBezTo>
                  <a:close/>
                  <a:moveTo>
                    <a:pt x="44386" y="160"/>
                  </a:moveTo>
                  <a:lnTo>
                    <a:pt x="43722" y="213"/>
                  </a:lnTo>
                  <a:lnTo>
                    <a:pt x="44466" y="7598"/>
                  </a:lnTo>
                  <a:lnTo>
                    <a:pt x="45024" y="7544"/>
                  </a:lnTo>
                  <a:lnTo>
                    <a:pt x="44386" y="160"/>
                  </a:lnTo>
                  <a:close/>
                  <a:moveTo>
                    <a:pt x="53710" y="266"/>
                  </a:moveTo>
                  <a:lnTo>
                    <a:pt x="52939" y="7624"/>
                  </a:lnTo>
                  <a:lnTo>
                    <a:pt x="53524" y="7704"/>
                  </a:lnTo>
                  <a:lnTo>
                    <a:pt x="54374" y="319"/>
                  </a:lnTo>
                  <a:lnTo>
                    <a:pt x="53710" y="266"/>
                  </a:lnTo>
                  <a:close/>
                  <a:moveTo>
                    <a:pt x="41066" y="585"/>
                  </a:moveTo>
                  <a:cubicBezTo>
                    <a:pt x="40854" y="612"/>
                    <a:pt x="40615" y="638"/>
                    <a:pt x="40402" y="691"/>
                  </a:cubicBezTo>
                  <a:lnTo>
                    <a:pt x="41650" y="7996"/>
                  </a:lnTo>
                  <a:lnTo>
                    <a:pt x="42208" y="7890"/>
                  </a:lnTo>
                  <a:lnTo>
                    <a:pt x="41066" y="585"/>
                  </a:lnTo>
                  <a:close/>
                  <a:moveTo>
                    <a:pt x="57030" y="718"/>
                  </a:moveTo>
                  <a:lnTo>
                    <a:pt x="55755" y="8023"/>
                  </a:lnTo>
                  <a:lnTo>
                    <a:pt x="56313" y="8129"/>
                  </a:lnTo>
                  <a:lnTo>
                    <a:pt x="57694" y="851"/>
                  </a:lnTo>
                  <a:lnTo>
                    <a:pt x="57030" y="718"/>
                  </a:lnTo>
                  <a:close/>
                  <a:moveTo>
                    <a:pt x="37772" y="1196"/>
                  </a:moveTo>
                  <a:lnTo>
                    <a:pt x="37135" y="1355"/>
                  </a:lnTo>
                  <a:lnTo>
                    <a:pt x="38861" y="8554"/>
                  </a:lnTo>
                  <a:lnTo>
                    <a:pt x="39446" y="8421"/>
                  </a:lnTo>
                  <a:lnTo>
                    <a:pt x="37772" y="1196"/>
                  </a:lnTo>
                  <a:close/>
                  <a:moveTo>
                    <a:pt x="60297" y="1408"/>
                  </a:moveTo>
                  <a:lnTo>
                    <a:pt x="58517" y="8607"/>
                  </a:lnTo>
                  <a:lnTo>
                    <a:pt x="59075" y="8740"/>
                  </a:lnTo>
                  <a:lnTo>
                    <a:pt x="60961" y="1568"/>
                  </a:lnTo>
                  <a:cubicBezTo>
                    <a:pt x="60749" y="1515"/>
                    <a:pt x="60536" y="1462"/>
                    <a:pt x="60297" y="1408"/>
                  </a:cubicBezTo>
                  <a:close/>
                  <a:moveTo>
                    <a:pt x="34532" y="2046"/>
                  </a:moveTo>
                  <a:lnTo>
                    <a:pt x="33894" y="2232"/>
                  </a:lnTo>
                  <a:lnTo>
                    <a:pt x="36126" y="9324"/>
                  </a:lnTo>
                  <a:lnTo>
                    <a:pt x="36683" y="9138"/>
                  </a:lnTo>
                  <a:lnTo>
                    <a:pt x="34532" y="2046"/>
                  </a:lnTo>
                  <a:close/>
                  <a:moveTo>
                    <a:pt x="63538" y="2338"/>
                  </a:moveTo>
                  <a:lnTo>
                    <a:pt x="61253" y="9377"/>
                  </a:lnTo>
                  <a:lnTo>
                    <a:pt x="61811" y="9563"/>
                  </a:lnTo>
                  <a:lnTo>
                    <a:pt x="64175" y="2524"/>
                  </a:lnTo>
                  <a:lnTo>
                    <a:pt x="63538" y="2338"/>
                  </a:lnTo>
                  <a:close/>
                  <a:moveTo>
                    <a:pt x="31371" y="3135"/>
                  </a:moveTo>
                  <a:lnTo>
                    <a:pt x="30760" y="3374"/>
                  </a:lnTo>
                  <a:lnTo>
                    <a:pt x="33469" y="10254"/>
                  </a:lnTo>
                  <a:lnTo>
                    <a:pt x="34001" y="10068"/>
                  </a:lnTo>
                  <a:lnTo>
                    <a:pt x="31371" y="3135"/>
                  </a:lnTo>
                  <a:close/>
                  <a:moveTo>
                    <a:pt x="66699" y="3480"/>
                  </a:moveTo>
                  <a:lnTo>
                    <a:pt x="63910" y="10360"/>
                  </a:lnTo>
                  <a:lnTo>
                    <a:pt x="64467" y="10572"/>
                  </a:lnTo>
                  <a:lnTo>
                    <a:pt x="67310" y="3719"/>
                  </a:lnTo>
                  <a:lnTo>
                    <a:pt x="66699" y="3480"/>
                  </a:lnTo>
                  <a:close/>
                  <a:moveTo>
                    <a:pt x="28290" y="4410"/>
                  </a:moveTo>
                  <a:lnTo>
                    <a:pt x="27679" y="4702"/>
                  </a:lnTo>
                  <a:lnTo>
                    <a:pt x="30866" y="11396"/>
                  </a:lnTo>
                  <a:lnTo>
                    <a:pt x="31397" y="11157"/>
                  </a:lnTo>
                  <a:lnTo>
                    <a:pt x="28290" y="4410"/>
                  </a:lnTo>
                  <a:close/>
                  <a:moveTo>
                    <a:pt x="69753" y="4835"/>
                  </a:moveTo>
                  <a:lnTo>
                    <a:pt x="66513" y="11502"/>
                  </a:lnTo>
                  <a:lnTo>
                    <a:pt x="67044" y="11768"/>
                  </a:lnTo>
                  <a:lnTo>
                    <a:pt x="70364" y="5127"/>
                  </a:lnTo>
                  <a:lnTo>
                    <a:pt x="69753" y="4835"/>
                  </a:lnTo>
                  <a:close/>
                  <a:moveTo>
                    <a:pt x="25315" y="5898"/>
                  </a:moveTo>
                  <a:lnTo>
                    <a:pt x="24730" y="6243"/>
                  </a:lnTo>
                  <a:lnTo>
                    <a:pt x="28369" y="12697"/>
                  </a:lnTo>
                  <a:lnTo>
                    <a:pt x="28847" y="12432"/>
                  </a:lnTo>
                  <a:lnTo>
                    <a:pt x="25315" y="5898"/>
                  </a:lnTo>
                  <a:close/>
                  <a:moveTo>
                    <a:pt x="72728" y="6402"/>
                  </a:moveTo>
                  <a:lnTo>
                    <a:pt x="69036" y="12830"/>
                  </a:lnTo>
                  <a:lnTo>
                    <a:pt x="69514" y="13122"/>
                  </a:lnTo>
                  <a:lnTo>
                    <a:pt x="73286" y="6721"/>
                  </a:lnTo>
                  <a:lnTo>
                    <a:pt x="72728" y="6402"/>
                  </a:lnTo>
                  <a:close/>
                  <a:moveTo>
                    <a:pt x="22446" y="7598"/>
                  </a:moveTo>
                  <a:lnTo>
                    <a:pt x="21888" y="7969"/>
                  </a:lnTo>
                  <a:lnTo>
                    <a:pt x="25952" y="14185"/>
                  </a:lnTo>
                  <a:lnTo>
                    <a:pt x="26430" y="13866"/>
                  </a:lnTo>
                  <a:lnTo>
                    <a:pt x="22446" y="7598"/>
                  </a:lnTo>
                  <a:close/>
                  <a:moveTo>
                    <a:pt x="75570" y="8155"/>
                  </a:moveTo>
                  <a:lnTo>
                    <a:pt x="71453" y="14344"/>
                  </a:lnTo>
                  <a:lnTo>
                    <a:pt x="71905" y="14637"/>
                  </a:lnTo>
                  <a:lnTo>
                    <a:pt x="76128" y="8554"/>
                  </a:lnTo>
                  <a:lnTo>
                    <a:pt x="75570" y="8155"/>
                  </a:lnTo>
                  <a:close/>
                  <a:moveTo>
                    <a:pt x="19684" y="9510"/>
                  </a:moveTo>
                  <a:lnTo>
                    <a:pt x="19152" y="9908"/>
                  </a:lnTo>
                  <a:lnTo>
                    <a:pt x="23641" y="15805"/>
                  </a:lnTo>
                  <a:lnTo>
                    <a:pt x="24093" y="15487"/>
                  </a:lnTo>
                  <a:lnTo>
                    <a:pt x="19684" y="9510"/>
                  </a:lnTo>
                  <a:close/>
                  <a:moveTo>
                    <a:pt x="78280" y="10121"/>
                  </a:moveTo>
                  <a:lnTo>
                    <a:pt x="73738" y="15991"/>
                  </a:lnTo>
                  <a:lnTo>
                    <a:pt x="74189" y="16337"/>
                  </a:lnTo>
                  <a:lnTo>
                    <a:pt x="78811" y="10546"/>
                  </a:lnTo>
                  <a:lnTo>
                    <a:pt x="78280" y="10121"/>
                  </a:lnTo>
                  <a:close/>
                  <a:moveTo>
                    <a:pt x="17054" y="11608"/>
                  </a:moveTo>
                  <a:lnTo>
                    <a:pt x="16549" y="12033"/>
                  </a:lnTo>
                  <a:lnTo>
                    <a:pt x="21437" y="17611"/>
                  </a:lnTo>
                  <a:lnTo>
                    <a:pt x="21888" y="17240"/>
                  </a:lnTo>
                  <a:lnTo>
                    <a:pt x="17054" y="11608"/>
                  </a:lnTo>
                  <a:close/>
                  <a:moveTo>
                    <a:pt x="80856" y="12246"/>
                  </a:moveTo>
                  <a:lnTo>
                    <a:pt x="75916" y="17797"/>
                  </a:lnTo>
                  <a:lnTo>
                    <a:pt x="76367" y="18169"/>
                  </a:lnTo>
                  <a:lnTo>
                    <a:pt x="81361" y="12697"/>
                  </a:lnTo>
                  <a:lnTo>
                    <a:pt x="80856" y="12246"/>
                  </a:lnTo>
                  <a:close/>
                  <a:moveTo>
                    <a:pt x="14610" y="13866"/>
                  </a:moveTo>
                  <a:cubicBezTo>
                    <a:pt x="14451" y="13999"/>
                    <a:pt x="14291" y="14158"/>
                    <a:pt x="14132" y="14318"/>
                  </a:cubicBezTo>
                  <a:lnTo>
                    <a:pt x="19391" y="19551"/>
                  </a:lnTo>
                  <a:lnTo>
                    <a:pt x="19790" y="19179"/>
                  </a:lnTo>
                  <a:lnTo>
                    <a:pt x="14610" y="13866"/>
                  </a:lnTo>
                  <a:close/>
                  <a:moveTo>
                    <a:pt x="83300" y="14557"/>
                  </a:moveTo>
                  <a:lnTo>
                    <a:pt x="77988" y="19763"/>
                  </a:lnTo>
                  <a:cubicBezTo>
                    <a:pt x="78120" y="19869"/>
                    <a:pt x="78253" y="20029"/>
                    <a:pt x="78386" y="20161"/>
                  </a:cubicBezTo>
                  <a:lnTo>
                    <a:pt x="83752" y="15035"/>
                  </a:lnTo>
                  <a:cubicBezTo>
                    <a:pt x="83592" y="14876"/>
                    <a:pt x="83459" y="14716"/>
                    <a:pt x="83300" y="14557"/>
                  </a:cubicBezTo>
                  <a:close/>
                  <a:moveTo>
                    <a:pt x="12299" y="16257"/>
                  </a:moveTo>
                  <a:lnTo>
                    <a:pt x="11848" y="16762"/>
                  </a:lnTo>
                  <a:lnTo>
                    <a:pt x="17452" y="21622"/>
                  </a:lnTo>
                  <a:cubicBezTo>
                    <a:pt x="17585" y="21490"/>
                    <a:pt x="17691" y="21357"/>
                    <a:pt x="17824" y="21197"/>
                  </a:cubicBezTo>
                  <a:lnTo>
                    <a:pt x="12299" y="16257"/>
                  </a:lnTo>
                  <a:close/>
                  <a:moveTo>
                    <a:pt x="85531" y="17027"/>
                  </a:moveTo>
                  <a:lnTo>
                    <a:pt x="79900" y="21835"/>
                  </a:lnTo>
                  <a:cubicBezTo>
                    <a:pt x="80033" y="21968"/>
                    <a:pt x="80139" y="22127"/>
                    <a:pt x="80272" y="22260"/>
                  </a:cubicBezTo>
                  <a:lnTo>
                    <a:pt x="85983" y="17532"/>
                  </a:lnTo>
                  <a:lnTo>
                    <a:pt x="85531" y="17027"/>
                  </a:lnTo>
                  <a:close/>
                  <a:moveTo>
                    <a:pt x="10148" y="18833"/>
                  </a:moveTo>
                  <a:lnTo>
                    <a:pt x="9749" y="19365"/>
                  </a:lnTo>
                  <a:lnTo>
                    <a:pt x="15673" y="23827"/>
                  </a:lnTo>
                  <a:lnTo>
                    <a:pt x="16018" y="23402"/>
                  </a:lnTo>
                  <a:lnTo>
                    <a:pt x="10148" y="18833"/>
                  </a:lnTo>
                  <a:close/>
                  <a:moveTo>
                    <a:pt x="87630" y="19630"/>
                  </a:moveTo>
                  <a:lnTo>
                    <a:pt x="81680" y="24040"/>
                  </a:lnTo>
                  <a:lnTo>
                    <a:pt x="82025" y="24518"/>
                  </a:lnTo>
                  <a:lnTo>
                    <a:pt x="88028" y="20161"/>
                  </a:lnTo>
                  <a:lnTo>
                    <a:pt x="87630" y="19630"/>
                  </a:lnTo>
                  <a:close/>
                  <a:moveTo>
                    <a:pt x="8182" y="21543"/>
                  </a:moveTo>
                  <a:cubicBezTo>
                    <a:pt x="8076" y="21729"/>
                    <a:pt x="7943" y="21915"/>
                    <a:pt x="7810" y="22101"/>
                  </a:cubicBezTo>
                  <a:lnTo>
                    <a:pt x="14052" y="26165"/>
                  </a:lnTo>
                  <a:lnTo>
                    <a:pt x="14345" y="25686"/>
                  </a:lnTo>
                  <a:lnTo>
                    <a:pt x="8182" y="21543"/>
                  </a:lnTo>
                  <a:close/>
                  <a:moveTo>
                    <a:pt x="89542" y="22366"/>
                  </a:moveTo>
                  <a:lnTo>
                    <a:pt x="83273" y="26377"/>
                  </a:lnTo>
                  <a:cubicBezTo>
                    <a:pt x="83380" y="26536"/>
                    <a:pt x="83486" y="26696"/>
                    <a:pt x="83566" y="26855"/>
                  </a:cubicBezTo>
                  <a:lnTo>
                    <a:pt x="83592" y="26855"/>
                  </a:lnTo>
                  <a:lnTo>
                    <a:pt x="89887" y="22924"/>
                  </a:lnTo>
                  <a:cubicBezTo>
                    <a:pt x="89781" y="22738"/>
                    <a:pt x="89648" y="22552"/>
                    <a:pt x="89542" y="22366"/>
                  </a:cubicBezTo>
                  <a:close/>
                  <a:moveTo>
                    <a:pt x="6429" y="24411"/>
                  </a:moveTo>
                  <a:cubicBezTo>
                    <a:pt x="6296" y="24597"/>
                    <a:pt x="6190" y="24783"/>
                    <a:pt x="6084" y="24969"/>
                  </a:cubicBezTo>
                  <a:lnTo>
                    <a:pt x="12565" y="28582"/>
                  </a:lnTo>
                  <a:cubicBezTo>
                    <a:pt x="12671" y="28422"/>
                    <a:pt x="12751" y="28263"/>
                    <a:pt x="12857" y="28104"/>
                  </a:cubicBezTo>
                  <a:lnTo>
                    <a:pt x="6429" y="24411"/>
                  </a:lnTo>
                  <a:close/>
                  <a:moveTo>
                    <a:pt x="91242" y="25261"/>
                  </a:moveTo>
                  <a:lnTo>
                    <a:pt x="84734" y="28821"/>
                  </a:lnTo>
                  <a:cubicBezTo>
                    <a:pt x="84814" y="28980"/>
                    <a:pt x="84894" y="29140"/>
                    <a:pt x="85000" y="29325"/>
                  </a:cubicBezTo>
                  <a:lnTo>
                    <a:pt x="91561" y="25819"/>
                  </a:lnTo>
                  <a:lnTo>
                    <a:pt x="91242" y="25261"/>
                  </a:lnTo>
                  <a:close/>
                  <a:moveTo>
                    <a:pt x="4862" y="27360"/>
                  </a:moveTo>
                  <a:cubicBezTo>
                    <a:pt x="4756" y="27546"/>
                    <a:pt x="4649" y="27758"/>
                    <a:pt x="4570" y="27971"/>
                  </a:cubicBezTo>
                  <a:lnTo>
                    <a:pt x="11290" y="31132"/>
                  </a:lnTo>
                  <a:cubicBezTo>
                    <a:pt x="11370" y="30946"/>
                    <a:pt x="11449" y="30786"/>
                    <a:pt x="11529" y="30600"/>
                  </a:cubicBezTo>
                  <a:lnTo>
                    <a:pt x="4862" y="27360"/>
                  </a:lnTo>
                  <a:close/>
                  <a:moveTo>
                    <a:pt x="92730" y="28236"/>
                  </a:moveTo>
                  <a:lnTo>
                    <a:pt x="86009" y="31344"/>
                  </a:lnTo>
                  <a:cubicBezTo>
                    <a:pt x="86089" y="31504"/>
                    <a:pt x="86142" y="31690"/>
                    <a:pt x="86222" y="31849"/>
                  </a:cubicBezTo>
                  <a:lnTo>
                    <a:pt x="86248" y="31849"/>
                  </a:lnTo>
                  <a:lnTo>
                    <a:pt x="93022" y="28847"/>
                  </a:lnTo>
                  <a:cubicBezTo>
                    <a:pt x="92942" y="28635"/>
                    <a:pt x="92836" y="28422"/>
                    <a:pt x="92730" y="28236"/>
                  </a:cubicBezTo>
                  <a:close/>
                  <a:moveTo>
                    <a:pt x="3481" y="30415"/>
                  </a:moveTo>
                  <a:lnTo>
                    <a:pt x="3242" y="31052"/>
                  </a:lnTo>
                  <a:lnTo>
                    <a:pt x="10174" y="33735"/>
                  </a:lnTo>
                  <a:cubicBezTo>
                    <a:pt x="10227" y="33549"/>
                    <a:pt x="10307" y="33363"/>
                    <a:pt x="10387" y="33204"/>
                  </a:cubicBezTo>
                  <a:lnTo>
                    <a:pt x="10360" y="33204"/>
                  </a:lnTo>
                  <a:lnTo>
                    <a:pt x="3481" y="30415"/>
                  </a:lnTo>
                  <a:close/>
                  <a:moveTo>
                    <a:pt x="94031" y="31318"/>
                  </a:moveTo>
                  <a:lnTo>
                    <a:pt x="87098" y="33947"/>
                  </a:lnTo>
                  <a:cubicBezTo>
                    <a:pt x="87151" y="34107"/>
                    <a:pt x="87231" y="34293"/>
                    <a:pt x="87284" y="34479"/>
                  </a:cubicBezTo>
                  <a:lnTo>
                    <a:pt x="94270" y="31929"/>
                  </a:lnTo>
                  <a:lnTo>
                    <a:pt x="94031" y="31318"/>
                  </a:lnTo>
                  <a:close/>
                  <a:moveTo>
                    <a:pt x="2338" y="33575"/>
                  </a:moveTo>
                  <a:cubicBezTo>
                    <a:pt x="2285" y="33788"/>
                    <a:pt x="2206" y="34000"/>
                    <a:pt x="2153" y="34213"/>
                  </a:cubicBezTo>
                  <a:lnTo>
                    <a:pt x="9218" y="36418"/>
                  </a:lnTo>
                  <a:cubicBezTo>
                    <a:pt x="9298" y="36232"/>
                    <a:pt x="9351" y="36046"/>
                    <a:pt x="9404" y="35860"/>
                  </a:cubicBezTo>
                  <a:lnTo>
                    <a:pt x="2338" y="33575"/>
                  </a:lnTo>
                  <a:close/>
                  <a:moveTo>
                    <a:pt x="95120" y="34479"/>
                  </a:moveTo>
                  <a:lnTo>
                    <a:pt x="88001" y="36630"/>
                  </a:lnTo>
                  <a:cubicBezTo>
                    <a:pt x="88055" y="36816"/>
                    <a:pt x="88108" y="37002"/>
                    <a:pt x="88161" y="37188"/>
                  </a:cubicBezTo>
                  <a:lnTo>
                    <a:pt x="95306" y="35116"/>
                  </a:lnTo>
                  <a:cubicBezTo>
                    <a:pt x="95226" y="34904"/>
                    <a:pt x="95173" y="34691"/>
                    <a:pt x="95120" y="34479"/>
                  </a:cubicBezTo>
                  <a:close/>
                  <a:moveTo>
                    <a:pt x="1435" y="36789"/>
                  </a:moveTo>
                  <a:lnTo>
                    <a:pt x="1276" y="37454"/>
                  </a:lnTo>
                  <a:lnTo>
                    <a:pt x="8501" y="39154"/>
                  </a:lnTo>
                  <a:cubicBezTo>
                    <a:pt x="8527" y="38968"/>
                    <a:pt x="8581" y="38755"/>
                    <a:pt x="8634" y="38596"/>
                  </a:cubicBezTo>
                  <a:lnTo>
                    <a:pt x="1435" y="36789"/>
                  </a:lnTo>
                  <a:close/>
                  <a:moveTo>
                    <a:pt x="95970" y="37693"/>
                  </a:moveTo>
                  <a:lnTo>
                    <a:pt x="88745" y="39366"/>
                  </a:lnTo>
                  <a:cubicBezTo>
                    <a:pt x="88772" y="39552"/>
                    <a:pt x="88825" y="39738"/>
                    <a:pt x="88851" y="39924"/>
                  </a:cubicBezTo>
                  <a:lnTo>
                    <a:pt x="96103" y="38357"/>
                  </a:lnTo>
                  <a:cubicBezTo>
                    <a:pt x="96076" y="38144"/>
                    <a:pt x="96023" y="37932"/>
                    <a:pt x="95970" y="37693"/>
                  </a:cubicBezTo>
                  <a:close/>
                  <a:moveTo>
                    <a:pt x="745" y="40057"/>
                  </a:moveTo>
                  <a:cubicBezTo>
                    <a:pt x="692" y="40296"/>
                    <a:pt x="665" y="40508"/>
                    <a:pt x="638" y="40721"/>
                  </a:cubicBezTo>
                  <a:lnTo>
                    <a:pt x="7943" y="41916"/>
                  </a:lnTo>
                  <a:cubicBezTo>
                    <a:pt x="7970" y="41757"/>
                    <a:pt x="7996" y="41544"/>
                    <a:pt x="8023" y="41358"/>
                  </a:cubicBezTo>
                  <a:lnTo>
                    <a:pt x="8049" y="41358"/>
                  </a:lnTo>
                  <a:lnTo>
                    <a:pt x="745" y="40057"/>
                  </a:lnTo>
                  <a:close/>
                  <a:moveTo>
                    <a:pt x="96608" y="40986"/>
                  </a:moveTo>
                  <a:lnTo>
                    <a:pt x="89276" y="42155"/>
                  </a:lnTo>
                  <a:cubicBezTo>
                    <a:pt x="89303" y="42341"/>
                    <a:pt x="89330" y="42527"/>
                    <a:pt x="89356" y="42713"/>
                  </a:cubicBezTo>
                  <a:lnTo>
                    <a:pt x="96687" y="41650"/>
                  </a:lnTo>
                  <a:lnTo>
                    <a:pt x="96608" y="40986"/>
                  </a:lnTo>
                  <a:close/>
                  <a:moveTo>
                    <a:pt x="267" y="43377"/>
                  </a:moveTo>
                  <a:cubicBezTo>
                    <a:pt x="240" y="43589"/>
                    <a:pt x="213" y="43828"/>
                    <a:pt x="187" y="44041"/>
                  </a:cubicBezTo>
                  <a:lnTo>
                    <a:pt x="7571" y="44732"/>
                  </a:lnTo>
                  <a:cubicBezTo>
                    <a:pt x="7598" y="44546"/>
                    <a:pt x="7624" y="44360"/>
                    <a:pt x="7651" y="44174"/>
                  </a:cubicBezTo>
                  <a:lnTo>
                    <a:pt x="7624" y="44174"/>
                  </a:lnTo>
                  <a:lnTo>
                    <a:pt x="267" y="43377"/>
                  </a:lnTo>
                  <a:close/>
                  <a:moveTo>
                    <a:pt x="97006" y="44307"/>
                  </a:moveTo>
                  <a:lnTo>
                    <a:pt x="89595" y="44971"/>
                  </a:lnTo>
                  <a:cubicBezTo>
                    <a:pt x="89622" y="45157"/>
                    <a:pt x="89648" y="45343"/>
                    <a:pt x="89648" y="45528"/>
                  </a:cubicBezTo>
                  <a:lnTo>
                    <a:pt x="97059" y="44971"/>
                  </a:lnTo>
                  <a:cubicBezTo>
                    <a:pt x="97059" y="44758"/>
                    <a:pt x="97006" y="44546"/>
                    <a:pt x="97006" y="44307"/>
                  </a:cubicBezTo>
                  <a:close/>
                  <a:moveTo>
                    <a:pt x="28" y="46724"/>
                  </a:moveTo>
                  <a:cubicBezTo>
                    <a:pt x="28" y="46936"/>
                    <a:pt x="1" y="47175"/>
                    <a:pt x="1" y="47388"/>
                  </a:cubicBezTo>
                  <a:lnTo>
                    <a:pt x="7412" y="47574"/>
                  </a:lnTo>
                  <a:cubicBezTo>
                    <a:pt x="7412" y="47388"/>
                    <a:pt x="7438" y="47175"/>
                    <a:pt x="7438" y="46989"/>
                  </a:cubicBezTo>
                  <a:lnTo>
                    <a:pt x="28" y="46724"/>
                  </a:lnTo>
                  <a:close/>
                  <a:moveTo>
                    <a:pt x="97192" y="47653"/>
                  </a:moveTo>
                  <a:lnTo>
                    <a:pt x="89781" y="47786"/>
                  </a:lnTo>
                  <a:cubicBezTo>
                    <a:pt x="89755" y="47972"/>
                    <a:pt x="89755" y="48185"/>
                    <a:pt x="89781" y="48371"/>
                  </a:cubicBezTo>
                  <a:lnTo>
                    <a:pt x="97192" y="48318"/>
                  </a:lnTo>
                  <a:lnTo>
                    <a:pt x="97192" y="47653"/>
                  </a:lnTo>
                  <a:close/>
                  <a:moveTo>
                    <a:pt x="89781" y="48583"/>
                  </a:moveTo>
                  <a:lnTo>
                    <a:pt x="89781" y="49141"/>
                  </a:lnTo>
                  <a:lnTo>
                    <a:pt x="97192" y="49247"/>
                  </a:lnTo>
                  <a:lnTo>
                    <a:pt x="97192" y="48583"/>
                  </a:lnTo>
                  <a:close/>
                  <a:moveTo>
                    <a:pt x="7412" y="49832"/>
                  </a:moveTo>
                  <a:lnTo>
                    <a:pt x="1" y="50044"/>
                  </a:lnTo>
                  <a:cubicBezTo>
                    <a:pt x="1" y="50257"/>
                    <a:pt x="1" y="50496"/>
                    <a:pt x="28" y="50708"/>
                  </a:cubicBezTo>
                  <a:lnTo>
                    <a:pt x="7438" y="50389"/>
                  </a:lnTo>
                  <a:lnTo>
                    <a:pt x="7412" y="49832"/>
                  </a:lnTo>
                  <a:close/>
                  <a:moveTo>
                    <a:pt x="89675" y="51425"/>
                  </a:moveTo>
                  <a:cubicBezTo>
                    <a:pt x="89648" y="51611"/>
                    <a:pt x="89648" y="51797"/>
                    <a:pt x="89622" y="51983"/>
                  </a:cubicBezTo>
                  <a:lnTo>
                    <a:pt x="97033" y="52594"/>
                  </a:lnTo>
                  <a:cubicBezTo>
                    <a:pt x="97033" y="52355"/>
                    <a:pt x="97059" y="52142"/>
                    <a:pt x="97086" y="51930"/>
                  </a:cubicBezTo>
                  <a:lnTo>
                    <a:pt x="89675" y="51425"/>
                  </a:lnTo>
                  <a:close/>
                  <a:moveTo>
                    <a:pt x="7598" y="52674"/>
                  </a:moveTo>
                  <a:lnTo>
                    <a:pt x="213" y="53391"/>
                  </a:lnTo>
                  <a:cubicBezTo>
                    <a:pt x="240" y="53603"/>
                    <a:pt x="267" y="53816"/>
                    <a:pt x="293" y="54055"/>
                  </a:cubicBezTo>
                  <a:lnTo>
                    <a:pt x="7651" y="53232"/>
                  </a:lnTo>
                  <a:lnTo>
                    <a:pt x="7598" y="52674"/>
                  </a:lnTo>
                  <a:close/>
                  <a:moveTo>
                    <a:pt x="89409" y="54241"/>
                  </a:moveTo>
                  <a:cubicBezTo>
                    <a:pt x="89356" y="54427"/>
                    <a:pt x="89330" y="54613"/>
                    <a:pt x="89330" y="54799"/>
                  </a:cubicBezTo>
                  <a:lnTo>
                    <a:pt x="96661" y="55914"/>
                  </a:lnTo>
                  <a:cubicBezTo>
                    <a:pt x="96687" y="55675"/>
                    <a:pt x="96714" y="55463"/>
                    <a:pt x="96740" y="55250"/>
                  </a:cubicBezTo>
                  <a:lnTo>
                    <a:pt x="89409" y="54241"/>
                  </a:lnTo>
                  <a:close/>
                  <a:moveTo>
                    <a:pt x="7970" y="55463"/>
                  </a:moveTo>
                  <a:lnTo>
                    <a:pt x="665" y="56711"/>
                  </a:lnTo>
                  <a:cubicBezTo>
                    <a:pt x="718" y="56924"/>
                    <a:pt x="745" y="57136"/>
                    <a:pt x="798" y="57375"/>
                  </a:cubicBezTo>
                  <a:lnTo>
                    <a:pt x="8102" y="56047"/>
                  </a:lnTo>
                  <a:cubicBezTo>
                    <a:pt x="8049" y="55835"/>
                    <a:pt x="7996" y="55649"/>
                    <a:pt x="7970" y="55463"/>
                  </a:cubicBezTo>
                  <a:close/>
                  <a:moveTo>
                    <a:pt x="88905" y="57030"/>
                  </a:moveTo>
                  <a:cubicBezTo>
                    <a:pt x="88854" y="57208"/>
                    <a:pt x="88827" y="57385"/>
                    <a:pt x="88779" y="57563"/>
                  </a:cubicBezTo>
                  <a:lnTo>
                    <a:pt x="88779" y="57563"/>
                  </a:lnTo>
                  <a:lnTo>
                    <a:pt x="88772" y="57561"/>
                  </a:lnTo>
                  <a:lnTo>
                    <a:pt x="88772" y="57588"/>
                  </a:lnTo>
                  <a:cubicBezTo>
                    <a:pt x="88774" y="57579"/>
                    <a:pt x="88776" y="57571"/>
                    <a:pt x="88779" y="57563"/>
                  </a:cubicBezTo>
                  <a:lnTo>
                    <a:pt x="88779" y="57563"/>
                  </a:lnTo>
                  <a:lnTo>
                    <a:pt x="96023" y="59208"/>
                  </a:lnTo>
                  <a:cubicBezTo>
                    <a:pt x="96076" y="58996"/>
                    <a:pt x="96130" y="58757"/>
                    <a:pt x="96156" y="58544"/>
                  </a:cubicBezTo>
                  <a:lnTo>
                    <a:pt x="88905" y="57030"/>
                  </a:lnTo>
                  <a:close/>
                  <a:moveTo>
                    <a:pt x="8554" y="58252"/>
                  </a:moveTo>
                  <a:lnTo>
                    <a:pt x="1329" y="59978"/>
                  </a:lnTo>
                  <a:lnTo>
                    <a:pt x="1488" y="60642"/>
                  </a:lnTo>
                  <a:lnTo>
                    <a:pt x="8687" y="58810"/>
                  </a:lnTo>
                  <a:cubicBezTo>
                    <a:pt x="8634" y="58624"/>
                    <a:pt x="8581" y="58438"/>
                    <a:pt x="8554" y="58252"/>
                  </a:cubicBezTo>
                  <a:close/>
                  <a:moveTo>
                    <a:pt x="88241" y="59766"/>
                  </a:moveTo>
                  <a:cubicBezTo>
                    <a:pt x="88161" y="59978"/>
                    <a:pt x="88134" y="60138"/>
                    <a:pt x="88081" y="60324"/>
                  </a:cubicBezTo>
                  <a:lnTo>
                    <a:pt x="95173" y="62449"/>
                  </a:lnTo>
                  <a:cubicBezTo>
                    <a:pt x="95253" y="62236"/>
                    <a:pt x="95306" y="62024"/>
                    <a:pt x="95359" y="61785"/>
                  </a:cubicBezTo>
                  <a:lnTo>
                    <a:pt x="88241" y="59766"/>
                  </a:lnTo>
                  <a:close/>
                  <a:moveTo>
                    <a:pt x="9298" y="60988"/>
                  </a:moveTo>
                  <a:lnTo>
                    <a:pt x="2232" y="63192"/>
                  </a:lnTo>
                  <a:cubicBezTo>
                    <a:pt x="2285" y="63405"/>
                    <a:pt x="2365" y="63644"/>
                    <a:pt x="2418" y="63856"/>
                  </a:cubicBezTo>
                  <a:lnTo>
                    <a:pt x="9484" y="61519"/>
                  </a:lnTo>
                  <a:cubicBezTo>
                    <a:pt x="9404" y="61333"/>
                    <a:pt x="9351" y="61147"/>
                    <a:pt x="9298" y="60988"/>
                  </a:cubicBezTo>
                  <a:close/>
                  <a:moveTo>
                    <a:pt x="87391" y="62475"/>
                  </a:moveTo>
                  <a:cubicBezTo>
                    <a:pt x="87311" y="62661"/>
                    <a:pt x="87231" y="62847"/>
                    <a:pt x="87178" y="63006"/>
                  </a:cubicBezTo>
                  <a:lnTo>
                    <a:pt x="94111" y="65610"/>
                  </a:lnTo>
                  <a:lnTo>
                    <a:pt x="94350" y="64972"/>
                  </a:lnTo>
                  <a:lnTo>
                    <a:pt x="87391" y="62475"/>
                  </a:lnTo>
                  <a:close/>
                  <a:moveTo>
                    <a:pt x="10254" y="63671"/>
                  </a:moveTo>
                  <a:lnTo>
                    <a:pt x="3348" y="66380"/>
                  </a:lnTo>
                  <a:cubicBezTo>
                    <a:pt x="3427" y="66592"/>
                    <a:pt x="3507" y="66778"/>
                    <a:pt x="3587" y="66991"/>
                  </a:cubicBezTo>
                  <a:lnTo>
                    <a:pt x="10466" y="64175"/>
                  </a:lnTo>
                  <a:lnTo>
                    <a:pt x="10254" y="63671"/>
                  </a:lnTo>
                  <a:close/>
                  <a:moveTo>
                    <a:pt x="86301" y="65105"/>
                  </a:moveTo>
                  <a:cubicBezTo>
                    <a:pt x="86250" y="65283"/>
                    <a:pt x="86175" y="65462"/>
                    <a:pt x="86099" y="65640"/>
                  </a:cubicBezTo>
                  <a:lnTo>
                    <a:pt x="86099" y="65640"/>
                  </a:lnTo>
                  <a:lnTo>
                    <a:pt x="86089" y="65636"/>
                  </a:lnTo>
                  <a:lnTo>
                    <a:pt x="86089" y="65663"/>
                  </a:lnTo>
                  <a:cubicBezTo>
                    <a:pt x="86092" y="65655"/>
                    <a:pt x="86095" y="65648"/>
                    <a:pt x="86099" y="65640"/>
                  </a:cubicBezTo>
                  <a:lnTo>
                    <a:pt x="86099" y="65640"/>
                  </a:lnTo>
                  <a:lnTo>
                    <a:pt x="92836" y="68717"/>
                  </a:lnTo>
                  <a:cubicBezTo>
                    <a:pt x="92915" y="68505"/>
                    <a:pt x="93022" y="68319"/>
                    <a:pt x="93101" y="68106"/>
                  </a:cubicBezTo>
                  <a:lnTo>
                    <a:pt x="86301" y="65105"/>
                  </a:lnTo>
                  <a:close/>
                  <a:moveTo>
                    <a:pt x="11370" y="66247"/>
                  </a:moveTo>
                  <a:lnTo>
                    <a:pt x="4676" y="69435"/>
                  </a:lnTo>
                  <a:lnTo>
                    <a:pt x="4968" y="70045"/>
                  </a:lnTo>
                  <a:lnTo>
                    <a:pt x="11635" y="66752"/>
                  </a:lnTo>
                  <a:cubicBezTo>
                    <a:pt x="11529" y="66592"/>
                    <a:pt x="11449" y="66406"/>
                    <a:pt x="11370" y="66247"/>
                  </a:cubicBezTo>
                  <a:close/>
                  <a:moveTo>
                    <a:pt x="85080" y="67681"/>
                  </a:moveTo>
                  <a:lnTo>
                    <a:pt x="84814" y="68186"/>
                  </a:lnTo>
                  <a:lnTo>
                    <a:pt x="91348" y="71719"/>
                  </a:lnTo>
                  <a:lnTo>
                    <a:pt x="91640" y="71135"/>
                  </a:lnTo>
                  <a:lnTo>
                    <a:pt x="85080" y="67681"/>
                  </a:lnTo>
                  <a:close/>
                  <a:moveTo>
                    <a:pt x="12671" y="68744"/>
                  </a:moveTo>
                  <a:lnTo>
                    <a:pt x="12671" y="68770"/>
                  </a:lnTo>
                  <a:lnTo>
                    <a:pt x="6217" y="72383"/>
                  </a:lnTo>
                  <a:cubicBezTo>
                    <a:pt x="6323" y="72595"/>
                    <a:pt x="6429" y="72781"/>
                    <a:pt x="6535" y="72967"/>
                  </a:cubicBezTo>
                  <a:lnTo>
                    <a:pt x="12963" y="69249"/>
                  </a:lnTo>
                  <a:cubicBezTo>
                    <a:pt x="12857" y="69089"/>
                    <a:pt x="12777" y="68930"/>
                    <a:pt x="12671" y="68744"/>
                  </a:cubicBezTo>
                  <a:close/>
                  <a:moveTo>
                    <a:pt x="83698" y="70152"/>
                  </a:moveTo>
                  <a:lnTo>
                    <a:pt x="83380" y="70630"/>
                  </a:lnTo>
                  <a:lnTo>
                    <a:pt x="89648" y="74614"/>
                  </a:lnTo>
                  <a:cubicBezTo>
                    <a:pt x="89781" y="74428"/>
                    <a:pt x="89887" y="74242"/>
                    <a:pt x="89994" y="74056"/>
                  </a:cubicBezTo>
                  <a:lnTo>
                    <a:pt x="83698" y="70152"/>
                  </a:lnTo>
                  <a:close/>
                  <a:moveTo>
                    <a:pt x="14132" y="71161"/>
                  </a:moveTo>
                  <a:lnTo>
                    <a:pt x="7943" y="75252"/>
                  </a:lnTo>
                  <a:cubicBezTo>
                    <a:pt x="8076" y="75438"/>
                    <a:pt x="8182" y="75624"/>
                    <a:pt x="8315" y="75810"/>
                  </a:cubicBezTo>
                  <a:lnTo>
                    <a:pt x="14451" y="71639"/>
                  </a:lnTo>
                  <a:cubicBezTo>
                    <a:pt x="14345" y="71480"/>
                    <a:pt x="14238" y="71320"/>
                    <a:pt x="14132" y="71161"/>
                  </a:cubicBezTo>
                  <a:close/>
                  <a:moveTo>
                    <a:pt x="82131" y="72489"/>
                  </a:moveTo>
                  <a:lnTo>
                    <a:pt x="81786" y="72967"/>
                  </a:lnTo>
                  <a:lnTo>
                    <a:pt x="87762" y="77350"/>
                  </a:lnTo>
                  <a:lnTo>
                    <a:pt x="88161" y="76819"/>
                  </a:lnTo>
                  <a:lnTo>
                    <a:pt x="82131" y="72489"/>
                  </a:lnTo>
                  <a:close/>
                  <a:moveTo>
                    <a:pt x="15779" y="73472"/>
                  </a:moveTo>
                  <a:lnTo>
                    <a:pt x="9882" y="77961"/>
                  </a:lnTo>
                  <a:cubicBezTo>
                    <a:pt x="10015" y="78147"/>
                    <a:pt x="10148" y="78333"/>
                    <a:pt x="10281" y="78492"/>
                  </a:cubicBezTo>
                  <a:lnTo>
                    <a:pt x="16124" y="73924"/>
                  </a:lnTo>
                  <a:lnTo>
                    <a:pt x="15779" y="73472"/>
                  </a:lnTo>
                  <a:close/>
                  <a:moveTo>
                    <a:pt x="80378" y="74747"/>
                  </a:moveTo>
                  <a:lnTo>
                    <a:pt x="80033" y="75199"/>
                  </a:lnTo>
                  <a:lnTo>
                    <a:pt x="85664" y="80006"/>
                  </a:lnTo>
                  <a:cubicBezTo>
                    <a:pt x="85823" y="79820"/>
                    <a:pt x="85956" y="79661"/>
                    <a:pt x="86089" y="79475"/>
                  </a:cubicBezTo>
                  <a:lnTo>
                    <a:pt x="80378" y="74747"/>
                  </a:lnTo>
                  <a:close/>
                  <a:moveTo>
                    <a:pt x="17585" y="75677"/>
                  </a:moveTo>
                  <a:lnTo>
                    <a:pt x="11981" y="80564"/>
                  </a:lnTo>
                  <a:lnTo>
                    <a:pt x="12432" y="81069"/>
                  </a:lnTo>
                  <a:lnTo>
                    <a:pt x="17957" y="76102"/>
                  </a:lnTo>
                  <a:cubicBezTo>
                    <a:pt x="17824" y="75969"/>
                    <a:pt x="17691" y="75810"/>
                    <a:pt x="17585" y="75677"/>
                  </a:cubicBezTo>
                  <a:close/>
                  <a:moveTo>
                    <a:pt x="78492" y="76872"/>
                  </a:moveTo>
                  <a:lnTo>
                    <a:pt x="78120" y="77297"/>
                  </a:lnTo>
                  <a:lnTo>
                    <a:pt x="83433" y="82450"/>
                  </a:lnTo>
                  <a:cubicBezTo>
                    <a:pt x="83566" y="82291"/>
                    <a:pt x="83725" y="82131"/>
                    <a:pt x="83884" y="81972"/>
                  </a:cubicBezTo>
                  <a:lnTo>
                    <a:pt x="78492" y="76872"/>
                  </a:lnTo>
                  <a:close/>
                  <a:moveTo>
                    <a:pt x="19524" y="77749"/>
                  </a:moveTo>
                  <a:lnTo>
                    <a:pt x="14291" y="83008"/>
                  </a:lnTo>
                  <a:lnTo>
                    <a:pt x="14743" y="83459"/>
                  </a:lnTo>
                  <a:lnTo>
                    <a:pt x="19923" y="78147"/>
                  </a:lnTo>
                  <a:lnTo>
                    <a:pt x="19524" y="77749"/>
                  </a:lnTo>
                  <a:close/>
                  <a:moveTo>
                    <a:pt x="76473" y="78864"/>
                  </a:moveTo>
                  <a:lnTo>
                    <a:pt x="76048" y="79263"/>
                  </a:lnTo>
                  <a:lnTo>
                    <a:pt x="81016" y="84788"/>
                  </a:lnTo>
                  <a:lnTo>
                    <a:pt x="81494" y="84336"/>
                  </a:lnTo>
                  <a:lnTo>
                    <a:pt x="76473" y="78864"/>
                  </a:lnTo>
                  <a:close/>
                  <a:moveTo>
                    <a:pt x="21596" y="79688"/>
                  </a:moveTo>
                  <a:lnTo>
                    <a:pt x="16735" y="85292"/>
                  </a:lnTo>
                  <a:lnTo>
                    <a:pt x="17240" y="85717"/>
                  </a:lnTo>
                  <a:lnTo>
                    <a:pt x="22021" y="80059"/>
                  </a:lnTo>
                  <a:lnTo>
                    <a:pt x="21596" y="79688"/>
                  </a:lnTo>
                  <a:close/>
                  <a:moveTo>
                    <a:pt x="74322" y="80724"/>
                  </a:moveTo>
                  <a:lnTo>
                    <a:pt x="73897" y="81069"/>
                  </a:lnTo>
                  <a:lnTo>
                    <a:pt x="78466" y="86913"/>
                  </a:lnTo>
                  <a:lnTo>
                    <a:pt x="78970" y="86514"/>
                  </a:lnTo>
                  <a:lnTo>
                    <a:pt x="74322" y="80724"/>
                  </a:lnTo>
                  <a:close/>
                  <a:moveTo>
                    <a:pt x="23801" y="81467"/>
                  </a:moveTo>
                  <a:lnTo>
                    <a:pt x="19312" y="87391"/>
                  </a:lnTo>
                  <a:lnTo>
                    <a:pt x="19843" y="87789"/>
                  </a:lnTo>
                  <a:lnTo>
                    <a:pt x="24252" y="81813"/>
                  </a:lnTo>
                  <a:lnTo>
                    <a:pt x="23801" y="81467"/>
                  </a:lnTo>
                  <a:close/>
                  <a:moveTo>
                    <a:pt x="72064" y="82424"/>
                  </a:moveTo>
                  <a:cubicBezTo>
                    <a:pt x="71905" y="82530"/>
                    <a:pt x="71772" y="82636"/>
                    <a:pt x="71613" y="82742"/>
                  </a:cubicBezTo>
                  <a:lnTo>
                    <a:pt x="75756" y="88905"/>
                  </a:lnTo>
                  <a:lnTo>
                    <a:pt x="76314" y="88506"/>
                  </a:lnTo>
                  <a:lnTo>
                    <a:pt x="72064" y="82424"/>
                  </a:lnTo>
                  <a:close/>
                  <a:moveTo>
                    <a:pt x="26112" y="83088"/>
                  </a:moveTo>
                  <a:lnTo>
                    <a:pt x="26112" y="83114"/>
                  </a:lnTo>
                  <a:lnTo>
                    <a:pt x="22074" y="89330"/>
                  </a:lnTo>
                  <a:cubicBezTo>
                    <a:pt x="22260" y="89436"/>
                    <a:pt x="22446" y="89569"/>
                    <a:pt x="22632" y="89675"/>
                  </a:cubicBezTo>
                  <a:lnTo>
                    <a:pt x="26590" y="83406"/>
                  </a:lnTo>
                  <a:cubicBezTo>
                    <a:pt x="26430" y="83300"/>
                    <a:pt x="26271" y="83194"/>
                    <a:pt x="26112" y="83088"/>
                  </a:cubicBezTo>
                  <a:close/>
                  <a:moveTo>
                    <a:pt x="69700" y="83964"/>
                  </a:moveTo>
                  <a:cubicBezTo>
                    <a:pt x="69514" y="84044"/>
                    <a:pt x="69355" y="84150"/>
                    <a:pt x="69195" y="84256"/>
                  </a:cubicBezTo>
                  <a:lnTo>
                    <a:pt x="72941" y="90658"/>
                  </a:lnTo>
                  <a:lnTo>
                    <a:pt x="73499" y="90313"/>
                  </a:lnTo>
                  <a:lnTo>
                    <a:pt x="69700" y="83964"/>
                  </a:lnTo>
                  <a:close/>
                  <a:moveTo>
                    <a:pt x="28555" y="84575"/>
                  </a:moveTo>
                  <a:lnTo>
                    <a:pt x="24943" y="91056"/>
                  </a:lnTo>
                  <a:lnTo>
                    <a:pt x="25527" y="91375"/>
                  </a:lnTo>
                  <a:lnTo>
                    <a:pt x="29060" y="84867"/>
                  </a:lnTo>
                  <a:lnTo>
                    <a:pt x="28555" y="84575"/>
                  </a:lnTo>
                  <a:close/>
                  <a:moveTo>
                    <a:pt x="67203" y="85319"/>
                  </a:moveTo>
                  <a:lnTo>
                    <a:pt x="66699" y="85584"/>
                  </a:lnTo>
                  <a:lnTo>
                    <a:pt x="69966" y="92225"/>
                  </a:lnTo>
                  <a:lnTo>
                    <a:pt x="70577" y="91933"/>
                  </a:lnTo>
                  <a:lnTo>
                    <a:pt x="67203" y="85319"/>
                  </a:lnTo>
                  <a:close/>
                  <a:moveTo>
                    <a:pt x="31079" y="85877"/>
                  </a:moveTo>
                  <a:lnTo>
                    <a:pt x="27918" y="92597"/>
                  </a:lnTo>
                  <a:lnTo>
                    <a:pt x="28529" y="92863"/>
                  </a:lnTo>
                  <a:lnTo>
                    <a:pt x="31610" y="86116"/>
                  </a:lnTo>
                  <a:lnTo>
                    <a:pt x="31079" y="85877"/>
                  </a:lnTo>
                  <a:close/>
                  <a:moveTo>
                    <a:pt x="64653" y="86514"/>
                  </a:moveTo>
                  <a:lnTo>
                    <a:pt x="64122" y="86727"/>
                  </a:lnTo>
                  <a:lnTo>
                    <a:pt x="66911" y="93606"/>
                  </a:lnTo>
                  <a:cubicBezTo>
                    <a:pt x="67124" y="93527"/>
                    <a:pt x="67336" y="93420"/>
                    <a:pt x="67549" y="93341"/>
                  </a:cubicBezTo>
                  <a:lnTo>
                    <a:pt x="64653" y="86514"/>
                  </a:lnTo>
                  <a:close/>
                  <a:moveTo>
                    <a:pt x="33682" y="86992"/>
                  </a:moveTo>
                  <a:lnTo>
                    <a:pt x="30999" y="93898"/>
                  </a:lnTo>
                  <a:lnTo>
                    <a:pt x="31610" y="94137"/>
                  </a:lnTo>
                  <a:lnTo>
                    <a:pt x="34213" y="87178"/>
                  </a:lnTo>
                  <a:lnTo>
                    <a:pt x="33682" y="86992"/>
                  </a:lnTo>
                  <a:close/>
                  <a:moveTo>
                    <a:pt x="61997" y="87523"/>
                  </a:moveTo>
                  <a:lnTo>
                    <a:pt x="61466" y="87709"/>
                  </a:lnTo>
                  <a:lnTo>
                    <a:pt x="63803" y="94748"/>
                  </a:lnTo>
                  <a:lnTo>
                    <a:pt x="64414" y="94536"/>
                  </a:lnTo>
                  <a:lnTo>
                    <a:pt x="61997" y="87523"/>
                  </a:lnTo>
                  <a:close/>
                  <a:moveTo>
                    <a:pt x="36365" y="87922"/>
                  </a:moveTo>
                  <a:lnTo>
                    <a:pt x="34160" y="95014"/>
                  </a:lnTo>
                  <a:cubicBezTo>
                    <a:pt x="34372" y="95094"/>
                    <a:pt x="34585" y="95147"/>
                    <a:pt x="34797" y="95200"/>
                  </a:cubicBezTo>
                  <a:lnTo>
                    <a:pt x="36922" y="88081"/>
                  </a:lnTo>
                  <a:lnTo>
                    <a:pt x="36365" y="87922"/>
                  </a:lnTo>
                  <a:close/>
                  <a:moveTo>
                    <a:pt x="59288" y="88347"/>
                  </a:moveTo>
                  <a:lnTo>
                    <a:pt x="58757" y="88506"/>
                  </a:lnTo>
                  <a:lnTo>
                    <a:pt x="60563" y="95678"/>
                  </a:lnTo>
                  <a:lnTo>
                    <a:pt x="61227" y="95519"/>
                  </a:lnTo>
                  <a:lnTo>
                    <a:pt x="59288" y="88347"/>
                  </a:lnTo>
                  <a:close/>
                  <a:moveTo>
                    <a:pt x="39100" y="88666"/>
                  </a:moveTo>
                  <a:lnTo>
                    <a:pt x="37374" y="95891"/>
                  </a:lnTo>
                  <a:lnTo>
                    <a:pt x="38038" y="96023"/>
                  </a:lnTo>
                  <a:lnTo>
                    <a:pt x="39632" y="88798"/>
                  </a:lnTo>
                  <a:lnTo>
                    <a:pt x="39100" y="88666"/>
                  </a:lnTo>
                  <a:close/>
                  <a:moveTo>
                    <a:pt x="56525" y="88984"/>
                  </a:moveTo>
                  <a:lnTo>
                    <a:pt x="55994" y="89091"/>
                  </a:lnTo>
                  <a:lnTo>
                    <a:pt x="57296" y="96395"/>
                  </a:lnTo>
                  <a:lnTo>
                    <a:pt x="57960" y="96262"/>
                  </a:lnTo>
                  <a:lnTo>
                    <a:pt x="56525" y="88984"/>
                  </a:lnTo>
                  <a:close/>
                  <a:moveTo>
                    <a:pt x="41863" y="89223"/>
                  </a:moveTo>
                  <a:lnTo>
                    <a:pt x="40668" y="96528"/>
                  </a:lnTo>
                  <a:lnTo>
                    <a:pt x="41332" y="96634"/>
                  </a:lnTo>
                  <a:lnTo>
                    <a:pt x="42421" y="89303"/>
                  </a:lnTo>
                  <a:lnTo>
                    <a:pt x="41863" y="89223"/>
                  </a:lnTo>
                  <a:close/>
                  <a:moveTo>
                    <a:pt x="53736" y="89436"/>
                  </a:moveTo>
                  <a:lnTo>
                    <a:pt x="53178" y="89516"/>
                  </a:lnTo>
                  <a:lnTo>
                    <a:pt x="53975" y="96900"/>
                  </a:lnTo>
                  <a:lnTo>
                    <a:pt x="54639" y="96820"/>
                  </a:lnTo>
                  <a:lnTo>
                    <a:pt x="53736" y="89436"/>
                  </a:lnTo>
                  <a:close/>
                  <a:moveTo>
                    <a:pt x="44679" y="89569"/>
                  </a:moveTo>
                  <a:lnTo>
                    <a:pt x="43988" y="96953"/>
                  </a:lnTo>
                  <a:lnTo>
                    <a:pt x="44652" y="97006"/>
                  </a:lnTo>
                  <a:lnTo>
                    <a:pt x="45236" y="89622"/>
                  </a:lnTo>
                  <a:lnTo>
                    <a:pt x="44679" y="89569"/>
                  </a:lnTo>
                  <a:close/>
                  <a:moveTo>
                    <a:pt x="50921" y="89702"/>
                  </a:moveTo>
                  <a:lnTo>
                    <a:pt x="50336" y="89728"/>
                  </a:lnTo>
                  <a:lnTo>
                    <a:pt x="50682" y="97139"/>
                  </a:lnTo>
                  <a:lnTo>
                    <a:pt x="51346" y="97112"/>
                  </a:lnTo>
                  <a:lnTo>
                    <a:pt x="50921" y="89702"/>
                  </a:lnTo>
                  <a:close/>
                  <a:moveTo>
                    <a:pt x="47494" y="89755"/>
                  </a:moveTo>
                  <a:lnTo>
                    <a:pt x="47308" y="97166"/>
                  </a:lnTo>
                  <a:lnTo>
                    <a:pt x="47972" y="97166"/>
                  </a:lnTo>
                  <a:lnTo>
                    <a:pt x="48079" y="89755"/>
                  </a:lnTo>
                  <a:close/>
                </a:path>
              </a:pathLst>
            </a:custGeom>
            <a:solidFill>
              <a:schemeClr val="lt1"/>
            </a:solidFill>
            <a:ln w="0">
              <a:noFill/>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000000"/>
                </a:solidFill>
                <a:latin typeface="Arial"/>
              </a:endParaRPr>
            </a:p>
          </p:txBody>
        </p:sp>
        <p:sp>
          <p:nvSpPr>
            <p:cNvPr id="206" name="Google Shape;47;p4"/>
            <p:cNvSpPr/>
            <p:nvPr/>
          </p:nvSpPr>
          <p:spPr>
            <a:xfrm>
              <a:off x="8286120" y="-570240"/>
              <a:ext cx="745920" cy="1305720"/>
            </a:xfrm>
            <a:custGeom>
              <a:avLst/>
              <a:gdLst>
                <a:gd name="textAreaLeft" fmla="*/ 0 w 745920"/>
                <a:gd name="textAreaRight" fmla="*/ 746280 w 745920"/>
                <a:gd name="textAreaTop" fmla="*/ 0 h 1305720"/>
                <a:gd name="textAreaBottom" fmla="*/ 1306080 h 1305720"/>
              </a:gdLst>
              <a:ahLst/>
              <a:rect l="textAreaLeft" t="textAreaTop" r="textAreaRight" b="textAreaBottom"/>
              <a:pathLst>
                <a:path w="29856" h="52248">
                  <a:moveTo>
                    <a:pt x="20668" y="8089"/>
                  </a:moveTo>
                  <a:cubicBezTo>
                    <a:pt x="20666" y="8116"/>
                    <a:pt x="20665" y="8144"/>
                    <a:pt x="20664" y="8171"/>
                  </a:cubicBezTo>
                  <a:cubicBezTo>
                    <a:pt x="20665" y="8144"/>
                    <a:pt x="20667" y="8116"/>
                    <a:pt x="20668" y="8089"/>
                  </a:cubicBezTo>
                  <a:close/>
                  <a:moveTo>
                    <a:pt x="24585" y="4346"/>
                  </a:moveTo>
                  <a:cubicBezTo>
                    <a:pt x="26590" y="4346"/>
                    <a:pt x="27886" y="4872"/>
                    <a:pt x="28285" y="5736"/>
                  </a:cubicBezTo>
                  <a:cubicBezTo>
                    <a:pt x="28913" y="7071"/>
                    <a:pt x="27420" y="9193"/>
                    <a:pt x="24671" y="11235"/>
                  </a:cubicBezTo>
                  <a:lnTo>
                    <a:pt x="24435" y="11235"/>
                  </a:lnTo>
                  <a:cubicBezTo>
                    <a:pt x="24042" y="11235"/>
                    <a:pt x="23571" y="11235"/>
                    <a:pt x="23099" y="11314"/>
                  </a:cubicBezTo>
                  <a:cubicBezTo>
                    <a:pt x="19642" y="11707"/>
                    <a:pt x="16185" y="12649"/>
                    <a:pt x="12885" y="14142"/>
                  </a:cubicBezTo>
                  <a:cubicBezTo>
                    <a:pt x="10136" y="15242"/>
                    <a:pt x="7464" y="16735"/>
                    <a:pt x="5029" y="18542"/>
                  </a:cubicBezTo>
                  <a:cubicBezTo>
                    <a:pt x="3222" y="18542"/>
                    <a:pt x="1965" y="18071"/>
                    <a:pt x="1572" y="17206"/>
                  </a:cubicBezTo>
                  <a:cubicBezTo>
                    <a:pt x="550" y="14849"/>
                    <a:pt x="5814" y="10292"/>
                    <a:pt x="13043" y="7150"/>
                  </a:cubicBezTo>
                  <a:cubicBezTo>
                    <a:pt x="15085" y="6286"/>
                    <a:pt x="17128" y="5578"/>
                    <a:pt x="19249" y="5107"/>
                  </a:cubicBezTo>
                  <a:cubicBezTo>
                    <a:pt x="20170" y="5798"/>
                    <a:pt x="20716" y="6938"/>
                    <a:pt x="20668" y="8089"/>
                  </a:cubicBezTo>
                  <a:lnTo>
                    <a:pt x="20668" y="8089"/>
                  </a:lnTo>
                  <a:cubicBezTo>
                    <a:pt x="20775" y="6395"/>
                    <a:pt x="21790" y="4941"/>
                    <a:pt x="23413" y="4400"/>
                  </a:cubicBezTo>
                  <a:cubicBezTo>
                    <a:pt x="23827" y="4363"/>
                    <a:pt x="24218" y="4346"/>
                    <a:pt x="24585" y="4346"/>
                  </a:cubicBezTo>
                  <a:close/>
                  <a:moveTo>
                    <a:pt x="24121" y="11707"/>
                  </a:moveTo>
                  <a:cubicBezTo>
                    <a:pt x="21842" y="13278"/>
                    <a:pt x="19407" y="14692"/>
                    <a:pt x="16814" y="15792"/>
                  </a:cubicBezTo>
                  <a:cubicBezTo>
                    <a:pt x="13278" y="17364"/>
                    <a:pt x="9586" y="18306"/>
                    <a:pt x="5736" y="18542"/>
                  </a:cubicBezTo>
                  <a:cubicBezTo>
                    <a:pt x="8014" y="16971"/>
                    <a:pt x="10528" y="15556"/>
                    <a:pt x="13121" y="14457"/>
                  </a:cubicBezTo>
                  <a:cubicBezTo>
                    <a:pt x="16264" y="13042"/>
                    <a:pt x="19721" y="12100"/>
                    <a:pt x="23178" y="11707"/>
                  </a:cubicBezTo>
                  <a:close/>
                  <a:moveTo>
                    <a:pt x="24828" y="11707"/>
                  </a:moveTo>
                  <a:cubicBezTo>
                    <a:pt x="26713" y="11785"/>
                    <a:pt x="27970" y="12257"/>
                    <a:pt x="28285" y="13121"/>
                  </a:cubicBezTo>
                  <a:cubicBezTo>
                    <a:pt x="28835" y="14457"/>
                    <a:pt x="27420" y="16499"/>
                    <a:pt x="24671" y="18621"/>
                  </a:cubicBezTo>
                  <a:lnTo>
                    <a:pt x="24435" y="18621"/>
                  </a:lnTo>
                  <a:cubicBezTo>
                    <a:pt x="24042" y="18621"/>
                    <a:pt x="23571" y="18699"/>
                    <a:pt x="23099" y="18699"/>
                  </a:cubicBezTo>
                  <a:cubicBezTo>
                    <a:pt x="19564" y="19092"/>
                    <a:pt x="16185" y="20035"/>
                    <a:pt x="12885" y="21528"/>
                  </a:cubicBezTo>
                  <a:cubicBezTo>
                    <a:pt x="10136" y="22628"/>
                    <a:pt x="7464" y="24120"/>
                    <a:pt x="5029" y="25927"/>
                  </a:cubicBezTo>
                  <a:cubicBezTo>
                    <a:pt x="3222" y="25849"/>
                    <a:pt x="1965" y="25377"/>
                    <a:pt x="1572" y="24592"/>
                  </a:cubicBezTo>
                  <a:cubicBezTo>
                    <a:pt x="943" y="23256"/>
                    <a:pt x="2436" y="21135"/>
                    <a:pt x="5186" y="19092"/>
                  </a:cubicBezTo>
                  <a:cubicBezTo>
                    <a:pt x="8093" y="19092"/>
                    <a:pt x="12414" y="18149"/>
                    <a:pt x="16971" y="16185"/>
                  </a:cubicBezTo>
                  <a:cubicBezTo>
                    <a:pt x="19721" y="15007"/>
                    <a:pt x="22392" y="13514"/>
                    <a:pt x="24828" y="11707"/>
                  </a:cubicBezTo>
                  <a:close/>
                  <a:moveTo>
                    <a:pt x="24121" y="19092"/>
                  </a:moveTo>
                  <a:cubicBezTo>
                    <a:pt x="21842" y="20663"/>
                    <a:pt x="19407" y="22078"/>
                    <a:pt x="16814" y="23178"/>
                  </a:cubicBezTo>
                  <a:cubicBezTo>
                    <a:pt x="13278" y="24749"/>
                    <a:pt x="9586" y="25692"/>
                    <a:pt x="5736" y="25927"/>
                  </a:cubicBezTo>
                  <a:cubicBezTo>
                    <a:pt x="8014" y="24356"/>
                    <a:pt x="10528" y="22942"/>
                    <a:pt x="13121" y="21842"/>
                  </a:cubicBezTo>
                  <a:cubicBezTo>
                    <a:pt x="16264" y="20428"/>
                    <a:pt x="19721" y="19485"/>
                    <a:pt x="23178" y="19092"/>
                  </a:cubicBezTo>
                  <a:close/>
                  <a:moveTo>
                    <a:pt x="24042" y="26399"/>
                  </a:moveTo>
                  <a:lnTo>
                    <a:pt x="24042" y="26477"/>
                  </a:lnTo>
                  <a:cubicBezTo>
                    <a:pt x="21764" y="28049"/>
                    <a:pt x="19328" y="29384"/>
                    <a:pt x="16814" y="30484"/>
                  </a:cubicBezTo>
                  <a:cubicBezTo>
                    <a:pt x="13278" y="31977"/>
                    <a:pt x="9586" y="32998"/>
                    <a:pt x="5814" y="33234"/>
                  </a:cubicBezTo>
                  <a:cubicBezTo>
                    <a:pt x="8093" y="31663"/>
                    <a:pt x="10528" y="30249"/>
                    <a:pt x="13043" y="29227"/>
                  </a:cubicBezTo>
                  <a:cubicBezTo>
                    <a:pt x="16264" y="27734"/>
                    <a:pt x="19642" y="26870"/>
                    <a:pt x="23178" y="26477"/>
                  </a:cubicBezTo>
                  <a:cubicBezTo>
                    <a:pt x="23492" y="26399"/>
                    <a:pt x="23806" y="26399"/>
                    <a:pt x="24042" y="26399"/>
                  </a:cubicBezTo>
                  <a:close/>
                  <a:moveTo>
                    <a:pt x="24828" y="19092"/>
                  </a:moveTo>
                  <a:cubicBezTo>
                    <a:pt x="26713" y="19092"/>
                    <a:pt x="27970" y="19642"/>
                    <a:pt x="28285" y="20428"/>
                  </a:cubicBezTo>
                  <a:cubicBezTo>
                    <a:pt x="28835" y="21842"/>
                    <a:pt x="27420" y="23885"/>
                    <a:pt x="24592" y="26006"/>
                  </a:cubicBezTo>
                  <a:lnTo>
                    <a:pt x="24435" y="26006"/>
                  </a:lnTo>
                  <a:cubicBezTo>
                    <a:pt x="24042" y="26006"/>
                    <a:pt x="23571" y="26006"/>
                    <a:pt x="23099" y="26085"/>
                  </a:cubicBezTo>
                  <a:cubicBezTo>
                    <a:pt x="19564" y="26477"/>
                    <a:pt x="16185" y="27420"/>
                    <a:pt x="12885" y="28913"/>
                  </a:cubicBezTo>
                  <a:cubicBezTo>
                    <a:pt x="10136" y="30013"/>
                    <a:pt x="7464" y="31506"/>
                    <a:pt x="5029" y="33313"/>
                  </a:cubicBezTo>
                  <a:cubicBezTo>
                    <a:pt x="3222" y="33156"/>
                    <a:pt x="1965" y="32763"/>
                    <a:pt x="1572" y="31820"/>
                  </a:cubicBezTo>
                  <a:lnTo>
                    <a:pt x="1572" y="31899"/>
                  </a:lnTo>
                  <a:cubicBezTo>
                    <a:pt x="943" y="30563"/>
                    <a:pt x="2436" y="28520"/>
                    <a:pt x="5186" y="26399"/>
                  </a:cubicBezTo>
                  <a:cubicBezTo>
                    <a:pt x="5290" y="26402"/>
                    <a:pt x="5396" y="26403"/>
                    <a:pt x="5503" y="26403"/>
                  </a:cubicBezTo>
                  <a:cubicBezTo>
                    <a:pt x="8403" y="26403"/>
                    <a:pt x="12577" y="25386"/>
                    <a:pt x="16971" y="23492"/>
                  </a:cubicBezTo>
                  <a:cubicBezTo>
                    <a:pt x="19721" y="22392"/>
                    <a:pt x="22392" y="20899"/>
                    <a:pt x="24828" y="19092"/>
                  </a:cubicBezTo>
                  <a:close/>
                  <a:moveTo>
                    <a:pt x="24121" y="33784"/>
                  </a:moveTo>
                  <a:cubicBezTo>
                    <a:pt x="21842" y="35434"/>
                    <a:pt x="19328" y="36770"/>
                    <a:pt x="16735" y="37870"/>
                  </a:cubicBezTo>
                  <a:cubicBezTo>
                    <a:pt x="13314" y="39425"/>
                    <a:pt x="9662" y="40364"/>
                    <a:pt x="5855" y="40612"/>
                  </a:cubicBezTo>
                  <a:lnTo>
                    <a:pt x="5855" y="40612"/>
                  </a:lnTo>
                  <a:cubicBezTo>
                    <a:pt x="8099" y="38999"/>
                    <a:pt x="10495" y="37615"/>
                    <a:pt x="13043" y="36534"/>
                  </a:cubicBezTo>
                  <a:cubicBezTo>
                    <a:pt x="16264" y="35120"/>
                    <a:pt x="19642" y="34177"/>
                    <a:pt x="23099" y="33784"/>
                  </a:cubicBezTo>
                  <a:close/>
                  <a:moveTo>
                    <a:pt x="24828" y="26399"/>
                  </a:moveTo>
                  <a:cubicBezTo>
                    <a:pt x="26713" y="26399"/>
                    <a:pt x="27970" y="26949"/>
                    <a:pt x="28363" y="27813"/>
                  </a:cubicBezTo>
                  <a:cubicBezTo>
                    <a:pt x="28913" y="29149"/>
                    <a:pt x="27420" y="31191"/>
                    <a:pt x="24671" y="33313"/>
                  </a:cubicBezTo>
                  <a:lnTo>
                    <a:pt x="24671" y="33391"/>
                  </a:lnTo>
                  <a:lnTo>
                    <a:pt x="23099" y="33391"/>
                  </a:lnTo>
                  <a:cubicBezTo>
                    <a:pt x="19564" y="33784"/>
                    <a:pt x="16107" y="34727"/>
                    <a:pt x="12885" y="36141"/>
                  </a:cubicBezTo>
                  <a:cubicBezTo>
                    <a:pt x="10136" y="37320"/>
                    <a:pt x="7464" y="38812"/>
                    <a:pt x="5029" y="40620"/>
                  </a:cubicBezTo>
                  <a:cubicBezTo>
                    <a:pt x="3222" y="40541"/>
                    <a:pt x="1965" y="40148"/>
                    <a:pt x="1572" y="39205"/>
                  </a:cubicBezTo>
                  <a:cubicBezTo>
                    <a:pt x="1022" y="37870"/>
                    <a:pt x="2515" y="35748"/>
                    <a:pt x="5264" y="33706"/>
                  </a:cubicBezTo>
                  <a:cubicBezTo>
                    <a:pt x="8171" y="33706"/>
                    <a:pt x="12493" y="32763"/>
                    <a:pt x="16971" y="30799"/>
                  </a:cubicBezTo>
                  <a:cubicBezTo>
                    <a:pt x="19799" y="29699"/>
                    <a:pt x="22392" y="28206"/>
                    <a:pt x="24828" y="26399"/>
                  </a:cubicBezTo>
                  <a:close/>
                  <a:moveTo>
                    <a:pt x="24828" y="33784"/>
                  </a:moveTo>
                  <a:cubicBezTo>
                    <a:pt x="26792" y="33784"/>
                    <a:pt x="27970" y="34256"/>
                    <a:pt x="28285" y="35120"/>
                  </a:cubicBezTo>
                  <a:lnTo>
                    <a:pt x="28285" y="35198"/>
                  </a:lnTo>
                  <a:cubicBezTo>
                    <a:pt x="29306" y="37555"/>
                    <a:pt x="24042" y="42034"/>
                    <a:pt x="16814" y="45176"/>
                  </a:cubicBezTo>
                  <a:cubicBezTo>
                    <a:pt x="14457" y="46198"/>
                    <a:pt x="12021" y="46983"/>
                    <a:pt x="9507" y="47533"/>
                  </a:cubicBezTo>
                  <a:cubicBezTo>
                    <a:pt x="8407" y="46748"/>
                    <a:pt x="7700" y="45491"/>
                    <a:pt x="7700" y="44155"/>
                  </a:cubicBezTo>
                  <a:cubicBezTo>
                    <a:pt x="7700" y="45884"/>
                    <a:pt x="6600" y="47455"/>
                    <a:pt x="4950" y="48005"/>
                  </a:cubicBezTo>
                  <a:cubicBezTo>
                    <a:pt x="3222" y="47926"/>
                    <a:pt x="1965" y="47455"/>
                    <a:pt x="1572" y="46591"/>
                  </a:cubicBezTo>
                  <a:cubicBezTo>
                    <a:pt x="943" y="45255"/>
                    <a:pt x="2436" y="43212"/>
                    <a:pt x="5186" y="41091"/>
                  </a:cubicBezTo>
                  <a:cubicBezTo>
                    <a:pt x="5290" y="41094"/>
                    <a:pt x="5396" y="41095"/>
                    <a:pt x="5504" y="41095"/>
                  </a:cubicBezTo>
                  <a:cubicBezTo>
                    <a:pt x="8403" y="41095"/>
                    <a:pt x="12577" y="40081"/>
                    <a:pt x="16971" y="38262"/>
                  </a:cubicBezTo>
                  <a:cubicBezTo>
                    <a:pt x="19721" y="37084"/>
                    <a:pt x="22392" y="35591"/>
                    <a:pt x="24828" y="33784"/>
                  </a:cubicBezTo>
                  <a:close/>
                  <a:moveTo>
                    <a:pt x="20742" y="0"/>
                  </a:moveTo>
                  <a:cubicBezTo>
                    <a:pt x="20742" y="2279"/>
                    <a:pt x="18935" y="4086"/>
                    <a:pt x="16657" y="4086"/>
                  </a:cubicBezTo>
                  <a:cubicBezTo>
                    <a:pt x="17442" y="4086"/>
                    <a:pt x="18149" y="4243"/>
                    <a:pt x="18857" y="4714"/>
                  </a:cubicBezTo>
                  <a:cubicBezTo>
                    <a:pt x="16814" y="5186"/>
                    <a:pt x="14850" y="5893"/>
                    <a:pt x="12964" y="6678"/>
                  </a:cubicBezTo>
                  <a:cubicBezTo>
                    <a:pt x="5186" y="10057"/>
                    <a:pt x="0" y="14771"/>
                    <a:pt x="1257" y="17364"/>
                  </a:cubicBezTo>
                  <a:cubicBezTo>
                    <a:pt x="1650" y="18306"/>
                    <a:pt x="2829" y="18856"/>
                    <a:pt x="4557" y="19013"/>
                  </a:cubicBezTo>
                  <a:cubicBezTo>
                    <a:pt x="1886" y="21135"/>
                    <a:pt x="629" y="23178"/>
                    <a:pt x="1257" y="24670"/>
                  </a:cubicBezTo>
                  <a:cubicBezTo>
                    <a:pt x="1650" y="25613"/>
                    <a:pt x="2829" y="26163"/>
                    <a:pt x="4557" y="26320"/>
                  </a:cubicBezTo>
                  <a:cubicBezTo>
                    <a:pt x="1886" y="28442"/>
                    <a:pt x="629" y="30563"/>
                    <a:pt x="1257" y="31977"/>
                  </a:cubicBezTo>
                  <a:cubicBezTo>
                    <a:pt x="1650" y="32998"/>
                    <a:pt x="2829" y="33470"/>
                    <a:pt x="4557" y="33627"/>
                  </a:cubicBezTo>
                  <a:cubicBezTo>
                    <a:pt x="1965" y="35748"/>
                    <a:pt x="550" y="37870"/>
                    <a:pt x="1257" y="39362"/>
                  </a:cubicBezTo>
                  <a:cubicBezTo>
                    <a:pt x="1650" y="40384"/>
                    <a:pt x="2829" y="40855"/>
                    <a:pt x="4557" y="41012"/>
                  </a:cubicBezTo>
                  <a:cubicBezTo>
                    <a:pt x="1886" y="43134"/>
                    <a:pt x="629" y="45255"/>
                    <a:pt x="1257" y="46669"/>
                  </a:cubicBezTo>
                  <a:cubicBezTo>
                    <a:pt x="1650" y="47769"/>
                    <a:pt x="2986" y="48319"/>
                    <a:pt x="4950" y="48398"/>
                  </a:cubicBezTo>
                  <a:cubicBezTo>
                    <a:pt x="6600" y="48948"/>
                    <a:pt x="7779" y="50440"/>
                    <a:pt x="7779" y="52248"/>
                  </a:cubicBezTo>
                  <a:cubicBezTo>
                    <a:pt x="7779" y="49969"/>
                    <a:pt x="9586" y="48162"/>
                    <a:pt x="11864" y="48162"/>
                  </a:cubicBezTo>
                  <a:cubicBezTo>
                    <a:pt x="11236" y="48162"/>
                    <a:pt x="10686" y="48005"/>
                    <a:pt x="10136" y="47769"/>
                  </a:cubicBezTo>
                  <a:cubicBezTo>
                    <a:pt x="12493" y="47219"/>
                    <a:pt x="14771" y="46512"/>
                    <a:pt x="17050" y="45569"/>
                  </a:cubicBezTo>
                  <a:cubicBezTo>
                    <a:pt x="24671" y="42269"/>
                    <a:pt x="29856" y="37634"/>
                    <a:pt x="28756" y="34963"/>
                  </a:cubicBezTo>
                  <a:cubicBezTo>
                    <a:pt x="28285" y="34020"/>
                    <a:pt x="27185" y="33470"/>
                    <a:pt x="25378" y="33313"/>
                  </a:cubicBezTo>
                  <a:cubicBezTo>
                    <a:pt x="27970" y="31191"/>
                    <a:pt x="29306" y="29070"/>
                    <a:pt x="28756" y="27656"/>
                  </a:cubicBezTo>
                  <a:cubicBezTo>
                    <a:pt x="28285" y="26635"/>
                    <a:pt x="27106" y="26163"/>
                    <a:pt x="25378" y="26006"/>
                  </a:cubicBezTo>
                  <a:cubicBezTo>
                    <a:pt x="28049" y="23885"/>
                    <a:pt x="29385" y="21763"/>
                    <a:pt x="28756" y="20271"/>
                  </a:cubicBezTo>
                  <a:cubicBezTo>
                    <a:pt x="28285" y="19328"/>
                    <a:pt x="27185" y="18778"/>
                    <a:pt x="25378" y="18621"/>
                  </a:cubicBezTo>
                  <a:cubicBezTo>
                    <a:pt x="28049" y="16499"/>
                    <a:pt x="29306" y="14378"/>
                    <a:pt x="28756" y="12964"/>
                  </a:cubicBezTo>
                  <a:cubicBezTo>
                    <a:pt x="28285" y="11942"/>
                    <a:pt x="27185" y="11392"/>
                    <a:pt x="25378" y="11314"/>
                  </a:cubicBezTo>
                  <a:cubicBezTo>
                    <a:pt x="28049" y="9193"/>
                    <a:pt x="29306" y="7071"/>
                    <a:pt x="28756" y="5578"/>
                  </a:cubicBezTo>
                  <a:cubicBezTo>
                    <a:pt x="28285" y="4478"/>
                    <a:pt x="26792" y="3929"/>
                    <a:pt x="24513" y="3929"/>
                  </a:cubicBezTo>
                  <a:lnTo>
                    <a:pt x="23649" y="3929"/>
                  </a:lnTo>
                  <a:cubicBezTo>
                    <a:pt x="21921" y="3379"/>
                    <a:pt x="20742" y="1807"/>
                    <a:pt x="20742" y="0"/>
                  </a:cubicBezTo>
                  <a:close/>
                </a:path>
              </a:pathLst>
            </a:custGeom>
            <a:solidFill>
              <a:schemeClr val="lt1"/>
            </a:solidFill>
            <a:ln w="9525">
              <a:solidFill>
                <a:srgbClr val="ffffff"/>
              </a:solidFill>
              <a:round/>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000000"/>
                </a:solidFill>
                <a:latin typeface="Arial"/>
              </a:endParaRPr>
            </a:p>
          </p:txBody>
        </p:sp>
        <p:sp>
          <p:nvSpPr>
            <p:cNvPr id="207" name="Google Shape;48;p4"/>
            <p:cNvSpPr/>
            <p:nvPr/>
          </p:nvSpPr>
          <p:spPr>
            <a:xfrm>
              <a:off x="8481600" y="4321440"/>
              <a:ext cx="550440" cy="564480"/>
            </a:xfrm>
            <a:custGeom>
              <a:avLst/>
              <a:gdLst>
                <a:gd name="textAreaLeft" fmla="*/ 0 w 550440"/>
                <a:gd name="textAreaRight" fmla="*/ 550800 w 550440"/>
                <a:gd name="textAreaTop" fmla="*/ 0 h 564480"/>
                <a:gd name="textAreaBottom" fmla="*/ 564840 h 564480"/>
              </a:gdLst>
              <a:ahLst/>
              <a:rect l="textAreaLeft" t="textAreaTop" r="textAreaRight" b="textAreaBottom"/>
              <a:pathLst>
                <a:path w="43135" h="44235">
                  <a:moveTo>
                    <a:pt x="21057" y="1"/>
                  </a:moveTo>
                  <a:lnTo>
                    <a:pt x="21057" y="394"/>
                  </a:lnTo>
                  <a:cubicBezTo>
                    <a:pt x="20979" y="12179"/>
                    <a:pt x="11786" y="21921"/>
                    <a:pt x="1" y="22471"/>
                  </a:cubicBezTo>
                  <a:cubicBezTo>
                    <a:pt x="11629" y="23021"/>
                    <a:pt x="20821" y="32606"/>
                    <a:pt x="21057" y="44234"/>
                  </a:cubicBezTo>
                  <a:lnTo>
                    <a:pt x="21057" y="43841"/>
                  </a:lnTo>
                  <a:cubicBezTo>
                    <a:pt x="20979" y="31663"/>
                    <a:pt x="30957" y="21764"/>
                    <a:pt x="43135" y="21764"/>
                  </a:cubicBezTo>
                  <a:cubicBezTo>
                    <a:pt x="31114" y="21685"/>
                    <a:pt x="21214" y="12022"/>
                    <a:pt x="21057" y="1"/>
                  </a:cubicBezTo>
                  <a:close/>
                </a:path>
              </a:pathLst>
            </a:custGeom>
            <a:noFill/>
            <a:ln w="19050">
              <a:solidFill>
                <a:srgbClr val="ffffff"/>
              </a:solidFill>
              <a:round/>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ffffff"/>
                </a:solidFill>
                <a:latin typeface="Arial"/>
              </a:endParaRPr>
            </a:p>
          </p:txBody>
        </p:sp>
      </p:grpSp>
    </p:spTree>
  </p:cSld>
  <p:clrMap bg1="lt1" bg2="lt2" tx1="dk1" tx2="dk2" accent1="accent1" accent2="accent2" accent3="accent3" accent4="accent4" accent5="accent5" accent6="accent6" hlink="hlink" folHlink="folHlink"/>
  <p:sldLayoutIdLst>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 id="2147483709" r:id="rId14"/>
    <p:sldLayoutId id="2147483710" r:id="rId15"/>
    <p:sldLayoutId id="2147483711" r:id="rId16"/>
    <p:sldLayoutId id="2147483712" r:id="rId17"/>
  </p:sldLayoutIdLst>
</p:sldMaster>
</file>

<file path=ppt/slideMasters/slideMaster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dk1"/>
        </a:solidFill>
      </p:bgPr>
    </p:bg>
    <p:spTree>
      <p:nvGrpSpPr>
        <p:cNvPr id="1" name=""/>
        <p:cNvGrpSpPr/>
        <p:nvPr/>
      </p:nvGrpSpPr>
      <p:grpSpPr>
        <a:xfrm>
          <a:off x="0" y="0"/>
          <a:ext cx="0" cy="0"/>
          <a:chOff x="0" y="0"/>
          <a:chExt cx="0" cy="0"/>
        </a:xfrm>
      </p:grpSpPr>
      <p:grpSp>
        <p:nvGrpSpPr>
          <p:cNvPr id="244" name="Google Shape;261;p22"/>
          <p:cNvGrpSpPr/>
          <p:nvPr/>
        </p:nvGrpSpPr>
        <p:grpSpPr>
          <a:xfrm>
            <a:off x="360" y="2809440"/>
            <a:ext cx="6655680" cy="2374560"/>
            <a:chOff x="360" y="2809440"/>
            <a:chExt cx="6655680" cy="2374560"/>
          </a:xfrm>
        </p:grpSpPr>
        <p:pic>
          <p:nvPicPr>
            <p:cNvPr id="245" name="Google Shape;262;p22" descr=""/>
            <p:cNvPicPr/>
            <p:nvPr/>
          </p:nvPicPr>
          <p:blipFill>
            <a:blip r:embed="rId2"/>
            <a:srcRect l="32450" t="-4417" r="24271" b="60929"/>
            <a:stretch/>
          </p:blipFill>
          <p:spPr>
            <a:xfrm>
              <a:off x="2218320" y="2809440"/>
              <a:ext cx="4437720" cy="2333520"/>
            </a:xfrm>
            <a:prstGeom prst="rect">
              <a:avLst/>
            </a:prstGeom>
            <a:ln w="0">
              <a:noFill/>
            </a:ln>
          </p:spPr>
        </p:pic>
        <p:pic>
          <p:nvPicPr>
            <p:cNvPr id="246" name="Google Shape;263;p22" descr=""/>
            <p:cNvPicPr/>
            <p:nvPr/>
          </p:nvPicPr>
          <p:blipFill>
            <a:blip r:embed="rId3"/>
            <a:srcRect l="4227" t="58239" r="61880" b="13981"/>
            <a:stretch/>
          </p:blipFill>
          <p:spPr>
            <a:xfrm rot="10800000">
              <a:off x="360" y="3395160"/>
              <a:ext cx="4171320" cy="1788840"/>
            </a:xfrm>
            <a:prstGeom prst="rect">
              <a:avLst/>
            </a:prstGeom>
            <a:ln w="0">
              <a:noFill/>
            </a:ln>
          </p:spPr>
        </p:pic>
      </p:grpSp>
      <p:grpSp>
        <p:nvGrpSpPr>
          <p:cNvPr id="247" name="Google Shape;264;p22"/>
          <p:cNvGrpSpPr/>
          <p:nvPr/>
        </p:nvGrpSpPr>
        <p:grpSpPr>
          <a:xfrm>
            <a:off x="4985280" y="0"/>
            <a:ext cx="4171320" cy="3489840"/>
            <a:chOff x="4985280" y="0"/>
            <a:chExt cx="4171320" cy="3489840"/>
          </a:xfrm>
        </p:grpSpPr>
        <p:pic>
          <p:nvPicPr>
            <p:cNvPr id="248" name="Google Shape;265;p22" descr=""/>
            <p:cNvPicPr/>
            <p:nvPr/>
          </p:nvPicPr>
          <p:blipFill>
            <a:blip r:embed="rId4"/>
            <a:srcRect l="20951" t="31283" r="59272" b="6909"/>
            <a:stretch/>
          </p:blipFill>
          <p:spPr>
            <a:xfrm>
              <a:off x="7011360" y="0"/>
              <a:ext cx="2132280" cy="3489840"/>
            </a:xfrm>
            <a:prstGeom prst="rect">
              <a:avLst/>
            </a:prstGeom>
            <a:ln w="0">
              <a:noFill/>
            </a:ln>
          </p:spPr>
        </p:pic>
        <p:pic>
          <p:nvPicPr>
            <p:cNvPr id="249" name="Google Shape;266;p22" descr=""/>
            <p:cNvPicPr/>
            <p:nvPr/>
          </p:nvPicPr>
          <p:blipFill>
            <a:blip r:embed="rId5"/>
            <a:srcRect l="4227" t="58239" r="61880" b="13981"/>
            <a:stretch/>
          </p:blipFill>
          <p:spPr>
            <a:xfrm>
              <a:off x="4985280" y="0"/>
              <a:ext cx="4171320" cy="1788840"/>
            </a:xfrm>
            <a:prstGeom prst="rect">
              <a:avLst/>
            </a:prstGeom>
            <a:ln w="0">
              <a:noFill/>
            </a:ln>
          </p:spPr>
        </p:pic>
      </p:grpSp>
      <p:sp>
        <p:nvSpPr>
          <p:cNvPr id="250" name="PlaceHolder 1"/>
          <p:cNvSpPr>
            <a:spLocks noGrp="1"/>
          </p:cNvSpPr>
          <p:nvPr>
            <p:ph type="title"/>
          </p:nvPr>
        </p:nvSpPr>
        <p:spPr>
          <a:xfrm>
            <a:off x="720000" y="444960"/>
            <a:ext cx="7703640" cy="572400"/>
          </a:xfrm>
          <a:prstGeom prst="rect">
            <a:avLst/>
          </a:prstGeom>
          <a:noFill/>
          <a:ln w="0">
            <a:noFill/>
          </a:ln>
        </p:spPr>
        <p:txBody>
          <a:bodyPr tIns="91440" bIns="91440" anchor="t">
            <a:noAutofit/>
          </a:bodyPr>
          <a:p>
            <a:pPr indent="0">
              <a:buNone/>
            </a:pPr>
            <a:r>
              <a:rPr b="0" lang="uk-UA" sz="2900" spc="-1" strike="noStrike">
                <a:solidFill>
                  <a:srgbClr val="000000"/>
                </a:solidFill>
                <a:latin typeface="Arial"/>
              </a:rPr>
              <a:t>Click to edit the title text format</a:t>
            </a:r>
            <a:endParaRPr b="0" lang="uk-UA" sz="2900" spc="-1" strike="noStrike">
              <a:solidFill>
                <a:srgbClr val="000000"/>
              </a:solidFill>
              <a:latin typeface="Arial"/>
            </a:endParaRPr>
          </a:p>
        </p:txBody>
      </p:sp>
      <p:grpSp>
        <p:nvGrpSpPr>
          <p:cNvPr id="251" name="Google Shape;270;p22"/>
          <p:cNvGrpSpPr/>
          <p:nvPr/>
        </p:nvGrpSpPr>
        <p:grpSpPr>
          <a:xfrm>
            <a:off x="171360" y="-716400"/>
            <a:ext cx="10778760" cy="5726880"/>
            <a:chOff x="171360" y="-716400"/>
            <a:chExt cx="10778760" cy="5726880"/>
          </a:xfrm>
        </p:grpSpPr>
        <p:sp>
          <p:nvSpPr>
            <p:cNvPr id="252" name="Google Shape;271;p22"/>
            <p:cNvSpPr/>
            <p:nvPr/>
          </p:nvSpPr>
          <p:spPr>
            <a:xfrm>
              <a:off x="8520840" y="-78120"/>
              <a:ext cx="2429280" cy="2428920"/>
            </a:xfrm>
            <a:custGeom>
              <a:avLst/>
              <a:gdLst>
                <a:gd name="textAreaLeft" fmla="*/ 0 w 2429280"/>
                <a:gd name="textAreaRight" fmla="*/ 2429640 w 2429280"/>
                <a:gd name="textAreaTop" fmla="*/ 0 h 2428920"/>
                <a:gd name="textAreaBottom" fmla="*/ 2429280 h 2428920"/>
              </a:gdLst>
              <a:ahLst/>
              <a:rect l="textAreaLeft" t="textAreaTop" r="textAreaRight" b="textAreaBottom"/>
              <a:pathLst>
                <a:path w="97192" h="97166">
                  <a:moveTo>
                    <a:pt x="47043" y="1"/>
                  </a:moveTo>
                  <a:lnTo>
                    <a:pt x="47282" y="7412"/>
                  </a:lnTo>
                  <a:lnTo>
                    <a:pt x="47839" y="7412"/>
                  </a:lnTo>
                  <a:lnTo>
                    <a:pt x="47707" y="1"/>
                  </a:lnTo>
                  <a:close/>
                  <a:moveTo>
                    <a:pt x="50389" y="27"/>
                  </a:moveTo>
                  <a:lnTo>
                    <a:pt x="50150" y="7438"/>
                  </a:lnTo>
                  <a:lnTo>
                    <a:pt x="50708" y="7465"/>
                  </a:lnTo>
                  <a:lnTo>
                    <a:pt x="51053" y="54"/>
                  </a:lnTo>
                  <a:cubicBezTo>
                    <a:pt x="50841" y="54"/>
                    <a:pt x="50628" y="27"/>
                    <a:pt x="50389" y="27"/>
                  </a:cubicBezTo>
                  <a:close/>
                  <a:moveTo>
                    <a:pt x="44386" y="160"/>
                  </a:moveTo>
                  <a:lnTo>
                    <a:pt x="43722" y="213"/>
                  </a:lnTo>
                  <a:lnTo>
                    <a:pt x="44466" y="7598"/>
                  </a:lnTo>
                  <a:lnTo>
                    <a:pt x="45024" y="7544"/>
                  </a:lnTo>
                  <a:lnTo>
                    <a:pt x="44386" y="160"/>
                  </a:lnTo>
                  <a:close/>
                  <a:moveTo>
                    <a:pt x="53710" y="266"/>
                  </a:moveTo>
                  <a:lnTo>
                    <a:pt x="52939" y="7624"/>
                  </a:lnTo>
                  <a:lnTo>
                    <a:pt x="53524" y="7704"/>
                  </a:lnTo>
                  <a:lnTo>
                    <a:pt x="54374" y="319"/>
                  </a:lnTo>
                  <a:lnTo>
                    <a:pt x="53710" y="266"/>
                  </a:lnTo>
                  <a:close/>
                  <a:moveTo>
                    <a:pt x="41066" y="585"/>
                  </a:moveTo>
                  <a:cubicBezTo>
                    <a:pt x="40854" y="612"/>
                    <a:pt x="40615" y="638"/>
                    <a:pt x="40402" y="691"/>
                  </a:cubicBezTo>
                  <a:lnTo>
                    <a:pt x="41650" y="7996"/>
                  </a:lnTo>
                  <a:lnTo>
                    <a:pt x="42208" y="7890"/>
                  </a:lnTo>
                  <a:lnTo>
                    <a:pt x="41066" y="585"/>
                  </a:lnTo>
                  <a:close/>
                  <a:moveTo>
                    <a:pt x="57030" y="718"/>
                  </a:moveTo>
                  <a:lnTo>
                    <a:pt x="55755" y="8023"/>
                  </a:lnTo>
                  <a:lnTo>
                    <a:pt x="56313" y="8129"/>
                  </a:lnTo>
                  <a:lnTo>
                    <a:pt x="57694" y="851"/>
                  </a:lnTo>
                  <a:lnTo>
                    <a:pt x="57030" y="718"/>
                  </a:lnTo>
                  <a:close/>
                  <a:moveTo>
                    <a:pt x="37772" y="1196"/>
                  </a:moveTo>
                  <a:lnTo>
                    <a:pt x="37135" y="1355"/>
                  </a:lnTo>
                  <a:lnTo>
                    <a:pt x="38861" y="8554"/>
                  </a:lnTo>
                  <a:lnTo>
                    <a:pt x="39446" y="8421"/>
                  </a:lnTo>
                  <a:lnTo>
                    <a:pt x="37772" y="1196"/>
                  </a:lnTo>
                  <a:close/>
                  <a:moveTo>
                    <a:pt x="60297" y="1408"/>
                  </a:moveTo>
                  <a:lnTo>
                    <a:pt x="58517" y="8607"/>
                  </a:lnTo>
                  <a:lnTo>
                    <a:pt x="59075" y="8740"/>
                  </a:lnTo>
                  <a:lnTo>
                    <a:pt x="60961" y="1568"/>
                  </a:lnTo>
                  <a:cubicBezTo>
                    <a:pt x="60749" y="1515"/>
                    <a:pt x="60536" y="1462"/>
                    <a:pt x="60297" y="1408"/>
                  </a:cubicBezTo>
                  <a:close/>
                  <a:moveTo>
                    <a:pt x="34532" y="2046"/>
                  </a:moveTo>
                  <a:lnTo>
                    <a:pt x="33894" y="2232"/>
                  </a:lnTo>
                  <a:lnTo>
                    <a:pt x="36126" y="9324"/>
                  </a:lnTo>
                  <a:lnTo>
                    <a:pt x="36683" y="9138"/>
                  </a:lnTo>
                  <a:lnTo>
                    <a:pt x="34532" y="2046"/>
                  </a:lnTo>
                  <a:close/>
                  <a:moveTo>
                    <a:pt x="63538" y="2338"/>
                  </a:moveTo>
                  <a:lnTo>
                    <a:pt x="61253" y="9377"/>
                  </a:lnTo>
                  <a:lnTo>
                    <a:pt x="61811" y="9563"/>
                  </a:lnTo>
                  <a:lnTo>
                    <a:pt x="64175" y="2524"/>
                  </a:lnTo>
                  <a:lnTo>
                    <a:pt x="63538" y="2338"/>
                  </a:lnTo>
                  <a:close/>
                  <a:moveTo>
                    <a:pt x="31371" y="3135"/>
                  </a:moveTo>
                  <a:lnTo>
                    <a:pt x="30760" y="3374"/>
                  </a:lnTo>
                  <a:lnTo>
                    <a:pt x="33469" y="10254"/>
                  </a:lnTo>
                  <a:lnTo>
                    <a:pt x="34001" y="10068"/>
                  </a:lnTo>
                  <a:lnTo>
                    <a:pt x="31371" y="3135"/>
                  </a:lnTo>
                  <a:close/>
                  <a:moveTo>
                    <a:pt x="66699" y="3480"/>
                  </a:moveTo>
                  <a:lnTo>
                    <a:pt x="63910" y="10360"/>
                  </a:lnTo>
                  <a:lnTo>
                    <a:pt x="64467" y="10572"/>
                  </a:lnTo>
                  <a:lnTo>
                    <a:pt x="67310" y="3719"/>
                  </a:lnTo>
                  <a:lnTo>
                    <a:pt x="66699" y="3480"/>
                  </a:lnTo>
                  <a:close/>
                  <a:moveTo>
                    <a:pt x="28290" y="4410"/>
                  </a:moveTo>
                  <a:lnTo>
                    <a:pt x="27679" y="4702"/>
                  </a:lnTo>
                  <a:lnTo>
                    <a:pt x="30866" y="11396"/>
                  </a:lnTo>
                  <a:lnTo>
                    <a:pt x="31397" y="11157"/>
                  </a:lnTo>
                  <a:lnTo>
                    <a:pt x="28290" y="4410"/>
                  </a:lnTo>
                  <a:close/>
                  <a:moveTo>
                    <a:pt x="69753" y="4835"/>
                  </a:moveTo>
                  <a:lnTo>
                    <a:pt x="66513" y="11502"/>
                  </a:lnTo>
                  <a:lnTo>
                    <a:pt x="67044" y="11768"/>
                  </a:lnTo>
                  <a:lnTo>
                    <a:pt x="70364" y="5127"/>
                  </a:lnTo>
                  <a:lnTo>
                    <a:pt x="69753" y="4835"/>
                  </a:lnTo>
                  <a:close/>
                  <a:moveTo>
                    <a:pt x="25315" y="5898"/>
                  </a:moveTo>
                  <a:lnTo>
                    <a:pt x="24730" y="6243"/>
                  </a:lnTo>
                  <a:lnTo>
                    <a:pt x="28369" y="12697"/>
                  </a:lnTo>
                  <a:lnTo>
                    <a:pt x="28847" y="12432"/>
                  </a:lnTo>
                  <a:lnTo>
                    <a:pt x="25315" y="5898"/>
                  </a:lnTo>
                  <a:close/>
                  <a:moveTo>
                    <a:pt x="72728" y="6402"/>
                  </a:moveTo>
                  <a:lnTo>
                    <a:pt x="69036" y="12830"/>
                  </a:lnTo>
                  <a:lnTo>
                    <a:pt x="69514" y="13122"/>
                  </a:lnTo>
                  <a:lnTo>
                    <a:pt x="73286" y="6721"/>
                  </a:lnTo>
                  <a:lnTo>
                    <a:pt x="72728" y="6402"/>
                  </a:lnTo>
                  <a:close/>
                  <a:moveTo>
                    <a:pt x="22446" y="7598"/>
                  </a:moveTo>
                  <a:lnTo>
                    <a:pt x="21888" y="7969"/>
                  </a:lnTo>
                  <a:lnTo>
                    <a:pt x="25952" y="14185"/>
                  </a:lnTo>
                  <a:lnTo>
                    <a:pt x="26430" y="13866"/>
                  </a:lnTo>
                  <a:lnTo>
                    <a:pt x="22446" y="7598"/>
                  </a:lnTo>
                  <a:close/>
                  <a:moveTo>
                    <a:pt x="75570" y="8155"/>
                  </a:moveTo>
                  <a:lnTo>
                    <a:pt x="71453" y="14344"/>
                  </a:lnTo>
                  <a:lnTo>
                    <a:pt x="71905" y="14637"/>
                  </a:lnTo>
                  <a:lnTo>
                    <a:pt x="76128" y="8554"/>
                  </a:lnTo>
                  <a:lnTo>
                    <a:pt x="75570" y="8155"/>
                  </a:lnTo>
                  <a:close/>
                  <a:moveTo>
                    <a:pt x="19684" y="9510"/>
                  </a:moveTo>
                  <a:lnTo>
                    <a:pt x="19152" y="9908"/>
                  </a:lnTo>
                  <a:lnTo>
                    <a:pt x="23641" y="15805"/>
                  </a:lnTo>
                  <a:lnTo>
                    <a:pt x="24093" y="15487"/>
                  </a:lnTo>
                  <a:lnTo>
                    <a:pt x="19684" y="9510"/>
                  </a:lnTo>
                  <a:close/>
                  <a:moveTo>
                    <a:pt x="78280" y="10121"/>
                  </a:moveTo>
                  <a:lnTo>
                    <a:pt x="73738" y="15991"/>
                  </a:lnTo>
                  <a:lnTo>
                    <a:pt x="74189" y="16337"/>
                  </a:lnTo>
                  <a:lnTo>
                    <a:pt x="78811" y="10546"/>
                  </a:lnTo>
                  <a:lnTo>
                    <a:pt x="78280" y="10121"/>
                  </a:lnTo>
                  <a:close/>
                  <a:moveTo>
                    <a:pt x="17054" y="11608"/>
                  </a:moveTo>
                  <a:lnTo>
                    <a:pt x="16549" y="12033"/>
                  </a:lnTo>
                  <a:lnTo>
                    <a:pt x="21437" y="17611"/>
                  </a:lnTo>
                  <a:lnTo>
                    <a:pt x="21888" y="17240"/>
                  </a:lnTo>
                  <a:lnTo>
                    <a:pt x="17054" y="11608"/>
                  </a:lnTo>
                  <a:close/>
                  <a:moveTo>
                    <a:pt x="80856" y="12246"/>
                  </a:moveTo>
                  <a:lnTo>
                    <a:pt x="75916" y="17797"/>
                  </a:lnTo>
                  <a:lnTo>
                    <a:pt x="76367" y="18169"/>
                  </a:lnTo>
                  <a:lnTo>
                    <a:pt x="81361" y="12697"/>
                  </a:lnTo>
                  <a:lnTo>
                    <a:pt x="80856" y="12246"/>
                  </a:lnTo>
                  <a:close/>
                  <a:moveTo>
                    <a:pt x="14610" y="13866"/>
                  </a:moveTo>
                  <a:cubicBezTo>
                    <a:pt x="14451" y="13999"/>
                    <a:pt x="14291" y="14158"/>
                    <a:pt x="14132" y="14318"/>
                  </a:cubicBezTo>
                  <a:lnTo>
                    <a:pt x="19391" y="19551"/>
                  </a:lnTo>
                  <a:lnTo>
                    <a:pt x="19790" y="19179"/>
                  </a:lnTo>
                  <a:lnTo>
                    <a:pt x="14610" y="13866"/>
                  </a:lnTo>
                  <a:close/>
                  <a:moveTo>
                    <a:pt x="83300" y="14557"/>
                  </a:moveTo>
                  <a:lnTo>
                    <a:pt x="77988" y="19763"/>
                  </a:lnTo>
                  <a:cubicBezTo>
                    <a:pt x="78120" y="19869"/>
                    <a:pt x="78253" y="20029"/>
                    <a:pt x="78386" y="20161"/>
                  </a:cubicBezTo>
                  <a:lnTo>
                    <a:pt x="83752" y="15035"/>
                  </a:lnTo>
                  <a:cubicBezTo>
                    <a:pt x="83592" y="14876"/>
                    <a:pt x="83459" y="14716"/>
                    <a:pt x="83300" y="14557"/>
                  </a:cubicBezTo>
                  <a:close/>
                  <a:moveTo>
                    <a:pt x="12299" y="16257"/>
                  </a:moveTo>
                  <a:lnTo>
                    <a:pt x="11848" y="16762"/>
                  </a:lnTo>
                  <a:lnTo>
                    <a:pt x="17452" y="21622"/>
                  </a:lnTo>
                  <a:cubicBezTo>
                    <a:pt x="17585" y="21490"/>
                    <a:pt x="17691" y="21357"/>
                    <a:pt x="17824" y="21197"/>
                  </a:cubicBezTo>
                  <a:lnTo>
                    <a:pt x="12299" y="16257"/>
                  </a:lnTo>
                  <a:close/>
                  <a:moveTo>
                    <a:pt x="85531" y="17027"/>
                  </a:moveTo>
                  <a:lnTo>
                    <a:pt x="79900" y="21835"/>
                  </a:lnTo>
                  <a:cubicBezTo>
                    <a:pt x="80033" y="21968"/>
                    <a:pt x="80139" y="22127"/>
                    <a:pt x="80272" y="22260"/>
                  </a:cubicBezTo>
                  <a:lnTo>
                    <a:pt x="85983" y="17532"/>
                  </a:lnTo>
                  <a:lnTo>
                    <a:pt x="85531" y="17027"/>
                  </a:lnTo>
                  <a:close/>
                  <a:moveTo>
                    <a:pt x="10148" y="18833"/>
                  </a:moveTo>
                  <a:lnTo>
                    <a:pt x="9749" y="19365"/>
                  </a:lnTo>
                  <a:lnTo>
                    <a:pt x="15673" y="23827"/>
                  </a:lnTo>
                  <a:lnTo>
                    <a:pt x="16018" y="23402"/>
                  </a:lnTo>
                  <a:lnTo>
                    <a:pt x="10148" y="18833"/>
                  </a:lnTo>
                  <a:close/>
                  <a:moveTo>
                    <a:pt x="87630" y="19630"/>
                  </a:moveTo>
                  <a:lnTo>
                    <a:pt x="81680" y="24040"/>
                  </a:lnTo>
                  <a:lnTo>
                    <a:pt x="82025" y="24518"/>
                  </a:lnTo>
                  <a:lnTo>
                    <a:pt x="88028" y="20161"/>
                  </a:lnTo>
                  <a:lnTo>
                    <a:pt x="87630" y="19630"/>
                  </a:lnTo>
                  <a:close/>
                  <a:moveTo>
                    <a:pt x="8182" y="21543"/>
                  </a:moveTo>
                  <a:cubicBezTo>
                    <a:pt x="8076" y="21729"/>
                    <a:pt x="7943" y="21915"/>
                    <a:pt x="7810" y="22101"/>
                  </a:cubicBezTo>
                  <a:lnTo>
                    <a:pt x="14052" y="26165"/>
                  </a:lnTo>
                  <a:lnTo>
                    <a:pt x="14345" y="25686"/>
                  </a:lnTo>
                  <a:lnTo>
                    <a:pt x="8182" y="21543"/>
                  </a:lnTo>
                  <a:close/>
                  <a:moveTo>
                    <a:pt x="89542" y="22366"/>
                  </a:moveTo>
                  <a:lnTo>
                    <a:pt x="83273" y="26377"/>
                  </a:lnTo>
                  <a:cubicBezTo>
                    <a:pt x="83380" y="26536"/>
                    <a:pt x="83486" y="26696"/>
                    <a:pt x="83566" y="26855"/>
                  </a:cubicBezTo>
                  <a:lnTo>
                    <a:pt x="83592" y="26855"/>
                  </a:lnTo>
                  <a:lnTo>
                    <a:pt x="89887" y="22924"/>
                  </a:lnTo>
                  <a:cubicBezTo>
                    <a:pt x="89781" y="22738"/>
                    <a:pt x="89648" y="22552"/>
                    <a:pt x="89542" y="22366"/>
                  </a:cubicBezTo>
                  <a:close/>
                  <a:moveTo>
                    <a:pt x="6429" y="24411"/>
                  </a:moveTo>
                  <a:cubicBezTo>
                    <a:pt x="6296" y="24597"/>
                    <a:pt x="6190" y="24783"/>
                    <a:pt x="6084" y="24969"/>
                  </a:cubicBezTo>
                  <a:lnTo>
                    <a:pt x="12565" y="28582"/>
                  </a:lnTo>
                  <a:cubicBezTo>
                    <a:pt x="12671" y="28422"/>
                    <a:pt x="12751" y="28263"/>
                    <a:pt x="12857" y="28104"/>
                  </a:cubicBezTo>
                  <a:lnTo>
                    <a:pt x="6429" y="24411"/>
                  </a:lnTo>
                  <a:close/>
                  <a:moveTo>
                    <a:pt x="91242" y="25261"/>
                  </a:moveTo>
                  <a:lnTo>
                    <a:pt x="84734" y="28821"/>
                  </a:lnTo>
                  <a:cubicBezTo>
                    <a:pt x="84814" y="28980"/>
                    <a:pt x="84894" y="29140"/>
                    <a:pt x="85000" y="29325"/>
                  </a:cubicBezTo>
                  <a:lnTo>
                    <a:pt x="91561" y="25819"/>
                  </a:lnTo>
                  <a:lnTo>
                    <a:pt x="91242" y="25261"/>
                  </a:lnTo>
                  <a:close/>
                  <a:moveTo>
                    <a:pt x="4862" y="27360"/>
                  </a:moveTo>
                  <a:cubicBezTo>
                    <a:pt x="4756" y="27546"/>
                    <a:pt x="4649" y="27758"/>
                    <a:pt x="4570" y="27971"/>
                  </a:cubicBezTo>
                  <a:lnTo>
                    <a:pt x="11290" y="31132"/>
                  </a:lnTo>
                  <a:cubicBezTo>
                    <a:pt x="11370" y="30946"/>
                    <a:pt x="11449" y="30786"/>
                    <a:pt x="11529" y="30600"/>
                  </a:cubicBezTo>
                  <a:lnTo>
                    <a:pt x="4862" y="27360"/>
                  </a:lnTo>
                  <a:close/>
                  <a:moveTo>
                    <a:pt x="92730" y="28236"/>
                  </a:moveTo>
                  <a:lnTo>
                    <a:pt x="86009" y="31344"/>
                  </a:lnTo>
                  <a:cubicBezTo>
                    <a:pt x="86089" y="31504"/>
                    <a:pt x="86142" y="31690"/>
                    <a:pt x="86222" y="31849"/>
                  </a:cubicBezTo>
                  <a:lnTo>
                    <a:pt x="86248" y="31849"/>
                  </a:lnTo>
                  <a:lnTo>
                    <a:pt x="93022" y="28847"/>
                  </a:lnTo>
                  <a:cubicBezTo>
                    <a:pt x="92942" y="28635"/>
                    <a:pt x="92836" y="28422"/>
                    <a:pt x="92730" y="28236"/>
                  </a:cubicBezTo>
                  <a:close/>
                  <a:moveTo>
                    <a:pt x="3481" y="30415"/>
                  </a:moveTo>
                  <a:lnTo>
                    <a:pt x="3242" y="31052"/>
                  </a:lnTo>
                  <a:lnTo>
                    <a:pt x="10174" y="33735"/>
                  </a:lnTo>
                  <a:cubicBezTo>
                    <a:pt x="10227" y="33549"/>
                    <a:pt x="10307" y="33363"/>
                    <a:pt x="10387" y="33204"/>
                  </a:cubicBezTo>
                  <a:lnTo>
                    <a:pt x="10360" y="33204"/>
                  </a:lnTo>
                  <a:lnTo>
                    <a:pt x="3481" y="30415"/>
                  </a:lnTo>
                  <a:close/>
                  <a:moveTo>
                    <a:pt x="94031" y="31318"/>
                  </a:moveTo>
                  <a:lnTo>
                    <a:pt x="87098" y="33947"/>
                  </a:lnTo>
                  <a:cubicBezTo>
                    <a:pt x="87151" y="34107"/>
                    <a:pt x="87231" y="34293"/>
                    <a:pt x="87284" y="34479"/>
                  </a:cubicBezTo>
                  <a:lnTo>
                    <a:pt x="94270" y="31929"/>
                  </a:lnTo>
                  <a:lnTo>
                    <a:pt x="94031" y="31318"/>
                  </a:lnTo>
                  <a:close/>
                  <a:moveTo>
                    <a:pt x="2338" y="33575"/>
                  </a:moveTo>
                  <a:cubicBezTo>
                    <a:pt x="2285" y="33788"/>
                    <a:pt x="2206" y="34000"/>
                    <a:pt x="2153" y="34213"/>
                  </a:cubicBezTo>
                  <a:lnTo>
                    <a:pt x="9218" y="36418"/>
                  </a:lnTo>
                  <a:cubicBezTo>
                    <a:pt x="9298" y="36232"/>
                    <a:pt x="9351" y="36046"/>
                    <a:pt x="9404" y="35860"/>
                  </a:cubicBezTo>
                  <a:lnTo>
                    <a:pt x="2338" y="33575"/>
                  </a:lnTo>
                  <a:close/>
                  <a:moveTo>
                    <a:pt x="95120" y="34479"/>
                  </a:moveTo>
                  <a:lnTo>
                    <a:pt x="88001" y="36630"/>
                  </a:lnTo>
                  <a:cubicBezTo>
                    <a:pt x="88055" y="36816"/>
                    <a:pt x="88108" y="37002"/>
                    <a:pt x="88161" y="37188"/>
                  </a:cubicBezTo>
                  <a:lnTo>
                    <a:pt x="95306" y="35116"/>
                  </a:lnTo>
                  <a:cubicBezTo>
                    <a:pt x="95226" y="34904"/>
                    <a:pt x="95173" y="34691"/>
                    <a:pt x="95120" y="34479"/>
                  </a:cubicBezTo>
                  <a:close/>
                  <a:moveTo>
                    <a:pt x="1435" y="36789"/>
                  </a:moveTo>
                  <a:lnTo>
                    <a:pt x="1276" y="37454"/>
                  </a:lnTo>
                  <a:lnTo>
                    <a:pt x="8501" y="39154"/>
                  </a:lnTo>
                  <a:cubicBezTo>
                    <a:pt x="8527" y="38968"/>
                    <a:pt x="8581" y="38755"/>
                    <a:pt x="8634" y="38596"/>
                  </a:cubicBezTo>
                  <a:lnTo>
                    <a:pt x="1435" y="36789"/>
                  </a:lnTo>
                  <a:close/>
                  <a:moveTo>
                    <a:pt x="95970" y="37693"/>
                  </a:moveTo>
                  <a:lnTo>
                    <a:pt x="88745" y="39366"/>
                  </a:lnTo>
                  <a:cubicBezTo>
                    <a:pt x="88772" y="39552"/>
                    <a:pt x="88825" y="39738"/>
                    <a:pt x="88851" y="39924"/>
                  </a:cubicBezTo>
                  <a:lnTo>
                    <a:pt x="96103" y="38357"/>
                  </a:lnTo>
                  <a:cubicBezTo>
                    <a:pt x="96076" y="38144"/>
                    <a:pt x="96023" y="37932"/>
                    <a:pt x="95970" y="37693"/>
                  </a:cubicBezTo>
                  <a:close/>
                  <a:moveTo>
                    <a:pt x="745" y="40057"/>
                  </a:moveTo>
                  <a:cubicBezTo>
                    <a:pt x="692" y="40296"/>
                    <a:pt x="665" y="40508"/>
                    <a:pt x="638" y="40721"/>
                  </a:cubicBezTo>
                  <a:lnTo>
                    <a:pt x="7943" y="41916"/>
                  </a:lnTo>
                  <a:cubicBezTo>
                    <a:pt x="7970" y="41757"/>
                    <a:pt x="7996" y="41544"/>
                    <a:pt x="8023" y="41358"/>
                  </a:cubicBezTo>
                  <a:lnTo>
                    <a:pt x="8049" y="41358"/>
                  </a:lnTo>
                  <a:lnTo>
                    <a:pt x="745" y="40057"/>
                  </a:lnTo>
                  <a:close/>
                  <a:moveTo>
                    <a:pt x="96608" y="40986"/>
                  </a:moveTo>
                  <a:lnTo>
                    <a:pt x="89276" y="42155"/>
                  </a:lnTo>
                  <a:cubicBezTo>
                    <a:pt x="89303" y="42341"/>
                    <a:pt x="89330" y="42527"/>
                    <a:pt x="89356" y="42713"/>
                  </a:cubicBezTo>
                  <a:lnTo>
                    <a:pt x="96687" y="41650"/>
                  </a:lnTo>
                  <a:lnTo>
                    <a:pt x="96608" y="40986"/>
                  </a:lnTo>
                  <a:close/>
                  <a:moveTo>
                    <a:pt x="267" y="43377"/>
                  </a:moveTo>
                  <a:cubicBezTo>
                    <a:pt x="240" y="43589"/>
                    <a:pt x="213" y="43828"/>
                    <a:pt x="187" y="44041"/>
                  </a:cubicBezTo>
                  <a:lnTo>
                    <a:pt x="7571" y="44732"/>
                  </a:lnTo>
                  <a:cubicBezTo>
                    <a:pt x="7598" y="44546"/>
                    <a:pt x="7624" y="44360"/>
                    <a:pt x="7651" y="44174"/>
                  </a:cubicBezTo>
                  <a:lnTo>
                    <a:pt x="7624" y="44174"/>
                  </a:lnTo>
                  <a:lnTo>
                    <a:pt x="267" y="43377"/>
                  </a:lnTo>
                  <a:close/>
                  <a:moveTo>
                    <a:pt x="97006" y="44307"/>
                  </a:moveTo>
                  <a:lnTo>
                    <a:pt x="89595" y="44971"/>
                  </a:lnTo>
                  <a:cubicBezTo>
                    <a:pt x="89622" y="45157"/>
                    <a:pt x="89648" y="45343"/>
                    <a:pt x="89648" y="45528"/>
                  </a:cubicBezTo>
                  <a:lnTo>
                    <a:pt x="97059" y="44971"/>
                  </a:lnTo>
                  <a:cubicBezTo>
                    <a:pt x="97059" y="44758"/>
                    <a:pt x="97006" y="44546"/>
                    <a:pt x="97006" y="44307"/>
                  </a:cubicBezTo>
                  <a:close/>
                  <a:moveTo>
                    <a:pt x="28" y="46724"/>
                  </a:moveTo>
                  <a:cubicBezTo>
                    <a:pt x="28" y="46936"/>
                    <a:pt x="1" y="47175"/>
                    <a:pt x="1" y="47388"/>
                  </a:cubicBezTo>
                  <a:lnTo>
                    <a:pt x="7412" y="47574"/>
                  </a:lnTo>
                  <a:cubicBezTo>
                    <a:pt x="7412" y="47388"/>
                    <a:pt x="7438" y="47175"/>
                    <a:pt x="7438" y="46989"/>
                  </a:cubicBezTo>
                  <a:lnTo>
                    <a:pt x="28" y="46724"/>
                  </a:lnTo>
                  <a:close/>
                  <a:moveTo>
                    <a:pt x="97192" y="47653"/>
                  </a:moveTo>
                  <a:lnTo>
                    <a:pt x="89781" y="47786"/>
                  </a:lnTo>
                  <a:cubicBezTo>
                    <a:pt x="89755" y="47972"/>
                    <a:pt x="89755" y="48185"/>
                    <a:pt x="89781" y="48371"/>
                  </a:cubicBezTo>
                  <a:lnTo>
                    <a:pt x="97192" y="48318"/>
                  </a:lnTo>
                  <a:lnTo>
                    <a:pt x="97192" y="47653"/>
                  </a:lnTo>
                  <a:close/>
                  <a:moveTo>
                    <a:pt x="89781" y="48583"/>
                  </a:moveTo>
                  <a:lnTo>
                    <a:pt x="89781" y="49141"/>
                  </a:lnTo>
                  <a:lnTo>
                    <a:pt x="97192" y="49247"/>
                  </a:lnTo>
                  <a:lnTo>
                    <a:pt x="97192" y="48583"/>
                  </a:lnTo>
                  <a:close/>
                  <a:moveTo>
                    <a:pt x="7412" y="49832"/>
                  </a:moveTo>
                  <a:lnTo>
                    <a:pt x="1" y="50044"/>
                  </a:lnTo>
                  <a:cubicBezTo>
                    <a:pt x="1" y="50257"/>
                    <a:pt x="1" y="50496"/>
                    <a:pt x="28" y="50708"/>
                  </a:cubicBezTo>
                  <a:lnTo>
                    <a:pt x="7438" y="50389"/>
                  </a:lnTo>
                  <a:lnTo>
                    <a:pt x="7412" y="49832"/>
                  </a:lnTo>
                  <a:close/>
                  <a:moveTo>
                    <a:pt x="89675" y="51425"/>
                  </a:moveTo>
                  <a:cubicBezTo>
                    <a:pt x="89648" y="51611"/>
                    <a:pt x="89648" y="51797"/>
                    <a:pt x="89622" y="51983"/>
                  </a:cubicBezTo>
                  <a:lnTo>
                    <a:pt x="97033" y="52594"/>
                  </a:lnTo>
                  <a:cubicBezTo>
                    <a:pt x="97033" y="52355"/>
                    <a:pt x="97059" y="52142"/>
                    <a:pt x="97086" y="51930"/>
                  </a:cubicBezTo>
                  <a:lnTo>
                    <a:pt x="89675" y="51425"/>
                  </a:lnTo>
                  <a:close/>
                  <a:moveTo>
                    <a:pt x="7598" y="52674"/>
                  </a:moveTo>
                  <a:lnTo>
                    <a:pt x="213" y="53391"/>
                  </a:lnTo>
                  <a:cubicBezTo>
                    <a:pt x="240" y="53603"/>
                    <a:pt x="267" y="53816"/>
                    <a:pt x="293" y="54055"/>
                  </a:cubicBezTo>
                  <a:lnTo>
                    <a:pt x="7651" y="53232"/>
                  </a:lnTo>
                  <a:lnTo>
                    <a:pt x="7598" y="52674"/>
                  </a:lnTo>
                  <a:close/>
                  <a:moveTo>
                    <a:pt x="89409" y="54241"/>
                  </a:moveTo>
                  <a:cubicBezTo>
                    <a:pt x="89356" y="54427"/>
                    <a:pt x="89330" y="54613"/>
                    <a:pt x="89330" y="54799"/>
                  </a:cubicBezTo>
                  <a:lnTo>
                    <a:pt x="96661" y="55914"/>
                  </a:lnTo>
                  <a:cubicBezTo>
                    <a:pt x="96687" y="55675"/>
                    <a:pt x="96714" y="55463"/>
                    <a:pt x="96740" y="55250"/>
                  </a:cubicBezTo>
                  <a:lnTo>
                    <a:pt x="89409" y="54241"/>
                  </a:lnTo>
                  <a:close/>
                  <a:moveTo>
                    <a:pt x="7970" y="55463"/>
                  </a:moveTo>
                  <a:lnTo>
                    <a:pt x="665" y="56711"/>
                  </a:lnTo>
                  <a:cubicBezTo>
                    <a:pt x="718" y="56924"/>
                    <a:pt x="745" y="57136"/>
                    <a:pt x="798" y="57375"/>
                  </a:cubicBezTo>
                  <a:lnTo>
                    <a:pt x="8102" y="56047"/>
                  </a:lnTo>
                  <a:cubicBezTo>
                    <a:pt x="8049" y="55835"/>
                    <a:pt x="7996" y="55649"/>
                    <a:pt x="7970" y="55463"/>
                  </a:cubicBezTo>
                  <a:close/>
                  <a:moveTo>
                    <a:pt x="88905" y="57030"/>
                  </a:moveTo>
                  <a:cubicBezTo>
                    <a:pt x="88854" y="57208"/>
                    <a:pt x="88827" y="57385"/>
                    <a:pt x="88779" y="57563"/>
                  </a:cubicBezTo>
                  <a:lnTo>
                    <a:pt x="88779" y="57563"/>
                  </a:lnTo>
                  <a:lnTo>
                    <a:pt x="88772" y="57561"/>
                  </a:lnTo>
                  <a:lnTo>
                    <a:pt x="88772" y="57588"/>
                  </a:lnTo>
                  <a:cubicBezTo>
                    <a:pt x="88774" y="57579"/>
                    <a:pt x="88776" y="57571"/>
                    <a:pt x="88779" y="57563"/>
                  </a:cubicBezTo>
                  <a:lnTo>
                    <a:pt x="88779" y="57563"/>
                  </a:lnTo>
                  <a:lnTo>
                    <a:pt x="96023" y="59208"/>
                  </a:lnTo>
                  <a:cubicBezTo>
                    <a:pt x="96076" y="58996"/>
                    <a:pt x="96130" y="58757"/>
                    <a:pt x="96156" y="58544"/>
                  </a:cubicBezTo>
                  <a:lnTo>
                    <a:pt x="88905" y="57030"/>
                  </a:lnTo>
                  <a:close/>
                  <a:moveTo>
                    <a:pt x="8554" y="58252"/>
                  </a:moveTo>
                  <a:lnTo>
                    <a:pt x="1329" y="59978"/>
                  </a:lnTo>
                  <a:lnTo>
                    <a:pt x="1488" y="60642"/>
                  </a:lnTo>
                  <a:lnTo>
                    <a:pt x="8687" y="58810"/>
                  </a:lnTo>
                  <a:cubicBezTo>
                    <a:pt x="8634" y="58624"/>
                    <a:pt x="8581" y="58438"/>
                    <a:pt x="8554" y="58252"/>
                  </a:cubicBezTo>
                  <a:close/>
                  <a:moveTo>
                    <a:pt x="88241" y="59766"/>
                  </a:moveTo>
                  <a:cubicBezTo>
                    <a:pt x="88161" y="59978"/>
                    <a:pt x="88134" y="60138"/>
                    <a:pt x="88081" y="60324"/>
                  </a:cubicBezTo>
                  <a:lnTo>
                    <a:pt x="95173" y="62449"/>
                  </a:lnTo>
                  <a:cubicBezTo>
                    <a:pt x="95253" y="62236"/>
                    <a:pt x="95306" y="62024"/>
                    <a:pt x="95359" y="61785"/>
                  </a:cubicBezTo>
                  <a:lnTo>
                    <a:pt x="88241" y="59766"/>
                  </a:lnTo>
                  <a:close/>
                  <a:moveTo>
                    <a:pt x="9298" y="60988"/>
                  </a:moveTo>
                  <a:lnTo>
                    <a:pt x="2232" y="63192"/>
                  </a:lnTo>
                  <a:cubicBezTo>
                    <a:pt x="2285" y="63405"/>
                    <a:pt x="2365" y="63644"/>
                    <a:pt x="2418" y="63856"/>
                  </a:cubicBezTo>
                  <a:lnTo>
                    <a:pt x="9484" y="61519"/>
                  </a:lnTo>
                  <a:cubicBezTo>
                    <a:pt x="9404" y="61333"/>
                    <a:pt x="9351" y="61147"/>
                    <a:pt x="9298" y="60988"/>
                  </a:cubicBezTo>
                  <a:close/>
                  <a:moveTo>
                    <a:pt x="87391" y="62475"/>
                  </a:moveTo>
                  <a:cubicBezTo>
                    <a:pt x="87311" y="62661"/>
                    <a:pt x="87231" y="62847"/>
                    <a:pt x="87178" y="63006"/>
                  </a:cubicBezTo>
                  <a:lnTo>
                    <a:pt x="94111" y="65610"/>
                  </a:lnTo>
                  <a:lnTo>
                    <a:pt x="94350" y="64972"/>
                  </a:lnTo>
                  <a:lnTo>
                    <a:pt x="87391" y="62475"/>
                  </a:lnTo>
                  <a:close/>
                  <a:moveTo>
                    <a:pt x="10254" y="63671"/>
                  </a:moveTo>
                  <a:lnTo>
                    <a:pt x="3348" y="66380"/>
                  </a:lnTo>
                  <a:cubicBezTo>
                    <a:pt x="3427" y="66592"/>
                    <a:pt x="3507" y="66778"/>
                    <a:pt x="3587" y="66991"/>
                  </a:cubicBezTo>
                  <a:lnTo>
                    <a:pt x="10466" y="64175"/>
                  </a:lnTo>
                  <a:lnTo>
                    <a:pt x="10254" y="63671"/>
                  </a:lnTo>
                  <a:close/>
                  <a:moveTo>
                    <a:pt x="86301" y="65105"/>
                  </a:moveTo>
                  <a:cubicBezTo>
                    <a:pt x="86250" y="65283"/>
                    <a:pt x="86175" y="65462"/>
                    <a:pt x="86099" y="65640"/>
                  </a:cubicBezTo>
                  <a:lnTo>
                    <a:pt x="86099" y="65640"/>
                  </a:lnTo>
                  <a:lnTo>
                    <a:pt x="86089" y="65636"/>
                  </a:lnTo>
                  <a:lnTo>
                    <a:pt x="86089" y="65663"/>
                  </a:lnTo>
                  <a:cubicBezTo>
                    <a:pt x="86092" y="65655"/>
                    <a:pt x="86095" y="65648"/>
                    <a:pt x="86099" y="65640"/>
                  </a:cubicBezTo>
                  <a:lnTo>
                    <a:pt x="86099" y="65640"/>
                  </a:lnTo>
                  <a:lnTo>
                    <a:pt x="92836" y="68717"/>
                  </a:lnTo>
                  <a:cubicBezTo>
                    <a:pt x="92915" y="68505"/>
                    <a:pt x="93022" y="68319"/>
                    <a:pt x="93101" y="68106"/>
                  </a:cubicBezTo>
                  <a:lnTo>
                    <a:pt x="86301" y="65105"/>
                  </a:lnTo>
                  <a:close/>
                  <a:moveTo>
                    <a:pt x="11370" y="66247"/>
                  </a:moveTo>
                  <a:lnTo>
                    <a:pt x="4676" y="69435"/>
                  </a:lnTo>
                  <a:lnTo>
                    <a:pt x="4968" y="70045"/>
                  </a:lnTo>
                  <a:lnTo>
                    <a:pt x="11635" y="66752"/>
                  </a:lnTo>
                  <a:cubicBezTo>
                    <a:pt x="11529" y="66592"/>
                    <a:pt x="11449" y="66406"/>
                    <a:pt x="11370" y="66247"/>
                  </a:cubicBezTo>
                  <a:close/>
                  <a:moveTo>
                    <a:pt x="85080" y="67681"/>
                  </a:moveTo>
                  <a:lnTo>
                    <a:pt x="84814" y="68186"/>
                  </a:lnTo>
                  <a:lnTo>
                    <a:pt x="91348" y="71719"/>
                  </a:lnTo>
                  <a:lnTo>
                    <a:pt x="91640" y="71135"/>
                  </a:lnTo>
                  <a:lnTo>
                    <a:pt x="85080" y="67681"/>
                  </a:lnTo>
                  <a:close/>
                  <a:moveTo>
                    <a:pt x="12671" y="68744"/>
                  </a:moveTo>
                  <a:lnTo>
                    <a:pt x="12671" y="68770"/>
                  </a:lnTo>
                  <a:lnTo>
                    <a:pt x="6217" y="72383"/>
                  </a:lnTo>
                  <a:cubicBezTo>
                    <a:pt x="6323" y="72595"/>
                    <a:pt x="6429" y="72781"/>
                    <a:pt x="6535" y="72967"/>
                  </a:cubicBezTo>
                  <a:lnTo>
                    <a:pt x="12963" y="69249"/>
                  </a:lnTo>
                  <a:cubicBezTo>
                    <a:pt x="12857" y="69089"/>
                    <a:pt x="12777" y="68930"/>
                    <a:pt x="12671" y="68744"/>
                  </a:cubicBezTo>
                  <a:close/>
                  <a:moveTo>
                    <a:pt x="83698" y="70152"/>
                  </a:moveTo>
                  <a:lnTo>
                    <a:pt x="83380" y="70630"/>
                  </a:lnTo>
                  <a:lnTo>
                    <a:pt x="89648" y="74614"/>
                  </a:lnTo>
                  <a:cubicBezTo>
                    <a:pt x="89781" y="74428"/>
                    <a:pt x="89887" y="74242"/>
                    <a:pt x="89994" y="74056"/>
                  </a:cubicBezTo>
                  <a:lnTo>
                    <a:pt x="83698" y="70152"/>
                  </a:lnTo>
                  <a:close/>
                  <a:moveTo>
                    <a:pt x="14132" y="71161"/>
                  </a:moveTo>
                  <a:lnTo>
                    <a:pt x="7943" y="75252"/>
                  </a:lnTo>
                  <a:cubicBezTo>
                    <a:pt x="8076" y="75438"/>
                    <a:pt x="8182" y="75624"/>
                    <a:pt x="8315" y="75810"/>
                  </a:cubicBezTo>
                  <a:lnTo>
                    <a:pt x="14451" y="71639"/>
                  </a:lnTo>
                  <a:cubicBezTo>
                    <a:pt x="14345" y="71480"/>
                    <a:pt x="14238" y="71320"/>
                    <a:pt x="14132" y="71161"/>
                  </a:cubicBezTo>
                  <a:close/>
                  <a:moveTo>
                    <a:pt x="82131" y="72489"/>
                  </a:moveTo>
                  <a:lnTo>
                    <a:pt x="81786" y="72967"/>
                  </a:lnTo>
                  <a:lnTo>
                    <a:pt x="87762" y="77350"/>
                  </a:lnTo>
                  <a:lnTo>
                    <a:pt x="88161" y="76819"/>
                  </a:lnTo>
                  <a:lnTo>
                    <a:pt x="82131" y="72489"/>
                  </a:lnTo>
                  <a:close/>
                  <a:moveTo>
                    <a:pt x="15779" y="73472"/>
                  </a:moveTo>
                  <a:lnTo>
                    <a:pt x="9882" y="77961"/>
                  </a:lnTo>
                  <a:cubicBezTo>
                    <a:pt x="10015" y="78147"/>
                    <a:pt x="10148" y="78333"/>
                    <a:pt x="10281" y="78492"/>
                  </a:cubicBezTo>
                  <a:lnTo>
                    <a:pt x="16124" y="73924"/>
                  </a:lnTo>
                  <a:lnTo>
                    <a:pt x="15779" y="73472"/>
                  </a:lnTo>
                  <a:close/>
                  <a:moveTo>
                    <a:pt x="80378" y="74747"/>
                  </a:moveTo>
                  <a:lnTo>
                    <a:pt x="80033" y="75199"/>
                  </a:lnTo>
                  <a:lnTo>
                    <a:pt x="85664" y="80006"/>
                  </a:lnTo>
                  <a:cubicBezTo>
                    <a:pt x="85823" y="79820"/>
                    <a:pt x="85956" y="79661"/>
                    <a:pt x="86089" y="79475"/>
                  </a:cubicBezTo>
                  <a:lnTo>
                    <a:pt x="80378" y="74747"/>
                  </a:lnTo>
                  <a:close/>
                  <a:moveTo>
                    <a:pt x="17585" y="75677"/>
                  </a:moveTo>
                  <a:lnTo>
                    <a:pt x="11981" y="80564"/>
                  </a:lnTo>
                  <a:lnTo>
                    <a:pt x="12432" y="81069"/>
                  </a:lnTo>
                  <a:lnTo>
                    <a:pt x="17957" y="76102"/>
                  </a:lnTo>
                  <a:cubicBezTo>
                    <a:pt x="17824" y="75969"/>
                    <a:pt x="17691" y="75810"/>
                    <a:pt x="17585" y="75677"/>
                  </a:cubicBezTo>
                  <a:close/>
                  <a:moveTo>
                    <a:pt x="78492" y="76872"/>
                  </a:moveTo>
                  <a:lnTo>
                    <a:pt x="78120" y="77297"/>
                  </a:lnTo>
                  <a:lnTo>
                    <a:pt x="83433" y="82450"/>
                  </a:lnTo>
                  <a:cubicBezTo>
                    <a:pt x="83566" y="82291"/>
                    <a:pt x="83725" y="82131"/>
                    <a:pt x="83884" y="81972"/>
                  </a:cubicBezTo>
                  <a:lnTo>
                    <a:pt x="78492" y="76872"/>
                  </a:lnTo>
                  <a:close/>
                  <a:moveTo>
                    <a:pt x="19524" y="77749"/>
                  </a:moveTo>
                  <a:lnTo>
                    <a:pt x="14291" y="83008"/>
                  </a:lnTo>
                  <a:lnTo>
                    <a:pt x="14743" y="83459"/>
                  </a:lnTo>
                  <a:lnTo>
                    <a:pt x="19923" y="78147"/>
                  </a:lnTo>
                  <a:lnTo>
                    <a:pt x="19524" y="77749"/>
                  </a:lnTo>
                  <a:close/>
                  <a:moveTo>
                    <a:pt x="76473" y="78864"/>
                  </a:moveTo>
                  <a:lnTo>
                    <a:pt x="76048" y="79263"/>
                  </a:lnTo>
                  <a:lnTo>
                    <a:pt x="81016" y="84788"/>
                  </a:lnTo>
                  <a:lnTo>
                    <a:pt x="81494" y="84336"/>
                  </a:lnTo>
                  <a:lnTo>
                    <a:pt x="76473" y="78864"/>
                  </a:lnTo>
                  <a:close/>
                  <a:moveTo>
                    <a:pt x="21596" y="79688"/>
                  </a:moveTo>
                  <a:lnTo>
                    <a:pt x="16735" y="85292"/>
                  </a:lnTo>
                  <a:lnTo>
                    <a:pt x="17240" y="85717"/>
                  </a:lnTo>
                  <a:lnTo>
                    <a:pt x="22021" y="80059"/>
                  </a:lnTo>
                  <a:lnTo>
                    <a:pt x="21596" y="79688"/>
                  </a:lnTo>
                  <a:close/>
                  <a:moveTo>
                    <a:pt x="74322" y="80724"/>
                  </a:moveTo>
                  <a:lnTo>
                    <a:pt x="73897" y="81069"/>
                  </a:lnTo>
                  <a:lnTo>
                    <a:pt x="78466" y="86913"/>
                  </a:lnTo>
                  <a:lnTo>
                    <a:pt x="78970" y="86514"/>
                  </a:lnTo>
                  <a:lnTo>
                    <a:pt x="74322" y="80724"/>
                  </a:lnTo>
                  <a:close/>
                  <a:moveTo>
                    <a:pt x="23801" y="81467"/>
                  </a:moveTo>
                  <a:lnTo>
                    <a:pt x="19312" y="87391"/>
                  </a:lnTo>
                  <a:lnTo>
                    <a:pt x="19843" y="87789"/>
                  </a:lnTo>
                  <a:lnTo>
                    <a:pt x="24252" y="81813"/>
                  </a:lnTo>
                  <a:lnTo>
                    <a:pt x="23801" y="81467"/>
                  </a:lnTo>
                  <a:close/>
                  <a:moveTo>
                    <a:pt x="72064" y="82424"/>
                  </a:moveTo>
                  <a:cubicBezTo>
                    <a:pt x="71905" y="82530"/>
                    <a:pt x="71772" y="82636"/>
                    <a:pt x="71613" y="82742"/>
                  </a:cubicBezTo>
                  <a:lnTo>
                    <a:pt x="75756" y="88905"/>
                  </a:lnTo>
                  <a:lnTo>
                    <a:pt x="76314" y="88506"/>
                  </a:lnTo>
                  <a:lnTo>
                    <a:pt x="72064" y="82424"/>
                  </a:lnTo>
                  <a:close/>
                  <a:moveTo>
                    <a:pt x="26112" y="83088"/>
                  </a:moveTo>
                  <a:lnTo>
                    <a:pt x="26112" y="83114"/>
                  </a:lnTo>
                  <a:lnTo>
                    <a:pt x="22074" y="89330"/>
                  </a:lnTo>
                  <a:cubicBezTo>
                    <a:pt x="22260" y="89436"/>
                    <a:pt x="22446" y="89569"/>
                    <a:pt x="22632" y="89675"/>
                  </a:cubicBezTo>
                  <a:lnTo>
                    <a:pt x="26590" y="83406"/>
                  </a:lnTo>
                  <a:cubicBezTo>
                    <a:pt x="26430" y="83300"/>
                    <a:pt x="26271" y="83194"/>
                    <a:pt x="26112" y="83088"/>
                  </a:cubicBezTo>
                  <a:close/>
                  <a:moveTo>
                    <a:pt x="69700" y="83964"/>
                  </a:moveTo>
                  <a:cubicBezTo>
                    <a:pt x="69514" y="84044"/>
                    <a:pt x="69355" y="84150"/>
                    <a:pt x="69195" y="84256"/>
                  </a:cubicBezTo>
                  <a:lnTo>
                    <a:pt x="72941" y="90658"/>
                  </a:lnTo>
                  <a:lnTo>
                    <a:pt x="73499" y="90313"/>
                  </a:lnTo>
                  <a:lnTo>
                    <a:pt x="69700" y="83964"/>
                  </a:lnTo>
                  <a:close/>
                  <a:moveTo>
                    <a:pt x="28555" y="84575"/>
                  </a:moveTo>
                  <a:lnTo>
                    <a:pt x="24943" y="91056"/>
                  </a:lnTo>
                  <a:lnTo>
                    <a:pt x="25527" y="91375"/>
                  </a:lnTo>
                  <a:lnTo>
                    <a:pt x="29060" y="84867"/>
                  </a:lnTo>
                  <a:lnTo>
                    <a:pt x="28555" y="84575"/>
                  </a:lnTo>
                  <a:close/>
                  <a:moveTo>
                    <a:pt x="67203" y="85319"/>
                  </a:moveTo>
                  <a:lnTo>
                    <a:pt x="66699" y="85584"/>
                  </a:lnTo>
                  <a:lnTo>
                    <a:pt x="69966" y="92225"/>
                  </a:lnTo>
                  <a:lnTo>
                    <a:pt x="70577" y="91933"/>
                  </a:lnTo>
                  <a:lnTo>
                    <a:pt x="67203" y="85319"/>
                  </a:lnTo>
                  <a:close/>
                  <a:moveTo>
                    <a:pt x="31079" y="85877"/>
                  </a:moveTo>
                  <a:lnTo>
                    <a:pt x="27918" y="92597"/>
                  </a:lnTo>
                  <a:lnTo>
                    <a:pt x="28529" y="92863"/>
                  </a:lnTo>
                  <a:lnTo>
                    <a:pt x="31610" y="86116"/>
                  </a:lnTo>
                  <a:lnTo>
                    <a:pt x="31079" y="85877"/>
                  </a:lnTo>
                  <a:close/>
                  <a:moveTo>
                    <a:pt x="64653" y="86514"/>
                  </a:moveTo>
                  <a:lnTo>
                    <a:pt x="64122" y="86727"/>
                  </a:lnTo>
                  <a:lnTo>
                    <a:pt x="66911" y="93606"/>
                  </a:lnTo>
                  <a:cubicBezTo>
                    <a:pt x="67124" y="93527"/>
                    <a:pt x="67336" y="93420"/>
                    <a:pt x="67549" y="93341"/>
                  </a:cubicBezTo>
                  <a:lnTo>
                    <a:pt x="64653" y="86514"/>
                  </a:lnTo>
                  <a:close/>
                  <a:moveTo>
                    <a:pt x="33682" y="86992"/>
                  </a:moveTo>
                  <a:lnTo>
                    <a:pt x="30999" y="93898"/>
                  </a:lnTo>
                  <a:lnTo>
                    <a:pt x="31610" y="94137"/>
                  </a:lnTo>
                  <a:lnTo>
                    <a:pt x="34213" y="87178"/>
                  </a:lnTo>
                  <a:lnTo>
                    <a:pt x="33682" y="86992"/>
                  </a:lnTo>
                  <a:close/>
                  <a:moveTo>
                    <a:pt x="61997" y="87523"/>
                  </a:moveTo>
                  <a:lnTo>
                    <a:pt x="61466" y="87709"/>
                  </a:lnTo>
                  <a:lnTo>
                    <a:pt x="63803" y="94748"/>
                  </a:lnTo>
                  <a:lnTo>
                    <a:pt x="64414" y="94536"/>
                  </a:lnTo>
                  <a:lnTo>
                    <a:pt x="61997" y="87523"/>
                  </a:lnTo>
                  <a:close/>
                  <a:moveTo>
                    <a:pt x="36365" y="87922"/>
                  </a:moveTo>
                  <a:lnTo>
                    <a:pt x="34160" y="95014"/>
                  </a:lnTo>
                  <a:cubicBezTo>
                    <a:pt x="34372" y="95094"/>
                    <a:pt x="34585" y="95147"/>
                    <a:pt x="34797" y="95200"/>
                  </a:cubicBezTo>
                  <a:lnTo>
                    <a:pt x="36922" y="88081"/>
                  </a:lnTo>
                  <a:lnTo>
                    <a:pt x="36365" y="87922"/>
                  </a:lnTo>
                  <a:close/>
                  <a:moveTo>
                    <a:pt x="59288" y="88347"/>
                  </a:moveTo>
                  <a:lnTo>
                    <a:pt x="58757" y="88506"/>
                  </a:lnTo>
                  <a:lnTo>
                    <a:pt x="60563" y="95678"/>
                  </a:lnTo>
                  <a:lnTo>
                    <a:pt x="61227" y="95519"/>
                  </a:lnTo>
                  <a:lnTo>
                    <a:pt x="59288" y="88347"/>
                  </a:lnTo>
                  <a:close/>
                  <a:moveTo>
                    <a:pt x="39100" y="88666"/>
                  </a:moveTo>
                  <a:lnTo>
                    <a:pt x="37374" y="95891"/>
                  </a:lnTo>
                  <a:lnTo>
                    <a:pt x="38038" y="96023"/>
                  </a:lnTo>
                  <a:lnTo>
                    <a:pt x="39632" y="88798"/>
                  </a:lnTo>
                  <a:lnTo>
                    <a:pt x="39100" y="88666"/>
                  </a:lnTo>
                  <a:close/>
                  <a:moveTo>
                    <a:pt x="56525" y="88984"/>
                  </a:moveTo>
                  <a:lnTo>
                    <a:pt x="55994" y="89091"/>
                  </a:lnTo>
                  <a:lnTo>
                    <a:pt x="57296" y="96395"/>
                  </a:lnTo>
                  <a:lnTo>
                    <a:pt x="57960" y="96262"/>
                  </a:lnTo>
                  <a:lnTo>
                    <a:pt x="56525" y="88984"/>
                  </a:lnTo>
                  <a:close/>
                  <a:moveTo>
                    <a:pt x="41863" y="89223"/>
                  </a:moveTo>
                  <a:lnTo>
                    <a:pt x="40668" y="96528"/>
                  </a:lnTo>
                  <a:lnTo>
                    <a:pt x="41332" y="96634"/>
                  </a:lnTo>
                  <a:lnTo>
                    <a:pt x="42421" y="89303"/>
                  </a:lnTo>
                  <a:lnTo>
                    <a:pt x="41863" y="89223"/>
                  </a:lnTo>
                  <a:close/>
                  <a:moveTo>
                    <a:pt x="53736" y="89436"/>
                  </a:moveTo>
                  <a:lnTo>
                    <a:pt x="53178" y="89516"/>
                  </a:lnTo>
                  <a:lnTo>
                    <a:pt x="53975" y="96900"/>
                  </a:lnTo>
                  <a:lnTo>
                    <a:pt x="54639" y="96820"/>
                  </a:lnTo>
                  <a:lnTo>
                    <a:pt x="53736" y="89436"/>
                  </a:lnTo>
                  <a:close/>
                  <a:moveTo>
                    <a:pt x="44679" y="89569"/>
                  </a:moveTo>
                  <a:lnTo>
                    <a:pt x="43988" y="96953"/>
                  </a:lnTo>
                  <a:lnTo>
                    <a:pt x="44652" y="97006"/>
                  </a:lnTo>
                  <a:lnTo>
                    <a:pt x="45236" y="89622"/>
                  </a:lnTo>
                  <a:lnTo>
                    <a:pt x="44679" y="89569"/>
                  </a:lnTo>
                  <a:close/>
                  <a:moveTo>
                    <a:pt x="50921" y="89702"/>
                  </a:moveTo>
                  <a:lnTo>
                    <a:pt x="50336" y="89728"/>
                  </a:lnTo>
                  <a:lnTo>
                    <a:pt x="50682" y="97139"/>
                  </a:lnTo>
                  <a:lnTo>
                    <a:pt x="51346" y="97112"/>
                  </a:lnTo>
                  <a:lnTo>
                    <a:pt x="50921" y="89702"/>
                  </a:lnTo>
                  <a:close/>
                  <a:moveTo>
                    <a:pt x="47494" y="89755"/>
                  </a:moveTo>
                  <a:lnTo>
                    <a:pt x="47308" y="97166"/>
                  </a:lnTo>
                  <a:lnTo>
                    <a:pt x="47972" y="97166"/>
                  </a:lnTo>
                  <a:lnTo>
                    <a:pt x="48079" y="89755"/>
                  </a:lnTo>
                  <a:close/>
                </a:path>
              </a:pathLst>
            </a:custGeom>
            <a:solidFill>
              <a:schemeClr val="lt1"/>
            </a:solidFill>
            <a:ln w="0">
              <a:noFill/>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000000"/>
                </a:solidFill>
                <a:latin typeface="Arial"/>
              </a:endParaRPr>
            </a:p>
          </p:txBody>
        </p:sp>
        <p:sp>
          <p:nvSpPr>
            <p:cNvPr id="253" name="Google Shape;272;p22"/>
            <p:cNvSpPr/>
            <p:nvPr/>
          </p:nvSpPr>
          <p:spPr>
            <a:xfrm>
              <a:off x="3799440" y="4660200"/>
              <a:ext cx="1545120" cy="350280"/>
            </a:xfrm>
            <a:custGeom>
              <a:avLst/>
              <a:gdLst>
                <a:gd name="textAreaLeft" fmla="*/ 0 w 1545120"/>
                <a:gd name="textAreaRight" fmla="*/ 1545480 w 1545120"/>
                <a:gd name="textAreaTop" fmla="*/ 0 h 350280"/>
                <a:gd name="textAreaBottom" fmla="*/ 350640 h 350280"/>
              </a:gdLst>
              <a:ahLst/>
              <a:rect l="textAreaLeft" t="textAreaTop" r="textAreaRight" b="textAreaBottom"/>
              <a:pathLst>
                <a:path w="61812" h="14026">
                  <a:moveTo>
                    <a:pt x="7040" y="0"/>
                  </a:moveTo>
                  <a:cubicBezTo>
                    <a:pt x="6987" y="532"/>
                    <a:pt x="6934" y="1036"/>
                    <a:pt x="6907" y="1541"/>
                  </a:cubicBezTo>
                  <a:cubicBezTo>
                    <a:pt x="6695" y="4410"/>
                    <a:pt x="4410" y="6721"/>
                    <a:pt x="1515" y="6907"/>
                  </a:cubicBezTo>
                  <a:cubicBezTo>
                    <a:pt x="1010" y="6933"/>
                    <a:pt x="506" y="6986"/>
                    <a:pt x="1" y="7013"/>
                  </a:cubicBezTo>
                  <a:cubicBezTo>
                    <a:pt x="506" y="7066"/>
                    <a:pt x="1010" y="7119"/>
                    <a:pt x="1515" y="7146"/>
                  </a:cubicBezTo>
                  <a:cubicBezTo>
                    <a:pt x="4410" y="7332"/>
                    <a:pt x="6695" y="9642"/>
                    <a:pt x="6907" y="12511"/>
                  </a:cubicBezTo>
                  <a:cubicBezTo>
                    <a:pt x="6934" y="13016"/>
                    <a:pt x="6960" y="13521"/>
                    <a:pt x="7013" y="14025"/>
                  </a:cubicBezTo>
                  <a:cubicBezTo>
                    <a:pt x="7066" y="13521"/>
                    <a:pt x="7120" y="13016"/>
                    <a:pt x="7146" y="12511"/>
                  </a:cubicBezTo>
                  <a:cubicBezTo>
                    <a:pt x="7359" y="9642"/>
                    <a:pt x="9643" y="7332"/>
                    <a:pt x="12538" y="7146"/>
                  </a:cubicBezTo>
                  <a:cubicBezTo>
                    <a:pt x="13043" y="7119"/>
                    <a:pt x="13548" y="7066"/>
                    <a:pt x="14052" y="7013"/>
                  </a:cubicBezTo>
                  <a:cubicBezTo>
                    <a:pt x="13548" y="6986"/>
                    <a:pt x="13043" y="6933"/>
                    <a:pt x="12538" y="6907"/>
                  </a:cubicBezTo>
                  <a:cubicBezTo>
                    <a:pt x="9643" y="6694"/>
                    <a:pt x="7359" y="4410"/>
                    <a:pt x="7173" y="1541"/>
                  </a:cubicBezTo>
                  <a:cubicBezTo>
                    <a:pt x="7120" y="1036"/>
                    <a:pt x="7066" y="532"/>
                    <a:pt x="7040" y="0"/>
                  </a:cubicBezTo>
                  <a:close/>
                  <a:moveTo>
                    <a:pt x="30893" y="0"/>
                  </a:moveTo>
                  <a:cubicBezTo>
                    <a:pt x="30840" y="532"/>
                    <a:pt x="30813" y="1036"/>
                    <a:pt x="30787" y="1541"/>
                  </a:cubicBezTo>
                  <a:cubicBezTo>
                    <a:pt x="30574" y="4410"/>
                    <a:pt x="28263" y="6694"/>
                    <a:pt x="25394" y="6880"/>
                  </a:cubicBezTo>
                  <a:cubicBezTo>
                    <a:pt x="24890" y="6933"/>
                    <a:pt x="24385" y="6986"/>
                    <a:pt x="23880" y="7013"/>
                  </a:cubicBezTo>
                  <a:cubicBezTo>
                    <a:pt x="24385" y="7066"/>
                    <a:pt x="24890" y="7119"/>
                    <a:pt x="25394" y="7146"/>
                  </a:cubicBezTo>
                  <a:cubicBezTo>
                    <a:pt x="28290" y="7332"/>
                    <a:pt x="30574" y="9642"/>
                    <a:pt x="30787" y="12511"/>
                  </a:cubicBezTo>
                  <a:cubicBezTo>
                    <a:pt x="30813" y="13016"/>
                    <a:pt x="30866" y="13521"/>
                    <a:pt x="30893" y="14025"/>
                  </a:cubicBezTo>
                  <a:cubicBezTo>
                    <a:pt x="30946" y="13521"/>
                    <a:pt x="30999" y="13016"/>
                    <a:pt x="31026" y="12511"/>
                  </a:cubicBezTo>
                  <a:cubicBezTo>
                    <a:pt x="31238" y="9642"/>
                    <a:pt x="33522" y="7332"/>
                    <a:pt x="36418" y="7146"/>
                  </a:cubicBezTo>
                  <a:cubicBezTo>
                    <a:pt x="36922" y="7119"/>
                    <a:pt x="37427" y="7066"/>
                    <a:pt x="37932" y="7013"/>
                  </a:cubicBezTo>
                  <a:cubicBezTo>
                    <a:pt x="37427" y="6960"/>
                    <a:pt x="36922" y="6933"/>
                    <a:pt x="36418" y="6907"/>
                  </a:cubicBezTo>
                  <a:cubicBezTo>
                    <a:pt x="33522" y="6721"/>
                    <a:pt x="31212" y="4410"/>
                    <a:pt x="31026" y="1541"/>
                  </a:cubicBezTo>
                  <a:cubicBezTo>
                    <a:pt x="30999" y="1036"/>
                    <a:pt x="30946" y="532"/>
                    <a:pt x="30893" y="0"/>
                  </a:cubicBezTo>
                  <a:close/>
                  <a:moveTo>
                    <a:pt x="54772" y="0"/>
                  </a:moveTo>
                  <a:cubicBezTo>
                    <a:pt x="54719" y="532"/>
                    <a:pt x="54692" y="1036"/>
                    <a:pt x="54639" y="1541"/>
                  </a:cubicBezTo>
                  <a:cubicBezTo>
                    <a:pt x="54453" y="4410"/>
                    <a:pt x="52143" y="6694"/>
                    <a:pt x="49274" y="6880"/>
                  </a:cubicBezTo>
                  <a:cubicBezTo>
                    <a:pt x="48769" y="6933"/>
                    <a:pt x="48264" y="6986"/>
                    <a:pt x="47733" y="7013"/>
                  </a:cubicBezTo>
                  <a:cubicBezTo>
                    <a:pt x="48264" y="7066"/>
                    <a:pt x="48769" y="7119"/>
                    <a:pt x="49274" y="7146"/>
                  </a:cubicBezTo>
                  <a:cubicBezTo>
                    <a:pt x="52143" y="7332"/>
                    <a:pt x="54453" y="9642"/>
                    <a:pt x="54639" y="12511"/>
                  </a:cubicBezTo>
                  <a:cubicBezTo>
                    <a:pt x="54666" y="13016"/>
                    <a:pt x="54719" y="13521"/>
                    <a:pt x="54772" y="14025"/>
                  </a:cubicBezTo>
                  <a:cubicBezTo>
                    <a:pt x="54825" y="13521"/>
                    <a:pt x="54852" y="13016"/>
                    <a:pt x="54905" y="12511"/>
                  </a:cubicBezTo>
                  <a:cubicBezTo>
                    <a:pt x="55091" y="9616"/>
                    <a:pt x="57402" y="7332"/>
                    <a:pt x="60297" y="7146"/>
                  </a:cubicBezTo>
                  <a:cubicBezTo>
                    <a:pt x="60802" y="7119"/>
                    <a:pt x="61306" y="7066"/>
                    <a:pt x="61811" y="7013"/>
                  </a:cubicBezTo>
                  <a:cubicBezTo>
                    <a:pt x="61280" y="6986"/>
                    <a:pt x="60775" y="6933"/>
                    <a:pt x="60297" y="6907"/>
                  </a:cubicBezTo>
                  <a:cubicBezTo>
                    <a:pt x="57402" y="6721"/>
                    <a:pt x="55117" y="4410"/>
                    <a:pt x="54905" y="1541"/>
                  </a:cubicBezTo>
                  <a:cubicBezTo>
                    <a:pt x="54878" y="1036"/>
                    <a:pt x="54825" y="532"/>
                    <a:pt x="54772" y="0"/>
                  </a:cubicBezTo>
                  <a:close/>
                </a:path>
              </a:pathLst>
            </a:custGeom>
            <a:noFill/>
            <a:ln w="19050">
              <a:solidFill>
                <a:srgbClr val="ffffff"/>
              </a:solidFill>
              <a:round/>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ffffff"/>
                </a:solidFill>
                <a:latin typeface="Arial"/>
              </a:endParaRPr>
            </a:p>
          </p:txBody>
        </p:sp>
        <p:sp>
          <p:nvSpPr>
            <p:cNvPr id="254" name="Google Shape;273;p22"/>
            <p:cNvSpPr/>
            <p:nvPr/>
          </p:nvSpPr>
          <p:spPr>
            <a:xfrm>
              <a:off x="171360" y="-716400"/>
              <a:ext cx="745920" cy="1305720"/>
            </a:xfrm>
            <a:custGeom>
              <a:avLst/>
              <a:gdLst>
                <a:gd name="textAreaLeft" fmla="*/ 0 w 745920"/>
                <a:gd name="textAreaRight" fmla="*/ 746280 w 745920"/>
                <a:gd name="textAreaTop" fmla="*/ 0 h 1305720"/>
                <a:gd name="textAreaBottom" fmla="*/ 1306080 h 1305720"/>
              </a:gdLst>
              <a:ahLst/>
              <a:rect l="textAreaLeft" t="textAreaTop" r="textAreaRight" b="textAreaBottom"/>
              <a:pathLst>
                <a:path w="29856" h="52248">
                  <a:moveTo>
                    <a:pt x="20668" y="8089"/>
                  </a:moveTo>
                  <a:cubicBezTo>
                    <a:pt x="20666" y="8116"/>
                    <a:pt x="20665" y="8144"/>
                    <a:pt x="20664" y="8171"/>
                  </a:cubicBezTo>
                  <a:cubicBezTo>
                    <a:pt x="20665" y="8144"/>
                    <a:pt x="20667" y="8116"/>
                    <a:pt x="20668" y="8089"/>
                  </a:cubicBezTo>
                  <a:close/>
                  <a:moveTo>
                    <a:pt x="24585" y="4346"/>
                  </a:moveTo>
                  <a:cubicBezTo>
                    <a:pt x="26590" y="4346"/>
                    <a:pt x="27886" y="4872"/>
                    <a:pt x="28285" y="5736"/>
                  </a:cubicBezTo>
                  <a:cubicBezTo>
                    <a:pt x="28913" y="7071"/>
                    <a:pt x="27420" y="9193"/>
                    <a:pt x="24671" y="11235"/>
                  </a:cubicBezTo>
                  <a:lnTo>
                    <a:pt x="24435" y="11235"/>
                  </a:lnTo>
                  <a:cubicBezTo>
                    <a:pt x="24042" y="11235"/>
                    <a:pt x="23571" y="11235"/>
                    <a:pt x="23099" y="11314"/>
                  </a:cubicBezTo>
                  <a:cubicBezTo>
                    <a:pt x="19642" y="11707"/>
                    <a:pt x="16185" y="12649"/>
                    <a:pt x="12885" y="14142"/>
                  </a:cubicBezTo>
                  <a:cubicBezTo>
                    <a:pt x="10136" y="15242"/>
                    <a:pt x="7464" y="16735"/>
                    <a:pt x="5029" y="18542"/>
                  </a:cubicBezTo>
                  <a:cubicBezTo>
                    <a:pt x="3222" y="18542"/>
                    <a:pt x="1965" y="18071"/>
                    <a:pt x="1572" y="17206"/>
                  </a:cubicBezTo>
                  <a:cubicBezTo>
                    <a:pt x="550" y="14849"/>
                    <a:pt x="5814" y="10292"/>
                    <a:pt x="13043" y="7150"/>
                  </a:cubicBezTo>
                  <a:cubicBezTo>
                    <a:pt x="15085" y="6286"/>
                    <a:pt x="17128" y="5578"/>
                    <a:pt x="19249" y="5107"/>
                  </a:cubicBezTo>
                  <a:cubicBezTo>
                    <a:pt x="20170" y="5798"/>
                    <a:pt x="20716" y="6938"/>
                    <a:pt x="20668" y="8089"/>
                  </a:cubicBezTo>
                  <a:lnTo>
                    <a:pt x="20668" y="8089"/>
                  </a:lnTo>
                  <a:cubicBezTo>
                    <a:pt x="20775" y="6395"/>
                    <a:pt x="21790" y="4941"/>
                    <a:pt x="23413" y="4400"/>
                  </a:cubicBezTo>
                  <a:cubicBezTo>
                    <a:pt x="23827" y="4363"/>
                    <a:pt x="24218" y="4346"/>
                    <a:pt x="24585" y="4346"/>
                  </a:cubicBezTo>
                  <a:close/>
                  <a:moveTo>
                    <a:pt x="24121" y="11707"/>
                  </a:moveTo>
                  <a:cubicBezTo>
                    <a:pt x="21842" y="13278"/>
                    <a:pt x="19407" y="14692"/>
                    <a:pt x="16814" y="15792"/>
                  </a:cubicBezTo>
                  <a:cubicBezTo>
                    <a:pt x="13278" y="17364"/>
                    <a:pt x="9586" y="18306"/>
                    <a:pt x="5736" y="18542"/>
                  </a:cubicBezTo>
                  <a:cubicBezTo>
                    <a:pt x="8014" y="16971"/>
                    <a:pt x="10528" y="15556"/>
                    <a:pt x="13121" y="14457"/>
                  </a:cubicBezTo>
                  <a:cubicBezTo>
                    <a:pt x="16264" y="13042"/>
                    <a:pt x="19721" y="12100"/>
                    <a:pt x="23178" y="11707"/>
                  </a:cubicBezTo>
                  <a:close/>
                  <a:moveTo>
                    <a:pt x="24828" y="11707"/>
                  </a:moveTo>
                  <a:cubicBezTo>
                    <a:pt x="26713" y="11785"/>
                    <a:pt x="27970" y="12257"/>
                    <a:pt x="28285" y="13121"/>
                  </a:cubicBezTo>
                  <a:cubicBezTo>
                    <a:pt x="28835" y="14457"/>
                    <a:pt x="27420" y="16499"/>
                    <a:pt x="24671" y="18621"/>
                  </a:cubicBezTo>
                  <a:lnTo>
                    <a:pt x="24435" y="18621"/>
                  </a:lnTo>
                  <a:cubicBezTo>
                    <a:pt x="24042" y="18621"/>
                    <a:pt x="23571" y="18699"/>
                    <a:pt x="23099" y="18699"/>
                  </a:cubicBezTo>
                  <a:cubicBezTo>
                    <a:pt x="19564" y="19092"/>
                    <a:pt x="16185" y="20035"/>
                    <a:pt x="12885" y="21528"/>
                  </a:cubicBezTo>
                  <a:cubicBezTo>
                    <a:pt x="10136" y="22628"/>
                    <a:pt x="7464" y="24120"/>
                    <a:pt x="5029" y="25927"/>
                  </a:cubicBezTo>
                  <a:cubicBezTo>
                    <a:pt x="3222" y="25849"/>
                    <a:pt x="1965" y="25377"/>
                    <a:pt x="1572" y="24592"/>
                  </a:cubicBezTo>
                  <a:cubicBezTo>
                    <a:pt x="943" y="23256"/>
                    <a:pt x="2436" y="21135"/>
                    <a:pt x="5186" y="19092"/>
                  </a:cubicBezTo>
                  <a:cubicBezTo>
                    <a:pt x="8093" y="19092"/>
                    <a:pt x="12414" y="18149"/>
                    <a:pt x="16971" y="16185"/>
                  </a:cubicBezTo>
                  <a:cubicBezTo>
                    <a:pt x="19721" y="15007"/>
                    <a:pt x="22392" y="13514"/>
                    <a:pt x="24828" y="11707"/>
                  </a:cubicBezTo>
                  <a:close/>
                  <a:moveTo>
                    <a:pt x="24121" y="19092"/>
                  </a:moveTo>
                  <a:cubicBezTo>
                    <a:pt x="21842" y="20663"/>
                    <a:pt x="19407" y="22078"/>
                    <a:pt x="16814" y="23178"/>
                  </a:cubicBezTo>
                  <a:cubicBezTo>
                    <a:pt x="13278" y="24749"/>
                    <a:pt x="9586" y="25692"/>
                    <a:pt x="5736" y="25927"/>
                  </a:cubicBezTo>
                  <a:cubicBezTo>
                    <a:pt x="8014" y="24356"/>
                    <a:pt x="10528" y="22942"/>
                    <a:pt x="13121" y="21842"/>
                  </a:cubicBezTo>
                  <a:cubicBezTo>
                    <a:pt x="16264" y="20428"/>
                    <a:pt x="19721" y="19485"/>
                    <a:pt x="23178" y="19092"/>
                  </a:cubicBezTo>
                  <a:close/>
                  <a:moveTo>
                    <a:pt x="24042" y="26399"/>
                  </a:moveTo>
                  <a:lnTo>
                    <a:pt x="24042" y="26477"/>
                  </a:lnTo>
                  <a:cubicBezTo>
                    <a:pt x="21764" y="28049"/>
                    <a:pt x="19328" y="29384"/>
                    <a:pt x="16814" y="30484"/>
                  </a:cubicBezTo>
                  <a:cubicBezTo>
                    <a:pt x="13278" y="31977"/>
                    <a:pt x="9586" y="32998"/>
                    <a:pt x="5814" y="33234"/>
                  </a:cubicBezTo>
                  <a:cubicBezTo>
                    <a:pt x="8093" y="31663"/>
                    <a:pt x="10528" y="30249"/>
                    <a:pt x="13043" y="29227"/>
                  </a:cubicBezTo>
                  <a:cubicBezTo>
                    <a:pt x="16264" y="27734"/>
                    <a:pt x="19642" y="26870"/>
                    <a:pt x="23178" y="26477"/>
                  </a:cubicBezTo>
                  <a:cubicBezTo>
                    <a:pt x="23492" y="26399"/>
                    <a:pt x="23806" y="26399"/>
                    <a:pt x="24042" y="26399"/>
                  </a:cubicBezTo>
                  <a:close/>
                  <a:moveTo>
                    <a:pt x="24828" y="19092"/>
                  </a:moveTo>
                  <a:cubicBezTo>
                    <a:pt x="26713" y="19092"/>
                    <a:pt x="27970" y="19642"/>
                    <a:pt x="28285" y="20428"/>
                  </a:cubicBezTo>
                  <a:cubicBezTo>
                    <a:pt x="28835" y="21842"/>
                    <a:pt x="27420" y="23885"/>
                    <a:pt x="24592" y="26006"/>
                  </a:cubicBezTo>
                  <a:lnTo>
                    <a:pt x="24435" y="26006"/>
                  </a:lnTo>
                  <a:cubicBezTo>
                    <a:pt x="24042" y="26006"/>
                    <a:pt x="23571" y="26006"/>
                    <a:pt x="23099" y="26085"/>
                  </a:cubicBezTo>
                  <a:cubicBezTo>
                    <a:pt x="19564" y="26477"/>
                    <a:pt x="16185" y="27420"/>
                    <a:pt x="12885" y="28913"/>
                  </a:cubicBezTo>
                  <a:cubicBezTo>
                    <a:pt x="10136" y="30013"/>
                    <a:pt x="7464" y="31506"/>
                    <a:pt x="5029" y="33313"/>
                  </a:cubicBezTo>
                  <a:cubicBezTo>
                    <a:pt x="3222" y="33156"/>
                    <a:pt x="1965" y="32763"/>
                    <a:pt x="1572" y="31820"/>
                  </a:cubicBezTo>
                  <a:lnTo>
                    <a:pt x="1572" y="31899"/>
                  </a:lnTo>
                  <a:cubicBezTo>
                    <a:pt x="943" y="30563"/>
                    <a:pt x="2436" y="28520"/>
                    <a:pt x="5186" y="26399"/>
                  </a:cubicBezTo>
                  <a:cubicBezTo>
                    <a:pt x="5290" y="26402"/>
                    <a:pt x="5396" y="26403"/>
                    <a:pt x="5503" y="26403"/>
                  </a:cubicBezTo>
                  <a:cubicBezTo>
                    <a:pt x="8403" y="26403"/>
                    <a:pt x="12577" y="25386"/>
                    <a:pt x="16971" y="23492"/>
                  </a:cubicBezTo>
                  <a:cubicBezTo>
                    <a:pt x="19721" y="22392"/>
                    <a:pt x="22392" y="20899"/>
                    <a:pt x="24828" y="19092"/>
                  </a:cubicBezTo>
                  <a:close/>
                  <a:moveTo>
                    <a:pt x="24121" y="33784"/>
                  </a:moveTo>
                  <a:cubicBezTo>
                    <a:pt x="21842" y="35434"/>
                    <a:pt x="19328" y="36770"/>
                    <a:pt x="16735" y="37870"/>
                  </a:cubicBezTo>
                  <a:cubicBezTo>
                    <a:pt x="13314" y="39425"/>
                    <a:pt x="9662" y="40364"/>
                    <a:pt x="5855" y="40612"/>
                  </a:cubicBezTo>
                  <a:lnTo>
                    <a:pt x="5855" y="40612"/>
                  </a:lnTo>
                  <a:cubicBezTo>
                    <a:pt x="8099" y="38999"/>
                    <a:pt x="10495" y="37615"/>
                    <a:pt x="13043" y="36534"/>
                  </a:cubicBezTo>
                  <a:cubicBezTo>
                    <a:pt x="16264" y="35120"/>
                    <a:pt x="19642" y="34177"/>
                    <a:pt x="23099" y="33784"/>
                  </a:cubicBezTo>
                  <a:close/>
                  <a:moveTo>
                    <a:pt x="24828" y="26399"/>
                  </a:moveTo>
                  <a:cubicBezTo>
                    <a:pt x="26713" y="26399"/>
                    <a:pt x="27970" y="26949"/>
                    <a:pt x="28363" y="27813"/>
                  </a:cubicBezTo>
                  <a:cubicBezTo>
                    <a:pt x="28913" y="29149"/>
                    <a:pt x="27420" y="31191"/>
                    <a:pt x="24671" y="33313"/>
                  </a:cubicBezTo>
                  <a:lnTo>
                    <a:pt x="24671" y="33391"/>
                  </a:lnTo>
                  <a:lnTo>
                    <a:pt x="23099" y="33391"/>
                  </a:lnTo>
                  <a:cubicBezTo>
                    <a:pt x="19564" y="33784"/>
                    <a:pt x="16107" y="34727"/>
                    <a:pt x="12885" y="36141"/>
                  </a:cubicBezTo>
                  <a:cubicBezTo>
                    <a:pt x="10136" y="37320"/>
                    <a:pt x="7464" y="38812"/>
                    <a:pt x="5029" y="40620"/>
                  </a:cubicBezTo>
                  <a:cubicBezTo>
                    <a:pt x="3222" y="40541"/>
                    <a:pt x="1965" y="40148"/>
                    <a:pt x="1572" y="39205"/>
                  </a:cubicBezTo>
                  <a:cubicBezTo>
                    <a:pt x="1022" y="37870"/>
                    <a:pt x="2515" y="35748"/>
                    <a:pt x="5264" y="33706"/>
                  </a:cubicBezTo>
                  <a:cubicBezTo>
                    <a:pt x="8171" y="33706"/>
                    <a:pt x="12493" y="32763"/>
                    <a:pt x="16971" y="30799"/>
                  </a:cubicBezTo>
                  <a:cubicBezTo>
                    <a:pt x="19799" y="29699"/>
                    <a:pt x="22392" y="28206"/>
                    <a:pt x="24828" y="26399"/>
                  </a:cubicBezTo>
                  <a:close/>
                  <a:moveTo>
                    <a:pt x="24828" y="33784"/>
                  </a:moveTo>
                  <a:cubicBezTo>
                    <a:pt x="26792" y="33784"/>
                    <a:pt x="27970" y="34256"/>
                    <a:pt x="28285" y="35120"/>
                  </a:cubicBezTo>
                  <a:lnTo>
                    <a:pt x="28285" y="35198"/>
                  </a:lnTo>
                  <a:cubicBezTo>
                    <a:pt x="29306" y="37555"/>
                    <a:pt x="24042" y="42034"/>
                    <a:pt x="16814" y="45176"/>
                  </a:cubicBezTo>
                  <a:cubicBezTo>
                    <a:pt x="14457" y="46198"/>
                    <a:pt x="12021" y="46983"/>
                    <a:pt x="9507" y="47533"/>
                  </a:cubicBezTo>
                  <a:cubicBezTo>
                    <a:pt x="8407" y="46748"/>
                    <a:pt x="7700" y="45491"/>
                    <a:pt x="7700" y="44155"/>
                  </a:cubicBezTo>
                  <a:cubicBezTo>
                    <a:pt x="7700" y="45884"/>
                    <a:pt x="6600" y="47455"/>
                    <a:pt x="4950" y="48005"/>
                  </a:cubicBezTo>
                  <a:cubicBezTo>
                    <a:pt x="3222" y="47926"/>
                    <a:pt x="1965" y="47455"/>
                    <a:pt x="1572" y="46591"/>
                  </a:cubicBezTo>
                  <a:cubicBezTo>
                    <a:pt x="943" y="45255"/>
                    <a:pt x="2436" y="43212"/>
                    <a:pt x="5186" y="41091"/>
                  </a:cubicBezTo>
                  <a:cubicBezTo>
                    <a:pt x="5290" y="41094"/>
                    <a:pt x="5396" y="41095"/>
                    <a:pt x="5504" y="41095"/>
                  </a:cubicBezTo>
                  <a:cubicBezTo>
                    <a:pt x="8403" y="41095"/>
                    <a:pt x="12577" y="40081"/>
                    <a:pt x="16971" y="38262"/>
                  </a:cubicBezTo>
                  <a:cubicBezTo>
                    <a:pt x="19721" y="37084"/>
                    <a:pt x="22392" y="35591"/>
                    <a:pt x="24828" y="33784"/>
                  </a:cubicBezTo>
                  <a:close/>
                  <a:moveTo>
                    <a:pt x="20742" y="0"/>
                  </a:moveTo>
                  <a:cubicBezTo>
                    <a:pt x="20742" y="2279"/>
                    <a:pt x="18935" y="4086"/>
                    <a:pt x="16657" y="4086"/>
                  </a:cubicBezTo>
                  <a:cubicBezTo>
                    <a:pt x="17442" y="4086"/>
                    <a:pt x="18149" y="4243"/>
                    <a:pt x="18857" y="4714"/>
                  </a:cubicBezTo>
                  <a:cubicBezTo>
                    <a:pt x="16814" y="5186"/>
                    <a:pt x="14850" y="5893"/>
                    <a:pt x="12964" y="6678"/>
                  </a:cubicBezTo>
                  <a:cubicBezTo>
                    <a:pt x="5186" y="10057"/>
                    <a:pt x="0" y="14771"/>
                    <a:pt x="1257" y="17364"/>
                  </a:cubicBezTo>
                  <a:cubicBezTo>
                    <a:pt x="1650" y="18306"/>
                    <a:pt x="2829" y="18856"/>
                    <a:pt x="4557" y="19013"/>
                  </a:cubicBezTo>
                  <a:cubicBezTo>
                    <a:pt x="1886" y="21135"/>
                    <a:pt x="629" y="23178"/>
                    <a:pt x="1257" y="24670"/>
                  </a:cubicBezTo>
                  <a:cubicBezTo>
                    <a:pt x="1650" y="25613"/>
                    <a:pt x="2829" y="26163"/>
                    <a:pt x="4557" y="26320"/>
                  </a:cubicBezTo>
                  <a:cubicBezTo>
                    <a:pt x="1886" y="28442"/>
                    <a:pt x="629" y="30563"/>
                    <a:pt x="1257" y="31977"/>
                  </a:cubicBezTo>
                  <a:cubicBezTo>
                    <a:pt x="1650" y="32998"/>
                    <a:pt x="2829" y="33470"/>
                    <a:pt x="4557" y="33627"/>
                  </a:cubicBezTo>
                  <a:cubicBezTo>
                    <a:pt x="1965" y="35748"/>
                    <a:pt x="550" y="37870"/>
                    <a:pt x="1257" y="39362"/>
                  </a:cubicBezTo>
                  <a:cubicBezTo>
                    <a:pt x="1650" y="40384"/>
                    <a:pt x="2829" y="40855"/>
                    <a:pt x="4557" y="41012"/>
                  </a:cubicBezTo>
                  <a:cubicBezTo>
                    <a:pt x="1886" y="43134"/>
                    <a:pt x="629" y="45255"/>
                    <a:pt x="1257" y="46669"/>
                  </a:cubicBezTo>
                  <a:cubicBezTo>
                    <a:pt x="1650" y="47769"/>
                    <a:pt x="2986" y="48319"/>
                    <a:pt x="4950" y="48398"/>
                  </a:cubicBezTo>
                  <a:cubicBezTo>
                    <a:pt x="6600" y="48948"/>
                    <a:pt x="7779" y="50440"/>
                    <a:pt x="7779" y="52248"/>
                  </a:cubicBezTo>
                  <a:cubicBezTo>
                    <a:pt x="7779" y="49969"/>
                    <a:pt x="9586" y="48162"/>
                    <a:pt x="11864" y="48162"/>
                  </a:cubicBezTo>
                  <a:cubicBezTo>
                    <a:pt x="11236" y="48162"/>
                    <a:pt x="10686" y="48005"/>
                    <a:pt x="10136" y="47769"/>
                  </a:cubicBezTo>
                  <a:cubicBezTo>
                    <a:pt x="12493" y="47219"/>
                    <a:pt x="14771" y="46512"/>
                    <a:pt x="17050" y="45569"/>
                  </a:cubicBezTo>
                  <a:cubicBezTo>
                    <a:pt x="24671" y="42269"/>
                    <a:pt x="29856" y="37634"/>
                    <a:pt x="28756" y="34963"/>
                  </a:cubicBezTo>
                  <a:cubicBezTo>
                    <a:pt x="28285" y="34020"/>
                    <a:pt x="27185" y="33470"/>
                    <a:pt x="25378" y="33313"/>
                  </a:cubicBezTo>
                  <a:cubicBezTo>
                    <a:pt x="27970" y="31191"/>
                    <a:pt x="29306" y="29070"/>
                    <a:pt x="28756" y="27656"/>
                  </a:cubicBezTo>
                  <a:cubicBezTo>
                    <a:pt x="28285" y="26635"/>
                    <a:pt x="27106" y="26163"/>
                    <a:pt x="25378" y="26006"/>
                  </a:cubicBezTo>
                  <a:cubicBezTo>
                    <a:pt x="28049" y="23885"/>
                    <a:pt x="29385" y="21763"/>
                    <a:pt x="28756" y="20271"/>
                  </a:cubicBezTo>
                  <a:cubicBezTo>
                    <a:pt x="28285" y="19328"/>
                    <a:pt x="27185" y="18778"/>
                    <a:pt x="25378" y="18621"/>
                  </a:cubicBezTo>
                  <a:cubicBezTo>
                    <a:pt x="28049" y="16499"/>
                    <a:pt x="29306" y="14378"/>
                    <a:pt x="28756" y="12964"/>
                  </a:cubicBezTo>
                  <a:cubicBezTo>
                    <a:pt x="28285" y="11942"/>
                    <a:pt x="27185" y="11392"/>
                    <a:pt x="25378" y="11314"/>
                  </a:cubicBezTo>
                  <a:cubicBezTo>
                    <a:pt x="28049" y="9193"/>
                    <a:pt x="29306" y="7071"/>
                    <a:pt x="28756" y="5578"/>
                  </a:cubicBezTo>
                  <a:cubicBezTo>
                    <a:pt x="28285" y="4478"/>
                    <a:pt x="26792" y="3929"/>
                    <a:pt x="24513" y="3929"/>
                  </a:cubicBezTo>
                  <a:lnTo>
                    <a:pt x="23649" y="3929"/>
                  </a:lnTo>
                  <a:cubicBezTo>
                    <a:pt x="21921" y="3379"/>
                    <a:pt x="20742" y="1807"/>
                    <a:pt x="20742" y="0"/>
                  </a:cubicBezTo>
                  <a:close/>
                </a:path>
              </a:pathLst>
            </a:custGeom>
            <a:solidFill>
              <a:schemeClr val="lt1"/>
            </a:solidFill>
            <a:ln w="9525">
              <a:solidFill>
                <a:srgbClr val="ffffff"/>
              </a:solidFill>
              <a:round/>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000000"/>
                </a:solidFill>
                <a:latin typeface="Arial"/>
              </a:endParaRPr>
            </a:p>
          </p:txBody>
        </p:sp>
      </p:grpSp>
      <p:sp>
        <p:nvSpPr>
          <p:cNvPr id="255" name="PlaceHolder 2"/>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uk-UA" sz="1400" spc="-1" strike="noStrike">
                <a:solidFill>
                  <a:srgbClr val="000000"/>
                </a:solidFill>
                <a:latin typeface="Arial"/>
              </a:rPr>
              <a:t>Click to edit the outline text format</a:t>
            </a:r>
            <a:endParaRPr b="0" lang="uk-UA" sz="14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uk-UA" sz="1400" spc="-1" strike="noStrike">
                <a:solidFill>
                  <a:srgbClr val="000000"/>
                </a:solidFill>
                <a:latin typeface="Arial"/>
              </a:rPr>
              <a:t>Second Outline Level</a:t>
            </a:r>
            <a:endParaRPr b="0" lang="uk-UA" sz="14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uk-UA" sz="1400" spc="-1" strike="noStrike">
                <a:solidFill>
                  <a:srgbClr val="000000"/>
                </a:solidFill>
                <a:latin typeface="Arial"/>
              </a:rPr>
              <a:t>Third Outline Level</a:t>
            </a:r>
            <a:endParaRPr b="0" lang="uk-UA" sz="14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uk-UA" sz="1400" spc="-1" strike="noStrike">
                <a:solidFill>
                  <a:srgbClr val="000000"/>
                </a:solidFill>
                <a:latin typeface="Arial"/>
              </a:rPr>
              <a:t>Fourth Outline Level</a:t>
            </a:r>
            <a:endParaRPr b="0" lang="uk-UA" sz="14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uk-UA" sz="2000" spc="-1" strike="noStrike">
                <a:solidFill>
                  <a:srgbClr val="000000"/>
                </a:solidFill>
                <a:latin typeface="Arial"/>
              </a:rPr>
              <a:t>Fifth Outline Level</a:t>
            </a:r>
            <a:endParaRPr b="0" lang="uk-UA" sz="20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uk-UA" sz="2000" spc="-1" strike="noStrike">
                <a:solidFill>
                  <a:srgbClr val="000000"/>
                </a:solidFill>
                <a:latin typeface="Arial"/>
              </a:rPr>
              <a:t>Sixth Outline Level</a:t>
            </a:r>
            <a:endParaRPr b="0" lang="uk-UA" sz="20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uk-UA" sz="2000" spc="-1" strike="noStrike">
                <a:solidFill>
                  <a:srgbClr val="000000"/>
                </a:solidFill>
                <a:latin typeface="Arial"/>
              </a:rPr>
              <a:t>Seventh Outline Level</a:t>
            </a:r>
            <a:endParaRPr b="0" lang="uk-UA"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Lst>
</p:sldMaster>
</file>

<file path=ppt/slideMasters/slideMaster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dk1"/>
        </a:solidFill>
      </p:bgPr>
    </p:bg>
    <p:spTree>
      <p:nvGrpSpPr>
        <p:cNvPr id="1" name=""/>
        <p:cNvGrpSpPr/>
        <p:nvPr/>
      </p:nvGrpSpPr>
      <p:grpSpPr>
        <a:xfrm>
          <a:off x="0" y="0"/>
          <a:ext cx="0" cy="0"/>
          <a:chOff x="0" y="0"/>
          <a:chExt cx="0" cy="0"/>
        </a:xfrm>
      </p:grpSpPr>
      <p:grpSp>
        <p:nvGrpSpPr>
          <p:cNvPr id="292" name="Google Shape;79;p7"/>
          <p:cNvGrpSpPr/>
          <p:nvPr/>
        </p:nvGrpSpPr>
        <p:grpSpPr>
          <a:xfrm>
            <a:off x="0" y="0"/>
            <a:ext cx="9144000" cy="5143680"/>
            <a:chOff x="0" y="0"/>
            <a:chExt cx="9144000" cy="5143680"/>
          </a:xfrm>
        </p:grpSpPr>
        <p:grpSp>
          <p:nvGrpSpPr>
            <p:cNvPr id="293" name="Google Shape;80;p7"/>
            <p:cNvGrpSpPr/>
            <p:nvPr/>
          </p:nvGrpSpPr>
          <p:grpSpPr>
            <a:xfrm>
              <a:off x="5048640" y="0"/>
              <a:ext cx="4095360" cy="5142960"/>
              <a:chOff x="5048640" y="0"/>
              <a:chExt cx="4095360" cy="5142960"/>
            </a:xfrm>
          </p:grpSpPr>
          <p:pic>
            <p:nvPicPr>
              <p:cNvPr id="294" name="Google Shape;81;p7" descr=""/>
              <p:cNvPicPr/>
              <p:nvPr/>
            </p:nvPicPr>
            <p:blipFill>
              <a:blip r:embed="rId2"/>
              <a:srcRect l="5247" t="15708" r="79654" b="36603"/>
              <a:stretch/>
            </p:blipFill>
            <p:spPr>
              <a:xfrm>
                <a:off x="7258680" y="2024280"/>
                <a:ext cx="1885320" cy="3118680"/>
              </a:xfrm>
              <a:prstGeom prst="rect">
                <a:avLst/>
              </a:prstGeom>
              <a:ln w="0">
                <a:noFill/>
              </a:ln>
            </p:spPr>
          </p:pic>
          <p:pic>
            <p:nvPicPr>
              <p:cNvPr id="295" name="Google Shape;82;p7" descr=""/>
              <p:cNvPicPr/>
              <p:nvPr/>
            </p:nvPicPr>
            <p:blipFill>
              <a:blip r:embed="rId3"/>
              <a:srcRect l="20769" t="56241" r="41266" b="11609"/>
              <a:stretch/>
            </p:blipFill>
            <p:spPr>
              <a:xfrm>
                <a:off x="5048640" y="0"/>
                <a:ext cx="4095000" cy="1814400"/>
              </a:xfrm>
              <a:prstGeom prst="rect">
                <a:avLst/>
              </a:prstGeom>
              <a:ln w="0">
                <a:noFill/>
              </a:ln>
            </p:spPr>
          </p:pic>
        </p:grpSp>
        <p:grpSp>
          <p:nvGrpSpPr>
            <p:cNvPr id="296" name="Google Shape;83;p7"/>
            <p:cNvGrpSpPr/>
            <p:nvPr/>
          </p:nvGrpSpPr>
          <p:grpSpPr>
            <a:xfrm>
              <a:off x="0" y="767160"/>
              <a:ext cx="2939400" cy="4376520"/>
              <a:chOff x="0" y="767160"/>
              <a:chExt cx="2939400" cy="4376520"/>
            </a:xfrm>
          </p:grpSpPr>
          <p:pic>
            <p:nvPicPr>
              <p:cNvPr id="297" name="Google Shape;84;p7" descr=""/>
              <p:cNvPicPr/>
              <p:nvPr/>
            </p:nvPicPr>
            <p:blipFill>
              <a:blip r:embed="rId4"/>
              <a:srcRect l="54312" t="9226" r="30044" b="9238"/>
              <a:stretch/>
            </p:blipFill>
            <p:spPr>
              <a:xfrm>
                <a:off x="0" y="767160"/>
                <a:ext cx="1603080" cy="4376160"/>
              </a:xfrm>
              <a:prstGeom prst="rect">
                <a:avLst/>
              </a:prstGeom>
              <a:ln w="0">
                <a:noFill/>
              </a:ln>
            </p:spPr>
          </p:pic>
          <p:pic>
            <p:nvPicPr>
              <p:cNvPr id="298" name="Google Shape;85;p7" descr=""/>
              <p:cNvPicPr/>
              <p:nvPr/>
            </p:nvPicPr>
            <p:blipFill>
              <a:blip r:embed="rId5"/>
              <a:srcRect l="5068" t="61122" r="71049" b="-9575"/>
              <a:stretch/>
            </p:blipFill>
            <p:spPr>
              <a:xfrm rot="10800000">
                <a:off x="360" y="2022480"/>
                <a:ext cx="2939040" cy="3121200"/>
              </a:xfrm>
              <a:prstGeom prst="rect">
                <a:avLst/>
              </a:prstGeom>
              <a:ln w="0">
                <a:noFill/>
              </a:ln>
            </p:spPr>
          </p:pic>
        </p:grpSp>
      </p:grpSp>
      <p:sp>
        <p:nvSpPr>
          <p:cNvPr id="299" name="PlaceHolder 1"/>
          <p:cNvSpPr>
            <a:spLocks noGrp="1"/>
          </p:cNvSpPr>
          <p:nvPr>
            <p:ph type="title"/>
          </p:nvPr>
        </p:nvSpPr>
        <p:spPr>
          <a:xfrm>
            <a:off x="720000" y="444960"/>
            <a:ext cx="7710480" cy="572400"/>
          </a:xfrm>
          <a:prstGeom prst="rect">
            <a:avLst/>
          </a:prstGeom>
          <a:noFill/>
          <a:ln w="0">
            <a:noFill/>
          </a:ln>
        </p:spPr>
        <p:txBody>
          <a:bodyPr tIns="91440" bIns="91440" anchor="t">
            <a:noAutofit/>
          </a:bodyPr>
          <a:p>
            <a:pPr indent="0">
              <a:buNone/>
            </a:pPr>
            <a:r>
              <a:rPr b="0" lang="uk-UA" sz="2900" spc="-1" strike="noStrike">
                <a:solidFill>
                  <a:srgbClr val="000000"/>
                </a:solidFill>
                <a:latin typeface="Arial"/>
              </a:rPr>
              <a:t>Click to edit the title text format</a:t>
            </a:r>
            <a:endParaRPr b="0" lang="uk-UA" sz="2900" spc="-1" strike="noStrike">
              <a:solidFill>
                <a:srgbClr val="000000"/>
              </a:solidFill>
              <a:latin typeface="Arial"/>
            </a:endParaRPr>
          </a:p>
        </p:txBody>
      </p:sp>
      <p:grpSp>
        <p:nvGrpSpPr>
          <p:cNvPr id="300" name="Google Shape;88;p7"/>
          <p:cNvGrpSpPr/>
          <p:nvPr/>
        </p:nvGrpSpPr>
        <p:grpSpPr>
          <a:xfrm>
            <a:off x="169200" y="-573480"/>
            <a:ext cx="8841960" cy="6137640"/>
            <a:chOff x="169200" y="-573480"/>
            <a:chExt cx="8841960" cy="6137640"/>
          </a:xfrm>
        </p:grpSpPr>
        <p:sp>
          <p:nvSpPr>
            <p:cNvPr id="301" name="Google Shape;89;p7"/>
            <p:cNvSpPr/>
            <p:nvPr/>
          </p:nvSpPr>
          <p:spPr>
            <a:xfrm>
              <a:off x="8057520" y="4258440"/>
              <a:ext cx="745920" cy="1305720"/>
            </a:xfrm>
            <a:custGeom>
              <a:avLst/>
              <a:gdLst>
                <a:gd name="textAreaLeft" fmla="*/ 0 w 745920"/>
                <a:gd name="textAreaRight" fmla="*/ 746280 w 745920"/>
                <a:gd name="textAreaTop" fmla="*/ 0 h 1305720"/>
                <a:gd name="textAreaBottom" fmla="*/ 1306080 h 1305720"/>
              </a:gdLst>
              <a:ahLst/>
              <a:rect l="textAreaLeft" t="textAreaTop" r="textAreaRight" b="textAreaBottom"/>
              <a:pathLst>
                <a:path w="29856" h="52248">
                  <a:moveTo>
                    <a:pt x="20668" y="8089"/>
                  </a:moveTo>
                  <a:cubicBezTo>
                    <a:pt x="20666" y="8116"/>
                    <a:pt x="20665" y="8144"/>
                    <a:pt x="20664" y="8171"/>
                  </a:cubicBezTo>
                  <a:cubicBezTo>
                    <a:pt x="20665" y="8144"/>
                    <a:pt x="20667" y="8116"/>
                    <a:pt x="20668" y="8089"/>
                  </a:cubicBezTo>
                  <a:close/>
                  <a:moveTo>
                    <a:pt x="24585" y="4346"/>
                  </a:moveTo>
                  <a:cubicBezTo>
                    <a:pt x="26590" y="4346"/>
                    <a:pt x="27886" y="4872"/>
                    <a:pt x="28285" y="5736"/>
                  </a:cubicBezTo>
                  <a:cubicBezTo>
                    <a:pt x="28913" y="7071"/>
                    <a:pt x="27420" y="9193"/>
                    <a:pt x="24671" y="11235"/>
                  </a:cubicBezTo>
                  <a:lnTo>
                    <a:pt x="24435" y="11235"/>
                  </a:lnTo>
                  <a:cubicBezTo>
                    <a:pt x="24042" y="11235"/>
                    <a:pt x="23571" y="11235"/>
                    <a:pt x="23099" y="11314"/>
                  </a:cubicBezTo>
                  <a:cubicBezTo>
                    <a:pt x="19642" y="11707"/>
                    <a:pt x="16185" y="12649"/>
                    <a:pt x="12885" y="14142"/>
                  </a:cubicBezTo>
                  <a:cubicBezTo>
                    <a:pt x="10136" y="15242"/>
                    <a:pt x="7464" y="16735"/>
                    <a:pt x="5029" y="18542"/>
                  </a:cubicBezTo>
                  <a:cubicBezTo>
                    <a:pt x="3222" y="18542"/>
                    <a:pt x="1965" y="18071"/>
                    <a:pt x="1572" y="17206"/>
                  </a:cubicBezTo>
                  <a:cubicBezTo>
                    <a:pt x="550" y="14849"/>
                    <a:pt x="5814" y="10292"/>
                    <a:pt x="13043" y="7150"/>
                  </a:cubicBezTo>
                  <a:cubicBezTo>
                    <a:pt x="15085" y="6286"/>
                    <a:pt x="17128" y="5578"/>
                    <a:pt x="19249" y="5107"/>
                  </a:cubicBezTo>
                  <a:cubicBezTo>
                    <a:pt x="20170" y="5798"/>
                    <a:pt x="20716" y="6938"/>
                    <a:pt x="20668" y="8089"/>
                  </a:cubicBezTo>
                  <a:lnTo>
                    <a:pt x="20668" y="8089"/>
                  </a:lnTo>
                  <a:cubicBezTo>
                    <a:pt x="20775" y="6395"/>
                    <a:pt x="21790" y="4941"/>
                    <a:pt x="23413" y="4400"/>
                  </a:cubicBezTo>
                  <a:cubicBezTo>
                    <a:pt x="23827" y="4363"/>
                    <a:pt x="24218" y="4346"/>
                    <a:pt x="24585" y="4346"/>
                  </a:cubicBezTo>
                  <a:close/>
                  <a:moveTo>
                    <a:pt x="24121" y="11707"/>
                  </a:moveTo>
                  <a:cubicBezTo>
                    <a:pt x="21842" y="13278"/>
                    <a:pt x="19407" y="14692"/>
                    <a:pt x="16814" y="15792"/>
                  </a:cubicBezTo>
                  <a:cubicBezTo>
                    <a:pt x="13278" y="17364"/>
                    <a:pt x="9586" y="18306"/>
                    <a:pt x="5736" y="18542"/>
                  </a:cubicBezTo>
                  <a:cubicBezTo>
                    <a:pt x="8014" y="16971"/>
                    <a:pt x="10528" y="15556"/>
                    <a:pt x="13121" y="14457"/>
                  </a:cubicBezTo>
                  <a:cubicBezTo>
                    <a:pt x="16264" y="13042"/>
                    <a:pt x="19721" y="12100"/>
                    <a:pt x="23178" y="11707"/>
                  </a:cubicBezTo>
                  <a:close/>
                  <a:moveTo>
                    <a:pt x="24828" y="11707"/>
                  </a:moveTo>
                  <a:cubicBezTo>
                    <a:pt x="26713" y="11785"/>
                    <a:pt x="27970" y="12257"/>
                    <a:pt x="28285" y="13121"/>
                  </a:cubicBezTo>
                  <a:cubicBezTo>
                    <a:pt x="28835" y="14457"/>
                    <a:pt x="27420" y="16499"/>
                    <a:pt x="24671" y="18621"/>
                  </a:cubicBezTo>
                  <a:lnTo>
                    <a:pt x="24435" y="18621"/>
                  </a:lnTo>
                  <a:cubicBezTo>
                    <a:pt x="24042" y="18621"/>
                    <a:pt x="23571" y="18699"/>
                    <a:pt x="23099" y="18699"/>
                  </a:cubicBezTo>
                  <a:cubicBezTo>
                    <a:pt x="19564" y="19092"/>
                    <a:pt x="16185" y="20035"/>
                    <a:pt x="12885" y="21528"/>
                  </a:cubicBezTo>
                  <a:cubicBezTo>
                    <a:pt x="10136" y="22628"/>
                    <a:pt x="7464" y="24120"/>
                    <a:pt x="5029" y="25927"/>
                  </a:cubicBezTo>
                  <a:cubicBezTo>
                    <a:pt x="3222" y="25849"/>
                    <a:pt x="1965" y="25377"/>
                    <a:pt x="1572" y="24592"/>
                  </a:cubicBezTo>
                  <a:cubicBezTo>
                    <a:pt x="943" y="23256"/>
                    <a:pt x="2436" y="21135"/>
                    <a:pt x="5186" y="19092"/>
                  </a:cubicBezTo>
                  <a:cubicBezTo>
                    <a:pt x="8093" y="19092"/>
                    <a:pt x="12414" y="18149"/>
                    <a:pt x="16971" y="16185"/>
                  </a:cubicBezTo>
                  <a:cubicBezTo>
                    <a:pt x="19721" y="15007"/>
                    <a:pt x="22392" y="13514"/>
                    <a:pt x="24828" y="11707"/>
                  </a:cubicBezTo>
                  <a:close/>
                  <a:moveTo>
                    <a:pt x="24121" y="19092"/>
                  </a:moveTo>
                  <a:cubicBezTo>
                    <a:pt x="21842" y="20663"/>
                    <a:pt x="19407" y="22078"/>
                    <a:pt x="16814" y="23178"/>
                  </a:cubicBezTo>
                  <a:cubicBezTo>
                    <a:pt x="13278" y="24749"/>
                    <a:pt x="9586" y="25692"/>
                    <a:pt x="5736" y="25927"/>
                  </a:cubicBezTo>
                  <a:cubicBezTo>
                    <a:pt x="8014" y="24356"/>
                    <a:pt x="10528" y="22942"/>
                    <a:pt x="13121" y="21842"/>
                  </a:cubicBezTo>
                  <a:cubicBezTo>
                    <a:pt x="16264" y="20428"/>
                    <a:pt x="19721" y="19485"/>
                    <a:pt x="23178" y="19092"/>
                  </a:cubicBezTo>
                  <a:close/>
                  <a:moveTo>
                    <a:pt x="24042" y="26399"/>
                  </a:moveTo>
                  <a:lnTo>
                    <a:pt x="24042" y="26477"/>
                  </a:lnTo>
                  <a:cubicBezTo>
                    <a:pt x="21764" y="28049"/>
                    <a:pt x="19328" y="29384"/>
                    <a:pt x="16814" y="30484"/>
                  </a:cubicBezTo>
                  <a:cubicBezTo>
                    <a:pt x="13278" y="31977"/>
                    <a:pt x="9586" y="32998"/>
                    <a:pt x="5814" y="33234"/>
                  </a:cubicBezTo>
                  <a:cubicBezTo>
                    <a:pt x="8093" y="31663"/>
                    <a:pt x="10528" y="30249"/>
                    <a:pt x="13043" y="29227"/>
                  </a:cubicBezTo>
                  <a:cubicBezTo>
                    <a:pt x="16264" y="27734"/>
                    <a:pt x="19642" y="26870"/>
                    <a:pt x="23178" y="26477"/>
                  </a:cubicBezTo>
                  <a:cubicBezTo>
                    <a:pt x="23492" y="26399"/>
                    <a:pt x="23806" y="26399"/>
                    <a:pt x="24042" y="26399"/>
                  </a:cubicBezTo>
                  <a:close/>
                  <a:moveTo>
                    <a:pt x="24828" y="19092"/>
                  </a:moveTo>
                  <a:cubicBezTo>
                    <a:pt x="26713" y="19092"/>
                    <a:pt x="27970" y="19642"/>
                    <a:pt x="28285" y="20428"/>
                  </a:cubicBezTo>
                  <a:cubicBezTo>
                    <a:pt x="28835" y="21842"/>
                    <a:pt x="27420" y="23885"/>
                    <a:pt x="24592" y="26006"/>
                  </a:cubicBezTo>
                  <a:lnTo>
                    <a:pt x="24435" y="26006"/>
                  </a:lnTo>
                  <a:cubicBezTo>
                    <a:pt x="24042" y="26006"/>
                    <a:pt x="23571" y="26006"/>
                    <a:pt x="23099" y="26085"/>
                  </a:cubicBezTo>
                  <a:cubicBezTo>
                    <a:pt x="19564" y="26477"/>
                    <a:pt x="16185" y="27420"/>
                    <a:pt x="12885" y="28913"/>
                  </a:cubicBezTo>
                  <a:cubicBezTo>
                    <a:pt x="10136" y="30013"/>
                    <a:pt x="7464" y="31506"/>
                    <a:pt x="5029" y="33313"/>
                  </a:cubicBezTo>
                  <a:cubicBezTo>
                    <a:pt x="3222" y="33156"/>
                    <a:pt x="1965" y="32763"/>
                    <a:pt x="1572" y="31820"/>
                  </a:cubicBezTo>
                  <a:lnTo>
                    <a:pt x="1572" y="31899"/>
                  </a:lnTo>
                  <a:cubicBezTo>
                    <a:pt x="943" y="30563"/>
                    <a:pt x="2436" y="28520"/>
                    <a:pt x="5186" y="26399"/>
                  </a:cubicBezTo>
                  <a:cubicBezTo>
                    <a:pt x="5290" y="26402"/>
                    <a:pt x="5396" y="26403"/>
                    <a:pt x="5503" y="26403"/>
                  </a:cubicBezTo>
                  <a:cubicBezTo>
                    <a:pt x="8403" y="26403"/>
                    <a:pt x="12577" y="25386"/>
                    <a:pt x="16971" y="23492"/>
                  </a:cubicBezTo>
                  <a:cubicBezTo>
                    <a:pt x="19721" y="22392"/>
                    <a:pt x="22392" y="20899"/>
                    <a:pt x="24828" y="19092"/>
                  </a:cubicBezTo>
                  <a:close/>
                  <a:moveTo>
                    <a:pt x="24121" y="33784"/>
                  </a:moveTo>
                  <a:cubicBezTo>
                    <a:pt x="21842" y="35434"/>
                    <a:pt x="19328" y="36770"/>
                    <a:pt x="16735" y="37870"/>
                  </a:cubicBezTo>
                  <a:cubicBezTo>
                    <a:pt x="13314" y="39425"/>
                    <a:pt x="9662" y="40364"/>
                    <a:pt x="5855" y="40612"/>
                  </a:cubicBezTo>
                  <a:lnTo>
                    <a:pt x="5855" y="40612"/>
                  </a:lnTo>
                  <a:cubicBezTo>
                    <a:pt x="8099" y="38999"/>
                    <a:pt x="10495" y="37615"/>
                    <a:pt x="13043" y="36534"/>
                  </a:cubicBezTo>
                  <a:cubicBezTo>
                    <a:pt x="16264" y="35120"/>
                    <a:pt x="19642" y="34177"/>
                    <a:pt x="23099" y="33784"/>
                  </a:cubicBezTo>
                  <a:close/>
                  <a:moveTo>
                    <a:pt x="24828" y="26399"/>
                  </a:moveTo>
                  <a:cubicBezTo>
                    <a:pt x="26713" y="26399"/>
                    <a:pt x="27970" y="26949"/>
                    <a:pt x="28363" y="27813"/>
                  </a:cubicBezTo>
                  <a:cubicBezTo>
                    <a:pt x="28913" y="29149"/>
                    <a:pt x="27420" y="31191"/>
                    <a:pt x="24671" y="33313"/>
                  </a:cubicBezTo>
                  <a:lnTo>
                    <a:pt x="24671" y="33391"/>
                  </a:lnTo>
                  <a:lnTo>
                    <a:pt x="23099" y="33391"/>
                  </a:lnTo>
                  <a:cubicBezTo>
                    <a:pt x="19564" y="33784"/>
                    <a:pt x="16107" y="34727"/>
                    <a:pt x="12885" y="36141"/>
                  </a:cubicBezTo>
                  <a:cubicBezTo>
                    <a:pt x="10136" y="37320"/>
                    <a:pt x="7464" y="38812"/>
                    <a:pt x="5029" y="40620"/>
                  </a:cubicBezTo>
                  <a:cubicBezTo>
                    <a:pt x="3222" y="40541"/>
                    <a:pt x="1965" y="40148"/>
                    <a:pt x="1572" y="39205"/>
                  </a:cubicBezTo>
                  <a:cubicBezTo>
                    <a:pt x="1022" y="37870"/>
                    <a:pt x="2515" y="35748"/>
                    <a:pt x="5264" y="33706"/>
                  </a:cubicBezTo>
                  <a:cubicBezTo>
                    <a:pt x="8171" y="33706"/>
                    <a:pt x="12493" y="32763"/>
                    <a:pt x="16971" y="30799"/>
                  </a:cubicBezTo>
                  <a:cubicBezTo>
                    <a:pt x="19799" y="29699"/>
                    <a:pt x="22392" y="28206"/>
                    <a:pt x="24828" y="26399"/>
                  </a:cubicBezTo>
                  <a:close/>
                  <a:moveTo>
                    <a:pt x="24828" y="33784"/>
                  </a:moveTo>
                  <a:cubicBezTo>
                    <a:pt x="26792" y="33784"/>
                    <a:pt x="27970" y="34256"/>
                    <a:pt x="28285" y="35120"/>
                  </a:cubicBezTo>
                  <a:lnTo>
                    <a:pt x="28285" y="35198"/>
                  </a:lnTo>
                  <a:cubicBezTo>
                    <a:pt x="29306" y="37555"/>
                    <a:pt x="24042" y="42034"/>
                    <a:pt x="16814" y="45176"/>
                  </a:cubicBezTo>
                  <a:cubicBezTo>
                    <a:pt x="14457" y="46198"/>
                    <a:pt x="12021" y="46983"/>
                    <a:pt x="9507" y="47533"/>
                  </a:cubicBezTo>
                  <a:cubicBezTo>
                    <a:pt x="8407" y="46748"/>
                    <a:pt x="7700" y="45491"/>
                    <a:pt x="7700" y="44155"/>
                  </a:cubicBezTo>
                  <a:cubicBezTo>
                    <a:pt x="7700" y="45884"/>
                    <a:pt x="6600" y="47455"/>
                    <a:pt x="4950" y="48005"/>
                  </a:cubicBezTo>
                  <a:cubicBezTo>
                    <a:pt x="3222" y="47926"/>
                    <a:pt x="1965" y="47455"/>
                    <a:pt x="1572" y="46591"/>
                  </a:cubicBezTo>
                  <a:cubicBezTo>
                    <a:pt x="943" y="45255"/>
                    <a:pt x="2436" y="43212"/>
                    <a:pt x="5186" y="41091"/>
                  </a:cubicBezTo>
                  <a:cubicBezTo>
                    <a:pt x="5290" y="41094"/>
                    <a:pt x="5396" y="41095"/>
                    <a:pt x="5504" y="41095"/>
                  </a:cubicBezTo>
                  <a:cubicBezTo>
                    <a:pt x="8403" y="41095"/>
                    <a:pt x="12577" y="40081"/>
                    <a:pt x="16971" y="38262"/>
                  </a:cubicBezTo>
                  <a:cubicBezTo>
                    <a:pt x="19721" y="37084"/>
                    <a:pt x="22392" y="35591"/>
                    <a:pt x="24828" y="33784"/>
                  </a:cubicBezTo>
                  <a:close/>
                  <a:moveTo>
                    <a:pt x="20742" y="0"/>
                  </a:moveTo>
                  <a:cubicBezTo>
                    <a:pt x="20742" y="2279"/>
                    <a:pt x="18935" y="4086"/>
                    <a:pt x="16657" y="4086"/>
                  </a:cubicBezTo>
                  <a:cubicBezTo>
                    <a:pt x="17442" y="4086"/>
                    <a:pt x="18149" y="4243"/>
                    <a:pt x="18857" y="4714"/>
                  </a:cubicBezTo>
                  <a:cubicBezTo>
                    <a:pt x="16814" y="5186"/>
                    <a:pt x="14850" y="5893"/>
                    <a:pt x="12964" y="6678"/>
                  </a:cubicBezTo>
                  <a:cubicBezTo>
                    <a:pt x="5186" y="10057"/>
                    <a:pt x="0" y="14771"/>
                    <a:pt x="1257" y="17364"/>
                  </a:cubicBezTo>
                  <a:cubicBezTo>
                    <a:pt x="1650" y="18306"/>
                    <a:pt x="2829" y="18856"/>
                    <a:pt x="4557" y="19013"/>
                  </a:cubicBezTo>
                  <a:cubicBezTo>
                    <a:pt x="1886" y="21135"/>
                    <a:pt x="629" y="23178"/>
                    <a:pt x="1257" y="24670"/>
                  </a:cubicBezTo>
                  <a:cubicBezTo>
                    <a:pt x="1650" y="25613"/>
                    <a:pt x="2829" y="26163"/>
                    <a:pt x="4557" y="26320"/>
                  </a:cubicBezTo>
                  <a:cubicBezTo>
                    <a:pt x="1886" y="28442"/>
                    <a:pt x="629" y="30563"/>
                    <a:pt x="1257" y="31977"/>
                  </a:cubicBezTo>
                  <a:cubicBezTo>
                    <a:pt x="1650" y="32998"/>
                    <a:pt x="2829" y="33470"/>
                    <a:pt x="4557" y="33627"/>
                  </a:cubicBezTo>
                  <a:cubicBezTo>
                    <a:pt x="1965" y="35748"/>
                    <a:pt x="550" y="37870"/>
                    <a:pt x="1257" y="39362"/>
                  </a:cubicBezTo>
                  <a:cubicBezTo>
                    <a:pt x="1650" y="40384"/>
                    <a:pt x="2829" y="40855"/>
                    <a:pt x="4557" y="41012"/>
                  </a:cubicBezTo>
                  <a:cubicBezTo>
                    <a:pt x="1886" y="43134"/>
                    <a:pt x="629" y="45255"/>
                    <a:pt x="1257" y="46669"/>
                  </a:cubicBezTo>
                  <a:cubicBezTo>
                    <a:pt x="1650" y="47769"/>
                    <a:pt x="2986" y="48319"/>
                    <a:pt x="4950" y="48398"/>
                  </a:cubicBezTo>
                  <a:cubicBezTo>
                    <a:pt x="6600" y="48948"/>
                    <a:pt x="7779" y="50440"/>
                    <a:pt x="7779" y="52248"/>
                  </a:cubicBezTo>
                  <a:cubicBezTo>
                    <a:pt x="7779" y="49969"/>
                    <a:pt x="9586" y="48162"/>
                    <a:pt x="11864" y="48162"/>
                  </a:cubicBezTo>
                  <a:cubicBezTo>
                    <a:pt x="11236" y="48162"/>
                    <a:pt x="10686" y="48005"/>
                    <a:pt x="10136" y="47769"/>
                  </a:cubicBezTo>
                  <a:cubicBezTo>
                    <a:pt x="12493" y="47219"/>
                    <a:pt x="14771" y="46512"/>
                    <a:pt x="17050" y="45569"/>
                  </a:cubicBezTo>
                  <a:cubicBezTo>
                    <a:pt x="24671" y="42269"/>
                    <a:pt x="29856" y="37634"/>
                    <a:pt x="28756" y="34963"/>
                  </a:cubicBezTo>
                  <a:cubicBezTo>
                    <a:pt x="28285" y="34020"/>
                    <a:pt x="27185" y="33470"/>
                    <a:pt x="25378" y="33313"/>
                  </a:cubicBezTo>
                  <a:cubicBezTo>
                    <a:pt x="27970" y="31191"/>
                    <a:pt x="29306" y="29070"/>
                    <a:pt x="28756" y="27656"/>
                  </a:cubicBezTo>
                  <a:cubicBezTo>
                    <a:pt x="28285" y="26635"/>
                    <a:pt x="27106" y="26163"/>
                    <a:pt x="25378" y="26006"/>
                  </a:cubicBezTo>
                  <a:cubicBezTo>
                    <a:pt x="28049" y="23885"/>
                    <a:pt x="29385" y="21763"/>
                    <a:pt x="28756" y="20271"/>
                  </a:cubicBezTo>
                  <a:cubicBezTo>
                    <a:pt x="28285" y="19328"/>
                    <a:pt x="27185" y="18778"/>
                    <a:pt x="25378" y="18621"/>
                  </a:cubicBezTo>
                  <a:cubicBezTo>
                    <a:pt x="28049" y="16499"/>
                    <a:pt x="29306" y="14378"/>
                    <a:pt x="28756" y="12964"/>
                  </a:cubicBezTo>
                  <a:cubicBezTo>
                    <a:pt x="28285" y="11942"/>
                    <a:pt x="27185" y="11392"/>
                    <a:pt x="25378" y="11314"/>
                  </a:cubicBezTo>
                  <a:cubicBezTo>
                    <a:pt x="28049" y="9193"/>
                    <a:pt x="29306" y="7071"/>
                    <a:pt x="28756" y="5578"/>
                  </a:cubicBezTo>
                  <a:cubicBezTo>
                    <a:pt x="28285" y="4478"/>
                    <a:pt x="26792" y="3929"/>
                    <a:pt x="24513" y="3929"/>
                  </a:cubicBezTo>
                  <a:lnTo>
                    <a:pt x="23649" y="3929"/>
                  </a:lnTo>
                  <a:cubicBezTo>
                    <a:pt x="21921" y="3379"/>
                    <a:pt x="20742" y="1807"/>
                    <a:pt x="20742" y="0"/>
                  </a:cubicBezTo>
                  <a:close/>
                </a:path>
              </a:pathLst>
            </a:custGeom>
            <a:solidFill>
              <a:schemeClr val="lt1"/>
            </a:solidFill>
            <a:ln w="9525">
              <a:solidFill>
                <a:srgbClr val="ffffff"/>
              </a:solidFill>
              <a:round/>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000000"/>
                </a:solidFill>
                <a:latin typeface="Arial"/>
              </a:endParaRPr>
            </a:p>
          </p:txBody>
        </p:sp>
        <p:sp>
          <p:nvSpPr>
            <p:cNvPr id="302" name="Google Shape;90;p7"/>
            <p:cNvSpPr/>
            <p:nvPr/>
          </p:nvSpPr>
          <p:spPr>
            <a:xfrm>
              <a:off x="7989840" y="-573480"/>
              <a:ext cx="1021320" cy="1018080"/>
            </a:xfrm>
            <a:custGeom>
              <a:avLst/>
              <a:gdLst>
                <a:gd name="textAreaLeft" fmla="*/ 0 w 1021320"/>
                <a:gd name="textAreaRight" fmla="*/ 1021680 w 1021320"/>
                <a:gd name="textAreaTop" fmla="*/ 0 h 1018080"/>
                <a:gd name="textAreaBottom" fmla="*/ 1018440 h 1018080"/>
              </a:gdLst>
              <a:ahLst/>
              <a:rect l="textAreaLeft" t="textAreaTop" r="textAreaRight" b="textAreaBottom"/>
              <a:pathLst>
                <a:path w="52484" h="52327">
                  <a:moveTo>
                    <a:pt x="23885" y="79"/>
                  </a:moveTo>
                  <a:lnTo>
                    <a:pt x="22706" y="158"/>
                  </a:lnTo>
                  <a:lnTo>
                    <a:pt x="24435" y="16500"/>
                  </a:lnTo>
                  <a:lnTo>
                    <a:pt x="25613" y="16421"/>
                  </a:lnTo>
                  <a:lnTo>
                    <a:pt x="23885" y="79"/>
                  </a:lnTo>
                  <a:close/>
                  <a:moveTo>
                    <a:pt x="28206" y="1"/>
                  </a:moveTo>
                  <a:lnTo>
                    <a:pt x="26477" y="16343"/>
                  </a:lnTo>
                  <a:lnTo>
                    <a:pt x="27735" y="16500"/>
                  </a:lnTo>
                  <a:lnTo>
                    <a:pt x="29463" y="158"/>
                  </a:lnTo>
                  <a:lnTo>
                    <a:pt x="28206" y="1"/>
                  </a:lnTo>
                  <a:close/>
                  <a:moveTo>
                    <a:pt x="33549" y="944"/>
                  </a:moveTo>
                  <a:lnTo>
                    <a:pt x="28520" y="16657"/>
                  </a:lnTo>
                  <a:lnTo>
                    <a:pt x="29699" y="16971"/>
                  </a:lnTo>
                  <a:lnTo>
                    <a:pt x="34727" y="1336"/>
                  </a:lnTo>
                  <a:lnTo>
                    <a:pt x="33549" y="944"/>
                  </a:lnTo>
                  <a:close/>
                  <a:moveTo>
                    <a:pt x="18542" y="1101"/>
                  </a:moveTo>
                  <a:lnTo>
                    <a:pt x="17364" y="1494"/>
                  </a:lnTo>
                  <a:lnTo>
                    <a:pt x="22470" y="17207"/>
                  </a:lnTo>
                  <a:lnTo>
                    <a:pt x="23649" y="16814"/>
                  </a:lnTo>
                  <a:lnTo>
                    <a:pt x="18542" y="1101"/>
                  </a:lnTo>
                  <a:close/>
                  <a:moveTo>
                    <a:pt x="38655" y="3065"/>
                  </a:moveTo>
                  <a:lnTo>
                    <a:pt x="30406" y="17286"/>
                  </a:lnTo>
                  <a:lnTo>
                    <a:pt x="31506" y="17914"/>
                  </a:lnTo>
                  <a:lnTo>
                    <a:pt x="39755" y="3693"/>
                  </a:lnTo>
                  <a:lnTo>
                    <a:pt x="38655" y="3065"/>
                  </a:lnTo>
                  <a:close/>
                  <a:moveTo>
                    <a:pt x="13514" y="3301"/>
                  </a:moveTo>
                  <a:lnTo>
                    <a:pt x="12414" y="3851"/>
                  </a:lnTo>
                  <a:lnTo>
                    <a:pt x="20585" y="18150"/>
                  </a:lnTo>
                  <a:lnTo>
                    <a:pt x="21685" y="17521"/>
                  </a:lnTo>
                  <a:lnTo>
                    <a:pt x="13514" y="3301"/>
                  </a:lnTo>
                  <a:close/>
                  <a:moveTo>
                    <a:pt x="43212" y="6129"/>
                  </a:moveTo>
                  <a:lnTo>
                    <a:pt x="32213" y="18386"/>
                  </a:lnTo>
                  <a:lnTo>
                    <a:pt x="33077" y="19171"/>
                  </a:lnTo>
                  <a:lnTo>
                    <a:pt x="44155" y="6993"/>
                  </a:lnTo>
                  <a:lnTo>
                    <a:pt x="43212" y="6129"/>
                  </a:lnTo>
                  <a:close/>
                  <a:moveTo>
                    <a:pt x="8957" y="6443"/>
                  </a:moveTo>
                  <a:lnTo>
                    <a:pt x="8014" y="7229"/>
                  </a:lnTo>
                  <a:lnTo>
                    <a:pt x="19092" y="19486"/>
                  </a:lnTo>
                  <a:lnTo>
                    <a:pt x="20035" y="18621"/>
                  </a:lnTo>
                  <a:lnTo>
                    <a:pt x="8957" y="6443"/>
                  </a:lnTo>
                  <a:close/>
                  <a:moveTo>
                    <a:pt x="46984" y="10136"/>
                  </a:moveTo>
                  <a:lnTo>
                    <a:pt x="33706" y="19721"/>
                  </a:lnTo>
                  <a:lnTo>
                    <a:pt x="34413" y="20743"/>
                  </a:lnTo>
                  <a:lnTo>
                    <a:pt x="47769" y="11079"/>
                  </a:lnTo>
                  <a:lnTo>
                    <a:pt x="46984" y="10136"/>
                  </a:lnTo>
                  <a:close/>
                  <a:moveTo>
                    <a:pt x="5264" y="10450"/>
                  </a:moveTo>
                  <a:lnTo>
                    <a:pt x="4479" y="11393"/>
                  </a:lnTo>
                  <a:lnTo>
                    <a:pt x="17835" y="21135"/>
                  </a:lnTo>
                  <a:lnTo>
                    <a:pt x="18542" y="20114"/>
                  </a:lnTo>
                  <a:lnTo>
                    <a:pt x="5264" y="10450"/>
                  </a:lnTo>
                  <a:close/>
                  <a:moveTo>
                    <a:pt x="49891" y="14771"/>
                  </a:moveTo>
                  <a:lnTo>
                    <a:pt x="34884" y="21450"/>
                  </a:lnTo>
                  <a:lnTo>
                    <a:pt x="35356" y="22628"/>
                  </a:lnTo>
                  <a:lnTo>
                    <a:pt x="50441" y="15871"/>
                  </a:lnTo>
                  <a:lnTo>
                    <a:pt x="49891" y="14771"/>
                  </a:lnTo>
                  <a:close/>
                  <a:moveTo>
                    <a:pt x="2436" y="15164"/>
                  </a:moveTo>
                  <a:lnTo>
                    <a:pt x="1964" y="16264"/>
                  </a:lnTo>
                  <a:lnTo>
                    <a:pt x="16971" y="22942"/>
                  </a:lnTo>
                  <a:lnTo>
                    <a:pt x="17442" y="21843"/>
                  </a:lnTo>
                  <a:lnTo>
                    <a:pt x="2436" y="15164"/>
                  </a:lnTo>
                  <a:close/>
                  <a:moveTo>
                    <a:pt x="51776" y="19878"/>
                  </a:moveTo>
                  <a:lnTo>
                    <a:pt x="35670" y="23335"/>
                  </a:lnTo>
                  <a:lnTo>
                    <a:pt x="35906" y="24592"/>
                  </a:lnTo>
                  <a:lnTo>
                    <a:pt x="52012" y="21135"/>
                  </a:lnTo>
                  <a:lnTo>
                    <a:pt x="51776" y="19878"/>
                  </a:lnTo>
                  <a:close/>
                  <a:moveTo>
                    <a:pt x="629" y="20350"/>
                  </a:moveTo>
                  <a:lnTo>
                    <a:pt x="393" y="21528"/>
                  </a:lnTo>
                  <a:lnTo>
                    <a:pt x="16499" y="24985"/>
                  </a:lnTo>
                  <a:lnTo>
                    <a:pt x="16814" y="23728"/>
                  </a:lnTo>
                  <a:lnTo>
                    <a:pt x="629" y="20350"/>
                  </a:lnTo>
                  <a:close/>
                  <a:moveTo>
                    <a:pt x="36063" y="25300"/>
                  </a:moveTo>
                  <a:lnTo>
                    <a:pt x="36063" y="26635"/>
                  </a:lnTo>
                  <a:lnTo>
                    <a:pt x="52483" y="26635"/>
                  </a:lnTo>
                  <a:lnTo>
                    <a:pt x="52483" y="25378"/>
                  </a:lnTo>
                  <a:lnTo>
                    <a:pt x="36063" y="25300"/>
                  </a:lnTo>
                  <a:close/>
                  <a:moveTo>
                    <a:pt x="0" y="25771"/>
                  </a:moveTo>
                  <a:lnTo>
                    <a:pt x="0" y="27028"/>
                  </a:lnTo>
                  <a:lnTo>
                    <a:pt x="16421" y="27028"/>
                  </a:lnTo>
                  <a:lnTo>
                    <a:pt x="16499" y="25771"/>
                  </a:lnTo>
                  <a:close/>
                  <a:moveTo>
                    <a:pt x="35984" y="27421"/>
                  </a:moveTo>
                  <a:lnTo>
                    <a:pt x="35748" y="28599"/>
                  </a:lnTo>
                  <a:lnTo>
                    <a:pt x="51855" y="32056"/>
                  </a:lnTo>
                  <a:lnTo>
                    <a:pt x="52090" y="30799"/>
                  </a:lnTo>
                  <a:lnTo>
                    <a:pt x="35984" y="27421"/>
                  </a:lnTo>
                  <a:close/>
                  <a:moveTo>
                    <a:pt x="16578" y="27814"/>
                  </a:moveTo>
                  <a:lnTo>
                    <a:pt x="472" y="31192"/>
                  </a:lnTo>
                  <a:lnTo>
                    <a:pt x="707" y="32449"/>
                  </a:lnTo>
                  <a:lnTo>
                    <a:pt x="16814" y="28992"/>
                  </a:lnTo>
                  <a:lnTo>
                    <a:pt x="16578" y="27814"/>
                  </a:lnTo>
                  <a:close/>
                  <a:moveTo>
                    <a:pt x="35513" y="29385"/>
                  </a:moveTo>
                  <a:lnTo>
                    <a:pt x="35041" y="30485"/>
                  </a:lnTo>
                  <a:lnTo>
                    <a:pt x="50048" y="37242"/>
                  </a:lnTo>
                  <a:lnTo>
                    <a:pt x="50598" y="36063"/>
                  </a:lnTo>
                  <a:lnTo>
                    <a:pt x="35513" y="29385"/>
                  </a:lnTo>
                  <a:close/>
                  <a:moveTo>
                    <a:pt x="17128" y="29778"/>
                  </a:moveTo>
                  <a:lnTo>
                    <a:pt x="2122" y="36456"/>
                  </a:lnTo>
                  <a:lnTo>
                    <a:pt x="2593" y="37556"/>
                  </a:lnTo>
                  <a:lnTo>
                    <a:pt x="17678" y="30956"/>
                  </a:lnTo>
                  <a:lnTo>
                    <a:pt x="17128" y="29778"/>
                  </a:lnTo>
                  <a:close/>
                  <a:moveTo>
                    <a:pt x="34648" y="31271"/>
                  </a:moveTo>
                  <a:lnTo>
                    <a:pt x="33863" y="32292"/>
                  </a:lnTo>
                  <a:lnTo>
                    <a:pt x="47219" y="41956"/>
                  </a:lnTo>
                  <a:lnTo>
                    <a:pt x="47926" y="40934"/>
                  </a:lnTo>
                  <a:lnTo>
                    <a:pt x="34648" y="31271"/>
                  </a:lnTo>
                  <a:close/>
                  <a:moveTo>
                    <a:pt x="18149" y="31585"/>
                  </a:moveTo>
                  <a:lnTo>
                    <a:pt x="4714" y="41249"/>
                  </a:lnTo>
                  <a:lnTo>
                    <a:pt x="5500" y="42270"/>
                  </a:lnTo>
                  <a:lnTo>
                    <a:pt x="18778" y="32528"/>
                  </a:lnTo>
                  <a:lnTo>
                    <a:pt x="18149" y="31585"/>
                  </a:lnTo>
                  <a:close/>
                  <a:moveTo>
                    <a:pt x="33470" y="32921"/>
                  </a:moveTo>
                  <a:lnTo>
                    <a:pt x="32449" y="33706"/>
                  </a:lnTo>
                  <a:lnTo>
                    <a:pt x="43527" y="45963"/>
                  </a:lnTo>
                  <a:lnTo>
                    <a:pt x="44469" y="45099"/>
                  </a:lnTo>
                  <a:lnTo>
                    <a:pt x="33470" y="32921"/>
                  </a:lnTo>
                  <a:close/>
                  <a:moveTo>
                    <a:pt x="19406" y="33156"/>
                  </a:moveTo>
                  <a:lnTo>
                    <a:pt x="8328" y="45413"/>
                  </a:lnTo>
                  <a:lnTo>
                    <a:pt x="9271" y="46198"/>
                  </a:lnTo>
                  <a:lnTo>
                    <a:pt x="20349" y="34021"/>
                  </a:lnTo>
                  <a:lnTo>
                    <a:pt x="19406" y="33156"/>
                  </a:lnTo>
                  <a:close/>
                  <a:moveTo>
                    <a:pt x="31899" y="34256"/>
                  </a:moveTo>
                  <a:lnTo>
                    <a:pt x="30799" y="34885"/>
                  </a:lnTo>
                  <a:lnTo>
                    <a:pt x="39048" y="49105"/>
                  </a:lnTo>
                  <a:lnTo>
                    <a:pt x="40148" y="48477"/>
                  </a:lnTo>
                  <a:lnTo>
                    <a:pt x="31899" y="34256"/>
                  </a:lnTo>
                  <a:close/>
                  <a:moveTo>
                    <a:pt x="20978" y="34413"/>
                  </a:moveTo>
                  <a:lnTo>
                    <a:pt x="12728" y="48713"/>
                  </a:lnTo>
                  <a:lnTo>
                    <a:pt x="13828" y="49341"/>
                  </a:lnTo>
                  <a:lnTo>
                    <a:pt x="22078" y="35042"/>
                  </a:lnTo>
                  <a:lnTo>
                    <a:pt x="20978" y="34413"/>
                  </a:lnTo>
                  <a:close/>
                  <a:moveTo>
                    <a:pt x="30092" y="35199"/>
                  </a:moveTo>
                  <a:lnTo>
                    <a:pt x="28834" y="35592"/>
                  </a:lnTo>
                  <a:lnTo>
                    <a:pt x="33941" y="51227"/>
                  </a:lnTo>
                  <a:lnTo>
                    <a:pt x="35120" y="50834"/>
                  </a:lnTo>
                  <a:lnTo>
                    <a:pt x="30092" y="35199"/>
                  </a:lnTo>
                  <a:close/>
                  <a:moveTo>
                    <a:pt x="22863" y="35356"/>
                  </a:moveTo>
                  <a:lnTo>
                    <a:pt x="17756" y="50991"/>
                  </a:lnTo>
                  <a:lnTo>
                    <a:pt x="18935" y="51384"/>
                  </a:lnTo>
                  <a:lnTo>
                    <a:pt x="24042" y="35749"/>
                  </a:lnTo>
                  <a:lnTo>
                    <a:pt x="22863" y="35356"/>
                  </a:lnTo>
                  <a:close/>
                  <a:moveTo>
                    <a:pt x="24828" y="35828"/>
                  </a:moveTo>
                  <a:lnTo>
                    <a:pt x="23099" y="52248"/>
                  </a:lnTo>
                  <a:lnTo>
                    <a:pt x="24356" y="52327"/>
                  </a:lnTo>
                  <a:lnTo>
                    <a:pt x="26085" y="35985"/>
                  </a:lnTo>
                  <a:lnTo>
                    <a:pt x="24828" y="35828"/>
                  </a:lnTo>
                  <a:close/>
                  <a:moveTo>
                    <a:pt x="28127" y="35828"/>
                  </a:moveTo>
                  <a:lnTo>
                    <a:pt x="26870" y="35906"/>
                  </a:lnTo>
                  <a:lnTo>
                    <a:pt x="28599" y="52327"/>
                  </a:lnTo>
                  <a:lnTo>
                    <a:pt x="29856" y="52170"/>
                  </a:lnTo>
                  <a:lnTo>
                    <a:pt x="28127" y="35828"/>
                  </a:lnTo>
                  <a:close/>
                </a:path>
              </a:pathLst>
            </a:custGeom>
            <a:solidFill>
              <a:schemeClr val="lt1"/>
            </a:solidFill>
            <a:ln w="0">
              <a:noFill/>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000000"/>
                </a:solidFill>
                <a:latin typeface="Arial"/>
              </a:endParaRPr>
            </a:p>
          </p:txBody>
        </p:sp>
        <p:sp>
          <p:nvSpPr>
            <p:cNvPr id="303" name="Google Shape;91;p7"/>
            <p:cNvSpPr/>
            <p:nvPr/>
          </p:nvSpPr>
          <p:spPr>
            <a:xfrm>
              <a:off x="169200" y="132480"/>
              <a:ext cx="550440" cy="564480"/>
            </a:xfrm>
            <a:custGeom>
              <a:avLst/>
              <a:gdLst>
                <a:gd name="textAreaLeft" fmla="*/ 0 w 550440"/>
                <a:gd name="textAreaRight" fmla="*/ 550800 w 550440"/>
                <a:gd name="textAreaTop" fmla="*/ 0 h 564480"/>
                <a:gd name="textAreaBottom" fmla="*/ 564840 h 564480"/>
              </a:gdLst>
              <a:ahLst/>
              <a:rect l="textAreaLeft" t="textAreaTop" r="textAreaRight" b="textAreaBottom"/>
              <a:pathLst>
                <a:path w="43135" h="44235">
                  <a:moveTo>
                    <a:pt x="21057" y="1"/>
                  </a:moveTo>
                  <a:lnTo>
                    <a:pt x="21057" y="394"/>
                  </a:lnTo>
                  <a:cubicBezTo>
                    <a:pt x="20979" y="12179"/>
                    <a:pt x="11786" y="21921"/>
                    <a:pt x="1" y="22471"/>
                  </a:cubicBezTo>
                  <a:cubicBezTo>
                    <a:pt x="11629" y="23021"/>
                    <a:pt x="20821" y="32606"/>
                    <a:pt x="21057" y="44234"/>
                  </a:cubicBezTo>
                  <a:lnTo>
                    <a:pt x="21057" y="43841"/>
                  </a:lnTo>
                  <a:cubicBezTo>
                    <a:pt x="20979" y="31663"/>
                    <a:pt x="30957" y="21764"/>
                    <a:pt x="43135" y="21764"/>
                  </a:cubicBezTo>
                  <a:cubicBezTo>
                    <a:pt x="31114" y="21685"/>
                    <a:pt x="21214" y="12022"/>
                    <a:pt x="21057" y="1"/>
                  </a:cubicBezTo>
                  <a:close/>
                </a:path>
              </a:pathLst>
            </a:custGeom>
            <a:noFill/>
            <a:ln w="19050">
              <a:solidFill>
                <a:srgbClr val="ffffff"/>
              </a:solidFill>
              <a:round/>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ffffff"/>
                </a:solidFill>
                <a:latin typeface="Arial"/>
              </a:endParaRPr>
            </a:p>
          </p:txBody>
        </p:sp>
      </p:grpSp>
      <p:sp>
        <p:nvSpPr>
          <p:cNvPr id="304" name="PlaceHolder 2"/>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uk-UA" sz="1400" spc="-1" strike="noStrike">
                <a:solidFill>
                  <a:srgbClr val="000000"/>
                </a:solidFill>
                <a:latin typeface="Arial"/>
              </a:rPr>
              <a:t>Click to edit the outline text format</a:t>
            </a:r>
            <a:endParaRPr b="0" lang="uk-UA" sz="14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uk-UA" sz="1400" spc="-1" strike="noStrike">
                <a:solidFill>
                  <a:srgbClr val="000000"/>
                </a:solidFill>
                <a:latin typeface="Arial"/>
              </a:rPr>
              <a:t>Second Outline Level</a:t>
            </a:r>
            <a:endParaRPr b="0" lang="uk-UA" sz="14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uk-UA" sz="1400" spc="-1" strike="noStrike">
                <a:solidFill>
                  <a:srgbClr val="000000"/>
                </a:solidFill>
                <a:latin typeface="Arial"/>
              </a:rPr>
              <a:t>Third Outline Level</a:t>
            </a:r>
            <a:endParaRPr b="0" lang="uk-UA" sz="14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uk-UA" sz="1400" spc="-1" strike="noStrike">
                <a:solidFill>
                  <a:srgbClr val="000000"/>
                </a:solidFill>
                <a:latin typeface="Arial"/>
              </a:rPr>
              <a:t>Fourth Outline Level</a:t>
            </a:r>
            <a:endParaRPr b="0" lang="uk-UA" sz="14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uk-UA" sz="2000" spc="-1" strike="noStrike">
                <a:solidFill>
                  <a:srgbClr val="000000"/>
                </a:solidFill>
                <a:latin typeface="Arial"/>
              </a:rPr>
              <a:t>Fifth Outline Level</a:t>
            </a:r>
            <a:endParaRPr b="0" lang="uk-UA" sz="20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uk-UA" sz="2000" spc="-1" strike="noStrike">
                <a:solidFill>
                  <a:srgbClr val="000000"/>
                </a:solidFill>
                <a:latin typeface="Arial"/>
              </a:rPr>
              <a:t>Sixth Outline Level</a:t>
            </a:r>
            <a:endParaRPr b="0" lang="uk-UA" sz="20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uk-UA" sz="2000" spc="-1" strike="noStrike">
                <a:solidFill>
                  <a:srgbClr val="000000"/>
                </a:solidFill>
                <a:latin typeface="Arial"/>
              </a:rPr>
              <a:t>Seventh Outline Level</a:t>
            </a:r>
            <a:endParaRPr b="0" lang="uk-UA"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727" r:id="rId6"/>
    <p:sldLayoutId id="2147483728" r:id="rId7"/>
    <p:sldLayoutId id="2147483729" r:id="rId8"/>
    <p:sldLayoutId id="2147483730" r:id="rId9"/>
    <p:sldLayoutId id="2147483731" r:id="rId10"/>
    <p:sldLayoutId id="2147483732" r:id="rId11"/>
    <p:sldLayoutId id="2147483733" r:id="rId12"/>
    <p:sldLayoutId id="2147483734" r:id="rId13"/>
    <p:sldLayoutId id="2147483735" r:id="rId14"/>
    <p:sldLayoutId id="2147483736" r:id="rId15"/>
    <p:sldLayoutId id="2147483737" r:id="rId16"/>
    <p:sldLayoutId id="2147483738" r:id="rId17"/>
  </p:sldLayoutIdLst>
</p:sldMaster>
</file>

<file path=ppt/slideMasters/slideMaster8.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dk1"/>
        </a:solidFill>
      </p:bgPr>
    </p:bg>
    <p:spTree>
      <p:nvGrpSpPr>
        <p:cNvPr id="1" name=""/>
        <p:cNvGrpSpPr/>
        <p:nvPr/>
      </p:nvGrpSpPr>
      <p:grpSpPr>
        <a:xfrm>
          <a:off x="0" y="0"/>
          <a:ext cx="0" cy="0"/>
          <a:chOff x="0" y="0"/>
          <a:chExt cx="0" cy="0"/>
        </a:xfrm>
      </p:grpSpPr>
      <p:sp>
        <p:nvSpPr>
          <p:cNvPr id="341" name="PlaceHolder 1"/>
          <p:cNvSpPr>
            <a:spLocks noGrp="1"/>
          </p:cNvSpPr>
          <p:nvPr>
            <p:ph type="title"/>
          </p:nvPr>
        </p:nvSpPr>
        <p:spPr>
          <a:xfrm>
            <a:off x="720000" y="444960"/>
            <a:ext cx="7703640" cy="572400"/>
          </a:xfrm>
          <a:prstGeom prst="rect">
            <a:avLst/>
          </a:prstGeom>
          <a:noFill/>
          <a:ln w="0">
            <a:noFill/>
          </a:ln>
        </p:spPr>
        <p:txBody>
          <a:bodyPr tIns="91440" bIns="91440" anchor="t">
            <a:noAutofit/>
          </a:bodyPr>
          <a:p>
            <a:pPr indent="0">
              <a:buNone/>
            </a:pPr>
            <a:r>
              <a:rPr b="0" lang="uk-UA" sz="2900" spc="-1" strike="noStrike">
                <a:solidFill>
                  <a:srgbClr val="000000"/>
                </a:solidFill>
                <a:latin typeface="Arial"/>
              </a:rPr>
              <a:t>Click to edit the title text format</a:t>
            </a:r>
            <a:endParaRPr b="0" lang="uk-UA" sz="2900" spc="-1" strike="noStrike">
              <a:solidFill>
                <a:srgbClr val="000000"/>
              </a:solidFill>
              <a:latin typeface="Arial"/>
            </a:endParaRPr>
          </a:p>
        </p:txBody>
      </p:sp>
      <p:grpSp>
        <p:nvGrpSpPr>
          <p:cNvPr id="342" name="Google Shape;250;p21"/>
          <p:cNvGrpSpPr/>
          <p:nvPr/>
        </p:nvGrpSpPr>
        <p:grpSpPr>
          <a:xfrm>
            <a:off x="4157280" y="0"/>
            <a:ext cx="4986360" cy="3918600"/>
            <a:chOff x="4157280" y="0"/>
            <a:chExt cx="4986360" cy="3918600"/>
          </a:xfrm>
        </p:grpSpPr>
        <p:pic>
          <p:nvPicPr>
            <p:cNvPr id="343" name="Google Shape;251;p21" descr=""/>
            <p:cNvPicPr/>
            <p:nvPr/>
          </p:nvPicPr>
          <p:blipFill>
            <a:blip r:embed="rId2"/>
            <a:srcRect l="-4857" t="19162" r="81329" b="20920"/>
            <a:stretch/>
          </p:blipFill>
          <p:spPr>
            <a:xfrm>
              <a:off x="6204600" y="0"/>
              <a:ext cx="2939040" cy="3918600"/>
            </a:xfrm>
            <a:prstGeom prst="rect">
              <a:avLst/>
            </a:prstGeom>
            <a:ln w="0">
              <a:noFill/>
            </a:ln>
          </p:spPr>
        </p:pic>
        <p:pic>
          <p:nvPicPr>
            <p:cNvPr id="344" name="Google Shape;252;p21" descr=""/>
            <p:cNvPicPr/>
            <p:nvPr/>
          </p:nvPicPr>
          <p:blipFill>
            <a:blip r:embed="rId3"/>
            <a:srcRect l="21159" t="59539" r="32617" b="0"/>
            <a:stretch/>
          </p:blipFill>
          <p:spPr>
            <a:xfrm>
              <a:off x="4157280" y="0"/>
              <a:ext cx="4986360" cy="2283840"/>
            </a:xfrm>
            <a:prstGeom prst="rect">
              <a:avLst/>
            </a:prstGeom>
            <a:ln w="0">
              <a:noFill/>
            </a:ln>
          </p:spPr>
        </p:pic>
      </p:grpSp>
      <p:grpSp>
        <p:nvGrpSpPr>
          <p:cNvPr id="345" name="Google Shape;253;p21"/>
          <p:cNvGrpSpPr/>
          <p:nvPr/>
        </p:nvGrpSpPr>
        <p:grpSpPr>
          <a:xfrm>
            <a:off x="0" y="1018080"/>
            <a:ext cx="4437720" cy="4165920"/>
            <a:chOff x="0" y="1018080"/>
            <a:chExt cx="4437720" cy="4165920"/>
          </a:xfrm>
        </p:grpSpPr>
        <p:pic>
          <p:nvPicPr>
            <p:cNvPr id="346" name="Google Shape;254;p21" descr=""/>
            <p:cNvPicPr/>
            <p:nvPr/>
          </p:nvPicPr>
          <p:blipFill>
            <a:blip r:embed="rId4"/>
            <a:srcRect l="40967" t="-3605" r="15754" b="60117"/>
            <a:stretch/>
          </p:blipFill>
          <p:spPr>
            <a:xfrm>
              <a:off x="0" y="2809440"/>
              <a:ext cx="4437720" cy="2333520"/>
            </a:xfrm>
            <a:prstGeom prst="rect">
              <a:avLst/>
            </a:prstGeom>
            <a:ln w="0">
              <a:noFill/>
            </a:ln>
          </p:spPr>
        </p:pic>
        <p:pic>
          <p:nvPicPr>
            <p:cNvPr id="347" name="Google Shape;255;p21" descr=""/>
            <p:cNvPicPr/>
            <p:nvPr/>
          </p:nvPicPr>
          <p:blipFill>
            <a:blip r:embed="rId5"/>
            <a:srcRect l="-6060" t="19626" r="82176" b="15702"/>
            <a:stretch/>
          </p:blipFill>
          <p:spPr>
            <a:xfrm rot="10800000">
              <a:off x="360" y="1018080"/>
              <a:ext cx="2939040" cy="4165920"/>
            </a:xfrm>
            <a:prstGeom prst="rect">
              <a:avLst/>
            </a:prstGeom>
            <a:ln w="0">
              <a:noFill/>
            </a:ln>
          </p:spPr>
        </p:pic>
      </p:grpSp>
      <p:grpSp>
        <p:nvGrpSpPr>
          <p:cNvPr id="348" name="Google Shape;256;p21"/>
          <p:cNvGrpSpPr/>
          <p:nvPr/>
        </p:nvGrpSpPr>
        <p:grpSpPr>
          <a:xfrm>
            <a:off x="186480" y="-619560"/>
            <a:ext cx="10798200" cy="5573880"/>
            <a:chOff x="186480" y="-619560"/>
            <a:chExt cx="10798200" cy="5573880"/>
          </a:xfrm>
        </p:grpSpPr>
        <p:sp>
          <p:nvSpPr>
            <p:cNvPr id="349" name="Google Shape;257;p21"/>
            <p:cNvSpPr/>
            <p:nvPr/>
          </p:nvSpPr>
          <p:spPr>
            <a:xfrm>
              <a:off x="8555400" y="1116000"/>
              <a:ext cx="2429280" cy="2428920"/>
            </a:xfrm>
            <a:custGeom>
              <a:avLst/>
              <a:gdLst>
                <a:gd name="textAreaLeft" fmla="*/ 0 w 2429280"/>
                <a:gd name="textAreaRight" fmla="*/ 2429640 w 2429280"/>
                <a:gd name="textAreaTop" fmla="*/ 0 h 2428920"/>
                <a:gd name="textAreaBottom" fmla="*/ 2429280 h 2428920"/>
              </a:gdLst>
              <a:ahLst/>
              <a:rect l="textAreaLeft" t="textAreaTop" r="textAreaRight" b="textAreaBottom"/>
              <a:pathLst>
                <a:path w="97192" h="97166">
                  <a:moveTo>
                    <a:pt x="47043" y="1"/>
                  </a:moveTo>
                  <a:lnTo>
                    <a:pt x="47282" y="7412"/>
                  </a:lnTo>
                  <a:lnTo>
                    <a:pt x="47839" y="7412"/>
                  </a:lnTo>
                  <a:lnTo>
                    <a:pt x="47707" y="1"/>
                  </a:lnTo>
                  <a:close/>
                  <a:moveTo>
                    <a:pt x="50389" y="27"/>
                  </a:moveTo>
                  <a:lnTo>
                    <a:pt x="50150" y="7438"/>
                  </a:lnTo>
                  <a:lnTo>
                    <a:pt x="50708" y="7465"/>
                  </a:lnTo>
                  <a:lnTo>
                    <a:pt x="51053" y="54"/>
                  </a:lnTo>
                  <a:cubicBezTo>
                    <a:pt x="50841" y="54"/>
                    <a:pt x="50628" y="27"/>
                    <a:pt x="50389" y="27"/>
                  </a:cubicBezTo>
                  <a:close/>
                  <a:moveTo>
                    <a:pt x="44386" y="160"/>
                  </a:moveTo>
                  <a:lnTo>
                    <a:pt x="43722" y="213"/>
                  </a:lnTo>
                  <a:lnTo>
                    <a:pt x="44466" y="7598"/>
                  </a:lnTo>
                  <a:lnTo>
                    <a:pt x="45024" y="7544"/>
                  </a:lnTo>
                  <a:lnTo>
                    <a:pt x="44386" y="160"/>
                  </a:lnTo>
                  <a:close/>
                  <a:moveTo>
                    <a:pt x="53710" y="266"/>
                  </a:moveTo>
                  <a:lnTo>
                    <a:pt x="52939" y="7624"/>
                  </a:lnTo>
                  <a:lnTo>
                    <a:pt x="53524" y="7704"/>
                  </a:lnTo>
                  <a:lnTo>
                    <a:pt x="54374" y="319"/>
                  </a:lnTo>
                  <a:lnTo>
                    <a:pt x="53710" y="266"/>
                  </a:lnTo>
                  <a:close/>
                  <a:moveTo>
                    <a:pt x="41066" y="585"/>
                  </a:moveTo>
                  <a:cubicBezTo>
                    <a:pt x="40854" y="612"/>
                    <a:pt x="40615" y="638"/>
                    <a:pt x="40402" y="691"/>
                  </a:cubicBezTo>
                  <a:lnTo>
                    <a:pt x="41650" y="7996"/>
                  </a:lnTo>
                  <a:lnTo>
                    <a:pt x="42208" y="7890"/>
                  </a:lnTo>
                  <a:lnTo>
                    <a:pt x="41066" y="585"/>
                  </a:lnTo>
                  <a:close/>
                  <a:moveTo>
                    <a:pt x="57030" y="718"/>
                  </a:moveTo>
                  <a:lnTo>
                    <a:pt x="55755" y="8023"/>
                  </a:lnTo>
                  <a:lnTo>
                    <a:pt x="56313" y="8129"/>
                  </a:lnTo>
                  <a:lnTo>
                    <a:pt x="57694" y="851"/>
                  </a:lnTo>
                  <a:lnTo>
                    <a:pt x="57030" y="718"/>
                  </a:lnTo>
                  <a:close/>
                  <a:moveTo>
                    <a:pt x="37772" y="1196"/>
                  </a:moveTo>
                  <a:lnTo>
                    <a:pt x="37135" y="1355"/>
                  </a:lnTo>
                  <a:lnTo>
                    <a:pt x="38861" y="8554"/>
                  </a:lnTo>
                  <a:lnTo>
                    <a:pt x="39446" y="8421"/>
                  </a:lnTo>
                  <a:lnTo>
                    <a:pt x="37772" y="1196"/>
                  </a:lnTo>
                  <a:close/>
                  <a:moveTo>
                    <a:pt x="60297" y="1408"/>
                  </a:moveTo>
                  <a:lnTo>
                    <a:pt x="58517" y="8607"/>
                  </a:lnTo>
                  <a:lnTo>
                    <a:pt x="59075" y="8740"/>
                  </a:lnTo>
                  <a:lnTo>
                    <a:pt x="60961" y="1568"/>
                  </a:lnTo>
                  <a:cubicBezTo>
                    <a:pt x="60749" y="1515"/>
                    <a:pt x="60536" y="1462"/>
                    <a:pt x="60297" y="1408"/>
                  </a:cubicBezTo>
                  <a:close/>
                  <a:moveTo>
                    <a:pt x="34532" y="2046"/>
                  </a:moveTo>
                  <a:lnTo>
                    <a:pt x="33894" y="2232"/>
                  </a:lnTo>
                  <a:lnTo>
                    <a:pt x="36126" y="9324"/>
                  </a:lnTo>
                  <a:lnTo>
                    <a:pt x="36683" y="9138"/>
                  </a:lnTo>
                  <a:lnTo>
                    <a:pt x="34532" y="2046"/>
                  </a:lnTo>
                  <a:close/>
                  <a:moveTo>
                    <a:pt x="63538" y="2338"/>
                  </a:moveTo>
                  <a:lnTo>
                    <a:pt x="61253" y="9377"/>
                  </a:lnTo>
                  <a:lnTo>
                    <a:pt x="61811" y="9563"/>
                  </a:lnTo>
                  <a:lnTo>
                    <a:pt x="64175" y="2524"/>
                  </a:lnTo>
                  <a:lnTo>
                    <a:pt x="63538" y="2338"/>
                  </a:lnTo>
                  <a:close/>
                  <a:moveTo>
                    <a:pt x="31371" y="3135"/>
                  </a:moveTo>
                  <a:lnTo>
                    <a:pt x="30760" y="3374"/>
                  </a:lnTo>
                  <a:lnTo>
                    <a:pt x="33469" y="10254"/>
                  </a:lnTo>
                  <a:lnTo>
                    <a:pt x="34001" y="10068"/>
                  </a:lnTo>
                  <a:lnTo>
                    <a:pt x="31371" y="3135"/>
                  </a:lnTo>
                  <a:close/>
                  <a:moveTo>
                    <a:pt x="66699" y="3480"/>
                  </a:moveTo>
                  <a:lnTo>
                    <a:pt x="63910" y="10360"/>
                  </a:lnTo>
                  <a:lnTo>
                    <a:pt x="64467" y="10572"/>
                  </a:lnTo>
                  <a:lnTo>
                    <a:pt x="67310" y="3719"/>
                  </a:lnTo>
                  <a:lnTo>
                    <a:pt x="66699" y="3480"/>
                  </a:lnTo>
                  <a:close/>
                  <a:moveTo>
                    <a:pt x="28290" y="4410"/>
                  </a:moveTo>
                  <a:lnTo>
                    <a:pt x="27679" y="4702"/>
                  </a:lnTo>
                  <a:lnTo>
                    <a:pt x="30866" y="11396"/>
                  </a:lnTo>
                  <a:lnTo>
                    <a:pt x="31397" y="11157"/>
                  </a:lnTo>
                  <a:lnTo>
                    <a:pt x="28290" y="4410"/>
                  </a:lnTo>
                  <a:close/>
                  <a:moveTo>
                    <a:pt x="69753" y="4835"/>
                  </a:moveTo>
                  <a:lnTo>
                    <a:pt x="66513" y="11502"/>
                  </a:lnTo>
                  <a:lnTo>
                    <a:pt x="67044" y="11768"/>
                  </a:lnTo>
                  <a:lnTo>
                    <a:pt x="70364" y="5127"/>
                  </a:lnTo>
                  <a:lnTo>
                    <a:pt x="69753" y="4835"/>
                  </a:lnTo>
                  <a:close/>
                  <a:moveTo>
                    <a:pt x="25315" y="5898"/>
                  </a:moveTo>
                  <a:lnTo>
                    <a:pt x="24730" y="6243"/>
                  </a:lnTo>
                  <a:lnTo>
                    <a:pt x="28369" y="12697"/>
                  </a:lnTo>
                  <a:lnTo>
                    <a:pt x="28847" y="12432"/>
                  </a:lnTo>
                  <a:lnTo>
                    <a:pt x="25315" y="5898"/>
                  </a:lnTo>
                  <a:close/>
                  <a:moveTo>
                    <a:pt x="72728" y="6402"/>
                  </a:moveTo>
                  <a:lnTo>
                    <a:pt x="69036" y="12830"/>
                  </a:lnTo>
                  <a:lnTo>
                    <a:pt x="69514" y="13122"/>
                  </a:lnTo>
                  <a:lnTo>
                    <a:pt x="73286" y="6721"/>
                  </a:lnTo>
                  <a:lnTo>
                    <a:pt x="72728" y="6402"/>
                  </a:lnTo>
                  <a:close/>
                  <a:moveTo>
                    <a:pt x="22446" y="7598"/>
                  </a:moveTo>
                  <a:lnTo>
                    <a:pt x="21888" y="7969"/>
                  </a:lnTo>
                  <a:lnTo>
                    <a:pt x="25952" y="14185"/>
                  </a:lnTo>
                  <a:lnTo>
                    <a:pt x="26430" y="13866"/>
                  </a:lnTo>
                  <a:lnTo>
                    <a:pt x="22446" y="7598"/>
                  </a:lnTo>
                  <a:close/>
                  <a:moveTo>
                    <a:pt x="75570" y="8155"/>
                  </a:moveTo>
                  <a:lnTo>
                    <a:pt x="71453" y="14344"/>
                  </a:lnTo>
                  <a:lnTo>
                    <a:pt x="71905" y="14637"/>
                  </a:lnTo>
                  <a:lnTo>
                    <a:pt x="76128" y="8554"/>
                  </a:lnTo>
                  <a:lnTo>
                    <a:pt x="75570" y="8155"/>
                  </a:lnTo>
                  <a:close/>
                  <a:moveTo>
                    <a:pt x="19684" y="9510"/>
                  </a:moveTo>
                  <a:lnTo>
                    <a:pt x="19152" y="9908"/>
                  </a:lnTo>
                  <a:lnTo>
                    <a:pt x="23641" y="15805"/>
                  </a:lnTo>
                  <a:lnTo>
                    <a:pt x="24093" y="15487"/>
                  </a:lnTo>
                  <a:lnTo>
                    <a:pt x="19684" y="9510"/>
                  </a:lnTo>
                  <a:close/>
                  <a:moveTo>
                    <a:pt x="78280" y="10121"/>
                  </a:moveTo>
                  <a:lnTo>
                    <a:pt x="73738" y="15991"/>
                  </a:lnTo>
                  <a:lnTo>
                    <a:pt x="74189" y="16337"/>
                  </a:lnTo>
                  <a:lnTo>
                    <a:pt x="78811" y="10546"/>
                  </a:lnTo>
                  <a:lnTo>
                    <a:pt x="78280" y="10121"/>
                  </a:lnTo>
                  <a:close/>
                  <a:moveTo>
                    <a:pt x="17054" y="11608"/>
                  </a:moveTo>
                  <a:lnTo>
                    <a:pt x="16549" y="12033"/>
                  </a:lnTo>
                  <a:lnTo>
                    <a:pt x="21437" y="17611"/>
                  </a:lnTo>
                  <a:lnTo>
                    <a:pt x="21888" y="17240"/>
                  </a:lnTo>
                  <a:lnTo>
                    <a:pt x="17054" y="11608"/>
                  </a:lnTo>
                  <a:close/>
                  <a:moveTo>
                    <a:pt x="80856" y="12246"/>
                  </a:moveTo>
                  <a:lnTo>
                    <a:pt x="75916" y="17797"/>
                  </a:lnTo>
                  <a:lnTo>
                    <a:pt x="76367" y="18169"/>
                  </a:lnTo>
                  <a:lnTo>
                    <a:pt x="81361" y="12697"/>
                  </a:lnTo>
                  <a:lnTo>
                    <a:pt x="80856" y="12246"/>
                  </a:lnTo>
                  <a:close/>
                  <a:moveTo>
                    <a:pt x="14610" y="13866"/>
                  </a:moveTo>
                  <a:cubicBezTo>
                    <a:pt x="14451" y="13999"/>
                    <a:pt x="14291" y="14158"/>
                    <a:pt x="14132" y="14318"/>
                  </a:cubicBezTo>
                  <a:lnTo>
                    <a:pt x="19391" y="19551"/>
                  </a:lnTo>
                  <a:lnTo>
                    <a:pt x="19790" y="19179"/>
                  </a:lnTo>
                  <a:lnTo>
                    <a:pt x="14610" y="13866"/>
                  </a:lnTo>
                  <a:close/>
                  <a:moveTo>
                    <a:pt x="83300" y="14557"/>
                  </a:moveTo>
                  <a:lnTo>
                    <a:pt x="77988" y="19763"/>
                  </a:lnTo>
                  <a:cubicBezTo>
                    <a:pt x="78120" y="19869"/>
                    <a:pt x="78253" y="20029"/>
                    <a:pt x="78386" y="20161"/>
                  </a:cubicBezTo>
                  <a:lnTo>
                    <a:pt x="83752" y="15035"/>
                  </a:lnTo>
                  <a:cubicBezTo>
                    <a:pt x="83592" y="14876"/>
                    <a:pt x="83459" y="14716"/>
                    <a:pt x="83300" y="14557"/>
                  </a:cubicBezTo>
                  <a:close/>
                  <a:moveTo>
                    <a:pt x="12299" y="16257"/>
                  </a:moveTo>
                  <a:lnTo>
                    <a:pt x="11848" y="16762"/>
                  </a:lnTo>
                  <a:lnTo>
                    <a:pt x="17452" y="21622"/>
                  </a:lnTo>
                  <a:cubicBezTo>
                    <a:pt x="17585" y="21490"/>
                    <a:pt x="17691" y="21357"/>
                    <a:pt x="17824" y="21197"/>
                  </a:cubicBezTo>
                  <a:lnTo>
                    <a:pt x="12299" y="16257"/>
                  </a:lnTo>
                  <a:close/>
                  <a:moveTo>
                    <a:pt x="85531" y="17027"/>
                  </a:moveTo>
                  <a:lnTo>
                    <a:pt x="79900" y="21835"/>
                  </a:lnTo>
                  <a:cubicBezTo>
                    <a:pt x="80033" y="21968"/>
                    <a:pt x="80139" y="22127"/>
                    <a:pt x="80272" y="22260"/>
                  </a:cubicBezTo>
                  <a:lnTo>
                    <a:pt x="85983" y="17532"/>
                  </a:lnTo>
                  <a:lnTo>
                    <a:pt x="85531" y="17027"/>
                  </a:lnTo>
                  <a:close/>
                  <a:moveTo>
                    <a:pt x="10148" y="18833"/>
                  </a:moveTo>
                  <a:lnTo>
                    <a:pt x="9749" y="19365"/>
                  </a:lnTo>
                  <a:lnTo>
                    <a:pt x="15673" y="23827"/>
                  </a:lnTo>
                  <a:lnTo>
                    <a:pt x="16018" y="23402"/>
                  </a:lnTo>
                  <a:lnTo>
                    <a:pt x="10148" y="18833"/>
                  </a:lnTo>
                  <a:close/>
                  <a:moveTo>
                    <a:pt x="87630" y="19630"/>
                  </a:moveTo>
                  <a:lnTo>
                    <a:pt x="81680" y="24040"/>
                  </a:lnTo>
                  <a:lnTo>
                    <a:pt x="82025" y="24518"/>
                  </a:lnTo>
                  <a:lnTo>
                    <a:pt x="88028" y="20161"/>
                  </a:lnTo>
                  <a:lnTo>
                    <a:pt x="87630" y="19630"/>
                  </a:lnTo>
                  <a:close/>
                  <a:moveTo>
                    <a:pt x="8182" y="21543"/>
                  </a:moveTo>
                  <a:cubicBezTo>
                    <a:pt x="8076" y="21729"/>
                    <a:pt x="7943" y="21915"/>
                    <a:pt x="7810" y="22101"/>
                  </a:cubicBezTo>
                  <a:lnTo>
                    <a:pt x="14052" y="26165"/>
                  </a:lnTo>
                  <a:lnTo>
                    <a:pt x="14345" y="25686"/>
                  </a:lnTo>
                  <a:lnTo>
                    <a:pt x="8182" y="21543"/>
                  </a:lnTo>
                  <a:close/>
                  <a:moveTo>
                    <a:pt x="89542" y="22366"/>
                  </a:moveTo>
                  <a:lnTo>
                    <a:pt x="83273" y="26377"/>
                  </a:lnTo>
                  <a:cubicBezTo>
                    <a:pt x="83380" y="26536"/>
                    <a:pt x="83486" y="26696"/>
                    <a:pt x="83566" y="26855"/>
                  </a:cubicBezTo>
                  <a:lnTo>
                    <a:pt x="83592" y="26855"/>
                  </a:lnTo>
                  <a:lnTo>
                    <a:pt x="89887" y="22924"/>
                  </a:lnTo>
                  <a:cubicBezTo>
                    <a:pt x="89781" y="22738"/>
                    <a:pt x="89648" y="22552"/>
                    <a:pt x="89542" y="22366"/>
                  </a:cubicBezTo>
                  <a:close/>
                  <a:moveTo>
                    <a:pt x="6429" y="24411"/>
                  </a:moveTo>
                  <a:cubicBezTo>
                    <a:pt x="6296" y="24597"/>
                    <a:pt x="6190" y="24783"/>
                    <a:pt x="6084" y="24969"/>
                  </a:cubicBezTo>
                  <a:lnTo>
                    <a:pt x="12565" y="28582"/>
                  </a:lnTo>
                  <a:cubicBezTo>
                    <a:pt x="12671" y="28422"/>
                    <a:pt x="12751" y="28263"/>
                    <a:pt x="12857" y="28104"/>
                  </a:cubicBezTo>
                  <a:lnTo>
                    <a:pt x="6429" y="24411"/>
                  </a:lnTo>
                  <a:close/>
                  <a:moveTo>
                    <a:pt x="91242" y="25261"/>
                  </a:moveTo>
                  <a:lnTo>
                    <a:pt x="84734" y="28821"/>
                  </a:lnTo>
                  <a:cubicBezTo>
                    <a:pt x="84814" y="28980"/>
                    <a:pt x="84894" y="29140"/>
                    <a:pt x="85000" y="29325"/>
                  </a:cubicBezTo>
                  <a:lnTo>
                    <a:pt x="91561" y="25819"/>
                  </a:lnTo>
                  <a:lnTo>
                    <a:pt x="91242" y="25261"/>
                  </a:lnTo>
                  <a:close/>
                  <a:moveTo>
                    <a:pt x="4862" y="27360"/>
                  </a:moveTo>
                  <a:cubicBezTo>
                    <a:pt x="4756" y="27546"/>
                    <a:pt x="4649" y="27758"/>
                    <a:pt x="4570" y="27971"/>
                  </a:cubicBezTo>
                  <a:lnTo>
                    <a:pt x="11290" y="31132"/>
                  </a:lnTo>
                  <a:cubicBezTo>
                    <a:pt x="11370" y="30946"/>
                    <a:pt x="11449" y="30786"/>
                    <a:pt x="11529" y="30600"/>
                  </a:cubicBezTo>
                  <a:lnTo>
                    <a:pt x="4862" y="27360"/>
                  </a:lnTo>
                  <a:close/>
                  <a:moveTo>
                    <a:pt x="92730" y="28236"/>
                  </a:moveTo>
                  <a:lnTo>
                    <a:pt x="86009" y="31344"/>
                  </a:lnTo>
                  <a:cubicBezTo>
                    <a:pt x="86089" y="31504"/>
                    <a:pt x="86142" y="31690"/>
                    <a:pt x="86222" y="31849"/>
                  </a:cubicBezTo>
                  <a:lnTo>
                    <a:pt x="86248" y="31849"/>
                  </a:lnTo>
                  <a:lnTo>
                    <a:pt x="93022" y="28847"/>
                  </a:lnTo>
                  <a:cubicBezTo>
                    <a:pt x="92942" y="28635"/>
                    <a:pt x="92836" y="28422"/>
                    <a:pt x="92730" y="28236"/>
                  </a:cubicBezTo>
                  <a:close/>
                  <a:moveTo>
                    <a:pt x="3481" y="30415"/>
                  </a:moveTo>
                  <a:lnTo>
                    <a:pt x="3242" y="31052"/>
                  </a:lnTo>
                  <a:lnTo>
                    <a:pt x="10174" y="33735"/>
                  </a:lnTo>
                  <a:cubicBezTo>
                    <a:pt x="10227" y="33549"/>
                    <a:pt x="10307" y="33363"/>
                    <a:pt x="10387" y="33204"/>
                  </a:cubicBezTo>
                  <a:lnTo>
                    <a:pt x="10360" y="33204"/>
                  </a:lnTo>
                  <a:lnTo>
                    <a:pt x="3481" y="30415"/>
                  </a:lnTo>
                  <a:close/>
                  <a:moveTo>
                    <a:pt x="94031" y="31318"/>
                  </a:moveTo>
                  <a:lnTo>
                    <a:pt x="87098" y="33947"/>
                  </a:lnTo>
                  <a:cubicBezTo>
                    <a:pt x="87151" y="34107"/>
                    <a:pt x="87231" y="34293"/>
                    <a:pt x="87284" y="34479"/>
                  </a:cubicBezTo>
                  <a:lnTo>
                    <a:pt x="94270" y="31929"/>
                  </a:lnTo>
                  <a:lnTo>
                    <a:pt x="94031" y="31318"/>
                  </a:lnTo>
                  <a:close/>
                  <a:moveTo>
                    <a:pt x="2338" y="33575"/>
                  </a:moveTo>
                  <a:cubicBezTo>
                    <a:pt x="2285" y="33788"/>
                    <a:pt x="2206" y="34000"/>
                    <a:pt x="2153" y="34213"/>
                  </a:cubicBezTo>
                  <a:lnTo>
                    <a:pt x="9218" y="36418"/>
                  </a:lnTo>
                  <a:cubicBezTo>
                    <a:pt x="9298" y="36232"/>
                    <a:pt x="9351" y="36046"/>
                    <a:pt x="9404" y="35860"/>
                  </a:cubicBezTo>
                  <a:lnTo>
                    <a:pt x="2338" y="33575"/>
                  </a:lnTo>
                  <a:close/>
                  <a:moveTo>
                    <a:pt x="95120" y="34479"/>
                  </a:moveTo>
                  <a:lnTo>
                    <a:pt x="88001" y="36630"/>
                  </a:lnTo>
                  <a:cubicBezTo>
                    <a:pt x="88055" y="36816"/>
                    <a:pt x="88108" y="37002"/>
                    <a:pt x="88161" y="37188"/>
                  </a:cubicBezTo>
                  <a:lnTo>
                    <a:pt x="95306" y="35116"/>
                  </a:lnTo>
                  <a:cubicBezTo>
                    <a:pt x="95226" y="34904"/>
                    <a:pt x="95173" y="34691"/>
                    <a:pt x="95120" y="34479"/>
                  </a:cubicBezTo>
                  <a:close/>
                  <a:moveTo>
                    <a:pt x="1435" y="36789"/>
                  </a:moveTo>
                  <a:lnTo>
                    <a:pt x="1276" y="37454"/>
                  </a:lnTo>
                  <a:lnTo>
                    <a:pt x="8501" y="39154"/>
                  </a:lnTo>
                  <a:cubicBezTo>
                    <a:pt x="8527" y="38968"/>
                    <a:pt x="8581" y="38755"/>
                    <a:pt x="8634" y="38596"/>
                  </a:cubicBezTo>
                  <a:lnTo>
                    <a:pt x="1435" y="36789"/>
                  </a:lnTo>
                  <a:close/>
                  <a:moveTo>
                    <a:pt x="95970" y="37693"/>
                  </a:moveTo>
                  <a:lnTo>
                    <a:pt x="88745" y="39366"/>
                  </a:lnTo>
                  <a:cubicBezTo>
                    <a:pt x="88772" y="39552"/>
                    <a:pt x="88825" y="39738"/>
                    <a:pt x="88851" y="39924"/>
                  </a:cubicBezTo>
                  <a:lnTo>
                    <a:pt x="96103" y="38357"/>
                  </a:lnTo>
                  <a:cubicBezTo>
                    <a:pt x="96076" y="38144"/>
                    <a:pt x="96023" y="37932"/>
                    <a:pt x="95970" y="37693"/>
                  </a:cubicBezTo>
                  <a:close/>
                  <a:moveTo>
                    <a:pt x="745" y="40057"/>
                  </a:moveTo>
                  <a:cubicBezTo>
                    <a:pt x="692" y="40296"/>
                    <a:pt x="665" y="40508"/>
                    <a:pt x="638" y="40721"/>
                  </a:cubicBezTo>
                  <a:lnTo>
                    <a:pt x="7943" y="41916"/>
                  </a:lnTo>
                  <a:cubicBezTo>
                    <a:pt x="7970" y="41757"/>
                    <a:pt x="7996" y="41544"/>
                    <a:pt x="8023" y="41358"/>
                  </a:cubicBezTo>
                  <a:lnTo>
                    <a:pt x="8049" y="41358"/>
                  </a:lnTo>
                  <a:lnTo>
                    <a:pt x="745" y="40057"/>
                  </a:lnTo>
                  <a:close/>
                  <a:moveTo>
                    <a:pt x="96608" y="40986"/>
                  </a:moveTo>
                  <a:lnTo>
                    <a:pt x="89276" y="42155"/>
                  </a:lnTo>
                  <a:cubicBezTo>
                    <a:pt x="89303" y="42341"/>
                    <a:pt x="89330" y="42527"/>
                    <a:pt x="89356" y="42713"/>
                  </a:cubicBezTo>
                  <a:lnTo>
                    <a:pt x="96687" y="41650"/>
                  </a:lnTo>
                  <a:lnTo>
                    <a:pt x="96608" y="40986"/>
                  </a:lnTo>
                  <a:close/>
                  <a:moveTo>
                    <a:pt x="267" y="43377"/>
                  </a:moveTo>
                  <a:cubicBezTo>
                    <a:pt x="240" y="43589"/>
                    <a:pt x="213" y="43828"/>
                    <a:pt x="187" y="44041"/>
                  </a:cubicBezTo>
                  <a:lnTo>
                    <a:pt x="7571" y="44732"/>
                  </a:lnTo>
                  <a:cubicBezTo>
                    <a:pt x="7598" y="44546"/>
                    <a:pt x="7624" y="44360"/>
                    <a:pt x="7651" y="44174"/>
                  </a:cubicBezTo>
                  <a:lnTo>
                    <a:pt x="7624" y="44174"/>
                  </a:lnTo>
                  <a:lnTo>
                    <a:pt x="267" y="43377"/>
                  </a:lnTo>
                  <a:close/>
                  <a:moveTo>
                    <a:pt x="97006" y="44307"/>
                  </a:moveTo>
                  <a:lnTo>
                    <a:pt x="89595" y="44971"/>
                  </a:lnTo>
                  <a:cubicBezTo>
                    <a:pt x="89622" y="45157"/>
                    <a:pt x="89648" y="45343"/>
                    <a:pt x="89648" y="45528"/>
                  </a:cubicBezTo>
                  <a:lnTo>
                    <a:pt x="97059" y="44971"/>
                  </a:lnTo>
                  <a:cubicBezTo>
                    <a:pt x="97059" y="44758"/>
                    <a:pt x="97006" y="44546"/>
                    <a:pt x="97006" y="44307"/>
                  </a:cubicBezTo>
                  <a:close/>
                  <a:moveTo>
                    <a:pt x="28" y="46724"/>
                  </a:moveTo>
                  <a:cubicBezTo>
                    <a:pt x="28" y="46936"/>
                    <a:pt x="1" y="47175"/>
                    <a:pt x="1" y="47388"/>
                  </a:cubicBezTo>
                  <a:lnTo>
                    <a:pt x="7412" y="47574"/>
                  </a:lnTo>
                  <a:cubicBezTo>
                    <a:pt x="7412" y="47388"/>
                    <a:pt x="7438" y="47175"/>
                    <a:pt x="7438" y="46989"/>
                  </a:cubicBezTo>
                  <a:lnTo>
                    <a:pt x="28" y="46724"/>
                  </a:lnTo>
                  <a:close/>
                  <a:moveTo>
                    <a:pt x="97192" y="47653"/>
                  </a:moveTo>
                  <a:lnTo>
                    <a:pt x="89781" y="47786"/>
                  </a:lnTo>
                  <a:cubicBezTo>
                    <a:pt x="89755" y="47972"/>
                    <a:pt x="89755" y="48185"/>
                    <a:pt x="89781" y="48371"/>
                  </a:cubicBezTo>
                  <a:lnTo>
                    <a:pt x="97192" y="48318"/>
                  </a:lnTo>
                  <a:lnTo>
                    <a:pt x="97192" y="47653"/>
                  </a:lnTo>
                  <a:close/>
                  <a:moveTo>
                    <a:pt x="89781" y="48583"/>
                  </a:moveTo>
                  <a:lnTo>
                    <a:pt x="89781" y="49141"/>
                  </a:lnTo>
                  <a:lnTo>
                    <a:pt x="97192" y="49247"/>
                  </a:lnTo>
                  <a:lnTo>
                    <a:pt x="97192" y="48583"/>
                  </a:lnTo>
                  <a:close/>
                  <a:moveTo>
                    <a:pt x="7412" y="49832"/>
                  </a:moveTo>
                  <a:lnTo>
                    <a:pt x="1" y="50044"/>
                  </a:lnTo>
                  <a:cubicBezTo>
                    <a:pt x="1" y="50257"/>
                    <a:pt x="1" y="50496"/>
                    <a:pt x="28" y="50708"/>
                  </a:cubicBezTo>
                  <a:lnTo>
                    <a:pt x="7438" y="50389"/>
                  </a:lnTo>
                  <a:lnTo>
                    <a:pt x="7412" y="49832"/>
                  </a:lnTo>
                  <a:close/>
                  <a:moveTo>
                    <a:pt x="89675" y="51425"/>
                  </a:moveTo>
                  <a:cubicBezTo>
                    <a:pt x="89648" y="51611"/>
                    <a:pt x="89648" y="51797"/>
                    <a:pt x="89622" y="51983"/>
                  </a:cubicBezTo>
                  <a:lnTo>
                    <a:pt x="97033" y="52594"/>
                  </a:lnTo>
                  <a:cubicBezTo>
                    <a:pt x="97033" y="52355"/>
                    <a:pt x="97059" y="52142"/>
                    <a:pt x="97086" y="51930"/>
                  </a:cubicBezTo>
                  <a:lnTo>
                    <a:pt x="89675" y="51425"/>
                  </a:lnTo>
                  <a:close/>
                  <a:moveTo>
                    <a:pt x="7598" y="52674"/>
                  </a:moveTo>
                  <a:lnTo>
                    <a:pt x="213" y="53391"/>
                  </a:lnTo>
                  <a:cubicBezTo>
                    <a:pt x="240" y="53603"/>
                    <a:pt x="267" y="53816"/>
                    <a:pt x="293" y="54055"/>
                  </a:cubicBezTo>
                  <a:lnTo>
                    <a:pt x="7651" y="53232"/>
                  </a:lnTo>
                  <a:lnTo>
                    <a:pt x="7598" y="52674"/>
                  </a:lnTo>
                  <a:close/>
                  <a:moveTo>
                    <a:pt x="89409" y="54241"/>
                  </a:moveTo>
                  <a:cubicBezTo>
                    <a:pt x="89356" y="54427"/>
                    <a:pt x="89330" y="54613"/>
                    <a:pt x="89330" y="54799"/>
                  </a:cubicBezTo>
                  <a:lnTo>
                    <a:pt x="96661" y="55914"/>
                  </a:lnTo>
                  <a:cubicBezTo>
                    <a:pt x="96687" y="55675"/>
                    <a:pt x="96714" y="55463"/>
                    <a:pt x="96740" y="55250"/>
                  </a:cubicBezTo>
                  <a:lnTo>
                    <a:pt x="89409" y="54241"/>
                  </a:lnTo>
                  <a:close/>
                  <a:moveTo>
                    <a:pt x="7970" y="55463"/>
                  </a:moveTo>
                  <a:lnTo>
                    <a:pt x="665" y="56711"/>
                  </a:lnTo>
                  <a:cubicBezTo>
                    <a:pt x="718" y="56924"/>
                    <a:pt x="745" y="57136"/>
                    <a:pt x="798" y="57375"/>
                  </a:cubicBezTo>
                  <a:lnTo>
                    <a:pt x="8102" y="56047"/>
                  </a:lnTo>
                  <a:cubicBezTo>
                    <a:pt x="8049" y="55835"/>
                    <a:pt x="7996" y="55649"/>
                    <a:pt x="7970" y="55463"/>
                  </a:cubicBezTo>
                  <a:close/>
                  <a:moveTo>
                    <a:pt x="88905" y="57030"/>
                  </a:moveTo>
                  <a:cubicBezTo>
                    <a:pt x="88854" y="57208"/>
                    <a:pt x="88827" y="57385"/>
                    <a:pt x="88779" y="57563"/>
                  </a:cubicBezTo>
                  <a:lnTo>
                    <a:pt x="88779" y="57563"/>
                  </a:lnTo>
                  <a:lnTo>
                    <a:pt x="88772" y="57561"/>
                  </a:lnTo>
                  <a:lnTo>
                    <a:pt x="88772" y="57588"/>
                  </a:lnTo>
                  <a:cubicBezTo>
                    <a:pt x="88774" y="57579"/>
                    <a:pt x="88776" y="57571"/>
                    <a:pt x="88779" y="57563"/>
                  </a:cubicBezTo>
                  <a:lnTo>
                    <a:pt x="88779" y="57563"/>
                  </a:lnTo>
                  <a:lnTo>
                    <a:pt x="96023" y="59208"/>
                  </a:lnTo>
                  <a:cubicBezTo>
                    <a:pt x="96076" y="58996"/>
                    <a:pt x="96130" y="58757"/>
                    <a:pt x="96156" y="58544"/>
                  </a:cubicBezTo>
                  <a:lnTo>
                    <a:pt x="88905" y="57030"/>
                  </a:lnTo>
                  <a:close/>
                  <a:moveTo>
                    <a:pt x="8554" y="58252"/>
                  </a:moveTo>
                  <a:lnTo>
                    <a:pt x="1329" y="59978"/>
                  </a:lnTo>
                  <a:lnTo>
                    <a:pt x="1488" y="60642"/>
                  </a:lnTo>
                  <a:lnTo>
                    <a:pt x="8687" y="58810"/>
                  </a:lnTo>
                  <a:cubicBezTo>
                    <a:pt x="8634" y="58624"/>
                    <a:pt x="8581" y="58438"/>
                    <a:pt x="8554" y="58252"/>
                  </a:cubicBezTo>
                  <a:close/>
                  <a:moveTo>
                    <a:pt x="88241" y="59766"/>
                  </a:moveTo>
                  <a:cubicBezTo>
                    <a:pt x="88161" y="59978"/>
                    <a:pt x="88134" y="60138"/>
                    <a:pt x="88081" y="60324"/>
                  </a:cubicBezTo>
                  <a:lnTo>
                    <a:pt x="95173" y="62449"/>
                  </a:lnTo>
                  <a:cubicBezTo>
                    <a:pt x="95253" y="62236"/>
                    <a:pt x="95306" y="62024"/>
                    <a:pt x="95359" y="61785"/>
                  </a:cubicBezTo>
                  <a:lnTo>
                    <a:pt x="88241" y="59766"/>
                  </a:lnTo>
                  <a:close/>
                  <a:moveTo>
                    <a:pt x="9298" y="60988"/>
                  </a:moveTo>
                  <a:lnTo>
                    <a:pt x="2232" y="63192"/>
                  </a:lnTo>
                  <a:cubicBezTo>
                    <a:pt x="2285" y="63405"/>
                    <a:pt x="2365" y="63644"/>
                    <a:pt x="2418" y="63856"/>
                  </a:cubicBezTo>
                  <a:lnTo>
                    <a:pt x="9484" y="61519"/>
                  </a:lnTo>
                  <a:cubicBezTo>
                    <a:pt x="9404" y="61333"/>
                    <a:pt x="9351" y="61147"/>
                    <a:pt x="9298" y="60988"/>
                  </a:cubicBezTo>
                  <a:close/>
                  <a:moveTo>
                    <a:pt x="87391" y="62475"/>
                  </a:moveTo>
                  <a:cubicBezTo>
                    <a:pt x="87311" y="62661"/>
                    <a:pt x="87231" y="62847"/>
                    <a:pt x="87178" y="63006"/>
                  </a:cubicBezTo>
                  <a:lnTo>
                    <a:pt x="94111" y="65610"/>
                  </a:lnTo>
                  <a:lnTo>
                    <a:pt x="94350" y="64972"/>
                  </a:lnTo>
                  <a:lnTo>
                    <a:pt x="87391" y="62475"/>
                  </a:lnTo>
                  <a:close/>
                  <a:moveTo>
                    <a:pt x="10254" y="63671"/>
                  </a:moveTo>
                  <a:lnTo>
                    <a:pt x="3348" y="66380"/>
                  </a:lnTo>
                  <a:cubicBezTo>
                    <a:pt x="3427" y="66592"/>
                    <a:pt x="3507" y="66778"/>
                    <a:pt x="3587" y="66991"/>
                  </a:cubicBezTo>
                  <a:lnTo>
                    <a:pt x="10466" y="64175"/>
                  </a:lnTo>
                  <a:lnTo>
                    <a:pt x="10254" y="63671"/>
                  </a:lnTo>
                  <a:close/>
                  <a:moveTo>
                    <a:pt x="86301" y="65105"/>
                  </a:moveTo>
                  <a:cubicBezTo>
                    <a:pt x="86250" y="65283"/>
                    <a:pt x="86175" y="65462"/>
                    <a:pt x="86099" y="65640"/>
                  </a:cubicBezTo>
                  <a:lnTo>
                    <a:pt x="86099" y="65640"/>
                  </a:lnTo>
                  <a:lnTo>
                    <a:pt x="86089" y="65636"/>
                  </a:lnTo>
                  <a:lnTo>
                    <a:pt x="86089" y="65663"/>
                  </a:lnTo>
                  <a:cubicBezTo>
                    <a:pt x="86092" y="65655"/>
                    <a:pt x="86095" y="65648"/>
                    <a:pt x="86099" y="65640"/>
                  </a:cubicBezTo>
                  <a:lnTo>
                    <a:pt x="86099" y="65640"/>
                  </a:lnTo>
                  <a:lnTo>
                    <a:pt x="92836" y="68717"/>
                  </a:lnTo>
                  <a:cubicBezTo>
                    <a:pt x="92915" y="68505"/>
                    <a:pt x="93022" y="68319"/>
                    <a:pt x="93101" y="68106"/>
                  </a:cubicBezTo>
                  <a:lnTo>
                    <a:pt x="86301" y="65105"/>
                  </a:lnTo>
                  <a:close/>
                  <a:moveTo>
                    <a:pt x="11370" y="66247"/>
                  </a:moveTo>
                  <a:lnTo>
                    <a:pt x="4676" y="69435"/>
                  </a:lnTo>
                  <a:lnTo>
                    <a:pt x="4968" y="70045"/>
                  </a:lnTo>
                  <a:lnTo>
                    <a:pt x="11635" y="66752"/>
                  </a:lnTo>
                  <a:cubicBezTo>
                    <a:pt x="11529" y="66592"/>
                    <a:pt x="11449" y="66406"/>
                    <a:pt x="11370" y="66247"/>
                  </a:cubicBezTo>
                  <a:close/>
                  <a:moveTo>
                    <a:pt x="85080" y="67681"/>
                  </a:moveTo>
                  <a:lnTo>
                    <a:pt x="84814" y="68186"/>
                  </a:lnTo>
                  <a:lnTo>
                    <a:pt x="91348" y="71719"/>
                  </a:lnTo>
                  <a:lnTo>
                    <a:pt x="91640" y="71135"/>
                  </a:lnTo>
                  <a:lnTo>
                    <a:pt x="85080" y="67681"/>
                  </a:lnTo>
                  <a:close/>
                  <a:moveTo>
                    <a:pt x="12671" y="68744"/>
                  </a:moveTo>
                  <a:lnTo>
                    <a:pt x="12671" y="68770"/>
                  </a:lnTo>
                  <a:lnTo>
                    <a:pt x="6217" y="72383"/>
                  </a:lnTo>
                  <a:cubicBezTo>
                    <a:pt x="6323" y="72595"/>
                    <a:pt x="6429" y="72781"/>
                    <a:pt x="6535" y="72967"/>
                  </a:cubicBezTo>
                  <a:lnTo>
                    <a:pt x="12963" y="69249"/>
                  </a:lnTo>
                  <a:cubicBezTo>
                    <a:pt x="12857" y="69089"/>
                    <a:pt x="12777" y="68930"/>
                    <a:pt x="12671" y="68744"/>
                  </a:cubicBezTo>
                  <a:close/>
                  <a:moveTo>
                    <a:pt x="83698" y="70152"/>
                  </a:moveTo>
                  <a:lnTo>
                    <a:pt x="83380" y="70630"/>
                  </a:lnTo>
                  <a:lnTo>
                    <a:pt x="89648" y="74614"/>
                  </a:lnTo>
                  <a:cubicBezTo>
                    <a:pt x="89781" y="74428"/>
                    <a:pt x="89887" y="74242"/>
                    <a:pt x="89994" y="74056"/>
                  </a:cubicBezTo>
                  <a:lnTo>
                    <a:pt x="83698" y="70152"/>
                  </a:lnTo>
                  <a:close/>
                  <a:moveTo>
                    <a:pt x="14132" y="71161"/>
                  </a:moveTo>
                  <a:lnTo>
                    <a:pt x="7943" y="75252"/>
                  </a:lnTo>
                  <a:cubicBezTo>
                    <a:pt x="8076" y="75438"/>
                    <a:pt x="8182" y="75624"/>
                    <a:pt x="8315" y="75810"/>
                  </a:cubicBezTo>
                  <a:lnTo>
                    <a:pt x="14451" y="71639"/>
                  </a:lnTo>
                  <a:cubicBezTo>
                    <a:pt x="14345" y="71480"/>
                    <a:pt x="14238" y="71320"/>
                    <a:pt x="14132" y="71161"/>
                  </a:cubicBezTo>
                  <a:close/>
                  <a:moveTo>
                    <a:pt x="82131" y="72489"/>
                  </a:moveTo>
                  <a:lnTo>
                    <a:pt x="81786" y="72967"/>
                  </a:lnTo>
                  <a:lnTo>
                    <a:pt x="87762" y="77350"/>
                  </a:lnTo>
                  <a:lnTo>
                    <a:pt x="88161" y="76819"/>
                  </a:lnTo>
                  <a:lnTo>
                    <a:pt x="82131" y="72489"/>
                  </a:lnTo>
                  <a:close/>
                  <a:moveTo>
                    <a:pt x="15779" y="73472"/>
                  </a:moveTo>
                  <a:lnTo>
                    <a:pt x="9882" y="77961"/>
                  </a:lnTo>
                  <a:cubicBezTo>
                    <a:pt x="10015" y="78147"/>
                    <a:pt x="10148" y="78333"/>
                    <a:pt x="10281" y="78492"/>
                  </a:cubicBezTo>
                  <a:lnTo>
                    <a:pt x="16124" y="73924"/>
                  </a:lnTo>
                  <a:lnTo>
                    <a:pt x="15779" y="73472"/>
                  </a:lnTo>
                  <a:close/>
                  <a:moveTo>
                    <a:pt x="80378" y="74747"/>
                  </a:moveTo>
                  <a:lnTo>
                    <a:pt x="80033" y="75199"/>
                  </a:lnTo>
                  <a:lnTo>
                    <a:pt x="85664" y="80006"/>
                  </a:lnTo>
                  <a:cubicBezTo>
                    <a:pt x="85823" y="79820"/>
                    <a:pt x="85956" y="79661"/>
                    <a:pt x="86089" y="79475"/>
                  </a:cubicBezTo>
                  <a:lnTo>
                    <a:pt x="80378" y="74747"/>
                  </a:lnTo>
                  <a:close/>
                  <a:moveTo>
                    <a:pt x="17585" y="75677"/>
                  </a:moveTo>
                  <a:lnTo>
                    <a:pt x="11981" y="80564"/>
                  </a:lnTo>
                  <a:lnTo>
                    <a:pt x="12432" y="81069"/>
                  </a:lnTo>
                  <a:lnTo>
                    <a:pt x="17957" y="76102"/>
                  </a:lnTo>
                  <a:cubicBezTo>
                    <a:pt x="17824" y="75969"/>
                    <a:pt x="17691" y="75810"/>
                    <a:pt x="17585" y="75677"/>
                  </a:cubicBezTo>
                  <a:close/>
                  <a:moveTo>
                    <a:pt x="78492" y="76872"/>
                  </a:moveTo>
                  <a:lnTo>
                    <a:pt x="78120" y="77297"/>
                  </a:lnTo>
                  <a:lnTo>
                    <a:pt x="83433" y="82450"/>
                  </a:lnTo>
                  <a:cubicBezTo>
                    <a:pt x="83566" y="82291"/>
                    <a:pt x="83725" y="82131"/>
                    <a:pt x="83884" y="81972"/>
                  </a:cubicBezTo>
                  <a:lnTo>
                    <a:pt x="78492" y="76872"/>
                  </a:lnTo>
                  <a:close/>
                  <a:moveTo>
                    <a:pt x="19524" y="77749"/>
                  </a:moveTo>
                  <a:lnTo>
                    <a:pt x="14291" y="83008"/>
                  </a:lnTo>
                  <a:lnTo>
                    <a:pt x="14743" y="83459"/>
                  </a:lnTo>
                  <a:lnTo>
                    <a:pt x="19923" y="78147"/>
                  </a:lnTo>
                  <a:lnTo>
                    <a:pt x="19524" y="77749"/>
                  </a:lnTo>
                  <a:close/>
                  <a:moveTo>
                    <a:pt x="76473" y="78864"/>
                  </a:moveTo>
                  <a:lnTo>
                    <a:pt x="76048" y="79263"/>
                  </a:lnTo>
                  <a:lnTo>
                    <a:pt x="81016" y="84788"/>
                  </a:lnTo>
                  <a:lnTo>
                    <a:pt x="81494" y="84336"/>
                  </a:lnTo>
                  <a:lnTo>
                    <a:pt x="76473" y="78864"/>
                  </a:lnTo>
                  <a:close/>
                  <a:moveTo>
                    <a:pt x="21596" y="79688"/>
                  </a:moveTo>
                  <a:lnTo>
                    <a:pt x="16735" y="85292"/>
                  </a:lnTo>
                  <a:lnTo>
                    <a:pt x="17240" y="85717"/>
                  </a:lnTo>
                  <a:lnTo>
                    <a:pt x="22021" y="80059"/>
                  </a:lnTo>
                  <a:lnTo>
                    <a:pt x="21596" y="79688"/>
                  </a:lnTo>
                  <a:close/>
                  <a:moveTo>
                    <a:pt x="74322" y="80724"/>
                  </a:moveTo>
                  <a:lnTo>
                    <a:pt x="73897" y="81069"/>
                  </a:lnTo>
                  <a:lnTo>
                    <a:pt x="78466" y="86913"/>
                  </a:lnTo>
                  <a:lnTo>
                    <a:pt x="78970" y="86514"/>
                  </a:lnTo>
                  <a:lnTo>
                    <a:pt x="74322" y="80724"/>
                  </a:lnTo>
                  <a:close/>
                  <a:moveTo>
                    <a:pt x="23801" y="81467"/>
                  </a:moveTo>
                  <a:lnTo>
                    <a:pt x="19312" y="87391"/>
                  </a:lnTo>
                  <a:lnTo>
                    <a:pt x="19843" y="87789"/>
                  </a:lnTo>
                  <a:lnTo>
                    <a:pt x="24252" y="81813"/>
                  </a:lnTo>
                  <a:lnTo>
                    <a:pt x="23801" y="81467"/>
                  </a:lnTo>
                  <a:close/>
                  <a:moveTo>
                    <a:pt x="72064" y="82424"/>
                  </a:moveTo>
                  <a:cubicBezTo>
                    <a:pt x="71905" y="82530"/>
                    <a:pt x="71772" y="82636"/>
                    <a:pt x="71613" y="82742"/>
                  </a:cubicBezTo>
                  <a:lnTo>
                    <a:pt x="75756" y="88905"/>
                  </a:lnTo>
                  <a:lnTo>
                    <a:pt x="76314" y="88506"/>
                  </a:lnTo>
                  <a:lnTo>
                    <a:pt x="72064" y="82424"/>
                  </a:lnTo>
                  <a:close/>
                  <a:moveTo>
                    <a:pt x="26112" y="83088"/>
                  </a:moveTo>
                  <a:lnTo>
                    <a:pt x="26112" y="83114"/>
                  </a:lnTo>
                  <a:lnTo>
                    <a:pt x="22074" y="89330"/>
                  </a:lnTo>
                  <a:cubicBezTo>
                    <a:pt x="22260" y="89436"/>
                    <a:pt x="22446" y="89569"/>
                    <a:pt x="22632" y="89675"/>
                  </a:cubicBezTo>
                  <a:lnTo>
                    <a:pt x="26590" y="83406"/>
                  </a:lnTo>
                  <a:cubicBezTo>
                    <a:pt x="26430" y="83300"/>
                    <a:pt x="26271" y="83194"/>
                    <a:pt x="26112" y="83088"/>
                  </a:cubicBezTo>
                  <a:close/>
                  <a:moveTo>
                    <a:pt x="69700" y="83964"/>
                  </a:moveTo>
                  <a:cubicBezTo>
                    <a:pt x="69514" y="84044"/>
                    <a:pt x="69355" y="84150"/>
                    <a:pt x="69195" y="84256"/>
                  </a:cubicBezTo>
                  <a:lnTo>
                    <a:pt x="72941" y="90658"/>
                  </a:lnTo>
                  <a:lnTo>
                    <a:pt x="73499" y="90313"/>
                  </a:lnTo>
                  <a:lnTo>
                    <a:pt x="69700" y="83964"/>
                  </a:lnTo>
                  <a:close/>
                  <a:moveTo>
                    <a:pt x="28555" y="84575"/>
                  </a:moveTo>
                  <a:lnTo>
                    <a:pt x="24943" y="91056"/>
                  </a:lnTo>
                  <a:lnTo>
                    <a:pt x="25527" y="91375"/>
                  </a:lnTo>
                  <a:lnTo>
                    <a:pt x="29060" y="84867"/>
                  </a:lnTo>
                  <a:lnTo>
                    <a:pt x="28555" y="84575"/>
                  </a:lnTo>
                  <a:close/>
                  <a:moveTo>
                    <a:pt x="67203" y="85319"/>
                  </a:moveTo>
                  <a:lnTo>
                    <a:pt x="66699" y="85584"/>
                  </a:lnTo>
                  <a:lnTo>
                    <a:pt x="69966" y="92225"/>
                  </a:lnTo>
                  <a:lnTo>
                    <a:pt x="70577" y="91933"/>
                  </a:lnTo>
                  <a:lnTo>
                    <a:pt x="67203" y="85319"/>
                  </a:lnTo>
                  <a:close/>
                  <a:moveTo>
                    <a:pt x="31079" y="85877"/>
                  </a:moveTo>
                  <a:lnTo>
                    <a:pt x="27918" y="92597"/>
                  </a:lnTo>
                  <a:lnTo>
                    <a:pt x="28529" y="92863"/>
                  </a:lnTo>
                  <a:lnTo>
                    <a:pt x="31610" y="86116"/>
                  </a:lnTo>
                  <a:lnTo>
                    <a:pt x="31079" y="85877"/>
                  </a:lnTo>
                  <a:close/>
                  <a:moveTo>
                    <a:pt x="64653" y="86514"/>
                  </a:moveTo>
                  <a:lnTo>
                    <a:pt x="64122" y="86727"/>
                  </a:lnTo>
                  <a:lnTo>
                    <a:pt x="66911" y="93606"/>
                  </a:lnTo>
                  <a:cubicBezTo>
                    <a:pt x="67124" y="93527"/>
                    <a:pt x="67336" y="93420"/>
                    <a:pt x="67549" y="93341"/>
                  </a:cubicBezTo>
                  <a:lnTo>
                    <a:pt x="64653" y="86514"/>
                  </a:lnTo>
                  <a:close/>
                  <a:moveTo>
                    <a:pt x="33682" y="86992"/>
                  </a:moveTo>
                  <a:lnTo>
                    <a:pt x="30999" y="93898"/>
                  </a:lnTo>
                  <a:lnTo>
                    <a:pt x="31610" y="94137"/>
                  </a:lnTo>
                  <a:lnTo>
                    <a:pt x="34213" y="87178"/>
                  </a:lnTo>
                  <a:lnTo>
                    <a:pt x="33682" y="86992"/>
                  </a:lnTo>
                  <a:close/>
                  <a:moveTo>
                    <a:pt x="61997" y="87523"/>
                  </a:moveTo>
                  <a:lnTo>
                    <a:pt x="61466" y="87709"/>
                  </a:lnTo>
                  <a:lnTo>
                    <a:pt x="63803" y="94748"/>
                  </a:lnTo>
                  <a:lnTo>
                    <a:pt x="64414" y="94536"/>
                  </a:lnTo>
                  <a:lnTo>
                    <a:pt x="61997" y="87523"/>
                  </a:lnTo>
                  <a:close/>
                  <a:moveTo>
                    <a:pt x="36365" y="87922"/>
                  </a:moveTo>
                  <a:lnTo>
                    <a:pt x="34160" y="95014"/>
                  </a:lnTo>
                  <a:cubicBezTo>
                    <a:pt x="34372" y="95094"/>
                    <a:pt x="34585" y="95147"/>
                    <a:pt x="34797" y="95200"/>
                  </a:cubicBezTo>
                  <a:lnTo>
                    <a:pt x="36922" y="88081"/>
                  </a:lnTo>
                  <a:lnTo>
                    <a:pt x="36365" y="87922"/>
                  </a:lnTo>
                  <a:close/>
                  <a:moveTo>
                    <a:pt x="59288" y="88347"/>
                  </a:moveTo>
                  <a:lnTo>
                    <a:pt x="58757" y="88506"/>
                  </a:lnTo>
                  <a:lnTo>
                    <a:pt x="60563" y="95678"/>
                  </a:lnTo>
                  <a:lnTo>
                    <a:pt x="61227" y="95519"/>
                  </a:lnTo>
                  <a:lnTo>
                    <a:pt x="59288" y="88347"/>
                  </a:lnTo>
                  <a:close/>
                  <a:moveTo>
                    <a:pt x="39100" y="88666"/>
                  </a:moveTo>
                  <a:lnTo>
                    <a:pt x="37374" y="95891"/>
                  </a:lnTo>
                  <a:lnTo>
                    <a:pt x="38038" y="96023"/>
                  </a:lnTo>
                  <a:lnTo>
                    <a:pt x="39632" y="88798"/>
                  </a:lnTo>
                  <a:lnTo>
                    <a:pt x="39100" y="88666"/>
                  </a:lnTo>
                  <a:close/>
                  <a:moveTo>
                    <a:pt x="56525" y="88984"/>
                  </a:moveTo>
                  <a:lnTo>
                    <a:pt x="55994" y="89091"/>
                  </a:lnTo>
                  <a:lnTo>
                    <a:pt x="57296" y="96395"/>
                  </a:lnTo>
                  <a:lnTo>
                    <a:pt x="57960" y="96262"/>
                  </a:lnTo>
                  <a:lnTo>
                    <a:pt x="56525" y="88984"/>
                  </a:lnTo>
                  <a:close/>
                  <a:moveTo>
                    <a:pt x="41863" y="89223"/>
                  </a:moveTo>
                  <a:lnTo>
                    <a:pt x="40668" y="96528"/>
                  </a:lnTo>
                  <a:lnTo>
                    <a:pt x="41332" y="96634"/>
                  </a:lnTo>
                  <a:lnTo>
                    <a:pt x="42421" y="89303"/>
                  </a:lnTo>
                  <a:lnTo>
                    <a:pt x="41863" y="89223"/>
                  </a:lnTo>
                  <a:close/>
                  <a:moveTo>
                    <a:pt x="53736" y="89436"/>
                  </a:moveTo>
                  <a:lnTo>
                    <a:pt x="53178" y="89516"/>
                  </a:lnTo>
                  <a:lnTo>
                    <a:pt x="53975" y="96900"/>
                  </a:lnTo>
                  <a:lnTo>
                    <a:pt x="54639" y="96820"/>
                  </a:lnTo>
                  <a:lnTo>
                    <a:pt x="53736" y="89436"/>
                  </a:lnTo>
                  <a:close/>
                  <a:moveTo>
                    <a:pt x="44679" y="89569"/>
                  </a:moveTo>
                  <a:lnTo>
                    <a:pt x="43988" y="96953"/>
                  </a:lnTo>
                  <a:lnTo>
                    <a:pt x="44652" y="97006"/>
                  </a:lnTo>
                  <a:lnTo>
                    <a:pt x="45236" y="89622"/>
                  </a:lnTo>
                  <a:lnTo>
                    <a:pt x="44679" y="89569"/>
                  </a:lnTo>
                  <a:close/>
                  <a:moveTo>
                    <a:pt x="50921" y="89702"/>
                  </a:moveTo>
                  <a:lnTo>
                    <a:pt x="50336" y="89728"/>
                  </a:lnTo>
                  <a:lnTo>
                    <a:pt x="50682" y="97139"/>
                  </a:lnTo>
                  <a:lnTo>
                    <a:pt x="51346" y="97112"/>
                  </a:lnTo>
                  <a:lnTo>
                    <a:pt x="50921" y="89702"/>
                  </a:lnTo>
                  <a:close/>
                  <a:moveTo>
                    <a:pt x="47494" y="89755"/>
                  </a:moveTo>
                  <a:lnTo>
                    <a:pt x="47308" y="97166"/>
                  </a:lnTo>
                  <a:lnTo>
                    <a:pt x="47972" y="97166"/>
                  </a:lnTo>
                  <a:lnTo>
                    <a:pt x="48079" y="89755"/>
                  </a:lnTo>
                  <a:close/>
                </a:path>
              </a:pathLst>
            </a:custGeom>
            <a:solidFill>
              <a:schemeClr val="lt1"/>
            </a:solidFill>
            <a:ln w="0">
              <a:noFill/>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000000"/>
                </a:solidFill>
                <a:latin typeface="Arial"/>
              </a:endParaRPr>
            </a:p>
          </p:txBody>
        </p:sp>
        <p:sp>
          <p:nvSpPr>
            <p:cNvPr id="350" name="Google Shape;258;p21"/>
            <p:cNvSpPr/>
            <p:nvPr/>
          </p:nvSpPr>
          <p:spPr>
            <a:xfrm>
              <a:off x="186480" y="4604040"/>
              <a:ext cx="1545120" cy="350280"/>
            </a:xfrm>
            <a:custGeom>
              <a:avLst/>
              <a:gdLst>
                <a:gd name="textAreaLeft" fmla="*/ 0 w 1545120"/>
                <a:gd name="textAreaRight" fmla="*/ 1545480 w 1545120"/>
                <a:gd name="textAreaTop" fmla="*/ 0 h 350280"/>
                <a:gd name="textAreaBottom" fmla="*/ 350640 h 350280"/>
              </a:gdLst>
              <a:ahLst/>
              <a:rect l="textAreaLeft" t="textAreaTop" r="textAreaRight" b="textAreaBottom"/>
              <a:pathLst>
                <a:path w="61812" h="14026">
                  <a:moveTo>
                    <a:pt x="7040" y="0"/>
                  </a:moveTo>
                  <a:cubicBezTo>
                    <a:pt x="6987" y="532"/>
                    <a:pt x="6934" y="1036"/>
                    <a:pt x="6907" y="1541"/>
                  </a:cubicBezTo>
                  <a:cubicBezTo>
                    <a:pt x="6695" y="4410"/>
                    <a:pt x="4410" y="6721"/>
                    <a:pt x="1515" y="6907"/>
                  </a:cubicBezTo>
                  <a:cubicBezTo>
                    <a:pt x="1010" y="6933"/>
                    <a:pt x="506" y="6986"/>
                    <a:pt x="1" y="7013"/>
                  </a:cubicBezTo>
                  <a:cubicBezTo>
                    <a:pt x="506" y="7066"/>
                    <a:pt x="1010" y="7119"/>
                    <a:pt x="1515" y="7146"/>
                  </a:cubicBezTo>
                  <a:cubicBezTo>
                    <a:pt x="4410" y="7332"/>
                    <a:pt x="6695" y="9642"/>
                    <a:pt x="6907" y="12511"/>
                  </a:cubicBezTo>
                  <a:cubicBezTo>
                    <a:pt x="6934" y="13016"/>
                    <a:pt x="6960" y="13521"/>
                    <a:pt x="7013" y="14025"/>
                  </a:cubicBezTo>
                  <a:cubicBezTo>
                    <a:pt x="7066" y="13521"/>
                    <a:pt x="7120" y="13016"/>
                    <a:pt x="7146" y="12511"/>
                  </a:cubicBezTo>
                  <a:cubicBezTo>
                    <a:pt x="7359" y="9642"/>
                    <a:pt x="9643" y="7332"/>
                    <a:pt x="12538" y="7146"/>
                  </a:cubicBezTo>
                  <a:cubicBezTo>
                    <a:pt x="13043" y="7119"/>
                    <a:pt x="13548" y="7066"/>
                    <a:pt x="14052" y="7013"/>
                  </a:cubicBezTo>
                  <a:cubicBezTo>
                    <a:pt x="13548" y="6986"/>
                    <a:pt x="13043" y="6933"/>
                    <a:pt x="12538" y="6907"/>
                  </a:cubicBezTo>
                  <a:cubicBezTo>
                    <a:pt x="9643" y="6694"/>
                    <a:pt x="7359" y="4410"/>
                    <a:pt x="7173" y="1541"/>
                  </a:cubicBezTo>
                  <a:cubicBezTo>
                    <a:pt x="7120" y="1036"/>
                    <a:pt x="7066" y="532"/>
                    <a:pt x="7040" y="0"/>
                  </a:cubicBezTo>
                  <a:close/>
                  <a:moveTo>
                    <a:pt x="30893" y="0"/>
                  </a:moveTo>
                  <a:cubicBezTo>
                    <a:pt x="30840" y="532"/>
                    <a:pt x="30813" y="1036"/>
                    <a:pt x="30787" y="1541"/>
                  </a:cubicBezTo>
                  <a:cubicBezTo>
                    <a:pt x="30574" y="4410"/>
                    <a:pt x="28263" y="6694"/>
                    <a:pt x="25394" y="6880"/>
                  </a:cubicBezTo>
                  <a:cubicBezTo>
                    <a:pt x="24890" y="6933"/>
                    <a:pt x="24385" y="6986"/>
                    <a:pt x="23880" y="7013"/>
                  </a:cubicBezTo>
                  <a:cubicBezTo>
                    <a:pt x="24385" y="7066"/>
                    <a:pt x="24890" y="7119"/>
                    <a:pt x="25394" y="7146"/>
                  </a:cubicBezTo>
                  <a:cubicBezTo>
                    <a:pt x="28290" y="7332"/>
                    <a:pt x="30574" y="9642"/>
                    <a:pt x="30787" y="12511"/>
                  </a:cubicBezTo>
                  <a:cubicBezTo>
                    <a:pt x="30813" y="13016"/>
                    <a:pt x="30866" y="13521"/>
                    <a:pt x="30893" y="14025"/>
                  </a:cubicBezTo>
                  <a:cubicBezTo>
                    <a:pt x="30946" y="13521"/>
                    <a:pt x="30999" y="13016"/>
                    <a:pt x="31026" y="12511"/>
                  </a:cubicBezTo>
                  <a:cubicBezTo>
                    <a:pt x="31238" y="9642"/>
                    <a:pt x="33522" y="7332"/>
                    <a:pt x="36418" y="7146"/>
                  </a:cubicBezTo>
                  <a:cubicBezTo>
                    <a:pt x="36922" y="7119"/>
                    <a:pt x="37427" y="7066"/>
                    <a:pt x="37932" y="7013"/>
                  </a:cubicBezTo>
                  <a:cubicBezTo>
                    <a:pt x="37427" y="6960"/>
                    <a:pt x="36922" y="6933"/>
                    <a:pt x="36418" y="6907"/>
                  </a:cubicBezTo>
                  <a:cubicBezTo>
                    <a:pt x="33522" y="6721"/>
                    <a:pt x="31212" y="4410"/>
                    <a:pt x="31026" y="1541"/>
                  </a:cubicBezTo>
                  <a:cubicBezTo>
                    <a:pt x="30999" y="1036"/>
                    <a:pt x="30946" y="532"/>
                    <a:pt x="30893" y="0"/>
                  </a:cubicBezTo>
                  <a:close/>
                  <a:moveTo>
                    <a:pt x="54772" y="0"/>
                  </a:moveTo>
                  <a:cubicBezTo>
                    <a:pt x="54719" y="532"/>
                    <a:pt x="54692" y="1036"/>
                    <a:pt x="54639" y="1541"/>
                  </a:cubicBezTo>
                  <a:cubicBezTo>
                    <a:pt x="54453" y="4410"/>
                    <a:pt x="52143" y="6694"/>
                    <a:pt x="49274" y="6880"/>
                  </a:cubicBezTo>
                  <a:cubicBezTo>
                    <a:pt x="48769" y="6933"/>
                    <a:pt x="48264" y="6986"/>
                    <a:pt x="47733" y="7013"/>
                  </a:cubicBezTo>
                  <a:cubicBezTo>
                    <a:pt x="48264" y="7066"/>
                    <a:pt x="48769" y="7119"/>
                    <a:pt x="49274" y="7146"/>
                  </a:cubicBezTo>
                  <a:cubicBezTo>
                    <a:pt x="52143" y="7332"/>
                    <a:pt x="54453" y="9642"/>
                    <a:pt x="54639" y="12511"/>
                  </a:cubicBezTo>
                  <a:cubicBezTo>
                    <a:pt x="54666" y="13016"/>
                    <a:pt x="54719" y="13521"/>
                    <a:pt x="54772" y="14025"/>
                  </a:cubicBezTo>
                  <a:cubicBezTo>
                    <a:pt x="54825" y="13521"/>
                    <a:pt x="54852" y="13016"/>
                    <a:pt x="54905" y="12511"/>
                  </a:cubicBezTo>
                  <a:cubicBezTo>
                    <a:pt x="55091" y="9616"/>
                    <a:pt x="57402" y="7332"/>
                    <a:pt x="60297" y="7146"/>
                  </a:cubicBezTo>
                  <a:cubicBezTo>
                    <a:pt x="60802" y="7119"/>
                    <a:pt x="61306" y="7066"/>
                    <a:pt x="61811" y="7013"/>
                  </a:cubicBezTo>
                  <a:cubicBezTo>
                    <a:pt x="61280" y="6986"/>
                    <a:pt x="60775" y="6933"/>
                    <a:pt x="60297" y="6907"/>
                  </a:cubicBezTo>
                  <a:cubicBezTo>
                    <a:pt x="57402" y="6721"/>
                    <a:pt x="55117" y="4410"/>
                    <a:pt x="54905" y="1541"/>
                  </a:cubicBezTo>
                  <a:cubicBezTo>
                    <a:pt x="54878" y="1036"/>
                    <a:pt x="54825" y="532"/>
                    <a:pt x="54772" y="0"/>
                  </a:cubicBezTo>
                  <a:close/>
                </a:path>
              </a:pathLst>
            </a:custGeom>
            <a:noFill/>
            <a:ln w="19050">
              <a:solidFill>
                <a:srgbClr val="ffffff"/>
              </a:solidFill>
              <a:round/>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ffffff"/>
                </a:solidFill>
                <a:latin typeface="Arial"/>
              </a:endParaRPr>
            </a:p>
          </p:txBody>
        </p:sp>
        <p:sp>
          <p:nvSpPr>
            <p:cNvPr id="351" name="Google Shape;259;p21"/>
            <p:cNvSpPr/>
            <p:nvPr/>
          </p:nvSpPr>
          <p:spPr>
            <a:xfrm>
              <a:off x="186480" y="-619560"/>
              <a:ext cx="745920" cy="1305720"/>
            </a:xfrm>
            <a:custGeom>
              <a:avLst/>
              <a:gdLst>
                <a:gd name="textAreaLeft" fmla="*/ 0 w 745920"/>
                <a:gd name="textAreaRight" fmla="*/ 746280 w 745920"/>
                <a:gd name="textAreaTop" fmla="*/ 0 h 1305720"/>
                <a:gd name="textAreaBottom" fmla="*/ 1306080 h 1305720"/>
              </a:gdLst>
              <a:ahLst/>
              <a:rect l="textAreaLeft" t="textAreaTop" r="textAreaRight" b="textAreaBottom"/>
              <a:pathLst>
                <a:path w="29856" h="52248">
                  <a:moveTo>
                    <a:pt x="20668" y="8089"/>
                  </a:moveTo>
                  <a:cubicBezTo>
                    <a:pt x="20666" y="8116"/>
                    <a:pt x="20665" y="8144"/>
                    <a:pt x="20664" y="8171"/>
                  </a:cubicBezTo>
                  <a:cubicBezTo>
                    <a:pt x="20665" y="8144"/>
                    <a:pt x="20667" y="8116"/>
                    <a:pt x="20668" y="8089"/>
                  </a:cubicBezTo>
                  <a:close/>
                  <a:moveTo>
                    <a:pt x="24585" y="4346"/>
                  </a:moveTo>
                  <a:cubicBezTo>
                    <a:pt x="26590" y="4346"/>
                    <a:pt x="27886" y="4872"/>
                    <a:pt x="28285" y="5736"/>
                  </a:cubicBezTo>
                  <a:cubicBezTo>
                    <a:pt x="28913" y="7071"/>
                    <a:pt x="27420" y="9193"/>
                    <a:pt x="24671" y="11235"/>
                  </a:cubicBezTo>
                  <a:lnTo>
                    <a:pt x="24435" y="11235"/>
                  </a:lnTo>
                  <a:cubicBezTo>
                    <a:pt x="24042" y="11235"/>
                    <a:pt x="23571" y="11235"/>
                    <a:pt x="23099" y="11314"/>
                  </a:cubicBezTo>
                  <a:cubicBezTo>
                    <a:pt x="19642" y="11707"/>
                    <a:pt x="16185" y="12649"/>
                    <a:pt x="12885" y="14142"/>
                  </a:cubicBezTo>
                  <a:cubicBezTo>
                    <a:pt x="10136" y="15242"/>
                    <a:pt x="7464" y="16735"/>
                    <a:pt x="5029" y="18542"/>
                  </a:cubicBezTo>
                  <a:cubicBezTo>
                    <a:pt x="3222" y="18542"/>
                    <a:pt x="1965" y="18071"/>
                    <a:pt x="1572" y="17206"/>
                  </a:cubicBezTo>
                  <a:cubicBezTo>
                    <a:pt x="550" y="14849"/>
                    <a:pt x="5814" y="10292"/>
                    <a:pt x="13043" y="7150"/>
                  </a:cubicBezTo>
                  <a:cubicBezTo>
                    <a:pt x="15085" y="6286"/>
                    <a:pt x="17128" y="5578"/>
                    <a:pt x="19249" y="5107"/>
                  </a:cubicBezTo>
                  <a:cubicBezTo>
                    <a:pt x="20170" y="5798"/>
                    <a:pt x="20716" y="6938"/>
                    <a:pt x="20668" y="8089"/>
                  </a:cubicBezTo>
                  <a:lnTo>
                    <a:pt x="20668" y="8089"/>
                  </a:lnTo>
                  <a:cubicBezTo>
                    <a:pt x="20775" y="6395"/>
                    <a:pt x="21790" y="4941"/>
                    <a:pt x="23413" y="4400"/>
                  </a:cubicBezTo>
                  <a:cubicBezTo>
                    <a:pt x="23827" y="4363"/>
                    <a:pt x="24218" y="4346"/>
                    <a:pt x="24585" y="4346"/>
                  </a:cubicBezTo>
                  <a:close/>
                  <a:moveTo>
                    <a:pt x="24121" y="11707"/>
                  </a:moveTo>
                  <a:cubicBezTo>
                    <a:pt x="21842" y="13278"/>
                    <a:pt x="19407" y="14692"/>
                    <a:pt x="16814" y="15792"/>
                  </a:cubicBezTo>
                  <a:cubicBezTo>
                    <a:pt x="13278" y="17364"/>
                    <a:pt x="9586" y="18306"/>
                    <a:pt x="5736" y="18542"/>
                  </a:cubicBezTo>
                  <a:cubicBezTo>
                    <a:pt x="8014" y="16971"/>
                    <a:pt x="10528" y="15556"/>
                    <a:pt x="13121" y="14457"/>
                  </a:cubicBezTo>
                  <a:cubicBezTo>
                    <a:pt x="16264" y="13042"/>
                    <a:pt x="19721" y="12100"/>
                    <a:pt x="23178" y="11707"/>
                  </a:cubicBezTo>
                  <a:close/>
                  <a:moveTo>
                    <a:pt x="24828" y="11707"/>
                  </a:moveTo>
                  <a:cubicBezTo>
                    <a:pt x="26713" y="11785"/>
                    <a:pt x="27970" y="12257"/>
                    <a:pt x="28285" y="13121"/>
                  </a:cubicBezTo>
                  <a:cubicBezTo>
                    <a:pt x="28835" y="14457"/>
                    <a:pt x="27420" y="16499"/>
                    <a:pt x="24671" y="18621"/>
                  </a:cubicBezTo>
                  <a:lnTo>
                    <a:pt x="24435" y="18621"/>
                  </a:lnTo>
                  <a:cubicBezTo>
                    <a:pt x="24042" y="18621"/>
                    <a:pt x="23571" y="18699"/>
                    <a:pt x="23099" y="18699"/>
                  </a:cubicBezTo>
                  <a:cubicBezTo>
                    <a:pt x="19564" y="19092"/>
                    <a:pt x="16185" y="20035"/>
                    <a:pt x="12885" y="21528"/>
                  </a:cubicBezTo>
                  <a:cubicBezTo>
                    <a:pt x="10136" y="22628"/>
                    <a:pt x="7464" y="24120"/>
                    <a:pt x="5029" y="25927"/>
                  </a:cubicBezTo>
                  <a:cubicBezTo>
                    <a:pt x="3222" y="25849"/>
                    <a:pt x="1965" y="25377"/>
                    <a:pt x="1572" y="24592"/>
                  </a:cubicBezTo>
                  <a:cubicBezTo>
                    <a:pt x="943" y="23256"/>
                    <a:pt x="2436" y="21135"/>
                    <a:pt x="5186" y="19092"/>
                  </a:cubicBezTo>
                  <a:cubicBezTo>
                    <a:pt x="8093" y="19092"/>
                    <a:pt x="12414" y="18149"/>
                    <a:pt x="16971" y="16185"/>
                  </a:cubicBezTo>
                  <a:cubicBezTo>
                    <a:pt x="19721" y="15007"/>
                    <a:pt x="22392" y="13514"/>
                    <a:pt x="24828" y="11707"/>
                  </a:cubicBezTo>
                  <a:close/>
                  <a:moveTo>
                    <a:pt x="24121" y="19092"/>
                  </a:moveTo>
                  <a:cubicBezTo>
                    <a:pt x="21842" y="20663"/>
                    <a:pt x="19407" y="22078"/>
                    <a:pt x="16814" y="23178"/>
                  </a:cubicBezTo>
                  <a:cubicBezTo>
                    <a:pt x="13278" y="24749"/>
                    <a:pt x="9586" y="25692"/>
                    <a:pt x="5736" y="25927"/>
                  </a:cubicBezTo>
                  <a:cubicBezTo>
                    <a:pt x="8014" y="24356"/>
                    <a:pt x="10528" y="22942"/>
                    <a:pt x="13121" y="21842"/>
                  </a:cubicBezTo>
                  <a:cubicBezTo>
                    <a:pt x="16264" y="20428"/>
                    <a:pt x="19721" y="19485"/>
                    <a:pt x="23178" y="19092"/>
                  </a:cubicBezTo>
                  <a:close/>
                  <a:moveTo>
                    <a:pt x="24042" y="26399"/>
                  </a:moveTo>
                  <a:lnTo>
                    <a:pt x="24042" y="26477"/>
                  </a:lnTo>
                  <a:cubicBezTo>
                    <a:pt x="21764" y="28049"/>
                    <a:pt x="19328" y="29384"/>
                    <a:pt x="16814" y="30484"/>
                  </a:cubicBezTo>
                  <a:cubicBezTo>
                    <a:pt x="13278" y="31977"/>
                    <a:pt x="9586" y="32998"/>
                    <a:pt x="5814" y="33234"/>
                  </a:cubicBezTo>
                  <a:cubicBezTo>
                    <a:pt x="8093" y="31663"/>
                    <a:pt x="10528" y="30249"/>
                    <a:pt x="13043" y="29227"/>
                  </a:cubicBezTo>
                  <a:cubicBezTo>
                    <a:pt x="16264" y="27734"/>
                    <a:pt x="19642" y="26870"/>
                    <a:pt x="23178" y="26477"/>
                  </a:cubicBezTo>
                  <a:cubicBezTo>
                    <a:pt x="23492" y="26399"/>
                    <a:pt x="23806" y="26399"/>
                    <a:pt x="24042" y="26399"/>
                  </a:cubicBezTo>
                  <a:close/>
                  <a:moveTo>
                    <a:pt x="24828" y="19092"/>
                  </a:moveTo>
                  <a:cubicBezTo>
                    <a:pt x="26713" y="19092"/>
                    <a:pt x="27970" y="19642"/>
                    <a:pt x="28285" y="20428"/>
                  </a:cubicBezTo>
                  <a:cubicBezTo>
                    <a:pt x="28835" y="21842"/>
                    <a:pt x="27420" y="23885"/>
                    <a:pt x="24592" y="26006"/>
                  </a:cubicBezTo>
                  <a:lnTo>
                    <a:pt x="24435" y="26006"/>
                  </a:lnTo>
                  <a:cubicBezTo>
                    <a:pt x="24042" y="26006"/>
                    <a:pt x="23571" y="26006"/>
                    <a:pt x="23099" y="26085"/>
                  </a:cubicBezTo>
                  <a:cubicBezTo>
                    <a:pt x="19564" y="26477"/>
                    <a:pt x="16185" y="27420"/>
                    <a:pt x="12885" y="28913"/>
                  </a:cubicBezTo>
                  <a:cubicBezTo>
                    <a:pt x="10136" y="30013"/>
                    <a:pt x="7464" y="31506"/>
                    <a:pt x="5029" y="33313"/>
                  </a:cubicBezTo>
                  <a:cubicBezTo>
                    <a:pt x="3222" y="33156"/>
                    <a:pt x="1965" y="32763"/>
                    <a:pt x="1572" y="31820"/>
                  </a:cubicBezTo>
                  <a:lnTo>
                    <a:pt x="1572" y="31899"/>
                  </a:lnTo>
                  <a:cubicBezTo>
                    <a:pt x="943" y="30563"/>
                    <a:pt x="2436" y="28520"/>
                    <a:pt x="5186" y="26399"/>
                  </a:cubicBezTo>
                  <a:cubicBezTo>
                    <a:pt x="5290" y="26402"/>
                    <a:pt x="5396" y="26403"/>
                    <a:pt x="5503" y="26403"/>
                  </a:cubicBezTo>
                  <a:cubicBezTo>
                    <a:pt x="8403" y="26403"/>
                    <a:pt x="12577" y="25386"/>
                    <a:pt x="16971" y="23492"/>
                  </a:cubicBezTo>
                  <a:cubicBezTo>
                    <a:pt x="19721" y="22392"/>
                    <a:pt x="22392" y="20899"/>
                    <a:pt x="24828" y="19092"/>
                  </a:cubicBezTo>
                  <a:close/>
                  <a:moveTo>
                    <a:pt x="24121" y="33784"/>
                  </a:moveTo>
                  <a:cubicBezTo>
                    <a:pt x="21842" y="35434"/>
                    <a:pt x="19328" y="36770"/>
                    <a:pt x="16735" y="37870"/>
                  </a:cubicBezTo>
                  <a:cubicBezTo>
                    <a:pt x="13314" y="39425"/>
                    <a:pt x="9662" y="40364"/>
                    <a:pt x="5855" y="40612"/>
                  </a:cubicBezTo>
                  <a:lnTo>
                    <a:pt x="5855" y="40612"/>
                  </a:lnTo>
                  <a:cubicBezTo>
                    <a:pt x="8099" y="38999"/>
                    <a:pt x="10495" y="37615"/>
                    <a:pt x="13043" y="36534"/>
                  </a:cubicBezTo>
                  <a:cubicBezTo>
                    <a:pt x="16264" y="35120"/>
                    <a:pt x="19642" y="34177"/>
                    <a:pt x="23099" y="33784"/>
                  </a:cubicBezTo>
                  <a:close/>
                  <a:moveTo>
                    <a:pt x="24828" y="26399"/>
                  </a:moveTo>
                  <a:cubicBezTo>
                    <a:pt x="26713" y="26399"/>
                    <a:pt x="27970" y="26949"/>
                    <a:pt x="28363" y="27813"/>
                  </a:cubicBezTo>
                  <a:cubicBezTo>
                    <a:pt x="28913" y="29149"/>
                    <a:pt x="27420" y="31191"/>
                    <a:pt x="24671" y="33313"/>
                  </a:cubicBezTo>
                  <a:lnTo>
                    <a:pt x="24671" y="33391"/>
                  </a:lnTo>
                  <a:lnTo>
                    <a:pt x="23099" y="33391"/>
                  </a:lnTo>
                  <a:cubicBezTo>
                    <a:pt x="19564" y="33784"/>
                    <a:pt x="16107" y="34727"/>
                    <a:pt x="12885" y="36141"/>
                  </a:cubicBezTo>
                  <a:cubicBezTo>
                    <a:pt x="10136" y="37320"/>
                    <a:pt x="7464" y="38812"/>
                    <a:pt x="5029" y="40620"/>
                  </a:cubicBezTo>
                  <a:cubicBezTo>
                    <a:pt x="3222" y="40541"/>
                    <a:pt x="1965" y="40148"/>
                    <a:pt x="1572" y="39205"/>
                  </a:cubicBezTo>
                  <a:cubicBezTo>
                    <a:pt x="1022" y="37870"/>
                    <a:pt x="2515" y="35748"/>
                    <a:pt x="5264" y="33706"/>
                  </a:cubicBezTo>
                  <a:cubicBezTo>
                    <a:pt x="8171" y="33706"/>
                    <a:pt x="12493" y="32763"/>
                    <a:pt x="16971" y="30799"/>
                  </a:cubicBezTo>
                  <a:cubicBezTo>
                    <a:pt x="19799" y="29699"/>
                    <a:pt x="22392" y="28206"/>
                    <a:pt x="24828" y="26399"/>
                  </a:cubicBezTo>
                  <a:close/>
                  <a:moveTo>
                    <a:pt x="24828" y="33784"/>
                  </a:moveTo>
                  <a:cubicBezTo>
                    <a:pt x="26792" y="33784"/>
                    <a:pt x="27970" y="34256"/>
                    <a:pt x="28285" y="35120"/>
                  </a:cubicBezTo>
                  <a:lnTo>
                    <a:pt x="28285" y="35198"/>
                  </a:lnTo>
                  <a:cubicBezTo>
                    <a:pt x="29306" y="37555"/>
                    <a:pt x="24042" y="42034"/>
                    <a:pt x="16814" y="45176"/>
                  </a:cubicBezTo>
                  <a:cubicBezTo>
                    <a:pt x="14457" y="46198"/>
                    <a:pt x="12021" y="46983"/>
                    <a:pt x="9507" y="47533"/>
                  </a:cubicBezTo>
                  <a:cubicBezTo>
                    <a:pt x="8407" y="46748"/>
                    <a:pt x="7700" y="45491"/>
                    <a:pt x="7700" y="44155"/>
                  </a:cubicBezTo>
                  <a:cubicBezTo>
                    <a:pt x="7700" y="45884"/>
                    <a:pt x="6600" y="47455"/>
                    <a:pt x="4950" y="48005"/>
                  </a:cubicBezTo>
                  <a:cubicBezTo>
                    <a:pt x="3222" y="47926"/>
                    <a:pt x="1965" y="47455"/>
                    <a:pt x="1572" y="46591"/>
                  </a:cubicBezTo>
                  <a:cubicBezTo>
                    <a:pt x="943" y="45255"/>
                    <a:pt x="2436" y="43212"/>
                    <a:pt x="5186" y="41091"/>
                  </a:cubicBezTo>
                  <a:cubicBezTo>
                    <a:pt x="5290" y="41094"/>
                    <a:pt x="5396" y="41095"/>
                    <a:pt x="5504" y="41095"/>
                  </a:cubicBezTo>
                  <a:cubicBezTo>
                    <a:pt x="8403" y="41095"/>
                    <a:pt x="12577" y="40081"/>
                    <a:pt x="16971" y="38262"/>
                  </a:cubicBezTo>
                  <a:cubicBezTo>
                    <a:pt x="19721" y="37084"/>
                    <a:pt x="22392" y="35591"/>
                    <a:pt x="24828" y="33784"/>
                  </a:cubicBezTo>
                  <a:close/>
                  <a:moveTo>
                    <a:pt x="20742" y="0"/>
                  </a:moveTo>
                  <a:cubicBezTo>
                    <a:pt x="20742" y="2279"/>
                    <a:pt x="18935" y="4086"/>
                    <a:pt x="16657" y="4086"/>
                  </a:cubicBezTo>
                  <a:cubicBezTo>
                    <a:pt x="17442" y="4086"/>
                    <a:pt x="18149" y="4243"/>
                    <a:pt x="18857" y="4714"/>
                  </a:cubicBezTo>
                  <a:cubicBezTo>
                    <a:pt x="16814" y="5186"/>
                    <a:pt x="14850" y="5893"/>
                    <a:pt x="12964" y="6678"/>
                  </a:cubicBezTo>
                  <a:cubicBezTo>
                    <a:pt x="5186" y="10057"/>
                    <a:pt x="0" y="14771"/>
                    <a:pt x="1257" y="17364"/>
                  </a:cubicBezTo>
                  <a:cubicBezTo>
                    <a:pt x="1650" y="18306"/>
                    <a:pt x="2829" y="18856"/>
                    <a:pt x="4557" y="19013"/>
                  </a:cubicBezTo>
                  <a:cubicBezTo>
                    <a:pt x="1886" y="21135"/>
                    <a:pt x="629" y="23178"/>
                    <a:pt x="1257" y="24670"/>
                  </a:cubicBezTo>
                  <a:cubicBezTo>
                    <a:pt x="1650" y="25613"/>
                    <a:pt x="2829" y="26163"/>
                    <a:pt x="4557" y="26320"/>
                  </a:cubicBezTo>
                  <a:cubicBezTo>
                    <a:pt x="1886" y="28442"/>
                    <a:pt x="629" y="30563"/>
                    <a:pt x="1257" y="31977"/>
                  </a:cubicBezTo>
                  <a:cubicBezTo>
                    <a:pt x="1650" y="32998"/>
                    <a:pt x="2829" y="33470"/>
                    <a:pt x="4557" y="33627"/>
                  </a:cubicBezTo>
                  <a:cubicBezTo>
                    <a:pt x="1965" y="35748"/>
                    <a:pt x="550" y="37870"/>
                    <a:pt x="1257" y="39362"/>
                  </a:cubicBezTo>
                  <a:cubicBezTo>
                    <a:pt x="1650" y="40384"/>
                    <a:pt x="2829" y="40855"/>
                    <a:pt x="4557" y="41012"/>
                  </a:cubicBezTo>
                  <a:cubicBezTo>
                    <a:pt x="1886" y="43134"/>
                    <a:pt x="629" y="45255"/>
                    <a:pt x="1257" y="46669"/>
                  </a:cubicBezTo>
                  <a:cubicBezTo>
                    <a:pt x="1650" y="47769"/>
                    <a:pt x="2986" y="48319"/>
                    <a:pt x="4950" y="48398"/>
                  </a:cubicBezTo>
                  <a:cubicBezTo>
                    <a:pt x="6600" y="48948"/>
                    <a:pt x="7779" y="50440"/>
                    <a:pt x="7779" y="52248"/>
                  </a:cubicBezTo>
                  <a:cubicBezTo>
                    <a:pt x="7779" y="49969"/>
                    <a:pt x="9586" y="48162"/>
                    <a:pt x="11864" y="48162"/>
                  </a:cubicBezTo>
                  <a:cubicBezTo>
                    <a:pt x="11236" y="48162"/>
                    <a:pt x="10686" y="48005"/>
                    <a:pt x="10136" y="47769"/>
                  </a:cubicBezTo>
                  <a:cubicBezTo>
                    <a:pt x="12493" y="47219"/>
                    <a:pt x="14771" y="46512"/>
                    <a:pt x="17050" y="45569"/>
                  </a:cubicBezTo>
                  <a:cubicBezTo>
                    <a:pt x="24671" y="42269"/>
                    <a:pt x="29856" y="37634"/>
                    <a:pt x="28756" y="34963"/>
                  </a:cubicBezTo>
                  <a:cubicBezTo>
                    <a:pt x="28285" y="34020"/>
                    <a:pt x="27185" y="33470"/>
                    <a:pt x="25378" y="33313"/>
                  </a:cubicBezTo>
                  <a:cubicBezTo>
                    <a:pt x="27970" y="31191"/>
                    <a:pt x="29306" y="29070"/>
                    <a:pt x="28756" y="27656"/>
                  </a:cubicBezTo>
                  <a:cubicBezTo>
                    <a:pt x="28285" y="26635"/>
                    <a:pt x="27106" y="26163"/>
                    <a:pt x="25378" y="26006"/>
                  </a:cubicBezTo>
                  <a:cubicBezTo>
                    <a:pt x="28049" y="23885"/>
                    <a:pt x="29385" y="21763"/>
                    <a:pt x="28756" y="20271"/>
                  </a:cubicBezTo>
                  <a:cubicBezTo>
                    <a:pt x="28285" y="19328"/>
                    <a:pt x="27185" y="18778"/>
                    <a:pt x="25378" y="18621"/>
                  </a:cubicBezTo>
                  <a:cubicBezTo>
                    <a:pt x="28049" y="16499"/>
                    <a:pt x="29306" y="14378"/>
                    <a:pt x="28756" y="12964"/>
                  </a:cubicBezTo>
                  <a:cubicBezTo>
                    <a:pt x="28285" y="11942"/>
                    <a:pt x="27185" y="11392"/>
                    <a:pt x="25378" y="11314"/>
                  </a:cubicBezTo>
                  <a:cubicBezTo>
                    <a:pt x="28049" y="9193"/>
                    <a:pt x="29306" y="7071"/>
                    <a:pt x="28756" y="5578"/>
                  </a:cubicBezTo>
                  <a:cubicBezTo>
                    <a:pt x="28285" y="4478"/>
                    <a:pt x="26792" y="3929"/>
                    <a:pt x="24513" y="3929"/>
                  </a:cubicBezTo>
                  <a:lnTo>
                    <a:pt x="23649" y="3929"/>
                  </a:lnTo>
                  <a:cubicBezTo>
                    <a:pt x="21921" y="3379"/>
                    <a:pt x="20742" y="1807"/>
                    <a:pt x="20742" y="0"/>
                  </a:cubicBezTo>
                  <a:close/>
                </a:path>
              </a:pathLst>
            </a:custGeom>
            <a:solidFill>
              <a:schemeClr val="lt1"/>
            </a:solidFill>
            <a:ln w="9525">
              <a:solidFill>
                <a:srgbClr val="ffffff"/>
              </a:solidFill>
              <a:round/>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000000"/>
                </a:solidFill>
                <a:latin typeface="Arial"/>
              </a:endParaRPr>
            </a:p>
          </p:txBody>
        </p:sp>
      </p:grpSp>
      <p:sp>
        <p:nvSpPr>
          <p:cNvPr id="352" name="PlaceHolder 2"/>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uk-UA" sz="1400" spc="-1" strike="noStrike">
                <a:solidFill>
                  <a:srgbClr val="000000"/>
                </a:solidFill>
                <a:latin typeface="Arial"/>
              </a:rPr>
              <a:t>Click to edit the outline text format</a:t>
            </a:r>
            <a:endParaRPr b="0" lang="uk-UA" sz="14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uk-UA" sz="1400" spc="-1" strike="noStrike">
                <a:solidFill>
                  <a:srgbClr val="000000"/>
                </a:solidFill>
                <a:latin typeface="Arial"/>
              </a:rPr>
              <a:t>Second Outline Level</a:t>
            </a:r>
            <a:endParaRPr b="0" lang="uk-UA" sz="14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uk-UA" sz="1400" spc="-1" strike="noStrike">
                <a:solidFill>
                  <a:srgbClr val="000000"/>
                </a:solidFill>
                <a:latin typeface="Arial"/>
              </a:rPr>
              <a:t>Third Outline Level</a:t>
            </a:r>
            <a:endParaRPr b="0" lang="uk-UA" sz="14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uk-UA" sz="1400" spc="-1" strike="noStrike">
                <a:solidFill>
                  <a:srgbClr val="000000"/>
                </a:solidFill>
                <a:latin typeface="Arial"/>
              </a:rPr>
              <a:t>Fourth Outline Level</a:t>
            </a:r>
            <a:endParaRPr b="0" lang="uk-UA" sz="14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uk-UA" sz="2000" spc="-1" strike="noStrike">
                <a:solidFill>
                  <a:srgbClr val="000000"/>
                </a:solidFill>
                <a:latin typeface="Arial"/>
              </a:rPr>
              <a:t>Fifth Outline Level</a:t>
            </a:r>
            <a:endParaRPr b="0" lang="uk-UA" sz="20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uk-UA" sz="2000" spc="-1" strike="noStrike">
                <a:solidFill>
                  <a:srgbClr val="000000"/>
                </a:solidFill>
                <a:latin typeface="Arial"/>
              </a:rPr>
              <a:t>Sixth Outline Level</a:t>
            </a:r>
            <a:endParaRPr b="0" lang="uk-UA" sz="20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uk-UA" sz="2000" spc="-1" strike="noStrike">
                <a:solidFill>
                  <a:srgbClr val="000000"/>
                </a:solidFill>
                <a:latin typeface="Arial"/>
              </a:rPr>
              <a:t>Seventh Outline Level</a:t>
            </a:r>
            <a:endParaRPr b="0" lang="uk-UA"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740" r:id="rId6"/>
    <p:sldLayoutId id="2147483741" r:id="rId7"/>
    <p:sldLayoutId id="2147483742" r:id="rId8"/>
    <p:sldLayoutId id="2147483743" r:id="rId9"/>
    <p:sldLayoutId id="2147483744" r:id="rId10"/>
    <p:sldLayoutId id="2147483745" r:id="rId11"/>
    <p:sldLayoutId id="2147483746" r:id="rId12"/>
    <p:sldLayoutId id="2147483747" r:id="rId13"/>
    <p:sldLayoutId id="2147483748" r:id="rId14"/>
    <p:sldLayoutId id="2147483749" r:id="rId15"/>
    <p:sldLayoutId id="2147483750" r:id="rId16"/>
    <p:sldLayoutId id="2147483751" r:id="rId17"/>
  </p:sldLayoutIdLst>
</p:sldMaster>
</file>

<file path=ppt/slideMasters/slideMaster9.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dk1"/>
        </a:solidFill>
      </p:bgPr>
    </p:bg>
    <p:spTree>
      <p:nvGrpSpPr>
        <p:cNvPr id="1" name=""/>
        <p:cNvGrpSpPr/>
        <p:nvPr/>
      </p:nvGrpSpPr>
      <p:grpSpPr>
        <a:xfrm>
          <a:off x="0" y="0"/>
          <a:ext cx="0" cy="0"/>
          <a:chOff x="0" y="0"/>
          <a:chExt cx="0" cy="0"/>
        </a:xfrm>
      </p:grpSpPr>
      <p:grpSp>
        <p:nvGrpSpPr>
          <p:cNvPr id="389" name="Google Shape;275;p23"/>
          <p:cNvGrpSpPr/>
          <p:nvPr/>
        </p:nvGrpSpPr>
        <p:grpSpPr>
          <a:xfrm>
            <a:off x="360" y="0"/>
            <a:ext cx="4986360" cy="3918600"/>
            <a:chOff x="360" y="0"/>
            <a:chExt cx="4986360" cy="3918600"/>
          </a:xfrm>
        </p:grpSpPr>
        <p:pic>
          <p:nvPicPr>
            <p:cNvPr id="390" name="Google Shape;276;p23" descr=""/>
            <p:cNvPicPr/>
            <p:nvPr/>
          </p:nvPicPr>
          <p:blipFill>
            <a:blip r:embed="rId2"/>
            <a:srcRect l="1389" t="26408" r="75083" b="13674"/>
            <a:stretch/>
          </p:blipFill>
          <p:spPr>
            <a:xfrm flipH="1">
              <a:off x="360" y="0"/>
              <a:ext cx="2939040" cy="3918600"/>
            </a:xfrm>
            <a:prstGeom prst="rect">
              <a:avLst/>
            </a:prstGeom>
            <a:ln w="0">
              <a:noFill/>
            </a:ln>
          </p:spPr>
        </p:pic>
        <p:pic>
          <p:nvPicPr>
            <p:cNvPr id="391" name="Google Shape;277;p23" descr=""/>
            <p:cNvPicPr/>
            <p:nvPr/>
          </p:nvPicPr>
          <p:blipFill>
            <a:blip r:embed="rId3"/>
            <a:srcRect l="21159" t="55236" r="32617" b="4309"/>
            <a:stretch/>
          </p:blipFill>
          <p:spPr>
            <a:xfrm flipH="1">
              <a:off x="360" y="0"/>
              <a:ext cx="4986360" cy="2283840"/>
            </a:xfrm>
            <a:prstGeom prst="rect">
              <a:avLst/>
            </a:prstGeom>
            <a:ln w="0">
              <a:noFill/>
            </a:ln>
          </p:spPr>
        </p:pic>
      </p:grpSp>
      <p:grpSp>
        <p:nvGrpSpPr>
          <p:cNvPr id="392" name="Google Shape;278;p23"/>
          <p:cNvGrpSpPr/>
          <p:nvPr/>
        </p:nvGrpSpPr>
        <p:grpSpPr>
          <a:xfrm>
            <a:off x="4706280" y="1018080"/>
            <a:ext cx="4437720" cy="4165920"/>
            <a:chOff x="4706280" y="1018080"/>
            <a:chExt cx="4437720" cy="4165920"/>
          </a:xfrm>
        </p:grpSpPr>
        <p:pic>
          <p:nvPicPr>
            <p:cNvPr id="393" name="Google Shape;279;p23" descr=""/>
            <p:cNvPicPr/>
            <p:nvPr/>
          </p:nvPicPr>
          <p:blipFill>
            <a:blip r:embed="rId4"/>
            <a:srcRect l="35370" t="5164" r="21351" b="51348"/>
            <a:stretch/>
          </p:blipFill>
          <p:spPr>
            <a:xfrm flipH="1">
              <a:off x="4706280" y="2809440"/>
              <a:ext cx="4437720" cy="2333520"/>
            </a:xfrm>
            <a:prstGeom prst="rect">
              <a:avLst/>
            </a:prstGeom>
            <a:ln w="0">
              <a:noFill/>
            </a:ln>
          </p:spPr>
        </p:pic>
        <p:pic>
          <p:nvPicPr>
            <p:cNvPr id="394" name="Google Shape;280;p23" descr=""/>
            <p:cNvPicPr/>
            <p:nvPr/>
          </p:nvPicPr>
          <p:blipFill>
            <a:blip r:embed="rId5"/>
            <a:srcRect l="0" t="21588" r="76117" b="13746"/>
            <a:stretch/>
          </p:blipFill>
          <p:spPr>
            <a:xfrm flipH="1" rot="10800000">
              <a:off x="6204600" y="1018080"/>
              <a:ext cx="2939040" cy="4165920"/>
            </a:xfrm>
            <a:prstGeom prst="rect">
              <a:avLst/>
            </a:prstGeom>
            <a:ln w="0">
              <a:noFill/>
            </a:ln>
          </p:spPr>
        </p:pic>
      </p:grpSp>
      <p:sp>
        <p:nvSpPr>
          <p:cNvPr id="395" name="PlaceHolder 1"/>
          <p:cNvSpPr>
            <a:spLocks noGrp="1"/>
          </p:cNvSpPr>
          <p:nvPr>
            <p:ph type="title"/>
          </p:nvPr>
        </p:nvSpPr>
        <p:spPr>
          <a:xfrm>
            <a:off x="720000" y="444960"/>
            <a:ext cx="7703640" cy="572400"/>
          </a:xfrm>
          <a:prstGeom prst="rect">
            <a:avLst/>
          </a:prstGeom>
          <a:noFill/>
          <a:ln w="0">
            <a:noFill/>
          </a:ln>
        </p:spPr>
        <p:txBody>
          <a:bodyPr tIns="91440" bIns="91440" anchor="t">
            <a:noAutofit/>
          </a:bodyPr>
          <a:p>
            <a:pPr indent="0">
              <a:buNone/>
            </a:pPr>
            <a:r>
              <a:rPr b="0" lang="uk-UA" sz="2900" spc="-1" strike="noStrike">
                <a:solidFill>
                  <a:srgbClr val="000000"/>
                </a:solidFill>
                <a:latin typeface="Arial"/>
              </a:rPr>
              <a:t>Click to edit the title text format</a:t>
            </a:r>
            <a:endParaRPr b="0" lang="uk-UA" sz="2900" spc="-1" strike="noStrike">
              <a:solidFill>
                <a:srgbClr val="000000"/>
              </a:solidFill>
              <a:latin typeface="Arial"/>
            </a:endParaRPr>
          </a:p>
        </p:txBody>
      </p:sp>
      <p:grpSp>
        <p:nvGrpSpPr>
          <p:cNvPr id="396" name="Google Shape;288;p23"/>
          <p:cNvGrpSpPr/>
          <p:nvPr/>
        </p:nvGrpSpPr>
        <p:grpSpPr>
          <a:xfrm>
            <a:off x="-510120" y="121680"/>
            <a:ext cx="9491400" cy="4314240"/>
            <a:chOff x="-510120" y="121680"/>
            <a:chExt cx="9491400" cy="4314240"/>
          </a:xfrm>
        </p:grpSpPr>
        <p:sp>
          <p:nvSpPr>
            <p:cNvPr id="397" name="Google Shape;289;p23"/>
            <p:cNvSpPr/>
            <p:nvPr/>
          </p:nvSpPr>
          <p:spPr>
            <a:xfrm>
              <a:off x="-510120" y="3417840"/>
              <a:ext cx="1021320" cy="1018080"/>
            </a:xfrm>
            <a:custGeom>
              <a:avLst/>
              <a:gdLst>
                <a:gd name="textAreaLeft" fmla="*/ 0 w 1021320"/>
                <a:gd name="textAreaRight" fmla="*/ 1021680 w 1021320"/>
                <a:gd name="textAreaTop" fmla="*/ 0 h 1018080"/>
                <a:gd name="textAreaBottom" fmla="*/ 1018440 h 1018080"/>
              </a:gdLst>
              <a:ahLst/>
              <a:rect l="textAreaLeft" t="textAreaTop" r="textAreaRight" b="textAreaBottom"/>
              <a:pathLst>
                <a:path w="52484" h="52327">
                  <a:moveTo>
                    <a:pt x="23885" y="79"/>
                  </a:moveTo>
                  <a:lnTo>
                    <a:pt x="22706" y="158"/>
                  </a:lnTo>
                  <a:lnTo>
                    <a:pt x="24435" y="16500"/>
                  </a:lnTo>
                  <a:lnTo>
                    <a:pt x="25613" y="16421"/>
                  </a:lnTo>
                  <a:lnTo>
                    <a:pt x="23885" y="79"/>
                  </a:lnTo>
                  <a:close/>
                  <a:moveTo>
                    <a:pt x="28206" y="1"/>
                  </a:moveTo>
                  <a:lnTo>
                    <a:pt x="26477" y="16343"/>
                  </a:lnTo>
                  <a:lnTo>
                    <a:pt x="27735" y="16500"/>
                  </a:lnTo>
                  <a:lnTo>
                    <a:pt x="29463" y="158"/>
                  </a:lnTo>
                  <a:lnTo>
                    <a:pt x="28206" y="1"/>
                  </a:lnTo>
                  <a:close/>
                  <a:moveTo>
                    <a:pt x="33549" y="944"/>
                  </a:moveTo>
                  <a:lnTo>
                    <a:pt x="28520" y="16657"/>
                  </a:lnTo>
                  <a:lnTo>
                    <a:pt x="29699" y="16971"/>
                  </a:lnTo>
                  <a:lnTo>
                    <a:pt x="34727" y="1336"/>
                  </a:lnTo>
                  <a:lnTo>
                    <a:pt x="33549" y="944"/>
                  </a:lnTo>
                  <a:close/>
                  <a:moveTo>
                    <a:pt x="18542" y="1101"/>
                  </a:moveTo>
                  <a:lnTo>
                    <a:pt x="17364" y="1494"/>
                  </a:lnTo>
                  <a:lnTo>
                    <a:pt x="22470" y="17207"/>
                  </a:lnTo>
                  <a:lnTo>
                    <a:pt x="23649" y="16814"/>
                  </a:lnTo>
                  <a:lnTo>
                    <a:pt x="18542" y="1101"/>
                  </a:lnTo>
                  <a:close/>
                  <a:moveTo>
                    <a:pt x="38655" y="3065"/>
                  </a:moveTo>
                  <a:lnTo>
                    <a:pt x="30406" y="17286"/>
                  </a:lnTo>
                  <a:lnTo>
                    <a:pt x="31506" y="17914"/>
                  </a:lnTo>
                  <a:lnTo>
                    <a:pt x="39755" y="3693"/>
                  </a:lnTo>
                  <a:lnTo>
                    <a:pt x="38655" y="3065"/>
                  </a:lnTo>
                  <a:close/>
                  <a:moveTo>
                    <a:pt x="13514" y="3301"/>
                  </a:moveTo>
                  <a:lnTo>
                    <a:pt x="12414" y="3851"/>
                  </a:lnTo>
                  <a:lnTo>
                    <a:pt x="20585" y="18150"/>
                  </a:lnTo>
                  <a:lnTo>
                    <a:pt x="21685" y="17521"/>
                  </a:lnTo>
                  <a:lnTo>
                    <a:pt x="13514" y="3301"/>
                  </a:lnTo>
                  <a:close/>
                  <a:moveTo>
                    <a:pt x="43212" y="6129"/>
                  </a:moveTo>
                  <a:lnTo>
                    <a:pt x="32213" y="18386"/>
                  </a:lnTo>
                  <a:lnTo>
                    <a:pt x="33077" y="19171"/>
                  </a:lnTo>
                  <a:lnTo>
                    <a:pt x="44155" y="6993"/>
                  </a:lnTo>
                  <a:lnTo>
                    <a:pt x="43212" y="6129"/>
                  </a:lnTo>
                  <a:close/>
                  <a:moveTo>
                    <a:pt x="8957" y="6443"/>
                  </a:moveTo>
                  <a:lnTo>
                    <a:pt x="8014" y="7229"/>
                  </a:lnTo>
                  <a:lnTo>
                    <a:pt x="19092" y="19486"/>
                  </a:lnTo>
                  <a:lnTo>
                    <a:pt x="20035" y="18621"/>
                  </a:lnTo>
                  <a:lnTo>
                    <a:pt x="8957" y="6443"/>
                  </a:lnTo>
                  <a:close/>
                  <a:moveTo>
                    <a:pt x="46984" y="10136"/>
                  </a:moveTo>
                  <a:lnTo>
                    <a:pt x="33706" y="19721"/>
                  </a:lnTo>
                  <a:lnTo>
                    <a:pt x="34413" y="20743"/>
                  </a:lnTo>
                  <a:lnTo>
                    <a:pt x="47769" y="11079"/>
                  </a:lnTo>
                  <a:lnTo>
                    <a:pt x="46984" y="10136"/>
                  </a:lnTo>
                  <a:close/>
                  <a:moveTo>
                    <a:pt x="5264" y="10450"/>
                  </a:moveTo>
                  <a:lnTo>
                    <a:pt x="4479" y="11393"/>
                  </a:lnTo>
                  <a:lnTo>
                    <a:pt x="17835" y="21135"/>
                  </a:lnTo>
                  <a:lnTo>
                    <a:pt x="18542" y="20114"/>
                  </a:lnTo>
                  <a:lnTo>
                    <a:pt x="5264" y="10450"/>
                  </a:lnTo>
                  <a:close/>
                  <a:moveTo>
                    <a:pt x="49891" y="14771"/>
                  </a:moveTo>
                  <a:lnTo>
                    <a:pt x="34884" y="21450"/>
                  </a:lnTo>
                  <a:lnTo>
                    <a:pt x="35356" y="22628"/>
                  </a:lnTo>
                  <a:lnTo>
                    <a:pt x="50441" y="15871"/>
                  </a:lnTo>
                  <a:lnTo>
                    <a:pt x="49891" y="14771"/>
                  </a:lnTo>
                  <a:close/>
                  <a:moveTo>
                    <a:pt x="2436" y="15164"/>
                  </a:moveTo>
                  <a:lnTo>
                    <a:pt x="1964" y="16264"/>
                  </a:lnTo>
                  <a:lnTo>
                    <a:pt x="16971" y="22942"/>
                  </a:lnTo>
                  <a:lnTo>
                    <a:pt x="17442" y="21843"/>
                  </a:lnTo>
                  <a:lnTo>
                    <a:pt x="2436" y="15164"/>
                  </a:lnTo>
                  <a:close/>
                  <a:moveTo>
                    <a:pt x="51776" y="19878"/>
                  </a:moveTo>
                  <a:lnTo>
                    <a:pt x="35670" y="23335"/>
                  </a:lnTo>
                  <a:lnTo>
                    <a:pt x="35906" y="24592"/>
                  </a:lnTo>
                  <a:lnTo>
                    <a:pt x="52012" y="21135"/>
                  </a:lnTo>
                  <a:lnTo>
                    <a:pt x="51776" y="19878"/>
                  </a:lnTo>
                  <a:close/>
                  <a:moveTo>
                    <a:pt x="629" y="20350"/>
                  </a:moveTo>
                  <a:lnTo>
                    <a:pt x="393" y="21528"/>
                  </a:lnTo>
                  <a:lnTo>
                    <a:pt x="16499" y="24985"/>
                  </a:lnTo>
                  <a:lnTo>
                    <a:pt x="16814" y="23728"/>
                  </a:lnTo>
                  <a:lnTo>
                    <a:pt x="629" y="20350"/>
                  </a:lnTo>
                  <a:close/>
                  <a:moveTo>
                    <a:pt x="36063" y="25300"/>
                  </a:moveTo>
                  <a:lnTo>
                    <a:pt x="36063" y="26635"/>
                  </a:lnTo>
                  <a:lnTo>
                    <a:pt x="52483" y="26635"/>
                  </a:lnTo>
                  <a:lnTo>
                    <a:pt x="52483" y="25378"/>
                  </a:lnTo>
                  <a:lnTo>
                    <a:pt x="36063" y="25300"/>
                  </a:lnTo>
                  <a:close/>
                  <a:moveTo>
                    <a:pt x="0" y="25771"/>
                  </a:moveTo>
                  <a:lnTo>
                    <a:pt x="0" y="27028"/>
                  </a:lnTo>
                  <a:lnTo>
                    <a:pt x="16421" y="27028"/>
                  </a:lnTo>
                  <a:lnTo>
                    <a:pt x="16499" y="25771"/>
                  </a:lnTo>
                  <a:close/>
                  <a:moveTo>
                    <a:pt x="35984" y="27421"/>
                  </a:moveTo>
                  <a:lnTo>
                    <a:pt x="35748" y="28599"/>
                  </a:lnTo>
                  <a:lnTo>
                    <a:pt x="51855" y="32056"/>
                  </a:lnTo>
                  <a:lnTo>
                    <a:pt x="52090" y="30799"/>
                  </a:lnTo>
                  <a:lnTo>
                    <a:pt x="35984" y="27421"/>
                  </a:lnTo>
                  <a:close/>
                  <a:moveTo>
                    <a:pt x="16578" y="27814"/>
                  </a:moveTo>
                  <a:lnTo>
                    <a:pt x="472" y="31192"/>
                  </a:lnTo>
                  <a:lnTo>
                    <a:pt x="707" y="32449"/>
                  </a:lnTo>
                  <a:lnTo>
                    <a:pt x="16814" y="28992"/>
                  </a:lnTo>
                  <a:lnTo>
                    <a:pt x="16578" y="27814"/>
                  </a:lnTo>
                  <a:close/>
                  <a:moveTo>
                    <a:pt x="35513" y="29385"/>
                  </a:moveTo>
                  <a:lnTo>
                    <a:pt x="35041" y="30485"/>
                  </a:lnTo>
                  <a:lnTo>
                    <a:pt x="50048" y="37242"/>
                  </a:lnTo>
                  <a:lnTo>
                    <a:pt x="50598" y="36063"/>
                  </a:lnTo>
                  <a:lnTo>
                    <a:pt x="35513" y="29385"/>
                  </a:lnTo>
                  <a:close/>
                  <a:moveTo>
                    <a:pt x="17128" y="29778"/>
                  </a:moveTo>
                  <a:lnTo>
                    <a:pt x="2122" y="36456"/>
                  </a:lnTo>
                  <a:lnTo>
                    <a:pt x="2593" y="37556"/>
                  </a:lnTo>
                  <a:lnTo>
                    <a:pt x="17678" y="30956"/>
                  </a:lnTo>
                  <a:lnTo>
                    <a:pt x="17128" y="29778"/>
                  </a:lnTo>
                  <a:close/>
                  <a:moveTo>
                    <a:pt x="34648" y="31271"/>
                  </a:moveTo>
                  <a:lnTo>
                    <a:pt x="33863" y="32292"/>
                  </a:lnTo>
                  <a:lnTo>
                    <a:pt x="47219" y="41956"/>
                  </a:lnTo>
                  <a:lnTo>
                    <a:pt x="47926" y="40934"/>
                  </a:lnTo>
                  <a:lnTo>
                    <a:pt x="34648" y="31271"/>
                  </a:lnTo>
                  <a:close/>
                  <a:moveTo>
                    <a:pt x="18149" y="31585"/>
                  </a:moveTo>
                  <a:lnTo>
                    <a:pt x="4714" y="41249"/>
                  </a:lnTo>
                  <a:lnTo>
                    <a:pt x="5500" y="42270"/>
                  </a:lnTo>
                  <a:lnTo>
                    <a:pt x="18778" y="32528"/>
                  </a:lnTo>
                  <a:lnTo>
                    <a:pt x="18149" y="31585"/>
                  </a:lnTo>
                  <a:close/>
                  <a:moveTo>
                    <a:pt x="33470" y="32921"/>
                  </a:moveTo>
                  <a:lnTo>
                    <a:pt x="32449" y="33706"/>
                  </a:lnTo>
                  <a:lnTo>
                    <a:pt x="43527" y="45963"/>
                  </a:lnTo>
                  <a:lnTo>
                    <a:pt x="44469" y="45099"/>
                  </a:lnTo>
                  <a:lnTo>
                    <a:pt x="33470" y="32921"/>
                  </a:lnTo>
                  <a:close/>
                  <a:moveTo>
                    <a:pt x="19406" y="33156"/>
                  </a:moveTo>
                  <a:lnTo>
                    <a:pt x="8328" y="45413"/>
                  </a:lnTo>
                  <a:lnTo>
                    <a:pt x="9271" y="46198"/>
                  </a:lnTo>
                  <a:lnTo>
                    <a:pt x="20349" y="34021"/>
                  </a:lnTo>
                  <a:lnTo>
                    <a:pt x="19406" y="33156"/>
                  </a:lnTo>
                  <a:close/>
                  <a:moveTo>
                    <a:pt x="31899" y="34256"/>
                  </a:moveTo>
                  <a:lnTo>
                    <a:pt x="30799" y="34885"/>
                  </a:lnTo>
                  <a:lnTo>
                    <a:pt x="39048" y="49105"/>
                  </a:lnTo>
                  <a:lnTo>
                    <a:pt x="40148" y="48477"/>
                  </a:lnTo>
                  <a:lnTo>
                    <a:pt x="31899" y="34256"/>
                  </a:lnTo>
                  <a:close/>
                  <a:moveTo>
                    <a:pt x="20978" y="34413"/>
                  </a:moveTo>
                  <a:lnTo>
                    <a:pt x="12728" y="48713"/>
                  </a:lnTo>
                  <a:lnTo>
                    <a:pt x="13828" y="49341"/>
                  </a:lnTo>
                  <a:lnTo>
                    <a:pt x="22078" y="35042"/>
                  </a:lnTo>
                  <a:lnTo>
                    <a:pt x="20978" y="34413"/>
                  </a:lnTo>
                  <a:close/>
                  <a:moveTo>
                    <a:pt x="30092" y="35199"/>
                  </a:moveTo>
                  <a:lnTo>
                    <a:pt x="28834" y="35592"/>
                  </a:lnTo>
                  <a:lnTo>
                    <a:pt x="33941" y="51227"/>
                  </a:lnTo>
                  <a:lnTo>
                    <a:pt x="35120" y="50834"/>
                  </a:lnTo>
                  <a:lnTo>
                    <a:pt x="30092" y="35199"/>
                  </a:lnTo>
                  <a:close/>
                  <a:moveTo>
                    <a:pt x="22863" y="35356"/>
                  </a:moveTo>
                  <a:lnTo>
                    <a:pt x="17756" y="50991"/>
                  </a:lnTo>
                  <a:lnTo>
                    <a:pt x="18935" y="51384"/>
                  </a:lnTo>
                  <a:lnTo>
                    <a:pt x="24042" y="35749"/>
                  </a:lnTo>
                  <a:lnTo>
                    <a:pt x="22863" y="35356"/>
                  </a:lnTo>
                  <a:close/>
                  <a:moveTo>
                    <a:pt x="24828" y="35828"/>
                  </a:moveTo>
                  <a:lnTo>
                    <a:pt x="23099" y="52248"/>
                  </a:lnTo>
                  <a:lnTo>
                    <a:pt x="24356" y="52327"/>
                  </a:lnTo>
                  <a:lnTo>
                    <a:pt x="26085" y="35985"/>
                  </a:lnTo>
                  <a:lnTo>
                    <a:pt x="24828" y="35828"/>
                  </a:lnTo>
                  <a:close/>
                  <a:moveTo>
                    <a:pt x="28127" y="35828"/>
                  </a:moveTo>
                  <a:lnTo>
                    <a:pt x="26870" y="35906"/>
                  </a:lnTo>
                  <a:lnTo>
                    <a:pt x="28599" y="52327"/>
                  </a:lnTo>
                  <a:lnTo>
                    <a:pt x="29856" y="52170"/>
                  </a:lnTo>
                  <a:lnTo>
                    <a:pt x="28127" y="35828"/>
                  </a:lnTo>
                  <a:close/>
                </a:path>
              </a:pathLst>
            </a:custGeom>
            <a:solidFill>
              <a:schemeClr val="lt1"/>
            </a:solidFill>
            <a:ln w="0">
              <a:noFill/>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000000"/>
                </a:solidFill>
                <a:latin typeface="Arial"/>
              </a:endParaRPr>
            </a:p>
          </p:txBody>
        </p:sp>
        <p:sp>
          <p:nvSpPr>
            <p:cNvPr id="398" name="Google Shape;290;p23"/>
            <p:cNvSpPr/>
            <p:nvPr/>
          </p:nvSpPr>
          <p:spPr>
            <a:xfrm>
              <a:off x="8430840" y="121680"/>
              <a:ext cx="550440" cy="564480"/>
            </a:xfrm>
            <a:custGeom>
              <a:avLst/>
              <a:gdLst>
                <a:gd name="textAreaLeft" fmla="*/ 0 w 550440"/>
                <a:gd name="textAreaRight" fmla="*/ 550800 w 550440"/>
                <a:gd name="textAreaTop" fmla="*/ 0 h 564480"/>
                <a:gd name="textAreaBottom" fmla="*/ 564840 h 564480"/>
              </a:gdLst>
              <a:ahLst/>
              <a:rect l="textAreaLeft" t="textAreaTop" r="textAreaRight" b="textAreaBottom"/>
              <a:pathLst>
                <a:path w="43135" h="44235">
                  <a:moveTo>
                    <a:pt x="21057" y="1"/>
                  </a:moveTo>
                  <a:lnTo>
                    <a:pt x="21057" y="394"/>
                  </a:lnTo>
                  <a:cubicBezTo>
                    <a:pt x="20979" y="12179"/>
                    <a:pt x="11786" y="21921"/>
                    <a:pt x="1" y="22471"/>
                  </a:cubicBezTo>
                  <a:cubicBezTo>
                    <a:pt x="11629" y="23021"/>
                    <a:pt x="20821" y="32606"/>
                    <a:pt x="21057" y="44234"/>
                  </a:cubicBezTo>
                  <a:lnTo>
                    <a:pt x="21057" y="43841"/>
                  </a:lnTo>
                  <a:cubicBezTo>
                    <a:pt x="20979" y="31663"/>
                    <a:pt x="30957" y="21764"/>
                    <a:pt x="43135" y="21764"/>
                  </a:cubicBezTo>
                  <a:cubicBezTo>
                    <a:pt x="31114" y="21685"/>
                    <a:pt x="21214" y="12022"/>
                    <a:pt x="21057" y="1"/>
                  </a:cubicBezTo>
                  <a:close/>
                </a:path>
              </a:pathLst>
            </a:custGeom>
            <a:noFill/>
            <a:ln w="19050">
              <a:solidFill>
                <a:srgbClr val="ffffff"/>
              </a:solidFill>
              <a:round/>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ffffff"/>
                </a:solidFill>
                <a:latin typeface="Arial"/>
              </a:endParaRPr>
            </a:p>
          </p:txBody>
        </p:sp>
      </p:grpSp>
      <p:sp>
        <p:nvSpPr>
          <p:cNvPr id="399" name="PlaceHolder 2"/>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uk-UA" sz="1400" spc="-1" strike="noStrike">
                <a:solidFill>
                  <a:srgbClr val="000000"/>
                </a:solidFill>
                <a:latin typeface="Arial"/>
              </a:rPr>
              <a:t>Click to edit the outline text format</a:t>
            </a:r>
            <a:endParaRPr b="0" lang="uk-UA" sz="14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uk-UA" sz="1400" spc="-1" strike="noStrike">
                <a:solidFill>
                  <a:srgbClr val="000000"/>
                </a:solidFill>
                <a:latin typeface="Arial"/>
              </a:rPr>
              <a:t>Second Outline Level</a:t>
            </a:r>
            <a:endParaRPr b="0" lang="uk-UA" sz="14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uk-UA" sz="1400" spc="-1" strike="noStrike">
                <a:solidFill>
                  <a:srgbClr val="000000"/>
                </a:solidFill>
                <a:latin typeface="Arial"/>
              </a:rPr>
              <a:t>Third Outline Level</a:t>
            </a:r>
            <a:endParaRPr b="0" lang="uk-UA" sz="14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uk-UA" sz="1400" spc="-1" strike="noStrike">
                <a:solidFill>
                  <a:srgbClr val="000000"/>
                </a:solidFill>
                <a:latin typeface="Arial"/>
              </a:rPr>
              <a:t>Fourth Outline Level</a:t>
            </a:r>
            <a:endParaRPr b="0" lang="uk-UA" sz="14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uk-UA" sz="2000" spc="-1" strike="noStrike">
                <a:solidFill>
                  <a:srgbClr val="000000"/>
                </a:solidFill>
                <a:latin typeface="Arial"/>
              </a:rPr>
              <a:t>Fifth Outline Level</a:t>
            </a:r>
            <a:endParaRPr b="0" lang="uk-UA" sz="20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uk-UA" sz="2000" spc="-1" strike="noStrike">
                <a:solidFill>
                  <a:srgbClr val="000000"/>
                </a:solidFill>
                <a:latin typeface="Arial"/>
              </a:rPr>
              <a:t>Sixth Outline Level</a:t>
            </a:r>
            <a:endParaRPr b="0" lang="uk-UA" sz="20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uk-UA" sz="2000" spc="-1" strike="noStrike">
                <a:solidFill>
                  <a:srgbClr val="000000"/>
                </a:solidFill>
                <a:latin typeface="Arial"/>
              </a:rPr>
              <a:t>Seventh Outline Level</a:t>
            </a:r>
            <a:endParaRPr b="0" lang="uk-UA"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753" r:id="rId6"/>
    <p:sldLayoutId id="2147483754" r:id="rId7"/>
    <p:sldLayoutId id="2147483755" r:id="rId8"/>
    <p:sldLayoutId id="2147483756" r:id="rId9"/>
    <p:sldLayoutId id="2147483757" r:id="rId10"/>
    <p:sldLayoutId id="2147483758" r:id="rId11"/>
    <p:sldLayoutId id="2147483759" r:id="rId12"/>
    <p:sldLayoutId id="2147483760" r:id="rId13"/>
    <p:sldLayoutId id="2147483761" r:id="rId14"/>
    <p:sldLayoutId id="2147483762" r:id="rId15"/>
    <p:sldLayoutId id="2147483763" r:id="rId16"/>
    <p:sldLayoutId id="2147483764" r:id="rId17"/>
  </p:sldLayoutIdLst>
</p:sldMaster>
</file>

<file path=ppt/slides/_rels/slide1.xml.rels><?xml version="1.0" encoding="UTF-8"?>
<Relationships xmlns="http://schemas.openxmlformats.org/package/2006/relationships"><Relationship Id="rId1" Type="http://schemas.openxmlformats.org/officeDocument/2006/relationships/image" Target="../media/image4.png"/><Relationship Id="rId2" Type="http://schemas.openxmlformats.org/officeDocument/2006/relationships/slideLayout" Target="../slideLayouts/slideLayout2.xml"/><Relationship Id="rId3" Type="http://schemas.openxmlformats.org/officeDocument/2006/relationships/notesSlide" Target="../notesSlides/notesSlide1.xml"/>
</Relationships>
</file>

<file path=ppt/slides/_rels/slide10.xml.rels><?xml version="1.0" encoding="UTF-8"?>
<Relationships xmlns="http://schemas.openxmlformats.org/package/2006/relationships"><Relationship Id="rId1" Type="http://schemas.openxmlformats.org/officeDocument/2006/relationships/image" Target="../media/image12.png"/><Relationship Id="rId2" Type="http://schemas.openxmlformats.org/officeDocument/2006/relationships/slideLayout" Target="../slideLayouts/slideLayout349.xml"/><Relationship Id="rId3" Type="http://schemas.openxmlformats.org/officeDocument/2006/relationships/notesSlide" Target="../notesSlides/notesSlide10.xml"/>
</Relationships>
</file>

<file path=ppt/slides/_rels/slide11.xml.rels><?xml version="1.0" encoding="UTF-8"?>
<Relationships xmlns="http://schemas.openxmlformats.org/package/2006/relationships"><Relationship Id="rId1" Type="http://schemas.openxmlformats.org/officeDocument/2006/relationships/image" Target="../media/image13.png"/><Relationship Id="rId2" Type="http://schemas.openxmlformats.org/officeDocument/2006/relationships/slideLayout" Target="../slideLayouts/slideLayout373.xml"/><Relationship Id="rId3" Type="http://schemas.openxmlformats.org/officeDocument/2006/relationships/notesSlide" Target="../notesSlides/notesSlide11.xml"/>
</Relationships>
</file>

<file path=ppt/slides/_rels/slide12.xml.rels><?xml version="1.0" encoding="UTF-8"?>
<Relationships xmlns="http://schemas.openxmlformats.org/package/2006/relationships"><Relationship Id="rId1" Type="http://schemas.openxmlformats.org/officeDocument/2006/relationships/image" Target="../media/image14.png"/><Relationship Id="rId2" Type="http://schemas.openxmlformats.org/officeDocument/2006/relationships/slideLayout" Target="../slideLayouts/slideLayout385.xml"/><Relationship Id="rId3" Type="http://schemas.openxmlformats.org/officeDocument/2006/relationships/notesSlide" Target="../notesSlides/notesSlide12.xml"/>
</Relationships>
</file>

<file path=ppt/slides/_rels/slide13.xml.rels><?xml version="1.0" encoding="UTF-8"?>
<Relationships xmlns="http://schemas.openxmlformats.org/package/2006/relationships"><Relationship Id="rId1" Type="http://schemas.openxmlformats.org/officeDocument/2006/relationships/video" Target="file:///home/tori/Videos/Screencasts/4.mp4" TargetMode="External"/><Relationship Id="rId2" Type="http://schemas.microsoft.com/office/2007/relationships/media" Target="file:///home/tori/Videos/Screencasts/4.mp4" TargetMode="External"/><Relationship Id="rId3" Type="http://schemas.openxmlformats.org/officeDocument/2006/relationships/image" Target="../media/image15.png"/><Relationship Id="rId4" Type="http://schemas.openxmlformats.org/officeDocument/2006/relationships/slideLayout" Target="../slideLayouts/slideLayout397.xml"/><Relationship Id="rId5" Type="http://schemas.openxmlformats.org/officeDocument/2006/relationships/notesSlide" Target="../notesSlides/notesSlide13.xml"/>
</Relationships>
</file>

<file path=ppt/slides/_rels/slide14.xml.rels><?xml version="1.0" encoding="UTF-8"?>
<Relationships xmlns="http://schemas.openxmlformats.org/package/2006/relationships"><Relationship Id="rId1" Type="http://schemas.openxmlformats.org/officeDocument/2006/relationships/video" Target="file:///home/tori/Videos/Screencasts/5.mp4" TargetMode="External"/><Relationship Id="rId2" Type="http://schemas.microsoft.com/office/2007/relationships/media" Target="file:///home/tori/Videos/Screencasts/5.mp4" TargetMode="External"/><Relationship Id="rId3" Type="http://schemas.openxmlformats.org/officeDocument/2006/relationships/image" Target="../media/image16.png"/><Relationship Id="rId4" Type="http://schemas.openxmlformats.org/officeDocument/2006/relationships/slideLayout" Target="../slideLayouts/slideLayout409.xml"/><Relationship Id="rId5" Type="http://schemas.openxmlformats.org/officeDocument/2006/relationships/notesSlide" Target="../notesSlides/notesSlide14.xml"/>
</Relationships>
</file>

<file path=ppt/slides/_rels/slide15.xml.rels><?xml version="1.0" encoding="UTF-8"?>
<Relationships xmlns="http://schemas.openxmlformats.org/package/2006/relationships"><Relationship Id="rId1" Type="http://schemas.openxmlformats.org/officeDocument/2006/relationships/video" Target="file:///home/tori/Videos/Screencasts/6.mp4" TargetMode="External"/><Relationship Id="rId2" Type="http://schemas.microsoft.com/office/2007/relationships/media" Target="file:///home/tori/Videos/Screencasts/6.mp4" TargetMode="External"/><Relationship Id="rId3" Type="http://schemas.openxmlformats.org/officeDocument/2006/relationships/image" Target="../media/image17.png"/><Relationship Id="rId4" Type="http://schemas.openxmlformats.org/officeDocument/2006/relationships/slideLayout" Target="../slideLayouts/slideLayout421.xml"/><Relationship Id="rId5" Type="http://schemas.openxmlformats.org/officeDocument/2006/relationships/notesSlide" Target="../notesSlides/notesSlide15.xml"/>
</Relationships>
</file>

<file path=ppt/slides/_rels/slide16.xml.rels><?xml version="1.0" encoding="UTF-8"?>
<Relationships xmlns="http://schemas.openxmlformats.org/package/2006/relationships"><Relationship Id="rId1" Type="http://schemas.openxmlformats.org/officeDocument/2006/relationships/video" Target="file:///home/tori/Videos/Screencasts/7.mp4" TargetMode="External"/><Relationship Id="rId2" Type="http://schemas.microsoft.com/office/2007/relationships/media" Target="file:///home/tori/Videos/Screencasts/7.mp4" TargetMode="External"/><Relationship Id="rId3" Type="http://schemas.openxmlformats.org/officeDocument/2006/relationships/image" Target="../media/image18.png"/><Relationship Id="rId4" Type="http://schemas.openxmlformats.org/officeDocument/2006/relationships/slideLayout" Target="../slideLayouts/slideLayout433.xml"/><Relationship Id="rId5" Type="http://schemas.openxmlformats.org/officeDocument/2006/relationships/notesSlide" Target="../notesSlides/notesSlide16.xml"/>
</Relationships>
</file>

<file path=ppt/slides/_rels/slide17.xml.rels><?xml version="1.0" encoding="UTF-8"?>
<Relationships xmlns="http://schemas.openxmlformats.org/package/2006/relationships"><Relationship Id="rId1" Type="http://schemas.openxmlformats.org/officeDocument/2006/relationships/video" Target="file:///home/tori/Videos/Screencasts/8.mp4" TargetMode="External"/><Relationship Id="rId2" Type="http://schemas.microsoft.com/office/2007/relationships/media" Target="file:///home/tori/Videos/Screencasts/8.mp4" TargetMode="External"/><Relationship Id="rId3" Type="http://schemas.openxmlformats.org/officeDocument/2006/relationships/image" Target="../media/image19.png"/><Relationship Id="rId4" Type="http://schemas.openxmlformats.org/officeDocument/2006/relationships/slideLayout" Target="../slideLayouts/slideLayout445.xml"/><Relationship Id="rId5" Type="http://schemas.openxmlformats.org/officeDocument/2006/relationships/notesSlide" Target="../notesSlides/notesSlide17.xml"/>
</Relationships>
</file>

<file path=ppt/slides/_rels/slide18.xml.rels><?xml version="1.0" encoding="UTF-8"?>
<Relationships xmlns="http://schemas.openxmlformats.org/package/2006/relationships"><Relationship Id="rId1" Type="http://schemas.openxmlformats.org/officeDocument/2006/relationships/video" Target="file:///home/tori/Videos/Screencasts/9.mp4" TargetMode="External"/><Relationship Id="rId2" Type="http://schemas.microsoft.com/office/2007/relationships/media" Target="file:///home/tori/Videos/Screencasts/9.mp4" TargetMode="External"/><Relationship Id="rId3" Type="http://schemas.openxmlformats.org/officeDocument/2006/relationships/image" Target="../media/image20.png"/><Relationship Id="rId4" Type="http://schemas.openxmlformats.org/officeDocument/2006/relationships/slideLayout" Target="../slideLayouts/slideLayout457.xml"/><Relationship Id="rId5" Type="http://schemas.openxmlformats.org/officeDocument/2006/relationships/notesSlide" Target="../notesSlides/notesSlide18.xml"/>
</Relationships>
</file>

<file path=ppt/slides/_rels/slide19.xml.rels><?xml version="1.0" encoding="UTF-8"?>
<Relationships xmlns="http://schemas.openxmlformats.org/package/2006/relationships"><Relationship Id="rId1" Type="http://schemas.openxmlformats.org/officeDocument/2006/relationships/image" Target="../media/image21.png"/><Relationship Id="rId2" Type="http://schemas.openxmlformats.org/officeDocument/2006/relationships/slideLayout" Target="../slideLayouts/slideLayout469.xml"/><Relationship Id="rId3" Type="http://schemas.openxmlformats.org/officeDocument/2006/relationships/notesSlide" Target="../notesSlides/notesSlide19.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0.xml.rels><?xml version="1.0" encoding="UTF-8"?>
<Relationships xmlns="http://schemas.openxmlformats.org/package/2006/relationships"><Relationship Id="rId1" Type="http://schemas.openxmlformats.org/officeDocument/2006/relationships/image" Target="../media/image22.png"/><Relationship Id="rId2" Type="http://schemas.openxmlformats.org/officeDocument/2006/relationships/slideLayout" Target="../slideLayouts/slideLayout481.xml"/><Relationship Id="rId3" Type="http://schemas.openxmlformats.org/officeDocument/2006/relationships/notesSlide" Target="../notesSlides/notesSlide20.xml"/>
</Relationships>
</file>

<file path=ppt/slides/_rels/slide21.xml.rels><?xml version="1.0" encoding="UTF-8"?>
<Relationships xmlns="http://schemas.openxmlformats.org/package/2006/relationships"><Relationship Id="rId1" Type="http://schemas.openxmlformats.org/officeDocument/2006/relationships/image" Target="../media/image23.png"/><Relationship Id="rId2" Type="http://schemas.openxmlformats.org/officeDocument/2006/relationships/slideLayout" Target="../slideLayouts/slideLayout493.xml"/><Relationship Id="rId3" Type="http://schemas.openxmlformats.org/officeDocument/2006/relationships/notesSlide" Target="../notesSlides/notesSlide21.xml"/>
</Relationships>
</file>

<file path=ppt/slides/_rels/slide22.xml.rels><?xml version="1.0" encoding="UTF-8"?>
<Relationships xmlns="http://schemas.openxmlformats.org/package/2006/relationships"><Relationship Id="rId1" Type="http://schemas.openxmlformats.org/officeDocument/2006/relationships/video" Target="file:///home/tori/Videos/Screencasts/10.mp4" TargetMode="External"/><Relationship Id="rId2" Type="http://schemas.microsoft.com/office/2007/relationships/media" Target="file:///home/tori/Videos/Screencasts/10.mp4" TargetMode="External"/><Relationship Id="rId3" Type="http://schemas.openxmlformats.org/officeDocument/2006/relationships/image" Target="../media/image24.png"/><Relationship Id="rId4" Type="http://schemas.openxmlformats.org/officeDocument/2006/relationships/slideLayout" Target="../slideLayouts/slideLayout505.xml"/><Relationship Id="rId5" Type="http://schemas.openxmlformats.org/officeDocument/2006/relationships/notesSlide" Target="../notesSlides/notesSlide22.xml"/>
</Relationships>
</file>

<file path=ppt/slides/_rels/slide23.xml.rels><?xml version="1.0" encoding="UTF-8"?>
<Relationships xmlns="http://schemas.openxmlformats.org/package/2006/relationships"><Relationship Id="rId1" Type="http://schemas.openxmlformats.org/officeDocument/2006/relationships/image" Target="../media/image25.png"/><Relationship Id="rId2" Type="http://schemas.openxmlformats.org/officeDocument/2006/relationships/slideLayout" Target="../slideLayouts/slideLayout517.xml"/><Relationship Id="rId3" Type="http://schemas.openxmlformats.org/officeDocument/2006/relationships/notesSlide" Target="../notesSlides/notesSlide23.xml"/>
</Relationships>
</file>

<file path=ppt/slides/_rels/slide24.xml.rels><?xml version="1.0" encoding="UTF-8"?>
<Relationships xmlns="http://schemas.openxmlformats.org/package/2006/relationships"><Relationship Id="rId1" Type="http://schemas.openxmlformats.org/officeDocument/2006/relationships/slideLayout" Target="../slideLayouts/slideLayout529.xml"/>
</Relationships>
</file>

<file path=ppt/slides/_rels/slide25.xml.rels><?xml version="1.0" encoding="UTF-8"?>
<Relationships xmlns="http://schemas.openxmlformats.org/package/2006/relationships"><Relationship Id="rId1" Type="http://schemas.openxmlformats.org/officeDocument/2006/relationships/slideLayout" Target="../slideLayouts/slideLayout541.xml"/><Relationship Id="rId2" Type="http://schemas.openxmlformats.org/officeDocument/2006/relationships/notesSlide" Target="../notesSlides/notesSlide25.xml"/>
</Relationships>
</file>

<file path=ppt/slides/_rels/slide26.xml.rels><?xml version="1.0" encoding="UTF-8"?>
<Relationships xmlns="http://schemas.openxmlformats.org/package/2006/relationships"><Relationship Id="rId1" Type="http://schemas.openxmlformats.org/officeDocument/2006/relationships/image" Target="../media/image4.png"/><Relationship Id="rId2" Type="http://schemas.openxmlformats.org/officeDocument/2006/relationships/slideLayout" Target="../slideLayouts/slideLayout554.xml"/><Relationship Id="rId3" Type="http://schemas.openxmlformats.org/officeDocument/2006/relationships/notesSlide" Target="../notesSlides/notesSlide26.xml"/>
</Relationships>
</file>

<file path=ppt/slides/_rels/slide3.xml.rels><?xml version="1.0" encoding="UTF-8"?>
<Relationships xmlns="http://schemas.openxmlformats.org/package/2006/relationships"><Relationship Id="rId1" Type="http://schemas.openxmlformats.org/officeDocument/2006/relationships/image" Target="../media/image5.png"/><Relationship Id="rId2" Type="http://schemas.openxmlformats.org/officeDocument/2006/relationships/slideLayout" Target="../slideLayouts/slideLayout25.xml"/><Relationship Id="rId3" Type="http://schemas.openxmlformats.org/officeDocument/2006/relationships/notesSlide" Target="../notesSlides/notesSlide3.xml"/>
</Relationships>
</file>

<file path=ppt/slides/_rels/slide4.xml.rels><?xml version="1.0" encoding="UTF-8"?>
<Relationships xmlns="http://schemas.openxmlformats.org/package/2006/relationships"><Relationship Id="rId1" Type="http://schemas.openxmlformats.org/officeDocument/2006/relationships/image" Target="../media/image6.png"/><Relationship Id="rId2" Type="http://schemas.openxmlformats.org/officeDocument/2006/relationships/slideLayout" Target="../slideLayouts/slideLayout25.xml"/><Relationship Id="rId3" Type="http://schemas.openxmlformats.org/officeDocument/2006/relationships/notesSlide" Target="../notesSlides/notesSlide4.xml"/>
</Relationships>
</file>

<file path=ppt/slides/_rels/slide5.xml.rels><?xml version="1.0" encoding="UTF-8"?>
<Relationships xmlns="http://schemas.openxmlformats.org/package/2006/relationships"><Relationship Id="rId1" Type="http://schemas.openxmlformats.org/officeDocument/2006/relationships/video" Target="file:///home/tori/Videos/Screencasts/2.mp4" TargetMode="External"/><Relationship Id="rId2" Type="http://schemas.microsoft.com/office/2007/relationships/media" Target="file:///home/tori/Videos/Screencasts/2.mp4" TargetMode="External"/><Relationship Id="rId3" Type="http://schemas.openxmlformats.org/officeDocument/2006/relationships/image" Target="../media/image7.png"/><Relationship Id="rId4" Type="http://schemas.openxmlformats.org/officeDocument/2006/relationships/slideLayout" Target="../slideLayouts/slideLayout25.xml"/><Relationship Id="rId5" Type="http://schemas.openxmlformats.org/officeDocument/2006/relationships/notesSlide" Target="../notesSlides/notesSlide5.xml"/>
</Relationships>
</file>

<file path=ppt/slides/_rels/slide6.xml.rels><?xml version="1.0" encoding="UTF-8"?>
<Relationships xmlns="http://schemas.openxmlformats.org/package/2006/relationships"><Relationship Id="rId1" Type="http://schemas.openxmlformats.org/officeDocument/2006/relationships/video" Target="file:///home/tori/Videos/Screencasts/1.mp4" TargetMode="External"/><Relationship Id="rId2" Type="http://schemas.microsoft.com/office/2007/relationships/media" Target="file:///home/tori/Videos/Screencasts/1.mp4" TargetMode="External"/><Relationship Id="rId3" Type="http://schemas.openxmlformats.org/officeDocument/2006/relationships/image" Target="../media/image8.png"/><Relationship Id="rId4" Type="http://schemas.openxmlformats.org/officeDocument/2006/relationships/slideLayout" Target="../slideLayouts/slideLayout25.xml"/><Relationship Id="rId5" Type="http://schemas.openxmlformats.org/officeDocument/2006/relationships/notesSlide" Target="../notesSlides/notesSlide6.xml"/>
</Relationships>
</file>

<file path=ppt/slides/_rels/slide7.xml.rels><?xml version="1.0" encoding="UTF-8"?>
<Relationships xmlns="http://schemas.openxmlformats.org/package/2006/relationships"><Relationship Id="rId1" Type="http://schemas.openxmlformats.org/officeDocument/2006/relationships/video" Target="file:///home/tori/Videos/Screencasts/Screencast from 2024-10-24 13-43-17.webm" TargetMode="External"/><Relationship Id="rId2" Type="http://schemas.microsoft.com/office/2007/relationships/media" Target="file:///home/tori/Videos/Screencasts/Screencast from 2024-10-24 13-43-17.webm" TargetMode="External"/><Relationship Id="rId3" Type="http://schemas.openxmlformats.org/officeDocument/2006/relationships/image" Target="../media/image9.png"/><Relationship Id="rId4" Type="http://schemas.openxmlformats.org/officeDocument/2006/relationships/slideLayout" Target="../slideLayouts/slideLayout349.xml"/><Relationship Id="rId5" Type="http://schemas.openxmlformats.org/officeDocument/2006/relationships/notesSlide" Target="../notesSlides/notesSlide7.xml"/>
</Relationships>
</file>

<file path=ppt/slides/_rels/slide8.xml.rels><?xml version="1.0" encoding="UTF-8"?>
<Relationships xmlns="http://schemas.openxmlformats.org/package/2006/relationships"><Relationship Id="rId1" Type="http://schemas.openxmlformats.org/officeDocument/2006/relationships/image" Target="../media/image10.png"/><Relationship Id="rId2" Type="http://schemas.openxmlformats.org/officeDocument/2006/relationships/image" Target="../media/image11.png"/><Relationship Id="rId3" Type="http://schemas.openxmlformats.org/officeDocument/2006/relationships/slideLayout" Target="../slideLayouts/slideLayout373.xml"/><Relationship Id="rId4" Type="http://schemas.openxmlformats.org/officeDocument/2006/relationships/notesSlide" Target="../notesSlides/notesSlide8.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361.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83" name="PlaceHolder 1"/>
          <p:cNvSpPr>
            <a:spLocks noGrp="1"/>
          </p:cNvSpPr>
          <p:nvPr>
            <p:ph type="title"/>
          </p:nvPr>
        </p:nvSpPr>
        <p:spPr>
          <a:xfrm>
            <a:off x="828720" y="1070640"/>
            <a:ext cx="7486200" cy="2018880"/>
          </a:xfrm>
          <a:prstGeom prst="rect">
            <a:avLst/>
          </a:prstGeom>
          <a:noFill/>
          <a:ln w="0">
            <a:noFill/>
          </a:ln>
        </p:spPr>
        <p:txBody>
          <a:bodyPr tIns="91440" bIns="91440" anchor="b">
            <a:noAutofit/>
          </a:bodyPr>
          <a:p>
            <a:pPr indent="0" algn="ctr">
              <a:lnSpc>
                <a:spcPct val="100000"/>
              </a:lnSpc>
              <a:buNone/>
              <a:tabLst>
                <a:tab algn="l" pos="0"/>
              </a:tabLst>
            </a:pPr>
            <a:r>
              <a:rPr b="1" lang="en" sz="5200" spc="-1" strike="noStrike">
                <a:solidFill>
                  <a:schemeClr val="lt1"/>
                </a:solidFill>
                <a:latin typeface="Unbounded SemiBold"/>
                <a:ea typeface="Unbounded SemiBold"/>
              </a:rPr>
              <a:t>Rucio WebUI</a:t>
            </a:r>
            <a:endParaRPr b="0" lang="uk-UA" sz="5200" spc="-1" strike="noStrike">
              <a:solidFill>
                <a:srgbClr val="000000"/>
              </a:solidFill>
              <a:latin typeface="Arial"/>
            </a:endParaRPr>
          </a:p>
        </p:txBody>
      </p:sp>
      <p:sp>
        <p:nvSpPr>
          <p:cNvPr id="2284" name="PlaceHolder 2"/>
          <p:cNvSpPr>
            <a:spLocks noGrp="1"/>
          </p:cNvSpPr>
          <p:nvPr>
            <p:ph type="subTitle"/>
          </p:nvPr>
        </p:nvSpPr>
        <p:spPr>
          <a:xfrm>
            <a:off x="2307600" y="3189600"/>
            <a:ext cx="4528440" cy="475560"/>
          </a:xfrm>
          <a:prstGeom prst="rect">
            <a:avLst/>
          </a:prstGeom>
          <a:noFill/>
          <a:ln w="0">
            <a:noFill/>
          </a:ln>
        </p:spPr>
        <p:txBody>
          <a:bodyPr tIns="91440" bIns="91440" anchor="t">
            <a:noAutofit/>
          </a:bodyPr>
          <a:p>
            <a:pPr indent="0" algn="ctr">
              <a:lnSpc>
                <a:spcPct val="100000"/>
              </a:lnSpc>
              <a:buNone/>
              <a:tabLst>
                <a:tab algn="l" pos="0"/>
              </a:tabLst>
            </a:pPr>
            <a:r>
              <a:rPr b="0" lang="en" sz="1600" spc="-1" strike="noStrike">
                <a:solidFill>
                  <a:schemeClr val="lt1"/>
                </a:solidFill>
                <a:latin typeface="Actor"/>
                <a:ea typeface="Actor"/>
              </a:rPr>
              <a:t>My internship report</a:t>
            </a:r>
            <a:endParaRPr b="0" lang="uk-UA" sz="1600" spc="-1" strike="noStrike">
              <a:solidFill>
                <a:srgbClr val="ffffff"/>
              </a:solidFill>
              <a:latin typeface="Arial"/>
            </a:endParaRPr>
          </a:p>
        </p:txBody>
      </p:sp>
      <p:sp>
        <p:nvSpPr>
          <p:cNvPr id="2285" name="Google Shape;437;p35"/>
          <p:cNvSpPr/>
          <p:nvPr/>
        </p:nvSpPr>
        <p:spPr>
          <a:xfrm>
            <a:off x="3799440" y="3918960"/>
            <a:ext cx="1545120" cy="350280"/>
          </a:xfrm>
          <a:custGeom>
            <a:avLst/>
            <a:gdLst>
              <a:gd name="textAreaLeft" fmla="*/ 0 w 1545120"/>
              <a:gd name="textAreaRight" fmla="*/ 1545480 w 1545120"/>
              <a:gd name="textAreaTop" fmla="*/ 0 h 350280"/>
              <a:gd name="textAreaBottom" fmla="*/ 350640 h 350280"/>
            </a:gdLst>
            <a:ahLst/>
            <a:rect l="textAreaLeft" t="textAreaTop" r="textAreaRight" b="textAreaBottom"/>
            <a:pathLst>
              <a:path w="61812" h="14026">
                <a:moveTo>
                  <a:pt x="7040" y="0"/>
                </a:moveTo>
                <a:cubicBezTo>
                  <a:pt x="6987" y="532"/>
                  <a:pt x="6934" y="1036"/>
                  <a:pt x="6907" y="1541"/>
                </a:cubicBezTo>
                <a:cubicBezTo>
                  <a:pt x="6695" y="4410"/>
                  <a:pt x="4410" y="6721"/>
                  <a:pt x="1515" y="6907"/>
                </a:cubicBezTo>
                <a:cubicBezTo>
                  <a:pt x="1010" y="6933"/>
                  <a:pt x="506" y="6986"/>
                  <a:pt x="1" y="7013"/>
                </a:cubicBezTo>
                <a:cubicBezTo>
                  <a:pt x="506" y="7066"/>
                  <a:pt x="1010" y="7119"/>
                  <a:pt x="1515" y="7146"/>
                </a:cubicBezTo>
                <a:cubicBezTo>
                  <a:pt x="4410" y="7332"/>
                  <a:pt x="6695" y="9642"/>
                  <a:pt x="6907" y="12511"/>
                </a:cubicBezTo>
                <a:cubicBezTo>
                  <a:pt x="6934" y="13016"/>
                  <a:pt x="6960" y="13521"/>
                  <a:pt x="7013" y="14025"/>
                </a:cubicBezTo>
                <a:cubicBezTo>
                  <a:pt x="7066" y="13521"/>
                  <a:pt x="7120" y="13016"/>
                  <a:pt x="7146" y="12511"/>
                </a:cubicBezTo>
                <a:cubicBezTo>
                  <a:pt x="7359" y="9642"/>
                  <a:pt x="9643" y="7332"/>
                  <a:pt x="12538" y="7146"/>
                </a:cubicBezTo>
                <a:cubicBezTo>
                  <a:pt x="13043" y="7119"/>
                  <a:pt x="13548" y="7066"/>
                  <a:pt x="14052" y="7013"/>
                </a:cubicBezTo>
                <a:cubicBezTo>
                  <a:pt x="13548" y="6986"/>
                  <a:pt x="13043" y="6933"/>
                  <a:pt x="12538" y="6907"/>
                </a:cubicBezTo>
                <a:cubicBezTo>
                  <a:pt x="9643" y="6694"/>
                  <a:pt x="7359" y="4410"/>
                  <a:pt x="7173" y="1541"/>
                </a:cubicBezTo>
                <a:cubicBezTo>
                  <a:pt x="7120" y="1036"/>
                  <a:pt x="7066" y="532"/>
                  <a:pt x="7040" y="0"/>
                </a:cubicBezTo>
                <a:close/>
                <a:moveTo>
                  <a:pt x="30893" y="0"/>
                </a:moveTo>
                <a:cubicBezTo>
                  <a:pt x="30840" y="532"/>
                  <a:pt x="30813" y="1036"/>
                  <a:pt x="30787" y="1541"/>
                </a:cubicBezTo>
                <a:cubicBezTo>
                  <a:pt x="30574" y="4410"/>
                  <a:pt x="28263" y="6694"/>
                  <a:pt x="25394" y="6880"/>
                </a:cubicBezTo>
                <a:cubicBezTo>
                  <a:pt x="24890" y="6933"/>
                  <a:pt x="24385" y="6986"/>
                  <a:pt x="23880" y="7013"/>
                </a:cubicBezTo>
                <a:cubicBezTo>
                  <a:pt x="24385" y="7066"/>
                  <a:pt x="24890" y="7119"/>
                  <a:pt x="25394" y="7146"/>
                </a:cubicBezTo>
                <a:cubicBezTo>
                  <a:pt x="28290" y="7332"/>
                  <a:pt x="30574" y="9642"/>
                  <a:pt x="30787" y="12511"/>
                </a:cubicBezTo>
                <a:cubicBezTo>
                  <a:pt x="30813" y="13016"/>
                  <a:pt x="30866" y="13521"/>
                  <a:pt x="30893" y="14025"/>
                </a:cubicBezTo>
                <a:cubicBezTo>
                  <a:pt x="30946" y="13521"/>
                  <a:pt x="30999" y="13016"/>
                  <a:pt x="31026" y="12511"/>
                </a:cubicBezTo>
                <a:cubicBezTo>
                  <a:pt x="31238" y="9642"/>
                  <a:pt x="33522" y="7332"/>
                  <a:pt x="36418" y="7146"/>
                </a:cubicBezTo>
                <a:cubicBezTo>
                  <a:pt x="36922" y="7119"/>
                  <a:pt x="37427" y="7066"/>
                  <a:pt x="37932" y="7013"/>
                </a:cubicBezTo>
                <a:cubicBezTo>
                  <a:pt x="37427" y="6960"/>
                  <a:pt x="36922" y="6933"/>
                  <a:pt x="36418" y="6907"/>
                </a:cubicBezTo>
                <a:cubicBezTo>
                  <a:pt x="33522" y="6721"/>
                  <a:pt x="31212" y="4410"/>
                  <a:pt x="31026" y="1541"/>
                </a:cubicBezTo>
                <a:cubicBezTo>
                  <a:pt x="30999" y="1036"/>
                  <a:pt x="30946" y="532"/>
                  <a:pt x="30893" y="0"/>
                </a:cubicBezTo>
                <a:close/>
                <a:moveTo>
                  <a:pt x="54772" y="0"/>
                </a:moveTo>
                <a:cubicBezTo>
                  <a:pt x="54719" y="532"/>
                  <a:pt x="54692" y="1036"/>
                  <a:pt x="54639" y="1541"/>
                </a:cubicBezTo>
                <a:cubicBezTo>
                  <a:pt x="54453" y="4410"/>
                  <a:pt x="52143" y="6694"/>
                  <a:pt x="49274" y="6880"/>
                </a:cubicBezTo>
                <a:cubicBezTo>
                  <a:pt x="48769" y="6933"/>
                  <a:pt x="48264" y="6986"/>
                  <a:pt x="47733" y="7013"/>
                </a:cubicBezTo>
                <a:cubicBezTo>
                  <a:pt x="48264" y="7066"/>
                  <a:pt x="48769" y="7119"/>
                  <a:pt x="49274" y="7146"/>
                </a:cubicBezTo>
                <a:cubicBezTo>
                  <a:pt x="52143" y="7332"/>
                  <a:pt x="54453" y="9642"/>
                  <a:pt x="54639" y="12511"/>
                </a:cubicBezTo>
                <a:cubicBezTo>
                  <a:pt x="54666" y="13016"/>
                  <a:pt x="54719" y="13521"/>
                  <a:pt x="54772" y="14025"/>
                </a:cubicBezTo>
                <a:cubicBezTo>
                  <a:pt x="54825" y="13521"/>
                  <a:pt x="54852" y="13016"/>
                  <a:pt x="54905" y="12511"/>
                </a:cubicBezTo>
                <a:cubicBezTo>
                  <a:pt x="55091" y="9616"/>
                  <a:pt x="57402" y="7332"/>
                  <a:pt x="60297" y="7146"/>
                </a:cubicBezTo>
                <a:cubicBezTo>
                  <a:pt x="60802" y="7119"/>
                  <a:pt x="61306" y="7066"/>
                  <a:pt x="61811" y="7013"/>
                </a:cubicBezTo>
                <a:cubicBezTo>
                  <a:pt x="61280" y="6986"/>
                  <a:pt x="60775" y="6933"/>
                  <a:pt x="60297" y="6907"/>
                </a:cubicBezTo>
                <a:cubicBezTo>
                  <a:pt x="57402" y="6721"/>
                  <a:pt x="55117" y="4410"/>
                  <a:pt x="54905" y="1541"/>
                </a:cubicBezTo>
                <a:cubicBezTo>
                  <a:pt x="54878" y="1036"/>
                  <a:pt x="54825" y="532"/>
                  <a:pt x="54772" y="0"/>
                </a:cubicBezTo>
                <a:close/>
              </a:path>
            </a:pathLst>
          </a:custGeom>
          <a:noFill/>
          <a:ln w="19050">
            <a:solidFill>
              <a:srgbClr val="ffffff"/>
            </a:solidFill>
            <a:round/>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ffffff"/>
              </a:solidFill>
              <a:latin typeface="Arial"/>
            </a:endParaRPr>
          </a:p>
        </p:txBody>
      </p:sp>
      <p:sp>
        <p:nvSpPr>
          <p:cNvPr id="2286" name="Google Shape;438;p35"/>
          <p:cNvSpPr/>
          <p:nvPr/>
        </p:nvSpPr>
        <p:spPr>
          <a:xfrm>
            <a:off x="806040" y="672840"/>
            <a:ext cx="550440" cy="564480"/>
          </a:xfrm>
          <a:custGeom>
            <a:avLst/>
            <a:gdLst>
              <a:gd name="textAreaLeft" fmla="*/ 0 w 550440"/>
              <a:gd name="textAreaRight" fmla="*/ 550800 w 550440"/>
              <a:gd name="textAreaTop" fmla="*/ 0 h 564480"/>
              <a:gd name="textAreaBottom" fmla="*/ 564840 h 564480"/>
            </a:gdLst>
            <a:ahLst/>
            <a:rect l="textAreaLeft" t="textAreaTop" r="textAreaRight" b="textAreaBottom"/>
            <a:pathLst>
              <a:path w="43135" h="44235">
                <a:moveTo>
                  <a:pt x="21057" y="1"/>
                </a:moveTo>
                <a:lnTo>
                  <a:pt x="21057" y="394"/>
                </a:lnTo>
                <a:cubicBezTo>
                  <a:pt x="20979" y="12179"/>
                  <a:pt x="11786" y="21921"/>
                  <a:pt x="1" y="22471"/>
                </a:cubicBezTo>
                <a:cubicBezTo>
                  <a:pt x="11629" y="23021"/>
                  <a:pt x="20821" y="32606"/>
                  <a:pt x="21057" y="44234"/>
                </a:cubicBezTo>
                <a:lnTo>
                  <a:pt x="21057" y="43841"/>
                </a:lnTo>
                <a:cubicBezTo>
                  <a:pt x="20979" y="31663"/>
                  <a:pt x="30957" y="21764"/>
                  <a:pt x="43135" y="21764"/>
                </a:cubicBezTo>
                <a:cubicBezTo>
                  <a:pt x="31114" y="21685"/>
                  <a:pt x="21214" y="12022"/>
                  <a:pt x="21057" y="1"/>
                </a:cubicBezTo>
                <a:close/>
              </a:path>
            </a:pathLst>
          </a:custGeom>
          <a:noFill/>
          <a:ln w="19050">
            <a:solidFill>
              <a:srgbClr val="ffffff"/>
            </a:solidFill>
            <a:round/>
          </a:ln>
        </p:spPr>
        <p:style>
          <a:lnRef idx="0"/>
          <a:fillRef idx="0"/>
          <a:effectRef idx="0"/>
          <a:fontRef idx="minor"/>
        </p:style>
        <p:txBody>
          <a:bodyPr tIns="91440" bIns="91440" anchor="ctr">
            <a:noAutofit/>
          </a:bodyPr>
          <a:p>
            <a:pPr>
              <a:lnSpc>
                <a:spcPct val="100000"/>
              </a:lnSpc>
              <a:tabLst>
                <a:tab algn="l" pos="0"/>
              </a:tabLst>
            </a:pPr>
            <a:endParaRPr b="0" lang="uk-UA" sz="1400" spc="-1" strike="noStrike">
              <a:solidFill>
                <a:srgbClr val="ffffff"/>
              </a:solidFill>
              <a:latin typeface="Arial"/>
            </a:endParaRPr>
          </a:p>
        </p:txBody>
      </p:sp>
      <p:grpSp>
        <p:nvGrpSpPr>
          <p:cNvPr id="2287" name="Google Shape;439;p35"/>
          <p:cNvGrpSpPr/>
          <p:nvPr/>
        </p:nvGrpSpPr>
        <p:grpSpPr>
          <a:xfrm>
            <a:off x="7335000" y="3639600"/>
            <a:ext cx="1159560" cy="793080"/>
            <a:chOff x="7335000" y="3639600"/>
            <a:chExt cx="1159560" cy="793080"/>
          </a:xfrm>
        </p:grpSpPr>
        <p:cxnSp>
          <p:nvCxnSpPr>
            <p:cNvPr id="2288" name="Google Shape;440;p35"/>
            <p:cNvCxnSpPr/>
            <p:nvPr/>
          </p:nvCxnSpPr>
          <p:spPr>
            <a:xfrm>
              <a:off x="7335000" y="3755880"/>
              <a:ext cx="1159920" cy="677160"/>
            </a:xfrm>
            <a:prstGeom prst="straightConnector1">
              <a:avLst/>
            </a:prstGeom>
            <a:ln w="38100">
              <a:solidFill>
                <a:srgbClr val="7e4fcf"/>
              </a:solidFill>
              <a:round/>
            </a:ln>
          </p:spPr>
        </p:cxnSp>
        <p:cxnSp>
          <p:nvCxnSpPr>
            <p:cNvPr id="2289" name="Google Shape;441;p35"/>
            <p:cNvCxnSpPr/>
            <p:nvPr/>
          </p:nvCxnSpPr>
          <p:spPr>
            <a:xfrm>
              <a:off x="7344720" y="3767040"/>
              <a:ext cx="115560" cy="394200"/>
            </a:xfrm>
            <a:prstGeom prst="straightConnector1">
              <a:avLst/>
            </a:prstGeom>
            <a:ln w="38100">
              <a:solidFill>
                <a:srgbClr val="7e4fcf"/>
              </a:solidFill>
              <a:round/>
            </a:ln>
          </p:spPr>
        </p:cxnSp>
        <p:cxnSp>
          <p:nvCxnSpPr>
            <p:cNvPr id="2290" name="Google Shape;442;p35"/>
            <p:cNvCxnSpPr/>
            <p:nvPr/>
          </p:nvCxnSpPr>
          <p:spPr>
            <a:xfrm flipV="1">
              <a:off x="7350480" y="3639600"/>
              <a:ext cx="417240" cy="118800"/>
            </a:xfrm>
            <a:prstGeom prst="straightConnector1">
              <a:avLst/>
            </a:prstGeom>
            <a:ln w="38100">
              <a:solidFill>
                <a:srgbClr val="7e4fcf"/>
              </a:solidFill>
              <a:round/>
            </a:ln>
          </p:spPr>
        </p:cxnSp>
      </p:grpSp>
      <p:pic>
        <p:nvPicPr>
          <p:cNvPr id="2291" name="Google Shape;443;p35" descr=""/>
          <p:cNvPicPr/>
          <p:nvPr/>
        </p:nvPicPr>
        <p:blipFill>
          <a:blip r:embed="rId1"/>
          <a:stretch/>
        </p:blipFill>
        <p:spPr>
          <a:xfrm>
            <a:off x="4055040" y="872280"/>
            <a:ext cx="1033560" cy="1033560"/>
          </a:xfrm>
          <a:prstGeom prst="rect">
            <a:avLst/>
          </a:prstGeom>
          <a:ln w="0">
            <a:noFill/>
          </a:ln>
        </p:spPr>
      </p:pic>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41" name="PlaceHolder 1"/>
          <p:cNvSpPr>
            <a:spLocks noGrp="1"/>
          </p:cNvSpPr>
          <p:nvPr>
            <p:ph type="title"/>
          </p:nvPr>
        </p:nvSpPr>
        <p:spPr>
          <a:xfrm>
            <a:off x="720000" y="444960"/>
            <a:ext cx="7703640" cy="572400"/>
          </a:xfrm>
          <a:prstGeom prst="rect">
            <a:avLst/>
          </a:prstGeom>
          <a:noFill/>
          <a:ln w="0">
            <a:noFill/>
          </a:ln>
        </p:spPr>
        <p:txBody>
          <a:bodyPr tIns="91440" bIns="91440" anchor="t">
            <a:noAutofit/>
          </a:bodyPr>
          <a:p>
            <a:pPr indent="0" algn="ctr">
              <a:lnSpc>
                <a:spcPct val="100000"/>
              </a:lnSpc>
              <a:buNone/>
              <a:tabLst>
                <a:tab algn="l" pos="0"/>
              </a:tabLst>
            </a:pPr>
            <a:r>
              <a:rPr b="1" lang="en" sz="2900" spc="-1" strike="noStrike">
                <a:solidFill>
                  <a:schemeClr val="lt1"/>
                </a:solidFill>
                <a:latin typeface="Unbounded"/>
                <a:ea typeface="Unbounded"/>
              </a:rPr>
              <a:t>Parsing issue </a:t>
            </a:r>
            <a:endParaRPr b="0" lang="uk-UA" sz="2900" spc="-1" strike="noStrike">
              <a:solidFill>
                <a:srgbClr val="000000"/>
              </a:solidFill>
              <a:latin typeface="Arial"/>
            </a:endParaRPr>
          </a:p>
        </p:txBody>
      </p:sp>
      <p:grpSp>
        <p:nvGrpSpPr>
          <p:cNvPr id="2342" name="Google Shape;459;p 2"/>
          <p:cNvGrpSpPr/>
          <p:nvPr/>
        </p:nvGrpSpPr>
        <p:grpSpPr>
          <a:xfrm>
            <a:off x="7660080" y="263880"/>
            <a:ext cx="1224360" cy="684360"/>
            <a:chOff x="7660080" y="263880"/>
            <a:chExt cx="1224360" cy="684360"/>
          </a:xfrm>
        </p:grpSpPr>
        <p:cxnSp>
          <p:nvCxnSpPr>
            <p:cNvPr id="2343" name="Google Shape;460;p 2"/>
            <p:cNvCxnSpPr/>
            <p:nvPr/>
          </p:nvCxnSpPr>
          <p:spPr>
            <a:xfrm flipV="1">
              <a:off x="7660080" y="263880"/>
              <a:ext cx="1224720" cy="551160"/>
            </a:xfrm>
            <a:prstGeom prst="straightConnector1">
              <a:avLst/>
            </a:prstGeom>
            <a:ln w="38100">
              <a:solidFill>
                <a:srgbClr val="7e4fcf"/>
              </a:solidFill>
              <a:round/>
            </a:ln>
          </p:spPr>
        </p:cxnSp>
        <p:cxnSp>
          <p:nvCxnSpPr>
            <p:cNvPr id="2344" name="Google Shape;461;p 2"/>
            <p:cNvCxnSpPr/>
            <p:nvPr/>
          </p:nvCxnSpPr>
          <p:spPr>
            <a:xfrm>
              <a:off x="7675200" y="813240"/>
              <a:ext cx="387720" cy="135360"/>
            </a:xfrm>
            <a:prstGeom prst="straightConnector1">
              <a:avLst/>
            </a:prstGeom>
            <a:ln w="38100">
              <a:solidFill>
                <a:srgbClr val="7e4fcf"/>
              </a:solidFill>
              <a:round/>
            </a:ln>
          </p:spPr>
        </p:cxnSp>
        <p:cxnSp>
          <p:nvCxnSpPr>
            <p:cNvPr id="2345" name="Google Shape;462;p 2"/>
            <p:cNvCxnSpPr/>
            <p:nvPr/>
          </p:nvCxnSpPr>
          <p:spPr>
            <a:xfrm flipV="1">
              <a:off x="7670880" y="395280"/>
              <a:ext cx="145800" cy="408600"/>
            </a:xfrm>
            <a:prstGeom prst="straightConnector1">
              <a:avLst/>
            </a:prstGeom>
            <a:ln w="38100">
              <a:solidFill>
                <a:srgbClr val="7e4fcf"/>
              </a:solidFill>
              <a:round/>
            </a:ln>
          </p:spPr>
        </p:cxnSp>
      </p:grpSp>
      <p:pic>
        <p:nvPicPr>
          <p:cNvPr id="2346" name="" descr=""/>
          <p:cNvPicPr/>
          <p:nvPr/>
        </p:nvPicPr>
        <p:blipFill>
          <a:blip r:embed="rId1"/>
          <a:stretch/>
        </p:blipFill>
        <p:spPr>
          <a:xfrm>
            <a:off x="28440" y="1080000"/>
            <a:ext cx="9151560" cy="3060000"/>
          </a:xfrm>
          <a:prstGeom prst="rect">
            <a:avLst/>
          </a:prstGeom>
          <a:ln w="0">
            <a:noFill/>
          </a:ln>
        </p:spPr>
      </p:pic>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47" name="PlaceHolder 1"/>
          <p:cNvSpPr>
            <a:spLocks noGrp="1"/>
          </p:cNvSpPr>
          <p:nvPr>
            <p:ph type="title"/>
          </p:nvPr>
        </p:nvSpPr>
        <p:spPr>
          <a:xfrm>
            <a:off x="720000" y="444960"/>
            <a:ext cx="7703640" cy="572400"/>
          </a:xfrm>
          <a:prstGeom prst="rect">
            <a:avLst/>
          </a:prstGeom>
          <a:noFill/>
          <a:ln w="0">
            <a:noFill/>
          </a:ln>
        </p:spPr>
        <p:txBody>
          <a:bodyPr tIns="91440" bIns="91440" anchor="t">
            <a:noAutofit/>
          </a:bodyPr>
          <a:p>
            <a:pPr indent="0" algn="ctr">
              <a:lnSpc>
                <a:spcPct val="100000"/>
              </a:lnSpc>
              <a:buNone/>
              <a:tabLst>
                <a:tab algn="l" pos="0"/>
              </a:tabLst>
            </a:pPr>
            <a:r>
              <a:rPr b="1" lang="en" sz="2900" spc="-1" strike="noStrike">
                <a:solidFill>
                  <a:schemeClr val="lt1"/>
                </a:solidFill>
                <a:latin typeface="Unbounded"/>
                <a:ea typeface="Unbounded"/>
              </a:rPr>
              <a:t>Functional RSEs details</a:t>
            </a:r>
            <a:endParaRPr b="0" lang="uk-UA" sz="2900" spc="-1" strike="noStrike">
              <a:solidFill>
                <a:srgbClr val="000000"/>
              </a:solidFill>
              <a:latin typeface="Arial"/>
            </a:endParaRPr>
          </a:p>
        </p:txBody>
      </p:sp>
      <p:grpSp>
        <p:nvGrpSpPr>
          <p:cNvPr id="2348" name="Google Shape;459;p 3"/>
          <p:cNvGrpSpPr/>
          <p:nvPr/>
        </p:nvGrpSpPr>
        <p:grpSpPr>
          <a:xfrm>
            <a:off x="7660080" y="263880"/>
            <a:ext cx="1224360" cy="684360"/>
            <a:chOff x="7660080" y="263880"/>
            <a:chExt cx="1224360" cy="684360"/>
          </a:xfrm>
        </p:grpSpPr>
        <p:cxnSp>
          <p:nvCxnSpPr>
            <p:cNvPr id="2349" name="Google Shape;460;p 3"/>
            <p:cNvCxnSpPr/>
            <p:nvPr/>
          </p:nvCxnSpPr>
          <p:spPr>
            <a:xfrm flipV="1">
              <a:off x="7660080" y="263880"/>
              <a:ext cx="1224720" cy="551160"/>
            </a:xfrm>
            <a:prstGeom prst="straightConnector1">
              <a:avLst/>
            </a:prstGeom>
            <a:ln w="38100">
              <a:solidFill>
                <a:srgbClr val="7e4fcf"/>
              </a:solidFill>
              <a:round/>
            </a:ln>
          </p:spPr>
        </p:cxnSp>
        <p:cxnSp>
          <p:nvCxnSpPr>
            <p:cNvPr id="2350" name="Google Shape;461;p 3"/>
            <p:cNvCxnSpPr/>
            <p:nvPr/>
          </p:nvCxnSpPr>
          <p:spPr>
            <a:xfrm>
              <a:off x="7675200" y="813240"/>
              <a:ext cx="387720" cy="135360"/>
            </a:xfrm>
            <a:prstGeom prst="straightConnector1">
              <a:avLst/>
            </a:prstGeom>
            <a:ln w="38100">
              <a:solidFill>
                <a:srgbClr val="7e4fcf"/>
              </a:solidFill>
              <a:round/>
            </a:ln>
          </p:spPr>
        </p:cxnSp>
        <p:cxnSp>
          <p:nvCxnSpPr>
            <p:cNvPr id="2351" name="Google Shape;462;p 3"/>
            <p:cNvCxnSpPr/>
            <p:nvPr/>
          </p:nvCxnSpPr>
          <p:spPr>
            <a:xfrm flipV="1">
              <a:off x="7670880" y="395280"/>
              <a:ext cx="145800" cy="408600"/>
            </a:xfrm>
            <a:prstGeom prst="straightConnector1">
              <a:avLst/>
            </a:prstGeom>
            <a:ln w="38100">
              <a:solidFill>
                <a:srgbClr val="7e4fcf"/>
              </a:solidFill>
              <a:round/>
            </a:ln>
          </p:spPr>
        </p:cxnSp>
      </p:grpSp>
      <p:pic>
        <p:nvPicPr>
          <p:cNvPr id="2352" name="" descr=""/>
          <p:cNvPicPr/>
          <p:nvPr/>
        </p:nvPicPr>
        <p:blipFill>
          <a:blip r:embed="rId1"/>
          <a:stretch/>
        </p:blipFill>
        <p:spPr>
          <a:xfrm>
            <a:off x="719640" y="1080000"/>
            <a:ext cx="8100360" cy="3960000"/>
          </a:xfrm>
          <a:prstGeom prst="rect">
            <a:avLst/>
          </a:prstGeom>
          <a:ln w="0">
            <a:noFill/>
          </a:ln>
        </p:spPr>
      </p:pic>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53" name="PlaceHolder 1"/>
          <p:cNvSpPr>
            <a:spLocks noGrp="1"/>
          </p:cNvSpPr>
          <p:nvPr>
            <p:ph type="title"/>
          </p:nvPr>
        </p:nvSpPr>
        <p:spPr>
          <a:xfrm>
            <a:off x="720000" y="444960"/>
            <a:ext cx="7703640" cy="572400"/>
          </a:xfrm>
          <a:prstGeom prst="rect">
            <a:avLst/>
          </a:prstGeom>
          <a:noFill/>
          <a:ln w="0">
            <a:noFill/>
          </a:ln>
        </p:spPr>
        <p:txBody>
          <a:bodyPr tIns="91440" bIns="91440" anchor="t">
            <a:noAutofit/>
          </a:bodyPr>
          <a:p>
            <a:pPr indent="0" algn="ctr">
              <a:lnSpc>
                <a:spcPct val="100000"/>
              </a:lnSpc>
              <a:buNone/>
              <a:tabLst>
                <a:tab algn="l" pos="0"/>
              </a:tabLst>
            </a:pPr>
            <a:r>
              <a:rPr b="1" lang="en" sz="2900" spc="-1" strike="noStrike">
                <a:solidFill>
                  <a:schemeClr val="lt1"/>
                </a:solidFill>
                <a:latin typeface="Unbounded"/>
                <a:ea typeface="Unbounded"/>
              </a:rPr>
              <a:t>Functional DIDs details</a:t>
            </a:r>
            <a:endParaRPr b="0" lang="uk-UA" sz="2900" spc="-1" strike="noStrike">
              <a:solidFill>
                <a:srgbClr val="000000"/>
              </a:solidFill>
              <a:latin typeface="Arial"/>
            </a:endParaRPr>
          </a:p>
        </p:txBody>
      </p:sp>
      <p:grpSp>
        <p:nvGrpSpPr>
          <p:cNvPr id="2354" name="Google Shape;459;p 4"/>
          <p:cNvGrpSpPr/>
          <p:nvPr/>
        </p:nvGrpSpPr>
        <p:grpSpPr>
          <a:xfrm>
            <a:off x="7660080" y="263880"/>
            <a:ext cx="1224360" cy="684360"/>
            <a:chOff x="7660080" y="263880"/>
            <a:chExt cx="1224360" cy="684360"/>
          </a:xfrm>
        </p:grpSpPr>
        <p:cxnSp>
          <p:nvCxnSpPr>
            <p:cNvPr id="2355" name="Google Shape;460;p 4"/>
            <p:cNvCxnSpPr/>
            <p:nvPr/>
          </p:nvCxnSpPr>
          <p:spPr>
            <a:xfrm flipV="1">
              <a:off x="7660080" y="263880"/>
              <a:ext cx="1224720" cy="551160"/>
            </a:xfrm>
            <a:prstGeom prst="straightConnector1">
              <a:avLst/>
            </a:prstGeom>
            <a:ln w="38100">
              <a:solidFill>
                <a:srgbClr val="7e4fcf"/>
              </a:solidFill>
              <a:round/>
            </a:ln>
          </p:spPr>
        </p:cxnSp>
        <p:cxnSp>
          <p:nvCxnSpPr>
            <p:cNvPr id="2356" name="Google Shape;461;p 4"/>
            <p:cNvCxnSpPr/>
            <p:nvPr/>
          </p:nvCxnSpPr>
          <p:spPr>
            <a:xfrm>
              <a:off x="7675200" y="813240"/>
              <a:ext cx="387720" cy="135360"/>
            </a:xfrm>
            <a:prstGeom prst="straightConnector1">
              <a:avLst/>
            </a:prstGeom>
            <a:ln w="38100">
              <a:solidFill>
                <a:srgbClr val="7e4fcf"/>
              </a:solidFill>
              <a:round/>
            </a:ln>
          </p:spPr>
        </p:cxnSp>
        <p:cxnSp>
          <p:nvCxnSpPr>
            <p:cNvPr id="2357" name="Google Shape;462;p 4"/>
            <p:cNvCxnSpPr/>
            <p:nvPr/>
          </p:nvCxnSpPr>
          <p:spPr>
            <a:xfrm flipV="1">
              <a:off x="7670880" y="395280"/>
              <a:ext cx="145800" cy="408600"/>
            </a:xfrm>
            <a:prstGeom prst="straightConnector1">
              <a:avLst/>
            </a:prstGeom>
            <a:ln w="38100">
              <a:solidFill>
                <a:srgbClr val="7e4fcf"/>
              </a:solidFill>
              <a:round/>
            </a:ln>
          </p:spPr>
        </p:cxnSp>
      </p:grpSp>
      <p:pic>
        <p:nvPicPr>
          <p:cNvPr id="2358" name="" descr=""/>
          <p:cNvPicPr/>
          <p:nvPr/>
        </p:nvPicPr>
        <p:blipFill>
          <a:blip r:embed="rId1"/>
          <a:stretch/>
        </p:blipFill>
        <p:spPr>
          <a:xfrm>
            <a:off x="36360" y="1052280"/>
            <a:ext cx="9143640" cy="4091400"/>
          </a:xfrm>
          <a:prstGeom prst="rect">
            <a:avLst/>
          </a:prstGeom>
          <a:ln w="0">
            <a:noFill/>
          </a:ln>
        </p:spPr>
      </p:pic>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59" name="PlaceHolder 1"/>
          <p:cNvSpPr>
            <a:spLocks noGrp="1"/>
          </p:cNvSpPr>
          <p:nvPr>
            <p:ph type="title"/>
          </p:nvPr>
        </p:nvSpPr>
        <p:spPr>
          <a:xfrm>
            <a:off x="720000" y="360000"/>
            <a:ext cx="7703640" cy="572400"/>
          </a:xfrm>
          <a:prstGeom prst="rect">
            <a:avLst/>
          </a:prstGeom>
          <a:noFill/>
          <a:ln w="0">
            <a:noFill/>
          </a:ln>
        </p:spPr>
        <p:txBody>
          <a:bodyPr tIns="91440" bIns="91440" anchor="t">
            <a:noAutofit/>
          </a:bodyPr>
          <a:p>
            <a:pPr indent="0" algn="ctr">
              <a:lnSpc>
                <a:spcPct val="100000"/>
              </a:lnSpc>
              <a:buNone/>
              <a:tabLst>
                <a:tab algn="l" pos="0"/>
              </a:tabLst>
            </a:pPr>
            <a:r>
              <a:rPr b="1" lang="en" sz="2900" spc="-1" strike="noStrike">
                <a:solidFill>
                  <a:schemeClr val="lt1"/>
                </a:solidFill>
                <a:latin typeface="Unbounded"/>
                <a:ea typeface="Unbounded"/>
              </a:rPr>
              <a:t>Login with account choice</a:t>
            </a:r>
            <a:endParaRPr b="0" lang="uk-UA" sz="2900" spc="-1" strike="noStrike">
              <a:solidFill>
                <a:srgbClr val="000000"/>
              </a:solidFill>
              <a:latin typeface="Arial"/>
            </a:endParaRPr>
          </a:p>
        </p:txBody>
      </p:sp>
      <p:grpSp>
        <p:nvGrpSpPr>
          <p:cNvPr id="2360" name="Google Shape;459;p 5"/>
          <p:cNvGrpSpPr/>
          <p:nvPr/>
        </p:nvGrpSpPr>
        <p:grpSpPr>
          <a:xfrm>
            <a:off x="7660080" y="263880"/>
            <a:ext cx="1224360" cy="684360"/>
            <a:chOff x="7660080" y="263880"/>
            <a:chExt cx="1224360" cy="684360"/>
          </a:xfrm>
        </p:grpSpPr>
        <p:cxnSp>
          <p:nvCxnSpPr>
            <p:cNvPr id="2361" name="Google Shape;460;p 5"/>
            <p:cNvCxnSpPr/>
            <p:nvPr/>
          </p:nvCxnSpPr>
          <p:spPr>
            <a:xfrm flipV="1">
              <a:off x="7660080" y="263880"/>
              <a:ext cx="1224720" cy="551160"/>
            </a:xfrm>
            <a:prstGeom prst="straightConnector1">
              <a:avLst/>
            </a:prstGeom>
            <a:ln w="38100">
              <a:solidFill>
                <a:srgbClr val="7e4fcf"/>
              </a:solidFill>
              <a:round/>
            </a:ln>
          </p:spPr>
        </p:cxnSp>
        <p:cxnSp>
          <p:nvCxnSpPr>
            <p:cNvPr id="2362" name="Google Shape;461;p 5"/>
            <p:cNvCxnSpPr/>
            <p:nvPr/>
          </p:nvCxnSpPr>
          <p:spPr>
            <a:xfrm>
              <a:off x="7675200" y="813240"/>
              <a:ext cx="387720" cy="135360"/>
            </a:xfrm>
            <a:prstGeom prst="straightConnector1">
              <a:avLst/>
            </a:prstGeom>
            <a:ln w="38100">
              <a:solidFill>
                <a:srgbClr val="7e4fcf"/>
              </a:solidFill>
              <a:round/>
            </a:ln>
          </p:spPr>
        </p:cxnSp>
        <p:cxnSp>
          <p:nvCxnSpPr>
            <p:cNvPr id="2363" name="Google Shape;462;p 5"/>
            <p:cNvCxnSpPr/>
            <p:nvPr/>
          </p:nvCxnSpPr>
          <p:spPr>
            <a:xfrm flipV="1">
              <a:off x="7670880" y="395280"/>
              <a:ext cx="145800" cy="408600"/>
            </a:xfrm>
            <a:prstGeom prst="straightConnector1">
              <a:avLst/>
            </a:prstGeom>
            <a:ln w="38100">
              <a:solidFill>
                <a:srgbClr val="7e4fcf"/>
              </a:solidFill>
              <a:round/>
            </a:ln>
          </p:spPr>
        </p:cxnSp>
      </p:grpSp>
      <p:pic>
        <p:nvPicPr>
          <p:cNvPr id="2364" name="" descr="">
            <a:hlinkClick r:id="" action="ppaction://media"/>
          </p:cNvPr>
          <p:cNvPicPr/>
          <p:nvPr>
            <a:videoFile r:link="rId1"/>
            <p:extLst>
              <p:ext uri="{DAA4B4D4-6D71-4841-9C94-3DE7FCFB9230}">
                <p14:media r:link="rId2"/>
              </p:ext>
            </p:extLst>
          </p:nvPr>
        </p:nvPicPr>
        <p:blipFill>
          <a:blip r:embed="rId3"/>
          <a:stretch>
            <a:fillRect/>
          </a:stretch>
        </p:blipFill>
        <p:spPr>
          <a:xfrm>
            <a:off x="360000" y="1080000"/>
            <a:ext cx="8280000" cy="3747600"/>
          </a:xfrm>
          <a:prstGeom prst="rect">
            <a:avLst/>
          </a:prstGeom>
          <a:ln w="0">
            <a:noFill/>
          </a:ln>
        </p:spPr>
      </p:pic>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65" name="PlaceHolder 1"/>
          <p:cNvSpPr>
            <a:spLocks noGrp="1"/>
          </p:cNvSpPr>
          <p:nvPr>
            <p:ph type="title"/>
          </p:nvPr>
        </p:nvSpPr>
        <p:spPr>
          <a:xfrm>
            <a:off x="720000" y="360000"/>
            <a:ext cx="7703640" cy="572400"/>
          </a:xfrm>
          <a:prstGeom prst="rect">
            <a:avLst/>
          </a:prstGeom>
          <a:noFill/>
          <a:ln w="0">
            <a:noFill/>
          </a:ln>
        </p:spPr>
        <p:txBody>
          <a:bodyPr tIns="91440" bIns="91440" anchor="t">
            <a:noAutofit/>
          </a:bodyPr>
          <a:p>
            <a:pPr indent="0" algn="ctr">
              <a:lnSpc>
                <a:spcPct val="100000"/>
              </a:lnSpc>
              <a:buNone/>
              <a:tabLst>
                <a:tab algn="l" pos="0"/>
              </a:tabLst>
            </a:pPr>
            <a:r>
              <a:rPr b="1" lang="en" sz="2900" spc="-1" strike="noStrike">
                <a:solidFill>
                  <a:schemeClr val="lt1"/>
                </a:solidFill>
                <a:latin typeface="Unbounded"/>
                <a:ea typeface="Unbounded"/>
              </a:rPr>
              <a:t>Smart searchbar</a:t>
            </a:r>
            <a:endParaRPr b="0" lang="uk-UA" sz="2900" spc="-1" strike="noStrike">
              <a:solidFill>
                <a:srgbClr val="000000"/>
              </a:solidFill>
              <a:latin typeface="Arial"/>
            </a:endParaRPr>
          </a:p>
        </p:txBody>
      </p:sp>
      <p:grpSp>
        <p:nvGrpSpPr>
          <p:cNvPr id="2366" name="Google Shape;459;p 6"/>
          <p:cNvGrpSpPr/>
          <p:nvPr/>
        </p:nvGrpSpPr>
        <p:grpSpPr>
          <a:xfrm>
            <a:off x="7660080" y="263880"/>
            <a:ext cx="1224360" cy="684360"/>
            <a:chOff x="7660080" y="263880"/>
            <a:chExt cx="1224360" cy="684360"/>
          </a:xfrm>
        </p:grpSpPr>
        <p:cxnSp>
          <p:nvCxnSpPr>
            <p:cNvPr id="2367" name="Google Shape;460;p 6"/>
            <p:cNvCxnSpPr/>
            <p:nvPr/>
          </p:nvCxnSpPr>
          <p:spPr>
            <a:xfrm flipV="1">
              <a:off x="7660080" y="263880"/>
              <a:ext cx="1224720" cy="551160"/>
            </a:xfrm>
            <a:prstGeom prst="straightConnector1">
              <a:avLst/>
            </a:prstGeom>
            <a:ln w="38100">
              <a:solidFill>
                <a:srgbClr val="7e4fcf"/>
              </a:solidFill>
              <a:round/>
            </a:ln>
          </p:spPr>
        </p:cxnSp>
        <p:cxnSp>
          <p:nvCxnSpPr>
            <p:cNvPr id="2368" name="Google Shape;461;p 6"/>
            <p:cNvCxnSpPr/>
            <p:nvPr/>
          </p:nvCxnSpPr>
          <p:spPr>
            <a:xfrm>
              <a:off x="7675200" y="813240"/>
              <a:ext cx="387720" cy="135360"/>
            </a:xfrm>
            <a:prstGeom prst="straightConnector1">
              <a:avLst/>
            </a:prstGeom>
            <a:ln w="38100">
              <a:solidFill>
                <a:srgbClr val="7e4fcf"/>
              </a:solidFill>
              <a:round/>
            </a:ln>
          </p:spPr>
        </p:cxnSp>
        <p:cxnSp>
          <p:nvCxnSpPr>
            <p:cNvPr id="2369" name="Google Shape;462;p 6"/>
            <p:cNvCxnSpPr/>
            <p:nvPr/>
          </p:nvCxnSpPr>
          <p:spPr>
            <a:xfrm flipV="1">
              <a:off x="7670880" y="395280"/>
              <a:ext cx="145800" cy="408600"/>
            </a:xfrm>
            <a:prstGeom prst="straightConnector1">
              <a:avLst/>
            </a:prstGeom>
            <a:ln w="38100">
              <a:solidFill>
                <a:srgbClr val="7e4fcf"/>
              </a:solidFill>
              <a:round/>
            </a:ln>
          </p:spPr>
        </p:cxnSp>
      </p:grpSp>
      <p:pic>
        <p:nvPicPr>
          <p:cNvPr id="2370" name="" descr="">
            <a:hlinkClick r:id="" action="ppaction://media"/>
          </p:cNvPr>
          <p:cNvPicPr/>
          <p:nvPr>
            <a:videoFile r:link="rId1"/>
            <p:extLst>
              <p:ext uri="{DAA4B4D4-6D71-4841-9C94-3DE7FCFB9230}">
                <p14:media r:link="rId2"/>
              </p:ext>
            </p:extLst>
          </p:nvPr>
        </p:nvPicPr>
        <p:blipFill>
          <a:blip r:embed="rId3"/>
          <a:stretch>
            <a:fillRect/>
          </a:stretch>
        </p:blipFill>
        <p:spPr>
          <a:xfrm>
            <a:off x="-3780000" y="1620000"/>
            <a:ext cx="15955560" cy="2518200"/>
          </a:xfrm>
          <a:prstGeom prst="rect">
            <a:avLst/>
          </a:prstGeom>
          <a:ln w="0">
            <a:noFill/>
          </a:ln>
        </p:spPr>
      </p:pic>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71" name="PlaceHolder 1"/>
          <p:cNvSpPr>
            <a:spLocks noGrp="1"/>
          </p:cNvSpPr>
          <p:nvPr>
            <p:ph type="title"/>
          </p:nvPr>
        </p:nvSpPr>
        <p:spPr>
          <a:xfrm>
            <a:off x="720000" y="360000"/>
            <a:ext cx="7703640" cy="572400"/>
          </a:xfrm>
          <a:prstGeom prst="rect">
            <a:avLst/>
          </a:prstGeom>
          <a:noFill/>
          <a:ln w="0">
            <a:noFill/>
          </a:ln>
        </p:spPr>
        <p:txBody>
          <a:bodyPr tIns="91440" bIns="91440" anchor="t">
            <a:noAutofit/>
          </a:bodyPr>
          <a:p>
            <a:pPr indent="0" algn="ctr">
              <a:lnSpc>
                <a:spcPct val="100000"/>
              </a:lnSpc>
              <a:buNone/>
              <a:tabLst>
                <a:tab algn="l" pos="0"/>
              </a:tabLst>
            </a:pPr>
            <a:r>
              <a:rPr b="1" lang="en" sz="2900" spc="-1" strike="noStrike">
                <a:solidFill>
                  <a:schemeClr val="lt1"/>
                </a:solidFill>
                <a:latin typeface="Unbounded"/>
                <a:ea typeface="Unbounded"/>
              </a:rPr>
              <a:t>Streaming optimization</a:t>
            </a:r>
            <a:endParaRPr b="0" lang="uk-UA" sz="2900" spc="-1" strike="noStrike">
              <a:solidFill>
                <a:srgbClr val="000000"/>
              </a:solidFill>
              <a:latin typeface="Arial"/>
            </a:endParaRPr>
          </a:p>
        </p:txBody>
      </p:sp>
      <p:grpSp>
        <p:nvGrpSpPr>
          <p:cNvPr id="2372" name="Google Shape;459;p 7"/>
          <p:cNvGrpSpPr/>
          <p:nvPr/>
        </p:nvGrpSpPr>
        <p:grpSpPr>
          <a:xfrm>
            <a:off x="7660080" y="263880"/>
            <a:ext cx="1224360" cy="684360"/>
            <a:chOff x="7660080" y="263880"/>
            <a:chExt cx="1224360" cy="684360"/>
          </a:xfrm>
        </p:grpSpPr>
        <p:cxnSp>
          <p:nvCxnSpPr>
            <p:cNvPr id="2373" name="Google Shape;460;p 7"/>
            <p:cNvCxnSpPr/>
            <p:nvPr/>
          </p:nvCxnSpPr>
          <p:spPr>
            <a:xfrm flipV="1">
              <a:off x="7660080" y="263880"/>
              <a:ext cx="1224720" cy="551160"/>
            </a:xfrm>
            <a:prstGeom prst="straightConnector1">
              <a:avLst/>
            </a:prstGeom>
            <a:ln w="38100">
              <a:solidFill>
                <a:srgbClr val="7e4fcf"/>
              </a:solidFill>
              <a:round/>
            </a:ln>
          </p:spPr>
        </p:cxnSp>
        <p:cxnSp>
          <p:nvCxnSpPr>
            <p:cNvPr id="2374" name="Google Shape;461;p 7"/>
            <p:cNvCxnSpPr/>
            <p:nvPr/>
          </p:nvCxnSpPr>
          <p:spPr>
            <a:xfrm>
              <a:off x="7675200" y="813240"/>
              <a:ext cx="387720" cy="135360"/>
            </a:xfrm>
            <a:prstGeom prst="straightConnector1">
              <a:avLst/>
            </a:prstGeom>
            <a:ln w="38100">
              <a:solidFill>
                <a:srgbClr val="7e4fcf"/>
              </a:solidFill>
              <a:round/>
            </a:ln>
          </p:spPr>
        </p:cxnSp>
        <p:cxnSp>
          <p:nvCxnSpPr>
            <p:cNvPr id="2375" name="Google Shape;462;p 7"/>
            <p:cNvCxnSpPr/>
            <p:nvPr/>
          </p:nvCxnSpPr>
          <p:spPr>
            <a:xfrm flipV="1">
              <a:off x="7670880" y="395280"/>
              <a:ext cx="145800" cy="408600"/>
            </a:xfrm>
            <a:prstGeom prst="straightConnector1">
              <a:avLst/>
            </a:prstGeom>
            <a:ln w="38100">
              <a:solidFill>
                <a:srgbClr val="7e4fcf"/>
              </a:solidFill>
              <a:round/>
            </a:ln>
          </p:spPr>
        </p:cxnSp>
      </p:grpSp>
      <p:pic>
        <p:nvPicPr>
          <p:cNvPr id="2376" name="" descr="">
            <a:hlinkClick r:id="" action="ppaction://media"/>
          </p:cNvPr>
          <p:cNvPicPr/>
          <p:nvPr>
            <a:videoFile r:link="rId1"/>
            <p:extLst>
              <p:ext uri="{DAA4B4D4-6D71-4841-9C94-3DE7FCFB9230}">
                <p14:media r:link="rId2"/>
              </p:ext>
            </p:extLst>
          </p:nvPr>
        </p:nvPicPr>
        <p:blipFill>
          <a:blip r:embed="rId3"/>
          <a:stretch>
            <a:fillRect/>
          </a:stretch>
        </p:blipFill>
        <p:spPr>
          <a:xfrm>
            <a:off x="0" y="995760"/>
            <a:ext cx="9180000" cy="4147920"/>
          </a:xfrm>
          <a:prstGeom prst="rect">
            <a:avLst/>
          </a:prstGeom>
          <a:ln w="0">
            <a:noFill/>
          </a:ln>
        </p:spPr>
      </p:pic>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77" name="PlaceHolder 1"/>
          <p:cNvSpPr>
            <a:spLocks noGrp="1"/>
          </p:cNvSpPr>
          <p:nvPr>
            <p:ph type="title"/>
          </p:nvPr>
        </p:nvSpPr>
        <p:spPr>
          <a:xfrm>
            <a:off x="720000" y="360000"/>
            <a:ext cx="7703640" cy="572400"/>
          </a:xfrm>
          <a:prstGeom prst="rect">
            <a:avLst/>
          </a:prstGeom>
          <a:noFill/>
          <a:ln w="0">
            <a:noFill/>
          </a:ln>
        </p:spPr>
        <p:txBody>
          <a:bodyPr tIns="91440" bIns="91440" anchor="t">
            <a:noAutofit/>
          </a:bodyPr>
          <a:p>
            <a:pPr indent="0" algn="ctr">
              <a:lnSpc>
                <a:spcPct val="100000"/>
              </a:lnSpc>
              <a:buNone/>
              <a:tabLst>
                <a:tab algn="l" pos="0"/>
              </a:tabLst>
            </a:pPr>
            <a:r>
              <a:rPr b="1" lang="en" sz="2900" spc="-1" strike="noStrike">
                <a:solidFill>
                  <a:schemeClr val="lt1"/>
                </a:solidFill>
                <a:latin typeface="Unbounded"/>
                <a:ea typeface="Unbounded"/>
              </a:rPr>
              <a:t>Streaming optimization</a:t>
            </a:r>
            <a:endParaRPr b="0" lang="uk-UA" sz="2900" spc="-1" strike="noStrike">
              <a:solidFill>
                <a:srgbClr val="000000"/>
              </a:solidFill>
              <a:latin typeface="Arial"/>
            </a:endParaRPr>
          </a:p>
        </p:txBody>
      </p:sp>
      <p:grpSp>
        <p:nvGrpSpPr>
          <p:cNvPr id="2378" name="Google Shape;459;p 8"/>
          <p:cNvGrpSpPr/>
          <p:nvPr/>
        </p:nvGrpSpPr>
        <p:grpSpPr>
          <a:xfrm>
            <a:off x="7660080" y="263880"/>
            <a:ext cx="1224360" cy="684360"/>
            <a:chOff x="7660080" y="263880"/>
            <a:chExt cx="1224360" cy="684360"/>
          </a:xfrm>
        </p:grpSpPr>
        <p:cxnSp>
          <p:nvCxnSpPr>
            <p:cNvPr id="2379" name="Google Shape;460;p 8"/>
            <p:cNvCxnSpPr/>
            <p:nvPr/>
          </p:nvCxnSpPr>
          <p:spPr>
            <a:xfrm flipV="1">
              <a:off x="7660080" y="263880"/>
              <a:ext cx="1224720" cy="551160"/>
            </a:xfrm>
            <a:prstGeom prst="straightConnector1">
              <a:avLst/>
            </a:prstGeom>
            <a:ln w="38100">
              <a:solidFill>
                <a:srgbClr val="7e4fcf"/>
              </a:solidFill>
              <a:round/>
            </a:ln>
          </p:spPr>
        </p:cxnSp>
        <p:cxnSp>
          <p:nvCxnSpPr>
            <p:cNvPr id="2380" name="Google Shape;461;p 8"/>
            <p:cNvCxnSpPr/>
            <p:nvPr/>
          </p:nvCxnSpPr>
          <p:spPr>
            <a:xfrm>
              <a:off x="7675200" y="813240"/>
              <a:ext cx="387720" cy="135360"/>
            </a:xfrm>
            <a:prstGeom prst="straightConnector1">
              <a:avLst/>
            </a:prstGeom>
            <a:ln w="38100">
              <a:solidFill>
                <a:srgbClr val="7e4fcf"/>
              </a:solidFill>
              <a:round/>
            </a:ln>
          </p:spPr>
        </p:cxnSp>
        <p:cxnSp>
          <p:nvCxnSpPr>
            <p:cNvPr id="2381" name="Google Shape;462;p 8"/>
            <p:cNvCxnSpPr/>
            <p:nvPr/>
          </p:nvCxnSpPr>
          <p:spPr>
            <a:xfrm flipV="1">
              <a:off x="7670880" y="395280"/>
              <a:ext cx="145800" cy="408600"/>
            </a:xfrm>
            <a:prstGeom prst="straightConnector1">
              <a:avLst/>
            </a:prstGeom>
            <a:ln w="38100">
              <a:solidFill>
                <a:srgbClr val="7e4fcf"/>
              </a:solidFill>
              <a:round/>
            </a:ln>
          </p:spPr>
        </p:cxnSp>
      </p:grpSp>
      <p:pic>
        <p:nvPicPr>
          <p:cNvPr id="2382" name="" descr="">
            <a:hlinkClick r:id="" action="ppaction://media"/>
          </p:cNvPr>
          <p:cNvPicPr/>
          <p:nvPr>
            <a:videoFile r:link="rId1"/>
            <p:extLst>
              <p:ext uri="{DAA4B4D4-6D71-4841-9C94-3DE7FCFB9230}">
                <p14:media r:link="rId2"/>
              </p:ext>
            </p:extLst>
          </p:nvPr>
        </p:nvPicPr>
        <p:blipFill>
          <a:blip r:embed="rId3"/>
          <a:stretch>
            <a:fillRect/>
          </a:stretch>
        </p:blipFill>
        <p:spPr>
          <a:xfrm>
            <a:off x="-19440" y="914400"/>
            <a:ext cx="9199440" cy="4163040"/>
          </a:xfrm>
          <a:prstGeom prst="rect">
            <a:avLst/>
          </a:prstGeom>
          <a:ln w="0">
            <a:noFill/>
          </a:ln>
        </p:spPr>
      </p:pic>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83" name="PlaceHolder 1"/>
          <p:cNvSpPr>
            <a:spLocks noGrp="1"/>
          </p:cNvSpPr>
          <p:nvPr>
            <p:ph type="title"/>
          </p:nvPr>
        </p:nvSpPr>
        <p:spPr>
          <a:xfrm>
            <a:off x="720000" y="360000"/>
            <a:ext cx="7703640" cy="572400"/>
          </a:xfrm>
          <a:prstGeom prst="rect">
            <a:avLst/>
          </a:prstGeom>
          <a:noFill/>
          <a:ln w="0">
            <a:noFill/>
          </a:ln>
        </p:spPr>
        <p:txBody>
          <a:bodyPr tIns="91440" bIns="91440" anchor="t">
            <a:noAutofit/>
          </a:bodyPr>
          <a:p>
            <a:pPr indent="0" algn="ctr">
              <a:lnSpc>
                <a:spcPct val="100000"/>
              </a:lnSpc>
              <a:buNone/>
              <a:tabLst>
                <a:tab algn="l" pos="0"/>
              </a:tabLst>
            </a:pPr>
            <a:r>
              <a:rPr b="1" lang="en" sz="2900" spc="-1" strike="noStrike">
                <a:solidFill>
                  <a:schemeClr val="lt1"/>
                </a:solidFill>
                <a:latin typeface="Unbounded"/>
                <a:ea typeface="Unbounded"/>
              </a:rPr>
              <a:t>Streaming optimization</a:t>
            </a:r>
            <a:endParaRPr b="0" lang="uk-UA" sz="2900" spc="-1" strike="noStrike">
              <a:solidFill>
                <a:srgbClr val="000000"/>
              </a:solidFill>
              <a:latin typeface="Arial"/>
            </a:endParaRPr>
          </a:p>
        </p:txBody>
      </p:sp>
      <p:grpSp>
        <p:nvGrpSpPr>
          <p:cNvPr id="2384" name="Google Shape;459;p 9"/>
          <p:cNvGrpSpPr/>
          <p:nvPr/>
        </p:nvGrpSpPr>
        <p:grpSpPr>
          <a:xfrm>
            <a:off x="7660080" y="263880"/>
            <a:ext cx="1224360" cy="684360"/>
            <a:chOff x="7660080" y="263880"/>
            <a:chExt cx="1224360" cy="684360"/>
          </a:xfrm>
        </p:grpSpPr>
        <p:cxnSp>
          <p:nvCxnSpPr>
            <p:cNvPr id="2385" name="Google Shape;460;p 9"/>
            <p:cNvCxnSpPr/>
            <p:nvPr/>
          </p:nvCxnSpPr>
          <p:spPr>
            <a:xfrm flipV="1">
              <a:off x="7660080" y="263880"/>
              <a:ext cx="1224720" cy="551160"/>
            </a:xfrm>
            <a:prstGeom prst="straightConnector1">
              <a:avLst/>
            </a:prstGeom>
            <a:ln w="38100">
              <a:solidFill>
                <a:srgbClr val="7e4fcf"/>
              </a:solidFill>
              <a:round/>
            </a:ln>
          </p:spPr>
        </p:cxnSp>
        <p:cxnSp>
          <p:nvCxnSpPr>
            <p:cNvPr id="2386" name="Google Shape;461;p 9"/>
            <p:cNvCxnSpPr/>
            <p:nvPr/>
          </p:nvCxnSpPr>
          <p:spPr>
            <a:xfrm>
              <a:off x="7675200" y="813240"/>
              <a:ext cx="387720" cy="135360"/>
            </a:xfrm>
            <a:prstGeom prst="straightConnector1">
              <a:avLst/>
            </a:prstGeom>
            <a:ln w="38100">
              <a:solidFill>
                <a:srgbClr val="7e4fcf"/>
              </a:solidFill>
              <a:round/>
            </a:ln>
          </p:spPr>
        </p:cxnSp>
        <p:cxnSp>
          <p:nvCxnSpPr>
            <p:cNvPr id="2387" name="Google Shape;462;p 9"/>
            <p:cNvCxnSpPr/>
            <p:nvPr/>
          </p:nvCxnSpPr>
          <p:spPr>
            <a:xfrm flipV="1">
              <a:off x="7670880" y="395280"/>
              <a:ext cx="145800" cy="408600"/>
            </a:xfrm>
            <a:prstGeom prst="straightConnector1">
              <a:avLst/>
            </a:prstGeom>
            <a:ln w="38100">
              <a:solidFill>
                <a:srgbClr val="7e4fcf"/>
              </a:solidFill>
              <a:round/>
            </a:ln>
          </p:spPr>
        </p:cxnSp>
      </p:grpSp>
      <p:pic>
        <p:nvPicPr>
          <p:cNvPr id="2388" name="" descr="">
            <a:hlinkClick r:id="" action="ppaction://media"/>
          </p:cNvPr>
          <p:cNvPicPr/>
          <p:nvPr>
            <a:videoFile r:link="rId1"/>
            <p:extLst>
              <p:ext uri="{DAA4B4D4-6D71-4841-9C94-3DE7FCFB9230}">
                <p14:media r:link="rId2"/>
              </p:ext>
            </p:extLst>
          </p:nvPr>
        </p:nvPicPr>
        <p:blipFill>
          <a:blip r:embed="rId3"/>
          <a:stretch>
            <a:fillRect/>
          </a:stretch>
        </p:blipFill>
        <p:spPr>
          <a:xfrm>
            <a:off x="0" y="1005840"/>
            <a:ext cx="9144000" cy="4137840"/>
          </a:xfrm>
          <a:prstGeom prst="rect">
            <a:avLst/>
          </a:prstGeom>
          <a:ln w="0">
            <a:noFill/>
          </a:ln>
        </p:spPr>
      </p:pic>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89" name="PlaceHolder 1"/>
          <p:cNvSpPr>
            <a:spLocks noGrp="1"/>
          </p:cNvSpPr>
          <p:nvPr>
            <p:ph type="title"/>
          </p:nvPr>
        </p:nvSpPr>
        <p:spPr>
          <a:xfrm>
            <a:off x="720000" y="0"/>
            <a:ext cx="7703640" cy="572400"/>
          </a:xfrm>
          <a:prstGeom prst="rect">
            <a:avLst/>
          </a:prstGeom>
          <a:noFill/>
          <a:ln w="0">
            <a:noFill/>
          </a:ln>
        </p:spPr>
        <p:txBody>
          <a:bodyPr tIns="91440" bIns="91440" anchor="t">
            <a:noAutofit/>
          </a:bodyPr>
          <a:p>
            <a:pPr indent="0" algn="ctr">
              <a:lnSpc>
                <a:spcPct val="100000"/>
              </a:lnSpc>
              <a:buNone/>
              <a:tabLst>
                <a:tab algn="l" pos="0"/>
              </a:tabLst>
            </a:pPr>
            <a:r>
              <a:rPr b="1" lang="en" sz="2900" spc="-1" strike="noStrike">
                <a:solidFill>
                  <a:schemeClr val="lt1"/>
                </a:solidFill>
                <a:latin typeface="Unbounded"/>
                <a:ea typeface="Unbounded"/>
              </a:rPr>
              <a:t>Loading 100k entries</a:t>
            </a:r>
            <a:endParaRPr b="0" lang="uk-UA" sz="2900" spc="-1" strike="noStrike">
              <a:solidFill>
                <a:srgbClr val="000000"/>
              </a:solidFill>
              <a:latin typeface="Arial"/>
            </a:endParaRPr>
          </a:p>
        </p:txBody>
      </p:sp>
      <p:grpSp>
        <p:nvGrpSpPr>
          <p:cNvPr id="2390" name="Google Shape;459;p 10"/>
          <p:cNvGrpSpPr/>
          <p:nvPr/>
        </p:nvGrpSpPr>
        <p:grpSpPr>
          <a:xfrm>
            <a:off x="7660080" y="263880"/>
            <a:ext cx="1224360" cy="684360"/>
            <a:chOff x="7660080" y="263880"/>
            <a:chExt cx="1224360" cy="684360"/>
          </a:xfrm>
        </p:grpSpPr>
        <p:cxnSp>
          <p:nvCxnSpPr>
            <p:cNvPr id="2391" name="Google Shape;460;p 10"/>
            <p:cNvCxnSpPr/>
            <p:nvPr/>
          </p:nvCxnSpPr>
          <p:spPr>
            <a:xfrm flipV="1">
              <a:off x="7660080" y="263880"/>
              <a:ext cx="1224720" cy="551160"/>
            </a:xfrm>
            <a:prstGeom prst="straightConnector1">
              <a:avLst/>
            </a:prstGeom>
            <a:ln w="38100">
              <a:solidFill>
                <a:srgbClr val="7e4fcf"/>
              </a:solidFill>
              <a:round/>
            </a:ln>
          </p:spPr>
        </p:cxnSp>
        <p:cxnSp>
          <p:nvCxnSpPr>
            <p:cNvPr id="2392" name="Google Shape;461;p 10"/>
            <p:cNvCxnSpPr/>
            <p:nvPr/>
          </p:nvCxnSpPr>
          <p:spPr>
            <a:xfrm>
              <a:off x="7675200" y="813240"/>
              <a:ext cx="387720" cy="135360"/>
            </a:xfrm>
            <a:prstGeom prst="straightConnector1">
              <a:avLst/>
            </a:prstGeom>
            <a:ln w="38100">
              <a:solidFill>
                <a:srgbClr val="7e4fcf"/>
              </a:solidFill>
              <a:round/>
            </a:ln>
          </p:spPr>
        </p:cxnSp>
        <p:cxnSp>
          <p:nvCxnSpPr>
            <p:cNvPr id="2393" name="Google Shape;462;p 10"/>
            <p:cNvCxnSpPr/>
            <p:nvPr/>
          </p:nvCxnSpPr>
          <p:spPr>
            <a:xfrm flipV="1">
              <a:off x="7670880" y="395280"/>
              <a:ext cx="145800" cy="408600"/>
            </a:xfrm>
            <a:prstGeom prst="straightConnector1">
              <a:avLst/>
            </a:prstGeom>
            <a:ln w="38100">
              <a:solidFill>
                <a:srgbClr val="7e4fcf"/>
              </a:solidFill>
              <a:round/>
            </a:ln>
          </p:spPr>
        </p:cxnSp>
      </p:grpSp>
      <p:pic>
        <p:nvPicPr>
          <p:cNvPr id="2394" name="" descr="">
            <a:hlinkClick r:id="" action="ppaction://media"/>
          </p:cNvPr>
          <p:cNvPicPr/>
          <p:nvPr>
            <a:videoFile r:link="rId1"/>
            <p:extLst>
              <p:ext uri="{DAA4B4D4-6D71-4841-9C94-3DE7FCFB9230}">
                <p14:media r:link="rId2"/>
              </p:ext>
            </p:extLst>
          </p:nvPr>
        </p:nvPicPr>
        <p:blipFill>
          <a:blip r:embed="rId3"/>
          <a:stretch>
            <a:fillRect/>
          </a:stretch>
        </p:blipFill>
        <p:spPr>
          <a:xfrm>
            <a:off x="180000" y="535320"/>
            <a:ext cx="8820000" cy="4608360"/>
          </a:xfrm>
          <a:prstGeom prst="rect">
            <a:avLst/>
          </a:prstGeom>
          <a:ln w="0">
            <a:noFill/>
          </a:ln>
        </p:spPr>
      </p:pic>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95" name="PlaceHolder 1"/>
          <p:cNvSpPr>
            <a:spLocks noGrp="1"/>
          </p:cNvSpPr>
          <p:nvPr>
            <p:ph type="title"/>
          </p:nvPr>
        </p:nvSpPr>
        <p:spPr>
          <a:xfrm>
            <a:off x="720000" y="0"/>
            <a:ext cx="7703640" cy="572400"/>
          </a:xfrm>
          <a:prstGeom prst="rect">
            <a:avLst/>
          </a:prstGeom>
          <a:noFill/>
          <a:ln w="0">
            <a:noFill/>
          </a:ln>
        </p:spPr>
        <p:txBody>
          <a:bodyPr tIns="91440" bIns="91440" anchor="t">
            <a:noAutofit/>
          </a:bodyPr>
          <a:p>
            <a:pPr indent="0" algn="ctr">
              <a:lnSpc>
                <a:spcPct val="100000"/>
              </a:lnSpc>
              <a:buNone/>
              <a:tabLst>
                <a:tab algn="l" pos="0"/>
              </a:tabLst>
            </a:pPr>
            <a:r>
              <a:rPr b="1" lang="en" sz="2900" spc="-1" strike="noStrike">
                <a:solidFill>
                  <a:schemeClr val="lt1"/>
                </a:solidFill>
                <a:latin typeface="Unbounded"/>
                <a:ea typeface="Unbounded"/>
              </a:rPr>
              <a:t>Rule creation</a:t>
            </a:r>
            <a:endParaRPr b="0" lang="uk-UA" sz="2900" spc="-1" strike="noStrike">
              <a:solidFill>
                <a:srgbClr val="000000"/>
              </a:solidFill>
              <a:latin typeface="Arial"/>
            </a:endParaRPr>
          </a:p>
        </p:txBody>
      </p:sp>
      <p:grpSp>
        <p:nvGrpSpPr>
          <p:cNvPr id="2396" name="Google Shape;459;p 11"/>
          <p:cNvGrpSpPr/>
          <p:nvPr/>
        </p:nvGrpSpPr>
        <p:grpSpPr>
          <a:xfrm>
            <a:off x="7660080" y="263880"/>
            <a:ext cx="1224360" cy="684360"/>
            <a:chOff x="7660080" y="263880"/>
            <a:chExt cx="1224360" cy="684360"/>
          </a:xfrm>
        </p:grpSpPr>
        <p:cxnSp>
          <p:nvCxnSpPr>
            <p:cNvPr id="2397" name="Google Shape;460;p 11"/>
            <p:cNvCxnSpPr/>
            <p:nvPr/>
          </p:nvCxnSpPr>
          <p:spPr>
            <a:xfrm flipV="1">
              <a:off x="7660080" y="263880"/>
              <a:ext cx="1224720" cy="551160"/>
            </a:xfrm>
            <a:prstGeom prst="straightConnector1">
              <a:avLst/>
            </a:prstGeom>
            <a:ln w="38100">
              <a:solidFill>
                <a:srgbClr val="7e4fcf"/>
              </a:solidFill>
              <a:round/>
            </a:ln>
          </p:spPr>
        </p:cxnSp>
        <p:cxnSp>
          <p:nvCxnSpPr>
            <p:cNvPr id="2398" name="Google Shape;461;p 11"/>
            <p:cNvCxnSpPr/>
            <p:nvPr/>
          </p:nvCxnSpPr>
          <p:spPr>
            <a:xfrm>
              <a:off x="7675200" y="813240"/>
              <a:ext cx="387720" cy="135360"/>
            </a:xfrm>
            <a:prstGeom prst="straightConnector1">
              <a:avLst/>
            </a:prstGeom>
            <a:ln w="38100">
              <a:solidFill>
                <a:srgbClr val="7e4fcf"/>
              </a:solidFill>
              <a:round/>
            </a:ln>
          </p:spPr>
        </p:cxnSp>
        <p:cxnSp>
          <p:nvCxnSpPr>
            <p:cNvPr id="2399" name="Google Shape;462;p 11"/>
            <p:cNvCxnSpPr/>
            <p:nvPr/>
          </p:nvCxnSpPr>
          <p:spPr>
            <a:xfrm flipV="1">
              <a:off x="7670880" y="395280"/>
              <a:ext cx="145800" cy="408600"/>
            </a:xfrm>
            <a:prstGeom prst="straightConnector1">
              <a:avLst/>
            </a:prstGeom>
            <a:ln w="38100">
              <a:solidFill>
                <a:srgbClr val="7e4fcf"/>
              </a:solidFill>
              <a:round/>
            </a:ln>
          </p:spPr>
        </p:cxnSp>
      </p:grpSp>
      <p:pic>
        <p:nvPicPr>
          <p:cNvPr id="2400" name="" descr=""/>
          <p:cNvPicPr/>
          <p:nvPr/>
        </p:nvPicPr>
        <p:blipFill>
          <a:blip r:embed="rId1"/>
          <a:stretch/>
        </p:blipFill>
        <p:spPr>
          <a:xfrm>
            <a:off x="360" y="606600"/>
            <a:ext cx="9143640" cy="4433400"/>
          </a:xfrm>
          <a:prstGeom prst="rect">
            <a:avLst/>
          </a:prstGeom>
          <a:ln w="0">
            <a:noFill/>
          </a:ln>
        </p:spPr>
      </p:pic>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92" name="PlaceHolder 1"/>
          <p:cNvSpPr>
            <a:spLocks noGrp="1"/>
          </p:cNvSpPr>
          <p:nvPr>
            <p:ph type="title"/>
          </p:nvPr>
        </p:nvSpPr>
        <p:spPr>
          <a:xfrm>
            <a:off x="2567160" y="2357640"/>
            <a:ext cx="4009320" cy="1382400"/>
          </a:xfrm>
          <a:prstGeom prst="rect">
            <a:avLst/>
          </a:prstGeom>
          <a:noFill/>
          <a:ln w="0">
            <a:noFill/>
          </a:ln>
        </p:spPr>
        <p:txBody>
          <a:bodyPr tIns="91440" bIns="91440" anchor="b">
            <a:noAutofit/>
          </a:bodyPr>
          <a:p>
            <a:pPr indent="0" algn="ctr">
              <a:lnSpc>
                <a:spcPct val="100000"/>
              </a:lnSpc>
              <a:buNone/>
              <a:tabLst>
                <a:tab algn="l" pos="0"/>
              </a:tabLst>
            </a:pPr>
            <a:r>
              <a:rPr b="1" lang="en" sz="4000" spc="-1" strike="noStrike">
                <a:solidFill>
                  <a:schemeClr val="lt1"/>
                </a:solidFill>
                <a:latin typeface="Unbounded"/>
                <a:ea typeface="Unbounded"/>
              </a:rPr>
              <a:t>Defining issues</a:t>
            </a:r>
            <a:endParaRPr b="0" lang="uk-UA" sz="4000" spc="-1" strike="noStrike">
              <a:solidFill>
                <a:srgbClr val="000000"/>
              </a:solidFill>
              <a:latin typeface="Arial"/>
            </a:endParaRPr>
          </a:p>
        </p:txBody>
      </p:sp>
      <p:sp>
        <p:nvSpPr>
          <p:cNvPr id="2293" name="PlaceHolder 2"/>
          <p:cNvSpPr>
            <a:spLocks noGrp="1"/>
          </p:cNvSpPr>
          <p:nvPr>
            <p:ph type="title"/>
          </p:nvPr>
        </p:nvSpPr>
        <p:spPr>
          <a:xfrm>
            <a:off x="3734280" y="776160"/>
            <a:ext cx="1674720" cy="1382400"/>
          </a:xfrm>
          <a:prstGeom prst="rect">
            <a:avLst/>
          </a:prstGeom>
          <a:noFill/>
          <a:ln w="19080">
            <a:solidFill>
              <a:srgbClr val="ffffff"/>
            </a:solidFill>
            <a:round/>
          </a:ln>
        </p:spPr>
        <p:txBody>
          <a:bodyPr tIns="91440" bIns="91440" anchor="ctr">
            <a:noAutofit/>
          </a:bodyPr>
          <a:p>
            <a:pPr indent="0" algn="ctr">
              <a:lnSpc>
                <a:spcPct val="100000"/>
              </a:lnSpc>
              <a:buNone/>
              <a:tabLst>
                <a:tab algn="l" pos="0"/>
              </a:tabLst>
            </a:pPr>
            <a:r>
              <a:rPr b="1" lang="en" sz="6000" spc="-1" strike="noStrike">
                <a:solidFill>
                  <a:schemeClr val="lt1"/>
                </a:solidFill>
                <a:latin typeface="Unbounded"/>
                <a:ea typeface="Unbounded"/>
              </a:rPr>
              <a:t>01</a:t>
            </a:r>
            <a:endParaRPr b="0" lang="uk-UA" sz="6000" spc="-1" strike="noStrike">
              <a:solidFill>
                <a:srgbClr val="000000"/>
              </a:solidFill>
              <a:latin typeface="Arial"/>
            </a:endParaRPr>
          </a:p>
        </p:txBody>
      </p:sp>
      <p:grpSp>
        <p:nvGrpSpPr>
          <p:cNvPr id="2294" name="Google Shape;450;p36"/>
          <p:cNvGrpSpPr/>
          <p:nvPr/>
        </p:nvGrpSpPr>
        <p:grpSpPr>
          <a:xfrm>
            <a:off x="663840" y="3523320"/>
            <a:ext cx="871560" cy="1042920"/>
            <a:chOff x="663840" y="3523320"/>
            <a:chExt cx="871560" cy="1042920"/>
          </a:xfrm>
        </p:grpSpPr>
        <p:cxnSp>
          <p:nvCxnSpPr>
            <p:cNvPr id="2295" name="Google Shape;451;p36"/>
            <p:cNvCxnSpPr/>
            <p:nvPr/>
          </p:nvCxnSpPr>
          <p:spPr>
            <a:xfrm flipH="1">
              <a:off x="663840" y="3523320"/>
              <a:ext cx="845640" cy="1043280"/>
            </a:xfrm>
            <a:prstGeom prst="straightConnector1">
              <a:avLst/>
            </a:prstGeom>
            <a:ln w="38100">
              <a:solidFill>
                <a:srgbClr val="7e4fcf"/>
              </a:solidFill>
              <a:round/>
            </a:ln>
          </p:spPr>
        </p:cxnSp>
        <p:cxnSp>
          <p:nvCxnSpPr>
            <p:cNvPr id="2296" name="Google Shape;452;p36"/>
            <p:cNvCxnSpPr/>
            <p:nvPr/>
          </p:nvCxnSpPr>
          <p:spPr>
            <a:xfrm>
              <a:off x="1504080" y="3537360"/>
              <a:ext cx="31680" cy="409680"/>
            </a:xfrm>
            <a:prstGeom prst="straightConnector1">
              <a:avLst/>
            </a:prstGeom>
            <a:ln w="38100">
              <a:solidFill>
                <a:srgbClr val="7e4fcf"/>
              </a:solidFill>
              <a:round/>
            </a:ln>
          </p:spPr>
        </p:cxnSp>
        <p:cxnSp>
          <p:nvCxnSpPr>
            <p:cNvPr id="2297" name="Google Shape;453;p36"/>
            <p:cNvCxnSpPr/>
            <p:nvPr/>
          </p:nvCxnSpPr>
          <p:spPr>
            <a:xfrm flipH="1">
              <a:off x="1063800" y="3530880"/>
              <a:ext cx="432360" cy="36720"/>
            </a:xfrm>
            <a:prstGeom prst="straightConnector1">
              <a:avLst/>
            </a:prstGeom>
            <a:ln w="38100">
              <a:solidFill>
                <a:srgbClr val="7e4fcf"/>
              </a:solidFill>
              <a:round/>
            </a:ln>
          </p:spPr>
        </p:cxnSp>
      </p:grpSp>
    </p:spTree>
  </p:cSld>
  <mc:AlternateContent>
    <mc:Choice Requires="p14">
      <p:transition spd="slow" p14:dur="2000"/>
    </mc:Choice>
    <mc:Fallback>
      <p:transition spd="slow"/>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01" name="PlaceHolder 1"/>
          <p:cNvSpPr>
            <a:spLocks noGrp="1"/>
          </p:cNvSpPr>
          <p:nvPr>
            <p:ph type="title"/>
          </p:nvPr>
        </p:nvSpPr>
        <p:spPr>
          <a:xfrm>
            <a:off x="720000" y="0"/>
            <a:ext cx="7703640" cy="572400"/>
          </a:xfrm>
          <a:prstGeom prst="rect">
            <a:avLst/>
          </a:prstGeom>
          <a:noFill/>
          <a:ln w="0">
            <a:noFill/>
          </a:ln>
        </p:spPr>
        <p:txBody>
          <a:bodyPr tIns="91440" bIns="91440" anchor="t">
            <a:noAutofit/>
          </a:bodyPr>
          <a:p>
            <a:pPr indent="0" algn="ctr">
              <a:lnSpc>
                <a:spcPct val="100000"/>
              </a:lnSpc>
              <a:buNone/>
              <a:tabLst>
                <a:tab algn="l" pos="0"/>
              </a:tabLst>
            </a:pPr>
            <a:r>
              <a:rPr b="1" lang="en" sz="2900" spc="-1" strike="noStrike">
                <a:solidFill>
                  <a:schemeClr val="lt1"/>
                </a:solidFill>
                <a:latin typeface="Unbounded"/>
                <a:ea typeface="Unbounded"/>
              </a:rPr>
              <a:t>Rule creation</a:t>
            </a:r>
            <a:endParaRPr b="0" lang="uk-UA" sz="2900" spc="-1" strike="noStrike">
              <a:solidFill>
                <a:srgbClr val="000000"/>
              </a:solidFill>
              <a:latin typeface="Arial"/>
            </a:endParaRPr>
          </a:p>
        </p:txBody>
      </p:sp>
      <p:grpSp>
        <p:nvGrpSpPr>
          <p:cNvPr id="2402" name="Google Shape;459;p 12"/>
          <p:cNvGrpSpPr/>
          <p:nvPr/>
        </p:nvGrpSpPr>
        <p:grpSpPr>
          <a:xfrm>
            <a:off x="7660080" y="263880"/>
            <a:ext cx="1224360" cy="684360"/>
            <a:chOff x="7660080" y="263880"/>
            <a:chExt cx="1224360" cy="684360"/>
          </a:xfrm>
        </p:grpSpPr>
        <p:cxnSp>
          <p:nvCxnSpPr>
            <p:cNvPr id="2403" name="Google Shape;460;p 12"/>
            <p:cNvCxnSpPr/>
            <p:nvPr/>
          </p:nvCxnSpPr>
          <p:spPr>
            <a:xfrm flipV="1">
              <a:off x="7660080" y="263880"/>
              <a:ext cx="1224720" cy="551160"/>
            </a:xfrm>
            <a:prstGeom prst="straightConnector1">
              <a:avLst/>
            </a:prstGeom>
            <a:ln w="38100">
              <a:solidFill>
                <a:srgbClr val="7e4fcf"/>
              </a:solidFill>
              <a:round/>
            </a:ln>
          </p:spPr>
        </p:cxnSp>
        <p:cxnSp>
          <p:nvCxnSpPr>
            <p:cNvPr id="2404" name="Google Shape;461;p 12"/>
            <p:cNvCxnSpPr/>
            <p:nvPr/>
          </p:nvCxnSpPr>
          <p:spPr>
            <a:xfrm>
              <a:off x="7675200" y="813240"/>
              <a:ext cx="387720" cy="135360"/>
            </a:xfrm>
            <a:prstGeom prst="straightConnector1">
              <a:avLst/>
            </a:prstGeom>
            <a:ln w="38100">
              <a:solidFill>
                <a:srgbClr val="7e4fcf"/>
              </a:solidFill>
              <a:round/>
            </a:ln>
          </p:spPr>
        </p:cxnSp>
        <p:cxnSp>
          <p:nvCxnSpPr>
            <p:cNvPr id="2405" name="Google Shape;462;p 12"/>
            <p:cNvCxnSpPr/>
            <p:nvPr/>
          </p:nvCxnSpPr>
          <p:spPr>
            <a:xfrm flipV="1">
              <a:off x="7670880" y="395280"/>
              <a:ext cx="145800" cy="408600"/>
            </a:xfrm>
            <a:prstGeom prst="straightConnector1">
              <a:avLst/>
            </a:prstGeom>
            <a:ln w="38100">
              <a:solidFill>
                <a:srgbClr val="7e4fcf"/>
              </a:solidFill>
              <a:round/>
            </a:ln>
          </p:spPr>
        </p:cxnSp>
      </p:grpSp>
      <p:pic>
        <p:nvPicPr>
          <p:cNvPr id="2406" name="" descr=""/>
          <p:cNvPicPr/>
          <p:nvPr/>
        </p:nvPicPr>
        <p:blipFill>
          <a:blip r:embed="rId1"/>
          <a:stretch/>
        </p:blipFill>
        <p:spPr>
          <a:xfrm>
            <a:off x="360" y="595080"/>
            <a:ext cx="9143640" cy="4473000"/>
          </a:xfrm>
          <a:prstGeom prst="rect">
            <a:avLst/>
          </a:prstGeom>
          <a:ln w="0">
            <a:noFill/>
          </a:ln>
        </p:spPr>
      </p:pic>
    </p:spTree>
  </p:cSld>
  <mc:AlternateContent>
    <mc:Choice Requires="p14">
      <p:transition spd="slow" p14:dur="2000"/>
    </mc:Choice>
    <mc:Fallback>
      <p:transition spd="slow"/>
    </mc:Fallback>
  </mc:AlternateContent>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07" name="PlaceHolder 1"/>
          <p:cNvSpPr>
            <a:spLocks noGrp="1"/>
          </p:cNvSpPr>
          <p:nvPr>
            <p:ph type="title"/>
          </p:nvPr>
        </p:nvSpPr>
        <p:spPr>
          <a:xfrm>
            <a:off x="720000" y="0"/>
            <a:ext cx="7703640" cy="572400"/>
          </a:xfrm>
          <a:prstGeom prst="rect">
            <a:avLst/>
          </a:prstGeom>
          <a:noFill/>
          <a:ln w="0">
            <a:noFill/>
          </a:ln>
        </p:spPr>
        <p:txBody>
          <a:bodyPr tIns="91440" bIns="91440" anchor="t">
            <a:noAutofit/>
          </a:bodyPr>
          <a:p>
            <a:pPr indent="0" algn="ctr">
              <a:lnSpc>
                <a:spcPct val="100000"/>
              </a:lnSpc>
              <a:buNone/>
              <a:tabLst>
                <a:tab algn="l" pos="0"/>
              </a:tabLst>
            </a:pPr>
            <a:r>
              <a:rPr b="1" lang="en" sz="2900" spc="-1" strike="noStrike">
                <a:solidFill>
                  <a:schemeClr val="lt1"/>
                </a:solidFill>
                <a:latin typeface="Unbounded"/>
                <a:ea typeface="Unbounded"/>
              </a:rPr>
              <a:t>Rule creation</a:t>
            </a:r>
            <a:endParaRPr b="0" lang="uk-UA" sz="2900" spc="-1" strike="noStrike">
              <a:solidFill>
                <a:srgbClr val="000000"/>
              </a:solidFill>
              <a:latin typeface="Arial"/>
            </a:endParaRPr>
          </a:p>
        </p:txBody>
      </p:sp>
      <p:grpSp>
        <p:nvGrpSpPr>
          <p:cNvPr id="2408" name="Google Shape;459;p 13"/>
          <p:cNvGrpSpPr/>
          <p:nvPr/>
        </p:nvGrpSpPr>
        <p:grpSpPr>
          <a:xfrm>
            <a:off x="7660080" y="263880"/>
            <a:ext cx="1224360" cy="684360"/>
            <a:chOff x="7660080" y="263880"/>
            <a:chExt cx="1224360" cy="684360"/>
          </a:xfrm>
        </p:grpSpPr>
        <p:cxnSp>
          <p:nvCxnSpPr>
            <p:cNvPr id="2409" name="Google Shape;460;p 13"/>
            <p:cNvCxnSpPr/>
            <p:nvPr/>
          </p:nvCxnSpPr>
          <p:spPr>
            <a:xfrm flipV="1">
              <a:off x="7660080" y="263880"/>
              <a:ext cx="1224720" cy="551160"/>
            </a:xfrm>
            <a:prstGeom prst="straightConnector1">
              <a:avLst/>
            </a:prstGeom>
            <a:ln w="38100">
              <a:solidFill>
                <a:srgbClr val="7e4fcf"/>
              </a:solidFill>
              <a:round/>
            </a:ln>
          </p:spPr>
        </p:cxnSp>
        <p:cxnSp>
          <p:nvCxnSpPr>
            <p:cNvPr id="2410" name="Google Shape;461;p 13"/>
            <p:cNvCxnSpPr/>
            <p:nvPr/>
          </p:nvCxnSpPr>
          <p:spPr>
            <a:xfrm>
              <a:off x="7675200" y="813240"/>
              <a:ext cx="387720" cy="135360"/>
            </a:xfrm>
            <a:prstGeom prst="straightConnector1">
              <a:avLst/>
            </a:prstGeom>
            <a:ln w="38100">
              <a:solidFill>
                <a:srgbClr val="7e4fcf"/>
              </a:solidFill>
              <a:round/>
            </a:ln>
          </p:spPr>
        </p:cxnSp>
        <p:cxnSp>
          <p:nvCxnSpPr>
            <p:cNvPr id="2411" name="Google Shape;462;p 13"/>
            <p:cNvCxnSpPr/>
            <p:nvPr/>
          </p:nvCxnSpPr>
          <p:spPr>
            <a:xfrm flipV="1">
              <a:off x="7670880" y="395280"/>
              <a:ext cx="145800" cy="408600"/>
            </a:xfrm>
            <a:prstGeom prst="straightConnector1">
              <a:avLst/>
            </a:prstGeom>
            <a:ln w="38100">
              <a:solidFill>
                <a:srgbClr val="7e4fcf"/>
              </a:solidFill>
              <a:round/>
            </a:ln>
          </p:spPr>
        </p:cxnSp>
      </p:grpSp>
      <p:pic>
        <p:nvPicPr>
          <p:cNvPr id="2412" name="" descr=""/>
          <p:cNvPicPr/>
          <p:nvPr/>
        </p:nvPicPr>
        <p:blipFill>
          <a:blip r:embed="rId1"/>
          <a:stretch/>
        </p:blipFill>
        <p:spPr>
          <a:xfrm>
            <a:off x="360" y="567000"/>
            <a:ext cx="9143640" cy="4473000"/>
          </a:xfrm>
          <a:prstGeom prst="rect">
            <a:avLst/>
          </a:prstGeom>
          <a:ln w="0">
            <a:noFill/>
          </a:ln>
        </p:spPr>
      </p:pic>
    </p:spTree>
  </p:cSld>
  <mc:AlternateContent>
    <mc:Choice Requires="p14">
      <p:transition spd="slow" p14:dur="2000"/>
    </mc:Choice>
    <mc:Fallback>
      <p:transition spd="slow"/>
    </mc:Fallback>
  </mc:AlternateContent>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13" name="PlaceHolder 1"/>
          <p:cNvSpPr>
            <a:spLocks noGrp="1"/>
          </p:cNvSpPr>
          <p:nvPr>
            <p:ph type="title"/>
          </p:nvPr>
        </p:nvSpPr>
        <p:spPr>
          <a:xfrm>
            <a:off x="720000" y="0"/>
            <a:ext cx="7703640" cy="572400"/>
          </a:xfrm>
          <a:prstGeom prst="rect">
            <a:avLst/>
          </a:prstGeom>
          <a:noFill/>
          <a:ln w="0">
            <a:noFill/>
          </a:ln>
        </p:spPr>
        <p:txBody>
          <a:bodyPr tIns="91440" bIns="91440" anchor="t">
            <a:noAutofit/>
          </a:bodyPr>
          <a:p>
            <a:pPr indent="0" algn="ctr">
              <a:lnSpc>
                <a:spcPct val="100000"/>
              </a:lnSpc>
              <a:buNone/>
              <a:tabLst>
                <a:tab algn="l" pos="0"/>
              </a:tabLst>
            </a:pPr>
            <a:r>
              <a:rPr b="1" lang="en" sz="2900" spc="-1" strike="noStrike">
                <a:solidFill>
                  <a:schemeClr val="lt1"/>
                </a:solidFill>
                <a:latin typeface="Unbounded"/>
                <a:ea typeface="Unbounded"/>
              </a:rPr>
              <a:t>Dashboard</a:t>
            </a:r>
            <a:endParaRPr b="0" lang="uk-UA" sz="2900" spc="-1" strike="noStrike">
              <a:solidFill>
                <a:srgbClr val="000000"/>
              </a:solidFill>
              <a:latin typeface="Arial"/>
            </a:endParaRPr>
          </a:p>
        </p:txBody>
      </p:sp>
      <p:grpSp>
        <p:nvGrpSpPr>
          <p:cNvPr id="2414" name="Google Shape;459;p 14"/>
          <p:cNvGrpSpPr/>
          <p:nvPr/>
        </p:nvGrpSpPr>
        <p:grpSpPr>
          <a:xfrm>
            <a:off x="7660080" y="263880"/>
            <a:ext cx="1224360" cy="684360"/>
            <a:chOff x="7660080" y="263880"/>
            <a:chExt cx="1224360" cy="684360"/>
          </a:xfrm>
        </p:grpSpPr>
        <p:cxnSp>
          <p:nvCxnSpPr>
            <p:cNvPr id="2415" name="Google Shape;460;p 14"/>
            <p:cNvCxnSpPr/>
            <p:nvPr/>
          </p:nvCxnSpPr>
          <p:spPr>
            <a:xfrm flipV="1">
              <a:off x="7660080" y="263880"/>
              <a:ext cx="1224720" cy="551160"/>
            </a:xfrm>
            <a:prstGeom prst="straightConnector1">
              <a:avLst/>
            </a:prstGeom>
            <a:ln w="38100">
              <a:solidFill>
                <a:srgbClr val="7e4fcf"/>
              </a:solidFill>
              <a:round/>
            </a:ln>
          </p:spPr>
        </p:cxnSp>
        <p:cxnSp>
          <p:nvCxnSpPr>
            <p:cNvPr id="2416" name="Google Shape;461;p 14"/>
            <p:cNvCxnSpPr/>
            <p:nvPr/>
          </p:nvCxnSpPr>
          <p:spPr>
            <a:xfrm>
              <a:off x="7675200" y="813240"/>
              <a:ext cx="387720" cy="135360"/>
            </a:xfrm>
            <a:prstGeom prst="straightConnector1">
              <a:avLst/>
            </a:prstGeom>
            <a:ln w="38100">
              <a:solidFill>
                <a:srgbClr val="7e4fcf"/>
              </a:solidFill>
              <a:round/>
            </a:ln>
          </p:spPr>
        </p:cxnSp>
        <p:cxnSp>
          <p:nvCxnSpPr>
            <p:cNvPr id="2417" name="Google Shape;462;p 14"/>
            <p:cNvCxnSpPr/>
            <p:nvPr/>
          </p:nvCxnSpPr>
          <p:spPr>
            <a:xfrm flipV="1">
              <a:off x="7670880" y="395280"/>
              <a:ext cx="145800" cy="408600"/>
            </a:xfrm>
            <a:prstGeom prst="straightConnector1">
              <a:avLst/>
            </a:prstGeom>
            <a:ln w="38100">
              <a:solidFill>
                <a:srgbClr val="7e4fcf"/>
              </a:solidFill>
              <a:round/>
            </a:ln>
          </p:spPr>
        </p:cxnSp>
      </p:grpSp>
      <p:pic>
        <p:nvPicPr>
          <p:cNvPr id="2418" name="" descr="">
            <a:hlinkClick r:id="" action="ppaction://media"/>
          </p:cNvPr>
          <p:cNvPicPr/>
          <p:nvPr>
            <a:videoFile r:link="rId1"/>
            <p:extLst>
              <p:ext uri="{DAA4B4D4-6D71-4841-9C94-3DE7FCFB9230}">
                <p14:media r:link="rId2"/>
              </p:ext>
            </p:extLst>
          </p:nvPr>
        </p:nvPicPr>
        <p:blipFill>
          <a:blip r:embed="rId3"/>
          <a:stretch>
            <a:fillRect/>
          </a:stretch>
        </p:blipFill>
        <p:spPr>
          <a:xfrm>
            <a:off x="31680" y="720000"/>
            <a:ext cx="9112320" cy="4140000"/>
          </a:xfrm>
          <a:prstGeom prst="rect">
            <a:avLst/>
          </a:prstGeom>
          <a:ln w="0">
            <a:noFill/>
          </a:ln>
        </p:spPr>
      </p:pic>
    </p:spTree>
  </p:cSld>
  <mc:AlternateContent>
    <mc:Choice Requires="p14">
      <p:transition spd="slow" p14:dur="2000"/>
    </mc:Choice>
    <mc:Fallback>
      <p:transition spd="slow"/>
    </mc:Fallback>
  </mc:AlternateContent>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19" name="PlaceHolder 1"/>
          <p:cNvSpPr>
            <a:spLocks noGrp="1"/>
          </p:cNvSpPr>
          <p:nvPr>
            <p:ph type="title"/>
          </p:nvPr>
        </p:nvSpPr>
        <p:spPr>
          <a:xfrm>
            <a:off x="720000" y="0"/>
            <a:ext cx="7703640" cy="572400"/>
          </a:xfrm>
          <a:prstGeom prst="rect">
            <a:avLst/>
          </a:prstGeom>
          <a:noFill/>
          <a:ln w="0">
            <a:noFill/>
          </a:ln>
        </p:spPr>
        <p:txBody>
          <a:bodyPr tIns="91440" bIns="91440" anchor="t">
            <a:noAutofit/>
          </a:bodyPr>
          <a:p>
            <a:pPr indent="0" algn="ctr">
              <a:lnSpc>
                <a:spcPct val="100000"/>
              </a:lnSpc>
              <a:buNone/>
              <a:tabLst>
                <a:tab algn="l" pos="0"/>
              </a:tabLst>
            </a:pPr>
            <a:r>
              <a:rPr b="1" lang="en" sz="2900" spc="-1" strike="noStrike">
                <a:solidFill>
                  <a:schemeClr val="lt1"/>
                </a:solidFill>
                <a:latin typeface="Unbounded"/>
                <a:ea typeface="Unbounded"/>
              </a:rPr>
              <a:t>Dashboard</a:t>
            </a:r>
            <a:endParaRPr b="0" lang="uk-UA" sz="2900" spc="-1" strike="noStrike">
              <a:solidFill>
                <a:srgbClr val="000000"/>
              </a:solidFill>
              <a:latin typeface="Arial"/>
            </a:endParaRPr>
          </a:p>
        </p:txBody>
      </p:sp>
      <p:grpSp>
        <p:nvGrpSpPr>
          <p:cNvPr id="2420" name="Google Shape;459;p 15"/>
          <p:cNvGrpSpPr/>
          <p:nvPr/>
        </p:nvGrpSpPr>
        <p:grpSpPr>
          <a:xfrm>
            <a:off x="7660080" y="263880"/>
            <a:ext cx="1224360" cy="684360"/>
            <a:chOff x="7660080" y="263880"/>
            <a:chExt cx="1224360" cy="684360"/>
          </a:xfrm>
        </p:grpSpPr>
        <p:cxnSp>
          <p:nvCxnSpPr>
            <p:cNvPr id="2421" name="Google Shape;460;p 15"/>
            <p:cNvCxnSpPr/>
            <p:nvPr/>
          </p:nvCxnSpPr>
          <p:spPr>
            <a:xfrm flipV="1">
              <a:off x="7660080" y="263880"/>
              <a:ext cx="1224720" cy="551160"/>
            </a:xfrm>
            <a:prstGeom prst="straightConnector1">
              <a:avLst/>
            </a:prstGeom>
            <a:ln w="38100">
              <a:solidFill>
                <a:srgbClr val="7e4fcf"/>
              </a:solidFill>
              <a:round/>
            </a:ln>
          </p:spPr>
        </p:cxnSp>
        <p:cxnSp>
          <p:nvCxnSpPr>
            <p:cNvPr id="2422" name="Google Shape;461;p 15"/>
            <p:cNvCxnSpPr/>
            <p:nvPr/>
          </p:nvCxnSpPr>
          <p:spPr>
            <a:xfrm>
              <a:off x="7675200" y="813240"/>
              <a:ext cx="387720" cy="135360"/>
            </a:xfrm>
            <a:prstGeom prst="straightConnector1">
              <a:avLst/>
            </a:prstGeom>
            <a:ln w="38100">
              <a:solidFill>
                <a:srgbClr val="7e4fcf"/>
              </a:solidFill>
              <a:round/>
            </a:ln>
          </p:spPr>
        </p:cxnSp>
        <p:cxnSp>
          <p:nvCxnSpPr>
            <p:cNvPr id="2423" name="Google Shape;462;p 15"/>
            <p:cNvCxnSpPr/>
            <p:nvPr/>
          </p:nvCxnSpPr>
          <p:spPr>
            <a:xfrm flipV="1">
              <a:off x="7670880" y="395280"/>
              <a:ext cx="145800" cy="408600"/>
            </a:xfrm>
            <a:prstGeom prst="straightConnector1">
              <a:avLst/>
            </a:prstGeom>
            <a:ln w="38100">
              <a:solidFill>
                <a:srgbClr val="7e4fcf"/>
              </a:solidFill>
              <a:round/>
            </a:ln>
          </p:spPr>
        </p:cxnSp>
      </p:grpSp>
      <p:pic>
        <p:nvPicPr>
          <p:cNvPr id="2424" name="" descr=""/>
          <p:cNvPicPr/>
          <p:nvPr/>
        </p:nvPicPr>
        <p:blipFill>
          <a:blip r:embed="rId1"/>
          <a:stretch/>
        </p:blipFill>
        <p:spPr>
          <a:xfrm>
            <a:off x="720000" y="585360"/>
            <a:ext cx="7878240" cy="4454640"/>
          </a:xfrm>
          <a:prstGeom prst="rect">
            <a:avLst/>
          </a:prstGeom>
          <a:ln w="0">
            <a:noFill/>
          </a:ln>
        </p:spPr>
      </p:pic>
    </p:spTree>
  </p:cSld>
  <mc:AlternateContent>
    <mc:Choice Requires="p14">
      <p:transition spd="slow" p14:dur="2000"/>
    </mc:Choice>
    <mc:Fallback>
      <p:transition spd="slow"/>
    </mc:Fallback>
  </mc:AlternateContent>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25" name="PlaceHolder 1"/>
          <p:cNvSpPr>
            <a:spLocks noGrp="1"/>
          </p:cNvSpPr>
          <p:nvPr>
            <p:ph type="title"/>
          </p:nvPr>
        </p:nvSpPr>
        <p:spPr>
          <a:xfrm>
            <a:off x="2567160" y="1677600"/>
            <a:ext cx="4009320" cy="1382400"/>
          </a:xfrm>
          <a:prstGeom prst="rect">
            <a:avLst/>
          </a:prstGeom>
          <a:noFill/>
          <a:ln w="0">
            <a:noFill/>
          </a:ln>
        </p:spPr>
        <p:txBody>
          <a:bodyPr tIns="91440" bIns="91440" anchor="b">
            <a:noAutofit/>
          </a:bodyPr>
          <a:p>
            <a:pPr indent="0" algn="ctr">
              <a:lnSpc>
                <a:spcPct val="100000"/>
              </a:lnSpc>
              <a:buNone/>
              <a:tabLst>
                <a:tab algn="l" pos="0"/>
              </a:tabLst>
            </a:pPr>
            <a:r>
              <a:rPr b="1" lang="en" sz="4000" spc="-1" strike="noStrike">
                <a:solidFill>
                  <a:schemeClr val="lt1"/>
                </a:solidFill>
                <a:latin typeface="Unbounded"/>
                <a:ea typeface="Unbounded"/>
              </a:rPr>
              <a:t>What’s next?</a:t>
            </a:r>
            <a:endParaRPr b="0" lang="uk-UA" sz="4000" spc="-1" strike="noStrike">
              <a:solidFill>
                <a:srgbClr val="000000"/>
              </a:solidFill>
              <a:latin typeface="Arial"/>
            </a:endParaRPr>
          </a:p>
        </p:txBody>
      </p:sp>
      <p:sp>
        <p:nvSpPr>
          <p:cNvPr id="2426" name="PlaceHolder 2"/>
          <p:cNvSpPr>
            <a:spLocks noGrp="1"/>
          </p:cNvSpPr>
          <p:nvPr>
            <p:ph type="title"/>
          </p:nvPr>
        </p:nvSpPr>
        <p:spPr>
          <a:xfrm>
            <a:off x="3734280" y="776160"/>
            <a:ext cx="1674720" cy="1382400"/>
          </a:xfrm>
          <a:prstGeom prst="rect">
            <a:avLst/>
          </a:prstGeom>
          <a:noFill/>
          <a:ln w="19080">
            <a:solidFill>
              <a:srgbClr val="ffffff"/>
            </a:solidFill>
            <a:round/>
          </a:ln>
        </p:spPr>
        <p:txBody>
          <a:bodyPr tIns="91440" bIns="91440" anchor="ctr">
            <a:noAutofit/>
          </a:bodyPr>
          <a:p>
            <a:pPr indent="0" algn="ctr">
              <a:lnSpc>
                <a:spcPct val="100000"/>
              </a:lnSpc>
              <a:buNone/>
              <a:tabLst>
                <a:tab algn="l" pos="0"/>
              </a:tabLst>
            </a:pPr>
            <a:r>
              <a:rPr b="1" lang="en" sz="6000" spc="-1" strike="noStrike">
                <a:solidFill>
                  <a:schemeClr val="lt1"/>
                </a:solidFill>
                <a:latin typeface="Unbounded"/>
                <a:ea typeface="Unbounded"/>
              </a:rPr>
              <a:t>03</a:t>
            </a:r>
            <a:endParaRPr b="0" lang="uk-UA" sz="6000" spc="-1" strike="noStrike">
              <a:solidFill>
                <a:srgbClr val="000000"/>
              </a:solidFill>
              <a:latin typeface="Arial"/>
            </a:endParaRPr>
          </a:p>
        </p:txBody>
      </p:sp>
      <p:grpSp>
        <p:nvGrpSpPr>
          <p:cNvPr id="2427" name="Google Shape;450;p 3"/>
          <p:cNvGrpSpPr/>
          <p:nvPr/>
        </p:nvGrpSpPr>
        <p:grpSpPr>
          <a:xfrm>
            <a:off x="663840" y="3523320"/>
            <a:ext cx="871560" cy="1042920"/>
            <a:chOff x="663840" y="3523320"/>
            <a:chExt cx="871560" cy="1042920"/>
          </a:xfrm>
        </p:grpSpPr>
        <p:cxnSp>
          <p:nvCxnSpPr>
            <p:cNvPr id="2428" name="Google Shape;451;p 3"/>
            <p:cNvCxnSpPr/>
            <p:nvPr/>
          </p:nvCxnSpPr>
          <p:spPr>
            <a:xfrm flipH="1">
              <a:off x="663840" y="3523320"/>
              <a:ext cx="845640" cy="1043280"/>
            </a:xfrm>
            <a:prstGeom prst="straightConnector1">
              <a:avLst/>
            </a:prstGeom>
            <a:ln w="38100">
              <a:solidFill>
                <a:srgbClr val="7e4fcf"/>
              </a:solidFill>
              <a:round/>
            </a:ln>
          </p:spPr>
        </p:cxnSp>
        <p:cxnSp>
          <p:nvCxnSpPr>
            <p:cNvPr id="2429" name="Google Shape;452;p 3"/>
            <p:cNvCxnSpPr/>
            <p:nvPr/>
          </p:nvCxnSpPr>
          <p:spPr>
            <a:xfrm>
              <a:off x="1504080" y="3537360"/>
              <a:ext cx="31680" cy="409680"/>
            </a:xfrm>
            <a:prstGeom prst="straightConnector1">
              <a:avLst/>
            </a:prstGeom>
            <a:ln w="38100">
              <a:solidFill>
                <a:srgbClr val="7e4fcf"/>
              </a:solidFill>
              <a:round/>
            </a:ln>
          </p:spPr>
        </p:cxnSp>
        <p:cxnSp>
          <p:nvCxnSpPr>
            <p:cNvPr id="2430" name="Google Shape;453;p 3"/>
            <p:cNvCxnSpPr/>
            <p:nvPr/>
          </p:nvCxnSpPr>
          <p:spPr>
            <a:xfrm flipH="1">
              <a:off x="1063800" y="3530880"/>
              <a:ext cx="432360" cy="36720"/>
            </a:xfrm>
            <a:prstGeom prst="straightConnector1">
              <a:avLst/>
            </a:prstGeom>
            <a:ln w="38100">
              <a:solidFill>
                <a:srgbClr val="7e4fcf"/>
              </a:solidFill>
              <a:round/>
            </a:ln>
          </p:spPr>
        </p:cxnSp>
      </p:grpSp>
    </p:spTree>
  </p:cSld>
  <mc:AlternateContent>
    <mc:Choice Requires="p14">
      <p:transition spd="slow" p14:dur="2000"/>
    </mc:Choice>
    <mc:Fallback>
      <p:transition spd="slow"/>
    </mc:Fallback>
  </mc:AlternateContent>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31" name="PlaceHolder 1"/>
          <p:cNvSpPr>
            <a:spLocks noGrp="1"/>
          </p:cNvSpPr>
          <p:nvPr>
            <p:ph type="title"/>
          </p:nvPr>
        </p:nvSpPr>
        <p:spPr>
          <a:xfrm>
            <a:off x="-720000" y="423720"/>
            <a:ext cx="7703640" cy="572400"/>
          </a:xfrm>
          <a:prstGeom prst="rect">
            <a:avLst/>
          </a:prstGeom>
          <a:noFill/>
          <a:ln w="0">
            <a:noFill/>
          </a:ln>
        </p:spPr>
        <p:txBody>
          <a:bodyPr tIns="91440" bIns="91440" anchor="t">
            <a:noAutofit/>
          </a:bodyPr>
          <a:p>
            <a:pPr indent="0" algn="ctr">
              <a:lnSpc>
                <a:spcPct val="100000"/>
              </a:lnSpc>
              <a:buNone/>
              <a:tabLst>
                <a:tab algn="l" pos="0"/>
              </a:tabLst>
            </a:pPr>
            <a:r>
              <a:rPr b="1" lang="en" sz="2900" spc="-1" strike="noStrike">
                <a:solidFill>
                  <a:schemeClr val="lt1"/>
                </a:solidFill>
                <a:latin typeface="Unbounded"/>
                <a:ea typeface="Unbounded"/>
              </a:rPr>
              <a:t>- Extensive test coverage</a:t>
            </a:r>
            <a:endParaRPr b="0" lang="uk-UA" sz="2900" spc="-1" strike="noStrike">
              <a:solidFill>
                <a:srgbClr val="000000"/>
              </a:solidFill>
              <a:latin typeface="Arial"/>
            </a:endParaRPr>
          </a:p>
        </p:txBody>
      </p:sp>
      <p:grpSp>
        <p:nvGrpSpPr>
          <p:cNvPr id="2432" name="Google Shape;459;p 16"/>
          <p:cNvGrpSpPr/>
          <p:nvPr/>
        </p:nvGrpSpPr>
        <p:grpSpPr>
          <a:xfrm>
            <a:off x="7660080" y="180000"/>
            <a:ext cx="1224360" cy="684360"/>
            <a:chOff x="7660080" y="180000"/>
            <a:chExt cx="1224360" cy="684360"/>
          </a:xfrm>
        </p:grpSpPr>
        <p:cxnSp>
          <p:nvCxnSpPr>
            <p:cNvPr id="2433" name="Google Shape;460;p 16"/>
            <p:cNvCxnSpPr/>
            <p:nvPr/>
          </p:nvCxnSpPr>
          <p:spPr>
            <a:xfrm flipV="1">
              <a:off x="7660080" y="180000"/>
              <a:ext cx="1224720" cy="551160"/>
            </a:xfrm>
            <a:prstGeom prst="straightConnector1">
              <a:avLst/>
            </a:prstGeom>
            <a:ln w="38100">
              <a:solidFill>
                <a:srgbClr val="7e4fcf"/>
              </a:solidFill>
              <a:round/>
            </a:ln>
          </p:spPr>
        </p:cxnSp>
        <p:cxnSp>
          <p:nvCxnSpPr>
            <p:cNvPr id="2434" name="Google Shape;461;p 16"/>
            <p:cNvCxnSpPr/>
            <p:nvPr/>
          </p:nvCxnSpPr>
          <p:spPr>
            <a:xfrm>
              <a:off x="7675200" y="729360"/>
              <a:ext cx="387720" cy="135360"/>
            </a:xfrm>
            <a:prstGeom prst="straightConnector1">
              <a:avLst/>
            </a:prstGeom>
            <a:ln w="38100">
              <a:solidFill>
                <a:srgbClr val="7e4fcf"/>
              </a:solidFill>
              <a:round/>
            </a:ln>
          </p:spPr>
        </p:cxnSp>
        <p:cxnSp>
          <p:nvCxnSpPr>
            <p:cNvPr id="2435" name="Google Shape;462;p 16"/>
            <p:cNvCxnSpPr/>
            <p:nvPr/>
          </p:nvCxnSpPr>
          <p:spPr>
            <a:xfrm flipV="1">
              <a:off x="7670880" y="311400"/>
              <a:ext cx="145800" cy="408600"/>
            </a:xfrm>
            <a:prstGeom prst="straightConnector1">
              <a:avLst/>
            </a:prstGeom>
            <a:ln w="38100">
              <a:solidFill>
                <a:srgbClr val="7e4fcf"/>
              </a:solidFill>
              <a:round/>
            </a:ln>
          </p:spPr>
        </p:cxnSp>
      </p:grpSp>
      <p:sp>
        <p:nvSpPr>
          <p:cNvPr id="2436" name="Google Shape;458;p 16"/>
          <p:cNvSpPr txBox="1"/>
          <p:nvPr/>
        </p:nvSpPr>
        <p:spPr>
          <a:xfrm>
            <a:off x="756360" y="996120"/>
            <a:ext cx="7703640" cy="572400"/>
          </a:xfrm>
          <a:prstGeom prst="rect">
            <a:avLst/>
          </a:prstGeom>
          <a:noFill/>
          <a:ln w="0">
            <a:noFill/>
          </a:ln>
        </p:spPr>
        <p:txBody>
          <a:bodyPr tIns="91440" bIns="91440" anchor="t">
            <a:noAutofit/>
          </a:bodyPr>
          <a:p>
            <a:pPr>
              <a:lnSpc>
                <a:spcPct val="100000"/>
              </a:lnSpc>
              <a:tabLst>
                <a:tab algn="l" pos="0"/>
              </a:tabLst>
            </a:pPr>
            <a:r>
              <a:rPr b="1" lang="en" sz="2900" spc="-1" strike="noStrike">
                <a:solidFill>
                  <a:schemeClr val="lt1"/>
                </a:solidFill>
                <a:latin typeface="Unbounded"/>
                <a:ea typeface="Unbounded"/>
              </a:rPr>
              <a:t>- Reworking the rest of the views (coming soon!)</a:t>
            </a:r>
            <a:endParaRPr b="0" lang="uk-UA" sz="2900" spc="-1" strike="noStrike">
              <a:solidFill>
                <a:srgbClr val="000000"/>
              </a:solidFill>
              <a:latin typeface="Arial"/>
            </a:endParaRPr>
          </a:p>
        </p:txBody>
      </p:sp>
      <p:sp>
        <p:nvSpPr>
          <p:cNvPr id="2437" name="Google Shape;458;p 17"/>
          <p:cNvSpPr txBox="1"/>
          <p:nvPr/>
        </p:nvSpPr>
        <p:spPr>
          <a:xfrm>
            <a:off x="180000" y="2011320"/>
            <a:ext cx="9180000" cy="572400"/>
          </a:xfrm>
          <a:prstGeom prst="rect">
            <a:avLst/>
          </a:prstGeom>
          <a:noFill/>
          <a:ln w="0">
            <a:noFill/>
          </a:ln>
        </p:spPr>
        <p:txBody>
          <a:bodyPr tIns="91440" bIns="91440" anchor="t">
            <a:noAutofit/>
          </a:bodyPr>
          <a:p>
            <a:pPr algn="ctr">
              <a:lnSpc>
                <a:spcPct val="100000"/>
              </a:lnSpc>
              <a:tabLst>
                <a:tab algn="l" pos="0"/>
              </a:tabLst>
            </a:pPr>
            <a:r>
              <a:rPr b="1" lang="en" sz="2900" spc="-1" strike="noStrike">
                <a:solidFill>
                  <a:schemeClr val="lt1"/>
                </a:solidFill>
                <a:latin typeface="Unbounded"/>
                <a:ea typeface="Unbounded"/>
              </a:rPr>
              <a:t>- Adjusting for different Rucio communities</a:t>
            </a:r>
            <a:endParaRPr b="0" lang="uk-UA" sz="2900" spc="-1" strike="noStrike">
              <a:solidFill>
                <a:srgbClr val="000000"/>
              </a:solidFill>
              <a:latin typeface="Arial"/>
            </a:endParaRPr>
          </a:p>
        </p:txBody>
      </p:sp>
      <p:sp>
        <p:nvSpPr>
          <p:cNvPr id="2438" name="Google Shape;458;p 18"/>
          <p:cNvSpPr txBox="1"/>
          <p:nvPr/>
        </p:nvSpPr>
        <p:spPr>
          <a:xfrm>
            <a:off x="-720000" y="2635200"/>
            <a:ext cx="9180000" cy="572400"/>
          </a:xfrm>
          <a:prstGeom prst="rect">
            <a:avLst/>
          </a:prstGeom>
          <a:noFill/>
          <a:ln w="0">
            <a:noFill/>
          </a:ln>
        </p:spPr>
        <p:txBody>
          <a:bodyPr tIns="91440" bIns="91440" anchor="t">
            <a:noAutofit/>
          </a:bodyPr>
          <a:p>
            <a:pPr algn="ctr">
              <a:lnSpc>
                <a:spcPct val="100000"/>
              </a:lnSpc>
              <a:tabLst>
                <a:tab algn="l" pos="0"/>
              </a:tabLst>
            </a:pPr>
            <a:r>
              <a:rPr b="1" lang="en" sz="2900" spc="-1" strike="noStrike">
                <a:solidFill>
                  <a:schemeClr val="lt1"/>
                </a:solidFill>
                <a:latin typeface="Unbounded"/>
                <a:ea typeface="Unbounded"/>
              </a:rPr>
              <a:t>- Adjusting for different browsers</a:t>
            </a:r>
            <a:endParaRPr b="0" lang="uk-UA" sz="2900" spc="-1" strike="noStrike">
              <a:solidFill>
                <a:srgbClr val="000000"/>
              </a:solidFill>
              <a:latin typeface="Arial"/>
            </a:endParaRPr>
          </a:p>
        </p:txBody>
      </p:sp>
      <p:sp>
        <p:nvSpPr>
          <p:cNvPr id="2439" name="Google Shape;458;p 19"/>
          <p:cNvSpPr txBox="1"/>
          <p:nvPr/>
        </p:nvSpPr>
        <p:spPr>
          <a:xfrm>
            <a:off x="-1080000" y="3207600"/>
            <a:ext cx="9180000" cy="572400"/>
          </a:xfrm>
          <a:prstGeom prst="rect">
            <a:avLst/>
          </a:prstGeom>
          <a:noFill/>
          <a:ln w="0">
            <a:noFill/>
          </a:ln>
        </p:spPr>
        <p:txBody>
          <a:bodyPr tIns="91440" bIns="91440" anchor="t">
            <a:noAutofit/>
          </a:bodyPr>
          <a:p>
            <a:pPr algn="ctr">
              <a:lnSpc>
                <a:spcPct val="100000"/>
              </a:lnSpc>
              <a:tabLst>
                <a:tab algn="l" pos="0"/>
              </a:tabLst>
            </a:pPr>
            <a:r>
              <a:rPr b="1" lang="en" sz="2900" spc="-1" strike="noStrike">
                <a:solidFill>
                  <a:schemeClr val="lt1"/>
                </a:solidFill>
                <a:latin typeface="Unbounded"/>
                <a:ea typeface="Unbounded"/>
              </a:rPr>
              <a:t>- Refining the visual integrity</a:t>
            </a:r>
            <a:endParaRPr b="0" lang="uk-UA" sz="2900" spc="-1" strike="noStrike">
              <a:solidFill>
                <a:srgbClr val="000000"/>
              </a:solidFill>
              <a:latin typeface="Arial"/>
            </a:endParaRPr>
          </a:p>
        </p:txBody>
      </p:sp>
      <p:sp>
        <p:nvSpPr>
          <p:cNvPr id="2440" name="Google Shape;458;p 20"/>
          <p:cNvSpPr txBox="1"/>
          <p:nvPr/>
        </p:nvSpPr>
        <p:spPr>
          <a:xfrm>
            <a:off x="720000" y="3760920"/>
            <a:ext cx="8100000" cy="572400"/>
          </a:xfrm>
          <a:prstGeom prst="rect">
            <a:avLst/>
          </a:prstGeom>
          <a:noFill/>
          <a:ln w="0">
            <a:noFill/>
          </a:ln>
        </p:spPr>
        <p:txBody>
          <a:bodyPr tIns="91440" bIns="91440" anchor="t">
            <a:noAutofit/>
          </a:bodyPr>
          <a:p>
            <a:pPr>
              <a:lnSpc>
                <a:spcPct val="100000"/>
              </a:lnSpc>
              <a:tabLst>
                <a:tab algn="l" pos="0"/>
              </a:tabLst>
            </a:pPr>
            <a:r>
              <a:rPr b="1" lang="en" sz="2900" spc="-1" strike="noStrike">
                <a:solidFill>
                  <a:schemeClr val="lt1"/>
                </a:solidFill>
                <a:latin typeface="Unbounded"/>
                <a:ea typeface="Unbounded"/>
              </a:rPr>
              <a:t>- Focusing on client/server component architecture for performance benefits</a:t>
            </a:r>
            <a:endParaRPr b="0" lang="uk-UA" sz="29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41" name="PlaceHolder 1"/>
          <p:cNvSpPr>
            <a:spLocks noGrp="1"/>
          </p:cNvSpPr>
          <p:nvPr>
            <p:ph type="title"/>
          </p:nvPr>
        </p:nvSpPr>
        <p:spPr>
          <a:xfrm>
            <a:off x="828720" y="1070640"/>
            <a:ext cx="7486200" cy="2018880"/>
          </a:xfrm>
          <a:prstGeom prst="rect">
            <a:avLst/>
          </a:prstGeom>
          <a:noFill/>
          <a:ln w="0">
            <a:noFill/>
          </a:ln>
        </p:spPr>
        <p:txBody>
          <a:bodyPr tIns="91440" bIns="91440" anchor="b">
            <a:noAutofit/>
          </a:bodyPr>
          <a:p>
            <a:pPr indent="0" algn="ctr">
              <a:lnSpc>
                <a:spcPct val="100000"/>
              </a:lnSpc>
              <a:buNone/>
              <a:tabLst>
                <a:tab algn="l" pos="0"/>
              </a:tabLst>
            </a:pPr>
            <a:r>
              <a:rPr b="1" lang="en" sz="5200" spc="-1" strike="noStrike">
                <a:solidFill>
                  <a:schemeClr val="lt1"/>
                </a:solidFill>
                <a:latin typeface="Unbounded SemiBold"/>
                <a:ea typeface="Unbounded SemiBold"/>
              </a:rPr>
              <a:t>Thank you!</a:t>
            </a:r>
            <a:endParaRPr b="0" lang="uk-UA" sz="5200" spc="-1" strike="noStrike">
              <a:solidFill>
                <a:srgbClr val="000000"/>
              </a:solidFill>
              <a:latin typeface="Arial"/>
            </a:endParaRPr>
          </a:p>
        </p:txBody>
      </p:sp>
      <p:sp>
        <p:nvSpPr>
          <p:cNvPr id="2442" name="Google Shape;437;p 2"/>
          <p:cNvSpPr/>
          <p:nvPr/>
        </p:nvSpPr>
        <p:spPr>
          <a:xfrm>
            <a:off x="3799440" y="3918960"/>
            <a:ext cx="1545120" cy="350280"/>
          </a:xfrm>
          <a:custGeom>
            <a:avLst/>
            <a:gdLst>
              <a:gd name="textAreaLeft" fmla="*/ 0 w 1545120"/>
              <a:gd name="textAreaRight" fmla="*/ 1545480 w 1545120"/>
              <a:gd name="textAreaTop" fmla="*/ 0 h 350280"/>
              <a:gd name="textAreaBottom" fmla="*/ 350640 h 350280"/>
            </a:gdLst>
            <a:ahLst/>
            <a:rect l="textAreaLeft" t="textAreaTop" r="textAreaRight" b="textAreaBottom"/>
            <a:pathLst>
              <a:path w="61812" h="14026">
                <a:moveTo>
                  <a:pt x="7040" y="0"/>
                </a:moveTo>
                <a:cubicBezTo>
                  <a:pt x="6987" y="532"/>
                  <a:pt x="6934" y="1036"/>
                  <a:pt x="6907" y="1541"/>
                </a:cubicBezTo>
                <a:cubicBezTo>
                  <a:pt x="6695" y="4410"/>
                  <a:pt x="4410" y="6721"/>
                  <a:pt x="1515" y="6907"/>
                </a:cubicBezTo>
                <a:cubicBezTo>
                  <a:pt x="1010" y="6933"/>
                  <a:pt x="506" y="6986"/>
                  <a:pt x="1" y="7013"/>
                </a:cubicBezTo>
                <a:cubicBezTo>
                  <a:pt x="506" y="7066"/>
                  <a:pt x="1010" y="7119"/>
                  <a:pt x="1515" y="7146"/>
                </a:cubicBezTo>
                <a:cubicBezTo>
                  <a:pt x="4410" y="7332"/>
                  <a:pt x="6695" y="9642"/>
                  <a:pt x="6907" y="12511"/>
                </a:cubicBezTo>
                <a:cubicBezTo>
                  <a:pt x="6934" y="13016"/>
                  <a:pt x="6960" y="13521"/>
                  <a:pt x="7013" y="14025"/>
                </a:cubicBezTo>
                <a:cubicBezTo>
                  <a:pt x="7066" y="13521"/>
                  <a:pt x="7120" y="13016"/>
                  <a:pt x="7146" y="12511"/>
                </a:cubicBezTo>
                <a:cubicBezTo>
                  <a:pt x="7359" y="9642"/>
                  <a:pt x="9643" y="7332"/>
                  <a:pt x="12538" y="7146"/>
                </a:cubicBezTo>
                <a:cubicBezTo>
                  <a:pt x="13043" y="7119"/>
                  <a:pt x="13548" y="7066"/>
                  <a:pt x="14052" y="7013"/>
                </a:cubicBezTo>
                <a:cubicBezTo>
                  <a:pt x="13548" y="6986"/>
                  <a:pt x="13043" y="6933"/>
                  <a:pt x="12538" y="6907"/>
                </a:cubicBezTo>
                <a:cubicBezTo>
                  <a:pt x="9643" y="6694"/>
                  <a:pt x="7359" y="4410"/>
                  <a:pt x="7173" y="1541"/>
                </a:cubicBezTo>
                <a:cubicBezTo>
                  <a:pt x="7120" y="1036"/>
                  <a:pt x="7066" y="532"/>
                  <a:pt x="7040" y="0"/>
                </a:cubicBezTo>
                <a:close/>
                <a:moveTo>
                  <a:pt x="30893" y="0"/>
                </a:moveTo>
                <a:cubicBezTo>
                  <a:pt x="30840" y="532"/>
                  <a:pt x="30813" y="1036"/>
                  <a:pt x="30787" y="1541"/>
                </a:cubicBezTo>
                <a:cubicBezTo>
                  <a:pt x="30574" y="4410"/>
                  <a:pt x="28263" y="6694"/>
                  <a:pt x="25394" y="6880"/>
                </a:cubicBezTo>
                <a:cubicBezTo>
                  <a:pt x="24890" y="6933"/>
                  <a:pt x="24385" y="6986"/>
                  <a:pt x="23880" y="7013"/>
                </a:cubicBezTo>
                <a:cubicBezTo>
                  <a:pt x="24385" y="7066"/>
                  <a:pt x="24890" y="7119"/>
                  <a:pt x="25394" y="7146"/>
                </a:cubicBezTo>
                <a:cubicBezTo>
                  <a:pt x="28290" y="7332"/>
                  <a:pt x="30574" y="9642"/>
                  <a:pt x="30787" y="12511"/>
                </a:cubicBezTo>
                <a:cubicBezTo>
                  <a:pt x="30813" y="13016"/>
                  <a:pt x="30866" y="13521"/>
                  <a:pt x="30893" y="14025"/>
                </a:cubicBezTo>
                <a:cubicBezTo>
                  <a:pt x="30946" y="13521"/>
                  <a:pt x="30999" y="13016"/>
                  <a:pt x="31026" y="12511"/>
                </a:cubicBezTo>
                <a:cubicBezTo>
                  <a:pt x="31238" y="9642"/>
                  <a:pt x="33522" y="7332"/>
                  <a:pt x="36418" y="7146"/>
                </a:cubicBezTo>
                <a:cubicBezTo>
                  <a:pt x="36922" y="7119"/>
                  <a:pt x="37427" y="7066"/>
                  <a:pt x="37932" y="7013"/>
                </a:cubicBezTo>
                <a:cubicBezTo>
                  <a:pt x="37427" y="6960"/>
                  <a:pt x="36922" y="6933"/>
                  <a:pt x="36418" y="6907"/>
                </a:cubicBezTo>
                <a:cubicBezTo>
                  <a:pt x="33522" y="6721"/>
                  <a:pt x="31212" y="4410"/>
                  <a:pt x="31026" y="1541"/>
                </a:cubicBezTo>
                <a:cubicBezTo>
                  <a:pt x="30999" y="1036"/>
                  <a:pt x="30946" y="532"/>
                  <a:pt x="30893" y="0"/>
                </a:cubicBezTo>
                <a:close/>
                <a:moveTo>
                  <a:pt x="54772" y="0"/>
                </a:moveTo>
                <a:cubicBezTo>
                  <a:pt x="54719" y="532"/>
                  <a:pt x="54692" y="1036"/>
                  <a:pt x="54639" y="1541"/>
                </a:cubicBezTo>
                <a:cubicBezTo>
                  <a:pt x="54453" y="4410"/>
                  <a:pt x="52143" y="6694"/>
                  <a:pt x="49274" y="6880"/>
                </a:cubicBezTo>
                <a:cubicBezTo>
                  <a:pt x="48769" y="6933"/>
                  <a:pt x="48264" y="6986"/>
                  <a:pt x="47733" y="7013"/>
                </a:cubicBezTo>
                <a:cubicBezTo>
                  <a:pt x="48264" y="7066"/>
                  <a:pt x="48769" y="7119"/>
                  <a:pt x="49274" y="7146"/>
                </a:cubicBezTo>
                <a:cubicBezTo>
                  <a:pt x="52143" y="7332"/>
                  <a:pt x="54453" y="9642"/>
                  <a:pt x="54639" y="12511"/>
                </a:cubicBezTo>
                <a:cubicBezTo>
                  <a:pt x="54666" y="13016"/>
                  <a:pt x="54719" y="13521"/>
                  <a:pt x="54772" y="14025"/>
                </a:cubicBezTo>
                <a:cubicBezTo>
                  <a:pt x="54825" y="13521"/>
                  <a:pt x="54852" y="13016"/>
                  <a:pt x="54905" y="12511"/>
                </a:cubicBezTo>
                <a:cubicBezTo>
                  <a:pt x="55091" y="9616"/>
                  <a:pt x="57402" y="7332"/>
                  <a:pt x="60297" y="7146"/>
                </a:cubicBezTo>
                <a:cubicBezTo>
                  <a:pt x="60802" y="7119"/>
                  <a:pt x="61306" y="7066"/>
                  <a:pt x="61811" y="7013"/>
                </a:cubicBezTo>
                <a:cubicBezTo>
                  <a:pt x="61280" y="6986"/>
                  <a:pt x="60775" y="6933"/>
                  <a:pt x="60297" y="6907"/>
                </a:cubicBezTo>
                <a:cubicBezTo>
                  <a:pt x="57402" y="6721"/>
                  <a:pt x="55117" y="4410"/>
                  <a:pt x="54905" y="1541"/>
                </a:cubicBezTo>
                <a:cubicBezTo>
                  <a:pt x="54878" y="1036"/>
                  <a:pt x="54825" y="532"/>
                  <a:pt x="54772" y="0"/>
                </a:cubicBezTo>
                <a:close/>
              </a:path>
            </a:pathLst>
          </a:custGeom>
          <a:noFill/>
          <a:ln w="19050">
            <a:solidFill>
              <a:srgbClr val="ffffff"/>
            </a:solidFill>
            <a:round/>
          </a:ln>
        </p:spPr>
        <p:style>
          <a:lnRef idx="0"/>
          <a:fillRef idx="0"/>
          <a:effectRef idx="0"/>
          <a:fontRef idx="minor"/>
        </p:style>
        <p:txBody>
          <a:bodyPr tIns="91440" bIns="91440" anchor="ctr">
            <a:noAutofit/>
          </a:bodyPr>
          <a:p>
            <a:endParaRPr b="0" lang="uk-UA" sz="1400" spc="-1" strike="noStrike">
              <a:solidFill>
                <a:srgbClr val="ffffff"/>
              </a:solidFill>
              <a:latin typeface="Arial"/>
            </a:endParaRPr>
          </a:p>
        </p:txBody>
      </p:sp>
      <p:sp>
        <p:nvSpPr>
          <p:cNvPr id="2443" name="Google Shape;438;p 2"/>
          <p:cNvSpPr/>
          <p:nvPr/>
        </p:nvSpPr>
        <p:spPr>
          <a:xfrm>
            <a:off x="806040" y="672840"/>
            <a:ext cx="550440" cy="564480"/>
          </a:xfrm>
          <a:custGeom>
            <a:avLst/>
            <a:gdLst>
              <a:gd name="textAreaLeft" fmla="*/ 0 w 550440"/>
              <a:gd name="textAreaRight" fmla="*/ 550800 w 550440"/>
              <a:gd name="textAreaTop" fmla="*/ 0 h 564480"/>
              <a:gd name="textAreaBottom" fmla="*/ 564840 h 564480"/>
            </a:gdLst>
            <a:ahLst/>
            <a:rect l="textAreaLeft" t="textAreaTop" r="textAreaRight" b="textAreaBottom"/>
            <a:pathLst>
              <a:path w="43135" h="44235">
                <a:moveTo>
                  <a:pt x="21057" y="1"/>
                </a:moveTo>
                <a:lnTo>
                  <a:pt x="21057" y="394"/>
                </a:lnTo>
                <a:cubicBezTo>
                  <a:pt x="20979" y="12179"/>
                  <a:pt x="11786" y="21921"/>
                  <a:pt x="1" y="22471"/>
                </a:cubicBezTo>
                <a:cubicBezTo>
                  <a:pt x="11629" y="23021"/>
                  <a:pt x="20821" y="32606"/>
                  <a:pt x="21057" y="44234"/>
                </a:cubicBezTo>
                <a:lnTo>
                  <a:pt x="21057" y="43841"/>
                </a:lnTo>
                <a:cubicBezTo>
                  <a:pt x="20979" y="31663"/>
                  <a:pt x="30957" y="21764"/>
                  <a:pt x="43135" y="21764"/>
                </a:cubicBezTo>
                <a:cubicBezTo>
                  <a:pt x="31114" y="21685"/>
                  <a:pt x="21214" y="12022"/>
                  <a:pt x="21057" y="1"/>
                </a:cubicBezTo>
                <a:close/>
              </a:path>
            </a:pathLst>
          </a:custGeom>
          <a:noFill/>
          <a:ln w="19050">
            <a:solidFill>
              <a:srgbClr val="ffffff"/>
            </a:solidFill>
            <a:round/>
          </a:ln>
        </p:spPr>
        <p:style>
          <a:lnRef idx="0"/>
          <a:fillRef idx="0"/>
          <a:effectRef idx="0"/>
          <a:fontRef idx="minor"/>
        </p:style>
        <p:txBody>
          <a:bodyPr tIns="91440" bIns="91440" anchor="ctr">
            <a:noAutofit/>
          </a:bodyPr>
          <a:p>
            <a:endParaRPr b="0" lang="uk-UA" sz="1400" spc="-1" strike="noStrike">
              <a:solidFill>
                <a:srgbClr val="ffffff"/>
              </a:solidFill>
              <a:latin typeface="Arial"/>
            </a:endParaRPr>
          </a:p>
        </p:txBody>
      </p:sp>
      <p:grpSp>
        <p:nvGrpSpPr>
          <p:cNvPr id="2444" name="Google Shape;439;p 2"/>
          <p:cNvGrpSpPr/>
          <p:nvPr/>
        </p:nvGrpSpPr>
        <p:grpSpPr>
          <a:xfrm>
            <a:off x="7335000" y="3639600"/>
            <a:ext cx="1159560" cy="793080"/>
            <a:chOff x="7335000" y="3639600"/>
            <a:chExt cx="1159560" cy="793080"/>
          </a:xfrm>
        </p:grpSpPr>
        <p:cxnSp>
          <p:nvCxnSpPr>
            <p:cNvPr id="2445" name="Google Shape;440;p 2"/>
            <p:cNvCxnSpPr/>
            <p:nvPr/>
          </p:nvCxnSpPr>
          <p:spPr>
            <a:xfrm>
              <a:off x="7335000" y="3755880"/>
              <a:ext cx="1159920" cy="677160"/>
            </a:xfrm>
            <a:prstGeom prst="straightConnector1">
              <a:avLst/>
            </a:prstGeom>
            <a:ln w="38100">
              <a:solidFill>
                <a:srgbClr val="7e4fcf"/>
              </a:solidFill>
              <a:round/>
            </a:ln>
          </p:spPr>
        </p:cxnSp>
        <p:cxnSp>
          <p:nvCxnSpPr>
            <p:cNvPr id="2446" name="Google Shape;441;p 2"/>
            <p:cNvCxnSpPr/>
            <p:nvPr/>
          </p:nvCxnSpPr>
          <p:spPr>
            <a:xfrm>
              <a:off x="7344720" y="3767040"/>
              <a:ext cx="115560" cy="394200"/>
            </a:xfrm>
            <a:prstGeom prst="straightConnector1">
              <a:avLst/>
            </a:prstGeom>
            <a:ln w="38100">
              <a:solidFill>
                <a:srgbClr val="7e4fcf"/>
              </a:solidFill>
              <a:round/>
            </a:ln>
          </p:spPr>
        </p:cxnSp>
        <p:cxnSp>
          <p:nvCxnSpPr>
            <p:cNvPr id="2447" name="Google Shape;442;p 2"/>
            <p:cNvCxnSpPr/>
            <p:nvPr/>
          </p:nvCxnSpPr>
          <p:spPr>
            <a:xfrm flipV="1">
              <a:off x="7350480" y="3639600"/>
              <a:ext cx="417240" cy="118800"/>
            </a:xfrm>
            <a:prstGeom prst="straightConnector1">
              <a:avLst/>
            </a:prstGeom>
            <a:ln w="38100">
              <a:solidFill>
                <a:srgbClr val="7e4fcf"/>
              </a:solidFill>
              <a:round/>
            </a:ln>
          </p:spPr>
        </p:cxnSp>
      </p:grpSp>
      <p:pic>
        <p:nvPicPr>
          <p:cNvPr id="2448" name="Google Shape;443;p 2" descr=""/>
          <p:cNvPicPr/>
          <p:nvPr/>
        </p:nvPicPr>
        <p:blipFill>
          <a:blip r:embed="rId1"/>
          <a:stretch/>
        </p:blipFill>
        <p:spPr>
          <a:xfrm>
            <a:off x="4055040" y="872280"/>
            <a:ext cx="1033560" cy="1033560"/>
          </a:xfrm>
          <a:prstGeom prst="rect">
            <a:avLst/>
          </a:prstGeom>
          <a:ln w="0">
            <a:noFill/>
          </a:ln>
        </p:spPr>
      </p:pic>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98" name="PlaceHolder 1"/>
          <p:cNvSpPr>
            <a:spLocks noGrp="1"/>
          </p:cNvSpPr>
          <p:nvPr>
            <p:ph type="title"/>
          </p:nvPr>
        </p:nvSpPr>
        <p:spPr>
          <a:xfrm>
            <a:off x="720000" y="444960"/>
            <a:ext cx="7703640" cy="572400"/>
          </a:xfrm>
          <a:prstGeom prst="rect">
            <a:avLst/>
          </a:prstGeom>
          <a:noFill/>
          <a:ln w="0">
            <a:noFill/>
          </a:ln>
        </p:spPr>
        <p:txBody>
          <a:bodyPr tIns="91440" bIns="91440" anchor="t">
            <a:noAutofit/>
          </a:bodyPr>
          <a:p>
            <a:pPr indent="0" algn="ctr">
              <a:lnSpc>
                <a:spcPct val="100000"/>
              </a:lnSpc>
              <a:buNone/>
              <a:tabLst>
                <a:tab algn="l" pos="0"/>
              </a:tabLst>
            </a:pPr>
            <a:r>
              <a:rPr b="1" lang="en" sz="2900" spc="-1" strike="noStrike">
                <a:solidFill>
                  <a:schemeClr val="lt1"/>
                </a:solidFill>
                <a:latin typeface="Unbounded"/>
                <a:ea typeface="Unbounded"/>
              </a:rPr>
              <a:t>DIDs undefined details</a:t>
            </a:r>
            <a:endParaRPr b="0" lang="uk-UA" sz="2900" spc="-1" strike="noStrike">
              <a:solidFill>
                <a:srgbClr val="000000"/>
              </a:solidFill>
              <a:latin typeface="Arial"/>
            </a:endParaRPr>
          </a:p>
        </p:txBody>
      </p:sp>
      <p:grpSp>
        <p:nvGrpSpPr>
          <p:cNvPr id="2299" name="Google Shape;459;p37"/>
          <p:cNvGrpSpPr/>
          <p:nvPr/>
        </p:nvGrpSpPr>
        <p:grpSpPr>
          <a:xfrm>
            <a:off x="7660080" y="263880"/>
            <a:ext cx="1224360" cy="684360"/>
            <a:chOff x="7660080" y="263880"/>
            <a:chExt cx="1224360" cy="684360"/>
          </a:xfrm>
        </p:grpSpPr>
        <p:cxnSp>
          <p:nvCxnSpPr>
            <p:cNvPr id="2300" name="Google Shape;460;p37"/>
            <p:cNvCxnSpPr/>
            <p:nvPr/>
          </p:nvCxnSpPr>
          <p:spPr>
            <a:xfrm flipV="1">
              <a:off x="7660080" y="263880"/>
              <a:ext cx="1224720" cy="551160"/>
            </a:xfrm>
            <a:prstGeom prst="straightConnector1">
              <a:avLst/>
            </a:prstGeom>
            <a:ln w="38100">
              <a:solidFill>
                <a:srgbClr val="7e4fcf"/>
              </a:solidFill>
              <a:round/>
            </a:ln>
          </p:spPr>
        </p:cxnSp>
        <p:cxnSp>
          <p:nvCxnSpPr>
            <p:cNvPr id="2301" name="Google Shape;461;p37"/>
            <p:cNvCxnSpPr/>
            <p:nvPr/>
          </p:nvCxnSpPr>
          <p:spPr>
            <a:xfrm>
              <a:off x="7675200" y="813240"/>
              <a:ext cx="387720" cy="135360"/>
            </a:xfrm>
            <a:prstGeom prst="straightConnector1">
              <a:avLst/>
            </a:prstGeom>
            <a:ln w="38100">
              <a:solidFill>
                <a:srgbClr val="7e4fcf"/>
              </a:solidFill>
              <a:round/>
            </a:ln>
          </p:spPr>
        </p:cxnSp>
        <p:cxnSp>
          <p:nvCxnSpPr>
            <p:cNvPr id="2302" name="Google Shape;462;p37"/>
            <p:cNvCxnSpPr/>
            <p:nvPr/>
          </p:nvCxnSpPr>
          <p:spPr>
            <a:xfrm flipV="1">
              <a:off x="7670880" y="395280"/>
              <a:ext cx="145800" cy="408600"/>
            </a:xfrm>
            <a:prstGeom prst="straightConnector1">
              <a:avLst/>
            </a:prstGeom>
            <a:ln w="38100">
              <a:solidFill>
                <a:srgbClr val="7e4fcf"/>
              </a:solidFill>
              <a:round/>
            </a:ln>
          </p:spPr>
        </p:cxnSp>
      </p:grpSp>
      <p:pic>
        <p:nvPicPr>
          <p:cNvPr id="2303" name="Google Shape;463;p37" descr=""/>
          <p:cNvPicPr/>
          <p:nvPr/>
        </p:nvPicPr>
        <p:blipFill>
          <a:blip r:embed="rId1"/>
          <a:stretch/>
        </p:blipFill>
        <p:spPr>
          <a:xfrm>
            <a:off x="169200" y="1153440"/>
            <a:ext cx="8770320" cy="3734280"/>
          </a:xfrm>
          <a:prstGeom prst="rect">
            <a:avLst/>
          </a:prstGeom>
          <a:ln w="0">
            <a:noFill/>
          </a:ln>
        </p:spPr>
      </p:pic>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04" name="PlaceHolder 1"/>
          <p:cNvSpPr>
            <a:spLocks noGrp="1"/>
          </p:cNvSpPr>
          <p:nvPr>
            <p:ph type="title"/>
          </p:nvPr>
        </p:nvSpPr>
        <p:spPr>
          <a:xfrm>
            <a:off x="720000" y="444960"/>
            <a:ext cx="7703640" cy="572400"/>
          </a:xfrm>
          <a:prstGeom prst="rect">
            <a:avLst/>
          </a:prstGeom>
          <a:noFill/>
          <a:ln w="0">
            <a:noFill/>
          </a:ln>
        </p:spPr>
        <p:txBody>
          <a:bodyPr tIns="91440" bIns="91440" anchor="t">
            <a:noAutofit/>
          </a:bodyPr>
          <a:p>
            <a:pPr indent="0" algn="ctr">
              <a:lnSpc>
                <a:spcPct val="100000"/>
              </a:lnSpc>
              <a:buNone/>
              <a:tabLst>
                <a:tab algn="l" pos="0"/>
              </a:tabLst>
            </a:pPr>
            <a:r>
              <a:rPr b="1" lang="en" sz="2900" spc="-1" strike="noStrike">
                <a:solidFill>
                  <a:schemeClr val="lt1"/>
                </a:solidFill>
                <a:latin typeface="Unbounded"/>
                <a:ea typeface="Unbounded"/>
              </a:rPr>
              <a:t>RSEs details loading error</a:t>
            </a:r>
            <a:endParaRPr b="0" lang="uk-UA" sz="2900" spc="-1" strike="noStrike">
              <a:solidFill>
                <a:srgbClr val="000000"/>
              </a:solidFill>
              <a:latin typeface="Arial"/>
            </a:endParaRPr>
          </a:p>
        </p:txBody>
      </p:sp>
      <p:grpSp>
        <p:nvGrpSpPr>
          <p:cNvPr id="2305" name="Google Shape;469;p38"/>
          <p:cNvGrpSpPr/>
          <p:nvPr/>
        </p:nvGrpSpPr>
        <p:grpSpPr>
          <a:xfrm>
            <a:off x="7660080" y="263880"/>
            <a:ext cx="1224360" cy="684360"/>
            <a:chOff x="7660080" y="263880"/>
            <a:chExt cx="1224360" cy="684360"/>
          </a:xfrm>
        </p:grpSpPr>
        <p:cxnSp>
          <p:nvCxnSpPr>
            <p:cNvPr id="2306" name="Google Shape;470;p38"/>
            <p:cNvCxnSpPr/>
            <p:nvPr/>
          </p:nvCxnSpPr>
          <p:spPr>
            <a:xfrm flipV="1">
              <a:off x="7660080" y="263880"/>
              <a:ext cx="1224720" cy="551160"/>
            </a:xfrm>
            <a:prstGeom prst="straightConnector1">
              <a:avLst/>
            </a:prstGeom>
            <a:ln w="38100">
              <a:solidFill>
                <a:srgbClr val="7e4fcf"/>
              </a:solidFill>
              <a:round/>
            </a:ln>
          </p:spPr>
        </p:cxnSp>
        <p:cxnSp>
          <p:nvCxnSpPr>
            <p:cNvPr id="2307" name="Google Shape;471;p38"/>
            <p:cNvCxnSpPr/>
            <p:nvPr/>
          </p:nvCxnSpPr>
          <p:spPr>
            <a:xfrm>
              <a:off x="7675200" y="813240"/>
              <a:ext cx="387720" cy="135360"/>
            </a:xfrm>
            <a:prstGeom prst="straightConnector1">
              <a:avLst/>
            </a:prstGeom>
            <a:ln w="38100">
              <a:solidFill>
                <a:srgbClr val="7e4fcf"/>
              </a:solidFill>
              <a:round/>
            </a:ln>
          </p:spPr>
        </p:cxnSp>
        <p:cxnSp>
          <p:nvCxnSpPr>
            <p:cNvPr id="2308" name="Google Shape;472;p38"/>
            <p:cNvCxnSpPr/>
            <p:nvPr/>
          </p:nvCxnSpPr>
          <p:spPr>
            <a:xfrm flipV="1">
              <a:off x="7670880" y="395280"/>
              <a:ext cx="145800" cy="408600"/>
            </a:xfrm>
            <a:prstGeom prst="straightConnector1">
              <a:avLst/>
            </a:prstGeom>
            <a:ln w="38100">
              <a:solidFill>
                <a:srgbClr val="7e4fcf"/>
              </a:solidFill>
              <a:round/>
            </a:ln>
          </p:spPr>
        </p:cxnSp>
      </p:grpSp>
      <p:pic>
        <p:nvPicPr>
          <p:cNvPr id="2309" name="Google Shape;473;p38" descr=""/>
          <p:cNvPicPr/>
          <p:nvPr/>
        </p:nvPicPr>
        <p:blipFill>
          <a:blip r:embed="rId1"/>
          <a:stretch/>
        </p:blipFill>
        <p:spPr>
          <a:xfrm>
            <a:off x="253800" y="1244160"/>
            <a:ext cx="8622000" cy="3670920"/>
          </a:xfrm>
          <a:prstGeom prst="rect">
            <a:avLst/>
          </a:prstGeom>
          <a:ln w="0">
            <a:noFill/>
          </a:ln>
        </p:spPr>
      </p:pic>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10" name="PlaceHolder 1"/>
          <p:cNvSpPr>
            <a:spLocks noGrp="1"/>
          </p:cNvSpPr>
          <p:nvPr>
            <p:ph type="title"/>
          </p:nvPr>
        </p:nvSpPr>
        <p:spPr>
          <a:xfrm>
            <a:off x="720000" y="444960"/>
            <a:ext cx="7703640" cy="572400"/>
          </a:xfrm>
          <a:prstGeom prst="rect">
            <a:avLst/>
          </a:prstGeom>
          <a:noFill/>
          <a:ln w="0">
            <a:noFill/>
          </a:ln>
        </p:spPr>
        <p:txBody>
          <a:bodyPr tIns="91440" bIns="91440" anchor="t">
            <a:noAutofit/>
          </a:bodyPr>
          <a:p>
            <a:pPr indent="0" algn="ctr">
              <a:lnSpc>
                <a:spcPct val="100000"/>
              </a:lnSpc>
              <a:buNone/>
              <a:tabLst>
                <a:tab algn="l" pos="0"/>
              </a:tabLst>
            </a:pPr>
            <a:r>
              <a:rPr b="1" lang="en" sz="2900" spc="-1" strike="noStrike">
                <a:solidFill>
                  <a:schemeClr val="lt1"/>
                </a:solidFill>
                <a:latin typeface="Unbounded"/>
                <a:ea typeface="Unbounded"/>
              </a:rPr>
              <a:t>Login failing for identities with multiple accounts</a:t>
            </a:r>
            <a:endParaRPr b="0" lang="uk-UA" sz="2900" spc="-1" strike="noStrike">
              <a:solidFill>
                <a:srgbClr val="000000"/>
              </a:solidFill>
              <a:latin typeface="Arial"/>
            </a:endParaRPr>
          </a:p>
        </p:txBody>
      </p:sp>
      <p:grpSp>
        <p:nvGrpSpPr>
          <p:cNvPr id="2311" name="Google Shape;479;p39"/>
          <p:cNvGrpSpPr/>
          <p:nvPr/>
        </p:nvGrpSpPr>
        <p:grpSpPr>
          <a:xfrm>
            <a:off x="7660080" y="263880"/>
            <a:ext cx="1224360" cy="684360"/>
            <a:chOff x="7660080" y="263880"/>
            <a:chExt cx="1224360" cy="684360"/>
          </a:xfrm>
        </p:grpSpPr>
        <p:cxnSp>
          <p:nvCxnSpPr>
            <p:cNvPr id="2312" name="Google Shape;480;p39"/>
            <p:cNvCxnSpPr/>
            <p:nvPr/>
          </p:nvCxnSpPr>
          <p:spPr>
            <a:xfrm flipV="1">
              <a:off x="7660080" y="263880"/>
              <a:ext cx="1224720" cy="551160"/>
            </a:xfrm>
            <a:prstGeom prst="straightConnector1">
              <a:avLst/>
            </a:prstGeom>
            <a:ln w="38100">
              <a:solidFill>
                <a:srgbClr val="7e4fcf"/>
              </a:solidFill>
              <a:round/>
            </a:ln>
          </p:spPr>
        </p:cxnSp>
        <p:cxnSp>
          <p:nvCxnSpPr>
            <p:cNvPr id="2313" name="Google Shape;481;p39"/>
            <p:cNvCxnSpPr/>
            <p:nvPr/>
          </p:nvCxnSpPr>
          <p:spPr>
            <a:xfrm>
              <a:off x="7675200" y="813240"/>
              <a:ext cx="387720" cy="135360"/>
            </a:xfrm>
            <a:prstGeom prst="straightConnector1">
              <a:avLst/>
            </a:prstGeom>
            <a:ln w="38100">
              <a:solidFill>
                <a:srgbClr val="7e4fcf"/>
              </a:solidFill>
              <a:round/>
            </a:ln>
          </p:spPr>
        </p:cxnSp>
        <p:cxnSp>
          <p:nvCxnSpPr>
            <p:cNvPr id="2314" name="Google Shape;482;p39"/>
            <p:cNvCxnSpPr/>
            <p:nvPr/>
          </p:nvCxnSpPr>
          <p:spPr>
            <a:xfrm flipV="1">
              <a:off x="7670880" y="395280"/>
              <a:ext cx="145800" cy="408600"/>
            </a:xfrm>
            <a:prstGeom prst="straightConnector1">
              <a:avLst/>
            </a:prstGeom>
            <a:ln w="38100">
              <a:solidFill>
                <a:srgbClr val="7e4fcf"/>
              </a:solidFill>
              <a:round/>
            </a:ln>
          </p:spPr>
        </p:cxnSp>
      </p:grpSp>
      <p:pic>
        <p:nvPicPr>
          <p:cNvPr id="2315" name="" descr="">
            <a:hlinkClick r:id="" action="ppaction://media"/>
          </p:cNvPr>
          <p:cNvPicPr/>
          <p:nvPr>
            <a:videoFile r:link="rId1"/>
            <p:extLst>
              <p:ext uri="{DAA4B4D4-6D71-4841-9C94-3DE7FCFB9230}">
                <p14:media r:link="rId2"/>
              </p:ext>
            </p:extLst>
          </p:nvPr>
        </p:nvPicPr>
        <p:blipFill>
          <a:blip r:embed="rId3"/>
          <a:stretch>
            <a:fillRect/>
          </a:stretch>
        </p:blipFill>
        <p:spPr>
          <a:xfrm>
            <a:off x="2520000" y="1800000"/>
            <a:ext cx="4140000" cy="3029760"/>
          </a:xfrm>
          <a:prstGeom prst="rect">
            <a:avLst/>
          </a:prstGeom>
          <a:ln w="0">
            <a:noFill/>
          </a:ln>
        </p:spPr>
      </p:pic>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16" name="PlaceHolder 1"/>
          <p:cNvSpPr>
            <a:spLocks noGrp="1"/>
          </p:cNvSpPr>
          <p:nvPr>
            <p:ph type="title"/>
          </p:nvPr>
        </p:nvSpPr>
        <p:spPr>
          <a:xfrm>
            <a:off x="720000" y="444960"/>
            <a:ext cx="7703640" cy="572400"/>
          </a:xfrm>
          <a:prstGeom prst="rect">
            <a:avLst/>
          </a:prstGeom>
          <a:noFill/>
          <a:ln w="0">
            <a:noFill/>
          </a:ln>
        </p:spPr>
        <p:txBody>
          <a:bodyPr tIns="91440" bIns="91440" anchor="t">
            <a:noAutofit/>
          </a:bodyPr>
          <a:p>
            <a:pPr indent="0" algn="ctr">
              <a:lnSpc>
                <a:spcPct val="100000"/>
              </a:lnSpc>
              <a:buNone/>
              <a:tabLst>
                <a:tab algn="l" pos="0"/>
              </a:tabLst>
            </a:pPr>
            <a:r>
              <a:rPr b="1" lang="en" sz="2900" spc="-1" strike="noStrike">
                <a:solidFill>
                  <a:schemeClr val="lt1"/>
                </a:solidFill>
                <a:latin typeface="Unbounded"/>
                <a:ea typeface="Unbounded"/>
              </a:rPr>
              <a:t>Searchbar not functioning</a:t>
            </a:r>
            <a:endParaRPr b="0" lang="uk-UA" sz="2900" spc="-1" strike="noStrike">
              <a:solidFill>
                <a:srgbClr val="000000"/>
              </a:solidFill>
              <a:latin typeface="Arial"/>
            </a:endParaRPr>
          </a:p>
        </p:txBody>
      </p:sp>
      <p:grpSp>
        <p:nvGrpSpPr>
          <p:cNvPr id="2317" name="Google Shape;488;p40"/>
          <p:cNvGrpSpPr/>
          <p:nvPr/>
        </p:nvGrpSpPr>
        <p:grpSpPr>
          <a:xfrm>
            <a:off x="7660080" y="263880"/>
            <a:ext cx="1224360" cy="684360"/>
            <a:chOff x="7660080" y="263880"/>
            <a:chExt cx="1224360" cy="684360"/>
          </a:xfrm>
        </p:grpSpPr>
        <p:cxnSp>
          <p:nvCxnSpPr>
            <p:cNvPr id="2318" name="Google Shape;489;p40"/>
            <p:cNvCxnSpPr/>
            <p:nvPr/>
          </p:nvCxnSpPr>
          <p:spPr>
            <a:xfrm flipV="1">
              <a:off x="7660080" y="263880"/>
              <a:ext cx="1224720" cy="551160"/>
            </a:xfrm>
            <a:prstGeom prst="straightConnector1">
              <a:avLst/>
            </a:prstGeom>
            <a:ln w="38100">
              <a:solidFill>
                <a:srgbClr val="7e4fcf"/>
              </a:solidFill>
              <a:round/>
            </a:ln>
          </p:spPr>
        </p:cxnSp>
        <p:cxnSp>
          <p:nvCxnSpPr>
            <p:cNvPr id="2319" name="Google Shape;490;p40"/>
            <p:cNvCxnSpPr/>
            <p:nvPr/>
          </p:nvCxnSpPr>
          <p:spPr>
            <a:xfrm>
              <a:off x="7675200" y="813240"/>
              <a:ext cx="387720" cy="135360"/>
            </a:xfrm>
            <a:prstGeom prst="straightConnector1">
              <a:avLst/>
            </a:prstGeom>
            <a:ln w="38100">
              <a:solidFill>
                <a:srgbClr val="7e4fcf"/>
              </a:solidFill>
              <a:round/>
            </a:ln>
          </p:spPr>
        </p:cxnSp>
        <p:cxnSp>
          <p:nvCxnSpPr>
            <p:cNvPr id="2320" name="Google Shape;491;p40"/>
            <p:cNvCxnSpPr/>
            <p:nvPr/>
          </p:nvCxnSpPr>
          <p:spPr>
            <a:xfrm flipV="1">
              <a:off x="7670880" y="395280"/>
              <a:ext cx="145800" cy="408600"/>
            </a:xfrm>
            <a:prstGeom prst="straightConnector1">
              <a:avLst/>
            </a:prstGeom>
            <a:ln w="38100">
              <a:solidFill>
                <a:srgbClr val="7e4fcf"/>
              </a:solidFill>
              <a:round/>
            </a:ln>
          </p:spPr>
        </p:cxnSp>
      </p:grpSp>
      <p:pic>
        <p:nvPicPr>
          <p:cNvPr id="2321" name="" descr="">
            <a:hlinkClick r:id="" action="ppaction://media"/>
          </p:cNvPr>
          <p:cNvPicPr/>
          <p:nvPr>
            <a:videoFile r:link="rId1"/>
            <p:extLst>
              <p:ext uri="{DAA4B4D4-6D71-4841-9C94-3DE7FCFB9230}">
                <p14:media r:link="rId2"/>
              </p:ext>
            </p:extLst>
          </p:nvPr>
        </p:nvPicPr>
        <p:blipFill>
          <a:blip r:embed="rId3"/>
          <a:stretch>
            <a:fillRect/>
          </a:stretch>
        </p:blipFill>
        <p:spPr>
          <a:xfrm>
            <a:off x="540000" y="1244520"/>
            <a:ext cx="8100000" cy="3615480"/>
          </a:xfrm>
          <a:prstGeom prst="rect">
            <a:avLst/>
          </a:prstGeom>
          <a:ln w="0">
            <a:noFill/>
          </a:ln>
        </p:spPr>
      </p:pic>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22" name="PlaceHolder 1"/>
          <p:cNvSpPr>
            <a:spLocks noGrp="1"/>
          </p:cNvSpPr>
          <p:nvPr>
            <p:ph type="title"/>
          </p:nvPr>
        </p:nvSpPr>
        <p:spPr>
          <a:xfrm>
            <a:off x="720000" y="242280"/>
            <a:ext cx="7703640" cy="572400"/>
          </a:xfrm>
          <a:prstGeom prst="rect">
            <a:avLst/>
          </a:prstGeom>
          <a:noFill/>
          <a:ln w="0">
            <a:noFill/>
          </a:ln>
        </p:spPr>
        <p:txBody>
          <a:bodyPr tIns="91440" bIns="91440" anchor="t">
            <a:noAutofit/>
          </a:bodyPr>
          <a:p>
            <a:pPr indent="0" algn="ctr">
              <a:lnSpc>
                <a:spcPct val="100000"/>
              </a:lnSpc>
              <a:buNone/>
              <a:tabLst>
                <a:tab algn="l" pos="0"/>
              </a:tabLst>
            </a:pPr>
            <a:r>
              <a:rPr b="1" lang="en" sz="2900" spc="-1" strike="noStrike">
                <a:solidFill>
                  <a:schemeClr val="lt1"/>
                </a:solidFill>
                <a:latin typeface="Unbounded"/>
                <a:ea typeface="Unbounded"/>
              </a:rPr>
              <a:t>Streaming constraints</a:t>
            </a:r>
            <a:endParaRPr b="0" lang="uk-UA" sz="2900" spc="-1" strike="noStrike">
              <a:solidFill>
                <a:srgbClr val="000000"/>
              </a:solidFill>
              <a:latin typeface="Arial"/>
            </a:endParaRPr>
          </a:p>
        </p:txBody>
      </p:sp>
      <p:grpSp>
        <p:nvGrpSpPr>
          <p:cNvPr id="2323" name="Google Shape;488;p 2"/>
          <p:cNvGrpSpPr/>
          <p:nvPr/>
        </p:nvGrpSpPr>
        <p:grpSpPr>
          <a:xfrm>
            <a:off x="7660080" y="263880"/>
            <a:ext cx="1224360" cy="684360"/>
            <a:chOff x="7660080" y="263880"/>
            <a:chExt cx="1224360" cy="684360"/>
          </a:xfrm>
        </p:grpSpPr>
        <p:cxnSp>
          <p:nvCxnSpPr>
            <p:cNvPr id="2324" name="Google Shape;489;p 2"/>
            <p:cNvCxnSpPr/>
            <p:nvPr/>
          </p:nvCxnSpPr>
          <p:spPr>
            <a:xfrm flipV="1">
              <a:off x="7660080" y="263880"/>
              <a:ext cx="1224720" cy="551160"/>
            </a:xfrm>
            <a:prstGeom prst="straightConnector1">
              <a:avLst/>
            </a:prstGeom>
            <a:ln w="38100">
              <a:solidFill>
                <a:srgbClr val="7e4fcf"/>
              </a:solidFill>
              <a:round/>
            </a:ln>
          </p:spPr>
        </p:cxnSp>
        <p:cxnSp>
          <p:nvCxnSpPr>
            <p:cNvPr id="2325" name="Google Shape;490;p 2"/>
            <p:cNvCxnSpPr/>
            <p:nvPr/>
          </p:nvCxnSpPr>
          <p:spPr>
            <a:xfrm>
              <a:off x="7675200" y="813240"/>
              <a:ext cx="387720" cy="135360"/>
            </a:xfrm>
            <a:prstGeom prst="straightConnector1">
              <a:avLst/>
            </a:prstGeom>
            <a:ln w="38100">
              <a:solidFill>
                <a:srgbClr val="7e4fcf"/>
              </a:solidFill>
              <a:round/>
            </a:ln>
          </p:spPr>
        </p:cxnSp>
        <p:cxnSp>
          <p:nvCxnSpPr>
            <p:cNvPr id="2326" name="Google Shape;491;p 2"/>
            <p:cNvCxnSpPr/>
            <p:nvPr/>
          </p:nvCxnSpPr>
          <p:spPr>
            <a:xfrm flipV="1">
              <a:off x="7670880" y="395280"/>
              <a:ext cx="145800" cy="408600"/>
            </a:xfrm>
            <a:prstGeom prst="straightConnector1">
              <a:avLst/>
            </a:prstGeom>
            <a:ln w="38100">
              <a:solidFill>
                <a:srgbClr val="7e4fcf"/>
              </a:solidFill>
              <a:round/>
            </a:ln>
          </p:spPr>
        </p:cxnSp>
      </p:grpSp>
      <p:pic>
        <p:nvPicPr>
          <p:cNvPr id="2327" name="" descr="">
            <a:hlinkClick r:id="" action="ppaction://media"/>
          </p:cNvPr>
          <p:cNvPicPr/>
          <p:nvPr>
            <a:videoFile r:link="rId1"/>
            <p:extLst>
              <p:ext uri="{DAA4B4D4-6D71-4841-9C94-3DE7FCFB9230}">
                <p14:media r:link="rId2"/>
              </p:ext>
            </p:extLst>
          </p:nvPr>
        </p:nvPicPr>
        <p:blipFill>
          <a:blip r:embed="rId3"/>
          <a:stretch>
            <a:fillRect/>
          </a:stretch>
        </p:blipFill>
        <p:spPr>
          <a:xfrm>
            <a:off x="219240" y="814680"/>
            <a:ext cx="8780760" cy="4045320"/>
          </a:xfrm>
          <a:prstGeom prst="rect">
            <a:avLst/>
          </a:prstGeom>
          <a:ln w="0">
            <a:noFill/>
          </a:ln>
        </p:spPr>
      </p:pic>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28" name="PlaceHolder 1"/>
          <p:cNvSpPr>
            <a:spLocks noGrp="1"/>
          </p:cNvSpPr>
          <p:nvPr>
            <p:ph type="title"/>
          </p:nvPr>
        </p:nvSpPr>
        <p:spPr>
          <a:xfrm>
            <a:off x="720000" y="242280"/>
            <a:ext cx="7703640" cy="572400"/>
          </a:xfrm>
          <a:prstGeom prst="rect">
            <a:avLst/>
          </a:prstGeom>
          <a:noFill/>
          <a:ln w="0">
            <a:noFill/>
          </a:ln>
        </p:spPr>
        <p:txBody>
          <a:bodyPr tIns="91440" bIns="91440" anchor="t">
            <a:noAutofit/>
          </a:bodyPr>
          <a:p>
            <a:pPr indent="0" algn="ctr">
              <a:lnSpc>
                <a:spcPct val="100000"/>
              </a:lnSpc>
              <a:buNone/>
              <a:tabLst>
                <a:tab algn="l" pos="0"/>
              </a:tabLst>
            </a:pPr>
            <a:r>
              <a:rPr b="1" lang="en" sz="2900" spc="-1" strike="noStrike">
                <a:solidFill>
                  <a:schemeClr val="lt1"/>
                </a:solidFill>
                <a:latin typeface="Unbounded"/>
                <a:ea typeface="Unbounded"/>
              </a:rPr>
              <a:t>Responsiveness issues</a:t>
            </a:r>
            <a:endParaRPr b="0" lang="uk-UA" sz="2900" spc="-1" strike="noStrike">
              <a:solidFill>
                <a:srgbClr val="000000"/>
              </a:solidFill>
              <a:latin typeface="Arial"/>
            </a:endParaRPr>
          </a:p>
        </p:txBody>
      </p:sp>
      <p:grpSp>
        <p:nvGrpSpPr>
          <p:cNvPr id="2329" name="Google Shape;488;p 3"/>
          <p:cNvGrpSpPr/>
          <p:nvPr/>
        </p:nvGrpSpPr>
        <p:grpSpPr>
          <a:xfrm>
            <a:off x="7660080" y="263880"/>
            <a:ext cx="1224360" cy="684360"/>
            <a:chOff x="7660080" y="263880"/>
            <a:chExt cx="1224360" cy="684360"/>
          </a:xfrm>
        </p:grpSpPr>
        <p:cxnSp>
          <p:nvCxnSpPr>
            <p:cNvPr id="2330" name="Google Shape;489;p 3"/>
            <p:cNvCxnSpPr/>
            <p:nvPr/>
          </p:nvCxnSpPr>
          <p:spPr>
            <a:xfrm flipV="1">
              <a:off x="7660080" y="263880"/>
              <a:ext cx="1224720" cy="551160"/>
            </a:xfrm>
            <a:prstGeom prst="straightConnector1">
              <a:avLst/>
            </a:prstGeom>
            <a:ln w="38100">
              <a:solidFill>
                <a:srgbClr val="7e4fcf"/>
              </a:solidFill>
              <a:round/>
            </a:ln>
          </p:spPr>
        </p:cxnSp>
        <p:cxnSp>
          <p:nvCxnSpPr>
            <p:cNvPr id="2331" name="Google Shape;490;p 3"/>
            <p:cNvCxnSpPr/>
            <p:nvPr/>
          </p:nvCxnSpPr>
          <p:spPr>
            <a:xfrm>
              <a:off x="7675200" y="813240"/>
              <a:ext cx="387720" cy="135360"/>
            </a:xfrm>
            <a:prstGeom prst="straightConnector1">
              <a:avLst/>
            </a:prstGeom>
            <a:ln w="38100">
              <a:solidFill>
                <a:srgbClr val="7e4fcf"/>
              </a:solidFill>
              <a:round/>
            </a:ln>
          </p:spPr>
        </p:cxnSp>
        <p:cxnSp>
          <p:nvCxnSpPr>
            <p:cNvPr id="2332" name="Google Shape;491;p 3"/>
            <p:cNvCxnSpPr/>
            <p:nvPr/>
          </p:nvCxnSpPr>
          <p:spPr>
            <a:xfrm flipV="1">
              <a:off x="7670880" y="395280"/>
              <a:ext cx="145800" cy="408600"/>
            </a:xfrm>
            <a:prstGeom prst="straightConnector1">
              <a:avLst/>
            </a:prstGeom>
            <a:ln w="38100">
              <a:solidFill>
                <a:srgbClr val="7e4fcf"/>
              </a:solidFill>
              <a:round/>
            </a:ln>
          </p:spPr>
        </p:cxnSp>
      </p:grpSp>
      <p:pic>
        <p:nvPicPr>
          <p:cNvPr id="2333" name="" descr=""/>
          <p:cNvPicPr/>
          <p:nvPr/>
        </p:nvPicPr>
        <p:blipFill>
          <a:blip r:embed="rId1"/>
          <a:stretch/>
        </p:blipFill>
        <p:spPr>
          <a:xfrm>
            <a:off x="1260000" y="963000"/>
            <a:ext cx="4000680" cy="3897000"/>
          </a:xfrm>
          <a:prstGeom prst="rect">
            <a:avLst/>
          </a:prstGeom>
          <a:ln w="0">
            <a:noFill/>
          </a:ln>
        </p:spPr>
      </p:pic>
      <p:pic>
        <p:nvPicPr>
          <p:cNvPr id="2334" name="" descr=""/>
          <p:cNvPicPr/>
          <p:nvPr/>
        </p:nvPicPr>
        <p:blipFill>
          <a:blip r:embed="rId2"/>
          <a:stretch/>
        </p:blipFill>
        <p:spPr>
          <a:xfrm>
            <a:off x="5519880" y="948240"/>
            <a:ext cx="2400120" cy="3911760"/>
          </a:xfrm>
          <a:prstGeom prst="rect">
            <a:avLst/>
          </a:prstGeom>
          <a:ln w="0">
            <a:noFill/>
          </a:ln>
        </p:spPr>
      </p:pic>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35" name="PlaceHolder 1"/>
          <p:cNvSpPr>
            <a:spLocks noGrp="1"/>
          </p:cNvSpPr>
          <p:nvPr>
            <p:ph type="title"/>
          </p:nvPr>
        </p:nvSpPr>
        <p:spPr>
          <a:xfrm>
            <a:off x="2567160" y="2357640"/>
            <a:ext cx="4009320" cy="1382400"/>
          </a:xfrm>
          <a:prstGeom prst="rect">
            <a:avLst/>
          </a:prstGeom>
          <a:noFill/>
          <a:ln w="0">
            <a:noFill/>
          </a:ln>
        </p:spPr>
        <p:txBody>
          <a:bodyPr tIns="91440" bIns="91440" anchor="b">
            <a:noAutofit/>
          </a:bodyPr>
          <a:p>
            <a:pPr indent="0" algn="ctr">
              <a:lnSpc>
                <a:spcPct val="100000"/>
              </a:lnSpc>
              <a:buNone/>
              <a:tabLst>
                <a:tab algn="l" pos="0"/>
              </a:tabLst>
            </a:pPr>
            <a:r>
              <a:rPr b="1" lang="en" sz="4000" spc="-1" strike="noStrike">
                <a:solidFill>
                  <a:schemeClr val="lt1"/>
                </a:solidFill>
                <a:latin typeface="Unbounded"/>
                <a:ea typeface="Unbounded"/>
              </a:rPr>
              <a:t>My contribution</a:t>
            </a:r>
            <a:endParaRPr b="0" lang="uk-UA" sz="4000" spc="-1" strike="noStrike">
              <a:solidFill>
                <a:srgbClr val="000000"/>
              </a:solidFill>
              <a:latin typeface="Arial"/>
            </a:endParaRPr>
          </a:p>
        </p:txBody>
      </p:sp>
      <p:sp>
        <p:nvSpPr>
          <p:cNvPr id="2336" name="PlaceHolder 2"/>
          <p:cNvSpPr>
            <a:spLocks noGrp="1"/>
          </p:cNvSpPr>
          <p:nvPr>
            <p:ph type="title"/>
          </p:nvPr>
        </p:nvSpPr>
        <p:spPr>
          <a:xfrm>
            <a:off x="3734280" y="776160"/>
            <a:ext cx="1674720" cy="1382400"/>
          </a:xfrm>
          <a:prstGeom prst="rect">
            <a:avLst/>
          </a:prstGeom>
          <a:noFill/>
          <a:ln w="19080">
            <a:solidFill>
              <a:srgbClr val="ffffff"/>
            </a:solidFill>
            <a:round/>
          </a:ln>
        </p:spPr>
        <p:txBody>
          <a:bodyPr tIns="91440" bIns="91440" anchor="ctr">
            <a:noAutofit/>
          </a:bodyPr>
          <a:p>
            <a:pPr indent="0" algn="ctr">
              <a:lnSpc>
                <a:spcPct val="100000"/>
              </a:lnSpc>
              <a:buNone/>
              <a:tabLst>
                <a:tab algn="l" pos="0"/>
              </a:tabLst>
            </a:pPr>
            <a:r>
              <a:rPr b="1" lang="en" sz="6000" spc="-1" strike="noStrike">
                <a:solidFill>
                  <a:schemeClr val="lt1"/>
                </a:solidFill>
                <a:latin typeface="Unbounded"/>
                <a:ea typeface="Unbounded"/>
              </a:rPr>
              <a:t>02</a:t>
            </a:r>
            <a:endParaRPr b="0" lang="uk-UA" sz="6000" spc="-1" strike="noStrike">
              <a:solidFill>
                <a:srgbClr val="000000"/>
              </a:solidFill>
              <a:latin typeface="Arial"/>
            </a:endParaRPr>
          </a:p>
        </p:txBody>
      </p:sp>
      <p:grpSp>
        <p:nvGrpSpPr>
          <p:cNvPr id="2337" name="Google Shape;450;p 2"/>
          <p:cNvGrpSpPr/>
          <p:nvPr/>
        </p:nvGrpSpPr>
        <p:grpSpPr>
          <a:xfrm>
            <a:off x="663840" y="3523320"/>
            <a:ext cx="871560" cy="1042920"/>
            <a:chOff x="663840" y="3523320"/>
            <a:chExt cx="871560" cy="1042920"/>
          </a:xfrm>
        </p:grpSpPr>
        <p:cxnSp>
          <p:nvCxnSpPr>
            <p:cNvPr id="2338" name="Google Shape;451;p 2"/>
            <p:cNvCxnSpPr/>
            <p:nvPr/>
          </p:nvCxnSpPr>
          <p:spPr>
            <a:xfrm flipH="1">
              <a:off x="663840" y="3523320"/>
              <a:ext cx="845640" cy="1043280"/>
            </a:xfrm>
            <a:prstGeom prst="straightConnector1">
              <a:avLst/>
            </a:prstGeom>
            <a:ln w="38100">
              <a:solidFill>
                <a:srgbClr val="7e4fcf"/>
              </a:solidFill>
              <a:round/>
            </a:ln>
          </p:spPr>
        </p:cxnSp>
        <p:cxnSp>
          <p:nvCxnSpPr>
            <p:cNvPr id="2339" name="Google Shape;452;p 2"/>
            <p:cNvCxnSpPr/>
            <p:nvPr/>
          </p:nvCxnSpPr>
          <p:spPr>
            <a:xfrm>
              <a:off x="1504080" y="3537360"/>
              <a:ext cx="31680" cy="409680"/>
            </a:xfrm>
            <a:prstGeom prst="straightConnector1">
              <a:avLst/>
            </a:prstGeom>
            <a:ln w="38100">
              <a:solidFill>
                <a:srgbClr val="7e4fcf"/>
              </a:solidFill>
              <a:round/>
            </a:ln>
          </p:spPr>
        </p:cxnSp>
        <p:cxnSp>
          <p:nvCxnSpPr>
            <p:cNvPr id="2340" name="Google Shape;453;p 2"/>
            <p:cNvCxnSpPr/>
            <p:nvPr/>
          </p:nvCxnSpPr>
          <p:spPr>
            <a:xfrm flipH="1">
              <a:off x="1063800" y="3530880"/>
              <a:ext cx="432360" cy="36720"/>
            </a:xfrm>
            <a:prstGeom prst="straightConnector1">
              <a:avLst/>
            </a:prstGeom>
            <a:ln w="38100">
              <a:solidFill>
                <a:srgbClr val="7e4fcf"/>
              </a:solidFill>
              <a:round/>
            </a:ln>
          </p:spPr>
        </p:cxnSp>
      </p:gr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My Presentation Template">
  <a:themeElements>
    <a:clrScheme name="Simple Light">
      <a:dk1>
        <a:srgbClr val="1a1a1a"/>
      </a:dk1>
      <a:lt1>
        <a:srgbClr val="ffffff"/>
      </a:lt1>
      <a:dk2>
        <a:srgbClr val="2c1dce"/>
      </a:dk2>
      <a:lt2>
        <a:srgbClr val="7e4fcf"/>
      </a:lt2>
      <a:accent1>
        <a:srgbClr val="00bfff"/>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0.xml><?xml version="1.0" encoding="utf-8"?>
<a:theme xmlns:a="http://schemas.openxmlformats.org/drawingml/2006/main" name="My Presentation Template">
  <a:themeElements>
    <a:clrScheme name="Simple Light">
      <a:dk1>
        <a:srgbClr val="1a1a1a"/>
      </a:dk1>
      <a:lt1>
        <a:srgbClr val="ffffff"/>
      </a:lt1>
      <a:dk2>
        <a:srgbClr val="2c1dce"/>
      </a:dk2>
      <a:lt2>
        <a:srgbClr val="7e4fcf"/>
      </a:lt2>
      <a:accent1>
        <a:srgbClr val="00bfff"/>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1.xml><?xml version="1.0" encoding="utf-8"?>
<a:theme xmlns:a="http://schemas.openxmlformats.org/drawingml/2006/main" name="My Presentation Template">
  <a:themeElements>
    <a:clrScheme name="Simple Light">
      <a:dk1>
        <a:srgbClr val="1a1a1a"/>
      </a:dk1>
      <a:lt1>
        <a:srgbClr val="ffffff"/>
      </a:lt1>
      <a:dk2>
        <a:srgbClr val="2c1dce"/>
      </a:dk2>
      <a:lt2>
        <a:srgbClr val="7e4fcf"/>
      </a:lt2>
      <a:accent1>
        <a:srgbClr val="00bfff"/>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2.xml><?xml version="1.0" encoding="utf-8"?>
<a:theme xmlns:a="http://schemas.openxmlformats.org/drawingml/2006/main" name="My Presentation Template">
  <a:themeElements>
    <a:clrScheme name="Simple Light">
      <a:dk1>
        <a:srgbClr val="1a1a1a"/>
      </a:dk1>
      <a:lt1>
        <a:srgbClr val="ffffff"/>
      </a:lt1>
      <a:dk2>
        <a:srgbClr val="2c1dce"/>
      </a:dk2>
      <a:lt2>
        <a:srgbClr val="7e4fcf"/>
      </a:lt2>
      <a:accent1>
        <a:srgbClr val="00bfff"/>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3.xml><?xml version="1.0" encoding="utf-8"?>
<a:theme xmlns:a="http://schemas.openxmlformats.org/drawingml/2006/main" name="My Presentation Template">
  <a:themeElements>
    <a:clrScheme name="Simple Light">
      <a:dk1>
        <a:srgbClr val="1a1a1a"/>
      </a:dk1>
      <a:lt1>
        <a:srgbClr val="ffffff"/>
      </a:lt1>
      <a:dk2>
        <a:srgbClr val="2c1dce"/>
      </a:dk2>
      <a:lt2>
        <a:srgbClr val="7e4fcf"/>
      </a:lt2>
      <a:accent1>
        <a:srgbClr val="00bfff"/>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4.xml><?xml version="1.0" encoding="utf-8"?>
<a:theme xmlns:a="http://schemas.openxmlformats.org/drawingml/2006/main" name="My Presentation Template">
  <a:themeElements>
    <a:clrScheme name="Simple Light">
      <a:dk1>
        <a:srgbClr val="1a1a1a"/>
      </a:dk1>
      <a:lt1>
        <a:srgbClr val="ffffff"/>
      </a:lt1>
      <a:dk2>
        <a:srgbClr val="2c1dce"/>
      </a:dk2>
      <a:lt2>
        <a:srgbClr val="7e4fcf"/>
      </a:lt2>
      <a:accent1>
        <a:srgbClr val="00bfff"/>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5.xml><?xml version="1.0" encoding="utf-8"?>
<a:theme xmlns:a="http://schemas.openxmlformats.org/drawingml/2006/main" name="My Presentation Template">
  <a:themeElements>
    <a:clrScheme name="Simple Light">
      <a:dk1>
        <a:srgbClr val="1a1a1a"/>
      </a:dk1>
      <a:lt1>
        <a:srgbClr val="ffffff"/>
      </a:lt1>
      <a:dk2>
        <a:srgbClr val="2c1dce"/>
      </a:dk2>
      <a:lt2>
        <a:srgbClr val="7e4fcf"/>
      </a:lt2>
      <a:accent1>
        <a:srgbClr val="00bfff"/>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6.xml><?xml version="1.0" encoding="utf-8"?>
<a:theme xmlns:a="http://schemas.openxmlformats.org/drawingml/2006/main" name="My Presentation Template">
  <a:themeElements>
    <a:clrScheme name="Simple Light">
      <a:dk1>
        <a:srgbClr val="1a1a1a"/>
      </a:dk1>
      <a:lt1>
        <a:srgbClr val="ffffff"/>
      </a:lt1>
      <a:dk2>
        <a:srgbClr val="2c1dce"/>
      </a:dk2>
      <a:lt2>
        <a:srgbClr val="7e4fcf"/>
      </a:lt2>
      <a:accent1>
        <a:srgbClr val="00bfff"/>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7.xml><?xml version="1.0" encoding="utf-8"?>
<a:theme xmlns:a="http://schemas.openxmlformats.org/drawingml/2006/main" name="My Presentation Template">
  <a:themeElements>
    <a:clrScheme name="Simple Light">
      <a:dk1>
        <a:srgbClr val="1a1a1a"/>
      </a:dk1>
      <a:lt1>
        <a:srgbClr val="ffffff"/>
      </a:lt1>
      <a:dk2>
        <a:srgbClr val="2c1dce"/>
      </a:dk2>
      <a:lt2>
        <a:srgbClr val="7e4fcf"/>
      </a:lt2>
      <a:accent1>
        <a:srgbClr val="00bfff"/>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8.xml><?xml version="1.0" encoding="utf-8"?>
<a:theme xmlns:a="http://schemas.openxmlformats.org/drawingml/2006/main" name="My Presentation Template">
  <a:themeElements>
    <a:clrScheme name="Simple Light">
      <a:dk1>
        <a:srgbClr val="1a1a1a"/>
      </a:dk1>
      <a:lt1>
        <a:srgbClr val="ffffff"/>
      </a:lt1>
      <a:dk2>
        <a:srgbClr val="2c1dce"/>
      </a:dk2>
      <a:lt2>
        <a:srgbClr val="7e4fcf"/>
      </a:lt2>
      <a:accent1>
        <a:srgbClr val="00bfff"/>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9.xml><?xml version="1.0" encoding="utf-8"?>
<a:theme xmlns:a="http://schemas.openxmlformats.org/drawingml/2006/main" name="My Presentation Template">
  <a:themeElements>
    <a:clrScheme name="Simple Light">
      <a:dk1>
        <a:srgbClr val="1a1a1a"/>
      </a:dk1>
      <a:lt1>
        <a:srgbClr val="ffffff"/>
      </a:lt1>
      <a:dk2>
        <a:srgbClr val="2c1dce"/>
      </a:dk2>
      <a:lt2>
        <a:srgbClr val="7e4fcf"/>
      </a:lt2>
      <a:accent1>
        <a:srgbClr val="00bfff"/>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My Presentation Template">
  <a:themeElements>
    <a:clrScheme name="Simple Light">
      <a:dk1>
        <a:srgbClr val="1a1a1a"/>
      </a:dk1>
      <a:lt1>
        <a:srgbClr val="ffffff"/>
      </a:lt1>
      <a:dk2>
        <a:srgbClr val="2c1dce"/>
      </a:dk2>
      <a:lt2>
        <a:srgbClr val="7e4fcf"/>
      </a:lt2>
      <a:accent1>
        <a:srgbClr val="00bfff"/>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0.xml><?xml version="1.0" encoding="utf-8"?>
<a:theme xmlns:a="http://schemas.openxmlformats.org/drawingml/2006/main" name="My Presentation Template">
  <a:themeElements>
    <a:clrScheme name="Simple Light">
      <a:dk1>
        <a:srgbClr val="1a1a1a"/>
      </a:dk1>
      <a:lt1>
        <a:srgbClr val="ffffff"/>
      </a:lt1>
      <a:dk2>
        <a:srgbClr val="2c1dce"/>
      </a:dk2>
      <a:lt2>
        <a:srgbClr val="7e4fcf"/>
      </a:lt2>
      <a:accent1>
        <a:srgbClr val="00bfff"/>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1.xml><?xml version="1.0" encoding="utf-8"?>
<a:theme xmlns:a="http://schemas.openxmlformats.org/drawingml/2006/main" name="My Presentation Template">
  <a:themeElements>
    <a:clrScheme name="Simple Light">
      <a:dk1>
        <a:srgbClr val="1a1a1a"/>
      </a:dk1>
      <a:lt1>
        <a:srgbClr val="ffffff"/>
      </a:lt1>
      <a:dk2>
        <a:srgbClr val="2c1dce"/>
      </a:dk2>
      <a:lt2>
        <a:srgbClr val="7e4fcf"/>
      </a:lt2>
      <a:accent1>
        <a:srgbClr val="00bfff"/>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2.xml><?xml version="1.0" encoding="utf-8"?>
<a:theme xmlns:a="http://schemas.openxmlformats.org/drawingml/2006/main" name="My Presentation Template">
  <a:themeElements>
    <a:clrScheme name="Simple Light">
      <a:dk1>
        <a:srgbClr val="1a1a1a"/>
      </a:dk1>
      <a:lt1>
        <a:srgbClr val="ffffff"/>
      </a:lt1>
      <a:dk2>
        <a:srgbClr val="2c1dce"/>
      </a:dk2>
      <a:lt2>
        <a:srgbClr val="7e4fcf"/>
      </a:lt2>
      <a:accent1>
        <a:srgbClr val="00bfff"/>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3.xml><?xml version="1.0" encoding="utf-8"?>
<a:theme xmlns:a="http://schemas.openxmlformats.org/drawingml/2006/main" name="My Presentation Template">
  <a:themeElements>
    <a:clrScheme name="Simple Light">
      <a:dk1>
        <a:srgbClr val="1a1a1a"/>
      </a:dk1>
      <a:lt1>
        <a:srgbClr val="ffffff"/>
      </a:lt1>
      <a:dk2>
        <a:srgbClr val="2c1dce"/>
      </a:dk2>
      <a:lt2>
        <a:srgbClr val="7e4fcf"/>
      </a:lt2>
      <a:accent1>
        <a:srgbClr val="00bfff"/>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4.xml><?xml version="1.0" encoding="utf-8"?>
<a:theme xmlns:a="http://schemas.openxmlformats.org/drawingml/2006/main" name="My Presentation Template">
  <a:themeElements>
    <a:clrScheme name="Simple Light">
      <a:dk1>
        <a:srgbClr val="1a1a1a"/>
      </a:dk1>
      <a:lt1>
        <a:srgbClr val="ffffff"/>
      </a:lt1>
      <a:dk2>
        <a:srgbClr val="2c1dce"/>
      </a:dk2>
      <a:lt2>
        <a:srgbClr val="7e4fcf"/>
      </a:lt2>
      <a:accent1>
        <a:srgbClr val="00bfff"/>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5.xml><?xml version="1.0" encoding="utf-8"?>
<a:theme xmlns:a="http://schemas.openxmlformats.org/drawingml/2006/main" name="My Presentation Template">
  <a:themeElements>
    <a:clrScheme name="Simple Light">
      <a:dk1>
        <a:srgbClr val="1a1a1a"/>
      </a:dk1>
      <a:lt1>
        <a:srgbClr val="ffffff"/>
      </a:lt1>
      <a:dk2>
        <a:srgbClr val="2c1dce"/>
      </a:dk2>
      <a:lt2>
        <a:srgbClr val="7e4fcf"/>
      </a:lt2>
      <a:accent1>
        <a:srgbClr val="00bfff"/>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6.xml><?xml version="1.0" encoding="utf-8"?>
<a:theme xmlns:a="http://schemas.openxmlformats.org/drawingml/2006/main" name="My Presentation Template">
  <a:themeElements>
    <a:clrScheme name="Simple Light">
      <a:dk1>
        <a:srgbClr val="1a1a1a"/>
      </a:dk1>
      <a:lt1>
        <a:srgbClr val="ffffff"/>
      </a:lt1>
      <a:dk2>
        <a:srgbClr val="2c1dce"/>
      </a:dk2>
      <a:lt2>
        <a:srgbClr val="7e4fcf"/>
      </a:lt2>
      <a:accent1>
        <a:srgbClr val="00bfff"/>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7.xml><?xml version="1.0" encoding="utf-8"?>
<a:theme xmlns:a="http://schemas.openxmlformats.org/drawingml/2006/main" name="My Presentation Template">
  <a:themeElements>
    <a:clrScheme name="Simple Light">
      <a:dk1>
        <a:srgbClr val="1a1a1a"/>
      </a:dk1>
      <a:lt1>
        <a:srgbClr val="ffffff"/>
      </a:lt1>
      <a:dk2>
        <a:srgbClr val="2c1dce"/>
      </a:dk2>
      <a:lt2>
        <a:srgbClr val="7e4fcf"/>
      </a:lt2>
      <a:accent1>
        <a:srgbClr val="00bfff"/>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8.xml><?xml version="1.0" encoding="utf-8"?>
<a:theme xmlns:a="http://schemas.openxmlformats.org/drawingml/2006/main" name="Slidesgo Final Pages">
  <a:themeElements>
    <a:clrScheme name="Simple Light">
      <a:dk1>
        <a:srgbClr val="0e2a47"/>
      </a:dk1>
      <a:lt1>
        <a:srgbClr val="ffffff"/>
      </a:lt1>
      <a:dk2>
        <a:srgbClr val="869fb2"/>
      </a:dk2>
      <a:lt2>
        <a:srgbClr val="ffffff"/>
      </a:lt2>
      <a:accent1>
        <a:srgbClr val="ffffff"/>
      </a:accent1>
      <a:accent2>
        <a:srgbClr val="ffffff"/>
      </a:accent2>
      <a:accent3>
        <a:srgbClr val="ffffff"/>
      </a:accent3>
      <a:accent4>
        <a:srgbClr val="ffffff"/>
      </a:accent4>
      <a:accent5>
        <a:srgbClr val="ffffff"/>
      </a:accent5>
      <a:accent6>
        <a:srgbClr val="ffffff"/>
      </a:accent6>
      <a:hlink>
        <a:srgbClr val="869fb2"/>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9.xml><?xml version="1.0" encoding="utf-8"?>
<a:theme xmlns:a="http://schemas.openxmlformats.org/drawingml/2006/main" name="Slidesgo Final Pages">
  <a:themeElements>
    <a:clrScheme name="Simple Light">
      <a:dk1>
        <a:srgbClr val="0e2a47"/>
      </a:dk1>
      <a:lt1>
        <a:srgbClr val="ffffff"/>
      </a:lt1>
      <a:dk2>
        <a:srgbClr val="869fb2"/>
      </a:dk2>
      <a:lt2>
        <a:srgbClr val="ffffff"/>
      </a:lt2>
      <a:accent1>
        <a:srgbClr val="ffffff"/>
      </a:accent1>
      <a:accent2>
        <a:srgbClr val="ffffff"/>
      </a:accent2>
      <a:accent3>
        <a:srgbClr val="ffffff"/>
      </a:accent3>
      <a:accent4>
        <a:srgbClr val="ffffff"/>
      </a:accent4>
      <a:accent5>
        <a:srgbClr val="ffffff"/>
      </a:accent5>
      <a:accent6>
        <a:srgbClr val="ffffff"/>
      </a:accent6>
      <a:hlink>
        <a:srgbClr val="869fb2"/>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My Presentation Template">
  <a:themeElements>
    <a:clrScheme name="Simple Light">
      <a:dk1>
        <a:srgbClr val="1a1a1a"/>
      </a:dk1>
      <a:lt1>
        <a:srgbClr val="ffffff"/>
      </a:lt1>
      <a:dk2>
        <a:srgbClr val="2c1dce"/>
      </a:dk2>
      <a:lt2>
        <a:srgbClr val="7e4fcf"/>
      </a:lt2>
      <a:accent1>
        <a:srgbClr val="00bfff"/>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0.xml><?xml version="1.0" encoding="utf-8"?>
<a:theme xmlns:a="http://schemas.openxmlformats.org/drawingml/2006/main" name="Office Theme">
  <a:themeElements>
    <a:clrScheme name="Office">
      <a:dk1>
        <a:sysClr val="windowText" lastClr="000000"/>
      </a:dk1>
      <a:lt1>
        <a:sysClr val="window" lastClr="FFFFFF"/>
      </a:lt1>
      <a:dk2>
        <a:srgbClr val="2c1dce"/>
      </a:dk2>
      <a:lt2>
        <a:srgbClr val="7e4fcf"/>
      </a:lt2>
      <a:accent1>
        <a:srgbClr val="00bfff"/>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1.xml><?xml version="1.0" encoding="utf-8"?>
<a:theme xmlns:a="http://schemas.openxmlformats.org/drawingml/2006/main" name="Office Theme">
  <a:themeElements>
    <a:clrScheme name="Office">
      <a:dk1>
        <a:sysClr val="windowText" lastClr="000000"/>
      </a:dk1>
      <a:lt1>
        <a:sysClr val="window" lastClr="FFFFFF"/>
      </a:lt1>
      <a:dk2>
        <a:srgbClr val="2c1dce"/>
      </a:dk2>
      <a:lt2>
        <a:srgbClr val="7e4fcf"/>
      </a:lt2>
      <a:accent1>
        <a:srgbClr val="00bfff"/>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2.xml><?xml version="1.0" encoding="utf-8"?>
<a:theme xmlns:a="http://schemas.openxmlformats.org/drawingml/2006/main" name="Office Theme">
  <a:themeElements>
    <a:clrScheme name="Office">
      <a:dk1>
        <a:sysClr val="windowText" lastClr="000000"/>
      </a:dk1>
      <a:lt1>
        <a:sysClr val="window" lastClr="FFFFFF"/>
      </a:lt1>
      <a:dk2>
        <a:srgbClr val="2c1dce"/>
      </a:dk2>
      <a:lt2>
        <a:srgbClr val="7e4fcf"/>
      </a:lt2>
      <a:accent1>
        <a:srgbClr val="00bfff"/>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3.xml><?xml version="1.0" encoding="utf-8"?>
<a:theme xmlns:a="http://schemas.openxmlformats.org/drawingml/2006/main" name="Office Theme">
  <a:themeElements>
    <a:clrScheme name="Office">
      <a:dk1>
        <a:sysClr val="windowText" lastClr="000000"/>
      </a:dk1>
      <a:lt1>
        <a:sysClr val="window" lastClr="FFFFFF"/>
      </a:lt1>
      <a:dk2>
        <a:srgbClr val="2c1dce"/>
      </a:dk2>
      <a:lt2>
        <a:srgbClr val="7e4fcf"/>
      </a:lt2>
      <a:accent1>
        <a:srgbClr val="00bfff"/>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4.xml><?xml version="1.0" encoding="utf-8"?>
<a:theme xmlns:a="http://schemas.openxmlformats.org/drawingml/2006/main" name="Office Theme">
  <a:themeElements>
    <a:clrScheme name="Office">
      <a:dk1>
        <a:sysClr val="windowText" lastClr="000000"/>
      </a:dk1>
      <a:lt1>
        <a:sysClr val="window" lastClr="FFFFFF"/>
      </a:lt1>
      <a:dk2>
        <a:srgbClr val="2c1dce"/>
      </a:dk2>
      <a:lt2>
        <a:srgbClr val="7e4fcf"/>
      </a:lt2>
      <a:accent1>
        <a:srgbClr val="00bfff"/>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5.xml><?xml version="1.0" encoding="utf-8"?>
<a:theme xmlns:a="http://schemas.openxmlformats.org/drawingml/2006/main" name="Office Theme">
  <a:themeElements>
    <a:clrScheme name="Office">
      <a:dk1>
        <a:sysClr val="windowText" lastClr="000000"/>
      </a:dk1>
      <a:lt1>
        <a:sysClr val="window" lastClr="FFFFFF"/>
      </a:lt1>
      <a:dk2>
        <a:srgbClr val="2c1dce"/>
      </a:dk2>
      <a:lt2>
        <a:srgbClr val="7e4fcf"/>
      </a:lt2>
      <a:accent1>
        <a:srgbClr val="00bfff"/>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6.xml><?xml version="1.0" encoding="utf-8"?>
<a:theme xmlns:a="http://schemas.openxmlformats.org/drawingml/2006/main" name="Office Theme">
  <a:themeElements>
    <a:clrScheme name="Office">
      <a:dk1>
        <a:sysClr val="windowText" lastClr="000000"/>
      </a:dk1>
      <a:lt1>
        <a:sysClr val="window" lastClr="FFFFFF"/>
      </a:lt1>
      <a:dk2>
        <a:srgbClr val="2c1dce"/>
      </a:dk2>
      <a:lt2>
        <a:srgbClr val="7e4fcf"/>
      </a:lt2>
      <a:accent1>
        <a:srgbClr val="00bfff"/>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7.xml><?xml version="1.0" encoding="utf-8"?>
<a:theme xmlns:a="http://schemas.openxmlformats.org/drawingml/2006/main" name="Office Theme">
  <a:themeElements>
    <a:clrScheme name="Office">
      <a:dk1>
        <a:sysClr val="windowText" lastClr="000000"/>
      </a:dk1>
      <a:lt1>
        <a:sysClr val="window" lastClr="FFFFFF"/>
      </a:lt1>
      <a:dk2>
        <a:srgbClr val="2c1dce"/>
      </a:dk2>
      <a:lt2>
        <a:srgbClr val="7e4fcf"/>
      </a:lt2>
      <a:accent1>
        <a:srgbClr val="00bfff"/>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8.xml><?xml version="1.0" encoding="utf-8"?>
<a:theme xmlns:a="http://schemas.openxmlformats.org/drawingml/2006/main" name="Office Theme">
  <a:themeElements>
    <a:clrScheme name="Office">
      <a:dk1>
        <a:sysClr val="windowText" lastClr="000000"/>
      </a:dk1>
      <a:lt1>
        <a:sysClr val="window" lastClr="FFFFFF"/>
      </a:lt1>
      <a:dk2>
        <a:srgbClr val="2c1dce"/>
      </a:dk2>
      <a:lt2>
        <a:srgbClr val="7e4fcf"/>
      </a:lt2>
      <a:accent1>
        <a:srgbClr val="00bfff"/>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9.xml><?xml version="1.0" encoding="utf-8"?>
<a:theme xmlns:a="http://schemas.openxmlformats.org/drawingml/2006/main" name="Office Theme">
  <a:themeElements>
    <a:clrScheme name="Office">
      <a:dk1>
        <a:sysClr val="windowText" lastClr="000000"/>
      </a:dk1>
      <a:lt1>
        <a:sysClr val="window" lastClr="FFFFFF"/>
      </a:lt1>
      <a:dk2>
        <a:srgbClr val="2c1dce"/>
      </a:dk2>
      <a:lt2>
        <a:srgbClr val="7e4fcf"/>
      </a:lt2>
      <a:accent1>
        <a:srgbClr val="00bfff"/>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name="My Presentation Template">
  <a:themeElements>
    <a:clrScheme name="Simple Light">
      <a:dk1>
        <a:srgbClr val="1a1a1a"/>
      </a:dk1>
      <a:lt1>
        <a:srgbClr val="ffffff"/>
      </a:lt1>
      <a:dk2>
        <a:srgbClr val="2c1dce"/>
      </a:dk2>
      <a:lt2>
        <a:srgbClr val="7e4fcf"/>
      </a:lt2>
      <a:accent1>
        <a:srgbClr val="00bfff"/>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0.xml><?xml version="1.0" encoding="utf-8"?>
<a:theme xmlns:a="http://schemas.openxmlformats.org/drawingml/2006/main" name="Office Theme">
  <a:themeElements>
    <a:clrScheme name="Office">
      <a:dk1>
        <a:sysClr val="windowText" lastClr="000000"/>
      </a:dk1>
      <a:lt1>
        <a:sysClr val="window" lastClr="FFFFFF"/>
      </a:lt1>
      <a:dk2>
        <a:srgbClr val="2c1dce"/>
      </a:dk2>
      <a:lt2>
        <a:srgbClr val="7e4fcf"/>
      </a:lt2>
      <a:accent1>
        <a:srgbClr val="00bfff"/>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1.xml><?xml version="1.0" encoding="utf-8"?>
<a:theme xmlns:a="http://schemas.openxmlformats.org/drawingml/2006/main" name="Office Theme">
  <a:themeElements>
    <a:clrScheme name="Office">
      <a:dk1>
        <a:sysClr val="windowText" lastClr="000000"/>
      </a:dk1>
      <a:lt1>
        <a:sysClr val="window" lastClr="FFFFFF"/>
      </a:lt1>
      <a:dk2>
        <a:srgbClr val="2c1dce"/>
      </a:dk2>
      <a:lt2>
        <a:srgbClr val="7e4fcf"/>
      </a:lt2>
      <a:accent1>
        <a:srgbClr val="00bfff"/>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2.xml><?xml version="1.0" encoding="utf-8"?>
<a:theme xmlns:a="http://schemas.openxmlformats.org/drawingml/2006/main" name="Office Theme">
  <a:themeElements>
    <a:clrScheme name="Office">
      <a:dk1>
        <a:sysClr val="windowText" lastClr="000000"/>
      </a:dk1>
      <a:lt1>
        <a:sysClr val="window" lastClr="FFFFFF"/>
      </a:lt1>
      <a:dk2>
        <a:srgbClr val="2c1dce"/>
      </a:dk2>
      <a:lt2>
        <a:srgbClr val="7e4fcf"/>
      </a:lt2>
      <a:accent1>
        <a:srgbClr val="00bfff"/>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3.xml><?xml version="1.0" encoding="utf-8"?>
<a:theme xmlns:a="http://schemas.openxmlformats.org/drawingml/2006/main" name="Office Theme">
  <a:themeElements>
    <a:clrScheme name="Office">
      <a:dk1>
        <a:sysClr val="windowText" lastClr="000000"/>
      </a:dk1>
      <a:lt1>
        <a:sysClr val="window" lastClr="FFFFFF"/>
      </a:lt1>
      <a:dk2>
        <a:srgbClr val="2c1dce"/>
      </a:dk2>
      <a:lt2>
        <a:srgbClr val="7e4fcf"/>
      </a:lt2>
      <a:accent1>
        <a:srgbClr val="00bfff"/>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4.xml><?xml version="1.0" encoding="utf-8"?>
<a:theme xmlns:a="http://schemas.openxmlformats.org/drawingml/2006/main" name="Office Theme">
  <a:themeElements>
    <a:clrScheme name="Office">
      <a:dk1>
        <a:sysClr val="windowText" lastClr="000000"/>
      </a:dk1>
      <a:lt1>
        <a:sysClr val="window" lastClr="FFFFFF"/>
      </a:lt1>
      <a:dk2>
        <a:srgbClr val="2c1dce"/>
      </a:dk2>
      <a:lt2>
        <a:srgbClr val="7e4fcf"/>
      </a:lt2>
      <a:accent1>
        <a:srgbClr val="00bfff"/>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5.xml><?xml version="1.0" encoding="utf-8"?>
<a:theme xmlns:a="http://schemas.openxmlformats.org/drawingml/2006/main" name="Office Theme">
  <a:themeElements>
    <a:clrScheme name="Office">
      <a:dk1>
        <a:sysClr val="windowText" lastClr="000000"/>
      </a:dk1>
      <a:lt1>
        <a:sysClr val="window" lastClr="FFFFFF"/>
      </a:lt1>
      <a:dk2>
        <a:srgbClr val="2c1dce"/>
      </a:dk2>
      <a:lt2>
        <a:srgbClr val="7e4fcf"/>
      </a:lt2>
      <a:accent1>
        <a:srgbClr val="00bfff"/>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6.xml><?xml version="1.0" encoding="utf-8"?>
<a:theme xmlns:a="http://schemas.openxmlformats.org/drawingml/2006/main" name="Office Theme">
  <a:themeElements>
    <a:clrScheme name="Office">
      <a:dk1>
        <a:sysClr val="windowText" lastClr="000000"/>
      </a:dk1>
      <a:lt1>
        <a:sysClr val="window" lastClr="FFFFFF"/>
      </a:lt1>
      <a:dk2>
        <a:srgbClr val="2c1dce"/>
      </a:dk2>
      <a:lt2>
        <a:srgbClr val="7e4fcf"/>
      </a:lt2>
      <a:accent1>
        <a:srgbClr val="00bfff"/>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7.xml><?xml version="1.0" encoding="utf-8"?>
<a:theme xmlns:a="http://schemas.openxmlformats.org/drawingml/2006/main" name="Office Theme">
  <a:themeElements>
    <a:clrScheme name="Office">
      <a:dk1>
        <a:sysClr val="windowText" lastClr="000000"/>
      </a:dk1>
      <a:lt1>
        <a:sysClr val="window" lastClr="FFFFFF"/>
      </a:lt1>
      <a:dk2>
        <a:srgbClr val="2c1dce"/>
      </a:dk2>
      <a:lt2>
        <a:srgbClr val="7e4fcf"/>
      </a:lt2>
      <a:accent1>
        <a:srgbClr val="00bfff"/>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8.xml><?xml version="1.0" encoding="utf-8"?>
<a:theme xmlns:a="http://schemas.openxmlformats.org/drawingml/2006/main" name="Office Theme">
  <a:themeElements>
    <a:clrScheme name="Office">
      <a:dk1>
        <a:sysClr val="windowText" lastClr="000000"/>
      </a:dk1>
      <a:lt1>
        <a:sysClr val="window" lastClr="FFFFFF"/>
      </a:lt1>
      <a:dk2>
        <a:srgbClr val="2c1dce"/>
      </a:dk2>
      <a:lt2>
        <a:srgbClr val="7e4fcf"/>
      </a:lt2>
      <a:accent1>
        <a:srgbClr val="00bfff"/>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name="My Presentation Template">
  <a:themeElements>
    <a:clrScheme name="Simple Light">
      <a:dk1>
        <a:srgbClr val="1a1a1a"/>
      </a:dk1>
      <a:lt1>
        <a:srgbClr val="ffffff"/>
      </a:lt1>
      <a:dk2>
        <a:srgbClr val="2c1dce"/>
      </a:dk2>
      <a:lt2>
        <a:srgbClr val="7e4fcf"/>
      </a:lt2>
      <a:accent1>
        <a:srgbClr val="00bfff"/>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6.xml><?xml version="1.0" encoding="utf-8"?>
<a:theme xmlns:a="http://schemas.openxmlformats.org/drawingml/2006/main" name="My Presentation Template">
  <a:themeElements>
    <a:clrScheme name="Simple Light">
      <a:dk1>
        <a:srgbClr val="1a1a1a"/>
      </a:dk1>
      <a:lt1>
        <a:srgbClr val="ffffff"/>
      </a:lt1>
      <a:dk2>
        <a:srgbClr val="2c1dce"/>
      </a:dk2>
      <a:lt2>
        <a:srgbClr val="7e4fcf"/>
      </a:lt2>
      <a:accent1>
        <a:srgbClr val="00bfff"/>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7.xml><?xml version="1.0" encoding="utf-8"?>
<a:theme xmlns:a="http://schemas.openxmlformats.org/drawingml/2006/main" name="My Presentation Template">
  <a:themeElements>
    <a:clrScheme name="Simple Light">
      <a:dk1>
        <a:srgbClr val="1a1a1a"/>
      </a:dk1>
      <a:lt1>
        <a:srgbClr val="ffffff"/>
      </a:lt1>
      <a:dk2>
        <a:srgbClr val="2c1dce"/>
      </a:dk2>
      <a:lt2>
        <a:srgbClr val="7e4fcf"/>
      </a:lt2>
      <a:accent1>
        <a:srgbClr val="00bfff"/>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8.xml><?xml version="1.0" encoding="utf-8"?>
<a:theme xmlns:a="http://schemas.openxmlformats.org/drawingml/2006/main" name="My Presentation Template">
  <a:themeElements>
    <a:clrScheme name="Simple Light">
      <a:dk1>
        <a:srgbClr val="1a1a1a"/>
      </a:dk1>
      <a:lt1>
        <a:srgbClr val="ffffff"/>
      </a:lt1>
      <a:dk2>
        <a:srgbClr val="2c1dce"/>
      </a:dk2>
      <a:lt2>
        <a:srgbClr val="7e4fcf"/>
      </a:lt2>
      <a:accent1>
        <a:srgbClr val="00bfff"/>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9.xml><?xml version="1.0" encoding="utf-8"?>
<a:theme xmlns:a="http://schemas.openxmlformats.org/drawingml/2006/main" name="My Presentation Template">
  <a:themeElements>
    <a:clrScheme name="Simple Light">
      <a:dk1>
        <a:srgbClr val="1a1a1a"/>
      </a:dk1>
      <a:lt1>
        <a:srgbClr val="ffffff"/>
      </a:lt1>
      <a:dk2>
        <a:srgbClr val="2c1dce"/>
      </a:dk2>
      <a:lt2>
        <a:srgbClr val="7e4fcf"/>
      </a:lt2>
      <a:accent1>
        <a:srgbClr val="00bfff"/>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121</TotalTime>
  <Application>LibreOffice/7.5.9.2$Linux_X86_64 LibreOffice_project/50$Build-2</Application>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dc:description/>
  <dc:language>uk-UA</dc:language>
  <cp:lastModifiedBy/>
  <dcterms:modified xsi:type="dcterms:W3CDTF">2024-10-24T15:12:43Z</dcterms:modified>
  <cp:revision>8</cp:revision>
  <dc:subject/>
  <dc:title/>
</cp:coreProperties>
</file>