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1" r:id="rId4"/>
    <p:sldMasterId id="2147483786" r:id="rId5"/>
  </p:sldMasterIdLst>
  <p:notesMasterIdLst>
    <p:notesMasterId r:id="rId15"/>
  </p:notesMasterIdLst>
  <p:handoutMasterIdLst>
    <p:handoutMasterId r:id="rId16"/>
  </p:handoutMasterIdLst>
  <p:sldIdLst>
    <p:sldId id="322" r:id="rId6"/>
    <p:sldId id="485" r:id="rId7"/>
    <p:sldId id="486" r:id="rId8"/>
    <p:sldId id="487" r:id="rId9"/>
    <p:sldId id="489" r:id="rId10"/>
    <p:sldId id="488" r:id="rId11"/>
    <p:sldId id="490" r:id="rId12"/>
    <p:sldId id="491" r:id="rId13"/>
    <p:sldId id="484" r:id="rId14"/>
  </p:sldIdLst>
  <p:sldSz cx="12192000" cy="6858000"/>
  <p:notesSz cx="7099300" cy="1023461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A7CF840B-0A5D-4476-BBF8-305C369EB064}">
          <p14:sldIdLst>
            <p14:sldId id="322"/>
            <p14:sldId id="485"/>
            <p14:sldId id="486"/>
            <p14:sldId id="487"/>
            <p14:sldId id="489"/>
            <p14:sldId id="488"/>
            <p14:sldId id="490"/>
            <p14:sldId id="491"/>
            <p14:sldId id="4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309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5535" userDrawn="1">
          <p15:clr>
            <a:srgbClr val="A4A3A4"/>
          </p15:clr>
        </p15:guide>
        <p15:guide id="12" pos="5443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3840" userDrawn="1">
          <p15:clr>
            <a:srgbClr val="A4A3A4"/>
          </p15:clr>
        </p15:guide>
        <p15:guide id="17" pos="412" userDrawn="1">
          <p15:clr>
            <a:srgbClr val="A4A3A4"/>
          </p15:clr>
        </p15:guide>
        <p15:guide id="18" pos="7380" userDrawn="1">
          <p15:clr>
            <a:srgbClr val="A4A3A4"/>
          </p15:clr>
        </p15:guide>
        <p15:guide id="19" pos="7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00"/>
    <a:srgbClr val="D2A000"/>
    <a:srgbClr val="000000"/>
    <a:srgbClr val="D5A9D0"/>
    <a:srgbClr val="33CC33"/>
    <a:srgbClr val="FF00FF"/>
    <a:srgbClr val="009900"/>
    <a:srgbClr val="548235"/>
    <a:srgbClr val="543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DDF325-A37A-4518-BA35-DD3E61CA5168}" v="981" dt="2023-06-01T16:35:51.387"/>
    <p1510:client id="{38C893AA-1CC6-4575-B140-D964D331FFAD}" v="888" dt="2023-05-31T12:23:37.282"/>
    <p1510:client id="{47E51EB7-4121-4EAA-88B0-699B9072DC12}" v="253" dt="2023-06-01T12:04:37.038"/>
    <p1510:client id="{8512C63B-9BB7-48A7-AB9C-B8575F03DFAF}" v="363" dt="2023-06-01T14:36:06.198"/>
    <p1510:client id="{CC307809-32D9-43F9-B5D1-1A91BD61E5A2}" v="231" dt="2023-06-01T13:34:28.009"/>
    <p1510:client id="{D6B1F143-82AC-4626-AD8A-4B94A496DE7E}" v="145" dt="2023-06-02T08:38:50.5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6" autoAdjust="0"/>
    <p:restoredTop sz="91353" autoAdjust="0"/>
  </p:normalViewPr>
  <p:slideViewPr>
    <p:cSldViewPr snapToGrid="0" showGuides="1">
      <p:cViewPr>
        <p:scale>
          <a:sx n="50" d="100"/>
          <a:sy n="50" d="100"/>
        </p:scale>
        <p:origin x="1752" y="706"/>
      </p:cViewPr>
      <p:guideLst>
        <p:guide orient="horz" pos="1620"/>
        <p:guide pos="2880"/>
        <p:guide orient="horz" pos="3083"/>
        <p:guide pos="309"/>
        <p:guide orient="horz" pos="2074"/>
        <p:guide pos="5535"/>
        <p:guide pos="5443"/>
        <p:guide orient="horz" pos="2160"/>
        <p:guide orient="horz" pos="4111"/>
        <p:guide orient="horz" pos="2765"/>
        <p:guide pos="3840"/>
        <p:guide pos="412"/>
        <p:guide pos="7380"/>
        <p:guide pos="7256"/>
      </p:guideLst>
    </p:cSldViewPr>
  </p:slideViewPr>
  <p:outlineViewPr>
    <p:cViewPr>
      <p:scale>
        <a:sx n="33" d="100"/>
        <a:sy n="33" d="100"/>
      </p:scale>
      <p:origin x="0" y="-18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-248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55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lpj" clId="Web-{8512C63B-9BB7-48A7-AB9C-B8575F03DFAF}"/>
    <pc:docChg chg="modSld">
      <pc:chgData name="Guest lpj" userId="" providerId="" clId="Web-{8512C63B-9BB7-48A7-AB9C-B8575F03DFAF}" dt="2023-06-01T13:40:27.896" v="172" actId="1076"/>
      <pc:docMkLst>
        <pc:docMk/>
      </pc:docMkLst>
      <pc:sldChg chg="addSp delSp modSp">
        <pc:chgData name="Guest lpj" userId="" providerId="" clId="Web-{8512C63B-9BB7-48A7-AB9C-B8575F03DFAF}" dt="2023-06-01T13:40:27.896" v="172" actId="1076"/>
        <pc:sldMkLst>
          <pc:docMk/>
          <pc:sldMk cId="3379957660" sldId="379"/>
        </pc:sldMkLst>
        <pc:spChg chg="del mod">
          <ac:chgData name="Guest lpj" userId="" providerId="" clId="Web-{8512C63B-9BB7-48A7-AB9C-B8575F03DFAF}" dt="2023-06-01T13:29:11.910" v="1"/>
          <ac:spMkLst>
            <pc:docMk/>
            <pc:sldMk cId="3379957660" sldId="379"/>
            <ac:spMk id="4" creationId="{00000000-0000-0000-0000-000000000000}"/>
          </ac:spMkLst>
        </pc:spChg>
        <pc:spChg chg="add del mod">
          <ac:chgData name="Guest lpj" userId="" providerId="" clId="Web-{8512C63B-9BB7-48A7-AB9C-B8575F03DFAF}" dt="2023-06-01T13:29:15.535" v="2"/>
          <ac:spMkLst>
            <pc:docMk/>
            <pc:sldMk cId="3379957660" sldId="379"/>
            <ac:spMk id="6" creationId="{6A812570-D9A2-8BC2-E8C9-7B44D449A670}"/>
          </ac:spMkLst>
        </pc:spChg>
        <pc:spChg chg="del">
          <ac:chgData name="Guest lpj" userId="" providerId="" clId="Web-{8512C63B-9BB7-48A7-AB9C-B8575F03DFAF}" dt="2023-06-01T13:29:29.818" v="8"/>
          <ac:spMkLst>
            <pc:docMk/>
            <pc:sldMk cId="3379957660" sldId="379"/>
            <ac:spMk id="24" creationId="{00000000-0000-0000-0000-000000000000}"/>
          </ac:spMkLst>
        </pc:spChg>
        <pc:spChg chg="del">
          <ac:chgData name="Guest lpj" userId="" providerId="" clId="Web-{8512C63B-9BB7-48A7-AB9C-B8575F03DFAF}" dt="2023-06-01T13:29:29.849" v="85"/>
          <ac:spMkLst>
            <pc:docMk/>
            <pc:sldMk cId="3379957660" sldId="379"/>
            <ac:spMk id="28" creationId="{00000000-0000-0000-0000-000000000000}"/>
          </ac:spMkLst>
        </pc:spChg>
        <pc:spChg chg="add mod">
          <ac:chgData name="Guest lpj" userId="" providerId="" clId="Web-{8512C63B-9BB7-48A7-AB9C-B8575F03DFAF}" dt="2023-06-01T13:37:31.008" v="146" actId="20577"/>
          <ac:spMkLst>
            <pc:docMk/>
            <pc:sldMk cId="3379957660" sldId="379"/>
            <ac:spMk id="45" creationId="{11AF4CF7-D757-33A5-3483-0DF0CDFBD8A6}"/>
          </ac:spMkLst>
        </pc:spChg>
        <pc:spChg chg="add mod">
          <ac:chgData name="Guest lpj" userId="" providerId="" clId="Web-{8512C63B-9BB7-48A7-AB9C-B8575F03DFAF}" dt="2023-06-01T13:38:49.858" v="162" actId="1076"/>
          <ac:spMkLst>
            <pc:docMk/>
            <pc:sldMk cId="3379957660" sldId="379"/>
            <ac:spMk id="46" creationId="{FA21788E-ED22-2D33-8DBC-5606111CE6BD}"/>
          </ac:spMkLst>
        </pc:spChg>
        <pc:spChg chg="del">
          <ac:chgData name="Guest lpj" userId="" providerId="" clId="Web-{8512C63B-9BB7-48A7-AB9C-B8575F03DFAF}" dt="2023-06-01T13:29:29.833" v="51"/>
          <ac:spMkLst>
            <pc:docMk/>
            <pc:sldMk cId="3379957660" sldId="379"/>
            <ac:spMk id="64" creationId="{00000000-0000-0000-0000-000000000000}"/>
          </ac:spMkLst>
        </pc:spChg>
        <pc:spChg chg="del">
          <ac:chgData name="Guest lpj" userId="" providerId="" clId="Web-{8512C63B-9BB7-48A7-AB9C-B8575F03DFAF}" dt="2023-06-01T13:29:16.723" v="3"/>
          <ac:spMkLst>
            <pc:docMk/>
            <pc:sldMk cId="3379957660" sldId="379"/>
            <ac:spMk id="81" creationId="{00000000-0000-0000-0000-000000000000}"/>
          </ac:spMkLst>
        </pc:spChg>
        <pc:spChg chg="del">
          <ac:chgData name="Guest lpj" userId="" providerId="" clId="Web-{8512C63B-9BB7-48A7-AB9C-B8575F03DFAF}" dt="2023-06-01T13:29:18.817" v="4"/>
          <ac:spMkLst>
            <pc:docMk/>
            <pc:sldMk cId="3379957660" sldId="379"/>
            <ac:spMk id="82" creationId="{00000000-0000-0000-0000-000000000000}"/>
          </ac:spMkLst>
        </pc:spChg>
        <pc:spChg chg="del">
          <ac:chgData name="Guest lpj" userId="" providerId="" clId="Web-{8512C63B-9BB7-48A7-AB9C-B8575F03DFAF}" dt="2023-06-01T13:29:29.833" v="34"/>
          <ac:spMkLst>
            <pc:docMk/>
            <pc:sldMk cId="3379957660" sldId="379"/>
            <ac:spMk id="83" creationId="{00000000-0000-0000-0000-000000000000}"/>
          </ac:spMkLst>
        </pc:spChg>
        <pc:spChg chg="del">
          <ac:chgData name="Guest lpj" userId="" providerId="" clId="Web-{8512C63B-9BB7-48A7-AB9C-B8575F03DFAF}" dt="2023-06-01T13:29:29.833" v="33"/>
          <ac:spMkLst>
            <pc:docMk/>
            <pc:sldMk cId="3379957660" sldId="379"/>
            <ac:spMk id="84" creationId="{00000000-0000-0000-0000-000000000000}"/>
          </ac:spMkLst>
        </pc:spChg>
        <pc:spChg chg="del">
          <ac:chgData name="Guest lpj" userId="" providerId="" clId="Web-{8512C63B-9BB7-48A7-AB9C-B8575F03DFAF}" dt="2023-06-01T13:29:29.833" v="32"/>
          <ac:spMkLst>
            <pc:docMk/>
            <pc:sldMk cId="3379957660" sldId="379"/>
            <ac:spMk id="85" creationId="{00000000-0000-0000-0000-000000000000}"/>
          </ac:spMkLst>
        </pc:spChg>
        <pc:spChg chg="del">
          <ac:chgData name="Guest lpj" userId="" providerId="" clId="Web-{8512C63B-9BB7-48A7-AB9C-B8575F03DFAF}" dt="2023-06-01T13:29:29.833" v="31"/>
          <ac:spMkLst>
            <pc:docMk/>
            <pc:sldMk cId="3379957660" sldId="379"/>
            <ac:spMk id="86" creationId="{00000000-0000-0000-0000-000000000000}"/>
          </ac:spMkLst>
        </pc:spChg>
        <pc:spChg chg="del">
          <ac:chgData name="Guest lpj" userId="" providerId="" clId="Web-{8512C63B-9BB7-48A7-AB9C-B8575F03DFAF}" dt="2023-06-01T13:29:29.833" v="30"/>
          <ac:spMkLst>
            <pc:docMk/>
            <pc:sldMk cId="3379957660" sldId="379"/>
            <ac:spMk id="87" creationId="{00000000-0000-0000-0000-000000000000}"/>
          </ac:spMkLst>
        </pc:spChg>
        <pc:spChg chg="del">
          <ac:chgData name="Guest lpj" userId="" providerId="" clId="Web-{8512C63B-9BB7-48A7-AB9C-B8575F03DFAF}" dt="2023-06-01T13:29:29.833" v="29"/>
          <ac:spMkLst>
            <pc:docMk/>
            <pc:sldMk cId="3379957660" sldId="379"/>
            <ac:spMk id="88" creationId="{00000000-0000-0000-0000-000000000000}"/>
          </ac:spMkLst>
        </pc:spChg>
        <pc:spChg chg="del">
          <ac:chgData name="Guest lpj" userId="" providerId="" clId="Web-{8512C63B-9BB7-48A7-AB9C-B8575F03DFAF}" dt="2023-06-01T13:29:29.833" v="28"/>
          <ac:spMkLst>
            <pc:docMk/>
            <pc:sldMk cId="3379957660" sldId="379"/>
            <ac:spMk id="89" creationId="{00000000-0000-0000-0000-000000000000}"/>
          </ac:spMkLst>
        </pc:spChg>
        <pc:spChg chg="del">
          <ac:chgData name="Guest lpj" userId="" providerId="" clId="Web-{8512C63B-9BB7-48A7-AB9C-B8575F03DFAF}" dt="2023-06-01T13:29:29.833" v="27"/>
          <ac:spMkLst>
            <pc:docMk/>
            <pc:sldMk cId="3379957660" sldId="379"/>
            <ac:spMk id="90" creationId="{00000000-0000-0000-0000-000000000000}"/>
          </ac:spMkLst>
        </pc:spChg>
        <pc:spChg chg="del">
          <ac:chgData name="Guest lpj" userId="" providerId="" clId="Web-{8512C63B-9BB7-48A7-AB9C-B8575F03DFAF}" dt="2023-06-01T13:29:29.833" v="26"/>
          <ac:spMkLst>
            <pc:docMk/>
            <pc:sldMk cId="3379957660" sldId="379"/>
            <ac:spMk id="91" creationId="{00000000-0000-0000-0000-000000000000}"/>
          </ac:spMkLst>
        </pc:spChg>
        <pc:spChg chg="del">
          <ac:chgData name="Guest lpj" userId="" providerId="" clId="Web-{8512C63B-9BB7-48A7-AB9C-B8575F03DFAF}" dt="2023-06-01T13:29:29.833" v="25"/>
          <ac:spMkLst>
            <pc:docMk/>
            <pc:sldMk cId="3379957660" sldId="379"/>
            <ac:spMk id="92" creationId="{00000000-0000-0000-0000-000000000000}"/>
          </ac:spMkLst>
        </pc:spChg>
        <pc:spChg chg="del">
          <ac:chgData name="Guest lpj" userId="" providerId="" clId="Web-{8512C63B-9BB7-48A7-AB9C-B8575F03DFAF}" dt="2023-06-01T13:29:29.833" v="24"/>
          <ac:spMkLst>
            <pc:docMk/>
            <pc:sldMk cId="3379957660" sldId="379"/>
            <ac:spMk id="93" creationId="{00000000-0000-0000-0000-000000000000}"/>
          </ac:spMkLst>
        </pc:spChg>
        <pc:spChg chg="del">
          <ac:chgData name="Guest lpj" userId="" providerId="" clId="Web-{8512C63B-9BB7-48A7-AB9C-B8575F03DFAF}" dt="2023-06-01T13:29:29.833" v="23"/>
          <ac:spMkLst>
            <pc:docMk/>
            <pc:sldMk cId="3379957660" sldId="379"/>
            <ac:spMk id="94" creationId="{00000000-0000-0000-0000-000000000000}"/>
          </ac:spMkLst>
        </pc:spChg>
        <pc:spChg chg="del">
          <ac:chgData name="Guest lpj" userId="" providerId="" clId="Web-{8512C63B-9BB7-48A7-AB9C-B8575F03DFAF}" dt="2023-06-01T13:29:29.833" v="22"/>
          <ac:spMkLst>
            <pc:docMk/>
            <pc:sldMk cId="3379957660" sldId="379"/>
            <ac:spMk id="95" creationId="{00000000-0000-0000-0000-000000000000}"/>
          </ac:spMkLst>
        </pc:spChg>
        <pc:spChg chg="del">
          <ac:chgData name="Guest lpj" userId="" providerId="" clId="Web-{8512C63B-9BB7-48A7-AB9C-B8575F03DFAF}" dt="2023-06-01T13:29:29.833" v="21"/>
          <ac:spMkLst>
            <pc:docMk/>
            <pc:sldMk cId="3379957660" sldId="379"/>
            <ac:spMk id="96" creationId="{00000000-0000-0000-0000-000000000000}"/>
          </ac:spMkLst>
        </pc:spChg>
        <pc:spChg chg="del">
          <ac:chgData name="Guest lpj" userId="" providerId="" clId="Web-{8512C63B-9BB7-48A7-AB9C-B8575F03DFAF}" dt="2023-06-01T13:29:29.833" v="20"/>
          <ac:spMkLst>
            <pc:docMk/>
            <pc:sldMk cId="3379957660" sldId="379"/>
            <ac:spMk id="97" creationId="{00000000-0000-0000-0000-000000000000}"/>
          </ac:spMkLst>
        </pc:spChg>
        <pc:spChg chg="del">
          <ac:chgData name="Guest lpj" userId="" providerId="" clId="Web-{8512C63B-9BB7-48A7-AB9C-B8575F03DFAF}" dt="2023-06-01T13:29:29.833" v="19"/>
          <ac:spMkLst>
            <pc:docMk/>
            <pc:sldMk cId="3379957660" sldId="379"/>
            <ac:spMk id="98" creationId="{00000000-0000-0000-0000-000000000000}"/>
          </ac:spMkLst>
        </pc:spChg>
        <pc:spChg chg="del">
          <ac:chgData name="Guest lpj" userId="" providerId="" clId="Web-{8512C63B-9BB7-48A7-AB9C-B8575F03DFAF}" dt="2023-06-01T13:29:29.818" v="18"/>
          <ac:spMkLst>
            <pc:docMk/>
            <pc:sldMk cId="3379957660" sldId="379"/>
            <ac:spMk id="99" creationId="{00000000-0000-0000-0000-000000000000}"/>
          </ac:spMkLst>
        </pc:spChg>
        <pc:spChg chg="del">
          <ac:chgData name="Guest lpj" userId="" providerId="" clId="Web-{8512C63B-9BB7-48A7-AB9C-B8575F03DFAF}" dt="2023-06-01T13:29:29.818" v="17"/>
          <ac:spMkLst>
            <pc:docMk/>
            <pc:sldMk cId="3379957660" sldId="379"/>
            <ac:spMk id="100" creationId="{00000000-0000-0000-0000-000000000000}"/>
          </ac:spMkLst>
        </pc:spChg>
        <pc:spChg chg="del">
          <ac:chgData name="Guest lpj" userId="" providerId="" clId="Web-{8512C63B-9BB7-48A7-AB9C-B8575F03DFAF}" dt="2023-06-01T13:29:29.818" v="16"/>
          <ac:spMkLst>
            <pc:docMk/>
            <pc:sldMk cId="3379957660" sldId="379"/>
            <ac:spMk id="101" creationId="{00000000-0000-0000-0000-000000000000}"/>
          </ac:spMkLst>
        </pc:spChg>
        <pc:spChg chg="del">
          <ac:chgData name="Guest lpj" userId="" providerId="" clId="Web-{8512C63B-9BB7-48A7-AB9C-B8575F03DFAF}" dt="2023-06-01T13:29:29.818" v="15"/>
          <ac:spMkLst>
            <pc:docMk/>
            <pc:sldMk cId="3379957660" sldId="379"/>
            <ac:spMk id="102" creationId="{00000000-0000-0000-0000-000000000000}"/>
          </ac:spMkLst>
        </pc:spChg>
        <pc:spChg chg="del">
          <ac:chgData name="Guest lpj" userId="" providerId="" clId="Web-{8512C63B-9BB7-48A7-AB9C-B8575F03DFAF}" dt="2023-06-01T13:29:29.818" v="14"/>
          <ac:spMkLst>
            <pc:docMk/>
            <pc:sldMk cId="3379957660" sldId="379"/>
            <ac:spMk id="103" creationId="{00000000-0000-0000-0000-000000000000}"/>
          </ac:spMkLst>
        </pc:spChg>
        <pc:spChg chg="del">
          <ac:chgData name="Guest lpj" userId="" providerId="" clId="Web-{8512C63B-9BB7-48A7-AB9C-B8575F03DFAF}" dt="2023-06-01T13:29:29.818" v="13"/>
          <ac:spMkLst>
            <pc:docMk/>
            <pc:sldMk cId="3379957660" sldId="379"/>
            <ac:spMk id="104" creationId="{00000000-0000-0000-0000-000000000000}"/>
          </ac:spMkLst>
        </pc:spChg>
        <pc:spChg chg="del">
          <ac:chgData name="Guest lpj" userId="" providerId="" clId="Web-{8512C63B-9BB7-48A7-AB9C-B8575F03DFAF}" dt="2023-06-01T13:29:29.818" v="12"/>
          <ac:spMkLst>
            <pc:docMk/>
            <pc:sldMk cId="3379957660" sldId="379"/>
            <ac:spMk id="105" creationId="{00000000-0000-0000-0000-000000000000}"/>
          </ac:spMkLst>
        </pc:spChg>
        <pc:spChg chg="del">
          <ac:chgData name="Guest lpj" userId="" providerId="" clId="Web-{8512C63B-9BB7-48A7-AB9C-B8575F03DFAF}" dt="2023-06-01T13:29:29.818" v="11"/>
          <ac:spMkLst>
            <pc:docMk/>
            <pc:sldMk cId="3379957660" sldId="379"/>
            <ac:spMk id="106" creationId="{00000000-0000-0000-0000-000000000000}"/>
          </ac:spMkLst>
        </pc:spChg>
        <pc:spChg chg="del">
          <ac:chgData name="Guest lpj" userId="" providerId="" clId="Web-{8512C63B-9BB7-48A7-AB9C-B8575F03DFAF}" dt="2023-06-01T13:29:29.818" v="10"/>
          <ac:spMkLst>
            <pc:docMk/>
            <pc:sldMk cId="3379957660" sldId="379"/>
            <ac:spMk id="107" creationId="{00000000-0000-0000-0000-000000000000}"/>
          </ac:spMkLst>
        </pc:spChg>
        <pc:spChg chg="del">
          <ac:chgData name="Guest lpj" userId="" providerId="" clId="Web-{8512C63B-9BB7-48A7-AB9C-B8575F03DFAF}" dt="2023-06-01T13:29:24.224" v="7"/>
          <ac:spMkLst>
            <pc:docMk/>
            <pc:sldMk cId="3379957660" sldId="379"/>
            <ac:spMk id="108" creationId="{00000000-0000-0000-0000-000000000000}"/>
          </ac:spMkLst>
        </pc:spChg>
        <pc:spChg chg="del mod">
          <ac:chgData name="Guest lpj" userId="" providerId="" clId="Web-{8512C63B-9BB7-48A7-AB9C-B8575F03DFAF}" dt="2023-06-01T13:29:23.458" v="6"/>
          <ac:spMkLst>
            <pc:docMk/>
            <pc:sldMk cId="3379957660" sldId="379"/>
            <ac:spMk id="109" creationId="{00000000-0000-0000-0000-000000000000}"/>
          </ac:spMkLst>
        </pc:spChg>
        <pc:picChg chg="del">
          <ac:chgData name="Guest lpj" userId="" providerId="" clId="Web-{8512C63B-9BB7-48A7-AB9C-B8575F03DFAF}" dt="2023-06-01T13:29:29.818" v="9"/>
          <ac:picMkLst>
            <pc:docMk/>
            <pc:sldMk cId="3379957660" sldId="379"/>
            <ac:picMk id="8" creationId="{00000000-0000-0000-0000-000000000000}"/>
          </ac:picMkLst>
        </pc:picChg>
        <pc:picChg chg="add del mod">
          <ac:chgData name="Guest lpj" userId="" providerId="" clId="Web-{8512C63B-9BB7-48A7-AB9C-B8575F03DFAF}" dt="2023-06-01T13:31:36.249" v="107"/>
          <ac:picMkLst>
            <pc:docMk/>
            <pc:sldMk cId="3379957660" sldId="379"/>
            <ac:picMk id="26" creationId="{CFA7D129-3325-3A84-7D8C-D24399910C28}"/>
          </ac:picMkLst>
        </pc:picChg>
        <pc:picChg chg="add mod">
          <ac:chgData name="Guest lpj" userId="" providerId="" clId="Web-{8512C63B-9BB7-48A7-AB9C-B8575F03DFAF}" dt="2023-06-01T13:39:48.299" v="168" actId="1076"/>
          <ac:picMkLst>
            <pc:docMk/>
            <pc:sldMk cId="3379957660" sldId="379"/>
            <ac:picMk id="27" creationId="{F7069433-7C6D-1993-6716-82A72674F4BF}"/>
          </ac:picMkLst>
        </pc:picChg>
        <pc:picChg chg="add mod">
          <ac:chgData name="Guest lpj" userId="" providerId="" clId="Web-{8512C63B-9BB7-48A7-AB9C-B8575F03DFAF}" dt="2023-06-01T13:39:52.034" v="169" actId="1076"/>
          <ac:picMkLst>
            <pc:docMk/>
            <pc:sldMk cId="3379957660" sldId="379"/>
            <ac:picMk id="110" creationId="{B1291421-75BB-20B2-FDAE-CB332CABE8BE}"/>
          </ac:picMkLst>
        </pc:picChg>
        <pc:picChg chg="add mod">
          <ac:chgData name="Guest lpj" userId="" providerId="" clId="Web-{8512C63B-9BB7-48A7-AB9C-B8575F03DFAF}" dt="2023-06-01T13:40:27.896" v="172" actId="1076"/>
          <ac:picMkLst>
            <pc:docMk/>
            <pc:sldMk cId="3379957660" sldId="379"/>
            <ac:picMk id="111" creationId="{2E5D7449-B953-CC60-1CA1-8F20AE634B09}"/>
          </ac:picMkLst>
        </pc:picChg>
        <pc:cxnChg chg="del">
          <ac:chgData name="Guest lpj" userId="" providerId="" clId="Web-{8512C63B-9BB7-48A7-AB9C-B8575F03DFAF}" dt="2023-06-01T13:29:29.849" v="102"/>
          <ac:cxnSpMkLst>
            <pc:docMk/>
            <pc:sldMk cId="3379957660" sldId="379"/>
            <ac:cxnSpMk id="7" creationId="{00000000-0000-0000-0000-000000000000}"/>
          </ac:cxnSpMkLst>
        </pc:cxnChg>
        <pc:cxnChg chg="del">
          <ac:chgData name="Guest lpj" userId="" providerId="" clId="Web-{8512C63B-9BB7-48A7-AB9C-B8575F03DFAF}" dt="2023-06-01T13:29:29.849" v="101"/>
          <ac:cxnSpMkLst>
            <pc:docMk/>
            <pc:sldMk cId="3379957660" sldId="379"/>
            <ac:cxnSpMk id="9" creationId="{00000000-0000-0000-0000-000000000000}"/>
          </ac:cxnSpMkLst>
        </pc:cxnChg>
        <pc:cxnChg chg="del">
          <ac:chgData name="Guest lpj" userId="" providerId="" clId="Web-{8512C63B-9BB7-48A7-AB9C-B8575F03DFAF}" dt="2023-06-01T13:29:29.849" v="100"/>
          <ac:cxnSpMkLst>
            <pc:docMk/>
            <pc:sldMk cId="3379957660" sldId="379"/>
            <ac:cxnSpMk id="10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9"/>
          <ac:cxnSpMkLst>
            <pc:docMk/>
            <pc:sldMk cId="3379957660" sldId="379"/>
            <ac:cxnSpMk id="11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8"/>
          <ac:cxnSpMkLst>
            <pc:docMk/>
            <pc:sldMk cId="3379957660" sldId="379"/>
            <ac:cxnSpMk id="12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7"/>
          <ac:cxnSpMkLst>
            <pc:docMk/>
            <pc:sldMk cId="3379957660" sldId="379"/>
            <ac:cxnSpMk id="13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6"/>
          <ac:cxnSpMkLst>
            <pc:docMk/>
            <pc:sldMk cId="3379957660" sldId="379"/>
            <ac:cxnSpMk id="14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5"/>
          <ac:cxnSpMkLst>
            <pc:docMk/>
            <pc:sldMk cId="3379957660" sldId="379"/>
            <ac:cxnSpMk id="15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4"/>
          <ac:cxnSpMkLst>
            <pc:docMk/>
            <pc:sldMk cId="3379957660" sldId="379"/>
            <ac:cxnSpMk id="16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3"/>
          <ac:cxnSpMkLst>
            <pc:docMk/>
            <pc:sldMk cId="3379957660" sldId="379"/>
            <ac:cxnSpMk id="17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2"/>
          <ac:cxnSpMkLst>
            <pc:docMk/>
            <pc:sldMk cId="3379957660" sldId="379"/>
            <ac:cxnSpMk id="18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1"/>
          <ac:cxnSpMkLst>
            <pc:docMk/>
            <pc:sldMk cId="3379957660" sldId="379"/>
            <ac:cxnSpMk id="19" creationId="{00000000-0000-0000-0000-000000000000}"/>
          </ac:cxnSpMkLst>
        </pc:cxnChg>
        <pc:cxnChg chg="del">
          <ac:chgData name="Guest lpj" userId="" providerId="" clId="Web-{8512C63B-9BB7-48A7-AB9C-B8575F03DFAF}" dt="2023-06-01T13:29:29.849" v="90"/>
          <ac:cxnSpMkLst>
            <pc:docMk/>
            <pc:sldMk cId="3379957660" sldId="379"/>
            <ac:cxnSpMk id="20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9"/>
          <ac:cxnSpMkLst>
            <pc:docMk/>
            <pc:sldMk cId="3379957660" sldId="379"/>
            <ac:cxnSpMk id="21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8"/>
          <ac:cxnSpMkLst>
            <pc:docMk/>
            <pc:sldMk cId="3379957660" sldId="379"/>
            <ac:cxnSpMk id="22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7"/>
          <ac:cxnSpMkLst>
            <pc:docMk/>
            <pc:sldMk cId="3379957660" sldId="379"/>
            <ac:cxnSpMk id="23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6"/>
          <ac:cxnSpMkLst>
            <pc:docMk/>
            <pc:sldMk cId="3379957660" sldId="379"/>
            <ac:cxnSpMk id="25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4"/>
          <ac:cxnSpMkLst>
            <pc:docMk/>
            <pc:sldMk cId="3379957660" sldId="379"/>
            <ac:cxnSpMk id="29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3"/>
          <ac:cxnSpMkLst>
            <pc:docMk/>
            <pc:sldMk cId="3379957660" sldId="379"/>
            <ac:cxnSpMk id="30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2"/>
          <ac:cxnSpMkLst>
            <pc:docMk/>
            <pc:sldMk cId="3379957660" sldId="379"/>
            <ac:cxnSpMk id="31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1"/>
          <ac:cxnSpMkLst>
            <pc:docMk/>
            <pc:sldMk cId="3379957660" sldId="379"/>
            <ac:cxnSpMk id="32" creationId="{00000000-0000-0000-0000-000000000000}"/>
          </ac:cxnSpMkLst>
        </pc:cxnChg>
        <pc:cxnChg chg="del">
          <ac:chgData name="Guest lpj" userId="" providerId="" clId="Web-{8512C63B-9BB7-48A7-AB9C-B8575F03DFAF}" dt="2023-06-01T13:29:29.849" v="80"/>
          <ac:cxnSpMkLst>
            <pc:docMk/>
            <pc:sldMk cId="3379957660" sldId="379"/>
            <ac:cxnSpMk id="33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9"/>
          <ac:cxnSpMkLst>
            <pc:docMk/>
            <pc:sldMk cId="3379957660" sldId="379"/>
            <ac:cxnSpMk id="34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8"/>
          <ac:cxnSpMkLst>
            <pc:docMk/>
            <pc:sldMk cId="3379957660" sldId="379"/>
            <ac:cxnSpMk id="35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7"/>
          <ac:cxnSpMkLst>
            <pc:docMk/>
            <pc:sldMk cId="3379957660" sldId="379"/>
            <ac:cxnSpMk id="36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6"/>
          <ac:cxnSpMkLst>
            <pc:docMk/>
            <pc:sldMk cId="3379957660" sldId="379"/>
            <ac:cxnSpMk id="37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5"/>
          <ac:cxnSpMkLst>
            <pc:docMk/>
            <pc:sldMk cId="3379957660" sldId="379"/>
            <ac:cxnSpMk id="38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4"/>
          <ac:cxnSpMkLst>
            <pc:docMk/>
            <pc:sldMk cId="3379957660" sldId="379"/>
            <ac:cxnSpMk id="39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3"/>
          <ac:cxnSpMkLst>
            <pc:docMk/>
            <pc:sldMk cId="3379957660" sldId="379"/>
            <ac:cxnSpMk id="40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2"/>
          <ac:cxnSpMkLst>
            <pc:docMk/>
            <pc:sldMk cId="3379957660" sldId="379"/>
            <ac:cxnSpMk id="41" creationId="{00000000-0000-0000-0000-000000000000}"/>
          </ac:cxnSpMkLst>
        </pc:cxnChg>
        <pc:cxnChg chg="del">
          <ac:chgData name="Guest lpj" userId="" providerId="" clId="Web-{8512C63B-9BB7-48A7-AB9C-B8575F03DFAF}" dt="2023-06-01T13:29:29.849" v="71"/>
          <ac:cxnSpMkLst>
            <pc:docMk/>
            <pc:sldMk cId="3379957660" sldId="379"/>
            <ac:cxnSpMk id="42" creationId="{00000000-0000-0000-0000-000000000000}"/>
          </ac:cxnSpMkLst>
        </pc:cxnChg>
        <pc:cxnChg chg="del">
          <ac:chgData name="Guest lpj" userId="" providerId="" clId="Web-{8512C63B-9BB7-48A7-AB9C-B8575F03DFAF}" dt="2023-06-01T13:29:29.833" v="70"/>
          <ac:cxnSpMkLst>
            <pc:docMk/>
            <pc:sldMk cId="3379957660" sldId="379"/>
            <ac:cxnSpMk id="43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9"/>
          <ac:cxnSpMkLst>
            <pc:docMk/>
            <pc:sldMk cId="3379957660" sldId="379"/>
            <ac:cxnSpMk id="44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8"/>
          <ac:cxnSpMkLst>
            <pc:docMk/>
            <pc:sldMk cId="3379957660" sldId="379"/>
            <ac:cxnSpMk id="47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7"/>
          <ac:cxnSpMkLst>
            <pc:docMk/>
            <pc:sldMk cId="3379957660" sldId="379"/>
            <ac:cxnSpMk id="48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6"/>
          <ac:cxnSpMkLst>
            <pc:docMk/>
            <pc:sldMk cId="3379957660" sldId="379"/>
            <ac:cxnSpMk id="49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5"/>
          <ac:cxnSpMkLst>
            <pc:docMk/>
            <pc:sldMk cId="3379957660" sldId="379"/>
            <ac:cxnSpMk id="50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4"/>
          <ac:cxnSpMkLst>
            <pc:docMk/>
            <pc:sldMk cId="3379957660" sldId="379"/>
            <ac:cxnSpMk id="51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3"/>
          <ac:cxnSpMkLst>
            <pc:docMk/>
            <pc:sldMk cId="3379957660" sldId="379"/>
            <ac:cxnSpMk id="52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2"/>
          <ac:cxnSpMkLst>
            <pc:docMk/>
            <pc:sldMk cId="3379957660" sldId="379"/>
            <ac:cxnSpMk id="53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1"/>
          <ac:cxnSpMkLst>
            <pc:docMk/>
            <pc:sldMk cId="3379957660" sldId="379"/>
            <ac:cxnSpMk id="54" creationId="{00000000-0000-0000-0000-000000000000}"/>
          </ac:cxnSpMkLst>
        </pc:cxnChg>
        <pc:cxnChg chg="del">
          <ac:chgData name="Guest lpj" userId="" providerId="" clId="Web-{8512C63B-9BB7-48A7-AB9C-B8575F03DFAF}" dt="2023-06-01T13:29:29.833" v="60"/>
          <ac:cxnSpMkLst>
            <pc:docMk/>
            <pc:sldMk cId="3379957660" sldId="379"/>
            <ac:cxnSpMk id="55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9"/>
          <ac:cxnSpMkLst>
            <pc:docMk/>
            <pc:sldMk cId="3379957660" sldId="379"/>
            <ac:cxnSpMk id="56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8"/>
          <ac:cxnSpMkLst>
            <pc:docMk/>
            <pc:sldMk cId="3379957660" sldId="379"/>
            <ac:cxnSpMk id="57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7"/>
          <ac:cxnSpMkLst>
            <pc:docMk/>
            <pc:sldMk cId="3379957660" sldId="379"/>
            <ac:cxnSpMk id="58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6"/>
          <ac:cxnSpMkLst>
            <pc:docMk/>
            <pc:sldMk cId="3379957660" sldId="379"/>
            <ac:cxnSpMk id="59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5"/>
          <ac:cxnSpMkLst>
            <pc:docMk/>
            <pc:sldMk cId="3379957660" sldId="379"/>
            <ac:cxnSpMk id="60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4"/>
          <ac:cxnSpMkLst>
            <pc:docMk/>
            <pc:sldMk cId="3379957660" sldId="379"/>
            <ac:cxnSpMk id="61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3"/>
          <ac:cxnSpMkLst>
            <pc:docMk/>
            <pc:sldMk cId="3379957660" sldId="379"/>
            <ac:cxnSpMk id="62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2"/>
          <ac:cxnSpMkLst>
            <pc:docMk/>
            <pc:sldMk cId="3379957660" sldId="379"/>
            <ac:cxnSpMk id="63" creationId="{00000000-0000-0000-0000-000000000000}"/>
          </ac:cxnSpMkLst>
        </pc:cxnChg>
        <pc:cxnChg chg="del">
          <ac:chgData name="Guest lpj" userId="" providerId="" clId="Web-{8512C63B-9BB7-48A7-AB9C-B8575F03DFAF}" dt="2023-06-01T13:29:29.833" v="50"/>
          <ac:cxnSpMkLst>
            <pc:docMk/>
            <pc:sldMk cId="3379957660" sldId="379"/>
            <ac:cxnSpMk id="65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9"/>
          <ac:cxnSpMkLst>
            <pc:docMk/>
            <pc:sldMk cId="3379957660" sldId="379"/>
            <ac:cxnSpMk id="66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8"/>
          <ac:cxnSpMkLst>
            <pc:docMk/>
            <pc:sldMk cId="3379957660" sldId="379"/>
            <ac:cxnSpMk id="67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7"/>
          <ac:cxnSpMkLst>
            <pc:docMk/>
            <pc:sldMk cId="3379957660" sldId="379"/>
            <ac:cxnSpMk id="68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6"/>
          <ac:cxnSpMkLst>
            <pc:docMk/>
            <pc:sldMk cId="3379957660" sldId="379"/>
            <ac:cxnSpMk id="69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5"/>
          <ac:cxnSpMkLst>
            <pc:docMk/>
            <pc:sldMk cId="3379957660" sldId="379"/>
            <ac:cxnSpMk id="70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4"/>
          <ac:cxnSpMkLst>
            <pc:docMk/>
            <pc:sldMk cId="3379957660" sldId="379"/>
            <ac:cxnSpMk id="71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3"/>
          <ac:cxnSpMkLst>
            <pc:docMk/>
            <pc:sldMk cId="3379957660" sldId="379"/>
            <ac:cxnSpMk id="72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2"/>
          <ac:cxnSpMkLst>
            <pc:docMk/>
            <pc:sldMk cId="3379957660" sldId="379"/>
            <ac:cxnSpMk id="73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1"/>
          <ac:cxnSpMkLst>
            <pc:docMk/>
            <pc:sldMk cId="3379957660" sldId="379"/>
            <ac:cxnSpMk id="74" creationId="{00000000-0000-0000-0000-000000000000}"/>
          </ac:cxnSpMkLst>
        </pc:cxnChg>
        <pc:cxnChg chg="del">
          <ac:chgData name="Guest lpj" userId="" providerId="" clId="Web-{8512C63B-9BB7-48A7-AB9C-B8575F03DFAF}" dt="2023-06-01T13:29:29.833" v="40"/>
          <ac:cxnSpMkLst>
            <pc:docMk/>
            <pc:sldMk cId="3379957660" sldId="379"/>
            <ac:cxnSpMk id="75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9"/>
          <ac:cxnSpMkLst>
            <pc:docMk/>
            <pc:sldMk cId="3379957660" sldId="379"/>
            <ac:cxnSpMk id="76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8"/>
          <ac:cxnSpMkLst>
            <pc:docMk/>
            <pc:sldMk cId="3379957660" sldId="379"/>
            <ac:cxnSpMk id="77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7"/>
          <ac:cxnSpMkLst>
            <pc:docMk/>
            <pc:sldMk cId="3379957660" sldId="379"/>
            <ac:cxnSpMk id="78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6"/>
          <ac:cxnSpMkLst>
            <pc:docMk/>
            <pc:sldMk cId="3379957660" sldId="379"/>
            <ac:cxnSpMk id="79" creationId="{00000000-0000-0000-0000-000000000000}"/>
          </ac:cxnSpMkLst>
        </pc:cxnChg>
        <pc:cxnChg chg="del">
          <ac:chgData name="Guest lpj" userId="" providerId="" clId="Web-{8512C63B-9BB7-48A7-AB9C-B8575F03DFAF}" dt="2023-06-01T13:29:29.833" v="35"/>
          <ac:cxnSpMkLst>
            <pc:docMk/>
            <pc:sldMk cId="3379957660" sldId="379"/>
            <ac:cxnSpMk id="80" creationId="{00000000-0000-0000-0000-000000000000}"/>
          </ac:cxnSpMkLst>
        </pc:cxnChg>
      </pc:sldChg>
    </pc:docChg>
  </pc:docChgLst>
  <pc:docChgLst>
    <pc:chgData name="Guest vfg" clId="Web-{47E51EB7-4121-4EAA-88B0-699B9072DC12}"/>
    <pc:docChg chg="modSld">
      <pc:chgData name="Guest vfg" userId="" providerId="" clId="Web-{47E51EB7-4121-4EAA-88B0-699B9072DC12}" dt="2023-06-01T12:04:33.272" v="158" actId="20577"/>
      <pc:docMkLst>
        <pc:docMk/>
      </pc:docMkLst>
      <pc:sldChg chg="addSp delSp modSp">
        <pc:chgData name="Guest vfg" userId="" providerId="" clId="Web-{47E51EB7-4121-4EAA-88B0-699B9072DC12}" dt="2023-06-01T12:04:33.272" v="158" actId="20577"/>
        <pc:sldMkLst>
          <pc:docMk/>
          <pc:sldMk cId="2842867548" sldId="401"/>
        </pc:sldMkLst>
        <pc:spChg chg="del">
          <ac:chgData name="Guest vfg" userId="" providerId="" clId="Web-{47E51EB7-4121-4EAA-88B0-699B9072DC12}" dt="2023-06-01T11:51:13.299" v="14"/>
          <ac:spMkLst>
            <pc:docMk/>
            <pc:sldMk cId="2842867548" sldId="401"/>
            <ac:spMk id="2" creationId="{00000000-0000-0000-0000-000000000000}"/>
          </ac:spMkLst>
        </pc:spChg>
        <pc:spChg chg="mod">
          <ac:chgData name="Guest vfg" userId="" providerId="" clId="Web-{47E51EB7-4121-4EAA-88B0-699B9072DC12}" dt="2023-06-01T11:51:08.111" v="13" actId="20577"/>
          <ac:spMkLst>
            <pc:docMk/>
            <pc:sldMk cId="2842867548" sldId="401"/>
            <ac:spMk id="5" creationId="{00000000-0000-0000-0000-000000000000}"/>
          </ac:spMkLst>
        </pc:spChg>
        <pc:spChg chg="del mod">
          <ac:chgData name="Guest vfg" userId="" providerId="" clId="Web-{47E51EB7-4121-4EAA-88B0-699B9072DC12}" dt="2023-06-01T11:51:30.112" v="18"/>
          <ac:spMkLst>
            <pc:docMk/>
            <pc:sldMk cId="2842867548" sldId="401"/>
            <ac:spMk id="6" creationId="{00000000-0000-0000-0000-000000000000}"/>
          </ac:spMkLst>
        </pc:spChg>
        <pc:spChg chg="del">
          <ac:chgData name="Guest vfg" userId="" providerId="" clId="Web-{47E51EB7-4121-4EAA-88B0-699B9072DC12}" dt="2023-06-01T11:51:42.565" v="21"/>
          <ac:spMkLst>
            <pc:docMk/>
            <pc:sldMk cId="2842867548" sldId="401"/>
            <ac:spMk id="8" creationId="{00000000-0000-0000-0000-000000000000}"/>
          </ac:spMkLst>
        </pc:spChg>
        <pc:spChg chg="add del mod">
          <ac:chgData name="Guest vfg" userId="" providerId="" clId="Web-{47E51EB7-4121-4EAA-88B0-699B9072DC12}" dt="2023-06-01T11:51:23.174" v="15"/>
          <ac:spMkLst>
            <pc:docMk/>
            <pc:sldMk cId="2842867548" sldId="401"/>
            <ac:spMk id="9" creationId="{43651DAD-35C2-B99F-1C80-724AE92EADFB}"/>
          </ac:spMkLst>
        </pc:spChg>
        <pc:spChg chg="del mod">
          <ac:chgData name="Guest vfg" userId="" providerId="" clId="Web-{47E51EB7-4121-4EAA-88B0-699B9072DC12}" dt="2023-06-01T11:51:54.753" v="28"/>
          <ac:spMkLst>
            <pc:docMk/>
            <pc:sldMk cId="2842867548" sldId="401"/>
            <ac:spMk id="10" creationId="{00000000-0000-0000-0000-000000000000}"/>
          </ac:spMkLst>
        </pc:spChg>
        <pc:spChg chg="del">
          <ac:chgData name="Guest vfg" userId="" providerId="" clId="Web-{47E51EB7-4121-4EAA-88B0-699B9072DC12}" dt="2023-06-01T11:51:50.581" v="25"/>
          <ac:spMkLst>
            <pc:docMk/>
            <pc:sldMk cId="2842867548" sldId="401"/>
            <ac:spMk id="11" creationId="{00000000-0000-0000-0000-000000000000}"/>
          </ac:spMkLst>
        </pc:spChg>
        <pc:spChg chg="del">
          <ac:chgData name="Guest vfg" userId="" providerId="" clId="Web-{47E51EB7-4121-4EAA-88B0-699B9072DC12}" dt="2023-06-01T11:51:51.956" v="26"/>
          <ac:spMkLst>
            <pc:docMk/>
            <pc:sldMk cId="2842867548" sldId="401"/>
            <ac:spMk id="12" creationId="{00000000-0000-0000-0000-000000000000}"/>
          </ac:spMkLst>
        </pc:spChg>
        <pc:spChg chg="del">
          <ac:chgData name="Guest vfg" userId="" providerId="" clId="Web-{47E51EB7-4121-4EAA-88B0-699B9072DC12}" dt="2023-06-01T11:51:59.613" v="29"/>
          <ac:spMkLst>
            <pc:docMk/>
            <pc:sldMk cId="2842867548" sldId="401"/>
            <ac:spMk id="15" creationId="{00000000-0000-0000-0000-000000000000}"/>
          </ac:spMkLst>
        </pc:spChg>
        <pc:spChg chg="del">
          <ac:chgData name="Guest vfg" userId="" providerId="" clId="Web-{47E51EB7-4121-4EAA-88B0-699B9072DC12}" dt="2023-06-01T11:51:49.534" v="24"/>
          <ac:spMkLst>
            <pc:docMk/>
            <pc:sldMk cId="2842867548" sldId="401"/>
            <ac:spMk id="16" creationId="{00000000-0000-0000-0000-000000000000}"/>
          </ac:spMkLst>
        </pc:spChg>
        <pc:spChg chg="del">
          <ac:chgData name="Guest vfg" userId="" providerId="" clId="Web-{47E51EB7-4121-4EAA-88B0-699B9072DC12}" dt="2023-06-01T11:52:03.957" v="30"/>
          <ac:spMkLst>
            <pc:docMk/>
            <pc:sldMk cId="2842867548" sldId="401"/>
            <ac:spMk id="17" creationId="{00000000-0000-0000-0000-000000000000}"/>
          </ac:spMkLst>
        </pc:spChg>
        <pc:spChg chg="del mod">
          <ac:chgData name="Guest vfg" userId="" providerId="" clId="Web-{47E51EB7-4121-4EAA-88B0-699B9072DC12}" dt="2023-06-01T11:52:10.550" v="31"/>
          <ac:spMkLst>
            <pc:docMk/>
            <pc:sldMk cId="2842867548" sldId="401"/>
            <ac:spMk id="18" creationId="{00000000-0000-0000-0000-000000000000}"/>
          </ac:spMkLst>
        </pc:spChg>
        <pc:spChg chg="add mod">
          <ac:chgData name="Guest vfg" userId="" providerId="" clId="Web-{47E51EB7-4121-4EAA-88B0-699B9072DC12}" dt="2023-06-01T12:04:33.272" v="158" actId="20577"/>
          <ac:spMkLst>
            <pc:docMk/>
            <pc:sldMk cId="2842867548" sldId="401"/>
            <ac:spMk id="23" creationId="{15D6175C-715A-4877-FC04-A0330EACDB92}"/>
          </ac:spMkLst>
        </pc:spChg>
        <pc:graphicFrameChg chg="del">
          <ac:chgData name="Guest vfg" userId="" providerId="" clId="Web-{47E51EB7-4121-4EAA-88B0-699B9072DC12}" dt="2023-06-01T11:51:25.878" v="16"/>
          <ac:graphicFrameMkLst>
            <pc:docMk/>
            <pc:sldMk cId="2842867548" sldId="401"/>
            <ac:graphicFrameMk id="7" creationId="{00000000-0000-0000-0000-000000000000}"/>
          </ac:graphicFrameMkLst>
        </pc:graphicFrameChg>
        <pc:picChg chg="del">
          <ac:chgData name="Guest vfg" userId="" providerId="" clId="Web-{47E51EB7-4121-4EAA-88B0-699B9072DC12}" dt="2023-06-01T11:51:45.222" v="22"/>
          <ac:picMkLst>
            <pc:docMk/>
            <pc:sldMk cId="2842867548" sldId="401"/>
            <ac:picMk id="13" creationId="{00000000-0000-0000-0000-000000000000}"/>
          </ac:picMkLst>
        </pc:picChg>
        <pc:picChg chg="del">
          <ac:chgData name="Guest vfg" userId="" providerId="" clId="Web-{47E51EB7-4121-4EAA-88B0-699B9072DC12}" dt="2023-06-01T11:51:45.878" v="23"/>
          <ac:picMkLst>
            <pc:docMk/>
            <pc:sldMk cId="2842867548" sldId="401"/>
            <ac:picMk id="14" creationId="{00000000-0000-0000-0000-000000000000}"/>
          </ac:picMkLst>
        </pc:picChg>
        <pc:picChg chg="add mod">
          <ac:chgData name="Guest vfg" userId="" providerId="" clId="Web-{47E51EB7-4121-4EAA-88B0-699B9072DC12}" dt="2023-06-01T12:00:52.407" v="44" actId="1076"/>
          <ac:picMkLst>
            <pc:docMk/>
            <pc:sldMk cId="2842867548" sldId="401"/>
            <ac:picMk id="19" creationId="{CA2CEC5F-85F5-E26C-10EC-00CA0EC7FD61}"/>
          </ac:picMkLst>
        </pc:picChg>
        <pc:picChg chg="add mod">
          <ac:chgData name="Guest vfg" userId="" providerId="" clId="Web-{47E51EB7-4121-4EAA-88B0-699B9072DC12}" dt="2023-06-01T12:00:52.423" v="45" actId="1076"/>
          <ac:picMkLst>
            <pc:docMk/>
            <pc:sldMk cId="2842867548" sldId="401"/>
            <ac:picMk id="20" creationId="{73791934-E534-B93A-29AF-FD588AE52C79}"/>
          </ac:picMkLst>
        </pc:picChg>
        <pc:picChg chg="add del mod">
          <ac:chgData name="Guest vfg" userId="" providerId="" clId="Web-{47E51EB7-4121-4EAA-88B0-699B9072DC12}" dt="2023-06-01T12:01:50.643" v="50"/>
          <ac:picMkLst>
            <pc:docMk/>
            <pc:sldMk cId="2842867548" sldId="401"/>
            <ac:picMk id="21" creationId="{92A65D69-568A-B6BB-EEF3-77E594F4B6FC}"/>
          </ac:picMkLst>
        </pc:picChg>
        <pc:picChg chg="add mod">
          <ac:chgData name="Guest vfg" userId="" providerId="" clId="Web-{47E51EB7-4121-4EAA-88B0-699B9072DC12}" dt="2023-06-01T12:02:46.910" v="62" actId="1076"/>
          <ac:picMkLst>
            <pc:docMk/>
            <pc:sldMk cId="2842867548" sldId="401"/>
            <ac:picMk id="22" creationId="{3E7C7D17-4257-97C2-0A3B-54FB7B10FCB3}"/>
          </ac:picMkLst>
        </pc:picChg>
      </pc:sldChg>
    </pc:docChg>
  </pc:docChgLst>
  <pc:docChgLst>
    <pc:chgData name="Guest kwt" providerId="None" clId="Web-{D6B1F143-82AC-4626-AD8A-4B94A496DE7E}"/>
    <pc:docChg chg="addSld modSld">
      <pc:chgData name="Guest kwt" userId="" providerId="None" clId="Web-{D6B1F143-82AC-4626-AD8A-4B94A496DE7E}" dt="2023-06-02T08:38:50.516" v="98" actId="1076"/>
      <pc:docMkLst>
        <pc:docMk/>
      </pc:docMkLst>
      <pc:sldChg chg="modSp">
        <pc:chgData name="Guest kwt" userId="" providerId="None" clId="Web-{D6B1F143-82AC-4626-AD8A-4B94A496DE7E}" dt="2023-06-02T08:20:44.132" v="43" actId="20577"/>
        <pc:sldMkLst>
          <pc:docMk/>
          <pc:sldMk cId="3379957660" sldId="379"/>
        </pc:sldMkLst>
        <pc:spChg chg="mod">
          <ac:chgData name="Guest kwt" userId="" providerId="None" clId="Web-{D6B1F143-82AC-4626-AD8A-4B94A496DE7E}" dt="2023-06-02T08:20:33.429" v="40" actId="20577"/>
          <ac:spMkLst>
            <pc:docMk/>
            <pc:sldMk cId="3379957660" sldId="379"/>
            <ac:spMk id="45" creationId="{11AF4CF7-D757-33A5-3483-0DF0CDFBD8A6}"/>
          </ac:spMkLst>
        </pc:spChg>
        <pc:spChg chg="mod">
          <ac:chgData name="Guest kwt" userId="" providerId="None" clId="Web-{D6B1F143-82AC-4626-AD8A-4B94A496DE7E}" dt="2023-06-02T08:20:44.132" v="43" actId="20577"/>
          <ac:spMkLst>
            <pc:docMk/>
            <pc:sldMk cId="3379957660" sldId="379"/>
            <ac:spMk id="46" creationId="{FA21788E-ED22-2D33-8DBC-5606111CE6BD}"/>
          </ac:spMkLst>
        </pc:spChg>
      </pc:sldChg>
      <pc:sldChg chg="addSp modSp">
        <pc:chgData name="Guest kwt" userId="" providerId="None" clId="Web-{D6B1F143-82AC-4626-AD8A-4B94A496DE7E}" dt="2023-06-02T08:19:37.959" v="12" actId="20577"/>
        <pc:sldMkLst>
          <pc:docMk/>
          <pc:sldMk cId="2842867548" sldId="401"/>
        </pc:sldMkLst>
        <pc:spChg chg="add mod">
          <ac:chgData name="Guest kwt" userId="" providerId="None" clId="Web-{D6B1F143-82AC-4626-AD8A-4B94A496DE7E}" dt="2023-06-02T08:19:37.959" v="12" actId="20577"/>
          <ac:spMkLst>
            <pc:docMk/>
            <pc:sldMk cId="2842867548" sldId="401"/>
            <ac:spMk id="2" creationId="{393307D9-C449-542B-4281-F3777D1B87D6}"/>
          </ac:spMkLst>
        </pc:spChg>
      </pc:sldChg>
      <pc:sldChg chg="addSp delSp modSp new">
        <pc:chgData name="Guest kwt" userId="" providerId="None" clId="Web-{D6B1F143-82AC-4626-AD8A-4B94A496DE7E}" dt="2023-06-02T08:38:50.516" v="98" actId="1076"/>
        <pc:sldMkLst>
          <pc:docMk/>
          <pc:sldMk cId="3304313087" sldId="412"/>
        </pc:sldMkLst>
        <pc:spChg chg="del">
          <ac:chgData name="Guest kwt" userId="" providerId="None" clId="Web-{D6B1F143-82AC-4626-AD8A-4B94A496DE7E}" dt="2023-06-02T08:25:20.763" v="45"/>
          <ac:spMkLst>
            <pc:docMk/>
            <pc:sldMk cId="3304313087" sldId="412"/>
            <ac:spMk id="2" creationId="{73A56694-163F-B7E7-9851-DDF86E624658}"/>
          </ac:spMkLst>
        </pc:spChg>
        <pc:spChg chg="add mod">
          <ac:chgData name="Guest kwt" userId="" providerId="None" clId="Web-{D6B1F143-82AC-4626-AD8A-4B94A496DE7E}" dt="2023-06-02T08:38:50.516" v="98" actId="1076"/>
          <ac:spMkLst>
            <pc:docMk/>
            <pc:sldMk cId="3304313087" sldId="412"/>
            <ac:spMk id="7" creationId="{61BDC771-8DEA-08CF-24F4-E2A4D67416F2}"/>
          </ac:spMkLst>
        </pc:spChg>
        <pc:graphicFrameChg chg="add mod modGraphic">
          <ac:chgData name="Guest kwt" userId="" providerId="None" clId="Web-{D6B1F143-82AC-4626-AD8A-4B94A496DE7E}" dt="2023-06-02T08:37:38.764" v="89"/>
          <ac:graphicFrameMkLst>
            <pc:docMk/>
            <pc:sldMk cId="3304313087" sldId="412"/>
            <ac:graphicFrameMk id="6" creationId="{30A96BCD-FCA3-7D3C-CA87-3747EC947A27}"/>
          </ac:graphicFrameMkLst>
        </pc:graphicFrameChg>
        <pc:picChg chg="add mod">
          <ac:chgData name="Guest kwt" userId="" providerId="None" clId="Web-{D6B1F143-82AC-4626-AD8A-4B94A496DE7E}" dt="2023-06-02T08:25:39.920" v="48" actId="1076"/>
          <ac:picMkLst>
            <pc:docMk/>
            <pc:sldMk cId="3304313087" sldId="412"/>
            <ac:picMk id="5" creationId="{57BA078A-E3FE-85CA-0B10-D3EF7CBDE4E7}"/>
          </ac:picMkLst>
        </pc:picChg>
      </pc:sldChg>
    </pc:docChg>
  </pc:docChgLst>
  <pc:docChgLst>
    <pc:chgData name="Guest dwb" clId="Web-{CC307809-32D9-43F9-B5D1-1A91BD61E5A2}"/>
    <pc:docChg chg="modSld">
      <pc:chgData name="Guest dwb" userId="" providerId="" clId="Web-{CC307809-32D9-43F9-B5D1-1A91BD61E5A2}" dt="2023-06-01T13:34:28.009" v="149" actId="1076"/>
      <pc:docMkLst>
        <pc:docMk/>
      </pc:docMkLst>
      <pc:sldChg chg="addSp delSp modSp">
        <pc:chgData name="Guest dwb" userId="" providerId="" clId="Web-{CC307809-32D9-43F9-B5D1-1A91BD61E5A2}" dt="2023-06-01T13:32:21.379" v="143" actId="1076"/>
        <pc:sldMkLst>
          <pc:docMk/>
          <pc:sldMk cId="4177210436" sldId="406"/>
        </pc:sldMkLst>
        <pc:spChg chg="topLvl">
          <ac:chgData name="Guest dwb" userId="" providerId="" clId="Web-{CC307809-32D9-43F9-B5D1-1A91BD61E5A2}" dt="2023-06-01T13:25:07.223" v="112"/>
          <ac:spMkLst>
            <pc:docMk/>
            <pc:sldMk cId="4177210436" sldId="406"/>
            <ac:spMk id="11" creationId="{8F61AD4E-3F7F-41EC-78DB-CF454396E311}"/>
          </ac:spMkLst>
        </pc:spChg>
        <pc:spChg chg="topLvl">
          <ac:chgData name="Guest dwb" userId="" providerId="" clId="Web-{CC307809-32D9-43F9-B5D1-1A91BD61E5A2}" dt="2023-06-01T13:25:07.223" v="112"/>
          <ac:spMkLst>
            <pc:docMk/>
            <pc:sldMk cId="4177210436" sldId="406"/>
            <ac:spMk id="12" creationId="{952C46AC-090C-6681-17D2-E322C7CEFFF0}"/>
          </ac:spMkLst>
        </pc:spChg>
        <pc:spChg chg="mod topLvl">
          <ac:chgData name="Guest dwb" userId="" providerId="" clId="Web-{CC307809-32D9-43F9-B5D1-1A91BD61E5A2}" dt="2023-06-01T13:32:21.379" v="143" actId="1076"/>
          <ac:spMkLst>
            <pc:docMk/>
            <pc:sldMk cId="4177210436" sldId="406"/>
            <ac:spMk id="14" creationId="{FF0B2E33-748B-2EAB-F0AE-C64EF10E5CC0}"/>
          </ac:spMkLst>
        </pc:spChg>
        <pc:grpChg chg="del">
          <ac:chgData name="Guest dwb" userId="" providerId="" clId="Web-{CC307809-32D9-43F9-B5D1-1A91BD61E5A2}" dt="2023-06-01T13:25:07.223" v="112"/>
          <ac:grpSpMkLst>
            <pc:docMk/>
            <pc:sldMk cId="4177210436" sldId="406"/>
            <ac:grpSpMk id="15" creationId="{86D6B241-F1F4-1F6F-B6D5-CAB9FCCF8997}"/>
          </ac:grpSpMkLst>
        </pc:grpChg>
        <pc:picChg chg="add del mod ord">
          <ac:chgData name="Guest dwb" userId="" providerId="" clId="Web-{CC307809-32D9-43F9-B5D1-1A91BD61E5A2}" dt="2023-06-01T13:30:53.001" v="130"/>
          <ac:picMkLst>
            <pc:docMk/>
            <pc:sldMk cId="4177210436" sldId="406"/>
            <ac:picMk id="3" creationId="{2E39CD8B-33C1-6074-4286-692335D60961}"/>
          </ac:picMkLst>
        </pc:picChg>
        <pc:picChg chg="add mod ord">
          <ac:chgData name="Guest dwb" userId="" providerId="" clId="Web-{CC307809-32D9-43F9-B5D1-1A91BD61E5A2}" dt="2023-06-01T13:31:35.549" v="139" actId="14100"/>
          <ac:picMkLst>
            <pc:docMk/>
            <pc:sldMk cId="4177210436" sldId="406"/>
            <ac:picMk id="8" creationId="{C4CB4261-DD7B-E4F5-20C8-228766D7DE3B}"/>
          </ac:picMkLst>
        </pc:picChg>
        <pc:picChg chg="del topLvl">
          <ac:chgData name="Guest dwb" userId="" providerId="" clId="Web-{CC307809-32D9-43F9-B5D1-1A91BD61E5A2}" dt="2023-06-01T13:29:09.153" v="118"/>
          <ac:picMkLst>
            <pc:docMk/>
            <pc:sldMk cId="4177210436" sldId="406"/>
            <ac:picMk id="9" creationId="{F55B952F-C17A-BA84-A58E-AAAD47C8FB66}"/>
          </ac:picMkLst>
        </pc:picChg>
        <pc:picChg chg="topLvl">
          <ac:chgData name="Guest dwb" userId="" providerId="" clId="Web-{CC307809-32D9-43F9-B5D1-1A91BD61E5A2}" dt="2023-06-01T13:25:07.223" v="112"/>
          <ac:picMkLst>
            <pc:docMk/>
            <pc:sldMk cId="4177210436" sldId="406"/>
            <ac:picMk id="10" creationId="{8D9ADF0C-5F4F-A09F-1614-F30F47A41AC2}"/>
          </ac:picMkLst>
        </pc:picChg>
        <pc:cxnChg chg="mod topLvl">
          <ac:chgData name="Guest dwb" userId="" providerId="" clId="Web-{CC307809-32D9-43F9-B5D1-1A91BD61E5A2}" dt="2023-06-01T13:32:15.066" v="142" actId="1076"/>
          <ac:cxnSpMkLst>
            <pc:docMk/>
            <pc:sldMk cId="4177210436" sldId="406"/>
            <ac:cxnSpMk id="13" creationId="{DD81E638-E751-AEBE-AD2D-375233E8E68F}"/>
          </ac:cxnSpMkLst>
        </pc:cxnChg>
      </pc:sldChg>
      <pc:sldChg chg="addSp delSp modSp">
        <pc:chgData name="Guest dwb" userId="" providerId="" clId="Web-{CC307809-32D9-43F9-B5D1-1A91BD61E5A2}" dt="2023-06-01T13:34:28.009" v="149" actId="1076"/>
        <pc:sldMkLst>
          <pc:docMk/>
          <pc:sldMk cId="1069240877" sldId="407"/>
        </pc:sldMkLst>
        <pc:spChg chg="del mod">
          <ac:chgData name="Guest dwb" userId="" providerId="" clId="Web-{CC307809-32D9-43F9-B5D1-1A91BD61E5A2}" dt="2023-06-01T13:17:04.783" v="1"/>
          <ac:spMkLst>
            <pc:docMk/>
            <pc:sldMk cId="1069240877" sldId="407"/>
            <ac:spMk id="2" creationId="{00000000-0000-0000-0000-000000000000}"/>
          </ac:spMkLst>
        </pc:spChg>
        <pc:spChg chg="mod">
          <ac:chgData name="Guest dwb" userId="" providerId="" clId="Web-{CC307809-32D9-43F9-B5D1-1A91BD61E5A2}" dt="2023-06-01T13:34:28.009" v="149" actId="1076"/>
          <ac:spMkLst>
            <pc:docMk/>
            <pc:sldMk cId="1069240877" sldId="407"/>
            <ac:spMk id="6" creationId="{00000000-0000-0000-0000-000000000000}"/>
          </ac:spMkLst>
        </pc:spChg>
        <pc:spChg chg="mod">
          <ac:chgData name="Guest dwb" userId="" providerId="" clId="Web-{CC307809-32D9-43F9-B5D1-1A91BD61E5A2}" dt="2023-06-01T13:20:10.008" v="105" actId="1076"/>
          <ac:spMkLst>
            <pc:docMk/>
            <pc:sldMk cId="1069240877" sldId="407"/>
            <ac:spMk id="7" creationId="{00000000-0000-0000-0000-000000000000}"/>
          </ac:spMkLst>
        </pc:spChg>
        <pc:spChg chg="add mod">
          <ac:chgData name="Guest dwb" userId="" providerId="" clId="Web-{CC307809-32D9-43F9-B5D1-1A91BD61E5A2}" dt="2023-06-01T13:20:30.040" v="111" actId="20577"/>
          <ac:spMkLst>
            <pc:docMk/>
            <pc:sldMk cId="1069240877" sldId="407"/>
            <ac:spMk id="9" creationId="{E2165D49-5D95-E2AE-4C42-FA56F1237C61}"/>
          </ac:spMkLst>
        </pc:spChg>
        <pc:picChg chg="add mod ord">
          <ac:chgData name="Guest dwb" userId="" providerId="" clId="Web-{CC307809-32D9-43F9-B5D1-1A91BD61E5A2}" dt="2023-06-01T13:18:06.301" v="13" actId="1076"/>
          <ac:picMkLst>
            <pc:docMk/>
            <pc:sldMk cId="1069240877" sldId="407"/>
            <ac:picMk id="3" creationId="{6046DD5E-76B1-1EDA-059F-2E3FBC38CBA5}"/>
          </ac:picMkLst>
        </pc:picChg>
        <pc:picChg chg="add mod">
          <ac:chgData name="Guest dwb" userId="" providerId="" clId="Web-{CC307809-32D9-43F9-B5D1-1A91BD61E5A2}" dt="2023-06-01T13:17:53.238" v="10" actId="1076"/>
          <ac:picMkLst>
            <pc:docMk/>
            <pc:sldMk cId="1069240877" sldId="407"/>
            <ac:picMk id="8" creationId="{AD94D03A-96F9-17C2-6E8C-776FF34BA1F2}"/>
          </ac:picMkLst>
        </pc:picChg>
      </pc:sldChg>
    </pc:docChg>
  </pc:docChgLst>
  <pc:docChgLst>
    <pc:chgData name="Guest vzx" clId="Web-{8512C63B-9BB7-48A7-AB9C-B8575F03DFAF}"/>
    <pc:docChg chg="modSld">
      <pc:chgData name="Guest vzx" userId="" providerId="" clId="Web-{8512C63B-9BB7-48A7-AB9C-B8575F03DFAF}" dt="2023-06-01T14:36:06.198" v="97" actId="1076"/>
      <pc:docMkLst>
        <pc:docMk/>
      </pc:docMkLst>
      <pc:sldChg chg="delSp modSp">
        <pc:chgData name="Guest vzx" userId="" providerId="" clId="Web-{8512C63B-9BB7-48A7-AB9C-B8575F03DFAF}" dt="2023-06-01T14:18:51.754" v="31"/>
        <pc:sldMkLst>
          <pc:docMk/>
          <pc:sldMk cId="3686723601" sldId="380"/>
        </pc:sldMkLst>
        <pc:spChg chg="del">
          <ac:chgData name="Guest vzx" userId="" providerId="" clId="Web-{8512C63B-9BB7-48A7-AB9C-B8575F03DFAF}" dt="2023-06-01T14:18:22.175" v="1"/>
          <ac:spMkLst>
            <pc:docMk/>
            <pc:sldMk cId="3686723601" sldId="380"/>
            <ac:spMk id="22" creationId="{00000000-0000-0000-0000-000000000000}"/>
          </ac:spMkLst>
        </pc:spChg>
        <pc:spChg chg="del">
          <ac:chgData name="Guest vzx" userId="" providerId="" clId="Web-{8512C63B-9BB7-48A7-AB9C-B8575F03DFAF}" dt="2023-06-01T14:18:19.847" v="0"/>
          <ac:spMkLst>
            <pc:docMk/>
            <pc:sldMk cId="3686723601" sldId="380"/>
            <ac:spMk id="23" creationId="{00000000-0000-0000-0000-000000000000}"/>
          </ac:spMkLst>
        </pc:spChg>
        <pc:graphicFrameChg chg="mod modGraphic">
          <ac:chgData name="Guest vzx" userId="" providerId="" clId="Web-{8512C63B-9BB7-48A7-AB9C-B8575F03DFAF}" dt="2023-06-01T14:18:51.754" v="31"/>
          <ac:graphicFrameMkLst>
            <pc:docMk/>
            <pc:sldMk cId="3686723601" sldId="380"/>
            <ac:graphicFrameMk id="34" creationId="{00000000-0000-0000-0000-000000000000}"/>
          </ac:graphicFrameMkLst>
        </pc:graphicFrameChg>
      </pc:sldChg>
      <pc:sldChg chg="addSp delSp modSp">
        <pc:chgData name="Guest vzx" userId="" providerId="" clId="Web-{8512C63B-9BB7-48A7-AB9C-B8575F03DFAF}" dt="2023-06-01T14:26:27.787" v="72" actId="20577"/>
        <pc:sldMkLst>
          <pc:docMk/>
          <pc:sldMk cId="1416080439" sldId="381"/>
        </pc:sldMkLst>
        <pc:spChg chg="del">
          <ac:chgData name="Guest vzx" userId="" providerId="" clId="Web-{8512C63B-9BB7-48A7-AB9C-B8575F03DFAF}" dt="2023-06-01T14:21:00.587" v="37"/>
          <ac:spMkLst>
            <pc:docMk/>
            <pc:sldMk cId="1416080439" sldId="381"/>
            <ac:spMk id="4" creationId="{00000000-0000-0000-0000-000000000000}"/>
          </ac:spMkLst>
        </pc:spChg>
        <pc:spChg chg="del">
          <ac:chgData name="Guest vzx" userId="" providerId="" clId="Web-{8512C63B-9BB7-48A7-AB9C-B8575F03DFAF}" dt="2023-06-01T14:19:49.538" v="35"/>
          <ac:spMkLst>
            <pc:docMk/>
            <pc:sldMk cId="1416080439" sldId="381"/>
            <ac:spMk id="11" creationId="{00000000-0000-0000-0000-000000000000}"/>
          </ac:spMkLst>
        </pc:spChg>
        <pc:spChg chg="mod">
          <ac:chgData name="Guest vzx" userId="" providerId="" clId="Web-{8512C63B-9BB7-48A7-AB9C-B8575F03DFAF}" dt="2023-06-01T14:26:27.787" v="72" actId="20577"/>
          <ac:spMkLst>
            <pc:docMk/>
            <pc:sldMk cId="1416080439" sldId="381"/>
            <ac:spMk id="13" creationId="{00000000-0000-0000-0000-000000000000}"/>
          </ac:spMkLst>
        </pc:spChg>
        <pc:spChg chg="del">
          <ac:chgData name="Guest vzx" userId="" providerId="" clId="Web-{8512C63B-9BB7-48A7-AB9C-B8575F03DFAF}" dt="2023-06-01T14:19:45.897" v="34"/>
          <ac:spMkLst>
            <pc:docMk/>
            <pc:sldMk cId="1416080439" sldId="381"/>
            <ac:spMk id="15" creationId="{00000000-0000-0000-0000-000000000000}"/>
          </ac:spMkLst>
        </pc:spChg>
        <pc:graphicFrameChg chg="del">
          <ac:chgData name="Guest vzx" userId="" providerId="" clId="Web-{8512C63B-9BB7-48A7-AB9C-B8575F03DFAF}" dt="2023-06-01T14:20:55.149" v="36"/>
          <ac:graphicFrameMkLst>
            <pc:docMk/>
            <pc:sldMk cId="1416080439" sldId="381"/>
            <ac:graphicFrameMk id="10" creationId="{00000000-0000-0000-0000-000000000000}"/>
          </ac:graphicFrameMkLst>
        </pc:graphicFrameChg>
        <pc:picChg chg="add mod ord">
          <ac:chgData name="Guest vzx" userId="" providerId="" clId="Web-{8512C63B-9BB7-48A7-AB9C-B8575F03DFAF}" dt="2023-06-01T14:24:57.190" v="47" actId="1076"/>
          <ac:picMkLst>
            <pc:docMk/>
            <pc:sldMk cId="1416080439" sldId="381"/>
            <ac:picMk id="5" creationId="{A14C4DA2-636C-9401-3FCE-726560B212F2}"/>
          </ac:picMkLst>
        </pc:picChg>
        <pc:picChg chg="add mod">
          <ac:chgData name="Guest vzx" userId="" providerId="" clId="Web-{8512C63B-9BB7-48A7-AB9C-B8575F03DFAF}" dt="2023-06-01T14:25:05.612" v="49" actId="1076"/>
          <ac:picMkLst>
            <pc:docMk/>
            <pc:sldMk cId="1416080439" sldId="381"/>
            <ac:picMk id="6" creationId="{F0A6131B-1E5A-2ECC-8AC6-ED3731E9B092}"/>
          </ac:picMkLst>
        </pc:picChg>
        <pc:picChg chg="del">
          <ac:chgData name="Guest vzx" userId="" providerId="" clId="Web-{8512C63B-9BB7-48A7-AB9C-B8575F03DFAF}" dt="2023-06-01T14:19:41.428" v="32"/>
          <ac:picMkLst>
            <pc:docMk/>
            <pc:sldMk cId="1416080439" sldId="381"/>
            <ac:picMk id="8" creationId="{00000000-0000-0000-0000-000000000000}"/>
          </ac:picMkLst>
        </pc:picChg>
        <pc:picChg chg="del">
          <ac:chgData name="Guest vzx" userId="" providerId="" clId="Web-{8512C63B-9BB7-48A7-AB9C-B8575F03DFAF}" dt="2023-06-01T14:19:42.272" v="33"/>
          <ac:picMkLst>
            <pc:docMk/>
            <pc:sldMk cId="1416080439" sldId="381"/>
            <ac:picMk id="9" creationId="{00000000-0000-0000-0000-000000000000}"/>
          </ac:picMkLst>
        </pc:picChg>
      </pc:sldChg>
      <pc:sldChg chg="addSp delSp modSp">
        <pc:chgData name="Guest vzx" userId="" providerId="" clId="Web-{8512C63B-9BB7-48A7-AB9C-B8575F03DFAF}" dt="2023-06-01T14:36:06.198" v="97" actId="1076"/>
        <pc:sldMkLst>
          <pc:docMk/>
          <pc:sldMk cId="3096857300" sldId="402"/>
        </pc:sldMkLst>
        <pc:spChg chg="del">
          <ac:chgData name="Guest vzx" userId="" providerId="" clId="Web-{8512C63B-9BB7-48A7-AB9C-B8575F03DFAF}" dt="2023-06-01T14:28:29.994" v="75"/>
          <ac:spMkLst>
            <pc:docMk/>
            <pc:sldMk cId="3096857300" sldId="402"/>
            <ac:spMk id="2" creationId="{00000000-0000-0000-0000-000000000000}"/>
          </ac:spMkLst>
        </pc:spChg>
        <pc:spChg chg="del">
          <ac:chgData name="Guest vzx" userId="" providerId="" clId="Web-{8512C63B-9BB7-48A7-AB9C-B8575F03DFAF}" dt="2023-06-01T14:28:25.760" v="74"/>
          <ac:spMkLst>
            <pc:docMk/>
            <pc:sldMk cId="3096857300" sldId="402"/>
            <ac:spMk id="6" creationId="{00000000-0000-0000-0000-000000000000}"/>
          </ac:spMkLst>
        </pc:spChg>
        <pc:spChg chg="del">
          <ac:chgData name="Guest vzx" userId="" providerId="" clId="Web-{8512C63B-9BB7-48A7-AB9C-B8575F03DFAF}" dt="2023-06-01T14:28:23.744" v="73"/>
          <ac:spMkLst>
            <pc:docMk/>
            <pc:sldMk cId="3096857300" sldId="402"/>
            <ac:spMk id="7" creationId="{00000000-0000-0000-0000-000000000000}"/>
          </ac:spMkLst>
        </pc:spChg>
        <pc:spChg chg="add mod">
          <ac:chgData name="Guest vzx" userId="" providerId="" clId="Web-{8512C63B-9BB7-48A7-AB9C-B8575F03DFAF}" dt="2023-06-01T14:31:47.205" v="94" actId="1076"/>
          <ac:spMkLst>
            <pc:docMk/>
            <pc:sldMk cId="3096857300" sldId="402"/>
            <ac:spMk id="9" creationId="{4D6BCB7C-9E8B-238D-6625-50BDB9580C80}"/>
          </ac:spMkLst>
        </pc:spChg>
        <pc:picChg chg="add mod">
          <ac:chgData name="Guest vzx" userId="" providerId="" clId="Web-{8512C63B-9BB7-48A7-AB9C-B8575F03DFAF}" dt="2023-06-01T14:31:54.408" v="95" actId="1076"/>
          <ac:picMkLst>
            <pc:docMk/>
            <pc:sldMk cId="3096857300" sldId="402"/>
            <ac:picMk id="3" creationId="{9C99C6C5-3039-3599-41DD-8780CE5A0093}"/>
          </ac:picMkLst>
        </pc:picChg>
        <pc:picChg chg="add mod">
          <ac:chgData name="Guest vzx" userId="" providerId="" clId="Web-{8512C63B-9BB7-48A7-AB9C-B8575F03DFAF}" dt="2023-06-01T14:29:41.012" v="84" actId="1076"/>
          <ac:picMkLst>
            <pc:docMk/>
            <pc:sldMk cId="3096857300" sldId="402"/>
            <ac:picMk id="8" creationId="{75EE1A24-22BA-6437-4798-0241615C3565}"/>
          </ac:picMkLst>
        </pc:picChg>
        <pc:picChg chg="add mod">
          <ac:chgData name="Guest vzx" userId="" providerId="" clId="Web-{8512C63B-9BB7-48A7-AB9C-B8575F03DFAF}" dt="2023-06-01T14:36:06.198" v="97" actId="1076"/>
          <ac:picMkLst>
            <pc:docMk/>
            <pc:sldMk cId="3096857300" sldId="402"/>
            <ac:picMk id="10" creationId="{19D937A5-7FDA-3D3B-E32F-DE9FF5A37F28}"/>
          </ac:picMkLst>
        </pc:picChg>
      </pc:sldChg>
    </pc:docChg>
  </pc:docChgLst>
  <pc:docChgLst>
    <pc:chgData name="Guest yhz" providerId="None" clId="Web-{38C893AA-1CC6-4575-B140-D964D331FFAD}"/>
    <pc:docChg chg="modSld">
      <pc:chgData name="Guest yhz" userId="" providerId="None" clId="Web-{38C893AA-1CC6-4575-B140-D964D331FFAD}" dt="2023-05-31T08:59:50.258" v="786" actId="20577"/>
      <pc:docMkLst>
        <pc:docMk/>
      </pc:docMkLst>
      <pc:sldChg chg="modSp">
        <pc:chgData name="Guest yhz" userId="" providerId="None" clId="Web-{38C893AA-1CC6-4575-B140-D964D331FFAD}" dt="2023-05-31T08:02:07.104" v="5" actId="20577"/>
        <pc:sldMkLst>
          <pc:docMk/>
          <pc:sldMk cId="1561595627" sldId="322"/>
        </pc:sldMkLst>
        <pc:spChg chg="mod">
          <ac:chgData name="Guest yhz" userId="" providerId="None" clId="Web-{38C893AA-1CC6-4575-B140-D964D331FFAD}" dt="2023-05-31T08:02:07.104" v="5" actId="20577"/>
          <ac:spMkLst>
            <pc:docMk/>
            <pc:sldMk cId="1561595627" sldId="322"/>
            <ac:spMk id="9" creationId="{00000000-0000-0000-0000-000000000000}"/>
          </ac:spMkLst>
        </pc:spChg>
      </pc:sldChg>
      <pc:sldChg chg="addSp delSp modSp">
        <pc:chgData name="Guest yhz" userId="" providerId="None" clId="Web-{38C893AA-1CC6-4575-B140-D964D331FFAD}" dt="2023-05-31T08:18:44.635" v="229" actId="1076"/>
        <pc:sldMkLst>
          <pc:docMk/>
          <pc:sldMk cId="1992643290" sldId="403"/>
        </pc:sldMkLst>
        <pc:spChg chg="del">
          <ac:chgData name="Guest yhz" userId="" providerId="None" clId="Web-{38C893AA-1CC6-4575-B140-D964D331FFAD}" dt="2023-05-31T08:06:08.033" v="6"/>
          <ac:spMkLst>
            <pc:docMk/>
            <pc:sldMk cId="1992643290" sldId="403"/>
            <ac:spMk id="2" creationId="{00000000-0000-0000-0000-000000000000}"/>
          </ac:spMkLst>
        </pc:spChg>
        <pc:spChg chg="del">
          <ac:chgData name="Guest yhz" userId="" providerId="None" clId="Web-{38C893AA-1CC6-4575-B140-D964D331FFAD}" dt="2023-05-31T08:06:12.018" v="8"/>
          <ac:spMkLst>
            <pc:docMk/>
            <pc:sldMk cId="1992643290" sldId="403"/>
            <ac:spMk id="6" creationId="{00000000-0000-0000-0000-000000000000}"/>
          </ac:spMkLst>
        </pc:spChg>
        <pc:spChg chg="del">
          <ac:chgData name="Guest yhz" userId="" providerId="None" clId="Web-{38C893AA-1CC6-4575-B140-D964D331FFAD}" dt="2023-05-31T08:06:10.252" v="7"/>
          <ac:spMkLst>
            <pc:docMk/>
            <pc:sldMk cId="1992643290" sldId="403"/>
            <ac:spMk id="7" creationId="{00000000-0000-0000-0000-000000000000}"/>
          </ac:spMkLst>
        </pc:spChg>
        <pc:spChg chg="add del mod">
          <ac:chgData name="Guest yhz" userId="" providerId="None" clId="Web-{38C893AA-1CC6-4575-B140-D964D331FFAD}" dt="2023-05-31T08:14:22.439" v="163"/>
          <ac:spMkLst>
            <pc:docMk/>
            <pc:sldMk cId="1992643290" sldId="403"/>
            <ac:spMk id="9" creationId="{AC27930D-FBA8-365D-D8C7-EC4E41E24BCC}"/>
          </ac:spMkLst>
        </pc:spChg>
        <pc:spChg chg="add del mod">
          <ac:chgData name="Guest yhz" userId="" providerId="None" clId="Web-{38C893AA-1CC6-4575-B140-D964D331FFAD}" dt="2023-05-31T08:14:21.158" v="162"/>
          <ac:spMkLst>
            <pc:docMk/>
            <pc:sldMk cId="1992643290" sldId="403"/>
            <ac:spMk id="11" creationId="{751078A6-7CA6-6CAF-939E-7730F7B05FBA}"/>
          </ac:spMkLst>
        </pc:spChg>
        <pc:spChg chg="add mod">
          <ac:chgData name="Guest yhz" userId="" providerId="None" clId="Web-{38C893AA-1CC6-4575-B140-D964D331FFAD}" dt="2023-05-31T08:18:44.635" v="229" actId="1076"/>
          <ac:spMkLst>
            <pc:docMk/>
            <pc:sldMk cId="1992643290" sldId="403"/>
            <ac:spMk id="15" creationId="{2124252E-7470-56E4-09D1-BD8B8EEDECD0}"/>
          </ac:spMkLst>
        </pc:spChg>
        <pc:graphicFrameChg chg="add del mod modGraphic">
          <ac:chgData name="Guest yhz" userId="" providerId="None" clId="Web-{38C893AA-1CC6-4575-B140-D964D331FFAD}" dt="2023-05-31T08:13:44.094" v="157"/>
          <ac:graphicFrameMkLst>
            <pc:docMk/>
            <pc:sldMk cId="1992643290" sldId="403"/>
            <ac:graphicFrameMk id="3" creationId="{7BAF8B23-44C2-F0CF-C627-8EF1E7A8B9B6}"/>
          </ac:graphicFrameMkLst>
        </pc:graphicFrameChg>
        <pc:picChg chg="add del mod">
          <ac:chgData name="Guest yhz" userId="" providerId="None" clId="Web-{38C893AA-1CC6-4575-B140-D964D331FFAD}" dt="2023-05-31T08:13:41.079" v="156"/>
          <ac:picMkLst>
            <pc:docMk/>
            <pc:sldMk cId="1992643290" sldId="403"/>
            <ac:picMk id="12" creationId="{68185D97-2B0E-F920-B605-0FA1826EABAF}"/>
          </ac:picMkLst>
        </pc:picChg>
        <pc:picChg chg="add mod">
          <ac:chgData name="Guest yhz" userId="" providerId="None" clId="Web-{38C893AA-1CC6-4575-B140-D964D331FFAD}" dt="2023-05-31T08:14:59.144" v="169" actId="1076"/>
          <ac:picMkLst>
            <pc:docMk/>
            <pc:sldMk cId="1992643290" sldId="403"/>
            <ac:picMk id="13" creationId="{BE083769-566D-8DF7-2BA7-E8C773EE3E0B}"/>
          </ac:picMkLst>
        </pc:picChg>
        <pc:picChg chg="add mod">
          <ac:chgData name="Guest yhz" userId="" providerId="None" clId="Web-{38C893AA-1CC6-4575-B140-D964D331FFAD}" dt="2023-05-31T08:15:02.253" v="170" actId="1076"/>
          <ac:picMkLst>
            <pc:docMk/>
            <pc:sldMk cId="1992643290" sldId="403"/>
            <ac:picMk id="14" creationId="{8E2F31B3-A710-C285-FB38-BBB51B8048F6}"/>
          </ac:picMkLst>
        </pc:picChg>
      </pc:sldChg>
      <pc:sldChg chg="addSp delSp modSp">
        <pc:chgData name="Guest yhz" userId="" providerId="None" clId="Web-{38C893AA-1CC6-4575-B140-D964D331FFAD}" dt="2023-05-31T08:59:50.258" v="786" actId="20577"/>
        <pc:sldMkLst>
          <pc:docMk/>
          <pc:sldMk cId="4177210436" sldId="406"/>
        </pc:sldMkLst>
        <pc:spChg chg="mod">
          <ac:chgData name="Guest yhz" userId="" providerId="None" clId="Web-{38C893AA-1CC6-4575-B140-D964D331FFAD}" dt="2023-05-31T08:59:50.258" v="786" actId="20577"/>
          <ac:spMkLst>
            <pc:docMk/>
            <pc:sldMk cId="4177210436" sldId="406"/>
            <ac:spMk id="2" creationId="{00000000-0000-0000-0000-000000000000}"/>
          </ac:spMkLst>
        </pc:spChg>
        <pc:spChg chg="mod">
          <ac:chgData name="Guest yhz" userId="" providerId="None" clId="Web-{38C893AA-1CC6-4575-B140-D964D331FFAD}" dt="2023-05-31T08:37:57.186" v="605" actId="14100"/>
          <ac:spMkLst>
            <pc:docMk/>
            <pc:sldMk cId="4177210436" sldId="406"/>
            <ac:spMk id="5" creationId="{00000000-0000-0000-0000-000000000000}"/>
          </ac:spMkLst>
        </pc:spChg>
        <pc:spChg chg="mod">
          <ac:chgData name="Guest yhz" userId="" providerId="None" clId="Web-{38C893AA-1CC6-4575-B140-D964D331FFAD}" dt="2023-05-31T08:26:28.149" v="539" actId="1076"/>
          <ac:spMkLst>
            <pc:docMk/>
            <pc:sldMk cId="4177210436" sldId="406"/>
            <ac:spMk id="6" creationId="{00000000-0000-0000-0000-000000000000}"/>
          </ac:spMkLst>
        </pc:spChg>
        <pc:spChg chg="mod">
          <ac:chgData name="Guest yhz" userId="" providerId="None" clId="Web-{38C893AA-1CC6-4575-B140-D964D331FFAD}" dt="2023-05-31T08:26:25.821" v="538" actId="1076"/>
          <ac:spMkLst>
            <pc:docMk/>
            <pc:sldMk cId="4177210436" sldId="406"/>
            <ac:spMk id="7" creationId="{00000000-0000-0000-0000-000000000000}"/>
          </ac:spMkLst>
        </pc:spChg>
        <pc:spChg chg="add mod">
          <ac:chgData name="Guest yhz" userId="" providerId="None" clId="Web-{38C893AA-1CC6-4575-B140-D964D331FFAD}" dt="2023-05-31T08:36:45.200" v="595"/>
          <ac:spMkLst>
            <pc:docMk/>
            <pc:sldMk cId="4177210436" sldId="406"/>
            <ac:spMk id="11" creationId="{8F61AD4E-3F7F-41EC-78DB-CF454396E311}"/>
          </ac:spMkLst>
        </pc:spChg>
        <pc:spChg chg="add mod">
          <ac:chgData name="Guest yhz" userId="" providerId="None" clId="Web-{38C893AA-1CC6-4575-B140-D964D331FFAD}" dt="2023-05-31T08:36:57.903" v="599" actId="20577"/>
          <ac:spMkLst>
            <pc:docMk/>
            <pc:sldMk cId="4177210436" sldId="406"/>
            <ac:spMk id="12" creationId="{952C46AC-090C-6681-17D2-E322C7CEFFF0}"/>
          </ac:spMkLst>
        </pc:spChg>
        <pc:spChg chg="add mod">
          <ac:chgData name="Guest yhz" userId="" providerId="None" clId="Web-{38C893AA-1CC6-4575-B140-D964D331FFAD}" dt="2023-05-31T08:39:51.034" v="623" actId="1076"/>
          <ac:spMkLst>
            <pc:docMk/>
            <pc:sldMk cId="4177210436" sldId="406"/>
            <ac:spMk id="14" creationId="{FF0B2E33-748B-2EAB-F0AE-C64EF10E5CC0}"/>
          </ac:spMkLst>
        </pc:spChg>
        <pc:spChg chg="add mod">
          <ac:chgData name="Guest yhz" userId="" providerId="None" clId="Web-{38C893AA-1CC6-4575-B140-D964D331FFAD}" dt="2023-05-31T08:55:25.172" v="763" actId="1076"/>
          <ac:spMkLst>
            <pc:docMk/>
            <pc:sldMk cId="4177210436" sldId="406"/>
            <ac:spMk id="18" creationId="{74C19DAC-99C9-0694-21DF-FA320426277D}"/>
          </ac:spMkLst>
        </pc:spChg>
        <pc:grpChg chg="add mod">
          <ac:chgData name="Guest yhz" userId="" providerId="None" clId="Web-{38C893AA-1CC6-4575-B140-D964D331FFAD}" dt="2023-05-31T08:40:56.567" v="626" actId="1076"/>
          <ac:grpSpMkLst>
            <pc:docMk/>
            <pc:sldMk cId="4177210436" sldId="406"/>
            <ac:grpSpMk id="15" creationId="{86D6B241-F1F4-1F6F-B6D5-CAB9FCCF8997}"/>
          </ac:grpSpMkLst>
        </pc:grpChg>
        <pc:picChg chg="add del mod">
          <ac:chgData name="Guest yhz" userId="" providerId="None" clId="Web-{38C893AA-1CC6-4575-B140-D964D331FFAD}" dt="2023-05-31T08:30:52.470" v="548"/>
          <ac:picMkLst>
            <pc:docMk/>
            <pc:sldMk cId="4177210436" sldId="406"/>
            <ac:picMk id="3" creationId="{FCDFAB8A-630A-CA59-90F9-B8ED99CF5FD0}"/>
          </ac:picMkLst>
        </pc:picChg>
        <pc:picChg chg="add del mod">
          <ac:chgData name="Guest yhz" userId="" providerId="None" clId="Web-{38C893AA-1CC6-4575-B140-D964D331FFAD}" dt="2023-05-31T08:30:51.704" v="547"/>
          <ac:picMkLst>
            <pc:docMk/>
            <pc:sldMk cId="4177210436" sldId="406"/>
            <ac:picMk id="8" creationId="{C0F5EE76-97DF-E3F6-9A3D-DD17A94384F5}"/>
          </ac:picMkLst>
        </pc:picChg>
        <pc:picChg chg="add mod modCrop">
          <ac:chgData name="Guest yhz" userId="" providerId="None" clId="Web-{38C893AA-1CC6-4575-B140-D964D331FFAD}" dt="2023-05-31T08:34:45.383" v="570" actId="1076"/>
          <ac:picMkLst>
            <pc:docMk/>
            <pc:sldMk cId="4177210436" sldId="406"/>
            <ac:picMk id="9" creationId="{F55B952F-C17A-BA84-A58E-AAAD47C8FB66}"/>
          </ac:picMkLst>
        </pc:picChg>
        <pc:picChg chg="add mod ord modCrop">
          <ac:chgData name="Guest yhz" userId="" providerId="None" clId="Web-{38C893AA-1CC6-4575-B140-D964D331FFAD}" dt="2023-05-31T08:34:14.273" v="565"/>
          <ac:picMkLst>
            <pc:docMk/>
            <pc:sldMk cId="4177210436" sldId="406"/>
            <ac:picMk id="10" creationId="{8D9ADF0C-5F4F-A09F-1614-F30F47A41AC2}"/>
          </ac:picMkLst>
        </pc:picChg>
        <pc:picChg chg="add del mod">
          <ac:chgData name="Guest yhz" userId="" providerId="None" clId="Web-{38C893AA-1CC6-4575-B140-D964D331FFAD}" dt="2023-05-31T08:41:14.396" v="632"/>
          <ac:picMkLst>
            <pc:docMk/>
            <pc:sldMk cId="4177210436" sldId="406"/>
            <ac:picMk id="16" creationId="{EBDD4EBB-512E-CFAF-D34C-9A14DE0E9D18}"/>
          </ac:picMkLst>
        </pc:picChg>
        <pc:picChg chg="add mod">
          <ac:chgData name="Guest yhz" userId="" providerId="None" clId="Web-{38C893AA-1CC6-4575-B140-D964D331FFAD}" dt="2023-05-31T08:54:47.952" v="744" actId="1076"/>
          <ac:picMkLst>
            <pc:docMk/>
            <pc:sldMk cId="4177210436" sldId="406"/>
            <ac:picMk id="17" creationId="{73CFF7A0-B054-BF20-4606-2C259273CAB5}"/>
          </ac:picMkLst>
        </pc:picChg>
        <pc:cxnChg chg="add mod">
          <ac:chgData name="Guest yhz" userId="" providerId="None" clId="Web-{38C893AA-1CC6-4575-B140-D964D331FFAD}" dt="2023-05-31T08:40:01.300" v="624" actId="1076"/>
          <ac:cxnSpMkLst>
            <pc:docMk/>
            <pc:sldMk cId="4177210436" sldId="406"/>
            <ac:cxnSpMk id="13" creationId="{DD81E638-E751-AEBE-AD2D-375233E8E68F}"/>
          </ac:cxnSpMkLst>
        </pc:cxnChg>
      </pc:sldChg>
    </pc:docChg>
  </pc:docChgLst>
  <pc:docChgLst>
    <pc:chgData name="Antoine Chance" userId="jzPOWxzWq41NR/LrXocqy/cDa93nIQxQ1dFK07y9As8=" providerId="None" clId="Web-{20DDF325-A37A-4518-BA35-DD3E61CA5168}"/>
    <pc:docChg chg="modSld">
      <pc:chgData name="Antoine Chance" userId="jzPOWxzWq41NR/LrXocqy/cDa93nIQxQ1dFK07y9As8=" providerId="None" clId="Web-{20DDF325-A37A-4518-BA35-DD3E61CA5168}" dt="2023-06-01T15:16:19.092" v="2"/>
      <pc:docMkLst>
        <pc:docMk/>
      </pc:docMkLst>
      <pc:sldChg chg="delSp modSp">
        <pc:chgData name="Antoine Chance" userId="jzPOWxzWq41NR/LrXocqy/cDa93nIQxQ1dFK07y9As8=" providerId="None" clId="Web-{20DDF325-A37A-4518-BA35-DD3E61CA5168}" dt="2023-06-01T15:16:19.092" v="2"/>
        <pc:sldMkLst>
          <pc:docMk/>
          <pc:sldMk cId="3275561750" sldId="398"/>
        </pc:sldMkLst>
        <pc:spChg chg="del">
          <ac:chgData name="Antoine Chance" userId="jzPOWxzWq41NR/LrXocqy/cDa93nIQxQ1dFK07y9As8=" providerId="None" clId="Web-{20DDF325-A37A-4518-BA35-DD3E61CA5168}" dt="2023-06-01T15:16:19.092" v="2"/>
          <ac:spMkLst>
            <pc:docMk/>
            <pc:sldMk cId="3275561750" sldId="398"/>
            <ac:spMk id="15" creationId="{00000000-0000-0000-0000-000000000000}"/>
          </ac:spMkLst>
        </pc:spChg>
        <pc:spChg chg="del mod">
          <ac:chgData name="Antoine Chance" userId="jzPOWxzWq41NR/LrXocqy/cDa93nIQxQ1dFK07y9As8=" providerId="None" clId="Web-{20DDF325-A37A-4518-BA35-DD3E61CA5168}" dt="2023-06-01T15:16:17.576" v="1"/>
          <ac:spMkLst>
            <pc:docMk/>
            <pc:sldMk cId="3275561750" sldId="398"/>
            <ac:spMk id="16" creationId="{00000000-0000-0000-0000-000000000000}"/>
          </ac:spMkLst>
        </pc:spChg>
      </pc:sldChg>
    </pc:docChg>
  </pc:docChgLst>
  <pc:docChgLst>
    <pc:chgData name="Antoine Chance" clId="Web-{20DDF325-A37A-4518-BA35-DD3E61CA5168}"/>
    <pc:docChg chg="addSld modSld">
      <pc:chgData name="Antoine Chance" userId="" providerId="" clId="Web-{20DDF325-A37A-4518-BA35-DD3E61CA5168}" dt="2023-06-01T16:35:49.106" v="826" actId="20577"/>
      <pc:docMkLst>
        <pc:docMk/>
      </pc:docMkLst>
      <pc:sldChg chg="delSp modSp">
        <pc:chgData name="Antoine Chance" userId="" providerId="" clId="Web-{20DDF325-A37A-4518-BA35-DD3E61CA5168}" dt="2023-06-01T16:16:51.102" v="686" actId="1076"/>
        <pc:sldMkLst>
          <pc:docMk/>
          <pc:sldMk cId="44764358" sldId="392"/>
        </pc:sldMkLst>
        <pc:spChg chg="mod">
          <ac:chgData name="Antoine Chance" userId="" providerId="" clId="Web-{20DDF325-A37A-4518-BA35-DD3E61CA5168}" dt="2023-06-01T16:16:17.585" v="680" actId="1076"/>
          <ac:spMkLst>
            <pc:docMk/>
            <pc:sldMk cId="44764358" sldId="392"/>
            <ac:spMk id="2" creationId="{00000000-0000-0000-0000-000000000000}"/>
          </ac:spMkLst>
        </pc:spChg>
        <pc:spChg chg="mod">
          <ac:chgData name="Antoine Chance" userId="" providerId="" clId="Web-{20DDF325-A37A-4518-BA35-DD3E61CA5168}" dt="2023-06-01T16:16:22.444" v="682" actId="1076"/>
          <ac:spMkLst>
            <pc:docMk/>
            <pc:sldMk cId="44764358" sldId="392"/>
            <ac:spMk id="4" creationId="{00000000-0000-0000-0000-000000000000}"/>
          </ac:spMkLst>
        </pc:spChg>
        <pc:spChg chg="mod">
          <ac:chgData name="Antoine Chance" userId="" providerId="" clId="Web-{20DDF325-A37A-4518-BA35-DD3E61CA5168}" dt="2023-06-01T16:16:51.102" v="686" actId="1076"/>
          <ac:spMkLst>
            <pc:docMk/>
            <pc:sldMk cId="44764358" sldId="392"/>
            <ac:spMk id="24" creationId="{00000000-0000-0000-0000-000000000000}"/>
          </ac:spMkLst>
        </pc:spChg>
        <pc:spChg chg="del">
          <ac:chgData name="Antoine Chance" userId="" providerId="" clId="Web-{20DDF325-A37A-4518-BA35-DD3E61CA5168}" dt="2023-06-01T16:15:44.146" v="678"/>
          <ac:spMkLst>
            <pc:docMk/>
            <pc:sldMk cId="44764358" sldId="392"/>
            <ac:spMk id="25" creationId="{00000000-0000-0000-0000-000000000000}"/>
          </ac:spMkLst>
        </pc:spChg>
        <pc:spChg chg="del">
          <ac:chgData name="Antoine Chance" userId="" providerId="" clId="Web-{20DDF325-A37A-4518-BA35-DD3E61CA5168}" dt="2023-06-01T16:15:42.521" v="677"/>
          <ac:spMkLst>
            <pc:docMk/>
            <pc:sldMk cId="44764358" sldId="392"/>
            <ac:spMk id="26" creationId="{00000000-0000-0000-0000-000000000000}"/>
          </ac:spMkLst>
        </pc:spChg>
      </pc:sldChg>
      <pc:sldChg chg="addSp delSp modSp">
        <pc:chgData name="Antoine Chance" userId="" providerId="" clId="Web-{20DDF325-A37A-4518-BA35-DD3E61CA5168}" dt="2023-06-01T16:35:49.106" v="826" actId="20577"/>
        <pc:sldMkLst>
          <pc:docMk/>
          <pc:sldMk cId="2668799343" sldId="394"/>
        </pc:sldMkLst>
        <pc:spChg chg="mod">
          <ac:chgData name="Antoine Chance" userId="" providerId="" clId="Web-{20DDF325-A37A-4518-BA35-DD3E61CA5168}" dt="2023-06-01T16:35:49.106" v="826" actId="20577"/>
          <ac:spMkLst>
            <pc:docMk/>
            <pc:sldMk cId="2668799343" sldId="394"/>
            <ac:spMk id="2" creationId="{00000000-0000-0000-0000-000000000000}"/>
          </ac:spMkLst>
        </pc:spChg>
        <pc:spChg chg="del">
          <ac:chgData name="Antoine Chance" userId="" providerId="" clId="Web-{20DDF325-A37A-4518-BA35-DD3E61CA5168}" dt="2023-06-01T16:30:55.956" v="690"/>
          <ac:spMkLst>
            <pc:docMk/>
            <pc:sldMk cId="2668799343" sldId="394"/>
            <ac:spMk id="4" creationId="{00000000-0000-0000-0000-000000000000}"/>
          </ac:spMkLst>
        </pc:spChg>
        <pc:spChg chg="add del mod">
          <ac:chgData name="Antoine Chance" userId="" providerId="" clId="Web-{20DDF325-A37A-4518-BA35-DD3E61CA5168}" dt="2023-06-01T16:31:31.348" v="703"/>
          <ac:spMkLst>
            <pc:docMk/>
            <pc:sldMk cId="2668799343" sldId="394"/>
            <ac:spMk id="7" creationId="{CE4DCF0A-BA65-5940-A5BF-E5941ABEDD9C}"/>
          </ac:spMkLst>
        </pc:spChg>
        <pc:spChg chg="add mod">
          <ac:chgData name="Antoine Chance" userId="" providerId="" clId="Web-{20DDF325-A37A-4518-BA35-DD3E61CA5168}" dt="2023-06-01T16:35:22.996" v="816" actId="20577"/>
          <ac:spMkLst>
            <pc:docMk/>
            <pc:sldMk cId="2668799343" sldId="394"/>
            <ac:spMk id="10" creationId="{34DF623E-F716-7AD0-EA45-CE2E4321B121}"/>
          </ac:spMkLst>
        </pc:spChg>
        <pc:spChg chg="add mod">
          <ac:chgData name="Antoine Chance" userId="" providerId="" clId="Web-{20DDF325-A37A-4518-BA35-DD3E61CA5168}" dt="2023-06-01T16:35:20.167" v="814" actId="14100"/>
          <ac:spMkLst>
            <pc:docMk/>
            <pc:sldMk cId="2668799343" sldId="394"/>
            <ac:spMk id="11" creationId="{0FCE54DB-E1D1-BC99-2F8B-2BDBEB4897A5}"/>
          </ac:spMkLst>
        </pc:spChg>
        <pc:spChg chg="del">
          <ac:chgData name="Antoine Chance" userId="" providerId="" clId="Web-{20DDF325-A37A-4518-BA35-DD3E61CA5168}" dt="2023-06-01T16:35:01.167" v="804"/>
          <ac:spMkLst>
            <pc:docMk/>
            <pc:sldMk cId="2668799343" sldId="394"/>
            <ac:spMk id="14" creationId="{00000000-0000-0000-0000-000000000000}"/>
          </ac:spMkLst>
        </pc:spChg>
        <pc:spChg chg="mod">
          <ac:chgData name="Antoine Chance" userId="" providerId="" clId="Web-{20DDF325-A37A-4518-BA35-DD3E61CA5168}" dt="2023-06-01T16:17:12.524" v="689" actId="20577"/>
          <ac:spMkLst>
            <pc:docMk/>
            <pc:sldMk cId="2668799343" sldId="394"/>
            <ac:spMk id="16" creationId="{00000000-0000-0000-0000-000000000000}"/>
          </ac:spMkLst>
        </pc:spChg>
        <pc:spChg chg="del">
          <ac:chgData name="Antoine Chance" userId="" providerId="" clId="Web-{20DDF325-A37A-4518-BA35-DD3E61CA5168}" dt="2023-06-01T16:31:42.364" v="705"/>
          <ac:spMkLst>
            <pc:docMk/>
            <pc:sldMk cId="2668799343" sldId="394"/>
            <ac:spMk id="17" creationId="{00000000-0000-0000-0000-000000000000}"/>
          </ac:spMkLst>
        </pc:spChg>
        <pc:spChg chg="del mod">
          <ac:chgData name="Antoine Chance" userId="" providerId="" clId="Web-{20DDF325-A37A-4518-BA35-DD3E61CA5168}" dt="2023-06-01T16:31:16.285" v="700"/>
          <ac:spMkLst>
            <pc:docMk/>
            <pc:sldMk cId="2668799343" sldId="394"/>
            <ac:spMk id="20" creationId="{00000000-0000-0000-0000-000000000000}"/>
          </ac:spMkLst>
        </pc:spChg>
        <pc:spChg chg="del">
          <ac:chgData name="Antoine Chance" userId="" providerId="" clId="Web-{20DDF325-A37A-4518-BA35-DD3E61CA5168}" dt="2023-06-01T16:31:14.941" v="699"/>
          <ac:spMkLst>
            <pc:docMk/>
            <pc:sldMk cId="2668799343" sldId="394"/>
            <ac:spMk id="21" creationId="{00000000-0000-0000-0000-000000000000}"/>
          </ac:spMkLst>
        </pc:spChg>
        <pc:picChg chg="add mod ord">
          <ac:chgData name="Antoine Chance" userId="" providerId="" clId="Web-{20DDF325-A37A-4518-BA35-DD3E61CA5168}" dt="2023-06-01T16:31:07.394" v="696" actId="1076"/>
          <ac:picMkLst>
            <pc:docMk/>
            <pc:sldMk cId="2668799343" sldId="394"/>
            <ac:picMk id="5" creationId="{48F5F1E0-4F20-8B42-60F2-23211BB2D7D6}"/>
          </ac:picMkLst>
        </pc:picChg>
        <pc:picChg chg="add mod">
          <ac:chgData name="Antoine Chance" userId="" providerId="" clId="Web-{20DDF325-A37A-4518-BA35-DD3E61CA5168}" dt="2023-06-01T16:31:54.583" v="709" actId="1076"/>
          <ac:picMkLst>
            <pc:docMk/>
            <pc:sldMk cId="2668799343" sldId="394"/>
            <ac:picMk id="8" creationId="{02C87BD1-5E35-64A6-0AD3-F7EBE63D1C90}"/>
          </ac:picMkLst>
        </pc:picChg>
        <pc:picChg chg="del mod">
          <ac:chgData name="Antoine Chance" userId="" providerId="" clId="Web-{20DDF325-A37A-4518-BA35-DD3E61CA5168}" dt="2023-06-01T16:31:35.004" v="704"/>
          <ac:picMkLst>
            <pc:docMk/>
            <pc:sldMk cId="2668799343" sldId="394"/>
            <ac:picMk id="15" creationId="{00000000-0000-0000-0000-000000000000}"/>
          </ac:picMkLst>
        </pc:picChg>
        <pc:picChg chg="del">
          <ac:chgData name="Antoine Chance" userId="" providerId="" clId="Web-{20DDF325-A37A-4518-BA35-DD3E61CA5168}" dt="2023-06-01T16:31:10.956" v="697"/>
          <ac:picMkLst>
            <pc:docMk/>
            <pc:sldMk cId="2668799343" sldId="394"/>
            <ac:picMk id="18" creationId="{00000000-0000-0000-0000-000000000000}"/>
          </ac:picMkLst>
        </pc:picChg>
      </pc:sldChg>
      <pc:sldChg chg="addSp delSp modSp">
        <pc:chgData name="Antoine Chance" userId="" providerId="" clId="Web-{20DDF325-A37A-4518-BA35-DD3E61CA5168}" dt="2023-06-01T15:44:43.776" v="169" actId="20577"/>
        <pc:sldMkLst>
          <pc:docMk/>
          <pc:sldMk cId="3275561750" sldId="398"/>
        </pc:sldMkLst>
        <pc:spChg chg="mod">
          <ac:chgData name="Antoine Chance" userId="" providerId="" clId="Web-{20DDF325-A37A-4518-BA35-DD3E61CA5168}" dt="2023-06-01T15:44:43.776" v="169" actId="20577"/>
          <ac:spMkLst>
            <pc:docMk/>
            <pc:sldMk cId="3275561750" sldId="398"/>
            <ac:spMk id="2" creationId="{00000000-0000-0000-0000-000000000000}"/>
          </ac:spMkLst>
        </pc:spChg>
        <pc:picChg chg="add mod">
          <ac:chgData name="Antoine Chance" userId="" providerId="" clId="Web-{20DDF325-A37A-4518-BA35-DD3E61CA5168}" dt="2023-06-01T15:40:17.862" v="17" actId="1076"/>
          <ac:picMkLst>
            <pc:docMk/>
            <pc:sldMk cId="3275561750" sldId="398"/>
            <ac:picMk id="3" creationId="{CE8BBC13-B92C-53B7-35F3-C33A2082BEE3}"/>
          </ac:picMkLst>
        </pc:picChg>
        <pc:picChg chg="del">
          <ac:chgData name="Antoine Chance" userId="" providerId="" clId="Web-{20DDF325-A37A-4518-BA35-DD3E61CA5168}" dt="2023-06-01T15:39:11.203" v="0"/>
          <ac:picMkLst>
            <pc:docMk/>
            <pc:sldMk cId="3275561750" sldId="398"/>
            <ac:picMk id="7" creationId="{00000000-0000-0000-0000-000000000000}"/>
          </ac:picMkLst>
        </pc:picChg>
        <pc:picChg chg="del">
          <ac:chgData name="Antoine Chance" userId="" providerId="" clId="Web-{20DDF325-A37A-4518-BA35-DD3E61CA5168}" dt="2023-06-01T15:39:30.876" v="7"/>
          <ac:picMkLst>
            <pc:docMk/>
            <pc:sldMk cId="3275561750" sldId="398"/>
            <ac:picMk id="14" creationId="{7752DEF3-D467-4E13-99C0-5879AF66E669}"/>
          </ac:picMkLst>
        </pc:picChg>
        <pc:picChg chg="add mod">
          <ac:chgData name="Antoine Chance" userId="" providerId="" clId="Web-{20DDF325-A37A-4518-BA35-DD3E61CA5168}" dt="2023-06-01T15:40:17.893" v="18" actId="1076"/>
          <ac:picMkLst>
            <pc:docMk/>
            <pc:sldMk cId="3275561750" sldId="398"/>
            <ac:picMk id="15" creationId="{B9700FA1-3A33-1731-D912-6EBDDA36A0E8}"/>
          </ac:picMkLst>
        </pc:picChg>
      </pc:sldChg>
      <pc:sldChg chg="addSp delSp modSp">
        <pc:chgData name="Antoine Chance" userId="" providerId="" clId="Web-{20DDF325-A37A-4518-BA35-DD3E61CA5168}" dt="2023-06-01T16:14:04.518" v="676" actId="20577"/>
        <pc:sldMkLst>
          <pc:docMk/>
          <pc:sldMk cId="670837020" sldId="399"/>
        </pc:sldMkLst>
        <pc:spChg chg="mod">
          <ac:chgData name="Antoine Chance" userId="" providerId="" clId="Web-{20DDF325-A37A-4518-BA35-DD3E61CA5168}" dt="2023-06-01T16:14:04.518" v="676" actId="20577"/>
          <ac:spMkLst>
            <pc:docMk/>
            <pc:sldMk cId="670837020" sldId="399"/>
            <ac:spMk id="2" creationId="{00000000-0000-0000-0000-000000000000}"/>
          </ac:spMkLst>
        </pc:spChg>
        <pc:spChg chg="add mod">
          <ac:chgData name="Antoine Chance" userId="" providerId="" clId="Web-{20DDF325-A37A-4518-BA35-DD3E61CA5168}" dt="2023-06-01T15:55:44.984" v="508" actId="14100"/>
          <ac:spMkLst>
            <pc:docMk/>
            <pc:sldMk cId="670837020" sldId="399"/>
            <ac:spMk id="3" creationId="{3B2C7592-E07B-9FE7-46B9-F2CCF02D70F6}"/>
          </ac:spMkLst>
        </pc:spChg>
        <pc:spChg chg="mod">
          <ac:chgData name="Antoine Chance" userId="" providerId="" clId="Web-{20DDF325-A37A-4518-BA35-DD3E61CA5168}" dt="2023-06-01T15:54:27.966" v="430" actId="20577"/>
          <ac:spMkLst>
            <pc:docMk/>
            <pc:sldMk cId="670837020" sldId="399"/>
            <ac:spMk id="5" creationId="{00000000-0000-0000-0000-000000000000}"/>
          </ac:spMkLst>
        </pc:spChg>
        <pc:spChg chg="del">
          <ac:chgData name="Antoine Chance" userId="" providerId="" clId="Web-{20DDF325-A37A-4518-BA35-DD3E61CA5168}" dt="2023-06-01T15:44:55.714" v="171"/>
          <ac:spMkLst>
            <pc:docMk/>
            <pc:sldMk cId="670837020" sldId="399"/>
            <ac:spMk id="12" creationId="{00000000-0000-0000-0000-000000000000}"/>
          </ac:spMkLst>
        </pc:spChg>
        <pc:spChg chg="del">
          <ac:chgData name="Antoine Chance" userId="" providerId="" clId="Web-{20DDF325-A37A-4518-BA35-DD3E61CA5168}" dt="2023-06-01T15:44:53.479" v="170"/>
          <ac:spMkLst>
            <pc:docMk/>
            <pc:sldMk cId="670837020" sldId="399"/>
            <ac:spMk id="13" creationId="{00000000-0000-0000-0000-000000000000}"/>
          </ac:spMkLst>
        </pc:spChg>
        <pc:spChg chg="add mod">
          <ac:chgData name="Antoine Chance" userId="" providerId="" clId="Web-{20DDF325-A37A-4518-BA35-DD3E61CA5168}" dt="2023-06-01T16:11:24.295" v="674" actId="20577"/>
          <ac:spMkLst>
            <pc:docMk/>
            <pc:sldMk cId="670837020" sldId="399"/>
            <ac:spMk id="15" creationId="{29272DB0-C637-B410-0431-9F2C7BF3C0EC}"/>
          </ac:spMkLst>
        </pc:spChg>
        <pc:spChg chg="add mod">
          <ac:chgData name="Antoine Chance" userId="" providerId="" clId="Web-{20DDF325-A37A-4518-BA35-DD3E61CA5168}" dt="2023-06-01T16:00:14.727" v="562" actId="1076"/>
          <ac:spMkLst>
            <pc:docMk/>
            <pc:sldMk cId="670837020" sldId="399"/>
            <ac:spMk id="16" creationId="{0E192594-06DA-2D95-D3BF-D6225F236352}"/>
          </ac:spMkLst>
        </pc:spChg>
        <pc:spChg chg="add mod">
          <ac:chgData name="Antoine Chance" userId="" providerId="" clId="Web-{20DDF325-A37A-4518-BA35-DD3E61CA5168}" dt="2023-06-01T16:00:57.525" v="575" actId="20577"/>
          <ac:spMkLst>
            <pc:docMk/>
            <pc:sldMk cId="670837020" sldId="399"/>
            <ac:spMk id="18" creationId="{CFDB9634-4EE5-C6BD-F2CA-E55B5C840F0A}"/>
          </ac:spMkLst>
        </pc:spChg>
        <pc:graphicFrameChg chg="mod modGraphic">
          <ac:chgData name="Antoine Chance" userId="" providerId="" clId="Web-{20DDF325-A37A-4518-BA35-DD3E61CA5168}" dt="2023-06-01T16:10:11.214" v="672"/>
          <ac:graphicFrameMkLst>
            <pc:docMk/>
            <pc:sldMk cId="670837020" sldId="399"/>
            <ac:graphicFrameMk id="7" creationId="{00000000-0000-0000-0000-000000000000}"/>
          </ac:graphicFrameMkLst>
        </pc:graphicFrameChg>
        <pc:picChg chg="add del mod">
          <ac:chgData name="Antoine Chance" userId="" providerId="" clId="Web-{20DDF325-A37A-4518-BA35-DD3E61CA5168}" dt="2023-06-01T15:52:21.915" v="329"/>
          <ac:picMkLst>
            <pc:docMk/>
            <pc:sldMk cId="670837020" sldId="399"/>
            <ac:picMk id="6" creationId="{19A1C9FD-07F1-0488-917E-CF43F5A61F1F}"/>
          </ac:picMkLst>
        </pc:picChg>
        <pc:picChg chg="add mod">
          <ac:chgData name="Antoine Chance" userId="" providerId="" clId="Web-{20DDF325-A37A-4518-BA35-DD3E61CA5168}" dt="2023-06-01T16:00:36.962" v="569" actId="14100"/>
          <ac:picMkLst>
            <pc:docMk/>
            <pc:sldMk cId="670837020" sldId="399"/>
            <ac:picMk id="8" creationId="{E309892F-A737-7697-F08F-6AB4113A15CC}"/>
          </ac:picMkLst>
        </pc:picChg>
        <pc:picChg chg="del">
          <ac:chgData name="Antoine Chance" userId="" providerId="" clId="Web-{20DDF325-A37A-4518-BA35-DD3E61CA5168}" dt="2023-06-01T15:59:01.850" v="514"/>
          <ac:picMkLst>
            <pc:docMk/>
            <pc:sldMk cId="670837020" sldId="399"/>
            <ac:picMk id="9" creationId="{00000000-0000-0000-0000-000000000000}"/>
          </ac:picMkLst>
        </pc:picChg>
        <pc:picChg chg="del">
          <ac:chgData name="Antoine Chance" userId="" providerId="" clId="Web-{20DDF325-A37A-4518-BA35-DD3E61CA5168}" dt="2023-06-01T15:56:12.829" v="509"/>
          <ac:picMkLst>
            <pc:docMk/>
            <pc:sldMk cId="670837020" sldId="399"/>
            <ac:picMk id="10" creationId="{00000000-0000-0000-0000-000000000000}"/>
          </ac:picMkLst>
        </pc:picChg>
        <pc:picChg chg="del">
          <ac:chgData name="Antoine Chance" userId="" providerId="" clId="Web-{20DDF325-A37A-4518-BA35-DD3E61CA5168}" dt="2023-06-01T16:00:16.524" v="563"/>
          <ac:picMkLst>
            <pc:docMk/>
            <pc:sldMk cId="670837020" sldId="399"/>
            <ac:picMk id="11" creationId="{00000000-0000-0000-0000-000000000000}"/>
          </ac:picMkLst>
        </pc:picChg>
        <pc:picChg chg="add mod">
          <ac:chgData name="Antoine Chance" userId="" providerId="" clId="Web-{20DDF325-A37A-4518-BA35-DD3E61CA5168}" dt="2023-06-01T16:00:43.618" v="570" actId="14100"/>
          <ac:picMkLst>
            <pc:docMk/>
            <pc:sldMk cId="670837020" sldId="399"/>
            <ac:picMk id="14" creationId="{60C7E0F7-DB41-182D-1FC0-989054B78084}"/>
          </ac:picMkLst>
        </pc:picChg>
        <pc:picChg chg="add mod">
          <ac:chgData name="Antoine Chance" userId="" providerId="" clId="Web-{20DDF325-A37A-4518-BA35-DD3E61CA5168}" dt="2023-06-01T16:00:46.728" v="571" actId="14100"/>
          <ac:picMkLst>
            <pc:docMk/>
            <pc:sldMk cId="670837020" sldId="399"/>
            <ac:picMk id="17" creationId="{C7C05D13-DFD4-8AE8-5CEF-0F00ECCEBA79}"/>
          </ac:picMkLst>
        </pc:picChg>
      </pc:sldChg>
      <pc:sldChg chg="add replId">
        <pc:chgData name="Antoine Chance" userId="" providerId="" clId="Web-{20DDF325-A37A-4518-BA35-DD3E61CA5168}" dt="2023-06-01T15:46:55.249" v="192"/>
        <pc:sldMkLst>
          <pc:docMk/>
          <pc:sldMk cId="781255258" sldId="41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24/09/2024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24/09/2024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6250" y="1277938"/>
            <a:ext cx="6146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22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0400" y="2327399"/>
            <a:ext cx="11017400" cy="366382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</p:spTree>
    <p:extLst>
      <p:ext uri="{BB962C8B-B14F-4D97-AF65-F5344CB8AC3E}">
        <p14:creationId xmlns:p14="http://schemas.microsoft.com/office/powerpoint/2010/main" val="772389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95879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701609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2576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69287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77881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37968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181230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41718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2104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9116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552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548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1983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45706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266011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85921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07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801" r:id="rId5"/>
    <p:sldLayoutId id="2147483802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330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8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 userDrawn="1"/>
        </p:nvSpPr>
        <p:spPr>
          <a:xfrm>
            <a:off x="3762098" y="140676"/>
            <a:ext cx="1154339" cy="18821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Antoine CHANCE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 userDrawn="1"/>
        </p:nvSpPr>
        <p:spPr>
          <a:xfrm>
            <a:off x="1005334" y="149750"/>
            <a:ext cx="2434552" cy="1358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Booster  Meeting</a:t>
            </a:r>
            <a:r>
              <a:rPr lang="en-US" sz="900" baseline="0" dirty="0" smtClean="0">
                <a:solidFill>
                  <a:schemeClr val="bg1"/>
                </a:solidFill>
              </a:rPr>
              <a:t> 27</a:t>
            </a:r>
            <a:r>
              <a:rPr lang="en-US" sz="900" dirty="0" smtClean="0">
                <a:solidFill>
                  <a:schemeClr val="bg1"/>
                </a:solidFill>
              </a:rPr>
              <a:t>/08/24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6640" y="60000"/>
            <a:ext cx="754834" cy="360000"/>
          </a:xfrm>
          <a:prstGeom prst="rect">
            <a:avLst/>
          </a:prstGeom>
        </p:spPr>
      </p:pic>
      <p:sp>
        <p:nvSpPr>
          <p:cNvPr id="19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 userDrawn="1"/>
        </p:nvSpPr>
        <p:spPr>
          <a:xfrm>
            <a:off x="7004545" y="116187"/>
            <a:ext cx="2461671" cy="24381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General information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803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Wigglers and </a:t>
            </a:r>
            <a:r>
              <a:rPr lang="en-US" sz="3200" dirty="0" err="1"/>
              <a:t>undulators</a:t>
            </a:r>
            <a:r>
              <a:rPr lang="en-US" sz="3200" dirty="0"/>
              <a:t> in the real booster, impact on emittance, possible changes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000" dirty="0" smtClean="0"/>
              <a:t>24 September </a:t>
            </a:r>
            <a:r>
              <a:rPr lang="en-US" sz="2000" dirty="0" smtClean="0"/>
              <a:t>2024</a:t>
            </a:r>
            <a:endParaRPr lang="fr-FR" sz="2000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90400" y="4034785"/>
            <a:ext cx="11017800" cy="1821503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sz="2200" dirty="0"/>
              <a:t>A. </a:t>
            </a:r>
            <a:r>
              <a:rPr lang="fr-FR" sz="2200" dirty="0" smtClean="0"/>
              <a:t>Chance (CEA)</a:t>
            </a:r>
            <a:endParaRPr lang="fr-FR" sz="2200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4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39" y="5856288"/>
            <a:ext cx="7116761" cy="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Reminder</a:t>
            </a:r>
            <a:r>
              <a:rPr lang="fr-FR" dirty="0" smtClean="0"/>
              <a:t>: </a:t>
            </a:r>
            <a:r>
              <a:rPr lang="fr-FR" dirty="0" err="1" smtClean="0"/>
              <a:t>proposal</a:t>
            </a:r>
            <a:r>
              <a:rPr lang="fr-FR" dirty="0" smtClean="0"/>
              <a:t> of Sara </a:t>
            </a:r>
            <a:r>
              <a:rPr lang="fr-FR" dirty="0" err="1" smtClean="0"/>
              <a:t>Casalbuoni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7399"/>
            <a:ext cx="6650183" cy="414759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684" y="2562415"/>
            <a:ext cx="5699316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4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The insertion PA </a:t>
            </a:r>
            <a:r>
              <a:rPr lang="fr-FR" dirty="0" err="1" smtClean="0"/>
              <a:t>is</a:t>
            </a:r>
            <a:r>
              <a:rPr lang="fr-FR" dirty="0" smtClean="0"/>
              <a:t> dispersive (</a:t>
            </a:r>
            <a:r>
              <a:rPr lang="fr-FR" dirty="0" err="1" smtClean="0"/>
              <a:t>needs</a:t>
            </a:r>
            <a:r>
              <a:rPr lang="fr-FR" dirty="0" smtClean="0"/>
              <a:t> for </a:t>
            </a:r>
            <a:r>
              <a:rPr lang="fr-FR" dirty="0" err="1" smtClean="0"/>
              <a:t>dipoles</a:t>
            </a:r>
            <a:r>
              <a:rPr lang="fr-FR" dirty="0" smtClean="0"/>
              <a:t> to </a:t>
            </a:r>
            <a:r>
              <a:rPr lang="fr-FR" dirty="0" err="1" smtClean="0"/>
              <a:t>follow</a:t>
            </a:r>
            <a:r>
              <a:rPr lang="fr-FR" dirty="0" smtClean="0"/>
              <a:t> the </a:t>
            </a:r>
            <a:r>
              <a:rPr lang="fr-FR" dirty="0" err="1" smtClean="0"/>
              <a:t>layout</a:t>
            </a:r>
            <a:r>
              <a:rPr lang="fr-FR" dirty="0" smtClean="0"/>
              <a:t> in the </a:t>
            </a:r>
            <a:r>
              <a:rPr lang="fr-FR" dirty="0" err="1" smtClean="0"/>
              <a:t>outer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If </a:t>
            </a:r>
            <a:r>
              <a:rPr lang="fr-FR" dirty="0" err="1" smtClean="0"/>
              <a:t>needs</a:t>
            </a:r>
            <a:r>
              <a:rPr lang="fr-FR" dirty="0" smtClean="0"/>
              <a:t> to go to a </a:t>
            </a:r>
            <a:r>
              <a:rPr lang="fr-FR" dirty="0" err="1" smtClean="0"/>
              <a:t>dispersionless</a:t>
            </a:r>
            <a:r>
              <a:rPr lang="fr-FR" dirty="0" smtClean="0"/>
              <a:t> insertion:</a:t>
            </a:r>
          </a:p>
          <a:p>
            <a:pPr marL="796489" lvl="1" indent="-342900"/>
            <a:r>
              <a:rPr lang="fr-FR" dirty="0" smtClean="0"/>
              <a:t>Go to the </a:t>
            </a:r>
            <a:r>
              <a:rPr lang="fr-FR" dirty="0" err="1" smtClean="0"/>
              <a:t>inner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(modification of the booster </a:t>
            </a:r>
            <a:r>
              <a:rPr lang="fr-FR" dirty="0" err="1" smtClean="0"/>
              <a:t>layout</a:t>
            </a:r>
            <a:r>
              <a:rPr lang="fr-FR" dirty="0" smtClean="0"/>
              <a:t> and of the </a:t>
            </a:r>
            <a:r>
              <a:rPr lang="fr-FR" dirty="0" err="1" smtClean="0"/>
              <a:t>optics</a:t>
            </a:r>
            <a:r>
              <a:rPr lang="fr-FR" dirty="0" smtClean="0"/>
              <a:t>).</a:t>
            </a:r>
          </a:p>
          <a:p>
            <a:pPr marL="796489" lvl="1" indent="-342900"/>
            <a:r>
              <a:rPr lang="fr-FR" dirty="0" smtClean="0"/>
              <a:t>Use </a:t>
            </a: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dipoles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region</a:t>
            </a:r>
            <a:r>
              <a:rPr lang="fr-FR" dirty="0" smtClean="0"/>
              <a:t> to have an </a:t>
            </a:r>
            <a:r>
              <a:rPr lang="fr-FR" dirty="0" err="1" smtClean="0"/>
              <a:t>additional</a:t>
            </a:r>
            <a:r>
              <a:rPr lang="fr-FR" dirty="0" smtClean="0"/>
              <a:t> straight section (more SR radiation for the </a:t>
            </a:r>
            <a:r>
              <a:rPr lang="fr-FR" dirty="0" err="1" smtClean="0"/>
              <a:t>operation</a:t>
            </a:r>
            <a:r>
              <a:rPr lang="fr-FR" dirty="0" smtClean="0"/>
              <a:t>).</a:t>
            </a:r>
          </a:p>
          <a:p>
            <a:pPr marL="796489" lvl="1" indent="-342900"/>
            <a:r>
              <a:rPr lang="fr-FR" dirty="0" err="1" smtClean="0"/>
              <a:t>Additional</a:t>
            </a:r>
            <a:r>
              <a:rPr lang="fr-FR" dirty="0" smtClean="0"/>
              <a:t> insertions </a:t>
            </a:r>
            <a:r>
              <a:rPr lang="fr-FR" dirty="0" err="1" smtClean="0"/>
              <a:t>dedicated</a:t>
            </a:r>
            <a:r>
              <a:rPr lang="fr-FR" dirty="0" smtClean="0"/>
              <a:t> to the </a:t>
            </a:r>
            <a:r>
              <a:rPr lang="fr-FR" dirty="0" err="1" smtClean="0"/>
              <a:t>undulators</a:t>
            </a:r>
            <a:r>
              <a:rPr lang="fr-FR" dirty="0" smtClean="0"/>
              <a:t>.</a:t>
            </a:r>
          </a:p>
          <a:p>
            <a:pPr marL="796489" lvl="1" indent="-342900"/>
            <a:r>
              <a:rPr lang="fr-FR" dirty="0" smtClean="0"/>
              <a:t>Use of the insertion PB for instance.</a:t>
            </a:r>
          </a:p>
          <a:p>
            <a:pPr marL="342900" indent="-342900"/>
            <a:endParaRPr lang="fr-FR" dirty="0" smtClean="0"/>
          </a:p>
          <a:p>
            <a:pPr marL="342900" indent="-342900"/>
            <a:r>
              <a:rPr lang="fr-FR" dirty="0" smtClean="0"/>
              <a:t>For the </a:t>
            </a:r>
            <a:r>
              <a:rPr lang="fr-FR" dirty="0" err="1" smtClean="0"/>
              <a:t>operation</a:t>
            </a:r>
            <a:r>
              <a:rPr lang="fr-FR" dirty="0" smtClean="0"/>
              <a:t>,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allowed</a:t>
            </a:r>
            <a:r>
              <a:rPr lang="fr-FR" dirty="0" smtClean="0"/>
              <a:t> </a:t>
            </a:r>
            <a:r>
              <a:rPr lang="fr-FR" dirty="0" err="1" smtClean="0"/>
              <a:t>radiated</a:t>
            </a:r>
            <a:r>
              <a:rPr lang="fr-FR" dirty="0" smtClean="0"/>
              <a:t> power (</a:t>
            </a:r>
            <a:r>
              <a:rPr lang="fr-FR" dirty="0" err="1" smtClean="0"/>
              <a:t>especially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U0 x 94)?</a:t>
            </a:r>
          </a:p>
          <a:p>
            <a:pPr marL="342900" indent="-342900"/>
            <a:r>
              <a:rPr lang="fr-FR" dirty="0" err="1" smtClean="0"/>
              <a:t>Difficult</a:t>
            </a:r>
            <a:r>
              <a:rPr lang="fr-FR" dirty="0" smtClean="0"/>
              <a:t> to </a:t>
            </a:r>
            <a:r>
              <a:rPr lang="fr-FR" dirty="0" err="1" smtClean="0"/>
              <a:t>operate</a:t>
            </a:r>
            <a:r>
              <a:rPr lang="fr-FR" dirty="0" smtClean="0"/>
              <a:t> in </a:t>
            </a:r>
            <a:r>
              <a:rPr lang="fr-FR" dirty="0" err="1" smtClean="0"/>
              <a:t>top-up</a:t>
            </a:r>
            <a:r>
              <a:rPr lang="fr-FR" dirty="0" smtClean="0"/>
              <a:t> injection + light source.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First </a:t>
            </a:r>
            <a:r>
              <a:rPr lang="fr-FR" dirty="0" err="1" smtClean="0"/>
              <a:t>reactions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94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fr-FR" dirty="0" smtClean="0"/>
              <a:t>In </a:t>
            </a:r>
            <a:r>
              <a:rPr lang="fr-FR" dirty="0" err="1" smtClean="0"/>
              <a:t>Mad</a:t>
            </a:r>
            <a:r>
              <a:rPr lang="fr-FR" dirty="0" smtClean="0"/>
              <a:t>-X (and X-Suite)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 </a:t>
            </a:r>
            <a:r>
              <a:rPr lang="fr-FR" dirty="0" err="1" smtClean="0"/>
              <a:t>dedicated</a:t>
            </a:r>
            <a:r>
              <a:rPr lang="fr-FR" dirty="0" smtClean="0"/>
              <a:t> </a:t>
            </a:r>
            <a:r>
              <a:rPr lang="fr-FR" dirty="0" err="1" smtClean="0"/>
              <a:t>element</a:t>
            </a:r>
            <a:r>
              <a:rPr lang="fr-FR" dirty="0" smtClean="0"/>
              <a:t> to </a:t>
            </a:r>
            <a:r>
              <a:rPr lang="fr-FR" dirty="0" err="1" smtClean="0"/>
              <a:t>simulate</a:t>
            </a:r>
            <a:r>
              <a:rPr lang="fr-FR" dirty="0" smtClean="0"/>
              <a:t> an </a:t>
            </a:r>
            <a:r>
              <a:rPr lang="fr-FR" dirty="0" err="1" smtClean="0"/>
              <a:t>undulator</a:t>
            </a:r>
            <a:r>
              <a:rPr lang="fr-FR" dirty="0" smtClean="0"/>
              <a:t>.</a:t>
            </a:r>
          </a:p>
          <a:p>
            <a:pPr lvl="1"/>
            <a:r>
              <a:rPr lang="fr-FR" dirty="0" err="1" smtClean="0"/>
              <a:t>Needs</a:t>
            </a:r>
            <a:r>
              <a:rPr lang="fr-FR" dirty="0" smtClean="0"/>
              <a:t> to use RBEND but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ideal</a:t>
            </a:r>
            <a:r>
              <a:rPr lang="fr-FR" dirty="0" smtClean="0"/>
              <a:t> (</a:t>
            </a:r>
            <a:r>
              <a:rPr lang="fr-FR" dirty="0" err="1" smtClean="0"/>
              <a:t>difficult</a:t>
            </a:r>
            <a:r>
              <a:rPr lang="fr-FR" dirty="0" smtClean="0"/>
              <a:t> to </a:t>
            </a:r>
            <a:r>
              <a:rPr lang="fr-FR" dirty="0" err="1" smtClean="0"/>
              <a:t>reproduce</a:t>
            </a:r>
            <a:r>
              <a:rPr lang="fr-FR" dirty="0" smtClean="0"/>
              <a:t> a sinus-</a:t>
            </a:r>
            <a:r>
              <a:rPr lang="fr-FR" dirty="0" err="1" smtClean="0"/>
              <a:t>like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, the </a:t>
            </a:r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trajectory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the good one, etc…). If </a:t>
            </a:r>
            <a:r>
              <a:rPr lang="fr-FR" dirty="0" err="1" smtClean="0"/>
              <a:t>going</a:t>
            </a:r>
            <a:r>
              <a:rPr lang="fr-FR" dirty="0" smtClean="0"/>
              <a:t> to a light source in the booster, good to </a:t>
            </a:r>
            <a:r>
              <a:rPr lang="fr-FR" dirty="0" err="1" smtClean="0"/>
              <a:t>develop</a:t>
            </a:r>
            <a:r>
              <a:rPr lang="fr-FR" dirty="0" smtClean="0"/>
              <a:t> a </a:t>
            </a:r>
            <a:r>
              <a:rPr lang="fr-FR" dirty="0" err="1" smtClean="0"/>
              <a:t>dedicated</a:t>
            </a:r>
            <a:r>
              <a:rPr lang="fr-FR" dirty="0" smtClean="0"/>
              <a:t> </a:t>
            </a:r>
            <a:r>
              <a:rPr lang="fr-FR" dirty="0" err="1" smtClean="0"/>
              <a:t>element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For the simulations, I have </a:t>
            </a:r>
            <a:r>
              <a:rPr lang="fr-FR" dirty="0" err="1" smtClean="0"/>
              <a:t>used</a:t>
            </a:r>
            <a:r>
              <a:rPr lang="fr-FR" dirty="0" smtClean="0"/>
              <a:t> RBEND + a « non-</a:t>
            </a:r>
            <a:r>
              <a:rPr lang="fr-FR" dirty="0" err="1" smtClean="0"/>
              <a:t>physical</a:t>
            </a:r>
            <a:r>
              <a:rPr lang="fr-FR" dirty="0" smtClean="0"/>
              <a:t> </a:t>
            </a:r>
            <a:r>
              <a:rPr lang="fr-FR" dirty="0" err="1" smtClean="0"/>
              <a:t>element</a:t>
            </a:r>
            <a:r>
              <a:rPr lang="fr-FR" dirty="0" smtClean="0"/>
              <a:t> » </a:t>
            </a:r>
            <a:r>
              <a:rPr lang="fr-FR" dirty="0" err="1" smtClean="0"/>
              <a:t>between</a:t>
            </a:r>
            <a:r>
              <a:rPr lang="fr-FR" dirty="0" smtClean="0"/>
              <a:t> the </a:t>
            </a:r>
            <a:r>
              <a:rPr lang="fr-FR" dirty="0" err="1" smtClean="0"/>
              <a:t>RBENDs</a:t>
            </a:r>
            <a:r>
              <a:rPr lang="fr-FR" dirty="0" smtClean="0"/>
              <a:t> to cancel the vertical </a:t>
            </a:r>
            <a:r>
              <a:rPr lang="fr-FR" dirty="0" err="1" smtClean="0"/>
              <a:t>edge-effect</a:t>
            </a:r>
            <a:r>
              <a:rPr lang="fr-FR" dirty="0" smtClean="0"/>
              <a:t> (</a:t>
            </a:r>
            <a:r>
              <a:rPr lang="fr-FR" dirty="0" err="1" smtClean="0"/>
              <a:t>otherwise</a:t>
            </a:r>
            <a:r>
              <a:rPr lang="fr-FR" dirty="0" smtClean="0"/>
              <a:t>, the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stable </a:t>
            </a:r>
            <a:r>
              <a:rPr lang="fr-FR" dirty="0" err="1" smtClean="0"/>
              <a:t>anymore</a:t>
            </a:r>
            <a:r>
              <a:rPr lang="fr-FR" dirty="0" smtClean="0"/>
              <a:t>)! </a:t>
            </a:r>
          </a:p>
          <a:p>
            <a:pPr lvl="1"/>
            <a:r>
              <a:rPr lang="fr-FR" dirty="0" smtClean="0"/>
              <a:t>Something </a:t>
            </a:r>
            <a:r>
              <a:rPr lang="fr-FR" dirty="0" err="1" smtClean="0"/>
              <a:t>goes</a:t>
            </a:r>
            <a:r>
              <a:rPr lang="fr-FR" dirty="0" smtClean="0"/>
              <a:t> </a:t>
            </a:r>
            <a:r>
              <a:rPr lang="fr-FR" dirty="0" err="1" smtClean="0"/>
              <a:t>wrong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IBS (</a:t>
            </a:r>
            <a:r>
              <a:rPr lang="fr-FR" dirty="0" err="1" smtClean="0"/>
              <a:t>see</a:t>
            </a:r>
            <a:r>
              <a:rPr lang="fr-FR" dirty="0" smtClean="0"/>
              <a:t> slides </a:t>
            </a:r>
            <a:r>
              <a:rPr lang="fr-FR" dirty="0" err="1" smtClean="0"/>
              <a:t>after</a:t>
            </a:r>
            <a:r>
              <a:rPr lang="fr-FR" dirty="0" smtClean="0"/>
              <a:t>). </a:t>
            </a:r>
            <a:r>
              <a:rPr lang="fr-FR" dirty="0" err="1" smtClean="0"/>
              <a:t>Needs</a:t>
            </a:r>
            <a:r>
              <a:rPr lang="fr-FR" dirty="0" smtClean="0"/>
              <a:t> to benchmark the simulation.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r>
              <a:rPr lang="fr-FR" dirty="0" smtClean="0"/>
              <a:t> are </a:t>
            </a:r>
            <a:r>
              <a:rPr lang="fr-FR" dirty="0" err="1" smtClean="0"/>
              <a:t>ongoing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Xsuite</a:t>
            </a:r>
            <a:r>
              <a:rPr lang="fr-FR" dirty="0" smtClean="0"/>
              <a:t>. </a:t>
            </a:r>
            <a:r>
              <a:rPr lang="fr-FR" dirty="0" err="1" smtClean="0"/>
              <a:t>Necessary</a:t>
            </a:r>
            <a:r>
              <a:rPr lang="fr-FR" dirty="0" smtClean="0"/>
              <a:t> to benchmark.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First simulations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559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Booster </a:t>
            </a:r>
            <a:r>
              <a:rPr lang="fr-FR" dirty="0" err="1" smtClean="0"/>
              <a:t>optics</a:t>
            </a:r>
            <a:r>
              <a:rPr lang="fr-FR" dirty="0" smtClean="0"/>
              <a:t>: ¼ of the booster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14" y="1601271"/>
            <a:ext cx="5852172" cy="438912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28" y="1872797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608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r-FR" sz="1800" dirty="0" err="1" smtClean="0"/>
              <a:t>Damping</a:t>
            </a:r>
            <a:r>
              <a:rPr lang="fr-FR" sz="1800" dirty="0" smtClean="0"/>
              <a:t> </a:t>
            </a:r>
            <a:r>
              <a:rPr lang="fr-FR" sz="1800" dirty="0"/>
              <a:t>partition </a:t>
            </a:r>
            <a:r>
              <a:rPr lang="fr-FR" sz="1800" dirty="0" err="1"/>
              <a:t>numbers</a:t>
            </a:r>
            <a:r>
              <a:rPr lang="fr-FR" sz="1800" dirty="0"/>
              <a:t>       </a:t>
            </a:r>
            <a:r>
              <a:rPr lang="fr-FR" sz="1800" dirty="0" smtClean="0"/>
              <a:t> 0.99998999          </a:t>
            </a:r>
            <a:r>
              <a:rPr lang="fr-FR" sz="1800" dirty="0"/>
              <a:t>1.00000000       </a:t>
            </a:r>
            <a:r>
              <a:rPr lang="fr-FR" sz="1800" dirty="0" smtClean="0"/>
              <a:t> 2.00001002 </a:t>
            </a:r>
          </a:p>
          <a:p>
            <a:pPr>
              <a:lnSpc>
                <a:spcPct val="100000"/>
              </a:lnSpc>
            </a:pPr>
            <a:r>
              <a:rPr lang="fr-FR" sz="1800" dirty="0" smtClean="0"/>
              <a:t>U0 x1</a:t>
            </a:r>
          </a:p>
          <a:p>
            <a:pPr>
              <a:lnSpc>
                <a:spcPct val="100000"/>
              </a:lnSpc>
            </a:pPr>
            <a:r>
              <a:rPr lang="fr-FR" sz="1800" dirty="0" err="1" smtClean="0"/>
              <a:t>Damping</a:t>
            </a:r>
            <a:r>
              <a:rPr lang="fr-FR" sz="1800" dirty="0" smtClean="0"/>
              <a:t> </a:t>
            </a:r>
            <a:r>
              <a:rPr lang="fr-FR" sz="1800" dirty="0"/>
              <a:t>constants [1/s]              </a:t>
            </a:r>
            <a:r>
              <a:rPr lang="fr-FR" sz="1800" dirty="0" smtClean="0"/>
              <a:t>0.11055577E+00      </a:t>
            </a:r>
            <a:r>
              <a:rPr lang="fr-FR" sz="1800" dirty="0"/>
              <a:t>0.11055687E+00    </a:t>
            </a:r>
            <a:r>
              <a:rPr lang="fr-FR" sz="1800" dirty="0" smtClean="0"/>
              <a:t>0.22111486E+00 </a:t>
            </a:r>
          </a:p>
          <a:p>
            <a:pPr>
              <a:lnSpc>
                <a:spcPct val="100000"/>
              </a:lnSpc>
            </a:pPr>
            <a:r>
              <a:rPr lang="fr-FR" sz="1800" dirty="0" err="1" smtClean="0"/>
              <a:t>Damping</a:t>
            </a:r>
            <a:r>
              <a:rPr lang="fr-FR" sz="1800" dirty="0" smtClean="0"/>
              <a:t> </a:t>
            </a:r>
            <a:r>
              <a:rPr lang="fr-FR" sz="1800" dirty="0"/>
              <a:t>times [s]                       </a:t>
            </a:r>
            <a:r>
              <a:rPr lang="fr-FR" sz="1800" dirty="0" smtClean="0"/>
              <a:t> 0.90452087E+01      </a:t>
            </a:r>
            <a:r>
              <a:rPr lang="fr-FR" sz="1800" dirty="0"/>
              <a:t>0.90451182E+01   </a:t>
            </a:r>
            <a:r>
              <a:rPr lang="fr-FR" sz="1800" dirty="0" smtClean="0"/>
              <a:t>0.45225364E+01 </a:t>
            </a:r>
          </a:p>
          <a:p>
            <a:pPr>
              <a:lnSpc>
                <a:spcPct val="100000"/>
              </a:lnSpc>
            </a:pPr>
            <a:r>
              <a:rPr lang="fr-FR" sz="1800" dirty="0" err="1" smtClean="0"/>
              <a:t>Emittances</a:t>
            </a:r>
            <a:r>
              <a:rPr lang="fr-FR" sz="1800" dirty="0" smtClean="0"/>
              <a:t> </a:t>
            </a:r>
            <a:r>
              <a:rPr lang="fr-FR" sz="1800" dirty="0"/>
              <a:t>[pi micro m]               </a:t>
            </a:r>
            <a:r>
              <a:rPr lang="fr-FR" sz="1800" dirty="0" smtClean="0"/>
              <a:t>0.16939732E-04      </a:t>
            </a:r>
            <a:r>
              <a:rPr lang="fr-FR" sz="1800" dirty="0"/>
              <a:t>0.41765664E-31    </a:t>
            </a:r>
            <a:r>
              <a:rPr lang="fr-FR" sz="1800" dirty="0" smtClean="0"/>
              <a:t> 0.10289553E+00</a:t>
            </a:r>
          </a:p>
          <a:p>
            <a:pPr>
              <a:lnSpc>
                <a:spcPct val="100000"/>
              </a:lnSpc>
            </a:pPr>
            <a:r>
              <a:rPr lang="fr-FR" sz="1800" dirty="0"/>
              <a:t>U0 </a:t>
            </a:r>
            <a:r>
              <a:rPr lang="fr-FR" sz="1800" dirty="0" smtClean="0"/>
              <a:t>x3</a:t>
            </a:r>
            <a:endParaRPr lang="fr-FR" sz="1800" dirty="0"/>
          </a:p>
          <a:p>
            <a:pPr>
              <a:lnSpc>
                <a:spcPct val="100000"/>
              </a:lnSpc>
            </a:pPr>
            <a:r>
              <a:rPr lang="fr-FR" sz="1800" dirty="0" err="1"/>
              <a:t>Damping</a:t>
            </a:r>
            <a:r>
              <a:rPr lang="fr-FR" sz="1800" dirty="0"/>
              <a:t> constants [1/s] </a:t>
            </a:r>
            <a:r>
              <a:rPr lang="fr-FR" sz="1800" dirty="0" smtClean="0"/>
              <a:t>	          0.37709960E+00      </a:t>
            </a:r>
            <a:r>
              <a:rPr lang="fr-FR" sz="1800" dirty="0"/>
              <a:t>0.37710060E+00      0.75423265E+00</a:t>
            </a:r>
          </a:p>
          <a:p>
            <a:pPr>
              <a:lnSpc>
                <a:spcPct val="100000"/>
              </a:lnSpc>
            </a:pPr>
            <a:r>
              <a:rPr lang="fr-FR" sz="1800" dirty="0" err="1"/>
              <a:t>Damping</a:t>
            </a:r>
            <a:r>
              <a:rPr lang="fr-FR" sz="1800" dirty="0"/>
              <a:t> times [s] </a:t>
            </a:r>
            <a:r>
              <a:rPr lang="fr-FR" sz="1800" dirty="0" smtClean="0"/>
              <a:t>                       0.26518193E+01      </a:t>
            </a:r>
            <a:r>
              <a:rPr lang="fr-FR" sz="1800" dirty="0"/>
              <a:t>0.26518123E+01      0.13258508E+01</a:t>
            </a:r>
          </a:p>
          <a:p>
            <a:pPr>
              <a:lnSpc>
                <a:spcPct val="100000"/>
              </a:lnSpc>
            </a:pPr>
            <a:r>
              <a:rPr lang="fr-FR" sz="1800" dirty="0" err="1"/>
              <a:t>Emittances</a:t>
            </a:r>
            <a:r>
              <a:rPr lang="fr-FR" sz="1800" dirty="0"/>
              <a:t> [pi micro m] </a:t>
            </a:r>
            <a:r>
              <a:rPr lang="fr-FR" sz="1800" dirty="0" smtClean="0"/>
              <a:t>               0.15131226E-04      </a:t>
            </a:r>
            <a:r>
              <a:rPr lang="fr-FR" sz="1800" dirty="0"/>
              <a:t>0.33518399E-29      </a:t>
            </a:r>
            <a:r>
              <a:rPr lang="fr-FR" sz="1800" dirty="0" smtClean="0"/>
              <a:t>0.12218801E+02</a:t>
            </a:r>
            <a:endParaRPr lang="fr-FR" sz="1800" dirty="0"/>
          </a:p>
          <a:p>
            <a:pPr>
              <a:lnSpc>
                <a:spcPct val="100000"/>
              </a:lnSpc>
            </a:pPr>
            <a:r>
              <a:rPr lang="fr-FR" sz="1800" dirty="0"/>
              <a:t>U0 </a:t>
            </a:r>
            <a:r>
              <a:rPr lang="fr-FR" sz="1800" dirty="0" smtClean="0"/>
              <a:t>x94</a:t>
            </a:r>
            <a:endParaRPr lang="fr-FR" sz="1800" dirty="0"/>
          </a:p>
          <a:p>
            <a:pPr>
              <a:lnSpc>
                <a:spcPct val="100000"/>
              </a:lnSpc>
            </a:pPr>
            <a:r>
              <a:rPr lang="fr-FR" sz="1800" b="1" dirty="0" smtClean="0">
                <a:solidFill>
                  <a:srgbClr val="FF0000"/>
                </a:solidFill>
              </a:rPr>
              <a:t>FAILS. TO BE INVESTIGATED. NEEDS TO UPDATE THE RF VOLTAGE.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EMIT NO IBS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640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 U0x1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90" y="2269870"/>
            <a:ext cx="5738310" cy="4293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192" y="2269870"/>
            <a:ext cx="5811346" cy="434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8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 U0x3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31" y="1872797"/>
            <a:ext cx="5892738" cy="440853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8769" y="1942357"/>
            <a:ext cx="5706781" cy="426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0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948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4B0D5B4-4CC6-4497-9BFB-91C4C64EBEC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FCC-2011110002-BLEED_FCC_PresentationTemplate_16x9_onscreen (1)</Template>
  <TotalTime>39477</TotalTime>
  <Words>361</Words>
  <Application>Microsoft Office PowerPoint</Application>
  <PresentationFormat>Grand écran</PresentationFormat>
  <Paragraphs>41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Titleslides, Conclusion</vt:lpstr>
      <vt:lpstr>Content Slides - Deep Blue</vt:lpstr>
      <vt:lpstr>Wigglers and undulators in the real booster, impact on emittance, possible changes 24 September 2024</vt:lpstr>
      <vt:lpstr>Reminder: proposal of Sara Casalbuoni</vt:lpstr>
      <vt:lpstr>First reactions</vt:lpstr>
      <vt:lpstr>First simulations</vt:lpstr>
      <vt:lpstr>Booster optics: ¼ of the booster</vt:lpstr>
      <vt:lpstr>EMIT NO IBS</vt:lpstr>
      <vt:lpstr>Emittance U0x1</vt:lpstr>
      <vt:lpstr>Emittance U0x3</vt:lpstr>
      <vt:lpstr>Thank you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DALENA Barbara</dc:creator>
  <cp:lastModifiedBy>CHANCE Antoine</cp:lastModifiedBy>
  <cp:revision>1722</cp:revision>
  <cp:lastPrinted>2018-12-05T09:44:31Z</cp:lastPrinted>
  <dcterms:created xsi:type="dcterms:W3CDTF">2020-12-11T09:01:53Z</dcterms:created>
  <dcterms:modified xsi:type="dcterms:W3CDTF">2024-09-24T09:16:57Z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