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  <p:sldMasterId id="2147483706" r:id="rId2"/>
  </p:sldMasterIdLst>
  <p:notesMasterIdLst>
    <p:notesMasterId r:id="rId19"/>
  </p:notesMasterIdLst>
  <p:sldIdLst>
    <p:sldId id="2145706571" r:id="rId3"/>
    <p:sldId id="2145706552" r:id="rId4"/>
    <p:sldId id="2145706568" r:id="rId5"/>
    <p:sldId id="2145706630" r:id="rId6"/>
    <p:sldId id="2145706619" r:id="rId7"/>
    <p:sldId id="2145706626" r:id="rId8"/>
    <p:sldId id="2145706620" r:id="rId9"/>
    <p:sldId id="2145706622" r:id="rId10"/>
    <p:sldId id="2145706621" r:id="rId11"/>
    <p:sldId id="2145706623" r:id="rId12"/>
    <p:sldId id="2145706624" r:id="rId13"/>
    <p:sldId id="2145706625" r:id="rId14"/>
    <p:sldId id="2145706631" r:id="rId15"/>
    <p:sldId id="2145706627" r:id="rId16"/>
    <p:sldId id="2145706628" r:id="rId17"/>
    <p:sldId id="214570662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9A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3F3359-22C9-4E40-9624-56629622DA12}" v="36" dt="2025-09-17T13:09:27.5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69" autoAdjust="0"/>
  </p:normalViewPr>
  <p:slideViewPr>
    <p:cSldViewPr snapToGrid="0">
      <p:cViewPr>
        <p:scale>
          <a:sx n="70" d="100"/>
          <a:sy n="70" d="100"/>
        </p:scale>
        <p:origin x="32" y="-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ron Livny" userId="245e46a5-cae8-48fd-8f04-0685d735845d" providerId="ADAL" clId="{8A3F3359-22C9-4E40-9624-56629622DA12}"/>
    <pc:docChg chg="undo custSel addSld delSld modSld sldOrd">
      <pc:chgData name="Miron Livny" userId="245e46a5-cae8-48fd-8f04-0685d735845d" providerId="ADAL" clId="{8A3F3359-22C9-4E40-9624-56629622DA12}" dt="2025-09-17T13:45:38.517" v="3908" actId="20577"/>
      <pc:docMkLst>
        <pc:docMk/>
      </pc:docMkLst>
      <pc:sldChg chg="add">
        <pc:chgData name="Miron Livny" userId="245e46a5-cae8-48fd-8f04-0685d735845d" providerId="ADAL" clId="{8A3F3359-22C9-4E40-9624-56629622DA12}" dt="2025-09-17T07:20:59.927" v="2228"/>
        <pc:sldMkLst>
          <pc:docMk/>
          <pc:sldMk cId="3856356052" sldId="2145706552"/>
        </pc:sldMkLst>
      </pc:sldChg>
      <pc:sldChg chg="add">
        <pc:chgData name="Miron Livny" userId="245e46a5-cae8-48fd-8f04-0685d735845d" providerId="ADAL" clId="{8A3F3359-22C9-4E40-9624-56629622DA12}" dt="2025-09-17T07:32:42.331" v="2229"/>
        <pc:sldMkLst>
          <pc:docMk/>
          <pc:sldMk cId="2901880011" sldId="2145706568"/>
        </pc:sldMkLst>
      </pc:sldChg>
      <pc:sldChg chg="modSp mod">
        <pc:chgData name="Miron Livny" userId="245e46a5-cae8-48fd-8f04-0685d735845d" providerId="ADAL" clId="{8A3F3359-22C9-4E40-9624-56629622DA12}" dt="2025-09-17T13:45:38.517" v="3908" actId="20577"/>
        <pc:sldMkLst>
          <pc:docMk/>
          <pc:sldMk cId="3815509792" sldId="2145706571"/>
        </pc:sldMkLst>
        <pc:spChg chg="mod">
          <ac:chgData name="Miron Livny" userId="245e46a5-cae8-48fd-8f04-0685d735845d" providerId="ADAL" clId="{8A3F3359-22C9-4E40-9624-56629622DA12}" dt="2025-09-17T13:45:38.517" v="3908" actId="20577"/>
          <ac:spMkLst>
            <pc:docMk/>
            <pc:sldMk cId="3815509792" sldId="2145706571"/>
            <ac:spMk id="2" creationId="{1708E0F5-D80D-41E0-8C9D-35F536D8AE12}"/>
          </ac:spMkLst>
        </pc:spChg>
      </pc:sldChg>
      <pc:sldChg chg="del">
        <pc:chgData name="Miron Livny" userId="245e46a5-cae8-48fd-8f04-0685d735845d" providerId="ADAL" clId="{8A3F3359-22C9-4E40-9624-56629622DA12}" dt="2025-09-17T08:07:29.786" v="2361" actId="2696"/>
        <pc:sldMkLst>
          <pc:docMk/>
          <pc:sldMk cId="4014858465" sldId="2145706613"/>
        </pc:sldMkLst>
      </pc:sldChg>
      <pc:sldChg chg="del">
        <pc:chgData name="Miron Livny" userId="245e46a5-cae8-48fd-8f04-0685d735845d" providerId="ADAL" clId="{8A3F3359-22C9-4E40-9624-56629622DA12}" dt="2025-09-17T08:07:29.786" v="2361" actId="2696"/>
        <pc:sldMkLst>
          <pc:docMk/>
          <pc:sldMk cId="2329517151" sldId="2145706614"/>
        </pc:sldMkLst>
      </pc:sldChg>
      <pc:sldChg chg="del">
        <pc:chgData name="Miron Livny" userId="245e46a5-cae8-48fd-8f04-0685d735845d" providerId="ADAL" clId="{8A3F3359-22C9-4E40-9624-56629622DA12}" dt="2025-09-17T08:07:29.786" v="2361" actId="2696"/>
        <pc:sldMkLst>
          <pc:docMk/>
          <pc:sldMk cId="2067371352" sldId="2145706615"/>
        </pc:sldMkLst>
      </pc:sldChg>
      <pc:sldChg chg="del">
        <pc:chgData name="Miron Livny" userId="245e46a5-cae8-48fd-8f04-0685d735845d" providerId="ADAL" clId="{8A3F3359-22C9-4E40-9624-56629622DA12}" dt="2025-09-17T08:07:29.786" v="2361" actId="2696"/>
        <pc:sldMkLst>
          <pc:docMk/>
          <pc:sldMk cId="2698337539" sldId="2145706616"/>
        </pc:sldMkLst>
      </pc:sldChg>
      <pc:sldChg chg="del">
        <pc:chgData name="Miron Livny" userId="245e46a5-cae8-48fd-8f04-0685d735845d" providerId="ADAL" clId="{8A3F3359-22C9-4E40-9624-56629622DA12}" dt="2025-09-17T08:07:29.786" v="2361" actId="2696"/>
        <pc:sldMkLst>
          <pc:docMk/>
          <pc:sldMk cId="1690151242" sldId="2145706617"/>
        </pc:sldMkLst>
      </pc:sldChg>
      <pc:sldChg chg="del">
        <pc:chgData name="Miron Livny" userId="245e46a5-cae8-48fd-8f04-0685d735845d" providerId="ADAL" clId="{8A3F3359-22C9-4E40-9624-56629622DA12}" dt="2025-09-17T08:07:29.786" v="2361" actId="2696"/>
        <pc:sldMkLst>
          <pc:docMk/>
          <pc:sldMk cId="1172071408" sldId="2145706618"/>
        </pc:sldMkLst>
      </pc:sldChg>
      <pc:sldChg chg="addSp delSp modSp new mod ord modClrScheme chgLayout">
        <pc:chgData name="Miron Livny" userId="245e46a5-cae8-48fd-8f04-0685d735845d" providerId="ADAL" clId="{8A3F3359-22C9-4E40-9624-56629622DA12}" dt="2025-09-17T13:20:12.575" v="3844" actId="20577"/>
        <pc:sldMkLst>
          <pc:docMk/>
          <pc:sldMk cId="2834724629" sldId="2145706619"/>
        </pc:sldMkLst>
        <pc:spChg chg="del">
          <ac:chgData name="Miron Livny" userId="245e46a5-cae8-48fd-8f04-0685d735845d" providerId="ADAL" clId="{8A3F3359-22C9-4E40-9624-56629622DA12}" dt="2025-09-16T12:39:34.163" v="31" actId="700"/>
          <ac:spMkLst>
            <pc:docMk/>
            <pc:sldMk cId="2834724629" sldId="2145706619"/>
            <ac:spMk id="2" creationId="{02771DF0-9301-B1A0-8E5D-6A6AA2919435}"/>
          </ac:spMkLst>
        </pc:spChg>
        <pc:spChg chg="del mod ord">
          <ac:chgData name="Miron Livny" userId="245e46a5-cae8-48fd-8f04-0685d735845d" providerId="ADAL" clId="{8A3F3359-22C9-4E40-9624-56629622DA12}" dt="2025-09-16T12:39:34.163" v="31" actId="700"/>
          <ac:spMkLst>
            <pc:docMk/>
            <pc:sldMk cId="2834724629" sldId="2145706619"/>
            <ac:spMk id="3" creationId="{7EE6BA78-B278-50DC-A7A8-CE81406FD261}"/>
          </ac:spMkLst>
        </pc:spChg>
        <pc:spChg chg="add mod ord">
          <ac:chgData name="Miron Livny" userId="245e46a5-cae8-48fd-8f04-0685d735845d" providerId="ADAL" clId="{8A3F3359-22C9-4E40-9624-56629622DA12}" dt="2025-09-17T13:20:12.575" v="3844" actId="20577"/>
          <ac:spMkLst>
            <pc:docMk/>
            <pc:sldMk cId="2834724629" sldId="2145706619"/>
            <ac:spMk id="4" creationId="{D6C79360-E8FB-1B2E-9C36-FB65160D6D8B}"/>
          </ac:spMkLst>
        </pc:spChg>
      </pc:sldChg>
      <pc:sldChg chg="modSp new mod">
        <pc:chgData name="Miron Livny" userId="245e46a5-cae8-48fd-8f04-0685d735845d" providerId="ADAL" clId="{8A3F3359-22C9-4E40-9624-56629622DA12}" dt="2025-09-16T14:09:04.429" v="1260" actId="20577"/>
        <pc:sldMkLst>
          <pc:docMk/>
          <pc:sldMk cId="2863411906" sldId="2145706620"/>
        </pc:sldMkLst>
        <pc:spChg chg="mod">
          <ac:chgData name="Miron Livny" userId="245e46a5-cae8-48fd-8f04-0685d735845d" providerId="ADAL" clId="{8A3F3359-22C9-4E40-9624-56629622DA12}" dt="2025-09-16T14:09:04.429" v="1260" actId="20577"/>
          <ac:spMkLst>
            <pc:docMk/>
            <pc:sldMk cId="2863411906" sldId="2145706620"/>
            <ac:spMk id="2" creationId="{E938EB37-39AC-2853-EDE7-A499AA0E5722}"/>
          </ac:spMkLst>
        </pc:spChg>
      </pc:sldChg>
      <pc:sldChg chg="modSp new mod">
        <pc:chgData name="Miron Livny" userId="245e46a5-cae8-48fd-8f04-0685d735845d" providerId="ADAL" clId="{8A3F3359-22C9-4E40-9624-56629622DA12}" dt="2025-09-16T14:25:15.470" v="1558" actId="20577"/>
        <pc:sldMkLst>
          <pc:docMk/>
          <pc:sldMk cId="262096002" sldId="2145706621"/>
        </pc:sldMkLst>
        <pc:spChg chg="mod">
          <ac:chgData name="Miron Livny" userId="245e46a5-cae8-48fd-8f04-0685d735845d" providerId="ADAL" clId="{8A3F3359-22C9-4E40-9624-56629622DA12}" dt="2025-09-16T14:25:15.470" v="1558" actId="20577"/>
          <ac:spMkLst>
            <pc:docMk/>
            <pc:sldMk cId="262096002" sldId="2145706621"/>
            <ac:spMk id="2" creationId="{84CC52A6-0F3E-8DB8-A180-CECDD21CAACD}"/>
          </ac:spMkLst>
        </pc:spChg>
      </pc:sldChg>
      <pc:sldChg chg="modSp add mod">
        <pc:chgData name="Miron Livny" userId="245e46a5-cae8-48fd-8f04-0685d735845d" providerId="ADAL" clId="{8A3F3359-22C9-4E40-9624-56629622DA12}" dt="2025-09-16T14:13:07.460" v="1435" actId="20577"/>
        <pc:sldMkLst>
          <pc:docMk/>
          <pc:sldMk cId="3707825870" sldId="2145706622"/>
        </pc:sldMkLst>
        <pc:spChg chg="mod">
          <ac:chgData name="Miron Livny" userId="245e46a5-cae8-48fd-8f04-0685d735845d" providerId="ADAL" clId="{8A3F3359-22C9-4E40-9624-56629622DA12}" dt="2025-09-16T14:13:07.460" v="1435" actId="20577"/>
          <ac:spMkLst>
            <pc:docMk/>
            <pc:sldMk cId="3707825870" sldId="2145706622"/>
            <ac:spMk id="2" creationId="{523F7637-DBB4-8208-B300-3680A0F58301}"/>
          </ac:spMkLst>
        </pc:spChg>
      </pc:sldChg>
      <pc:sldChg chg="modSp add mod">
        <pc:chgData name="Miron Livny" userId="245e46a5-cae8-48fd-8f04-0685d735845d" providerId="ADAL" clId="{8A3F3359-22C9-4E40-9624-56629622DA12}" dt="2025-09-16T14:29:06.410" v="1631" actId="20577"/>
        <pc:sldMkLst>
          <pc:docMk/>
          <pc:sldMk cId="3843735529" sldId="2145706623"/>
        </pc:sldMkLst>
        <pc:spChg chg="mod">
          <ac:chgData name="Miron Livny" userId="245e46a5-cae8-48fd-8f04-0685d735845d" providerId="ADAL" clId="{8A3F3359-22C9-4E40-9624-56629622DA12}" dt="2025-09-16T14:29:06.410" v="1631" actId="20577"/>
          <ac:spMkLst>
            <pc:docMk/>
            <pc:sldMk cId="3843735529" sldId="2145706623"/>
            <ac:spMk id="2" creationId="{05E75485-4D03-459B-B7A1-EE1D75E4BE42}"/>
          </ac:spMkLst>
        </pc:spChg>
      </pc:sldChg>
      <pc:sldChg chg="new del">
        <pc:chgData name="Miron Livny" userId="245e46a5-cae8-48fd-8f04-0685d735845d" providerId="ADAL" clId="{8A3F3359-22C9-4E40-9624-56629622DA12}" dt="2025-09-16T14:15:02.542" v="1436" actId="2696"/>
        <pc:sldMkLst>
          <pc:docMk/>
          <pc:sldMk cId="318527782" sldId="2145706624"/>
        </pc:sldMkLst>
      </pc:sldChg>
      <pc:sldChg chg="modSp new mod">
        <pc:chgData name="Miron Livny" userId="245e46a5-cae8-48fd-8f04-0685d735845d" providerId="ADAL" clId="{8A3F3359-22C9-4E40-9624-56629622DA12}" dt="2025-09-17T13:30:04.026" v="3845" actId="20577"/>
        <pc:sldMkLst>
          <pc:docMk/>
          <pc:sldMk cId="2617289516" sldId="2145706624"/>
        </pc:sldMkLst>
        <pc:spChg chg="mod">
          <ac:chgData name="Miron Livny" userId="245e46a5-cae8-48fd-8f04-0685d735845d" providerId="ADAL" clId="{8A3F3359-22C9-4E40-9624-56629622DA12}" dt="2025-09-17T13:30:04.026" v="3845" actId="20577"/>
          <ac:spMkLst>
            <pc:docMk/>
            <pc:sldMk cId="2617289516" sldId="2145706624"/>
            <ac:spMk id="2" creationId="{8DEBFAA2-5946-D09A-8ABE-24906E022F07}"/>
          </ac:spMkLst>
        </pc:spChg>
      </pc:sldChg>
      <pc:sldChg chg="modSp new mod">
        <pc:chgData name="Miron Livny" userId="245e46a5-cae8-48fd-8f04-0685d735845d" providerId="ADAL" clId="{8A3F3359-22C9-4E40-9624-56629622DA12}" dt="2025-09-17T09:37:49.767" v="2633" actId="20577"/>
        <pc:sldMkLst>
          <pc:docMk/>
          <pc:sldMk cId="1022660588" sldId="2145706625"/>
        </pc:sldMkLst>
        <pc:spChg chg="mod">
          <ac:chgData name="Miron Livny" userId="245e46a5-cae8-48fd-8f04-0685d735845d" providerId="ADAL" clId="{8A3F3359-22C9-4E40-9624-56629622DA12}" dt="2025-09-17T09:37:49.767" v="2633" actId="20577"/>
          <ac:spMkLst>
            <pc:docMk/>
            <pc:sldMk cId="1022660588" sldId="2145706625"/>
            <ac:spMk id="2" creationId="{CBAB42B5-EB65-C5C4-7F3F-59B1F63F91AE}"/>
          </ac:spMkLst>
        </pc:spChg>
      </pc:sldChg>
      <pc:sldChg chg="addSp delSp modSp new mod ord modAnim">
        <pc:chgData name="Miron Livny" userId="245e46a5-cae8-48fd-8f04-0685d735845d" providerId="ADAL" clId="{8A3F3359-22C9-4E40-9624-56629622DA12}" dt="2025-09-17T13:09:27.542" v="3763"/>
        <pc:sldMkLst>
          <pc:docMk/>
          <pc:sldMk cId="1991232794" sldId="2145706626"/>
        </pc:sldMkLst>
        <pc:spChg chg="del">
          <ac:chgData name="Miron Livny" userId="245e46a5-cae8-48fd-8f04-0685d735845d" providerId="ADAL" clId="{8A3F3359-22C9-4E40-9624-56629622DA12}" dt="2025-09-17T07:46:52.260" v="2231" actId="22"/>
          <ac:spMkLst>
            <pc:docMk/>
            <pc:sldMk cId="1991232794" sldId="2145706626"/>
            <ac:spMk id="2" creationId="{4C24F803-C708-A0B7-368B-E421A1F95B92}"/>
          </ac:spMkLst>
        </pc:spChg>
        <pc:spChg chg="add mod">
          <ac:chgData name="Miron Livny" userId="245e46a5-cae8-48fd-8f04-0685d735845d" providerId="ADAL" clId="{8A3F3359-22C9-4E40-9624-56629622DA12}" dt="2025-09-17T09:11:54.188" v="2540" actId="1076"/>
          <ac:spMkLst>
            <pc:docMk/>
            <pc:sldMk cId="1991232794" sldId="2145706626"/>
            <ac:spMk id="5" creationId="{88F05B37-F450-808C-1D66-F59CAF2F4AB7}"/>
          </ac:spMkLst>
        </pc:spChg>
        <pc:spChg chg="add mod">
          <ac:chgData name="Miron Livny" userId="245e46a5-cae8-48fd-8f04-0685d735845d" providerId="ADAL" clId="{8A3F3359-22C9-4E40-9624-56629622DA12}" dt="2025-09-17T07:50:13.167" v="2259" actId="1076"/>
          <ac:spMkLst>
            <pc:docMk/>
            <pc:sldMk cId="1991232794" sldId="2145706626"/>
            <ac:spMk id="6" creationId="{54A026CB-37E5-A659-2860-D30203F954CC}"/>
          </ac:spMkLst>
        </pc:spChg>
        <pc:spChg chg="add del mod">
          <ac:chgData name="Miron Livny" userId="245e46a5-cae8-48fd-8f04-0685d735845d" providerId="ADAL" clId="{8A3F3359-22C9-4E40-9624-56629622DA12}" dt="2025-09-17T07:52:19.102" v="2291" actId="21"/>
          <ac:spMkLst>
            <pc:docMk/>
            <pc:sldMk cId="1991232794" sldId="2145706626"/>
            <ac:spMk id="7" creationId="{E0C261D1-3752-36B8-4B98-8CF9ECD08359}"/>
          </ac:spMkLst>
        </pc:spChg>
        <pc:spChg chg="add del mod">
          <ac:chgData name="Miron Livny" userId="245e46a5-cae8-48fd-8f04-0685d735845d" providerId="ADAL" clId="{8A3F3359-22C9-4E40-9624-56629622DA12}" dt="2025-09-17T09:11:09.623" v="2537" actId="21"/>
          <ac:spMkLst>
            <pc:docMk/>
            <pc:sldMk cId="1991232794" sldId="2145706626"/>
            <ac:spMk id="8" creationId="{644F9B08-294E-199A-C6E8-2F7A847F85BF}"/>
          </ac:spMkLst>
        </pc:spChg>
        <pc:spChg chg="add mod">
          <ac:chgData name="Miron Livny" userId="245e46a5-cae8-48fd-8f04-0685d735845d" providerId="ADAL" clId="{8A3F3359-22C9-4E40-9624-56629622DA12}" dt="2025-09-17T09:11:19.952" v="2538" actId="1076"/>
          <ac:spMkLst>
            <pc:docMk/>
            <pc:sldMk cId="1991232794" sldId="2145706626"/>
            <ac:spMk id="9" creationId="{CE79B2F0-6D7A-7CE1-D99B-152A6600455E}"/>
          </ac:spMkLst>
        </pc:spChg>
        <pc:spChg chg="add mod">
          <ac:chgData name="Miron Livny" userId="245e46a5-cae8-48fd-8f04-0685d735845d" providerId="ADAL" clId="{8A3F3359-22C9-4E40-9624-56629622DA12}" dt="2025-09-17T09:10:36.119" v="2534" actId="1076"/>
          <ac:spMkLst>
            <pc:docMk/>
            <pc:sldMk cId="1991232794" sldId="2145706626"/>
            <ac:spMk id="10" creationId="{D2BA8D21-18FD-87FE-EBF5-3D049B682F89}"/>
          </ac:spMkLst>
        </pc:spChg>
        <pc:spChg chg="add mod ord">
          <ac:chgData name="Miron Livny" userId="245e46a5-cae8-48fd-8f04-0685d735845d" providerId="ADAL" clId="{8A3F3359-22C9-4E40-9624-56629622DA12}" dt="2025-09-17T10:08:25.934" v="3219" actId="164"/>
          <ac:spMkLst>
            <pc:docMk/>
            <pc:sldMk cId="1991232794" sldId="2145706626"/>
            <ac:spMk id="11" creationId="{7587040D-A477-C3D6-B09C-24224CC58ABC}"/>
          </ac:spMkLst>
        </pc:spChg>
        <pc:spChg chg="add del mod">
          <ac:chgData name="Miron Livny" userId="245e46a5-cae8-48fd-8f04-0685d735845d" providerId="ADAL" clId="{8A3F3359-22C9-4E40-9624-56629622DA12}" dt="2025-09-17T12:27:34.930" v="3224" actId="21"/>
          <ac:spMkLst>
            <pc:docMk/>
            <pc:sldMk cId="1991232794" sldId="2145706626"/>
            <ac:spMk id="12" creationId="{0E45916D-A3AD-9BB1-198A-5CC84FC5DBEA}"/>
          </ac:spMkLst>
        </pc:spChg>
        <pc:spChg chg="add del mod">
          <ac:chgData name="Miron Livny" userId="245e46a5-cae8-48fd-8f04-0685d735845d" providerId="ADAL" clId="{8A3F3359-22C9-4E40-9624-56629622DA12}" dt="2025-09-17T12:28:19.886" v="3225" actId="21"/>
          <ac:spMkLst>
            <pc:docMk/>
            <pc:sldMk cId="1991232794" sldId="2145706626"/>
            <ac:spMk id="13" creationId="{2C99BD02-5C44-354F-3D7F-FA54B0E97401}"/>
          </ac:spMkLst>
        </pc:spChg>
        <pc:spChg chg="add mod">
          <ac:chgData name="Miron Livny" userId="245e46a5-cae8-48fd-8f04-0685d735845d" providerId="ADAL" clId="{8A3F3359-22C9-4E40-9624-56629622DA12}" dt="2025-09-17T08:23:54.080" v="2449" actId="14100"/>
          <ac:spMkLst>
            <pc:docMk/>
            <pc:sldMk cId="1991232794" sldId="2145706626"/>
            <ac:spMk id="14" creationId="{3A815A68-B5E1-F953-B4FA-B163BE626974}"/>
          </ac:spMkLst>
        </pc:spChg>
        <pc:spChg chg="add mod">
          <ac:chgData name="Miron Livny" userId="245e46a5-cae8-48fd-8f04-0685d735845d" providerId="ADAL" clId="{8A3F3359-22C9-4E40-9624-56629622DA12}" dt="2025-09-17T08:24:09.923" v="2452" actId="1076"/>
          <ac:spMkLst>
            <pc:docMk/>
            <pc:sldMk cId="1991232794" sldId="2145706626"/>
            <ac:spMk id="15" creationId="{9C4D4588-49F3-D30C-49CD-120F26A1A8C7}"/>
          </ac:spMkLst>
        </pc:spChg>
        <pc:spChg chg="add mod">
          <ac:chgData name="Miron Livny" userId="245e46a5-cae8-48fd-8f04-0685d735845d" providerId="ADAL" clId="{8A3F3359-22C9-4E40-9624-56629622DA12}" dt="2025-09-17T09:15:54.081" v="2567" actId="1076"/>
          <ac:spMkLst>
            <pc:docMk/>
            <pc:sldMk cId="1991232794" sldId="2145706626"/>
            <ac:spMk id="16" creationId="{62A15BCF-A893-0DF6-A83A-FAAB1792CAAB}"/>
          </ac:spMkLst>
        </pc:spChg>
        <pc:spChg chg="add mod">
          <ac:chgData name="Miron Livny" userId="245e46a5-cae8-48fd-8f04-0685d735845d" providerId="ADAL" clId="{8A3F3359-22C9-4E40-9624-56629622DA12}" dt="2025-09-17T09:31:41.901" v="2578" actId="404"/>
          <ac:spMkLst>
            <pc:docMk/>
            <pc:sldMk cId="1991232794" sldId="2145706626"/>
            <ac:spMk id="17" creationId="{586EA569-F178-3B61-B8F9-9D771B81F9C3}"/>
          </ac:spMkLst>
        </pc:spChg>
        <pc:spChg chg="add mod">
          <ac:chgData name="Miron Livny" userId="245e46a5-cae8-48fd-8f04-0685d735845d" providerId="ADAL" clId="{8A3F3359-22C9-4E40-9624-56629622DA12}" dt="2025-09-17T09:31:18.704" v="2576" actId="1076"/>
          <ac:spMkLst>
            <pc:docMk/>
            <pc:sldMk cId="1991232794" sldId="2145706626"/>
            <ac:spMk id="18" creationId="{CE8D83FB-8E2E-4659-5D9A-7FFCE8DFEC73}"/>
          </ac:spMkLst>
        </pc:spChg>
        <pc:spChg chg="add mod ord">
          <ac:chgData name="Miron Livny" userId="245e46a5-cae8-48fd-8f04-0685d735845d" providerId="ADAL" clId="{8A3F3359-22C9-4E40-9624-56629622DA12}" dt="2025-09-17T10:08:25.934" v="3219" actId="164"/>
          <ac:spMkLst>
            <pc:docMk/>
            <pc:sldMk cId="1991232794" sldId="2145706626"/>
            <ac:spMk id="19" creationId="{E05200F4-8FC4-C7A0-1668-BD7E662302E9}"/>
          </ac:spMkLst>
        </pc:spChg>
        <pc:grpChg chg="add mod">
          <ac:chgData name="Miron Livny" userId="245e46a5-cae8-48fd-8f04-0685d735845d" providerId="ADAL" clId="{8A3F3359-22C9-4E40-9624-56629622DA12}" dt="2025-09-17T10:04:30.689" v="3199" actId="164"/>
          <ac:grpSpMkLst>
            <pc:docMk/>
            <pc:sldMk cId="1991232794" sldId="2145706626"/>
            <ac:grpSpMk id="25" creationId="{B1608E8B-74C4-C1F9-8E5B-F26B4603543D}"/>
          </ac:grpSpMkLst>
        </pc:grpChg>
        <pc:grpChg chg="add mod">
          <ac:chgData name="Miron Livny" userId="245e46a5-cae8-48fd-8f04-0685d735845d" providerId="ADAL" clId="{8A3F3359-22C9-4E40-9624-56629622DA12}" dt="2025-09-17T10:09:16.225" v="3220" actId="164"/>
          <ac:grpSpMkLst>
            <pc:docMk/>
            <pc:sldMk cId="1991232794" sldId="2145706626"/>
            <ac:grpSpMk id="26" creationId="{9AFC97DD-30BA-2422-E1AF-D83AC5ADC768}"/>
          </ac:grpSpMkLst>
        </pc:grpChg>
        <pc:grpChg chg="add del mod ord">
          <ac:chgData name="Miron Livny" userId="245e46a5-cae8-48fd-8f04-0685d735845d" providerId="ADAL" clId="{8A3F3359-22C9-4E40-9624-56629622DA12}" dt="2025-09-17T12:27:22.253" v="3223" actId="21"/>
          <ac:grpSpMkLst>
            <pc:docMk/>
            <pc:sldMk cId="1991232794" sldId="2145706626"/>
            <ac:grpSpMk id="27" creationId="{C6F1F644-7BA8-456D-F3D6-099F9F58BB92}"/>
          </ac:grpSpMkLst>
        </pc:grpChg>
        <pc:picChg chg="add mod ord">
          <ac:chgData name="Miron Livny" userId="245e46a5-cae8-48fd-8f04-0685d735845d" providerId="ADAL" clId="{8A3F3359-22C9-4E40-9624-56629622DA12}" dt="2025-09-17T08:18:03.312" v="2388" actId="1076"/>
          <ac:picMkLst>
            <pc:docMk/>
            <pc:sldMk cId="1991232794" sldId="2145706626"/>
            <ac:picMk id="4" creationId="{34BD1FFB-03D4-0AB7-D0FA-C5217877F125}"/>
          </ac:picMkLst>
        </pc:picChg>
        <pc:cxnChg chg="add mod">
          <ac:chgData name="Miron Livny" userId="245e46a5-cae8-48fd-8f04-0685d735845d" providerId="ADAL" clId="{8A3F3359-22C9-4E40-9624-56629622DA12}" dt="2025-09-17T10:09:16.225" v="3220" actId="164"/>
          <ac:cxnSpMkLst>
            <pc:docMk/>
            <pc:sldMk cId="1991232794" sldId="2145706626"/>
            <ac:cxnSpMk id="21" creationId="{C4424CB0-2498-BEC4-03DF-D8DA70673A7E}"/>
          </ac:cxnSpMkLst>
        </pc:cxnChg>
      </pc:sldChg>
      <pc:sldChg chg="modSp new mod">
        <pc:chgData name="Miron Livny" userId="245e46a5-cae8-48fd-8f04-0685d735845d" providerId="ADAL" clId="{8A3F3359-22C9-4E40-9624-56629622DA12}" dt="2025-09-17T09:53:22.143" v="3182" actId="27636"/>
        <pc:sldMkLst>
          <pc:docMk/>
          <pc:sldMk cId="2256070279" sldId="2145706627"/>
        </pc:sldMkLst>
        <pc:spChg chg="mod">
          <ac:chgData name="Miron Livny" userId="245e46a5-cae8-48fd-8f04-0685d735845d" providerId="ADAL" clId="{8A3F3359-22C9-4E40-9624-56629622DA12}" dt="2025-09-17T09:53:22.143" v="3182" actId="27636"/>
          <ac:spMkLst>
            <pc:docMk/>
            <pc:sldMk cId="2256070279" sldId="2145706627"/>
            <ac:spMk id="2" creationId="{CC5434CA-BFC6-03EF-F05F-F8C2BCBB90DA}"/>
          </ac:spMkLst>
        </pc:spChg>
      </pc:sldChg>
      <pc:sldChg chg="addSp delSp modSp add mod modAnim">
        <pc:chgData name="Miron Livny" userId="245e46a5-cae8-48fd-8f04-0685d735845d" providerId="ADAL" clId="{8A3F3359-22C9-4E40-9624-56629622DA12}" dt="2025-09-17T12:53:15.442" v="3398"/>
        <pc:sldMkLst>
          <pc:docMk/>
          <pc:sldMk cId="2709264482" sldId="2145706628"/>
        </pc:sldMkLst>
        <pc:spChg chg="add del">
          <ac:chgData name="Miron Livny" userId="245e46a5-cae8-48fd-8f04-0685d735845d" providerId="ADAL" clId="{8A3F3359-22C9-4E40-9624-56629622DA12}" dt="2025-09-17T12:40:21.967" v="3229" actId="11529"/>
          <ac:spMkLst>
            <pc:docMk/>
            <pc:sldMk cId="2709264482" sldId="2145706628"/>
            <ac:spMk id="2" creationId="{28E0543A-2B52-0098-9E93-E168595EA69F}"/>
          </ac:spMkLst>
        </pc:spChg>
        <pc:spChg chg="mod ord">
          <ac:chgData name="Miron Livny" userId="245e46a5-cae8-48fd-8f04-0685d735845d" providerId="ADAL" clId="{8A3F3359-22C9-4E40-9624-56629622DA12}" dt="2025-09-17T12:52:53.670" v="3397" actId="166"/>
          <ac:spMkLst>
            <pc:docMk/>
            <pc:sldMk cId="2709264482" sldId="2145706628"/>
            <ac:spMk id="12" creationId="{0E45916D-A3AD-9BB1-198A-5CC84FC5DBEA}"/>
          </ac:spMkLst>
        </pc:spChg>
        <pc:spChg chg="mod">
          <ac:chgData name="Miron Livny" userId="245e46a5-cae8-48fd-8f04-0685d735845d" providerId="ADAL" clId="{8A3F3359-22C9-4E40-9624-56629622DA12}" dt="2025-09-17T12:41:46.521" v="3235" actId="14100"/>
          <ac:spMkLst>
            <pc:docMk/>
            <pc:sldMk cId="2709264482" sldId="2145706628"/>
            <ac:spMk id="17" creationId="{586EA569-F178-3B61-B8F9-9D771B81F9C3}"/>
          </ac:spMkLst>
        </pc:spChg>
        <pc:spChg chg="mod">
          <ac:chgData name="Miron Livny" userId="245e46a5-cae8-48fd-8f04-0685d735845d" providerId="ADAL" clId="{8A3F3359-22C9-4E40-9624-56629622DA12}" dt="2025-09-17T12:41:55.477" v="3236" actId="1076"/>
          <ac:spMkLst>
            <pc:docMk/>
            <pc:sldMk cId="2709264482" sldId="2145706628"/>
            <ac:spMk id="18" creationId="{CE8D83FB-8E2E-4659-5D9A-7FFCE8DFEC73}"/>
          </ac:spMkLst>
        </pc:spChg>
        <pc:spChg chg="add mod">
          <ac:chgData name="Miron Livny" userId="245e46a5-cae8-48fd-8f04-0685d735845d" providerId="ADAL" clId="{8A3F3359-22C9-4E40-9624-56629622DA12}" dt="2025-09-17T12:49:45.044" v="3392" actId="1076"/>
          <ac:spMkLst>
            <pc:docMk/>
            <pc:sldMk cId="2709264482" sldId="2145706628"/>
            <ac:spMk id="33" creationId="{03B79E63-B96A-CCAA-7B2E-29804D92D450}"/>
          </ac:spMkLst>
        </pc:spChg>
        <pc:cxnChg chg="add mod">
          <ac:chgData name="Miron Livny" userId="245e46a5-cae8-48fd-8f04-0685d735845d" providerId="ADAL" clId="{8A3F3359-22C9-4E40-9624-56629622DA12}" dt="2025-09-17T12:46:09.219" v="3242" actId="14100"/>
          <ac:cxnSpMkLst>
            <pc:docMk/>
            <pc:sldMk cId="2709264482" sldId="2145706628"/>
            <ac:cxnSpMk id="7" creationId="{F19B7358-E7F5-80B7-00E9-443F2FFD784E}"/>
          </ac:cxnSpMkLst>
        </pc:cxnChg>
        <pc:cxnChg chg="add mod">
          <ac:chgData name="Miron Livny" userId="245e46a5-cae8-48fd-8f04-0685d735845d" providerId="ADAL" clId="{8A3F3359-22C9-4E40-9624-56629622DA12}" dt="2025-09-17T12:47:01.322" v="3246" actId="14100"/>
          <ac:cxnSpMkLst>
            <pc:docMk/>
            <pc:sldMk cId="2709264482" sldId="2145706628"/>
            <ac:cxnSpMk id="29" creationId="{D66A0D17-3BA4-1724-4868-B8889DEA1A3D}"/>
          </ac:cxnSpMkLst>
        </pc:cxnChg>
      </pc:sldChg>
      <pc:sldChg chg="modSp new mod">
        <pc:chgData name="Miron Livny" userId="245e46a5-cae8-48fd-8f04-0685d735845d" providerId="ADAL" clId="{8A3F3359-22C9-4E40-9624-56629622DA12}" dt="2025-09-17T13:02:54.859" v="3756" actId="20577"/>
        <pc:sldMkLst>
          <pc:docMk/>
          <pc:sldMk cId="659183729" sldId="2145706629"/>
        </pc:sldMkLst>
        <pc:spChg chg="mod">
          <ac:chgData name="Miron Livny" userId="245e46a5-cae8-48fd-8f04-0685d735845d" providerId="ADAL" clId="{8A3F3359-22C9-4E40-9624-56629622DA12}" dt="2025-09-17T13:02:54.859" v="3756" actId="20577"/>
          <ac:spMkLst>
            <pc:docMk/>
            <pc:sldMk cId="659183729" sldId="2145706629"/>
            <ac:spMk id="2" creationId="{EBDBA11F-2DB1-0A2C-90B6-111D533371C7}"/>
          </ac:spMkLst>
        </pc:spChg>
      </pc:sldChg>
      <pc:sldChg chg="delSp add mod">
        <pc:chgData name="Miron Livny" userId="245e46a5-cae8-48fd-8f04-0685d735845d" providerId="ADAL" clId="{8A3F3359-22C9-4E40-9624-56629622DA12}" dt="2025-09-17T13:08:55.437" v="3761" actId="21"/>
        <pc:sldMkLst>
          <pc:docMk/>
          <pc:sldMk cId="3911764427" sldId="2145706630"/>
        </pc:sldMkLst>
        <pc:spChg chg="del">
          <ac:chgData name="Miron Livny" userId="245e46a5-cae8-48fd-8f04-0685d735845d" providerId="ADAL" clId="{8A3F3359-22C9-4E40-9624-56629622DA12}" dt="2025-09-17T13:08:55.437" v="3761" actId="21"/>
          <ac:spMkLst>
            <pc:docMk/>
            <pc:sldMk cId="3911764427" sldId="2145706630"/>
            <ac:spMk id="9" creationId="{F8B1C91B-40F8-8A8C-BB2A-9BF6EFAA466D}"/>
          </ac:spMkLst>
        </pc:spChg>
        <pc:spChg chg="del">
          <ac:chgData name="Miron Livny" userId="245e46a5-cae8-48fd-8f04-0685d735845d" providerId="ADAL" clId="{8A3F3359-22C9-4E40-9624-56629622DA12}" dt="2025-09-17T13:08:51.208" v="3760" actId="21"/>
          <ac:spMkLst>
            <pc:docMk/>
            <pc:sldMk cId="3911764427" sldId="2145706630"/>
            <ac:spMk id="10" creationId="{7941B129-93EE-CC96-D565-1D60C57D9D79}"/>
          </ac:spMkLst>
        </pc:spChg>
      </pc:sldChg>
      <pc:sldChg chg="addSp delSp modSp new mod modClrScheme chgLayout">
        <pc:chgData name="Miron Livny" userId="245e46a5-cae8-48fd-8f04-0685d735845d" providerId="ADAL" clId="{8A3F3359-22C9-4E40-9624-56629622DA12}" dt="2025-09-17T13:33:20.928" v="3878" actId="20577"/>
        <pc:sldMkLst>
          <pc:docMk/>
          <pc:sldMk cId="568054262" sldId="2145706631"/>
        </pc:sldMkLst>
        <pc:spChg chg="del">
          <ac:chgData name="Miron Livny" userId="245e46a5-cae8-48fd-8f04-0685d735845d" providerId="ADAL" clId="{8A3F3359-22C9-4E40-9624-56629622DA12}" dt="2025-09-17T13:32:13.976" v="3847" actId="700"/>
          <ac:spMkLst>
            <pc:docMk/>
            <pc:sldMk cId="568054262" sldId="2145706631"/>
            <ac:spMk id="2" creationId="{FB46426E-E369-7D0F-7E61-83E8B0A1CDA9}"/>
          </ac:spMkLst>
        </pc:spChg>
        <pc:spChg chg="add mod">
          <ac:chgData name="Miron Livny" userId="245e46a5-cae8-48fd-8f04-0685d735845d" providerId="ADAL" clId="{8A3F3359-22C9-4E40-9624-56629622DA12}" dt="2025-09-17T13:33:20.928" v="3878" actId="20577"/>
          <ac:spMkLst>
            <pc:docMk/>
            <pc:sldMk cId="568054262" sldId="2145706631"/>
            <ac:spMk id="3" creationId="{AD5B4E4C-2BB1-31BE-8FEA-A0641206183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7A881-6A4C-4988-981B-018CDD6241DB}" type="datetimeFigureOut">
              <a:rPr lang="en-US" smtClean="0"/>
              <a:t>9/16/2025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018EA-50F9-4ECE-A5EB-86BD1776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307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018EA-50F9-4ECE-A5EB-86BD1776F1F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10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60980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65809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33401"/>
            <a:ext cx="10972800" cy="52578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600" b="1"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16020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6015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440362"/>
          </a:xfrm>
        </p:spPr>
        <p:txBody>
          <a:bodyPr>
            <a:normAutofit/>
          </a:bodyPr>
          <a:lstStyle>
            <a:lvl1pPr>
              <a:defRPr sz="6600" b="1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90455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B07E290-D73B-FCC4-B0A2-9B00F9EDF529}"/>
              </a:ext>
            </a:extLst>
          </p:cNvPr>
          <p:cNvSpPr/>
          <p:nvPr userDrawn="1"/>
        </p:nvSpPr>
        <p:spPr>
          <a:xfrm>
            <a:off x="350453" y="5675725"/>
            <a:ext cx="11609254" cy="11158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50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001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3164932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235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57EB98-F04E-49DF-B083-EF045D5000F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494776" y="6116114"/>
            <a:ext cx="3311061" cy="4672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958737-4CFA-1594-C206-84FF71E696C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91896" y="6116114"/>
            <a:ext cx="3176205" cy="4452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9FC120-FE37-1FB4-90A3-ECC17C0486C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t="20058" b="5151"/>
          <a:stretch>
            <a:fillRect/>
          </a:stretch>
        </p:blipFill>
        <p:spPr>
          <a:xfrm>
            <a:off x="4223147" y="5891026"/>
            <a:ext cx="3981431" cy="86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02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5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8E0F5-D80D-41E0-8C9D-35F536D8AE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6888" y="588609"/>
            <a:ext cx="8215312" cy="3297591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rgbClr val="0070C0"/>
                </a:solidFill>
              </a:rPr>
              <a:t>Managing Trust </a:t>
            </a:r>
            <a:r>
              <a:rPr lang="en-US" sz="5400" b="1">
                <a:solidFill>
                  <a:srgbClr val="0070C0"/>
                </a:solidFill>
              </a:rPr>
              <a:t>with </a:t>
            </a:r>
            <a:br>
              <a:rPr lang="en-US" sz="5400" b="1">
                <a:solidFill>
                  <a:srgbClr val="0070C0"/>
                </a:solidFill>
              </a:rPr>
            </a:br>
            <a:r>
              <a:rPr lang="en-US" sz="5400" b="1">
                <a:solidFill>
                  <a:srgbClr val="0070C0"/>
                </a:solidFill>
              </a:rPr>
              <a:t>Tokens and Capabilities 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AFAF3A-5022-4CF6-A51D-7D04D55AA8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Miron Livny</a:t>
            </a:r>
          </a:p>
          <a:p>
            <a:r>
              <a:rPr lang="en-US" sz="2400" dirty="0"/>
              <a:t>UW-Madison Vilas Research Professor</a:t>
            </a:r>
          </a:p>
          <a:p>
            <a:r>
              <a:rPr lang="en-US" sz="2400" dirty="0"/>
              <a:t>John P. Morgridge Professor of Computer Science</a:t>
            </a:r>
          </a:p>
          <a:p>
            <a:r>
              <a:rPr lang="en-US" sz="2400" dirty="0"/>
              <a:t>PATh Principal Investigator   </a:t>
            </a:r>
          </a:p>
        </p:txBody>
      </p:sp>
    </p:spTree>
    <p:extLst>
      <p:ext uri="{BB962C8B-B14F-4D97-AF65-F5344CB8AC3E}">
        <p14:creationId xmlns:p14="http://schemas.microsoft.com/office/powerpoint/2010/main" val="3815509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4D404-3F65-7A68-DA14-35D68A64C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E75485-4D03-459B-B7A1-EE1D75E4B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#4 server needs: 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To obtain from a trusted authorization entity a list of secrets and associated permissions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Understand the schema of the list</a:t>
            </a:r>
          </a:p>
          <a:p>
            <a:endParaRPr lang="en-US" dirty="0"/>
          </a:p>
          <a:p>
            <a:r>
              <a:rPr lang="en-US" dirty="0"/>
              <a:t>For #4 Client needs:</a:t>
            </a:r>
          </a:p>
          <a:p>
            <a:pPr marL="1257300" lvl="1" indent="-514350">
              <a:buFont typeface="+mj-lt"/>
              <a:buAutoNum type="arabicPeriod"/>
            </a:pPr>
            <a:r>
              <a:rPr lang="en-US" dirty="0"/>
              <a:t>To obtain a Secrete from trusted </a:t>
            </a:r>
            <a:r>
              <a:rPr lang="en-US"/>
              <a:t>authorization entity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735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EBFAA2-5946-D09A-8ABE-24906E022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Arial" panose="020B0604020202020204" pitchFamily="34" charset="0"/>
              <a:buChar char="•"/>
            </a:pPr>
            <a:r>
              <a:rPr lang="en-US" dirty="0"/>
              <a:t>When a Researcher places a job that reads Foo at the Access Point (AP) it entrusts the </a:t>
            </a:r>
            <a:r>
              <a:rPr lang="en-US" dirty="0" err="1"/>
              <a:t>flie</a:t>
            </a:r>
            <a:r>
              <a:rPr lang="en-US" dirty="0"/>
              <a:t> copy with the AP – namely the AP has full control over the copy of Foo and can hand it over to any client</a:t>
            </a:r>
          </a:p>
          <a:p>
            <a:pPr marL="742950" indent="-742950">
              <a:buFont typeface="Arial" panose="020B0604020202020204" pitchFamily="34" charset="0"/>
              <a:buChar char="•"/>
            </a:pPr>
            <a:r>
              <a:rPr lang="en-US" dirty="0"/>
              <a:t>The AP is the client (via the EP) that requests the copy of Foo  from the server</a:t>
            </a:r>
          </a:p>
          <a:p>
            <a:pPr marL="742950" indent="-742950">
              <a:buFont typeface="Arial" panose="020B0604020202020204" pitchFamily="34" charset="0"/>
              <a:buChar char="•"/>
            </a:pPr>
            <a:r>
              <a:rPr lang="en-US" dirty="0"/>
              <a:t>The server entrusts Foo with the AP – namely, must trust the AP as an authorization entity for Foo who can hand Foo over to any client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289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AB42B5-EB65-C5C4-7F3F-59B1F63F9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a researcher establish trust with the AP? </a:t>
            </a:r>
          </a:p>
          <a:p>
            <a:endParaRPr lang="en-US" dirty="0"/>
          </a:p>
          <a:p>
            <a:r>
              <a:rPr lang="en-US" dirty="0"/>
              <a:t>How does the AP associate a Job with a Researcher? </a:t>
            </a:r>
          </a:p>
          <a:p>
            <a:endParaRPr lang="en-US" dirty="0"/>
          </a:p>
          <a:p>
            <a:r>
              <a:rPr lang="en-US" dirty="0"/>
              <a:t>How does the Server establish trust with the AP?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660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5B4E4C-2BB1-31BE-8FEA-A06412061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Prototyping </a:t>
            </a:r>
            <a:br>
              <a:rPr lang="en-US" sz="8000" dirty="0"/>
            </a:br>
            <a:r>
              <a:rPr lang="en-US" sz="8000" dirty="0"/>
              <a:t>Placement Tokens</a:t>
            </a:r>
          </a:p>
        </p:txBody>
      </p:sp>
    </p:spTree>
    <p:extLst>
      <p:ext uri="{BB962C8B-B14F-4D97-AF65-F5344CB8AC3E}">
        <p14:creationId xmlns:p14="http://schemas.microsoft.com/office/powerpoint/2010/main" val="568054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5434CA-BFC6-03EF-F05F-F8C2BCBB90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To place a </a:t>
            </a:r>
            <a:r>
              <a:rPr lang="en-US" dirty="0" err="1"/>
              <a:t>JobList</a:t>
            </a:r>
            <a:r>
              <a:rPr lang="en-US" dirty="0"/>
              <a:t> at an AP the researcher needs to register with the AP</a:t>
            </a:r>
          </a:p>
          <a:p>
            <a:pPr marL="1314450" lvl="1" indent="-571500"/>
            <a:r>
              <a:rPr lang="en-US" dirty="0"/>
              <a:t>If authorized, researcher is assigned an AP identifier. </a:t>
            </a:r>
          </a:p>
          <a:p>
            <a:pPr marL="1314450" lvl="1" indent="-571500"/>
            <a:r>
              <a:rPr lang="en-US" dirty="0"/>
              <a:t>AP registration does not mean an OS account on the server hosting the AP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To place a </a:t>
            </a:r>
            <a:r>
              <a:rPr lang="en-US" dirty="0" err="1"/>
              <a:t>JobList</a:t>
            </a:r>
            <a:r>
              <a:rPr lang="en-US" dirty="0"/>
              <a:t> at an AP the researcher needs a </a:t>
            </a:r>
            <a:r>
              <a:rPr lang="en-US" dirty="0" err="1"/>
              <a:t>PlacementTokent</a:t>
            </a:r>
            <a:r>
              <a:rPr lang="en-US" dirty="0"/>
              <a:t> for the AP</a:t>
            </a:r>
          </a:p>
          <a:p>
            <a:pPr marL="1314450" lvl="1" indent="-571500"/>
            <a:r>
              <a:rPr lang="en-US" dirty="0"/>
              <a:t>If authorized, researcher is given an </a:t>
            </a:r>
            <a:r>
              <a:rPr lang="en-US" dirty="0" err="1"/>
              <a:t>PlacementToken</a:t>
            </a:r>
            <a:r>
              <a:rPr lang="en-US" dirty="0"/>
              <a:t> (capability, cookie) </a:t>
            </a:r>
          </a:p>
        </p:txBody>
      </p:sp>
    </p:spTree>
    <p:extLst>
      <p:ext uri="{BB962C8B-B14F-4D97-AF65-F5344CB8AC3E}">
        <p14:creationId xmlns:p14="http://schemas.microsoft.com/office/powerpoint/2010/main" val="2256070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C6F1F644-7BA8-456D-F3D6-099F9F58BB92}"/>
              </a:ext>
            </a:extLst>
          </p:cNvPr>
          <p:cNvGrpSpPr/>
          <p:nvPr/>
        </p:nvGrpSpPr>
        <p:grpSpPr>
          <a:xfrm>
            <a:off x="3054096" y="146303"/>
            <a:ext cx="8458200" cy="4449111"/>
            <a:chOff x="3054096" y="146303"/>
            <a:chExt cx="8458200" cy="444911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AFC97DD-30BA-2422-E1AF-D83AC5ADC768}"/>
                </a:ext>
              </a:extLst>
            </p:cNvPr>
            <p:cNvGrpSpPr/>
            <p:nvPr/>
          </p:nvGrpSpPr>
          <p:grpSpPr>
            <a:xfrm>
              <a:off x="3054096" y="146303"/>
              <a:ext cx="8458200" cy="4449111"/>
              <a:chOff x="3054096" y="146303"/>
              <a:chExt cx="8458200" cy="444911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05200F4-8FC4-C7A0-1668-BD7E662302E9}"/>
                  </a:ext>
                </a:extLst>
              </p:cNvPr>
              <p:cNvSpPr/>
              <p:nvPr/>
            </p:nvSpPr>
            <p:spPr>
              <a:xfrm>
                <a:off x="6025896" y="146303"/>
                <a:ext cx="5486400" cy="1993393"/>
              </a:xfrm>
              <a:prstGeom prst="rect">
                <a:avLst/>
              </a:prstGeom>
              <a:solidFill>
                <a:srgbClr val="FFFF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sz="5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587040D-A477-C3D6-B09C-24224CC58ABC}"/>
                  </a:ext>
                </a:extLst>
              </p:cNvPr>
              <p:cNvSpPr/>
              <p:nvPr/>
            </p:nvSpPr>
            <p:spPr>
              <a:xfrm>
                <a:off x="3054096" y="146303"/>
                <a:ext cx="2971800" cy="4449111"/>
              </a:xfrm>
              <a:prstGeom prst="rect">
                <a:avLst/>
              </a:prstGeom>
              <a:solidFill>
                <a:srgbClr val="FFFF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5400" b="1" dirty="0">
                    <a:solidFill>
                      <a:srgbClr val="FF0000"/>
                    </a:solidFill>
                  </a:rPr>
                  <a:t>AP </a:t>
                </a:r>
              </a:p>
            </p:txBody>
          </p: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4424CB0-2498-BEC4-03DF-D8DA70673A7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23002" y="146303"/>
              <a:ext cx="9313" cy="1993393"/>
            </a:xfrm>
            <a:prstGeom prst="line">
              <a:avLst/>
            </a:prstGeom>
            <a:ln w="25400"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4BD1FFB-03D4-0AB7-D0FA-C5217877F1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6439" y="2355275"/>
            <a:ext cx="1343237" cy="1498226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8F05B37-F450-808C-1D66-F59CAF2F4AB7}"/>
              </a:ext>
            </a:extLst>
          </p:cNvPr>
          <p:cNvSpPr/>
          <p:nvPr/>
        </p:nvSpPr>
        <p:spPr>
          <a:xfrm>
            <a:off x="3367447" y="2509698"/>
            <a:ext cx="2148840" cy="1120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/>
              <a:t>Client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A026CB-37E5-A659-2860-D30203F954CC}"/>
              </a:ext>
            </a:extLst>
          </p:cNvPr>
          <p:cNvSpPr/>
          <p:nvPr/>
        </p:nvSpPr>
        <p:spPr>
          <a:xfrm>
            <a:off x="8368877" y="2288580"/>
            <a:ext cx="2816352" cy="1591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/>
              <a:t>Server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CE79B2F0-6D7A-7CE1-D99B-152A6600455E}"/>
              </a:ext>
            </a:extLst>
          </p:cNvPr>
          <p:cNvSpPr/>
          <p:nvPr/>
        </p:nvSpPr>
        <p:spPr>
          <a:xfrm>
            <a:off x="5507481" y="3129259"/>
            <a:ext cx="2816352" cy="61286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Give Me Foo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2BA8D21-18FD-87FE-EBF5-3D049B682F89}"/>
              </a:ext>
            </a:extLst>
          </p:cNvPr>
          <p:cNvSpPr/>
          <p:nvPr/>
        </p:nvSpPr>
        <p:spPr>
          <a:xfrm flipH="1">
            <a:off x="5530003" y="2531662"/>
            <a:ext cx="2816352" cy="61286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Copy of Foo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99BD02-5C44-354F-3D7F-FA54B0E97401}"/>
              </a:ext>
            </a:extLst>
          </p:cNvPr>
          <p:cNvSpPr txBox="1"/>
          <p:nvPr/>
        </p:nvSpPr>
        <p:spPr>
          <a:xfrm>
            <a:off x="722376" y="4110783"/>
            <a:ext cx="1581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My AP Identifier is Boo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815A68-B5E1-F953-B4FA-B163BE626974}"/>
              </a:ext>
            </a:extLst>
          </p:cNvPr>
          <p:cNvSpPr txBox="1"/>
          <p:nvPr/>
        </p:nvSpPr>
        <p:spPr>
          <a:xfrm>
            <a:off x="3735026" y="4595415"/>
            <a:ext cx="1806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My name is Roo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4D4588-49F3-D30C-49CD-120F26A1A8C7}"/>
              </a:ext>
            </a:extLst>
          </p:cNvPr>
          <p:cNvSpPr txBox="1"/>
          <p:nvPr/>
        </p:nvSpPr>
        <p:spPr>
          <a:xfrm>
            <a:off x="8873934" y="4595415"/>
            <a:ext cx="1806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My name is Soo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A15BCF-A893-0DF6-A83A-FAAB1792CAAB}"/>
              </a:ext>
            </a:extLst>
          </p:cNvPr>
          <p:cNvSpPr txBox="1"/>
          <p:nvPr/>
        </p:nvSpPr>
        <p:spPr>
          <a:xfrm>
            <a:off x="490728" y="410752"/>
            <a:ext cx="17318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 am a Cat</a:t>
            </a:r>
          </a:p>
          <a:p>
            <a:pPr algn="ctr"/>
            <a:r>
              <a:rPr lang="en-US" sz="2800" b="1" dirty="0"/>
              <a:t>My Passport #</a:t>
            </a:r>
          </a:p>
          <a:p>
            <a:pPr algn="ctr"/>
            <a:r>
              <a:rPr lang="en-US" sz="2800" b="1" dirty="0"/>
              <a:t>is 17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6EA569-F178-3B61-B8F9-9D771B81F9C3}"/>
              </a:ext>
            </a:extLst>
          </p:cNvPr>
          <p:cNvSpPr/>
          <p:nvPr/>
        </p:nvSpPr>
        <p:spPr>
          <a:xfrm>
            <a:off x="8250005" y="210313"/>
            <a:ext cx="2816352" cy="15548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Identifier Entity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8D83FB-8E2E-4659-5D9A-7FFCE8DFEC73}"/>
              </a:ext>
            </a:extLst>
          </p:cNvPr>
          <p:cNvSpPr/>
          <p:nvPr/>
        </p:nvSpPr>
        <p:spPr>
          <a:xfrm>
            <a:off x="5067724" y="602652"/>
            <a:ext cx="2562775" cy="1271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/>
              <a:t>Autherization</a:t>
            </a:r>
            <a:r>
              <a:rPr lang="en-US" sz="3200" b="1" dirty="0"/>
              <a:t> Entity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F19B7358-E7F5-80B7-00E9-443F2FFD784E}"/>
              </a:ext>
            </a:extLst>
          </p:cNvPr>
          <p:cNvCxnSpPr>
            <a:cxnSpLocks/>
            <a:stCxn id="12" idx="1"/>
          </p:cNvCxnSpPr>
          <p:nvPr/>
        </p:nvCxnSpPr>
        <p:spPr>
          <a:xfrm rot="10800000" flipH="1">
            <a:off x="1990937" y="410752"/>
            <a:ext cx="6259068" cy="2693637"/>
          </a:xfrm>
          <a:prstGeom prst="bentConnector3">
            <a:avLst>
              <a:gd name="adj1" fmla="val 7889"/>
            </a:avLst>
          </a:prstGeom>
          <a:ln w="762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D66A0D17-3BA4-1724-4868-B8889DEA1A3D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1979676" y="1238334"/>
            <a:ext cx="3088048" cy="1866054"/>
          </a:xfrm>
          <a:prstGeom prst="bentConnector3">
            <a:avLst>
              <a:gd name="adj1" fmla="val 40524"/>
            </a:avLst>
          </a:prstGeom>
          <a:ln w="762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03B79E63-B96A-CCAA-7B2E-29804D92D450}"/>
              </a:ext>
            </a:extLst>
          </p:cNvPr>
          <p:cNvSpPr/>
          <p:nvPr/>
        </p:nvSpPr>
        <p:spPr>
          <a:xfrm>
            <a:off x="2251879" y="4851050"/>
            <a:ext cx="1177459" cy="901586"/>
          </a:xfrm>
          <a:prstGeom prst="rect">
            <a:avLst/>
          </a:prstGeom>
          <a:gradFill>
            <a:gsLst>
              <a:gs pos="100000">
                <a:srgbClr val="C19A0B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Placement Token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0E45916D-A3AD-9BB1-198A-5CC84FC5DBEA}"/>
              </a:ext>
            </a:extLst>
          </p:cNvPr>
          <p:cNvSpPr/>
          <p:nvPr/>
        </p:nvSpPr>
        <p:spPr>
          <a:xfrm>
            <a:off x="1990937" y="1913327"/>
            <a:ext cx="1177459" cy="2382122"/>
          </a:xfrm>
          <a:prstGeom prst="rightArrow">
            <a:avLst/>
          </a:prstGeom>
          <a:gradFill>
            <a:gsLst>
              <a:gs pos="10000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highlight>
                  <a:srgbClr val="FF0000"/>
                </a:highlight>
              </a:rPr>
              <a:t>Goo = F(Foo)</a:t>
            </a:r>
          </a:p>
        </p:txBody>
      </p:sp>
    </p:spTree>
    <p:extLst>
      <p:ext uri="{BB962C8B-B14F-4D97-AF65-F5344CB8AC3E}">
        <p14:creationId xmlns:p14="http://schemas.microsoft.com/office/powerpoint/2010/main" val="270926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3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DBA11F-2DB1-0A2C-90B6-111D53337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We are working on a prototype for the Placement Dameon (DP)</a:t>
            </a:r>
          </a:p>
          <a:p>
            <a:pPr marL="1314450" lvl="1" indent="-571500"/>
            <a:r>
              <a:rPr lang="en-US" dirty="0"/>
              <a:t>Prototype includes a Web Server</a:t>
            </a:r>
          </a:p>
          <a:p>
            <a:pPr marL="1314450" lvl="1" indent="-571500"/>
            <a:r>
              <a:rPr lang="en-US" dirty="0"/>
              <a:t>Uses (external) campus Identifier Entity for “Passport # identifiers” </a:t>
            </a:r>
          </a:p>
          <a:p>
            <a:pPr marL="1314450" lvl="1" indent="-571500"/>
            <a:r>
              <a:rPr lang="en-US" dirty="0"/>
              <a:t>Uses an Access Control List provided by a Research Computing Facilitator</a:t>
            </a:r>
          </a:p>
          <a:p>
            <a:pPr marL="1314450" lvl="1" indent="-571500"/>
            <a:r>
              <a:rPr lang="en-US" dirty="0"/>
              <a:t>SchedD supports AP Identifiers for placement control and “Owner” identifiers</a:t>
            </a:r>
          </a:p>
          <a:p>
            <a:pPr marL="1314450" lvl="1" indent="-571500"/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8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2F7EBA-4BD7-6D31-AEF9-C7CA32753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733" y="268481"/>
            <a:ext cx="11588267" cy="505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356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AD4208F-3D8E-EFE2-90CF-0B75850E6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67" y="1627632"/>
            <a:ext cx="11073258" cy="2514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008559-87D1-0BF9-EDA1-0A0C9D122944}"/>
              </a:ext>
            </a:extLst>
          </p:cNvPr>
          <p:cNvSpPr txBox="1"/>
          <p:nvPr/>
        </p:nvSpPr>
        <p:spPr>
          <a:xfrm>
            <a:off x="1938528" y="548640"/>
            <a:ext cx="79498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Is Trust a mutual relationship?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1880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67AC8B-4E2A-753C-0EAD-9BDB3A7DB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14CB28F-00C4-ED7E-317A-70292C603F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6439" y="2355275"/>
            <a:ext cx="1343237" cy="1498226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CE6F4DD-F73D-4B5B-D366-E8F4180258B2}"/>
              </a:ext>
            </a:extLst>
          </p:cNvPr>
          <p:cNvSpPr/>
          <p:nvPr/>
        </p:nvSpPr>
        <p:spPr>
          <a:xfrm>
            <a:off x="3367447" y="2509698"/>
            <a:ext cx="2148840" cy="1120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/>
              <a:t>Client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FBB2A3-E4D6-BCE0-3A90-D3AA49CD398C}"/>
              </a:ext>
            </a:extLst>
          </p:cNvPr>
          <p:cNvSpPr/>
          <p:nvPr/>
        </p:nvSpPr>
        <p:spPr>
          <a:xfrm>
            <a:off x="8368877" y="2288580"/>
            <a:ext cx="2816352" cy="1591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/>
              <a:t>Server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5E6FC9-0077-539E-6872-47C8BC15CDD0}"/>
              </a:ext>
            </a:extLst>
          </p:cNvPr>
          <p:cNvSpPr txBox="1"/>
          <p:nvPr/>
        </p:nvSpPr>
        <p:spPr>
          <a:xfrm>
            <a:off x="3735026" y="4595415"/>
            <a:ext cx="1806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My name is Roo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AC4A67-A0EA-F975-4E43-B532669FF841}"/>
              </a:ext>
            </a:extLst>
          </p:cNvPr>
          <p:cNvSpPr txBox="1"/>
          <p:nvPr/>
        </p:nvSpPr>
        <p:spPr>
          <a:xfrm>
            <a:off x="8873934" y="4595415"/>
            <a:ext cx="1806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My name is Soo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48496-9419-A3F0-B4B5-B9F88DB694B8}"/>
              </a:ext>
            </a:extLst>
          </p:cNvPr>
          <p:cNvSpPr txBox="1"/>
          <p:nvPr/>
        </p:nvSpPr>
        <p:spPr>
          <a:xfrm>
            <a:off x="490728" y="410752"/>
            <a:ext cx="17318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 am a Cat</a:t>
            </a:r>
          </a:p>
          <a:p>
            <a:pPr algn="ctr"/>
            <a:r>
              <a:rPr lang="en-US" sz="2800" b="1" dirty="0"/>
              <a:t>My Passport #</a:t>
            </a:r>
          </a:p>
          <a:p>
            <a:pPr algn="ctr"/>
            <a:r>
              <a:rPr lang="en-US" sz="2800" b="1" dirty="0"/>
              <a:t>is 17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5D33C72-1BD4-0223-1C3B-78562FEB7AA9}"/>
              </a:ext>
            </a:extLst>
          </p:cNvPr>
          <p:cNvSpPr/>
          <p:nvPr/>
        </p:nvSpPr>
        <p:spPr>
          <a:xfrm>
            <a:off x="8250005" y="493775"/>
            <a:ext cx="2816352" cy="12713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Identifier Entity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EE6C5B-8052-EB0E-42E3-D71B8748F4C7}"/>
              </a:ext>
            </a:extLst>
          </p:cNvPr>
          <p:cNvSpPr/>
          <p:nvPr/>
        </p:nvSpPr>
        <p:spPr>
          <a:xfrm>
            <a:off x="5067724" y="493775"/>
            <a:ext cx="2562775" cy="1271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/>
              <a:t>Autherization</a:t>
            </a:r>
            <a:r>
              <a:rPr lang="en-US" sz="3200" b="1" dirty="0"/>
              <a:t> Entity</a:t>
            </a:r>
          </a:p>
        </p:txBody>
      </p:sp>
    </p:spTree>
    <p:extLst>
      <p:ext uri="{BB962C8B-B14F-4D97-AF65-F5344CB8AC3E}">
        <p14:creationId xmlns:p14="http://schemas.microsoft.com/office/powerpoint/2010/main" val="3911764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79360-E8FB-1B2E-9C36-FB65160D6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Server receives a request “send file Foo back to the requesting client” </a:t>
            </a:r>
          </a:p>
          <a:p>
            <a:endParaRPr lang="en-US" dirty="0"/>
          </a:p>
          <a:p>
            <a:r>
              <a:rPr lang="en-US" dirty="0"/>
              <a:t>How does the server trust the request?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Request presents an “</a:t>
            </a:r>
            <a:r>
              <a:rPr lang="en-US" dirty="0">
                <a:solidFill>
                  <a:srgbClr val="0070C0"/>
                </a:solidFill>
              </a:rPr>
              <a:t>Identifier</a:t>
            </a:r>
            <a:r>
              <a:rPr lang="en-US" dirty="0"/>
              <a:t>”  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Request presents an “</a:t>
            </a:r>
            <a:r>
              <a:rPr lang="en-US" dirty="0">
                <a:solidFill>
                  <a:srgbClr val="0070C0"/>
                </a:solidFill>
              </a:rPr>
              <a:t>Identifier Token</a:t>
            </a:r>
            <a:r>
              <a:rPr lang="en-US" dirty="0"/>
              <a:t>” 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Request presents a “</a:t>
            </a:r>
            <a:r>
              <a:rPr lang="en-US" dirty="0">
                <a:solidFill>
                  <a:srgbClr val="0070C0"/>
                </a:solidFill>
              </a:rPr>
              <a:t>Access Token</a:t>
            </a:r>
            <a:r>
              <a:rPr lang="en-US" dirty="0"/>
              <a:t>” 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Request presents a “</a:t>
            </a:r>
            <a:r>
              <a:rPr lang="en-US" dirty="0">
                <a:solidFill>
                  <a:srgbClr val="0070C0"/>
                </a:solidFill>
              </a:rPr>
              <a:t>Secrete</a:t>
            </a:r>
            <a:r>
              <a:rPr lang="en-US" dirty="0"/>
              <a:t>” </a:t>
            </a:r>
          </a:p>
          <a:p>
            <a:pPr marL="742950" indent="-742950">
              <a:buFont typeface="+mj-lt"/>
              <a:buAutoNum type="arabicPeriod"/>
            </a:pPr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724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4BD1FFB-03D4-0AB7-D0FA-C5217877F1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6439" y="2355275"/>
            <a:ext cx="1343237" cy="1498226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8F05B37-F450-808C-1D66-F59CAF2F4AB7}"/>
              </a:ext>
            </a:extLst>
          </p:cNvPr>
          <p:cNvSpPr/>
          <p:nvPr/>
        </p:nvSpPr>
        <p:spPr>
          <a:xfrm>
            <a:off x="3367447" y="2509698"/>
            <a:ext cx="2148840" cy="1120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/>
              <a:t>Client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A026CB-37E5-A659-2860-D30203F954CC}"/>
              </a:ext>
            </a:extLst>
          </p:cNvPr>
          <p:cNvSpPr/>
          <p:nvPr/>
        </p:nvSpPr>
        <p:spPr>
          <a:xfrm>
            <a:off x="8368877" y="2288580"/>
            <a:ext cx="2816352" cy="1591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/>
              <a:t>Server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CE79B2F0-6D7A-7CE1-D99B-152A6600455E}"/>
              </a:ext>
            </a:extLst>
          </p:cNvPr>
          <p:cNvSpPr/>
          <p:nvPr/>
        </p:nvSpPr>
        <p:spPr>
          <a:xfrm>
            <a:off x="5507481" y="3129259"/>
            <a:ext cx="2816352" cy="61286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Give Me Foo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2BA8D21-18FD-87FE-EBF5-3D049B682F89}"/>
              </a:ext>
            </a:extLst>
          </p:cNvPr>
          <p:cNvSpPr/>
          <p:nvPr/>
        </p:nvSpPr>
        <p:spPr>
          <a:xfrm flipH="1">
            <a:off x="5530003" y="2531662"/>
            <a:ext cx="2816352" cy="61286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Copy of Foo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815A68-B5E1-F953-B4FA-B163BE626974}"/>
              </a:ext>
            </a:extLst>
          </p:cNvPr>
          <p:cNvSpPr txBox="1"/>
          <p:nvPr/>
        </p:nvSpPr>
        <p:spPr>
          <a:xfrm>
            <a:off x="3735026" y="4595415"/>
            <a:ext cx="1806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My name is Roo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4D4588-49F3-D30C-49CD-120F26A1A8C7}"/>
              </a:ext>
            </a:extLst>
          </p:cNvPr>
          <p:cNvSpPr txBox="1"/>
          <p:nvPr/>
        </p:nvSpPr>
        <p:spPr>
          <a:xfrm>
            <a:off x="8873934" y="4595415"/>
            <a:ext cx="1806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My name is Soo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A15BCF-A893-0DF6-A83A-FAAB1792CAAB}"/>
              </a:ext>
            </a:extLst>
          </p:cNvPr>
          <p:cNvSpPr txBox="1"/>
          <p:nvPr/>
        </p:nvSpPr>
        <p:spPr>
          <a:xfrm>
            <a:off x="490728" y="410752"/>
            <a:ext cx="17318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 am a Cat</a:t>
            </a:r>
          </a:p>
          <a:p>
            <a:pPr algn="ctr"/>
            <a:r>
              <a:rPr lang="en-US" sz="2800" b="1" dirty="0"/>
              <a:t>My Passport #</a:t>
            </a:r>
          </a:p>
          <a:p>
            <a:pPr algn="ctr"/>
            <a:r>
              <a:rPr lang="en-US" sz="2800" b="1" dirty="0"/>
              <a:t>is 17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6EA569-F178-3B61-B8F9-9D771B81F9C3}"/>
              </a:ext>
            </a:extLst>
          </p:cNvPr>
          <p:cNvSpPr/>
          <p:nvPr/>
        </p:nvSpPr>
        <p:spPr>
          <a:xfrm>
            <a:off x="8250005" y="493775"/>
            <a:ext cx="2816352" cy="12713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Identifier Entity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8D83FB-8E2E-4659-5D9A-7FFCE8DFEC73}"/>
              </a:ext>
            </a:extLst>
          </p:cNvPr>
          <p:cNvSpPr/>
          <p:nvPr/>
        </p:nvSpPr>
        <p:spPr>
          <a:xfrm>
            <a:off x="5067724" y="493775"/>
            <a:ext cx="2562775" cy="1271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/>
              <a:t>Autherization</a:t>
            </a:r>
            <a:r>
              <a:rPr lang="en-US" sz="3200" b="1" dirty="0"/>
              <a:t> Entity</a:t>
            </a:r>
          </a:p>
        </p:txBody>
      </p:sp>
    </p:spTree>
    <p:extLst>
      <p:ext uri="{BB962C8B-B14F-4D97-AF65-F5344CB8AC3E}">
        <p14:creationId xmlns:p14="http://schemas.microsoft.com/office/powerpoint/2010/main" val="1991232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38EB37-39AC-2853-EDE7-A499AA0E5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#1 server needs: 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A proof from a trusted identifier entity that whoever (software) issued the request is associated with the provided Identifier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An Access Control List (ACL) from a trusted authorization entity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Understand the schema of the ACL</a:t>
            </a:r>
          </a:p>
          <a:p>
            <a:endParaRPr lang="en-US" dirty="0"/>
          </a:p>
          <a:p>
            <a:r>
              <a:rPr lang="en-US" dirty="0"/>
              <a:t>For #1 Client needs: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Get an Identifier and a Secret (password) from the trusted identifier entity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Register Identifier with trusted authorization entity</a:t>
            </a:r>
          </a:p>
          <a:p>
            <a:pPr marL="1485900" lvl="1" indent="-7429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11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779AF-39D8-43E7-7DC4-A8331E0A99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3F7637-DBB4-8208-B300-3680A0F58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#2 server needs: 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To trust the Identifier and the Identifier entity that issued the identifier token. 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An Access Control List (ACL) from a trusted authorization entity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Understand the schema of the ACL</a:t>
            </a:r>
          </a:p>
          <a:p>
            <a:endParaRPr lang="en-US" dirty="0"/>
          </a:p>
          <a:p>
            <a:r>
              <a:rPr lang="en-US" dirty="0"/>
              <a:t>For #2 Client needs:</a:t>
            </a:r>
          </a:p>
          <a:p>
            <a:pPr marL="1257300" lvl="1" indent="-514350">
              <a:buFont typeface="+mj-lt"/>
              <a:buAutoNum type="arabicPeriod"/>
            </a:pPr>
            <a:r>
              <a:rPr lang="en-US" dirty="0"/>
              <a:t>Register Identifier and obtain Identifier Token from trusted Identifier entity </a:t>
            </a:r>
          </a:p>
          <a:p>
            <a:pPr marL="1257300" lvl="1" indent="-514350">
              <a:buFont typeface="+mj-lt"/>
              <a:buAutoNum type="arabicPeriod"/>
            </a:pPr>
            <a:r>
              <a:rPr lang="en-US" dirty="0"/>
              <a:t>Register Identifier with authorization entity</a:t>
            </a:r>
          </a:p>
          <a:p>
            <a:pPr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825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CC52A6-0F3E-8DB8-A180-CECDD21CA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#3 server needs: 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Trust that the token was issued by an authorization entity identified by the token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Trust the authorization entity that issued the token</a:t>
            </a:r>
          </a:p>
          <a:p>
            <a:pPr marL="1485900" lvl="1" indent="-742950">
              <a:buFont typeface="+mj-lt"/>
              <a:buAutoNum type="arabicPeriod"/>
            </a:pPr>
            <a:r>
              <a:rPr lang="en-US" dirty="0"/>
              <a:t>Understand the schema of the token</a:t>
            </a:r>
          </a:p>
          <a:p>
            <a:pPr marL="742950" indent="-74295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For #3 Client needs:</a:t>
            </a:r>
          </a:p>
          <a:p>
            <a:pPr marL="1257300" lvl="1" indent="-514350">
              <a:buFont typeface="+mj-lt"/>
              <a:buAutoNum type="arabicPeriod"/>
            </a:pPr>
            <a:r>
              <a:rPr lang="en-US" dirty="0"/>
              <a:t>Obtain a token from the trusted authorization entity with the desired access permissions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96002"/>
      </p:ext>
    </p:extLst>
  </p:cSld>
  <p:clrMapOvr>
    <a:masterClrMapping/>
  </p:clrMapOvr>
</p:sld>
</file>

<file path=ppt/theme/theme1.xml><?xml version="1.0" encoding="utf-8"?>
<a:theme xmlns:a="http://schemas.openxmlformats.org/drawingml/2006/main" name="5_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7385</TotalTime>
  <Words>644</Words>
  <Application>Microsoft Office PowerPoint</Application>
  <PresentationFormat>Widescreen</PresentationFormat>
  <Paragraphs>97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Arial</vt:lpstr>
      <vt:lpstr>Calibri</vt:lpstr>
      <vt:lpstr>5_Office Theme</vt:lpstr>
      <vt:lpstr>4_Office Theme</vt:lpstr>
      <vt:lpstr>Managing Trust with  Tokens and Capabilities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Prototyping  Placement Tokens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William L.</dc:creator>
  <cp:lastModifiedBy>Miron Livny</cp:lastModifiedBy>
  <cp:revision>5</cp:revision>
  <dcterms:created xsi:type="dcterms:W3CDTF">2025-02-12T18:54:52Z</dcterms:created>
  <dcterms:modified xsi:type="dcterms:W3CDTF">2025-09-17T13:45:44Z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e68fc1f0-9d84-4205-af68-0f257fa549d1</vt:lpwstr>
  </property>
  <property fmtid="{D5CDD505-2E9C-101B-9397-08002B2CF9AE}" pid="3" name="ContainsCUI">
    <vt:lpwstr>No</vt:lpwstr>
  </property>
</Properties>
</file>