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notesSlides/notesSlide1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7" r:id="rId2"/>
    <p:sldId id="259" r:id="rId3"/>
    <p:sldId id="390" r:id="rId4"/>
    <p:sldId id="406" r:id="rId5"/>
    <p:sldId id="410" r:id="rId6"/>
    <p:sldId id="392" r:id="rId7"/>
    <p:sldId id="411" r:id="rId8"/>
    <p:sldId id="412" r:id="rId9"/>
    <p:sldId id="413" r:id="rId10"/>
    <p:sldId id="415" r:id="rId11"/>
    <p:sldId id="416" r:id="rId12"/>
    <p:sldId id="417" r:id="rId13"/>
    <p:sldId id="418" r:id="rId14"/>
    <p:sldId id="419" r:id="rId15"/>
    <p:sldId id="420" r:id="rId16"/>
    <p:sldId id="421" r:id="rId17"/>
    <p:sldId id="422" r:id="rId18"/>
    <p:sldId id="423" r:id="rId19"/>
    <p:sldId id="424" r:id="rId20"/>
    <p:sldId id="409" r:id="rId21"/>
    <p:sldId id="414" r:id="rId22"/>
    <p:sldId id="395" r:id="rId23"/>
    <p:sldId id="425" r:id="rId24"/>
    <p:sldId id="426" r:id="rId25"/>
    <p:sldId id="427" r:id="rId2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63A8"/>
    <a:srgbClr val="404040"/>
    <a:srgbClr val="FFFFFF"/>
    <a:srgbClr val="3C6EAA"/>
    <a:srgbClr val="CF1600"/>
    <a:srgbClr val="5E0000"/>
    <a:srgbClr val="0000FF"/>
    <a:srgbClr val="FE8294"/>
    <a:srgbClr val="FE4D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57" autoAdjust="0"/>
  </p:normalViewPr>
  <p:slideViewPr>
    <p:cSldViewPr snapToGrid="0" showGuides="1">
      <p:cViewPr varScale="1">
        <p:scale>
          <a:sx n="96" d="100"/>
          <a:sy n="96" d="100"/>
        </p:scale>
        <p:origin x="68" y="3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ltig\Constr_of_Laser_Abort_Syst\20230719_long-range-fiber-output-power.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ultig\OneDrive\&#12489;&#12461;&#12517;&#12513;&#12531;&#12488;\231127_fiberoutput.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ultig\OneDrive\&#12489;&#12461;&#12517;&#12513;&#12531;&#12488;\231127_fiberoutput.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315361863260864"/>
          <c:y val="7.3373497797496565E-2"/>
          <c:w val="0.72938992617610632"/>
          <c:h val="0.67294484142259525"/>
        </c:manualLayout>
      </c:layout>
      <c:scatterChart>
        <c:scatterStyle val="lineMarker"/>
        <c:varyColors val="0"/>
        <c:ser>
          <c:idx val="0"/>
          <c:order val="0"/>
          <c:tx>
            <c:v>レンズ組み合わせ 改善後</c:v>
          </c:tx>
          <c:spPr>
            <a:ln w="1905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Sheet2!$K$3:$K$122</c:f>
                <c:numCache>
                  <c:formatCode>General</c:formatCode>
                  <c:ptCount val="120"/>
                  <c:pt idx="0">
                    <c:v>31.6763572393799</c:v>
                  </c:pt>
                  <c:pt idx="1">
                    <c:v>23.9100738710572</c:v>
                  </c:pt>
                  <c:pt idx="2">
                    <c:v>84.3330404443319</c:v>
                  </c:pt>
                  <c:pt idx="3">
                    <c:v>35.985828964426297</c:v>
                  </c:pt>
                  <c:pt idx="4">
                    <c:v>48.986483962966197</c:v>
                  </c:pt>
                  <c:pt idx="5">
                    <c:v>34.075171799683098</c:v>
                  </c:pt>
                  <c:pt idx="6">
                    <c:v>30.695522555544301</c:v>
                  </c:pt>
                  <c:pt idx="7">
                    <c:v>44.804255096378803</c:v>
                  </c:pt>
                  <c:pt idx="8">
                    <c:v>22.9711208722279</c:v>
                  </c:pt>
                  <c:pt idx="9">
                    <c:v>29.7477304922431</c:v>
                  </c:pt>
                  <c:pt idx="10">
                    <c:v>36.173371508455801</c:v>
                  </c:pt>
                  <c:pt idx="11">
                    <c:v>40.487186431940899</c:v>
                  </c:pt>
                  <c:pt idx="12">
                    <c:v>39.299973116273001</c:v>
                  </c:pt>
                  <c:pt idx="13">
                    <c:v>24.949891960230801</c:v>
                  </c:pt>
                  <c:pt idx="14">
                    <c:v>36.797807542577203</c:v>
                  </c:pt>
                  <c:pt idx="15">
                    <c:v>22.049729669430601</c:v>
                  </c:pt>
                  <c:pt idx="16">
                    <c:v>49.338168481033399</c:v>
                  </c:pt>
                  <c:pt idx="17">
                    <c:v>45.909041877576698</c:v>
                  </c:pt>
                  <c:pt idx="18">
                    <c:v>39.170116439172098</c:v>
                  </c:pt>
                  <c:pt idx="19">
                    <c:v>65.760765895343795</c:v>
                  </c:pt>
                  <c:pt idx="20">
                    <c:v>43.775028146791499</c:v>
                  </c:pt>
                  <c:pt idx="21">
                    <c:v>41.805438609462101</c:v>
                  </c:pt>
                  <c:pt idx="22">
                    <c:v>39.662081863405803</c:v>
                  </c:pt>
                  <c:pt idx="23">
                    <c:v>28.1005566258196</c:v>
                  </c:pt>
                  <c:pt idx="24">
                    <c:v>33.870291344302402</c:v>
                  </c:pt>
                  <c:pt idx="25">
                    <c:v>29.546951015136798</c:v>
                  </c:pt>
                  <c:pt idx="26">
                    <c:v>35.9266013990134</c:v>
                  </c:pt>
                  <c:pt idx="27">
                    <c:v>41.343131980313601</c:v>
                  </c:pt>
                  <c:pt idx="28">
                    <c:v>62.452532156951499</c:v>
                  </c:pt>
                  <c:pt idx="29">
                    <c:v>76.600533463155003</c:v>
                  </c:pt>
                  <c:pt idx="30">
                    <c:v>19.676166165191901</c:v>
                  </c:pt>
                  <c:pt idx="31">
                    <c:v>47.033711491470001</c:v>
                  </c:pt>
                  <c:pt idx="32">
                    <c:v>79.067811823396696</c:v>
                  </c:pt>
                  <c:pt idx="33">
                    <c:v>27.6945451023429</c:v>
                  </c:pt>
                  <c:pt idx="34">
                    <c:v>40.606462329692597</c:v>
                  </c:pt>
                  <c:pt idx="35">
                    <c:v>51.399950182785901</c:v>
                  </c:pt>
                  <c:pt idx="36">
                    <c:v>29.2828506097926</c:v>
                  </c:pt>
                  <c:pt idx="37">
                    <c:v>46.201283606675297</c:v>
                  </c:pt>
                  <c:pt idx="38">
                    <c:v>52.037594703597797</c:v>
                  </c:pt>
                  <c:pt idx="39">
                    <c:v>69.055751029677694</c:v>
                  </c:pt>
                  <c:pt idx="40">
                    <c:v>35.879223002010797</c:v>
                  </c:pt>
                  <c:pt idx="41">
                    <c:v>47.227437407475499</c:v>
                  </c:pt>
                  <c:pt idx="42">
                    <c:v>50.286695540922402</c:v>
                  </c:pt>
                  <c:pt idx="43">
                    <c:v>29.863211980174501</c:v>
                  </c:pt>
                  <c:pt idx="44">
                    <c:v>63.209720568159199</c:v>
                  </c:pt>
                  <c:pt idx="45">
                    <c:v>39.860863049151398</c:v>
                  </c:pt>
                  <c:pt idx="46">
                    <c:v>36.522771762118097</c:v>
                  </c:pt>
                  <c:pt idx="47">
                    <c:v>43.3105222433162</c:v>
                  </c:pt>
                  <c:pt idx="48">
                    <c:v>31.324381595383599</c:v>
                  </c:pt>
                  <c:pt idx="49">
                    <c:v>21.156681884706199</c:v>
                  </c:pt>
                  <c:pt idx="50">
                    <c:v>23.117882424117902</c:v>
                  </c:pt>
                  <c:pt idx="51">
                    <c:v>36.629880318126602</c:v>
                  </c:pt>
                  <c:pt idx="52">
                    <c:v>33.428548737021998</c:v>
                  </c:pt>
                  <c:pt idx="53">
                    <c:v>24.010947610919501</c:v>
                  </c:pt>
                  <c:pt idx="54">
                    <c:v>42.025716748917503</c:v>
                  </c:pt>
                  <c:pt idx="55">
                    <c:v>39.051915075561404</c:v>
                  </c:pt>
                  <c:pt idx="56">
                    <c:v>58.587559897774703</c:v>
                  </c:pt>
                  <c:pt idx="57">
                    <c:v>27.124151693419901</c:v>
                  </c:pt>
                  <c:pt idx="58">
                    <c:v>30.096184050580799</c:v>
                  </c:pt>
                  <c:pt idx="59">
                    <c:v>55.093485085337399</c:v>
                  </c:pt>
                  <c:pt idx="60">
                    <c:v>29.927977151437101</c:v>
                  </c:pt>
                  <c:pt idx="61">
                    <c:v>53.212322761616299</c:v>
                  </c:pt>
                  <c:pt idx="62">
                    <c:v>30.915136819943601</c:v>
                  </c:pt>
                  <c:pt idx="63">
                    <c:v>40.793192740554801</c:v>
                  </c:pt>
                  <c:pt idx="64">
                    <c:v>40.632207208131902</c:v>
                  </c:pt>
                  <c:pt idx="65">
                    <c:v>34.832328349992999</c:v>
                  </c:pt>
                  <c:pt idx="66">
                    <c:v>33.201885721303903</c:v>
                  </c:pt>
                  <c:pt idx="67">
                    <c:v>29.2673242761844</c:v>
                  </c:pt>
                  <c:pt idx="68">
                    <c:v>33.031260044728299</c:v>
                  </c:pt>
                  <c:pt idx="69">
                    <c:v>26.369828268290501</c:v>
                  </c:pt>
                  <c:pt idx="70">
                    <c:v>25.857949637794601</c:v>
                  </c:pt>
                  <c:pt idx="71">
                    <c:v>41.640210738964001</c:v>
                  </c:pt>
                  <c:pt idx="72">
                    <c:v>27.517187062780501</c:v>
                  </c:pt>
                  <c:pt idx="73">
                    <c:v>23.648021718310499</c:v>
                  </c:pt>
                  <c:pt idx="74">
                    <c:v>42.544513513558201</c:v>
                  </c:pt>
                  <c:pt idx="75">
                    <c:v>88.715637226079807</c:v>
                  </c:pt>
                  <c:pt idx="76">
                    <c:v>27.648750734404199</c:v>
                  </c:pt>
                  <c:pt idx="77">
                    <c:v>39.052547165940702</c:v>
                  </c:pt>
                  <c:pt idx="78">
                    <c:v>40.173981773366897</c:v>
                  </c:pt>
                  <c:pt idx="79">
                    <c:v>24.243317004922702</c:v>
                  </c:pt>
                  <c:pt idx="80">
                    <c:v>30.375105800281599</c:v>
                  </c:pt>
                  <c:pt idx="81">
                    <c:v>29.877059376407601</c:v>
                  </c:pt>
                  <c:pt idx="82">
                    <c:v>26.1426677258927</c:v>
                  </c:pt>
                  <c:pt idx="83">
                    <c:v>13.493817988944601</c:v>
                  </c:pt>
                  <c:pt idx="84">
                    <c:v>26.443995343768702</c:v>
                  </c:pt>
                  <c:pt idx="85">
                    <c:v>31.0880086841983</c:v>
                  </c:pt>
                  <c:pt idx="86">
                    <c:v>33.7981464157685</c:v>
                  </c:pt>
                  <c:pt idx="87">
                    <c:v>45.023165549075998</c:v>
                  </c:pt>
                  <c:pt idx="88">
                    <c:v>48.752521640868899</c:v>
                  </c:pt>
                  <c:pt idx="89">
                    <c:v>81.267822615123094</c:v>
                  </c:pt>
                  <c:pt idx="90">
                    <c:v>33.885323712315198</c:v>
                  </c:pt>
                  <c:pt idx="91">
                    <c:v>23.127183356114401</c:v>
                  </c:pt>
                  <c:pt idx="92">
                    <c:v>39.728814528334702</c:v>
                  </c:pt>
                  <c:pt idx="93">
                    <c:v>19.4668040498164</c:v>
                  </c:pt>
                  <c:pt idx="94">
                    <c:v>18.021988296472699</c:v>
                  </c:pt>
                  <c:pt idx="95">
                    <c:v>29.798928159581099</c:v>
                  </c:pt>
                  <c:pt idx="96">
                    <c:v>45.742827818061699</c:v>
                  </c:pt>
                  <c:pt idx="97">
                    <c:v>28.752027164138099</c:v>
                  </c:pt>
                  <c:pt idx="98">
                    <c:v>26.652701906829598</c:v>
                  </c:pt>
                  <c:pt idx="99">
                    <c:v>38.029255488906799</c:v>
                  </c:pt>
                  <c:pt idx="100">
                    <c:v>42.868132708319003</c:v>
                  </c:pt>
                  <c:pt idx="101">
                    <c:v>29.714097019457402</c:v>
                  </c:pt>
                  <c:pt idx="102">
                    <c:v>20.451276883937101</c:v>
                  </c:pt>
                  <c:pt idx="103">
                    <c:v>29.5495862223421</c:v>
                  </c:pt>
                  <c:pt idx="104">
                    <c:v>28.809217220096802</c:v>
                  </c:pt>
                  <c:pt idx="105">
                    <c:v>23.498863956998999</c:v>
                  </c:pt>
                  <c:pt idx="106">
                    <c:v>45.288303278295899</c:v>
                  </c:pt>
                  <c:pt idx="107">
                    <c:v>20.980540487860299</c:v>
                  </c:pt>
                  <c:pt idx="108">
                    <c:v>28.825565902847</c:v>
                  </c:pt>
                  <c:pt idx="109">
                    <c:v>31.630306025027799</c:v>
                  </c:pt>
                  <c:pt idx="110">
                    <c:v>44.307505674408901</c:v>
                  </c:pt>
                  <c:pt idx="111">
                    <c:v>46.641305201902497</c:v>
                  </c:pt>
                  <c:pt idx="112">
                    <c:v>63.951309346151703</c:v>
                  </c:pt>
                  <c:pt idx="113">
                    <c:v>44.652114041573903</c:v>
                  </c:pt>
                  <c:pt idx="114">
                    <c:v>32.855135199702403</c:v>
                  </c:pt>
                  <c:pt idx="115">
                    <c:v>49.072881250241203</c:v>
                  </c:pt>
                  <c:pt idx="116">
                    <c:v>42.4405255058766</c:v>
                  </c:pt>
                  <c:pt idx="117">
                    <c:v>45.727137913844601</c:v>
                  </c:pt>
                  <c:pt idx="118">
                    <c:v>50.773300184271001</c:v>
                  </c:pt>
                  <c:pt idx="119">
                    <c:v>39.775066337493399</c:v>
                  </c:pt>
                </c:numCache>
              </c:numRef>
            </c:plus>
            <c:minus>
              <c:numRef>
                <c:f>Sheet2!$K$3:$K$122</c:f>
                <c:numCache>
                  <c:formatCode>General</c:formatCode>
                  <c:ptCount val="120"/>
                  <c:pt idx="0">
                    <c:v>31.6763572393799</c:v>
                  </c:pt>
                  <c:pt idx="1">
                    <c:v>23.9100738710572</c:v>
                  </c:pt>
                  <c:pt idx="2">
                    <c:v>84.3330404443319</c:v>
                  </c:pt>
                  <c:pt idx="3">
                    <c:v>35.985828964426297</c:v>
                  </c:pt>
                  <c:pt idx="4">
                    <c:v>48.986483962966197</c:v>
                  </c:pt>
                  <c:pt idx="5">
                    <c:v>34.075171799683098</c:v>
                  </c:pt>
                  <c:pt idx="6">
                    <c:v>30.695522555544301</c:v>
                  </c:pt>
                  <c:pt idx="7">
                    <c:v>44.804255096378803</c:v>
                  </c:pt>
                  <c:pt idx="8">
                    <c:v>22.9711208722279</c:v>
                  </c:pt>
                  <c:pt idx="9">
                    <c:v>29.7477304922431</c:v>
                  </c:pt>
                  <c:pt idx="10">
                    <c:v>36.173371508455801</c:v>
                  </c:pt>
                  <c:pt idx="11">
                    <c:v>40.487186431940899</c:v>
                  </c:pt>
                  <c:pt idx="12">
                    <c:v>39.299973116273001</c:v>
                  </c:pt>
                  <c:pt idx="13">
                    <c:v>24.949891960230801</c:v>
                  </c:pt>
                  <c:pt idx="14">
                    <c:v>36.797807542577203</c:v>
                  </c:pt>
                  <c:pt idx="15">
                    <c:v>22.049729669430601</c:v>
                  </c:pt>
                  <c:pt idx="16">
                    <c:v>49.338168481033399</c:v>
                  </c:pt>
                  <c:pt idx="17">
                    <c:v>45.909041877576698</c:v>
                  </c:pt>
                  <c:pt idx="18">
                    <c:v>39.170116439172098</c:v>
                  </c:pt>
                  <c:pt idx="19">
                    <c:v>65.760765895343795</c:v>
                  </c:pt>
                  <c:pt idx="20">
                    <c:v>43.775028146791499</c:v>
                  </c:pt>
                  <c:pt idx="21">
                    <c:v>41.805438609462101</c:v>
                  </c:pt>
                  <c:pt idx="22">
                    <c:v>39.662081863405803</c:v>
                  </c:pt>
                  <c:pt idx="23">
                    <c:v>28.1005566258196</c:v>
                  </c:pt>
                  <c:pt idx="24">
                    <c:v>33.870291344302402</c:v>
                  </c:pt>
                  <c:pt idx="25">
                    <c:v>29.546951015136798</c:v>
                  </c:pt>
                  <c:pt idx="26">
                    <c:v>35.9266013990134</c:v>
                  </c:pt>
                  <c:pt idx="27">
                    <c:v>41.343131980313601</c:v>
                  </c:pt>
                  <c:pt idx="28">
                    <c:v>62.452532156951499</c:v>
                  </c:pt>
                  <c:pt idx="29">
                    <c:v>76.600533463155003</c:v>
                  </c:pt>
                  <c:pt idx="30">
                    <c:v>19.676166165191901</c:v>
                  </c:pt>
                  <c:pt idx="31">
                    <c:v>47.033711491470001</c:v>
                  </c:pt>
                  <c:pt idx="32">
                    <c:v>79.067811823396696</c:v>
                  </c:pt>
                  <c:pt idx="33">
                    <c:v>27.6945451023429</c:v>
                  </c:pt>
                  <c:pt idx="34">
                    <c:v>40.606462329692597</c:v>
                  </c:pt>
                  <c:pt idx="35">
                    <c:v>51.399950182785901</c:v>
                  </c:pt>
                  <c:pt idx="36">
                    <c:v>29.2828506097926</c:v>
                  </c:pt>
                  <c:pt idx="37">
                    <c:v>46.201283606675297</c:v>
                  </c:pt>
                  <c:pt idx="38">
                    <c:v>52.037594703597797</c:v>
                  </c:pt>
                  <c:pt idx="39">
                    <c:v>69.055751029677694</c:v>
                  </c:pt>
                  <c:pt idx="40">
                    <c:v>35.879223002010797</c:v>
                  </c:pt>
                  <c:pt idx="41">
                    <c:v>47.227437407475499</c:v>
                  </c:pt>
                  <c:pt idx="42">
                    <c:v>50.286695540922402</c:v>
                  </c:pt>
                  <c:pt idx="43">
                    <c:v>29.863211980174501</c:v>
                  </c:pt>
                  <c:pt idx="44">
                    <c:v>63.209720568159199</c:v>
                  </c:pt>
                  <c:pt idx="45">
                    <c:v>39.860863049151398</c:v>
                  </c:pt>
                  <c:pt idx="46">
                    <c:v>36.522771762118097</c:v>
                  </c:pt>
                  <c:pt idx="47">
                    <c:v>43.3105222433162</c:v>
                  </c:pt>
                  <c:pt idx="48">
                    <c:v>31.324381595383599</c:v>
                  </c:pt>
                  <c:pt idx="49">
                    <c:v>21.156681884706199</c:v>
                  </c:pt>
                  <c:pt idx="50">
                    <c:v>23.117882424117902</c:v>
                  </c:pt>
                  <c:pt idx="51">
                    <c:v>36.629880318126602</c:v>
                  </c:pt>
                  <c:pt idx="52">
                    <c:v>33.428548737021998</c:v>
                  </c:pt>
                  <c:pt idx="53">
                    <c:v>24.010947610919501</c:v>
                  </c:pt>
                  <c:pt idx="54">
                    <c:v>42.025716748917503</c:v>
                  </c:pt>
                  <c:pt idx="55">
                    <c:v>39.051915075561404</c:v>
                  </c:pt>
                  <c:pt idx="56">
                    <c:v>58.587559897774703</c:v>
                  </c:pt>
                  <c:pt idx="57">
                    <c:v>27.124151693419901</c:v>
                  </c:pt>
                  <c:pt idx="58">
                    <c:v>30.096184050580799</c:v>
                  </c:pt>
                  <c:pt idx="59">
                    <c:v>55.093485085337399</c:v>
                  </c:pt>
                  <c:pt idx="60">
                    <c:v>29.927977151437101</c:v>
                  </c:pt>
                  <c:pt idx="61">
                    <c:v>53.212322761616299</c:v>
                  </c:pt>
                  <c:pt idx="62">
                    <c:v>30.915136819943601</c:v>
                  </c:pt>
                  <c:pt idx="63">
                    <c:v>40.793192740554801</c:v>
                  </c:pt>
                  <c:pt idx="64">
                    <c:v>40.632207208131902</c:v>
                  </c:pt>
                  <c:pt idx="65">
                    <c:v>34.832328349992999</c:v>
                  </c:pt>
                  <c:pt idx="66">
                    <c:v>33.201885721303903</c:v>
                  </c:pt>
                  <c:pt idx="67">
                    <c:v>29.2673242761844</c:v>
                  </c:pt>
                  <c:pt idx="68">
                    <c:v>33.031260044728299</c:v>
                  </c:pt>
                  <c:pt idx="69">
                    <c:v>26.369828268290501</c:v>
                  </c:pt>
                  <c:pt idx="70">
                    <c:v>25.857949637794601</c:v>
                  </c:pt>
                  <c:pt idx="71">
                    <c:v>41.640210738964001</c:v>
                  </c:pt>
                  <c:pt idx="72">
                    <c:v>27.517187062780501</c:v>
                  </c:pt>
                  <c:pt idx="73">
                    <c:v>23.648021718310499</c:v>
                  </c:pt>
                  <c:pt idx="74">
                    <c:v>42.544513513558201</c:v>
                  </c:pt>
                  <c:pt idx="75">
                    <c:v>88.715637226079807</c:v>
                  </c:pt>
                  <c:pt idx="76">
                    <c:v>27.648750734404199</c:v>
                  </c:pt>
                  <c:pt idx="77">
                    <c:v>39.052547165940702</c:v>
                  </c:pt>
                  <c:pt idx="78">
                    <c:v>40.173981773366897</c:v>
                  </c:pt>
                  <c:pt idx="79">
                    <c:v>24.243317004922702</c:v>
                  </c:pt>
                  <c:pt idx="80">
                    <c:v>30.375105800281599</c:v>
                  </c:pt>
                  <c:pt idx="81">
                    <c:v>29.877059376407601</c:v>
                  </c:pt>
                  <c:pt idx="82">
                    <c:v>26.1426677258927</c:v>
                  </c:pt>
                  <c:pt idx="83">
                    <c:v>13.493817988944601</c:v>
                  </c:pt>
                  <c:pt idx="84">
                    <c:v>26.443995343768702</c:v>
                  </c:pt>
                  <c:pt idx="85">
                    <c:v>31.0880086841983</c:v>
                  </c:pt>
                  <c:pt idx="86">
                    <c:v>33.7981464157685</c:v>
                  </c:pt>
                  <c:pt idx="87">
                    <c:v>45.023165549075998</c:v>
                  </c:pt>
                  <c:pt idx="88">
                    <c:v>48.752521640868899</c:v>
                  </c:pt>
                  <c:pt idx="89">
                    <c:v>81.267822615123094</c:v>
                  </c:pt>
                  <c:pt idx="90">
                    <c:v>33.885323712315198</c:v>
                  </c:pt>
                  <c:pt idx="91">
                    <c:v>23.127183356114401</c:v>
                  </c:pt>
                  <c:pt idx="92">
                    <c:v>39.728814528334702</c:v>
                  </c:pt>
                  <c:pt idx="93">
                    <c:v>19.4668040498164</c:v>
                  </c:pt>
                  <c:pt idx="94">
                    <c:v>18.021988296472699</c:v>
                  </c:pt>
                  <c:pt idx="95">
                    <c:v>29.798928159581099</c:v>
                  </c:pt>
                  <c:pt idx="96">
                    <c:v>45.742827818061699</c:v>
                  </c:pt>
                  <c:pt idx="97">
                    <c:v>28.752027164138099</c:v>
                  </c:pt>
                  <c:pt idx="98">
                    <c:v>26.652701906829598</c:v>
                  </c:pt>
                  <c:pt idx="99">
                    <c:v>38.029255488906799</c:v>
                  </c:pt>
                  <c:pt idx="100">
                    <c:v>42.868132708319003</c:v>
                  </c:pt>
                  <c:pt idx="101">
                    <c:v>29.714097019457402</c:v>
                  </c:pt>
                  <c:pt idx="102">
                    <c:v>20.451276883937101</c:v>
                  </c:pt>
                  <c:pt idx="103">
                    <c:v>29.5495862223421</c:v>
                  </c:pt>
                  <c:pt idx="104">
                    <c:v>28.809217220096802</c:v>
                  </c:pt>
                  <c:pt idx="105">
                    <c:v>23.498863956998999</c:v>
                  </c:pt>
                  <c:pt idx="106">
                    <c:v>45.288303278295899</c:v>
                  </c:pt>
                  <c:pt idx="107">
                    <c:v>20.980540487860299</c:v>
                  </c:pt>
                  <c:pt idx="108">
                    <c:v>28.825565902847</c:v>
                  </c:pt>
                  <c:pt idx="109">
                    <c:v>31.630306025027799</c:v>
                  </c:pt>
                  <c:pt idx="110">
                    <c:v>44.307505674408901</c:v>
                  </c:pt>
                  <c:pt idx="111">
                    <c:v>46.641305201902497</c:v>
                  </c:pt>
                  <c:pt idx="112">
                    <c:v>63.951309346151703</c:v>
                  </c:pt>
                  <c:pt idx="113">
                    <c:v>44.652114041573903</c:v>
                  </c:pt>
                  <c:pt idx="114">
                    <c:v>32.855135199702403</c:v>
                  </c:pt>
                  <c:pt idx="115">
                    <c:v>49.072881250241203</c:v>
                  </c:pt>
                  <c:pt idx="116">
                    <c:v>42.4405255058766</c:v>
                  </c:pt>
                  <c:pt idx="117">
                    <c:v>45.727137913844601</c:v>
                  </c:pt>
                  <c:pt idx="118">
                    <c:v>50.773300184271001</c:v>
                  </c:pt>
                  <c:pt idx="119">
                    <c:v>39.775066337493399</c:v>
                  </c:pt>
                </c:numCache>
              </c:numRef>
            </c:minus>
            <c:spPr>
              <a:noFill/>
              <a:ln w="12700"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Sheet2!$I$3:$I$122</c:f>
              <c:numCache>
                <c:formatCode>General</c:formatCode>
                <c:ptCount val="120"/>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pt idx="60">
                  <c:v>302.5</c:v>
                </c:pt>
                <c:pt idx="61">
                  <c:v>307.5</c:v>
                </c:pt>
                <c:pt idx="62">
                  <c:v>312.5</c:v>
                </c:pt>
                <c:pt idx="63">
                  <c:v>317.5</c:v>
                </c:pt>
                <c:pt idx="64">
                  <c:v>322.5</c:v>
                </c:pt>
                <c:pt idx="65">
                  <c:v>327.5</c:v>
                </c:pt>
                <c:pt idx="66">
                  <c:v>332.5</c:v>
                </c:pt>
                <c:pt idx="67">
                  <c:v>337.5</c:v>
                </c:pt>
                <c:pt idx="68">
                  <c:v>342.5</c:v>
                </c:pt>
                <c:pt idx="69">
                  <c:v>347.5</c:v>
                </c:pt>
                <c:pt idx="70">
                  <c:v>352.5</c:v>
                </c:pt>
                <c:pt idx="71">
                  <c:v>357.5</c:v>
                </c:pt>
                <c:pt idx="72">
                  <c:v>362.5</c:v>
                </c:pt>
                <c:pt idx="73">
                  <c:v>367.5</c:v>
                </c:pt>
                <c:pt idx="74">
                  <c:v>372.5</c:v>
                </c:pt>
                <c:pt idx="75">
                  <c:v>377.5</c:v>
                </c:pt>
                <c:pt idx="76">
                  <c:v>382.5</c:v>
                </c:pt>
                <c:pt idx="77">
                  <c:v>387.5</c:v>
                </c:pt>
                <c:pt idx="78">
                  <c:v>392.5</c:v>
                </c:pt>
                <c:pt idx="79">
                  <c:v>397.5</c:v>
                </c:pt>
                <c:pt idx="80">
                  <c:v>402.5</c:v>
                </c:pt>
                <c:pt idx="81">
                  <c:v>407.5</c:v>
                </c:pt>
                <c:pt idx="82">
                  <c:v>412.5</c:v>
                </c:pt>
                <c:pt idx="83">
                  <c:v>417.5</c:v>
                </c:pt>
                <c:pt idx="84">
                  <c:v>422.5</c:v>
                </c:pt>
                <c:pt idx="85">
                  <c:v>427.5</c:v>
                </c:pt>
                <c:pt idx="86">
                  <c:v>432.5</c:v>
                </c:pt>
                <c:pt idx="87">
                  <c:v>437.5</c:v>
                </c:pt>
                <c:pt idx="88">
                  <c:v>442.5</c:v>
                </c:pt>
                <c:pt idx="89">
                  <c:v>447.5</c:v>
                </c:pt>
                <c:pt idx="90">
                  <c:v>452.5</c:v>
                </c:pt>
                <c:pt idx="91">
                  <c:v>457.5</c:v>
                </c:pt>
                <c:pt idx="92">
                  <c:v>462.5</c:v>
                </c:pt>
                <c:pt idx="93">
                  <c:v>467.5</c:v>
                </c:pt>
                <c:pt idx="94">
                  <c:v>472.5</c:v>
                </c:pt>
                <c:pt idx="95">
                  <c:v>477.5</c:v>
                </c:pt>
                <c:pt idx="96">
                  <c:v>482.5</c:v>
                </c:pt>
                <c:pt idx="97">
                  <c:v>487.5</c:v>
                </c:pt>
                <c:pt idx="98">
                  <c:v>492.5</c:v>
                </c:pt>
                <c:pt idx="99">
                  <c:v>497.5</c:v>
                </c:pt>
                <c:pt idx="100">
                  <c:v>502.5</c:v>
                </c:pt>
                <c:pt idx="101">
                  <c:v>507.5</c:v>
                </c:pt>
                <c:pt idx="102">
                  <c:v>512.5</c:v>
                </c:pt>
                <c:pt idx="103">
                  <c:v>517.5</c:v>
                </c:pt>
                <c:pt idx="104">
                  <c:v>522.5</c:v>
                </c:pt>
                <c:pt idx="105">
                  <c:v>527.5</c:v>
                </c:pt>
                <c:pt idx="106">
                  <c:v>532.5</c:v>
                </c:pt>
                <c:pt idx="107">
                  <c:v>537.5</c:v>
                </c:pt>
                <c:pt idx="108">
                  <c:v>542.5</c:v>
                </c:pt>
                <c:pt idx="109">
                  <c:v>547.5</c:v>
                </c:pt>
                <c:pt idx="110">
                  <c:v>552.5</c:v>
                </c:pt>
                <c:pt idx="111">
                  <c:v>557.5</c:v>
                </c:pt>
                <c:pt idx="112">
                  <c:v>562.5</c:v>
                </c:pt>
                <c:pt idx="113">
                  <c:v>567.5</c:v>
                </c:pt>
                <c:pt idx="114">
                  <c:v>572.5</c:v>
                </c:pt>
                <c:pt idx="115">
                  <c:v>577.5</c:v>
                </c:pt>
                <c:pt idx="116">
                  <c:v>582.5</c:v>
                </c:pt>
                <c:pt idx="117">
                  <c:v>587.5</c:v>
                </c:pt>
                <c:pt idx="118">
                  <c:v>592.5</c:v>
                </c:pt>
                <c:pt idx="119">
                  <c:v>597.5</c:v>
                </c:pt>
              </c:numCache>
            </c:numRef>
          </c:xVal>
          <c:yVal>
            <c:numRef>
              <c:f>Sheet2!$J$3:$J$122</c:f>
              <c:numCache>
                <c:formatCode>General</c:formatCode>
                <c:ptCount val="120"/>
                <c:pt idx="0">
                  <c:v>586.40116111111104</c:v>
                </c:pt>
                <c:pt idx="1">
                  <c:v>592.75009444444402</c:v>
                </c:pt>
                <c:pt idx="2">
                  <c:v>541.20152352941102</c:v>
                </c:pt>
                <c:pt idx="3">
                  <c:v>575.717616666666</c:v>
                </c:pt>
                <c:pt idx="4">
                  <c:v>561.11507777777695</c:v>
                </c:pt>
                <c:pt idx="5">
                  <c:v>584.94008235294098</c:v>
                </c:pt>
                <c:pt idx="6">
                  <c:v>589.52393888888901</c:v>
                </c:pt>
                <c:pt idx="7">
                  <c:v>574.66555000000005</c:v>
                </c:pt>
                <c:pt idx="8">
                  <c:v>595.94502352941095</c:v>
                </c:pt>
                <c:pt idx="9">
                  <c:v>592.13474444444398</c:v>
                </c:pt>
                <c:pt idx="10">
                  <c:v>602.42141111111096</c:v>
                </c:pt>
                <c:pt idx="11">
                  <c:v>575.74067647058803</c:v>
                </c:pt>
                <c:pt idx="12">
                  <c:v>571.31802777777705</c:v>
                </c:pt>
                <c:pt idx="13">
                  <c:v>580.77840555555497</c:v>
                </c:pt>
                <c:pt idx="14">
                  <c:v>576.50050588235297</c:v>
                </c:pt>
                <c:pt idx="15">
                  <c:v>597.99210555555499</c:v>
                </c:pt>
                <c:pt idx="16">
                  <c:v>575.07402222222197</c:v>
                </c:pt>
                <c:pt idx="17">
                  <c:v>562.86617647058802</c:v>
                </c:pt>
                <c:pt idx="18">
                  <c:v>565.10959444444404</c:v>
                </c:pt>
                <c:pt idx="19">
                  <c:v>536.81043333333298</c:v>
                </c:pt>
                <c:pt idx="20">
                  <c:v>579.27142352941098</c:v>
                </c:pt>
                <c:pt idx="21">
                  <c:v>567.87947777777697</c:v>
                </c:pt>
                <c:pt idx="22">
                  <c:v>561.05867777777701</c:v>
                </c:pt>
                <c:pt idx="23">
                  <c:v>582.98257058823503</c:v>
                </c:pt>
                <c:pt idx="24">
                  <c:v>589.72826111111101</c:v>
                </c:pt>
                <c:pt idx="25">
                  <c:v>578.827972222222</c:v>
                </c:pt>
                <c:pt idx="26">
                  <c:v>589.22164117647003</c:v>
                </c:pt>
                <c:pt idx="27">
                  <c:v>574.98290555555502</c:v>
                </c:pt>
                <c:pt idx="28">
                  <c:v>560.14447777777696</c:v>
                </c:pt>
                <c:pt idx="29">
                  <c:v>553.79573529411698</c:v>
                </c:pt>
                <c:pt idx="30">
                  <c:v>583.13224444444404</c:v>
                </c:pt>
                <c:pt idx="31">
                  <c:v>572.60277777777696</c:v>
                </c:pt>
                <c:pt idx="32">
                  <c:v>528.61884117647003</c:v>
                </c:pt>
                <c:pt idx="33">
                  <c:v>589.15286111111095</c:v>
                </c:pt>
                <c:pt idx="34">
                  <c:v>582.678205555555</c:v>
                </c:pt>
                <c:pt idx="35">
                  <c:v>553.35796470588195</c:v>
                </c:pt>
                <c:pt idx="36">
                  <c:v>592.72441111111095</c:v>
                </c:pt>
                <c:pt idx="37">
                  <c:v>567.67626666666604</c:v>
                </c:pt>
                <c:pt idx="38">
                  <c:v>575.30492352941098</c:v>
                </c:pt>
                <c:pt idx="39">
                  <c:v>570.81442222222199</c:v>
                </c:pt>
                <c:pt idx="40">
                  <c:v>586.92265555555502</c:v>
                </c:pt>
                <c:pt idx="41">
                  <c:v>563.43279411764695</c:v>
                </c:pt>
                <c:pt idx="42">
                  <c:v>575.11081111111105</c:v>
                </c:pt>
                <c:pt idx="43">
                  <c:v>571.93797777777695</c:v>
                </c:pt>
                <c:pt idx="44">
                  <c:v>556.88864117646995</c:v>
                </c:pt>
                <c:pt idx="45">
                  <c:v>585.81981111111099</c:v>
                </c:pt>
                <c:pt idx="46">
                  <c:v>577.301866666666</c:v>
                </c:pt>
                <c:pt idx="47">
                  <c:v>568.94570588235297</c:v>
                </c:pt>
                <c:pt idx="48">
                  <c:v>583.22571111111097</c:v>
                </c:pt>
                <c:pt idx="49">
                  <c:v>586.78094117647004</c:v>
                </c:pt>
                <c:pt idx="50">
                  <c:v>602.49792777777702</c:v>
                </c:pt>
                <c:pt idx="51">
                  <c:v>576.51134999999999</c:v>
                </c:pt>
                <c:pt idx="52">
                  <c:v>594.41783529411703</c:v>
                </c:pt>
                <c:pt idx="53">
                  <c:v>601.57371111111104</c:v>
                </c:pt>
                <c:pt idx="54">
                  <c:v>557.15954444444401</c:v>
                </c:pt>
                <c:pt idx="55">
                  <c:v>574.18477647058796</c:v>
                </c:pt>
                <c:pt idx="56">
                  <c:v>559.89902777777695</c:v>
                </c:pt>
                <c:pt idx="57">
                  <c:v>587.45041111111095</c:v>
                </c:pt>
                <c:pt idx="58">
                  <c:v>577.77749411764705</c:v>
                </c:pt>
                <c:pt idx="59">
                  <c:v>573.32019444444404</c:v>
                </c:pt>
                <c:pt idx="60">
                  <c:v>586.82381666666595</c:v>
                </c:pt>
                <c:pt idx="61">
                  <c:v>566.93850588235205</c:v>
                </c:pt>
                <c:pt idx="62">
                  <c:v>601.21441666666601</c:v>
                </c:pt>
                <c:pt idx="63">
                  <c:v>580.60878333333301</c:v>
                </c:pt>
                <c:pt idx="64">
                  <c:v>574.34678823529396</c:v>
                </c:pt>
                <c:pt idx="65">
                  <c:v>577.72877777777705</c:v>
                </c:pt>
                <c:pt idx="66">
                  <c:v>590.25389444444397</c:v>
                </c:pt>
                <c:pt idx="67">
                  <c:v>587.74008235294104</c:v>
                </c:pt>
                <c:pt idx="68">
                  <c:v>598.61915555555504</c:v>
                </c:pt>
                <c:pt idx="69">
                  <c:v>586.49994444444405</c:v>
                </c:pt>
                <c:pt idx="70">
                  <c:v>590.67415294117598</c:v>
                </c:pt>
                <c:pt idx="71">
                  <c:v>582.78927222222205</c:v>
                </c:pt>
                <c:pt idx="72">
                  <c:v>596.35961666666606</c:v>
                </c:pt>
                <c:pt idx="73">
                  <c:v>603.00478235294099</c:v>
                </c:pt>
                <c:pt idx="74">
                  <c:v>580.76827222222198</c:v>
                </c:pt>
                <c:pt idx="75">
                  <c:v>551.41399444444403</c:v>
                </c:pt>
                <c:pt idx="76">
                  <c:v>580.89358235294105</c:v>
                </c:pt>
                <c:pt idx="77">
                  <c:v>574.92344444444404</c:v>
                </c:pt>
                <c:pt idx="78">
                  <c:v>573.80223888888895</c:v>
                </c:pt>
                <c:pt idx="79">
                  <c:v>596.33019999999999</c:v>
                </c:pt>
                <c:pt idx="80">
                  <c:v>590.74020555555501</c:v>
                </c:pt>
                <c:pt idx="81">
                  <c:v>587.14474999999902</c:v>
                </c:pt>
                <c:pt idx="82">
                  <c:v>606.01470588235202</c:v>
                </c:pt>
                <c:pt idx="83">
                  <c:v>598.29521111111103</c:v>
                </c:pt>
                <c:pt idx="84">
                  <c:v>581.67706111111102</c:v>
                </c:pt>
                <c:pt idx="85">
                  <c:v>588.37160588235201</c:v>
                </c:pt>
                <c:pt idx="86">
                  <c:v>588.21582222222196</c:v>
                </c:pt>
                <c:pt idx="87">
                  <c:v>565.03857777777705</c:v>
                </c:pt>
                <c:pt idx="88">
                  <c:v>575.23228823529405</c:v>
                </c:pt>
                <c:pt idx="89">
                  <c:v>527.30022777777697</c:v>
                </c:pt>
                <c:pt idx="90">
                  <c:v>571.49357777777698</c:v>
                </c:pt>
                <c:pt idx="91">
                  <c:v>578.67788235294097</c:v>
                </c:pt>
                <c:pt idx="92">
                  <c:v>573.22746111111098</c:v>
                </c:pt>
                <c:pt idx="93">
                  <c:v>607.83182222222194</c:v>
                </c:pt>
                <c:pt idx="94">
                  <c:v>605.32899411764697</c:v>
                </c:pt>
                <c:pt idx="95">
                  <c:v>591.28441111111101</c:v>
                </c:pt>
                <c:pt idx="96">
                  <c:v>574.33987777777702</c:v>
                </c:pt>
                <c:pt idx="97">
                  <c:v>583.15118235294096</c:v>
                </c:pt>
                <c:pt idx="98">
                  <c:v>607.83481111111098</c:v>
                </c:pt>
                <c:pt idx="99">
                  <c:v>587.534494117647</c:v>
                </c:pt>
                <c:pt idx="100">
                  <c:v>589.63518333333298</c:v>
                </c:pt>
                <c:pt idx="101">
                  <c:v>588.99587777777697</c:v>
                </c:pt>
                <c:pt idx="102">
                  <c:v>594.41426470588203</c:v>
                </c:pt>
                <c:pt idx="103">
                  <c:v>566.73899444444396</c:v>
                </c:pt>
                <c:pt idx="104">
                  <c:v>585.39591666666604</c:v>
                </c:pt>
                <c:pt idx="105">
                  <c:v>588.81595294117596</c:v>
                </c:pt>
                <c:pt idx="106">
                  <c:v>576.16974444444395</c:v>
                </c:pt>
                <c:pt idx="107">
                  <c:v>589.27900555555505</c:v>
                </c:pt>
                <c:pt idx="108">
                  <c:v>571.30530588235297</c:v>
                </c:pt>
                <c:pt idx="109">
                  <c:v>576.59204444444401</c:v>
                </c:pt>
                <c:pt idx="110">
                  <c:v>581.92526666666595</c:v>
                </c:pt>
                <c:pt idx="111">
                  <c:v>572.30660588235298</c:v>
                </c:pt>
                <c:pt idx="112">
                  <c:v>557.91010555555499</c:v>
                </c:pt>
                <c:pt idx="113">
                  <c:v>560.96467777777696</c:v>
                </c:pt>
                <c:pt idx="114">
                  <c:v>585.48814705882296</c:v>
                </c:pt>
                <c:pt idx="115">
                  <c:v>566.83834999999999</c:v>
                </c:pt>
                <c:pt idx="116">
                  <c:v>588.24990555555496</c:v>
                </c:pt>
                <c:pt idx="117">
                  <c:v>569.50049999999999</c:v>
                </c:pt>
                <c:pt idx="118">
                  <c:v>567.70041111111095</c:v>
                </c:pt>
                <c:pt idx="119">
                  <c:v>578.36592777777696</c:v>
                </c:pt>
              </c:numCache>
            </c:numRef>
          </c:yVal>
          <c:smooth val="0"/>
          <c:extLst>
            <c:ext xmlns:c16="http://schemas.microsoft.com/office/drawing/2014/chart" uri="{C3380CC4-5D6E-409C-BE32-E72D297353CC}">
              <c16:uniqueId val="{00000000-19A1-4361-9053-025034F00E7F}"/>
            </c:ext>
          </c:extLst>
        </c:ser>
        <c:ser>
          <c:idx val="1"/>
          <c:order val="1"/>
          <c:tx>
            <c:v>要求光量＝30μW</c:v>
          </c:tx>
          <c:spPr>
            <a:ln w="25400" cap="rnd">
              <a:solidFill>
                <a:srgbClr val="FF0000"/>
              </a:solidFill>
              <a:prstDash val="dash"/>
              <a:round/>
            </a:ln>
            <a:effectLst/>
          </c:spPr>
          <c:marker>
            <c:symbol val="circle"/>
            <c:size val="5"/>
            <c:spPr>
              <a:solidFill>
                <a:schemeClr val="accent2"/>
              </a:solidFill>
              <a:ln w="9525">
                <a:solidFill>
                  <a:schemeClr val="accent2"/>
                </a:solidFill>
              </a:ln>
              <a:effectLst/>
            </c:spPr>
          </c:marker>
          <c:dPt>
            <c:idx val="0"/>
            <c:marker>
              <c:symbol val="none"/>
            </c:marker>
            <c:bubble3D val="0"/>
            <c:extLst>
              <c:ext xmlns:c16="http://schemas.microsoft.com/office/drawing/2014/chart" uri="{C3380CC4-5D6E-409C-BE32-E72D297353CC}">
                <c16:uniqueId val="{00000001-19A1-4361-9053-025034F00E7F}"/>
              </c:ext>
            </c:extLst>
          </c:dPt>
          <c:dPt>
            <c:idx val="1"/>
            <c:marker>
              <c:symbol val="none"/>
            </c:marker>
            <c:bubble3D val="0"/>
            <c:spPr>
              <a:ln w="19050" cap="rnd">
                <a:solidFill>
                  <a:schemeClr val="accent1"/>
                </a:solidFill>
                <a:prstDash val="dash"/>
                <a:round/>
              </a:ln>
              <a:effectLst/>
            </c:spPr>
            <c:extLst>
              <c:ext xmlns:c16="http://schemas.microsoft.com/office/drawing/2014/chart" uri="{C3380CC4-5D6E-409C-BE32-E72D297353CC}">
                <c16:uniqueId val="{00000003-19A1-4361-9053-025034F00E7F}"/>
              </c:ext>
            </c:extLst>
          </c:dPt>
          <c:xVal>
            <c:numLit>
              <c:formatCode>General</c:formatCode>
              <c:ptCount val="2"/>
              <c:pt idx="0">
                <c:v>0</c:v>
              </c:pt>
              <c:pt idx="1">
                <c:v>600</c:v>
              </c:pt>
            </c:numLit>
          </c:xVal>
          <c:yVal>
            <c:numLit>
              <c:formatCode>General</c:formatCode>
              <c:ptCount val="2"/>
              <c:pt idx="0">
                <c:v>30</c:v>
              </c:pt>
              <c:pt idx="1">
                <c:v>30</c:v>
              </c:pt>
            </c:numLit>
          </c:yVal>
          <c:smooth val="0"/>
          <c:extLst>
            <c:ext xmlns:c16="http://schemas.microsoft.com/office/drawing/2014/chart" uri="{C3380CC4-5D6E-409C-BE32-E72D297353CC}">
              <c16:uniqueId val="{00000004-19A1-4361-9053-025034F00E7F}"/>
            </c:ext>
          </c:extLst>
        </c:ser>
        <c:dLbls>
          <c:showLegendKey val="0"/>
          <c:showVal val="0"/>
          <c:showCatName val="0"/>
          <c:showSerName val="0"/>
          <c:showPercent val="0"/>
          <c:showBubbleSize val="0"/>
        </c:dLbls>
        <c:axId val="772964456"/>
        <c:axId val="772968416"/>
      </c:scatterChart>
      <c:valAx>
        <c:axId val="772964456"/>
        <c:scaling>
          <c:orientation val="minMax"/>
          <c:max val="60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bg1">
                  <a:lumMod val="85000"/>
                </a:schemeClr>
              </a:solidFill>
              <a:round/>
            </a:ln>
            <a:effectLst/>
          </c:spPr>
        </c:minorGridlines>
        <c:title>
          <c:tx>
            <c:rich>
              <a:bodyPr rot="0" spcFirstLastPara="1" vertOverflow="ellipsis" vert="horz" wrap="square" anchor="ctr" anchorCtr="1"/>
              <a:lstStyle/>
              <a:p>
                <a:pPr>
                  <a:defRPr lang="ja-JP" sz="1200" b="0" i="0" u="none" strike="noStrike" kern="1200" baseline="0">
                    <a:solidFill>
                      <a:schemeClr val="tx1">
                        <a:lumMod val="65000"/>
                        <a:lumOff val="35000"/>
                      </a:schemeClr>
                    </a:solidFill>
                    <a:latin typeface="+mn-lt"/>
                    <a:ea typeface="+mn-ea"/>
                    <a:cs typeface="+mn-cs"/>
                  </a:defRPr>
                </a:pPr>
                <a:r>
                  <a:rPr lang="en-US" altLang="ja-JP" sz="12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rPr>
                  <a:t>Time (s)</a:t>
                </a:r>
                <a:endParaRPr lang="ja-JP" altLang="ja-JP" sz="12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lang="ja-JP" sz="12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defRPr>
            </a:pPr>
            <a:endParaRPr lang="ja-JP"/>
          </a:p>
        </c:txPr>
        <c:crossAx val="772968416"/>
        <c:crosses val="autoZero"/>
        <c:crossBetween val="midCat"/>
        <c:majorUnit val="200"/>
        <c:minorUnit val="100"/>
      </c:valAx>
      <c:valAx>
        <c:axId val="772968416"/>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6.7980346465489755E-2"/>
              <c:y val="5.2392623896585007E-2"/>
            </c:manualLayout>
          </c:layout>
          <c:overlay val="0"/>
          <c:spPr>
            <a:noFill/>
            <a:ln>
              <a:noFill/>
            </a:ln>
            <a:effectLst/>
          </c:spPr>
          <c:txPr>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defRPr>
            </a:pPr>
            <a:endParaRPr lang="ja-JP"/>
          </a:p>
        </c:txPr>
        <c:crossAx val="7729644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DATA38!$B$1</c:f>
              <c:strCache>
                <c:ptCount val="1"/>
                <c:pt idx="0">
                  <c:v>DATA38 [uW]</c:v>
                </c:pt>
              </c:strCache>
            </c:strRef>
          </c:tx>
          <c:spPr>
            <a:ln w="19050" cap="rnd">
              <a:noFill/>
              <a:round/>
            </a:ln>
            <a:effectLst/>
          </c:spPr>
          <c:marker>
            <c:symbol val="circle"/>
            <c:size val="5"/>
            <c:spPr>
              <a:solidFill>
                <a:schemeClr val="accent1"/>
              </a:solidFill>
              <a:ln w="12700">
                <a:solidFill>
                  <a:schemeClr val="accent1"/>
                </a:solidFill>
              </a:ln>
              <a:effectLst/>
            </c:spPr>
          </c:marker>
          <c:errBars>
            <c:errDir val="y"/>
            <c:errBarType val="both"/>
            <c:errValType val="cust"/>
            <c:noEndCap val="0"/>
            <c:plus>
              <c:numRef>
                <c:f>DATA38!$C$2:$C$61</c:f>
                <c:numCache>
                  <c:formatCode>General</c:formatCode>
                  <c:ptCount val="60"/>
                  <c:pt idx="0">
                    <c:v>56.134948016284802</c:v>
                  </c:pt>
                  <c:pt idx="1">
                    <c:v>100.02747646346501</c:v>
                  </c:pt>
                  <c:pt idx="2">
                    <c:v>59.696920089072101</c:v>
                  </c:pt>
                  <c:pt idx="3">
                    <c:v>97.044001461807198</c:v>
                  </c:pt>
                  <c:pt idx="4">
                    <c:v>65.174346159671003</c:v>
                  </c:pt>
                  <c:pt idx="5">
                    <c:v>35.042159908374302</c:v>
                  </c:pt>
                  <c:pt idx="6">
                    <c:v>100.87983446160401</c:v>
                  </c:pt>
                  <c:pt idx="7">
                    <c:v>58.114888651310501</c:v>
                  </c:pt>
                  <c:pt idx="8">
                    <c:v>92.831133451518895</c:v>
                  </c:pt>
                  <c:pt idx="9">
                    <c:v>36.583595116055903</c:v>
                  </c:pt>
                  <c:pt idx="10">
                    <c:v>35.2553207730464</c:v>
                  </c:pt>
                  <c:pt idx="11">
                    <c:v>43.727876636553901</c:v>
                  </c:pt>
                  <c:pt idx="12">
                    <c:v>33.274880468459202</c:v>
                  </c:pt>
                  <c:pt idx="13">
                    <c:v>70.659442298663905</c:v>
                  </c:pt>
                  <c:pt idx="14">
                    <c:v>51.166216586692499</c:v>
                  </c:pt>
                  <c:pt idx="15">
                    <c:v>52.040658391886801</c:v>
                  </c:pt>
                  <c:pt idx="16">
                    <c:v>54.7450400415104</c:v>
                  </c:pt>
                  <c:pt idx="17">
                    <c:v>68.567388930576399</c:v>
                  </c:pt>
                  <c:pt idx="18">
                    <c:v>47.995008429722702</c:v>
                  </c:pt>
                  <c:pt idx="19">
                    <c:v>25.347915781039099</c:v>
                  </c:pt>
                  <c:pt idx="20">
                    <c:v>42.469544216489098</c:v>
                  </c:pt>
                  <c:pt idx="21">
                    <c:v>42.186076616062103</c:v>
                  </c:pt>
                  <c:pt idx="22">
                    <c:v>46.4618651680859</c:v>
                  </c:pt>
                  <c:pt idx="23">
                    <c:v>58.202437153262203</c:v>
                  </c:pt>
                  <c:pt idx="24">
                    <c:v>87.999436494000307</c:v>
                  </c:pt>
                  <c:pt idx="25">
                    <c:v>85.133622816357303</c:v>
                  </c:pt>
                  <c:pt idx="26">
                    <c:v>120.29133847134899</c:v>
                  </c:pt>
                  <c:pt idx="27">
                    <c:v>61.160109842162001</c:v>
                  </c:pt>
                  <c:pt idx="28">
                    <c:v>56.083995472754999</c:v>
                  </c:pt>
                  <c:pt idx="29">
                    <c:v>42.463319558008003</c:v>
                  </c:pt>
                  <c:pt idx="30">
                    <c:v>58.204697547647697</c:v>
                  </c:pt>
                  <c:pt idx="31">
                    <c:v>96.941562823071806</c:v>
                  </c:pt>
                  <c:pt idx="32">
                    <c:v>49.621580448018598</c:v>
                  </c:pt>
                  <c:pt idx="33">
                    <c:v>24.3524903866433</c:v>
                  </c:pt>
                  <c:pt idx="34">
                    <c:v>37.654822845600002</c:v>
                  </c:pt>
                  <c:pt idx="35">
                    <c:v>40.975053707065896</c:v>
                  </c:pt>
                  <c:pt idx="36">
                    <c:v>41.889432829786003</c:v>
                  </c:pt>
                  <c:pt idx="37">
                    <c:v>56.802813639573202</c:v>
                  </c:pt>
                  <c:pt idx="38">
                    <c:v>67.971853016854993</c:v>
                  </c:pt>
                  <c:pt idx="39">
                    <c:v>52.938384563175497</c:v>
                  </c:pt>
                  <c:pt idx="40">
                    <c:v>33.3636959892983</c:v>
                  </c:pt>
                  <c:pt idx="41">
                    <c:v>99.220338355428396</c:v>
                  </c:pt>
                  <c:pt idx="42">
                    <c:v>103.564460487405</c:v>
                  </c:pt>
                  <c:pt idx="43">
                    <c:v>85.917995549567493</c:v>
                  </c:pt>
                  <c:pt idx="44">
                    <c:v>77.268694983202195</c:v>
                  </c:pt>
                  <c:pt idx="45">
                    <c:v>55.266072747665099</c:v>
                  </c:pt>
                  <c:pt idx="46">
                    <c:v>142.523035130018</c:v>
                  </c:pt>
                  <c:pt idx="47">
                    <c:v>33.736985694907098</c:v>
                  </c:pt>
                  <c:pt idx="48">
                    <c:v>33.9347506074322</c:v>
                  </c:pt>
                  <c:pt idx="49">
                    <c:v>53.487054887280401</c:v>
                  </c:pt>
                  <c:pt idx="50">
                    <c:v>42.441507534430798</c:v>
                  </c:pt>
                  <c:pt idx="51">
                    <c:v>33.885311452464002</c:v>
                  </c:pt>
                  <c:pt idx="52">
                    <c:v>54.334640716303497</c:v>
                  </c:pt>
                  <c:pt idx="53">
                    <c:v>30.334129572426001</c:v>
                  </c:pt>
                  <c:pt idx="54">
                    <c:v>67.194851961338699</c:v>
                  </c:pt>
                  <c:pt idx="55">
                    <c:v>84.763638917602606</c:v>
                  </c:pt>
                  <c:pt idx="56">
                    <c:v>121.324500196085</c:v>
                  </c:pt>
                  <c:pt idx="57">
                    <c:v>122.634803697588</c:v>
                  </c:pt>
                  <c:pt idx="58">
                    <c:v>52.554524484922602</c:v>
                  </c:pt>
                  <c:pt idx="59">
                    <c:v>57.748256814747499</c:v>
                  </c:pt>
                </c:numCache>
              </c:numRef>
            </c:plus>
            <c:minus>
              <c:numRef>
                <c:f>DATA38!$C$2:$C$61</c:f>
                <c:numCache>
                  <c:formatCode>General</c:formatCode>
                  <c:ptCount val="60"/>
                  <c:pt idx="0">
                    <c:v>56.134948016284802</c:v>
                  </c:pt>
                  <c:pt idx="1">
                    <c:v>100.02747646346501</c:v>
                  </c:pt>
                  <c:pt idx="2">
                    <c:v>59.696920089072101</c:v>
                  </c:pt>
                  <c:pt idx="3">
                    <c:v>97.044001461807198</c:v>
                  </c:pt>
                  <c:pt idx="4">
                    <c:v>65.174346159671003</c:v>
                  </c:pt>
                  <c:pt idx="5">
                    <c:v>35.042159908374302</c:v>
                  </c:pt>
                  <c:pt idx="6">
                    <c:v>100.87983446160401</c:v>
                  </c:pt>
                  <c:pt idx="7">
                    <c:v>58.114888651310501</c:v>
                  </c:pt>
                  <c:pt idx="8">
                    <c:v>92.831133451518895</c:v>
                  </c:pt>
                  <c:pt idx="9">
                    <c:v>36.583595116055903</c:v>
                  </c:pt>
                  <c:pt idx="10">
                    <c:v>35.2553207730464</c:v>
                  </c:pt>
                  <c:pt idx="11">
                    <c:v>43.727876636553901</c:v>
                  </c:pt>
                  <c:pt idx="12">
                    <c:v>33.274880468459202</c:v>
                  </c:pt>
                  <c:pt idx="13">
                    <c:v>70.659442298663905</c:v>
                  </c:pt>
                  <c:pt idx="14">
                    <c:v>51.166216586692499</c:v>
                  </c:pt>
                  <c:pt idx="15">
                    <c:v>52.040658391886801</c:v>
                  </c:pt>
                  <c:pt idx="16">
                    <c:v>54.7450400415104</c:v>
                  </c:pt>
                  <c:pt idx="17">
                    <c:v>68.567388930576399</c:v>
                  </c:pt>
                  <c:pt idx="18">
                    <c:v>47.995008429722702</c:v>
                  </c:pt>
                  <c:pt idx="19">
                    <c:v>25.347915781039099</c:v>
                  </c:pt>
                  <c:pt idx="20">
                    <c:v>42.469544216489098</c:v>
                  </c:pt>
                  <c:pt idx="21">
                    <c:v>42.186076616062103</c:v>
                  </c:pt>
                  <c:pt idx="22">
                    <c:v>46.4618651680859</c:v>
                  </c:pt>
                  <c:pt idx="23">
                    <c:v>58.202437153262203</c:v>
                  </c:pt>
                  <c:pt idx="24">
                    <c:v>87.999436494000307</c:v>
                  </c:pt>
                  <c:pt idx="25">
                    <c:v>85.133622816357303</c:v>
                  </c:pt>
                  <c:pt idx="26">
                    <c:v>120.29133847134899</c:v>
                  </c:pt>
                  <c:pt idx="27">
                    <c:v>61.160109842162001</c:v>
                  </c:pt>
                  <c:pt idx="28">
                    <c:v>56.083995472754999</c:v>
                  </c:pt>
                  <c:pt idx="29">
                    <c:v>42.463319558008003</c:v>
                  </c:pt>
                  <c:pt idx="30">
                    <c:v>58.204697547647697</c:v>
                  </c:pt>
                  <c:pt idx="31">
                    <c:v>96.941562823071806</c:v>
                  </c:pt>
                  <c:pt idx="32">
                    <c:v>49.621580448018598</c:v>
                  </c:pt>
                  <c:pt idx="33">
                    <c:v>24.3524903866433</c:v>
                  </c:pt>
                  <c:pt idx="34">
                    <c:v>37.654822845600002</c:v>
                  </c:pt>
                  <c:pt idx="35">
                    <c:v>40.975053707065896</c:v>
                  </c:pt>
                  <c:pt idx="36">
                    <c:v>41.889432829786003</c:v>
                  </c:pt>
                  <c:pt idx="37">
                    <c:v>56.802813639573202</c:v>
                  </c:pt>
                  <c:pt idx="38">
                    <c:v>67.971853016854993</c:v>
                  </c:pt>
                  <c:pt idx="39">
                    <c:v>52.938384563175497</c:v>
                  </c:pt>
                  <c:pt idx="40">
                    <c:v>33.3636959892983</c:v>
                  </c:pt>
                  <c:pt idx="41">
                    <c:v>99.220338355428396</c:v>
                  </c:pt>
                  <c:pt idx="42">
                    <c:v>103.564460487405</c:v>
                  </c:pt>
                  <c:pt idx="43">
                    <c:v>85.917995549567493</c:v>
                  </c:pt>
                  <c:pt idx="44">
                    <c:v>77.268694983202195</c:v>
                  </c:pt>
                  <c:pt idx="45">
                    <c:v>55.266072747665099</c:v>
                  </c:pt>
                  <c:pt idx="46">
                    <c:v>142.523035130018</c:v>
                  </c:pt>
                  <c:pt idx="47">
                    <c:v>33.736985694907098</c:v>
                  </c:pt>
                  <c:pt idx="48">
                    <c:v>33.9347506074322</c:v>
                  </c:pt>
                  <c:pt idx="49">
                    <c:v>53.487054887280401</c:v>
                  </c:pt>
                  <c:pt idx="50">
                    <c:v>42.441507534430798</c:v>
                  </c:pt>
                  <c:pt idx="51">
                    <c:v>33.885311452464002</c:v>
                  </c:pt>
                  <c:pt idx="52">
                    <c:v>54.334640716303497</c:v>
                  </c:pt>
                  <c:pt idx="53">
                    <c:v>30.334129572426001</c:v>
                  </c:pt>
                  <c:pt idx="54">
                    <c:v>67.194851961338699</c:v>
                  </c:pt>
                  <c:pt idx="55">
                    <c:v>84.763638917602606</c:v>
                  </c:pt>
                  <c:pt idx="56">
                    <c:v>121.324500196085</c:v>
                  </c:pt>
                  <c:pt idx="57">
                    <c:v>122.634803697588</c:v>
                  </c:pt>
                  <c:pt idx="58">
                    <c:v>52.554524484922602</c:v>
                  </c:pt>
                  <c:pt idx="59">
                    <c:v>57.748256814747499</c:v>
                  </c:pt>
                </c:numCache>
              </c:numRef>
            </c:minus>
            <c:spPr>
              <a:noFill/>
              <a:ln w="15875" cap="flat" cmpd="sng" algn="ctr">
                <a:solidFill>
                  <a:schemeClr val="tx1">
                    <a:lumMod val="65000"/>
                    <a:lumOff val="35000"/>
                  </a:schemeClr>
                </a:solidFill>
                <a:round/>
              </a:ln>
              <a:effectLst/>
            </c:spPr>
          </c:errBars>
          <c:errBars>
            <c:errDir val="x"/>
            <c:errBarType val="both"/>
            <c:errValType val="fixedVal"/>
            <c:noEndCap val="0"/>
            <c:val val="1"/>
            <c:spPr>
              <a:noFill/>
              <a:ln w="9525" cap="flat" cmpd="sng" algn="ctr">
                <a:solidFill>
                  <a:schemeClr val="tx1">
                    <a:lumMod val="65000"/>
                    <a:lumOff val="35000"/>
                  </a:schemeClr>
                </a:solidFill>
                <a:round/>
              </a:ln>
              <a:effectLst/>
            </c:spPr>
          </c:errBars>
          <c:xVal>
            <c:numRef>
              <c:f>DATA38!$A$2:$A$61</c:f>
              <c:numCache>
                <c:formatCode>General</c:formatCode>
                <c:ptCount val="60"/>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numCache>
            </c:numRef>
          </c:xVal>
          <c:yVal>
            <c:numRef>
              <c:f>DATA38!$B$2:$B$61</c:f>
              <c:numCache>
                <c:formatCode>General</c:formatCode>
                <c:ptCount val="60"/>
                <c:pt idx="0">
                  <c:v>652.15822307692304</c:v>
                </c:pt>
                <c:pt idx="1">
                  <c:v>583.40956000000006</c:v>
                </c:pt>
                <c:pt idx="2">
                  <c:v>622.68525</c:v>
                </c:pt>
                <c:pt idx="3">
                  <c:v>629.95009285714195</c:v>
                </c:pt>
                <c:pt idx="4">
                  <c:v>663.53667333333306</c:v>
                </c:pt>
                <c:pt idx="5">
                  <c:v>661.07758571428496</c:v>
                </c:pt>
                <c:pt idx="6">
                  <c:v>563.69109285714205</c:v>
                </c:pt>
                <c:pt idx="7">
                  <c:v>623.310466666666</c:v>
                </c:pt>
                <c:pt idx="8">
                  <c:v>622.48443571428504</c:v>
                </c:pt>
                <c:pt idx="9">
                  <c:v>678.34081428571403</c:v>
                </c:pt>
                <c:pt idx="10">
                  <c:v>679.97055999999998</c:v>
                </c:pt>
                <c:pt idx="11">
                  <c:v>657.20992142857096</c:v>
                </c:pt>
                <c:pt idx="12">
                  <c:v>689.36392142857096</c:v>
                </c:pt>
                <c:pt idx="13">
                  <c:v>617.46114999999998</c:v>
                </c:pt>
                <c:pt idx="14">
                  <c:v>657.983771428571</c:v>
                </c:pt>
                <c:pt idx="15">
                  <c:v>654.59514000000001</c:v>
                </c:pt>
                <c:pt idx="16">
                  <c:v>669.50396428571401</c:v>
                </c:pt>
                <c:pt idx="17">
                  <c:v>642.01638571428498</c:v>
                </c:pt>
                <c:pt idx="18">
                  <c:v>642.49485333333303</c:v>
                </c:pt>
                <c:pt idx="19">
                  <c:v>679.14611428571402</c:v>
                </c:pt>
                <c:pt idx="20">
                  <c:v>674.73237142857101</c:v>
                </c:pt>
                <c:pt idx="21">
                  <c:v>677.54611999999997</c:v>
                </c:pt>
                <c:pt idx="22">
                  <c:v>662.090378571428</c:v>
                </c:pt>
                <c:pt idx="23">
                  <c:v>660.32016428571399</c:v>
                </c:pt>
                <c:pt idx="24">
                  <c:v>626.266919999999</c:v>
                </c:pt>
                <c:pt idx="25">
                  <c:v>611.31829285714196</c:v>
                </c:pt>
                <c:pt idx="26">
                  <c:v>546.53692142857096</c:v>
                </c:pt>
                <c:pt idx="27">
                  <c:v>654.163399999999</c:v>
                </c:pt>
                <c:pt idx="28">
                  <c:v>653.47483571428495</c:v>
                </c:pt>
                <c:pt idx="29">
                  <c:v>641.69211428571396</c:v>
                </c:pt>
                <c:pt idx="30">
                  <c:v>669.68554666666603</c:v>
                </c:pt>
                <c:pt idx="31">
                  <c:v>596.69594285714197</c:v>
                </c:pt>
                <c:pt idx="32">
                  <c:v>632.698628571428</c:v>
                </c:pt>
                <c:pt idx="33">
                  <c:v>683.60493333333295</c:v>
                </c:pt>
                <c:pt idx="34">
                  <c:v>671.47279285714205</c:v>
                </c:pt>
                <c:pt idx="35">
                  <c:v>642.12961428571396</c:v>
                </c:pt>
                <c:pt idx="36">
                  <c:v>675.141253333333</c:v>
                </c:pt>
                <c:pt idx="37">
                  <c:v>667.25959285714202</c:v>
                </c:pt>
                <c:pt idx="38">
                  <c:v>649.54809285714202</c:v>
                </c:pt>
                <c:pt idx="39">
                  <c:v>618.93460000000005</c:v>
                </c:pt>
                <c:pt idx="40">
                  <c:v>685.12207142857096</c:v>
                </c:pt>
                <c:pt idx="41">
                  <c:v>584.23400000000004</c:v>
                </c:pt>
                <c:pt idx="42">
                  <c:v>580.95187333333297</c:v>
                </c:pt>
                <c:pt idx="43">
                  <c:v>622.96101428571399</c:v>
                </c:pt>
                <c:pt idx="44">
                  <c:v>644.43520000000001</c:v>
                </c:pt>
                <c:pt idx="45">
                  <c:v>660.18723333333298</c:v>
                </c:pt>
                <c:pt idx="46">
                  <c:v>614.05044999999996</c:v>
                </c:pt>
                <c:pt idx="47">
                  <c:v>666.66018571428503</c:v>
                </c:pt>
                <c:pt idx="48">
                  <c:v>657.92027333333294</c:v>
                </c:pt>
                <c:pt idx="49">
                  <c:v>638.08210714285701</c:v>
                </c:pt>
                <c:pt idx="50">
                  <c:v>656.79263571428498</c:v>
                </c:pt>
                <c:pt idx="51">
                  <c:v>649.76771333333295</c:v>
                </c:pt>
                <c:pt idx="52">
                  <c:v>623.52568571428503</c:v>
                </c:pt>
                <c:pt idx="53">
                  <c:v>685.02065714285698</c:v>
                </c:pt>
                <c:pt idx="54">
                  <c:v>606.44456666666599</c:v>
                </c:pt>
                <c:pt idx="55">
                  <c:v>627.23693571428498</c:v>
                </c:pt>
                <c:pt idx="56">
                  <c:v>581.56619999999998</c:v>
                </c:pt>
                <c:pt idx="57">
                  <c:v>606.69317333333299</c:v>
                </c:pt>
                <c:pt idx="58">
                  <c:v>656.24417142857101</c:v>
                </c:pt>
                <c:pt idx="59">
                  <c:v>628.28232857142802</c:v>
                </c:pt>
              </c:numCache>
            </c:numRef>
          </c:yVal>
          <c:smooth val="0"/>
          <c:extLst>
            <c:ext xmlns:c16="http://schemas.microsoft.com/office/drawing/2014/chart" uri="{C3380CC4-5D6E-409C-BE32-E72D297353CC}">
              <c16:uniqueId val="{00000000-9B05-42F8-81B8-7FE8DEEC7C28}"/>
            </c:ext>
          </c:extLst>
        </c:ser>
        <c:dLbls>
          <c:showLegendKey val="0"/>
          <c:showVal val="0"/>
          <c:showCatName val="0"/>
          <c:showSerName val="0"/>
          <c:showPercent val="0"/>
          <c:showBubbleSize val="0"/>
        </c:dLbls>
        <c:axId val="689319992"/>
        <c:axId val="806932944"/>
      </c:scatterChart>
      <c:valAx>
        <c:axId val="689319992"/>
        <c:scaling>
          <c:orientation val="minMax"/>
          <c:max val="3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ja-JP" sz="1400" b="1" i="0" u="none" strike="noStrike" kern="1200" baseline="0">
                    <a:solidFill>
                      <a:schemeClr val="tx1"/>
                    </a:solidFill>
                    <a:latin typeface="+mn-lt"/>
                    <a:ea typeface="+mn-ea"/>
                    <a:cs typeface="+mn-cs"/>
                  </a:defRPr>
                </a:pPr>
                <a:r>
                  <a:rPr lang="en-US" altLang="ja-JP" sz="14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rPr>
                  <a:t>Time (s)</a:t>
                </a:r>
                <a:endParaRPr lang="ja-JP" altLang="ja-JP" sz="14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0.47818671788229883"/>
              <c:y val="0.87753869407137208"/>
            </c:manualLayout>
          </c:layout>
          <c:overlay val="0"/>
          <c:spPr>
            <a:noFill/>
            <a:ln>
              <a:noFill/>
            </a:ln>
            <a:effectLst/>
          </c:spPr>
          <c:txPr>
            <a:bodyPr rot="0" spcFirstLastPara="1" vertOverflow="ellipsis" vert="horz" wrap="square" anchor="ctr" anchorCtr="1"/>
            <a:lstStyle/>
            <a:p>
              <a:pPr>
                <a:defRPr lang="ja-JP" sz="1400" b="1"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ja-JP"/>
          </a:p>
        </c:txPr>
        <c:crossAx val="806932944"/>
        <c:crosses val="autoZero"/>
        <c:crossBetween val="midCat"/>
      </c:valAx>
      <c:valAx>
        <c:axId val="806932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400" b="1" i="0" u="none" strike="noStrike" kern="1200" baseline="0">
                    <a:solidFill>
                      <a:schemeClr val="tx1"/>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1.0788855638825133E-2"/>
              <c:y val="6.8277374125668366E-2"/>
            </c:manualLayout>
          </c:layout>
          <c:overlay val="0"/>
          <c:spPr>
            <a:noFill/>
            <a:ln>
              <a:noFill/>
            </a:ln>
            <a:effectLst/>
          </c:spPr>
          <c:txPr>
            <a:bodyPr rot="-5400000" spcFirstLastPara="1" vertOverflow="ellipsis" vert="horz" wrap="square" anchor="ctr" anchorCtr="1"/>
            <a:lstStyle/>
            <a:p>
              <a:pPr>
                <a:defRPr lang="ja-JP" sz="1400" b="1"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ja-JP"/>
          </a:p>
        </c:txPr>
        <c:crossAx val="6893199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51462401924921"/>
          <c:y val="1.9367076685648382E-2"/>
          <c:w val="0.8410608626135343"/>
          <c:h val="0.79149920660142858"/>
        </c:manualLayout>
      </c:layout>
      <c:scatterChart>
        <c:scatterStyle val="lineMarker"/>
        <c:varyColors val="0"/>
        <c:ser>
          <c:idx val="0"/>
          <c:order val="0"/>
          <c:tx>
            <c:strRef>
              <c:f>DATA41!$B$1</c:f>
              <c:strCache>
                <c:ptCount val="1"/>
                <c:pt idx="0">
                  <c:v>output power [uW]</c:v>
                </c:pt>
              </c:strCache>
            </c:strRef>
          </c:tx>
          <c:spPr>
            <a:ln w="1905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DATA41!$C$2:$C$61</c:f>
                <c:numCache>
                  <c:formatCode>General</c:formatCode>
                  <c:ptCount val="60"/>
                  <c:pt idx="0">
                    <c:v>18.857514931900798</c:v>
                  </c:pt>
                  <c:pt idx="1">
                    <c:v>43.485097895358201</c:v>
                  </c:pt>
                  <c:pt idx="2">
                    <c:v>24.738918730339101</c:v>
                  </c:pt>
                  <c:pt idx="3">
                    <c:v>11.300320143234501</c:v>
                  </c:pt>
                  <c:pt idx="4">
                    <c:v>18.477249265270299</c:v>
                  </c:pt>
                  <c:pt idx="5">
                    <c:v>16.896170984593301</c:v>
                  </c:pt>
                  <c:pt idx="6">
                    <c:v>32.178642811362003</c:v>
                  </c:pt>
                  <c:pt idx="7">
                    <c:v>14.341492960630699</c:v>
                  </c:pt>
                  <c:pt idx="8">
                    <c:v>27.635636361249599</c:v>
                  </c:pt>
                  <c:pt idx="9">
                    <c:v>20.1389890769732</c:v>
                  </c:pt>
                  <c:pt idx="10">
                    <c:v>28.017262428176899</c:v>
                  </c:pt>
                  <c:pt idx="11">
                    <c:v>15.7905353912411</c:v>
                  </c:pt>
                  <c:pt idx="12">
                    <c:v>37.690974081897799</c:v>
                  </c:pt>
                  <c:pt idx="13">
                    <c:v>18.973001127562501</c:v>
                  </c:pt>
                  <c:pt idx="14">
                    <c:v>20.114417509284301</c:v>
                  </c:pt>
                  <c:pt idx="15">
                    <c:v>15.7248913587321</c:v>
                  </c:pt>
                  <c:pt idx="16">
                    <c:v>18.506399594871599</c:v>
                  </c:pt>
                  <c:pt idx="17">
                    <c:v>19.656757937501201</c:v>
                  </c:pt>
                  <c:pt idx="18">
                    <c:v>15.375446812588301</c:v>
                  </c:pt>
                  <c:pt idx="19">
                    <c:v>13.457267287651201</c:v>
                  </c:pt>
                  <c:pt idx="20">
                    <c:v>22.508339150249402</c:v>
                  </c:pt>
                  <c:pt idx="21">
                    <c:v>25.401890035603</c:v>
                  </c:pt>
                  <c:pt idx="22">
                    <c:v>14.9002415072895</c:v>
                  </c:pt>
                  <c:pt idx="23">
                    <c:v>21.574002175927799</c:v>
                  </c:pt>
                  <c:pt idx="24">
                    <c:v>15.898440150101999</c:v>
                  </c:pt>
                  <c:pt idx="25">
                    <c:v>40.753032811971103</c:v>
                  </c:pt>
                  <c:pt idx="26">
                    <c:v>50.728740638262202</c:v>
                  </c:pt>
                  <c:pt idx="27">
                    <c:v>9.0278501296328599</c:v>
                  </c:pt>
                  <c:pt idx="28">
                    <c:v>25.036234991073702</c:v>
                  </c:pt>
                  <c:pt idx="29">
                    <c:v>34.204656954812101</c:v>
                  </c:pt>
                  <c:pt idx="30">
                    <c:v>17.3461623383625</c:v>
                  </c:pt>
                  <c:pt idx="31">
                    <c:v>9.3193793209252203</c:v>
                  </c:pt>
                  <c:pt idx="32">
                    <c:v>27.237828480926598</c:v>
                  </c:pt>
                  <c:pt idx="33">
                    <c:v>24.4693909244492</c:v>
                  </c:pt>
                  <c:pt idx="34">
                    <c:v>13.7061277040437</c:v>
                  </c:pt>
                  <c:pt idx="35">
                    <c:v>15.577073963761601</c:v>
                  </c:pt>
                  <c:pt idx="36">
                    <c:v>15.518918563076401</c:v>
                  </c:pt>
                  <c:pt idx="37">
                    <c:v>31.0645763936066</c:v>
                  </c:pt>
                  <c:pt idx="38">
                    <c:v>26.726942905794299</c:v>
                  </c:pt>
                  <c:pt idx="39">
                    <c:v>15.063385343832399</c:v>
                  </c:pt>
                  <c:pt idx="40">
                    <c:v>10.0762237763799</c:v>
                  </c:pt>
                  <c:pt idx="41">
                    <c:v>20.1661833114503</c:v>
                  </c:pt>
                  <c:pt idx="42">
                    <c:v>13.864386320776401</c:v>
                  </c:pt>
                  <c:pt idx="43">
                    <c:v>22.530973669139001</c:v>
                  </c:pt>
                  <c:pt idx="44">
                    <c:v>17.327256485448</c:v>
                  </c:pt>
                  <c:pt idx="45">
                    <c:v>21.422703552336401</c:v>
                  </c:pt>
                  <c:pt idx="46">
                    <c:v>21.073008623582702</c:v>
                  </c:pt>
                  <c:pt idx="47">
                    <c:v>13.181038358088299</c:v>
                  </c:pt>
                  <c:pt idx="48">
                    <c:v>16.179358716949601</c:v>
                  </c:pt>
                  <c:pt idx="49">
                    <c:v>19.818200008809601</c:v>
                  </c:pt>
                  <c:pt idx="50">
                    <c:v>25.3755961894413</c:v>
                  </c:pt>
                  <c:pt idx="51">
                    <c:v>32.777661788367702</c:v>
                  </c:pt>
                  <c:pt idx="52">
                    <c:v>40.284084580127001</c:v>
                  </c:pt>
                  <c:pt idx="53">
                    <c:v>18.2063843395661</c:v>
                  </c:pt>
                  <c:pt idx="54">
                    <c:v>15.6436278474215</c:v>
                  </c:pt>
                  <c:pt idx="55">
                    <c:v>14.702646030355501</c:v>
                  </c:pt>
                  <c:pt idx="56">
                    <c:v>25.360150935831602</c:v>
                  </c:pt>
                  <c:pt idx="57">
                    <c:v>10.2661130596973</c:v>
                  </c:pt>
                  <c:pt idx="58">
                    <c:v>18.192137140473701</c:v>
                  </c:pt>
                  <c:pt idx="59">
                    <c:v>47.102539180304099</c:v>
                  </c:pt>
                </c:numCache>
              </c:numRef>
            </c:plus>
            <c:minus>
              <c:numRef>
                <c:f>DATA41!$C$2:$C$61</c:f>
                <c:numCache>
                  <c:formatCode>General</c:formatCode>
                  <c:ptCount val="60"/>
                  <c:pt idx="0">
                    <c:v>18.857514931900798</c:v>
                  </c:pt>
                  <c:pt idx="1">
                    <c:v>43.485097895358201</c:v>
                  </c:pt>
                  <c:pt idx="2">
                    <c:v>24.738918730339101</c:v>
                  </c:pt>
                  <c:pt idx="3">
                    <c:v>11.300320143234501</c:v>
                  </c:pt>
                  <c:pt idx="4">
                    <c:v>18.477249265270299</c:v>
                  </c:pt>
                  <c:pt idx="5">
                    <c:v>16.896170984593301</c:v>
                  </c:pt>
                  <c:pt idx="6">
                    <c:v>32.178642811362003</c:v>
                  </c:pt>
                  <c:pt idx="7">
                    <c:v>14.341492960630699</c:v>
                  </c:pt>
                  <c:pt idx="8">
                    <c:v>27.635636361249599</c:v>
                  </c:pt>
                  <c:pt idx="9">
                    <c:v>20.1389890769732</c:v>
                  </c:pt>
                  <c:pt idx="10">
                    <c:v>28.017262428176899</c:v>
                  </c:pt>
                  <c:pt idx="11">
                    <c:v>15.7905353912411</c:v>
                  </c:pt>
                  <c:pt idx="12">
                    <c:v>37.690974081897799</c:v>
                  </c:pt>
                  <c:pt idx="13">
                    <c:v>18.973001127562501</c:v>
                  </c:pt>
                  <c:pt idx="14">
                    <c:v>20.114417509284301</c:v>
                  </c:pt>
                  <c:pt idx="15">
                    <c:v>15.7248913587321</c:v>
                  </c:pt>
                  <c:pt idx="16">
                    <c:v>18.506399594871599</c:v>
                  </c:pt>
                  <c:pt idx="17">
                    <c:v>19.656757937501201</c:v>
                  </c:pt>
                  <c:pt idx="18">
                    <c:v>15.375446812588301</c:v>
                  </c:pt>
                  <c:pt idx="19">
                    <c:v>13.457267287651201</c:v>
                  </c:pt>
                  <c:pt idx="20">
                    <c:v>22.508339150249402</c:v>
                  </c:pt>
                  <c:pt idx="21">
                    <c:v>25.401890035603</c:v>
                  </c:pt>
                  <c:pt idx="22">
                    <c:v>14.9002415072895</c:v>
                  </c:pt>
                  <c:pt idx="23">
                    <c:v>21.574002175927799</c:v>
                  </c:pt>
                  <c:pt idx="24">
                    <c:v>15.898440150101999</c:v>
                  </c:pt>
                  <c:pt idx="25">
                    <c:v>40.753032811971103</c:v>
                  </c:pt>
                  <c:pt idx="26">
                    <c:v>50.728740638262202</c:v>
                  </c:pt>
                  <c:pt idx="27">
                    <c:v>9.0278501296328599</c:v>
                  </c:pt>
                  <c:pt idx="28">
                    <c:v>25.036234991073702</c:v>
                  </c:pt>
                  <c:pt idx="29">
                    <c:v>34.204656954812101</c:v>
                  </c:pt>
                  <c:pt idx="30">
                    <c:v>17.3461623383625</c:v>
                  </c:pt>
                  <c:pt idx="31">
                    <c:v>9.3193793209252203</c:v>
                  </c:pt>
                  <c:pt idx="32">
                    <c:v>27.237828480926598</c:v>
                  </c:pt>
                  <c:pt idx="33">
                    <c:v>24.4693909244492</c:v>
                  </c:pt>
                  <c:pt idx="34">
                    <c:v>13.7061277040437</c:v>
                  </c:pt>
                  <c:pt idx="35">
                    <c:v>15.577073963761601</c:v>
                  </c:pt>
                  <c:pt idx="36">
                    <c:v>15.518918563076401</c:v>
                  </c:pt>
                  <c:pt idx="37">
                    <c:v>31.0645763936066</c:v>
                  </c:pt>
                  <c:pt idx="38">
                    <c:v>26.726942905794299</c:v>
                  </c:pt>
                  <c:pt idx="39">
                    <c:v>15.063385343832399</c:v>
                  </c:pt>
                  <c:pt idx="40">
                    <c:v>10.0762237763799</c:v>
                  </c:pt>
                  <c:pt idx="41">
                    <c:v>20.1661833114503</c:v>
                  </c:pt>
                  <c:pt idx="42">
                    <c:v>13.864386320776401</c:v>
                  </c:pt>
                  <c:pt idx="43">
                    <c:v>22.530973669139001</c:v>
                  </c:pt>
                  <c:pt idx="44">
                    <c:v>17.327256485448</c:v>
                  </c:pt>
                  <c:pt idx="45">
                    <c:v>21.422703552336401</c:v>
                  </c:pt>
                  <c:pt idx="46">
                    <c:v>21.073008623582702</c:v>
                  </c:pt>
                  <c:pt idx="47">
                    <c:v>13.181038358088299</c:v>
                  </c:pt>
                  <c:pt idx="48">
                    <c:v>16.179358716949601</c:v>
                  </c:pt>
                  <c:pt idx="49">
                    <c:v>19.818200008809601</c:v>
                  </c:pt>
                  <c:pt idx="50">
                    <c:v>25.3755961894413</c:v>
                  </c:pt>
                  <c:pt idx="51">
                    <c:v>32.777661788367702</c:v>
                  </c:pt>
                  <c:pt idx="52">
                    <c:v>40.284084580127001</c:v>
                  </c:pt>
                  <c:pt idx="53">
                    <c:v>18.2063843395661</c:v>
                  </c:pt>
                  <c:pt idx="54">
                    <c:v>15.6436278474215</c:v>
                  </c:pt>
                  <c:pt idx="55">
                    <c:v>14.702646030355501</c:v>
                  </c:pt>
                  <c:pt idx="56">
                    <c:v>25.360150935831602</c:v>
                  </c:pt>
                  <c:pt idx="57">
                    <c:v>10.2661130596973</c:v>
                  </c:pt>
                  <c:pt idx="58">
                    <c:v>18.192137140473701</c:v>
                  </c:pt>
                  <c:pt idx="59">
                    <c:v>47.102539180304099</c:v>
                  </c:pt>
                </c:numCache>
              </c:numRef>
            </c:minus>
            <c:spPr>
              <a:noFill/>
              <a:ln w="12700" cap="flat" cmpd="sng" algn="ctr">
                <a:solidFill>
                  <a:schemeClr val="tx1">
                    <a:lumMod val="65000"/>
                    <a:lumOff val="35000"/>
                  </a:schemeClr>
                </a:solidFill>
                <a:round/>
              </a:ln>
              <a:effectLst/>
            </c:spPr>
          </c:errBars>
          <c:errBars>
            <c:errDir val="x"/>
            <c:errBarType val="both"/>
            <c:errValType val="fixedVal"/>
            <c:noEndCap val="0"/>
            <c:val val="0"/>
            <c:spPr>
              <a:noFill/>
              <a:ln w="9525" cap="flat" cmpd="sng" algn="ctr">
                <a:solidFill>
                  <a:schemeClr val="tx1">
                    <a:lumMod val="65000"/>
                    <a:lumOff val="35000"/>
                  </a:schemeClr>
                </a:solidFill>
                <a:round/>
              </a:ln>
              <a:effectLst/>
            </c:spPr>
          </c:errBars>
          <c:xVal>
            <c:numRef>
              <c:f>DATA41!$A$2:$A$61</c:f>
              <c:numCache>
                <c:formatCode>General</c:formatCode>
                <c:ptCount val="60"/>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numCache>
            </c:numRef>
          </c:xVal>
          <c:yVal>
            <c:numRef>
              <c:f>DATA41!$B$2:$B$61</c:f>
              <c:numCache>
                <c:formatCode>General</c:formatCode>
                <c:ptCount val="60"/>
                <c:pt idx="0">
                  <c:v>697.42949230769204</c:v>
                </c:pt>
                <c:pt idx="1">
                  <c:v>675.36853333333295</c:v>
                </c:pt>
                <c:pt idx="2">
                  <c:v>699.16312857142805</c:v>
                </c:pt>
                <c:pt idx="3">
                  <c:v>700.57044285714198</c:v>
                </c:pt>
                <c:pt idx="4">
                  <c:v>702.54962</c:v>
                </c:pt>
                <c:pt idx="5">
                  <c:v>696.99252857142801</c:v>
                </c:pt>
                <c:pt idx="6">
                  <c:v>694.58778571428502</c:v>
                </c:pt>
                <c:pt idx="7">
                  <c:v>697.09334666666598</c:v>
                </c:pt>
                <c:pt idx="8">
                  <c:v>702.20811428571403</c:v>
                </c:pt>
                <c:pt idx="9">
                  <c:v>692.05455714285699</c:v>
                </c:pt>
                <c:pt idx="10">
                  <c:v>673.82259999999997</c:v>
                </c:pt>
                <c:pt idx="11">
                  <c:v>711.14222857142795</c:v>
                </c:pt>
                <c:pt idx="12">
                  <c:v>679.06943571428496</c:v>
                </c:pt>
                <c:pt idx="13">
                  <c:v>698.03675333333297</c:v>
                </c:pt>
                <c:pt idx="14">
                  <c:v>693.842192857143</c:v>
                </c:pt>
                <c:pt idx="15">
                  <c:v>707.67494999999894</c:v>
                </c:pt>
                <c:pt idx="16">
                  <c:v>702.33633999999995</c:v>
                </c:pt>
                <c:pt idx="17">
                  <c:v>690.95380714285704</c:v>
                </c:pt>
                <c:pt idx="18">
                  <c:v>690.80304285714203</c:v>
                </c:pt>
                <c:pt idx="19">
                  <c:v>702.166826666666</c:v>
                </c:pt>
                <c:pt idx="20">
                  <c:v>697.83888571428497</c:v>
                </c:pt>
                <c:pt idx="21">
                  <c:v>693.846364285714</c:v>
                </c:pt>
                <c:pt idx="22">
                  <c:v>693.26183333333302</c:v>
                </c:pt>
                <c:pt idx="23">
                  <c:v>707.22798571428496</c:v>
                </c:pt>
                <c:pt idx="24">
                  <c:v>715.39099285714201</c:v>
                </c:pt>
                <c:pt idx="25">
                  <c:v>673.49602000000004</c:v>
                </c:pt>
                <c:pt idx="26">
                  <c:v>694.652185714285</c:v>
                </c:pt>
                <c:pt idx="27">
                  <c:v>682.66617857142796</c:v>
                </c:pt>
                <c:pt idx="28">
                  <c:v>690.58798000000002</c:v>
                </c:pt>
                <c:pt idx="29">
                  <c:v>678.22880714285702</c:v>
                </c:pt>
                <c:pt idx="30">
                  <c:v>701.97232142857104</c:v>
                </c:pt>
                <c:pt idx="31">
                  <c:v>709.83069333333299</c:v>
                </c:pt>
                <c:pt idx="32">
                  <c:v>708.47160714285701</c:v>
                </c:pt>
                <c:pt idx="33">
                  <c:v>688.55299285714295</c:v>
                </c:pt>
                <c:pt idx="34">
                  <c:v>710.42483333333303</c:v>
                </c:pt>
                <c:pt idx="35">
                  <c:v>699.31595000000004</c:v>
                </c:pt>
                <c:pt idx="36">
                  <c:v>701.83632142857095</c:v>
                </c:pt>
                <c:pt idx="37">
                  <c:v>691.80356666666603</c:v>
                </c:pt>
                <c:pt idx="38">
                  <c:v>677.38775714285703</c:v>
                </c:pt>
                <c:pt idx="39">
                  <c:v>688.29205000000002</c:v>
                </c:pt>
                <c:pt idx="40">
                  <c:v>683.192121428571</c:v>
                </c:pt>
                <c:pt idx="41">
                  <c:v>705.05404285714201</c:v>
                </c:pt>
                <c:pt idx="42">
                  <c:v>709.47594000000004</c:v>
                </c:pt>
                <c:pt idx="43">
                  <c:v>707.47133571428503</c:v>
                </c:pt>
                <c:pt idx="44">
                  <c:v>698.65544999999997</c:v>
                </c:pt>
                <c:pt idx="45">
                  <c:v>676.615806666666</c:v>
                </c:pt>
                <c:pt idx="46">
                  <c:v>690.77455714285702</c:v>
                </c:pt>
                <c:pt idx="47">
                  <c:v>703.37162142857096</c:v>
                </c:pt>
                <c:pt idx="48">
                  <c:v>709.08615999999995</c:v>
                </c:pt>
                <c:pt idx="49">
                  <c:v>698.66762857142805</c:v>
                </c:pt>
                <c:pt idx="50">
                  <c:v>686.55254285714204</c:v>
                </c:pt>
                <c:pt idx="51">
                  <c:v>672.51459333333298</c:v>
                </c:pt>
                <c:pt idx="52">
                  <c:v>664.96102142857103</c:v>
                </c:pt>
                <c:pt idx="53">
                  <c:v>690.86689999999999</c:v>
                </c:pt>
                <c:pt idx="54">
                  <c:v>709.97992666666596</c:v>
                </c:pt>
                <c:pt idx="55">
                  <c:v>705.62635</c:v>
                </c:pt>
                <c:pt idx="56">
                  <c:v>702.44165714285703</c:v>
                </c:pt>
                <c:pt idx="57">
                  <c:v>698.32561333333297</c:v>
                </c:pt>
                <c:pt idx="58">
                  <c:v>694.68160714285705</c:v>
                </c:pt>
                <c:pt idx="59">
                  <c:v>681.14770714285703</c:v>
                </c:pt>
              </c:numCache>
            </c:numRef>
          </c:yVal>
          <c:smooth val="0"/>
          <c:extLst>
            <c:ext xmlns:c16="http://schemas.microsoft.com/office/drawing/2014/chart" uri="{C3380CC4-5D6E-409C-BE32-E72D297353CC}">
              <c16:uniqueId val="{00000000-E2A8-4046-9E68-D560B267FC74}"/>
            </c:ext>
          </c:extLst>
        </c:ser>
        <c:dLbls>
          <c:showLegendKey val="0"/>
          <c:showVal val="0"/>
          <c:showCatName val="0"/>
          <c:showSerName val="0"/>
          <c:showPercent val="0"/>
          <c:showBubbleSize val="0"/>
        </c:dLbls>
        <c:axId val="462244784"/>
        <c:axId val="462247304"/>
      </c:scatterChart>
      <c:valAx>
        <c:axId val="462244784"/>
        <c:scaling>
          <c:orientation val="minMax"/>
          <c:max val="310"/>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lang="ja-JP" sz="1400" b="1" i="0" u="none" strike="noStrike" kern="1200" baseline="0">
                    <a:solidFill>
                      <a:schemeClr val="tx1"/>
                    </a:solidFill>
                    <a:latin typeface="+mn-lt"/>
                    <a:ea typeface="+mn-ea"/>
                    <a:cs typeface="+mn-cs"/>
                  </a:defRPr>
                </a:pPr>
                <a:r>
                  <a:rPr lang="en-US" altLang="ja-JP" sz="14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rPr>
                  <a:t>Time (s)</a:t>
                </a:r>
                <a:endParaRPr lang="ja-JP" altLang="ja-JP" sz="1400" b="1" i="0" u="none" strike="noStrike" kern="1200" baseline="0" dirty="0">
                  <a:solidFill>
                    <a:prstClr val="black"/>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lang="ja-JP" sz="1400" b="1"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ja-JP"/>
          </a:p>
        </c:txPr>
        <c:crossAx val="462247304"/>
        <c:crosses val="autoZero"/>
        <c:crossBetween val="midCat"/>
      </c:valAx>
      <c:valAx>
        <c:axId val="462247304"/>
        <c:scaling>
          <c:orientation val="minMax"/>
          <c:max val="9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400" b="1" i="0" u="none" strike="noStrike" kern="1200" baseline="0">
                    <a:solidFill>
                      <a:schemeClr val="tx1"/>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8.6371187659937589E-3"/>
              <c:y val="0.14255452859567075"/>
            </c:manualLayout>
          </c:layout>
          <c:overlay val="0"/>
          <c:spPr>
            <a:noFill/>
            <a:ln>
              <a:noFill/>
            </a:ln>
            <a:effectLst/>
          </c:spPr>
          <c:txPr>
            <a:bodyPr rot="-5400000" spcFirstLastPara="1" vertOverflow="ellipsis" vert="horz" wrap="square" anchor="ctr" anchorCtr="1"/>
            <a:lstStyle/>
            <a:p>
              <a:pPr>
                <a:defRPr lang="ja-JP" sz="1400" b="1"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ja-JP"/>
          </a:p>
        </c:txPr>
        <c:crossAx val="46224478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pPr>
      <a:endParaRPr lang="ja-JP"/>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Sample2!$B$1</c:f>
              <c:strCache>
                <c:ptCount val="1"/>
                <c:pt idx="0">
                  <c:v>ファイバー光量 [µW]</c:v>
                </c:pt>
              </c:strCache>
            </c:strRef>
          </c:tx>
          <c:spPr>
            <a:ln w="1905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Sample2!$C$2:$C$61</c:f>
                <c:numCache>
                  <c:formatCode>General</c:formatCode>
                  <c:ptCount val="60"/>
                  <c:pt idx="0">
                    <c:v>27.468133554115798</c:v>
                  </c:pt>
                  <c:pt idx="1">
                    <c:v>28.998344592168099</c:v>
                  </c:pt>
                  <c:pt idx="2">
                    <c:v>32.1841536619552</c:v>
                  </c:pt>
                  <c:pt idx="3">
                    <c:v>26.760133843342501</c:v>
                  </c:pt>
                  <c:pt idx="4">
                    <c:v>34.446531584057702</c:v>
                  </c:pt>
                  <c:pt idx="5">
                    <c:v>16.036371450457601</c:v>
                  </c:pt>
                  <c:pt idx="6">
                    <c:v>20.0931830321897</c:v>
                  </c:pt>
                  <c:pt idx="7">
                    <c:v>25.8712663731406</c:v>
                  </c:pt>
                  <c:pt idx="8">
                    <c:v>42.873470267171001</c:v>
                  </c:pt>
                  <c:pt idx="9">
                    <c:v>25.1814735232925</c:v>
                  </c:pt>
                  <c:pt idx="10">
                    <c:v>19.264324100726999</c:v>
                  </c:pt>
                  <c:pt idx="11">
                    <c:v>32.308555357209499</c:v>
                  </c:pt>
                  <c:pt idx="12">
                    <c:v>24.9415203977223</c:v>
                  </c:pt>
                  <c:pt idx="13">
                    <c:v>26.170867292492801</c:v>
                  </c:pt>
                  <c:pt idx="14">
                    <c:v>17.563250964371498</c:v>
                  </c:pt>
                  <c:pt idx="15">
                    <c:v>20.4634038663886</c:v>
                  </c:pt>
                  <c:pt idx="16">
                    <c:v>14.6188894697162</c:v>
                  </c:pt>
                  <c:pt idx="17">
                    <c:v>16.477657067602099</c:v>
                  </c:pt>
                  <c:pt idx="18">
                    <c:v>42.625091660350101</c:v>
                  </c:pt>
                  <c:pt idx="19">
                    <c:v>28.012745629190501</c:v>
                  </c:pt>
                  <c:pt idx="20">
                    <c:v>26.955831862325098</c:v>
                  </c:pt>
                  <c:pt idx="21">
                    <c:v>38.380635707780201</c:v>
                  </c:pt>
                  <c:pt idx="22">
                    <c:v>27.5859238564043</c:v>
                  </c:pt>
                  <c:pt idx="23">
                    <c:v>34.263012838673802</c:v>
                  </c:pt>
                  <c:pt idx="24">
                    <c:v>30.253685238686899</c:v>
                  </c:pt>
                  <c:pt idx="25">
                    <c:v>36.273052059698799</c:v>
                  </c:pt>
                  <c:pt idx="26">
                    <c:v>23.6887420921128</c:v>
                  </c:pt>
                  <c:pt idx="27">
                    <c:v>36.857973411461401</c:v>
                  </c:pt>
                  <c:pt idx="28">
                    <c:v>22.195479218750801</c:v>
                  </c:pt>
                  <c:pt idx="29">
                    <c:v>23.1753699054794</c:v>
                  </c:pt>
                  <c:pt idx="30">
                    <c:v>16.906048278993499</c:v>
                  </c:pt>
                  <c:pt idx="31">
                    <c:v>26.333347983118301</c:v>
                  </c:pt>
                  <c:pt idx="32">
                    <c:v>32.562981197020299</c:v>
                  </c:pt>
                  <c:pt idx="33">
                    <c:v>31.830772930066299</c:v>
                  </c:pt>
                  <c:pt idx="34">
                    <c:v>18.919511838446699</c:v>
                  </c:pt>
                  <c:pt idx="35">
                    <c:v>22.539032761159401</c:v>
                  </c:pt>
                  <c:pt idx="36">
                    <c:v>17.923672096790501</c:v>
                  </c:pt>
                  <c:pt idx="37">
                    <c:v>38.931543557386497</c:v>
                  </c:pt>
                  <c:pt idx="38">
                    <c:v>21.952935622314801</c:v>
                  </c:pt>
                  <c:pt idx="39">
                    <c:v>26.825580218997501</c:v>
                  </c:pt>
                  <c:pt idx="40">
                    <c:v>34.498969915881403</c:v>
                  </c:pt>
                  <c:pt idx="41">
                    <c:v>35.6401470579587</c:v>
                  </c:pt>
                  <c:pt idx="42">
                    <c:v>27.531437838006301</c:v>
                  </c:pt>
                  <c:pt idx="43">
                    <c:v>27.862227181479799</c:v>
                  </c:pt>
                  <c:pt idx="44">
                    <c:v>21.093700395423301</c:v>
                  </c:pt>
                  <c:pt idx="45">
                    <c:v>20.875663221500201</c:v>
                  </c:pt>
                  <c:pt idx="46">
                    <c:v>33.580197400049599</c:v>
                  </c:pt>
                  <c:pt idx="47">
                    <c:v>16.287462654969701</c:v>
                  </c:pt>
                  <c:pt idx="48">
                    <c:v>38.1141590135624</c:v>
                  </c:pt>
                  <c:pt idx="49">
                    <c:v>19.0080171494706</c:v>
                  </c:pt>
                  <c:pt idx="50">
                    <c:v>28.069158546489</c:v>
                  </c:pt>
                  <c:pt idx="51">
                    <c:v>44.358486244535399</c:v>
                  </c:pt>
                  <c:pt idx="52">
                    <c:v>33.003816652568503</c:v>
                  </c:pt>
                  <c:pt idx="53">
                    <c:v>28.420281609557001</c:v>
                  </c:pt>
                  <c:pt idx="54">
                    <c:v>33.227962441937798</c:v>
                  </c:pt>
                  <c:pt idx="55">
                    <c:v>17.342462496490398</c:v>
                  </c:pt>
                  <c:pt idx="56">
                    <c:v>26.482749261311501</c:v>
                  </c:pt>
                  <c:pt idx="57">
                    <c:v>27.135055279103401</c:v>
                  </c:pt>
                  <c:pt idx="58">
                    <c:v>23.664147729212601</c:v>
                  </c:pt>
                  <c:pt idx="59">
                    <c:v>20.354740704932102</c:v>
                  </c:pt>
                </c:numCache>
              </c:numRef>
            </c:plus>
            <c:minus>
              <c:numRef>
                <c:f>Sample2!$C$2:$C$61</c:f>
                <c:numCache>
                  <c:formatCode>General</c:formatCode>
                  <c:ptCount val="60"/>
                  <c:pt idx="0">
                    <c:v>27.468133554115798</c:v>
                  </c:pt>
                  <c:pt idx="1">
                    <c:v>28.998344592168099</c:v>
                  </c:pt>
                  <c:pt idx="2">
                    <c:v>32.1841536619552</c:v>
                  </c:pt>
                  <c:pt idx="3">
                    <c:v>26.760133843342501</c:v>
                  </c:pt>
                  <c:pt idx="4">
                    <c:v>34.446531584057702</c:v>
                  </c:pt>
                  <c:pt idx="5">
                    <c:v>16.036371450457601</c:v>
                  </c:pt>
                  <c:pt idx="6">
                    <c:v>20.0931830321897</c:v>
                  </c:pt>
                  <c:pt idx="7">
                    <c:v>25.8712663731406</c:v>
                  </c:pt>
                  <c:pt idx="8">
                    <c:v>42.873470267171001</c:v>
                  </c:pt>
                  <c:pt idx="9">
                    <c:v>25.1814735232925</c:v>
                  </c:pt>
                  <c:pt idx="10">
                    <c:v>19.264324100726999</c:v>
                  </c:pt>
                  <c:pt idx="11">
                    <c:v>32.308555357209499</c:v>
                  </c:pt>
                  <c:pt idx="12">
                    <c:v>24.9415203977223</c:v>
                  </c:pt>
                  <c:pt idx="13">
                    <c:v>26.170867292492801</c:v>
                  </c:pt>
                  <c:pt idx="14">
                    <c:v>17.563250964371498</c:v>
                  </c:pt>
                  <c:pt idx="15">
                    <c:v>20.4634038663886</c:v>
                  </c:pt>
                  <c:pt idx="16">
                    <c:v>14.6188894697162</c:v>
                  </c:pt>
                  <c:pt idx="17">
                    <c:v>16.477657067602099</c:v>
                  </c:pt>
                  <c:pt idx="18">
                    <c:v>42.625091660350101</c:v>
                  </c:pt>
                  <c:pt idx="19">
                    <c:v>28.012745629190501</c:v>
                  </c:pt>
                  <c:pt idx="20">
                    <c:v>26.955831862325098</c:v>
                  </c:pt>
                  <c:pt idx="21">
                    <c:v>38.380635707780201</c:v>
                  </c:pt>
                  <c:pt idx="22">
                    <c:v>27.5859238564043</c:v>
                  </c:pt>
                  <c:pt idx="23">
                    <c:v>34.263012838673802</c:v>
                  </c:pt>
                  <c:pt idx="24">
                    <c:v>30.253685238686899</c:v>
                  </c:pt>
                  <c:pt idx="25">
                    <c:v>36.273052059698799</c:v>
                  </c:pt>
                  <c:pt idx="26">
                    <c:v>23.6887420921128</c:v>
                  </c:pt>
                  <c:pt idx="27">
                    <c:v>36.857973411461401</c:v>
                  </c:pt>
                  <c:pt idx="28">
                    <c:v>22.195479218750801</c:v>
                  </c:pt>
                  <c:pt idx="29">
                    <c:v>23.1753699054794</c:v>
                  </c:pt>
                  <c:pt idx="30">
                    <c:v>16.906048278993499</c:v>
                  </c:pt>
                  <c:pt idx="31">
                    <c:v>26.333347983118301</c:v>
                  </c:pt>
                  <c:pt idx="32">
                    <c:v>32.562981197020299</c:v>
                  </c:pt>
                  <c:pt idx="33">
                    <c:v>31.830772930066299</c:v>
                  </c:pt>
                  <c:pt idx="34">
                    <c:v>18.919511838446699</c:v>
                  </c:pt>
                  <c:pt idx="35">
                    <c:v>22.539032761159401</c:v>
                  </c:pt>
                  <c:pt idx="36">
                    <c:v>17.923672096790501</c:v>
                  </c:pt>
                  <c:pt idx="37">
                    <c:v>38.931543557386497</c:v>
                  </c:pt>
                  <c:pt idx="38">
                    <c:v>21.952935622314801</c:v>
                  </c:pt>
                  <c:pt idx="39">
                    <c:v>26.825580218997501</c:v>
                  </c:pt>
                  <c:pt idx="40">
                    <c:v>34.498969915881403</c:v>
                  </c:pt>
                  <c:pt idx="41">
                    <c:v>35.6401470579587</c:v>
                  </c:pt>
                  <c:pt idx="42">
                    <c:v>27.531437838006301</c:v>
                  </c:pt>
                  <c:pt idx="43">
                    <c:v>27.862227181479799</c:v>
                  </c:pt>
                  <c:pt idx="44">
                    <c:v>21.093700395423301</c:v>
                  </c:pt>
                  <c:pt idx="45">
                    <c:v>20.875663221500201</c:v>
                  </c:pt>
                  <c:pt idx="46">
                    <c:v>33.580197400049599</c:v>
                  </c:pt>
                  <c:pt idx="47">
                    <c:v>16.287462654969701</c:v>
                  </c:pt>
                  <c:pt idx="48">
                    <c:v>38.1141590135624</c:v>
                  </c:pt>
                  <c:pt idx="49">
                    <c:v>19.0080171494706</c:v>
                  </c:pt>
                  <c:pt idx="50">
                    <c:v>28.069158546489</c:v>
                  </c:pt>
                  <c:pt idx="51">
                    <c:v>44.358486244535399</c:v>
                  </c:pt>
                  <c:pt idx="52">
                    <c:v>33.003816652568503</c:v>
                  </c:pt>
                  <c:pt idx="53">
                    <c:v>28.420281609557001</c:v>
                  </c:pt>
                  <c:pt idx="54">
                    <c:v>33.227962441937798</c:v>
                  </c:pt>
                  <c:pt idx="55">
                    <c:v>17.342462496490398</c:v>
                  </c:pt>
                  <c:pt idx="56">
                    <c:v>26.482749261311501</c:v>
                  </c:pt>
                  <c:pt idx="57">
                    <c:v>27.135055279103401</c:v>
                  </c:pt>
                  <c:pt idx="58">
                    <c:v>23.664147729212601</c:v>
                  </c:pt>
                  <c:pt idx="59">
                    <c:v>20.354740704932102</c:v>
                  </c:pt>
                </c:numCache>
              </c:numRef>
            </c:minus>
            <c:spPr>
              <a:noFill/>
              <a:ln w="12700" cap="flat" cmpd="sng" algn="ctr">
                <a:solidFill>
                  <a:schemeClr val="tx1">
                    <a:lumMod val="65000"/>
                    <a:lumOff val="35000"/>
                  </a:schemeClr>
                </a:solidFill>
                <a:round/>
              </a:ln>
              <a:effectLst/>
            </c:spPr>
          </c:errBars>
          <c:errBars>
            <c:errDir val="x"/>
            <c:errBarType val="both"/>
            <c:errValType val="fixedVal"/>
            <c:noEndCap val="0"/>
            <c:val val="0"/>
            <c:spPr>
              <a:noFill/>
              <a:ln w="9525" cap="flat" cmpd="sng" algn="ctr">
                <a:solidFill>
                  <a:schemeClr val="tx1">
                    <a:lumMod val="65000"/>
                    <a:lumOff val="35000"/>
                  </a:schemeClr>
                </a:solidFill>
                <a:round/>
              </a:ln>
              <a:effectLst/>
            </c:spPr>
          </c:errBars>
          <c:xVal>
            <c:numRef>
              <c:f>Sample2!$A$2:$A$61</c:f>
              <c:numCache>
                <c:formatCode>General</c:formatCode>
                <c:ptCount val="60"/>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numCache>
            </c:numRef>
          </c:xVal>
          <c:yVal>
            <c:numRef>
              <c:f>Sample2!$B$2:$B$61</c:f>
              <c:numCache>
                <c:formatCode>General</c:formatCode>
                <c:ptCount val="60"/>
                <c:pt idx="0">
                  <c:v>661.03076923076901</c:v>
                </c:pt>
                <c:pt idx="1">
                  <c:v>662.47820512820499</c:v>
                </c:pt>
                <c:pt idx="2">
                  <c:v>669.05512195121901</c:v>
                </c:pt>
                <c:pt idx="3">
                  <c:v>665.37538461538395</c:v>
                </c:pt>
                <c:pt idx="4">
                  <c:v>653.98068181818098</c:v>
                </c:pt>
                <c:pt idx="5">
                  <c:v>682.02619047618998</c:v>
                </c:pt>
                <c:pt idx="6">
                  <c:v>683.89833333333297</c:v>
                </c:pt>
                <c:pt idx="7">
                  <c:v>665.15750000000003</c:v>
                </c:pt>
                <c:pt idx="8">
                  <c:v>647.75350000000003</c:v>
                </c:pt>
                <c:pt idx="9">
                  <c:v>666.17902439024294</c:v>
                </c:pt>
                <c:pt idx="10">
                  <c:v>663.83818181818106</c:v>
                </c:pt>
                <c:pt idx="11">
                  <c:v>670.392558139534</c:v>
                </c:pt>
                <c:pt idx="12">
                  <c:v>659.16949999999997</c:v>
                </c:pt>
                <c:pt idx="13">
                  <c:v>670.17833333333294</c:v>
                </c:pt>
                <c:pt idx="14">
                  <c:v>672.70425</c:v>
                </c:pt>
                <c:pt idx="15">
                  <c:v>673.42439024390205</c:v>
                </c:pt>
                <c:pt idx="16">
                  <c:v>682.28780487804795</c:v>
                </c:pt>
                <c:pt idx="17">
                  <c:v>685.65224999999896</c:v>
                </c:pt>
                <c:pt idx="18">
                  <c:v>646.29615384615295</c:v>
                </c:pt>
                <c:pt idx="19">
                  <c:v>658.87282051282</c:v>
                </c:pt>
                <c:pt idx="20">
                  <c:v>665.29465116279005</c:v>
                </c:pt>
                <c:pt idx="21">
                  <c:v>659.35400000000004</c:v>
                </c:pt>
                <c:pt idx="22">
                  <c:v>664.43047619047604</c:v>
                </c:pt>
                <c:pt idx="23">
                  <c:v>661.15976744186003</c:v>
                </c:pt>
                <c:pt idx="24">
                  <c:v>658.34238095238004</c:v>
                </c:pt>
                <c:pt idx="25">
                  <c:v>666.72880952380899</c:v>
                </c:pt>
                <c:pt idx="26">
                  <c:v>673.65512820512799</c:v>
                </c:pt>
                <c:pt idx="27">
                  <c:v>657.88900000000001</c:v>
                </c:pt>
                <c:pt idx="28">
                  <c:v>676.32649999999899</c:v>
                </c:pt>
                <c:pt idx="29">
                  <c:v>665.19829268292597</c:v>
                </c:pt>
                <c:pt idx="30">
                  <c:v>660.24731707317005</c:v>
                </c:pt>
                <c:pt idx="31">
                  <c:v>680.23699999999997</c:v>
                </c:pt>
                <c:pt idx="32">
                  <c:v>656.02425000000005</c:v>
                </c:pt>
                <c:pt idx="33">
                  <c:v>656.37846153846101</c:v>
                </c:pt>
                <c:pt idx="34">
                  <c:v>681.63</c:v>
                </c:pt>
                <c:pt idx="35">
                  <c:v>664.33459459459402</c:v>
                </c:pt>
                <c:pt idx="36">
                  <c:v>678.93205128205102</c:v>
                </c:pt>
                <c:pt idx="37">
                  <c:v>661.37333333333299</c:v>
                </c:pt>
                <c:pt idx="38">
                  <c:v>672.34225000000004</c:v>
                </c:pt>
                <c:pt idx="39">
                  <c:v>665.42342105263106</c:v>
                </c:pt>
                <c:pt idx="40">
                  <c:v>656.831627906976</c:v>
                </c:pt>
                <c:pt idx="41">
                  <c:v>647.90714285714205</c:v>
                </c:pt>
                <c:pt idx="42">
                  <c:v>659.74846153846102</c:v>
                </c:pt>
                <c:pt idx="43">
                  <c:v>655.01318181818101</c:v>
                </c:pt>
                <c:pt idx="44">
                  <c:v>669.64809523809504</c:v>
                </c:pt>
                <c:pt idx="45">
                  <c:v>673.77475000000004</c:v>
                </c:pt>
                <c:pt idx="46">
                  <c:v>652.90261904761905</c:v>
                </c:pt>
                <c:pt idx="47">
                  <c:v>669.503783783784</c:v>
                </c:pt>
                <c:pt idx="48">
                  <c:v>671.34439024390201</c:v>
                </c:pt>
                <c:pt idx="49">
                  <c:v>674.31162790697601</c:v>
                </c:pt>
                <c:pt idx="50">
                  <c:v>662.30833333333305</c:v>
                </c:pt>
                <c:pt idx="51">
                  <c:v>649.94487179487101</c:v>
                </c:pt>
                <c:pt idx="52">
                  <c:v>654.25</c:v>
                </c:pt>
                <c:pt idx="53">
                  <c:v>665.01522727272697</c:v>
                </c:pt>
                <c:pt idx="54">
                  <c:v>657.25560975609699</c:v>
                </c:pt>
                <c:pt idx="55">
                  <c:v>674.85428571428497</c:v>
                </c:pt>
                <c:pt idx="56">
                  <c:v>669.89625000000001</c:v>
                </c:pt>
                <c:pt idx="57">
                  <c:v>662.09500000000003</c:v>
                </c:pt>
                <c:pt idx="58">
                  <c:v>669.29650000000004</c:v>
                </c:pt>
                <c:pt idx="59">
                  <c:v>671.09641025640997</c:v>
                </c:pt>
              </c:numCache>
            </c:numRef>
          </c:yVal>
          <c:smooth val="0"/>
          <c:extLst>
            <c:ext xmlns:c16="http://schemas.microsoft.com/office/drawing/2014/chart" uri="{C3380CC4-5D6E-409C-BE32-E72D297353CC}">
              <c16:uniqueId val="{00000000-ADF5-4672-A234-0C99DF493F20}"/>
            </c:ext>
          </c:extLst>
        </c:ser>
        <c:dLbls>
          <c:showLegendKey val="0"/>
          <c:showVal val="0"/>
          <c:showCatName val="0"/>
          <c:showSerName val="0"/>
          <c:showPercent val="0"/>
          <c:showBubbleSize val="0"/>
        </c:dLbls>
        <c:axId val="721631872"/>
        <c:axId val="721632232"/>
      </c:scatterChart>
      <c:valAx>
        <c:axId val="721631872"/>
        <c:scaling>
          <c:orientation val="minMax"/>
          <c:max val="3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r>
                  <a:rPr lang="en-US" altLang="ja-JP" sz="1400" b="1" dirty="0">
                    <a:latin typeface="Times New Roman" panose="02020603050405020304" pitchFamily="18" charset="0"/>
                    <a:cs typeface="Times New Roman" panose="02020603050405020304" pitchFamily="18" charset="0"/>
                  </a:rPr>
                  <a:t>Time (s)</a:t>
                </a:r>
                <a:endParaRPr lang="ja-JP" altLang="en-US" sz="1400" b="1" dirty="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721632232"/>
        <c:crosses val="autoZero"/>
        <c:crossBetween val="midCat"/>
      </c:valAx>
      <c:valAx>
        <c:axId val="721632232"/>
        <c:scaling>
          <c:orientation val="minMax"/>
          <c:max val="9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2.5719477056201311E-3"/>
              <c:y val="8.8646941199212057E-2"/>
            </c:manualLayout>
          </c:layout>
          <c:overlay val="0"/>
          <c:spPr>
            <a:noFill/>
            <a:ln>
              <a:noFill/>
            </a:ln>
            <a:effectLst/>
          </c:spPr>
          <c:txPr>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72163187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Sample3!$B$1</c:f>
              <c:strCache>
                <c:ptCount val="1"/>
                <c:pt idx="0">
                  <c:v>ファイバー光量 [µW]</c:v>
                </c:pt>
              </c:strCache>
            </c:strRef>
          </c:tx>
          <c:spPr>
            <a:ln w="19050" cap="rnd">
              <a:noFill/>
              <a:round/>
            </a:ln>
            <a:effectLst/>
          </c:spPr>
          <c:marker>
            <c:symbol val="circle"/>
            <c:size val="3"/>
            <c:spPr>
              <a:solidFill>
                <a:schemeClr val="accent1"/>
              </a:solidFill>
              <a:ln w="9525">
                <a:solidFill>
                  <a:schemeClr val="accent1"/>
                </a:solidFill>
              </a:ln>
              <a:effectLst/>
            </c:spPr>
          </c:marker>
          <c:errBars>
            <c:errDir val="y"/>
            <c:errBarType val="both"/>
            <c:errValType val="cust"/>
            <c:noEndCap val="0"/>
            <c:plus>
              <c:numRef>
                <c:f>Sample3!$C$2:$C$721</c:f>
                <c:numCache>
                  <c:formatCode>General</c:formatCode>
                  <c:ptCount val="720"/>
                  <c:pt idx="0">
                    <c:v>26.0992957645303</c:v>
                  </c:pt>
                  <c:pt idx="1">
                    <c:v>23.429293921975699</c:v>
                  </c:pt>
                  <c:pt idx="2">
                    <c:v>27.775576563243099</c:v>
                  </c:pt>
                  <c:pt idx="3">
                    <c:v>60.416751933912899</c:v>
                  </c:pt>
                  <c:pt idx="4">
                    <c:v>17.7352119283454</c:v>
                  </c:pt>
                  <c:pt idx="5">
                    <c:v>30.251569109736501</c:v>
                  </c:pt>
                  <c:pt idx="6">
                    <c:v>21.0816790005114</c:v>
                  </c:pt>
                  <c:pt idx="7">
                    <c:v>19.600178895672901</c:v>
                  </c:pt>
                  <c:pt idx="8">
                    <c:v>18.628771526891001</c:v>
                  </c:pt>
                  <c:pt idx="9">
                    <c:v>20.772504233552599</c:v>
                  </c:pt>
                  <c:pt idx="10">
                    <c:v>23.539763108880699</c:v>
                  </c:pt>
                  <c:pt idx="11">
                    <c:v>23.534851283645501</c:v>
                  </c:pt>
                  <c:pt idx="12">
                    <c:v>26.520041844565402</c:v>
                  </c:pt>
                  <c:pt idx="13">
                    <c:v>26.567427891501701</c:v>
                  </c:pt>
                  <c:pt idx="14">
                    <c:v>21.881289454634501</c:v>
                  </c:pt>
                  <c:pt idx="15">
                    <c:v>21.7551802471759</c:v>
                  </c:pt>
                  <c:pt idx="16">
                    <c:v>14.8348729737491</c:v>
                  </c:pt>
                  <c:pt idx="17">
                    <c:v>26.490417075693198</c:v>
                  </c:pt>
                  <c:pt idx="18">
                    <c:v>28.593103782791999</c:v>
                  </c:pt>
                  <c:pt idx="19">
                    <c:v>20.071514502834599</c:v>
                  </c:pt>
                  <c:pt idx="20">
                    <c:v>41.779599108331396</c:v>
                  </c:pt>
                  <c:pt idx="21">
                    <c:v>34.029629951015103</c:v>
                  </c:pt>
                  <c:pt idx="22">
                    <c:v>25.4287496107561</c:v>
                  </c:pt>
                  <c:pt idx="23">
                    <c:v>18.390771040582202</c:v>
                  </c:pt>
                  <c:pt idx="24">
                    <c:v>20.826609063933201</c:v>
                  </c:pt>
                  <c:pt idx="25">
                    <c:v>22.891294169399799</c:v>
                  </c:pt>
                  <c:pt idx="26">
                    <c:v>56.553468367133704</c:v>
                  </c:pt>
                  <c:pt idx="27">
                    <c:v>30.055454920758599</c:v>
                  </c:pt>
                  <c:pt idx="28">
                    <c:v>20.8099221220494</c:v>
                  </c:pt>
                  <c:pt idx="29">
                    <c:v>12.5413066534622</c:v>
                  </c:pt>
                  <c:pt idx="30">
                    <c:v>17.072041841070799</c:v>
                  </c:pt>
                  <c:pt idx="31">
                    <c:v>40.173668625029102</c:v>
                  </c:pt>
                  <c:pt idx="32">
                    <c:v>18.815697673681001</c:v>
                  </c:pt>
                  <c:pt idx="33">
                    <c:v>33.355152915254301</c:v>
                  </c:pt>
                  <c:pt idx="34">
                    <c:v>29.2908680313462</c:v>
                  </c:pt>
                  <c:pt idx="35">
                    <c:v>24.090245938485701</c:v>
                  </c:pt>
                  <c:pt idx="36">
                    <c:v>27.7155914051549</c:v>
                  </c:pt>
                  <c:pt idx="37">
                    <c:v>26.714025032508601</c:v>
                  </c:pt>
                  <c:pt idx="38">
                    <c:v>24.953313158914099</c:v>
                  </c:pt>
                  <c:pt idx="39">
                    <c:v>25.764742789323499</c:v>
                  </c:pt>
                  <c:pt idx="40">
                    <c:v>30.259013256622602</c:v>
                  </c:pt>
                  <c:pt idx="41">
                    <c:v>44.852770665188203</c:v>
                  </c:pt>
                  <c:pt idx="42">
                    <c:v>40.761941563709399</c:v>
                  </c:pt>
                  <c:pt idx="43">
                    <c:v>27.048914496633401</c:v>
                  </c:pt>
                  <c:pt idx="44">
                    <c:v>26.8998683581395</c:v>
                  </c:pt>
                  <c:pt idx="45">
                    <c:v>19.003120663130499</c:v>
                  </c:pt>
                  <c:pt idx="46">
                    <c:v>19.273106781212</c:v>
                  </c:pt>
                  <c:pt idx="47">
                    <c:v>11.8282267901828</c:v>
                  </c:pt>
                  <c:pt idx="48">
                    <c:v>35.790409745430502</c:v>
                  </c:pt>
                  <c:pt idx="49">
                    <c:v>32.284662400184203</c:v>
                  </c:pt>
                  <c:pt idx="50">
                    <c:v>28.6151763604663</c:v>
                  </c:pt>
                  <c:pt idx="51">
                    <c:v>31.737707697249199</c:v>
                  </c:pt>
                  <c:pt idx="52">
                    <c:v>24.464913776014299</c:v>
                  </c:pt>
                  <c:pt idx="53">
                    <c:v>27.857592056817801</c:v>
                  </c:pt>
                  <c:pt idx="54">
                    <c:v>19.180382520863301</c:v>
                  </c:pt>
                  <c:pt idx="55">
                    <c:v>13.7487679946925</c:v>
                  </c:pt>
                  <c:pt idx="56">
                    <c:v>30.507130536373801</c:v>
                  </c:pt>
                  <c:pt idx="57">
                    <c:v>32.348541466347399</c:v>
                  </c:pt>
                  <c:pt idx="58">
                    <c:v>31.084641317510201</c:v>
                  </c:pt>
                  <c:pt idx="59">
                    <c:v>21.748253001396499</c:v>
                  </c:pt>
                  <c:pt idx="60">
                    <c:v>37.499061894906397</c:v>
                  </c:pt>
                  <c:pt idx="61">
                    <c:v>17.775036315012098</c:v>
                  </c:pt>
                  <c:pt idx="62">
                    <c:v>21.596795213043102</c:v>
                  </c:pt>
                  <c:pt idx="63">
                    <c:v>31.383604812066999</c:v>
                  </c:pt>
                  <c:pt idx="64">
                    <c:v>19.993512536809401</c:v>
                  </c:pt>
                  <c:pt idx="65">
                    <c:v>28.005649988920698</c:v>
                  </c:pt>
                  <c:pt idx="66">
                    <c:v>34.524560957339503</c:v>
                  </c:pt>
                  <c:pt idx="67">
                    <c:v>30.6876791960144</c:v>
                  </c:pt>
                  <c:pt idx="68">
                    <c:v>29.97993115685</c:v>
                  </c:pt>
                  <c:pt idx="69">
                    <c:v>30.067506425594701</c:v>
                  </c:pt>
                  <c:pt idx="70">
                    <c:v>29.337558799292299</c:v>
                  </c:pt>
                  <c:pt idx="71">
                    <c:v>35.608453524935598</c:v>
                  </c:pt>
                  <c:pt idx="72">
                    <c:v>38.898060848098602</c:v>
                  </c:pt>
                  <c:pt idx="73">
                    <c:v>23.377487562824101</c:v>
                  </c:pt>
                  <c:pt idx="74">
                    <c:v>31.230061690439999</c:v>
                  </c:pt>
                  <c:pt idx="75">
                    <c:v>23.5218956453343</c:v>
                  </c:pt>
                  <c:pt idx="76">
                    <c:v>33.373148209799801</c:v>
                  </c:pt>
                  <c:pt idx="77">
                    <c:v>31.589042496048702</c:v>
                  </c:pt>
                  <c:pt idx="78">
                    <c:v>23.0256465136193</c:v>
                  </c:pt>
                  <c:pt idx="79">
                    <c:v>20.7124955861721</c:v>
                  </c:pt>
                  <c:pt idx="80">
                    <c:v>22.478078765400799</c:v>
                  </c:pt>
                  <c:pt idx="81">
                    <c:v>28.167878849710402</c:v>
                  </c:pt>
                  <c:pt idx="82">
                    <c:v>27.3517073461603</c:v>
                  </c:pt>
                  <c:pt idx="83">
                    <c:v>27.337614947174799</c:v>
                  </c:pt>
                  <c:pt idx="84">
                    <c:v>22.481730995006899</c:v>
                  </c:pt>
                  <c:pt idx="85">
                    <c:v>36.733253271899201</c:v>
                  </c:pt>
                  <c:pt idx="86">
                    <c:v>42.690631874401099</c:v>
                  </c:pt>
                  <c:pt idx="87">
                    <c:v>25.569751369749401</c:v>
                  </c:pt>
                  <c:pt idx="88">
                    <c:v>24.277474810386799</c:v>
                  </c:pt>
                  <c:pt idx="89">
                    <c:v>27.615626799404598</c:v>
                  </c:pt>
                  <c:pt idx="90">
                    <c:v>26.212061964627999</c:v>
                  </c:pt>
                  <c:pt idx="91">
                    <c:v>23.800070859401998</c:v>
                  </c:pt>
                  <c:pt idx="92">
                    <c:v>19.311001875236201</c:v>
                  </c:pt>
                  <c:pt idx="93">
                    <c:v>19.6379233102051</c:v>
                  </c:pt>
                  <c:pt idx="94">
                    <c:v>27.154256038418701</c:v>
                  </c:pt>
                  <c:pt idx="95">
                    <c:v>31.687410641200099</c:v>
                  </c:pt>
                  <c:pt idx="96">
                    <c:v>24.700618581665001</c:v>
                  </c:pt>
                  <c:pt idx="97">
                    <c:v>28.677085482433601</c:v>
                  </c:pt>
                  <c:pt idx="98">
                    <c:v>23.6628004259851</c:v>
                  </c:pt>
                  <c:pt idx="99">
                    <c:v>33.426996775622797</c:v>
                  </c:pt>
                  <c:pt idx="100">
                    <c:v>24.1105960868761</c:v>
                  </c:pt>
                  <c:pt idx="101">
                    <c:v>21.5619248978416</c:v>
                  </c:pt>
                  <c:pt idx="102">
                    <c:v>19.202353460904199</c:v>
                  </c:pt>
                  <c:pt idx="103">
                    <c:v>21.830345096755199</c:v>
                  </c:pt>
                  <c:pt idx="104">
                    <c:v>35.190158927141198</c:v>
                  </c:pt>
                  <c:pt idx="105">
                    <c:v>28.1065969836264</c:v>
                  </c:pt>
                  <c:pt idx="106">
                    <c:v>21.234923386433199</c:v>
                  </c:pt>
                  <c:pt idx="107">
                    <c:v>36.922731016546102</c:v>
                  </c:pt>
                  <c:pt idx="108">
                    <c:v>23.4590660072821</c:v>
                  </c:pt>
                  <c:pt idx="109">
                    <c:v>21.8603434957001</c:v>
                  </c:pt>
                  <c:pt idx="110">
                    <c:v>17.467934177729699</c:v>
                  </c:pt>
                  <c:pt idx="111">
                    <c:v>18.854187862050601</c:v>
                  </c:pt>
                  <c:pt idx="112">
                    <c:v>26.0956404584654</c:v>
                  </c:pt>
                  <c:pt idx="113">
                    <c:v>27.395007324216401</c:v>
                  </c:pt>
                  <c:pt idx="114">
                    <c:v>26.221594445216901</c:v>
                  </c:pt>
                  <c:pt idx="115">
                    <c:v>23.433867465245601</c:v>
                  </c:pt>
                  <c:pt idx="116">
                    <c:v>18.241171710985199</c:v>
                  </c:pt>
                  <c:pt idx="117">
                    <c:v>19.198123898276101</c:v>
                  </c:pt>
                  <c:pt idx="118">
                    <c:v>24.167368585401501</c:v>
                  </c:pt>
                  <c:pt idx="119">
                    <c:v>51.828254603829897</c:v>
                  </c:pt>
                  <c:pt idx="120">
                    <c:v>20.937028012752901</c:v>
                  </c:pt>
                  <c:pt idx="121">
                    <c:v>22.1760117775118</c:v>
                  </c:pt>
                  <c:pt idx="122">
                    <c:v>31.533585609186201</c:v>
                  </c:pt>
                  <c:pt idx="123">
                    <c:v>38.395512273571697</c:v>
                  </c:pt>
                  <c:pt idx="124">
                    <c:v>51.702826497366402</c:v>
                  </c:pt>
                  <c:pt idx="125">
                    <c:v>26.693007500795002</c:v>
                  </c:pt>
                  <c:pt idx="126">
                    <c:v>23.520582589594898</c:v>
                  </c:pt>
                  <c:pt idx="127">
                    <c:v>20.100873712353799</c:v>
                  </c:pt>
                  <c:pt idx="128">
                    <c:v>23.190880217380599</c:v>
                  </c:pt>
                  <c:pt idx="129">
                    <c:v>31.591531570186799</c:v>
                  </c:pt>
                  <c:pt idx="130">
                    <c:v>25.349586425373801</c:v>
                  </c:pt>
                  <c:pt idx="131">
                    <c:v>17.797768250688399</c:v>
                  </c:pt>
                  <c:pt idx="132">
                    <c:v>28.4315493943562</c:v>
                  </c:pt>
                  <c:pt idx="133">
                    <c:v>15.567736647871399</c:v>
                  </c:pt>
                  <c:pt idx="134">
                    <c:v>40.863548789002301</c:v>
                  </c:pt>
                  <c:pt idx="135">
                    <c:v>32.725702242571998</c:v>
                  </c:pt>
                  <c:pt idx="136">
                    <c:v>31.930790406185</c:v>
                  </c:pt>
                  <c:pt idx="137">
                    <c:v>21.3442963276377</c:v>
                  </c:pt>
                  <c:pt idx="138">
                    <c:v>24.5658913184655</c:v>
                  </c:pt>
                  <c:pt idx="139">
                    <c:v>37.570038722858897</c:v>
                  </c:pt>
                  <c:pt idx="140">
                    <c:v>31.665418639318599</c:v>
                  </c:pt>
                  <c:pt idx="141">
                    <c:v>26.698271786526401</c:v>
                  </c:pt>
                  <c:pt idx="142">
                    <c:v>50.180704185596603</c:v>
                  </c:pt>
                  <c:pt idx="143">
                    <c:v>24.811756019614101</c:v>
                  </c:pt>
                  <c:pt idx="144">
                    <c:v>24.3755029857548</c:v>
                  </c:pt>
                  <c:pt idx="145">
                    <c:v>26.631214199006301</c:v>
                  </c:pt>
                  <c:pt idx="146">
                    <c:v>23.208388813357601</c:v>
                  </c:pt>
                  <c:pt idx="147">
                    <c:v>16.734623146281798</c:v>
                  </c:pt>
                  <c:pt idx="148">
                    <c:v>25.323651020885201</c:v>
                  </c:pt>
                  <c:pt idx="149">
                    <c:v>24.192569043010401</c:v>
                  </c:pt>
                  <c:pt idx="150">
                    <c:v>28.818497518830299</c:v>
                  </c:pt>
                  <c:pt idx="151">
                    <c:v>18.848176936342899</c:v>
                  </c:pt>
                  <c:pt idx="152">
                    <c:v>35.915633079666698</c:v>
                  </c:pt>
                  <c:pt idx="153">
                    <c:v>53.7657782294349</c:v>
                  </c:pt>
                  <c:pt idx="154">
                    <c:v>15.229320088998501</c:v>
                  </c:pt>
                  <c:pt idx="155">
                    <c:v>31.1195625740013</c:v>
                  </c:pt>
                  <c:pt idx="156">
                    <c:v>29.492871873692099</c:v>
                  </c:pt>
                  <c:pt idx="157">
                    <c:v>19.257391523401001</c:v>
                  </c:pt>
                  <c:pt idx="158">
                    <c:v>18.467898207553102</c:v>
                  </c:pt>
                  <c:pt idx="159">
                    <c:v>23.802313905635199</c:v>
                  </c:pt>
                  <c:pt idx="160">
                    <c:v>32.970981929196</c:v>
                  </c:pt>
                  <c:pt idx="161">
                    <c:v>26.184863590676301</c:v>
                  </c:pt>
                  <c:pt idx="162">
                    <c:v>31.446674576773599</c:v>
                  </c:pt>
                  <c:pt idx="163">
                    <c:v>20.083143647709601</c:v>
                  </c:pt>
                  <c:pt idx="164">
                    <c:v>22.1457017818223</c:v>
                  </c:pt>
                  <c:pt idx="165">
                    <c:v>20.4739202063693</c:v>
                  </c:pt>
                  <c:pt idx="166">
                    <c:v>18.593731453782201</c:v>
                  </c:pt>
                  <c:pt idx="167">
                    <c:v>32.1517025638042</c:v>
                  </c:pt>
                  <c:pt idx="168">
                    <c:v>19.421490789879702</c:v>
                  </c:pt>
                  <c:pt idx="169">
                    <c:v>27.1877957811496</c:v>
                  </c:pt>
                  <c:pt idx="170">
                    <c:v>18.7492780015661</c:v>
                  </c:pt>
                  <c:pt idx="171">
                    <c:v>23.3852647879914</c:v>
                  </c:pt>
                  <c:pt idx="172">
                    <c:v>21.645402417281701</c:v>
                  </c:pt>
                  <c:pt idx="173">
                    <c:v>30.7174971017741</c:v>
                  </c:pt>
                  <c:pt idx="174">
                    <c:v>28.801938196976199</c:v>
                  </c:pt>
                  <c:pt idx="175">
                    <c:v>28.196465709813399</c:v>
                  </c:pt>
                  <c:pt idx="176">
                    <c:v>29.088104113545199</c:v>
                  </c:pt>
                  <c:pt idx="177">
                    <c:v>28.0658642482286</c:v>
                  </c:pt>
                  <c:pt idx="178">
                    <c:v>21.0427576317839</c:v>
                  </c:pt>
                  <c:pt idx="179">
                    <c:v>15.8293523655176</c:v>
                  </c:pt>
                  <c:pt idx="180">
                    <c:v>17.333255520458302</c:v>
                  </c:pt>
                  <c:pt idx="181">
                    <c:v>36.391479098822003</c:v>
                  </c:pt>
                  <c:pt idx="182">
                    <c:v>31.766496623801601</c:v>
                  </c:pt>
                  <c:pt idx="183">
                    <c:v>35.422092202465898</c:v>
                  </c:pt>
                  <c:pt idx="184">
                    <c:v>19.241755871021699</c:v>
                  </c:pt>
                  <c:pt idx="185">
                    <c:v>20.570569650208299</c:v>
                  </c:pt>
                  <c:pt idx="186">
                    <c:v>17.373130121832101</c:v>
                  </c:pt>
                  <c:pt idx="187">
                    <c:v>39.961474286452599</c:v>
                  </c:pt>
                  <c:pt idx="188">
                    <c:v>36.2487335379112</c:v>
                  </c:pt>
                  <c:pt idx="189">
                    <c:v>20.737844861946002</c:v>
                  </c:pt>
                  <c:pt idx="190">
                    <c:v>23.895321946722099</c:v>
                  </c:pt>
                  <c:pt idx="191">
                    <c:v>32.127072764842701</c:v>
                  </c:pt>
                  <c:pt idx="192">
                    <c:v>24.857541903426501</c:v>
                  </c:pt>
                  <c:pt idx="193">
                    <c:v>16.962386725856099</c:v>
                  </c:pt>
                  <c:pt idx="194">
                    <c:v>31.431509272510699</c:v>
                  </c:pt>
                  <c:pt idx="195">
                    <c:v>44.059359377071601</c:v>
                  </c:pt>
                  <c:pt idx="196">
                    <c:v>35.062012862307299</c:v>
                  </c:pt>
                  <c:pt idx="197">
                    <c:v>36.646337561667799</c:v>
                  </c:pt>
                  <c:pt idx="198">
                    <c:v>34.929492166522699</c:v>
                  </c:pt>
                  <c:pt idx="199">
                    <c:v>43.4612218509603</c:v>
                  </c:pt>
                  <c:pt idx="200">
                    <c:v>24.9492690152912</c:v>
                  </c:pt>
                  <c:pt idx="201">
                    <c:v>18.294798810340801</c:v>
                  </c:pt>
                  <c:pt idx="202">
                    <c:v>30.683802851626702</c:v>
                  </c:pt>
                  <c:pt idx="203">
                    <c:v>25.952763540625</c:v>
                  </c:pt>
                  <c:pt idx="204">
                    <c:v>29.051324405821799</c:v>
                  </c:pt>
                  <c:pt idx="205">
                    <c:v>60.133493152734701</c:v>
                  </c:pt>
                  <c:pt idx="206">
                    <c:v>15.4912111325125</c:v>
                  </c:pt>
                  <c:pt idx="207">
                    <c:v>27.9361603023303</c:v>
                  </c:pt>
                  <c:pt idx="208">
                    <c:v>28.035796364840898</c:v>
                  </c:pt>
                  <c:pt idx="209">
                    <c:v>26.483036792444999</c:v>
                  </c:pt>
                  <c:pt idx="210">
                    <c:v>19.524530813429202</c:v>
                  </c:pt>
                  <c:pt idx="211">
                    <c:v>23.673645393534901</c:v>
                  </c:pt>
                  <c:pt idx="212">
                    <c:v>14.4391542712298</c:v>
                  </c:pt>
                  <c:pt idx="213">
                    <c:v>33.317444032503602</c:v>
                  </c:pt>
                  <c:pt idx="214">
                    <c:v>35.346869964751598</c:v>
                  </c:pt>
                  <c:pt idx="215">
                    <c:v>26.7264030454904</c:v>
                  </c:pt>
                  <c:pt idx="216">
                    <c:v>37.908396098184298</c:v>
                  </c:pt>
                  <c:pt idx="217">
                    <c:v>26.839689234200499</c:v>
                  </c:pt>
                  <c:pt idx="218">
                    <c:v>47.034279945883</c:v>
                  </c:pt>
                  <c:pt idx="219">
                    <c:v>22.838244272585701</c:v>
                  </c:pt>
                  <c:pt idx="220">
                    <c:v>39.372317237672</c:v>
                  </c:pt>
                  <c:pt idx="221">
                    <c:v>13.772578440393</c:v>
                  </c:pt>
                  <c:pt idx="222">
                    <c:v>23.996022882900299</c:v>
                  </c:pt>
                  <c:pt idx="223">
                    <c:v>33.070184576692398</c:v>
                  </c:pt>
                  <c:pt idx="224">
                    <c:v>15.3001607650867</c:v>
                  </c:pt>
                  <c:pt idx="225">
                    <c:v>34.852608482613803</c:v>
                  </c:pt>
                  <c:pt idx="226">
                    <c:v>27.666666246597998</c:v>
                  </c:pt>
                  <c:pt idx="227">
                    <c:v>21.331390859482099</c:v>
                  </c:pt>
                  <c:pt idx="228">
                    <c:v>21.5591295313864</c:v>
                  </c:pt>
                  <c:pt idx="229">
                    <c:v>26.363997921662801</c:v>
                  </c:pt>
                  <c:pt idx="230">
                    <c:v>15.521755605764</c:v>
                  </c:pt>
                  <c:pt idx="231">
                    <c:v>23.412278848427999</c:v>
                  </c:pt>
                  <c:pt idx="232">
                    <c:v>32.571784910294802</c:v>
                  </c:pt>
                  <c:pt idx="233">
                    <c:v>14.360722103077901</c:v>
                  </c:pt>
                  <c:pt idx="234">
                    <c:v>24.015376719926699</c:v>
                  </c:pt>
                  <c:pt idx="235">
                    <c:v>20.185965686939099</c:v>
                  </c:pt>
                  <c:pt idx="236">
                    <c:v>15.1559471884819</c:v>
                  </c:pt>
                  <c:pt idx="237">
                    <c:v>22.239240972957099</c:v>
                  </c:pt>
                  <c:pt idx="238">
                    <c:v>77.728034242938804</c:v>
                  </c:pt>
                  <c:pt idx="239">
                    <c:v>14.018755348181299</c:v>
                  </c:pt>
                  <c:pt idx="240">
                    <c:v>22.263761752296901</c:v>
                  </c:pt>
                  <c:pt idx="241">
                    <c:v>18.5047346546794</c:v>
                  </c:pt>
                  <c:pt idx="242">
                    <c:v>19.710919785794999</c:v>
                  </c:pt>
                  <c:pt idx="243">
                    <c:v>20.159289448270901</c:v>
                  </c:pt>
                  <c:pt idx="244">
                    <c:v>43.277236092888103</c:v>
                  </c:pt>
                  <c:pt idx="245">
                    <c:v>28.048677179024999</c:v>
                  </c:pt>
                  <c:pt idx="246">
                    <c:v>44.2646530473436</c:v>
                  </c:pt>
                  <c:pt idx="247">
                    <c:v>14.1645452083677</c:v>
                  </c:pt>
                  <c:pt idx="248">
                    <c:v>26.099662610188101</c:v>
                  </c:pt>
                  <c:pt idx="249">
                    <c:v>23.359531304159301</c:v>
                  </c:pt>
                  <c:pt idx="250">
                    <c:v>16.333404652688799</c:v>
                  </c:pt>
                  <c:pt idx="251">
                    <c:v>26.993789622533399</c:v>
                  </c:pt>
                  <c:pt idx="252">
                    <c:v>14.212542589695399</c:v>
                  </c:pt>
                  <c:pt idx="253">
                    <c:v>20.3735510150712</c:v>
                  </c:pt>
                  <c:pt idx="254">
                    <c:v>44.956139407585503</c:v>
                  </c:pt>
                  <c:pt idx="255">
                    <c:v>25.3469394791539</c:v>
                  </c:pt>
                  <c:pt idx="256">
                    <c:v>16.682143880134198</c:v>
                  </c:pt>
                  <c:pt idx="257">
                    <c:v>27.721724129131101</c:v>
                  </c:pt>
                  <c:pt idx="258">
                    <c:v>12.380954536705699</c:v>
                  </c:pt>
                  <c:pt idx="259">
                    <c:v>27.291005240481901</c:v>
                  </c:pt>
                  <c:pt idx="260">
                    <c:v>21.074667020565201</c:v>
                  </c:pt>
                  <c:pt idx="261">
                    <c:v>28.202944293606201</c:v>
                  </c:pt>
                  <c:pt idx="262">
                    <c:v>16.910375490751999</c:v>
                  </c:pt>
                  <c:pt idx="263">
                    <c:v>25.963245555014801</c:v>
                  </c:pt>
                  <c:pt idx="264">
                    <c:v>18.641091810248501</c:v>
                  </c:pt>
                  <c:pt idx="265">
                    <c:v>23.848711170413299</c:v>
                  </c:pt>
                  <c:pt idx="266">
                    <c:v>38.541314078028897</c:v>
                  </c:pt>
                  <c:pt idx="267">
                    <c:v>16.216116756464199</c:v>
                  </c:pt>
                  <c:pt idx="268">
                    <c:v>22.3461564352647</c:v>
                  </c:pt>
                  <c:pt idx="269">
                    <c:v>16.3799149398737</c:v>
                  </c:pt>
                  <c:pt idx="270">
                    <c:v>20.0955286009102</c:v>
                  </c:pt>
                  <c:pt idx="271">
                    <c:v>25.383446347077498</c:v>
                  </c:pt>
                  <c:pt idx="272">
                    <c:v>15.211896568944001</c:v>
                  </c:pt>
                  <c:pt idx="273">
                    <c:v>20.573572437121399</c:v>
                  </c:pt>
                  <c:pt idx="274">
                    <c:v>20.1897862212377</c:v>
                  </c:pt>
                  <c:pt idx="275">
                    <c:v>27.011806581679199</c:v>
                  </c:pt>
                  <c:pt idx="276">
                    <c:v>27.581774543720101</c:v>
                  </c:pt>
                  <c:pt idx="277">
                    <c:v>21.383194031711099</c:v>
                  </c:pt>
                  <c:pt idx="278">
                    <c:v>15.995904036865401</c:v>
                  </c:pt>
                  <c:pt idx="279">
                    <c:v>27.112880446893602</c:v>
                  </c:pt>
                  <c:pt idx="280">
                    <c:v>34.770461865666903</c:v>
                  </c:pt>
                  <c:pt idx="281">
                    <c:v>29.062311377208601</c:v>
                  </c:pt>
                  <c:pt idx="282">
                    <c:v>18.3498040161011</c:v>
                  </c:pt>
                  <c:pt idx="283">
                    <c:v>25.842383325411301</c:v>
                  </c:pt>
                  <c:pt idx="284">
                    <c:v>18.743641861956998</c:v>
                  </c:pt>
                  <c:pt idx="285">
                    <c:v>36.560383525660498</c:v>
                  </c:pt>
                  <c:pt idx="286">
                    <c:v>12.668191139977401</c:v>
                  </c:pt>
                  <c:pt idx="287">
                    <c:v>22.867449486114499</c:v>
                  </c:pt>
                  <c:pt idx="288">
                    <c:v>35.8855736041575</c:v>
                  </c:pt>
                  <c:pt idx="289">
                    <c:v>27.116118482554199</c:v>
                  </c:pt>
                  <c:pt idx="290">
                    <c:v>17.968949675412301</c:v>
                  </c:pt>
                  <c:pt idx="291">
                    <c:v>16.5041694879666</c:v>
                  </c:pt>
                  <c:pt idx="292">
                    <c:v>21.9026084955334</c:v>
                  </c:pt>
                  <c:pt idx="293">
                    <c:v>22.632061732451699</c:v>
                  </c:pt>
                  <c:pt idx="294">
                    <c:v>33.890170994370898</c:v>
                  </c:pt>
                  <c:pt idx="295">
                    <c:v>24.907706324529901</c:v>
                  </c:pt>
                  <c:pt idx="296">
                    <c:v>20.4404902279685</c:v>
                  </c:pt>
                  <c:pt idx="297">
                    <c:v>19.0657534506216</c:v>
                  </c:pt>
                  <c:pt idx="298">
                    <c:v>16.090456790377001</c:v>
                  </c:pt>
                  <c:pt idx="299">
                    <c:v>14.8551353908307</c:v>
                  </c:pt>
                  <c:pt idx="300">
                    <c:v>23.373281659226599</c:v>
                  </c:pt>
                  <c:pt idx="301">
                    <c:v>15.5735159342257</c:v>
                  </c:pt>
                  <c:pt idx="302">
                    <c:v>17.310300425787599</c:v>
                  </c:pt>
                  <c:pt idx="303">
                    <c:v>9.6651244840673005</c:v>
                  </c:pt>
                  <c:pt idx="304">
                    <c:v>17.080264691669701</c:v>
                  </c:pt>
                  <c:pt idx="305">
                    <c:v>23.264306191800099</c:v>
                  </c:pt>
                  <c:pt idx="306">
                    <c:v>21.645971233398502</c:v>
                  </c:pt>
                  <c:pt idx="307">
                    <c:v>26.864061082407702</c:v>
                  </c:pt>
                  <c:pt idx="308">
                    <c:v>17.8122909746203</c:v>
                  </c:pt>
                  <c:pt idx="309">
                    <c:v>26.190104741954698</c:v>
                  </c:pt>
                  <c:pt idx="310">
                    <c:v>27.941618382581801</c:v>
                  </c:pt>
                  <c:pt idx="311">
                    <c:v>13.5586659697657</c:v>
                  </c:pt>
                  <c:pt idx="312">
                    <c:v>25.284583497778701</c:v>
                  </c:pt>
                  <c:pt idx="313">
                    <c:v>31.0875108973847</c:v>
                  </c:pt>
                  <c:pt idx="314">
                    <c:v>16.665661424208999</c:v>
                  </c:pt>
                  <c:pt idx="315">
                    <c:v>16.949652796960098</c:v>
                  </c:pt>
                  <c:pt idx="316">
                    <c:v>24.470146554368799</c:v>
                  </c:pt>
                  <c:pt idx="317">
                    <c:v>27.776780856499499</c:v>
                  </c:pt>
                  <c:pt idx="318">
                    <c:v>12.943845115328401</c:v>
                  </c:pt>
                  <c:pt idx="319">
                    <c:v>28.399197036413099</c:v>
                  </c:pt>
                  <c:pt idx="320">
                    <c:v>13.978985840984199</c:v>
                  </c:pt>
                  <c:pt idx="321">
                    <c:v>19.032071102751502</c:v>
                  </c:pt>
                  <c:pt idx="322">
                    <c:v>26.908802626176701</c:v>
                  </c:pt>
                  <c:pt idx="323">
                    <c:v>13.4849650370804</c:v>
                  </c:pt>
                  <c:pt idx="324">
                    <c:v>31.829345001335199</c:v>
                  </c:pt>
                  <c:pt idx="325">
                    <c:v>19.68973688086</c:v>
                  </c:pt>
                  <c:pt idx="326">
                    <c:v>19.0749588146451</c:v>
                  </c:pt>
                  <c:pt idx="327">
                    <c:v>29.793930838224401</c:v>
                  </c:pt>
                  <c:pt idx="328">
                    <c:v>29.250019722070199</c:v>
                  </c:pt>
                  <c:pt idx="329">
                    <c:v>18.284236449958701</c:v>
                  </c:pt>
                  <c:pt idx="330">
                    <c:v>29.4700064571438</c:v>
                  </c:pt>
                  <c:pt idx="331">
                    <c:v>24.8874165380318</c:v>
                  </c:pt>
                  <c:pt idx="332">
                    <c:v>18.949912666441001</c:v>
                  </c:pt>
                  <c:pt idx="333">
                    <c:v>24.872978179852598</c:v>
                  </c:pt>
                  <c:pt idx="334">
                    <c:v>21.606299374969002</c:v>
                  </c:pt>
                  <c:pt idx="335">
                    <c:v>23.229464664539901</c:v>
                  </c:pt>
                  <c:pt idx="336">
                    <c:v>19.7870472380073</c:v>
                  </c:pt>
                  <c:pt idx="337">
                    <c:v>27.6107100800455</c:v>
                  </c:pt>
                  <c:pt idx="338">
                    <c:v>31.188818237524199</c:v>
                  </c:pt>
                  <c:pt idx="339">
                    <c:v>17.969574005454302</c:v>
                  </c:pt>
                  <c:pt idx="340">
                    <c:v>27.0772812733668</c:v>
                  </c:pt>
                  <c:pt idx="341">
                    <c:v>20.639999295966501</c:v>
                  </c:pt>
                  <c:pt idx="342">
                    <c:v>15.6386107039596</c:v>
                  </c:pt>
                  <c:pt idx="343">
                    <c:v>23.645744049611199</c:v>
                  </c:pt>
                  <c:pt idx="344">
                    <c:v>23.029496345049299</c:v>
                  </c:pt>
                  <c:pt idx="345">
                    <c:v>32.580348036594003</c:v>
                  </c:pt>
                  <c:pt idx="346">
                    <c:v>19.782325288495599</c:v>
                  </c:pt>
                  <c:pt idx="347">
                    <c:v>32.935504392440798</c:v>
                  </c:pt>
                  <c:pt idx="348">
                    <c:v>22.1775629655959</c:v>
                  </c:pt>
                  <c:pt idx="349">
                    <c:v>15.5607661146393</c:v>
                  </c:pt>
                  <c:pt idx="350">
                    <c:v>17.565206800560599</c:v>
                  </c:pt>
                  <c:pt idx="351">
                    <c:v>32.7440556366493</c:v>
                  </c:pt>
                  <c:pt idx="352">
                    <c:v>20.812091637240499</c:v>
                  </c:pt>
                  <c:pt idx="353">
                    <c:v>27.309274139017301</c:v>
                  </c:pt>
                  <c:pt idx="354">
                    <c:v>15.7473586238706</c:v>
                  </c:pt>
                  <c:pt idx="355">
                    <c:v>27.144980541347302</c:v>
                  </c:pt>
                  <c:pt idx="356">
                    <c:v>16.013395060757102</c:v>
                  </c:pt>
                  <c:pt idx="357">
                    <c:v>25.4609017007202</c:v>
                  </c:pt>
                  <c:pt idx="358">
                    <c:v>33.479613263499601</c:v>
                  </c:pt>
                  <c:pt idx="359">
                    <c:v>34.005199236859397</c:v>
                  </c:pt>
                  <c:pt idx="360">
                    <c:v>13.620942277882699</c:v>
                  </c:pt>
                  <c:pt idx="361">
                    <c:v>12.366826995535201</c:v>
                  </c:pt>
                  <c:pt idx="362">
                    <c:v>14.5769583246986</c:v>
                  </c:pt>
                  <c:pt idx="363">
                    <c:v>24.842399859617501</c:v>
                  </c:pt>
                  <c:pt idx="364">
                    <c:v>26.511202795170099</c:v>
                  </c:pt>
                  <c:pt idx="365">
                    <c:v>24.2058728398192</c:v>
                  </c:pt>
                  <c:pt idx="366">
                    <c:v>19.144356883319599</c:v>
                  </c:pt>
                  <c:pt idx="367">
                    <c:v>17.3895346383248</c:v>
                  </c:pt>
                  <c:pt idx="368">
                    <c:v>27.907598602352</c:v>
                  </c:pt>
                  <c:pt idx="369">
                    <c:v>19.355628172170501</c:v>
                  </c:pt>
                  <c:pt idx="370">
                    <c:v>34.531070548051702</c:v>
                  </c:pt>
                  <c:pt idx="371">
                    <c:v>33.878427594885999</c:v>
                  </c:pt>
                  <c:pt idx="372">
                    <c:v>38.261942638050897</c:v>
                  </c:pt>
                  <c:pt idx="373">
                    <c:v>14.616125820476499</c:v>
                  </c:pt>
                  <c:pt idx="374">
                    <c:v>21.387190558836799</c:v>
                  </c:pt>
                  <c:pt idx="375">
                    <c:v>26.668852011046699</c:v>
                  </c:pt>
                  <c:pt idx="376">
                    <c:v>46.313657845120403</c:v>
                  </c:pt>
                  <c:pt idx="377">
                    <c:v>16.9406238139001</c:v>
                  </c:pt>
                  <c:pt idx="378">
                    <c:v>28.872857809278099</c:v>
                  </c:pt>
                  <c:pt idx="379">
                    <c:v>31.029493361811799</c:v>
                  </c:pt>
                  <c:pt idx="380">
                    <c:v>29.148597513690401</c:v>
                  </c:pt>
                  <c:pt idx="381">
                    <c:v>21.903229429914202</c:v>
                  </c:pt>
                  <c:pt idx="382">
                    <c:v>24.775556652424498</c:v>
                  </c:pt>
                  <c:pt idx="383">
                    <c:v>23.554027306744398</c:v>
                  </c:pt>
                  <c:pt idx="384">
                    <c:v>23.0174515045783</c:v>
                  </c:pt>
                  <c:pt idx="385">
                    <c:v>37.719612300258397</c:v>
                  </c:pt>
                  <c:pt idx="386">
                    <c:v>27.310670513408599</c:v>
                  </c:pt>
                  <c:pt idx="387">
                    <c:v>43.091908172387697</c:v>
                  </c:pt>
                  <c:pt idx="388">
                    <c:v>38.557443175751096</c:v>
                  </c:pt>
                  <c:pt idx="389">
                    <c:v>52.1980221743977</c:v>
                  </c:pt>
                  <c:pt idx="390">
                    <c:v>79.964647674587795</c:v>
                  </c:pt>
                  <c:pt idx="391">
                    <c:v>56.9953816106472</c:v>
                  </c:pt>
                  <c:pt idx="392">
                    <c:v>21.020855843701</c:v>
                  </c:pt>
                  <c:pt idx="393">
                    <c:v>32.500092954859397</c:v>
                  </c:pt>
                  <c:pt idx="394">
                    <c:v>49.320338913405998</c:v>
                  </c:pt>
                  <c:pt idx="395">
                    <c:v>35.469514088014897</c:v>
                  </c:pt>
                  <c:pt idx="396">
                    <c:v>26.648816318494401</c:v>
                  </c:pt>
                  <c:pt idx="397">
                    <c:v>33.1471411343082</c:v>
                  </c:pt>
                  <c:pt idx="398">
                    <c:v>30.908136228359002</c:v>
                  </c:pt>
                  <c:pt idx="399">
                    <c:v>40.329295900324396</c:v>
                  </c:pt>
                  <c:pt idx="400">
                    <c:v>86.945023813886095</c:v>
                  </c:pt>
                  <c:pt idx="401">
                    <c:v>17.345630487882499</c:v>
                  </c:pt>
                  <c:pt idx="402">
                    <c:v>53.345035232511698</c:v>
                  </c:pt>
                  <c:pt idx="403">
                    <c:v>61.7545371649489</c:v>
                  </c:pt>
                  <c:pt idx="404">
                    <c:v>63.507051481009803</c:v>
                  </c:pt>
                  <c:pt idx="405">
                    <c:v>58.012321480216499</c:v>
                  </c:pt>
                  <c:pt idx="406">
                    <c:v>26.859048081015001</c:v>
                  </c:pt>
                  <c:pt idx="407">
                    <c:v>35.6790957799616</c:v>
                  </c:pt>
                  <c:pt idx="408">
                    <c:v>31.328096260460899</c:v>
                  </c:pt>
                  <c:pt idx="409">
                    <c:v>37.022839639876302</c:v>
                  </c:pt>
                  <c:pt idx="410">
                    <c:v>39.931993999173102</c:v>
                  </c:pt>
                  <c:pt idx="411">
                    <c:v>32.036483468878899</c:v>
                  </c:pt>
                  <c:pt idx="412">
                    <c:v>78.835139791071001</c:v>
                  </c:pt>
                  <c:pt idx="413">
                    <c:v>29.401306980248499</c:v>
                  </c:pt>
                  <c:pt idx="414">
                    <c:v>37.769535780924997</c:v>
                  </c:pt>
                  <c:pt idx="415">
                    <c:v>49.599594715456</c:v>
                  </c:pt>
                  <c:pt idx="416">
                    <c:v>25.0203121472254</c:v>
                  </c:pt>
                  <c:pt idx="417">
                    <c:v>32.953417698571499</c:v>
                  </c:pt>
                  <c:pt idx="418">
                    <c:v>27.0383317870957</c:v>
                  </c:pt>
                  <c:pt idx="419">
                    <c:v>26.117100788241501</c:v>
                  </c:pt>
                  <c:pt idx="420">
                    <c:v>34.843779527042201</c:v>
                  </c:pt>
                  <c:pt idx="421">
                    <c:v>33.284630663095598</c:v>
                  </c:pt>
                  <c:pt idx="422">
                    <c:v>32.8658890690606</c:v>
                  </c:pt>
                  <c:pt idx="423">
                    <c:v>46.975762382577599</c:v>
                  </c:pt>
                  <c:pt idx="424">
                    <c:v>40.878537154367699</c:v>
                  </c:pt>
                  <c:pt idx="425">
                    <c:v>40.216125695148399</c:v>
                  </c:pt>
                  <c:pt idx="426">
                    <c:v>51.628993312622299</c:v>
                  </c:pt>
                  <c:pt idx="427">
                    <c:v>63.250401375499003</c:v>
                  </c:pt>
                  <c:pt idx="428">
                    <c:v>34.459397398003397</c:v>
                  </c:pt>
                  <c:pt idx="429">
                    <c:v>41.970519043133102</c:v>
                  </c:pt>
                  <c:pt idx="430">
                    <c:v>40.7244726689215</c:v>
                  </c:pt>
                  <c:pt idx="431">
                    <c:v>50.522872026524901</c:v>
                  </c:pt>
                  <c:pt idx="432">
                    <c:v>36.596502480699598</c:v>
                  </c:pt>
                  <c:pt idx="433">
                    <c:v>32.494857622976298</c:v>
                  </c:pt>
                  <c:pt idx="434">
                    <c:v>26.174606569580199</c:v>
                  </c:pt>
                  <c:pt idx="435">
                    <c:v>53.326215960001797</c:v>
                  </c:pt>
                  <c:pt idx="436">
                    <c:v>50.692692812481397</c:v>
                  </c:pt>
                  <c:pt idx="437">
                    <c:v>41.941784346277601</c:v>
                  </c:pt>
                  <c:pt idx="438">
                    <c:v>45.515983520958898</c:v>
                  </c:pt>
                  <c:pt idx="439">
                    <c:v>49.884945564519398</c:v>
                  </c:pt>
                  <c:pt idx="440">
                    <c:v>37.696061301853902</c:v>
                  </c:pt>
                  <c:pt idx="441">
                    <c:v>34.675853675711799</c:v>
                  </c:pt>
                  <c:pt idx="442">
                    <c:v>47.3158294252217</c:v>
                  </c:pt>
                  <c:pt idx="443">
                    <c:v>57.631445704288801</c:v>
                  </c:pt>
                  <c:pt idx="444">
                    <c:v>70.908931588340806</c:v>
                  </c:pt>
                  <c:pt idx="445">
                    <c:v>61.845437899287496</c:v>
                  </c:pt>
                  <c:pt idx="446">
                    <c:v>55.168623613516701</c:v>
                  </c:pt>
                  <c:pt idx="447">
                    <c:v>52.218680365448101</c:v>
                  </c:pt>
                  <c:pt idx="448">
                    <c:v>62.549866394741301</c:v>
                  </c:pt>
                  <c:pt idx="449">
                    <c:v>83.674399470559095</c:v>
                  </c:pt>
                  <c:pt idx="450">
                    <c:v>50.768158027840698</c:v>
                  </c:pt>
                  <c:pt idx="451">
                    <c:v>54.370839617670597</c:v>
                  </c:pt>
                  <c:pt idx="452">
                    <c:v>49.360839565567801</c:v>
                  </c:pt>
                  <c:pt idx="453">
                    <c:v>43.045939526858902</c:v>
                  </c:pt>
                  <c:pt idx="454">
                    <c:v>48.088962243719102</c:v>
                  </c:pt>
                  <c:pt idx="455">
                    <c:v>62.181583079664499</c:v>
                  </c:pt>
                  <c:pt idx="456">
                    <c:v>42.444808892696102</c:v>
                  </c:pt>
                  <c:pt idx="457">
                    <c:v>35.528993423702701</c:v>
                  </c:pt>
                  <c:pt idx="458">
                    <c:v>58.6996664450715</c:v>
                  </c:pt>
                  <c:pt idx="459">
                    <c:v>47.044758507552203</c:v>
                  </c:pt>
                  <c:pt idx="460">
                    <c:v>71.7482324176476</c:v>
                  </c:pt>
                  <c:pt idx="461">
                    <c:v>59.827795544108</c:v>
                  </c:pt>
                  <c:pt idx="462">
                    <c:v>63.757180128068399</c:v>
                  </c:pt>
                  <c:pt idx="463">
                    <c:v>57.9253013154268</c:v>
                  </c:pt>
                  <c:pt idx="464">
                    <c:v>80.061230615545796</c:v>
                  </c:pt>
                  <c:pt idx="465">
                    <c:v>51.216935675614103</c:v>
                  </c:pt>
                  <c:pt idx="466">
                    <c:v>56.556246509773203</c:v>
                  </c:pt>
                  <c:pt idx="467">
                    <c:v>65.889942809544905</c:v>
                  </c:pt>
                  <c:pt idx="468">
                    <c:v>67.641434381172303</c:v>
                  </c:pt>
                  <c:pt idx="469">
                    <c:v>48.179806905289702</c:v>
                  </c:pt>
                  <c:pt idx="470">
                    <c:v>47.099015721535999</c:v>
                  </c:pt>
                  <c:pt idx="471">
                    <c:v>70.512769017106606</c:v>
                  </c:pt>
                  <c:pt idx="472">
                    <c:v>71.155476500407104</c:v>
                  </c:pt>
                  <c:pt idx="473">
                    <c:v>83.124398291636794</c:v>
                  </c:pt>
                  <c:pt idx="474">
                    <c:v>72.429894439182107</c:v>
                  </c:pt>
                  <c:pt idx="475">
                    <c:v>50.337720549256701</c:v>
                  </c:pt>
                  <c:pt idx="476">
                    <c:v>106.701940622021</c:v>
                  </c:pt>
                  <c:pt idx="477">
                    <c:v>88.987386075484196</c:v>
                  </c:pt>
                  <c:pt idx="478">
                    <c:v>57.3358175067141</c:v>
                  </c:pt>
                  <c:pt idx="479">
                    <c:v>81.045193944464302</c:v>
                  </c:pt>
                  <c:pt idx="480">
                    <c:v>54.643986174019901</c:v>
                  </c:pt>
                  <c:pt idx="481">
                    <c:v>63.934818738104603</c:v>
                  </c:pt>
                  <c:pt idx="482">
                    <c:v>70.247959835143902</c:v>
                  </c:pt>
                  <c:pt idx="483">
                    <c:v>59.468729204940502</c:v>
                  </c:pt>
                  <c:pt idx="484">
                    <c:v>48.750729668828903</c:v>
                  </c:pt>
                  <c:pt idx="485">
                    <c:v>68.0784024813901</c:v>
                  </c:pt>
                  <c:pt idx="486">
                    <c:v>58.864120442563802</c:v>
                  </c:pt>
                  <c:pt idx="487">
                    <c:v>51.318750146484099</c:v>
                  </c:pt>
                  <c:pt idx="488">
                    <c:v>47.826058978974203</c:v>
                  </c:pt>
                  <c:pt idx="489">
                    <c:v>60.827857455768402</c:v>
                  </c:pt>
                  <c:pt idx="490">
                    <c:v>79.203569092872101</c:v>
                  </c:pt>
                  <c:pt idx="491">
                    <c:v>74.359763611717995</c:v>
                  </c:pt>
                  <c:pt idx="492">
                    <c:v>63.134702652344799</c:v>
                  </c:pt>
                  <c:pt idx="493">
                    <c:v>64.885198989162703</c:v>
                  </c:pt>
                  <c:pt idx="494">
                    <c:v>66.445784912783296</c:v>
                  </c:pt>
                  <c:pt idx="495">
                    <c:v>69.125959975524395</c:v>
                  </c:pt>
                  <c:pt idx="496">
                    <c:v>80.325474405046506</c:v>
                  </c:pt>
                  <c:pt idx="497">
                    <c:v>68.644510235009605</c:v>
                  </c:pt>
                  <c:pt idx="498">
                    <c:v>49.209797179642301</c:v>
                  </c:pt>
                  <c:pt idx="499">
                    <c:v>89.110800332267303</c:v>
                  </c:pt>
                  <c:pt idx="500">
                    <c:v>79.042200579135496</c:v>
                  </c:pt>
                  <c:pt idx="501">
                    <c:v>78.460688292778499</c:v>
                  </c:pt>
                  <c:pt idx="502">
                    <c:v>99.591169570715195</c:v>
                  </c:pt>
                  <c:pt idx="503">
                    <c:v>47.915378861795098</c:v>
                  </c:pt>
                  <c:pt idx="504">
                    <c:v>128.53189432101999</c:v>
                  </c:pt>
                  <c:pt idx="505">
                    <c:v>67.142530646540393</c:v>
                  </c:pt>
                  <c:pt idx="506">
                    <c:v>102.147990664456</c:v>
                  </c:pt>
                  <c:pt idx="507">
                    <c:v>56.354111575759497</c:v>
                  </c:pt>
                  <c:pt idx="508">
                    <c:v>103.374943724001</c:v>
                  </c:pt>
                  <c:pt idx="509">
                    <c:v>98.178841233298002</c:v>
                  </c:pt>
                  <c:pt idx="510">
                    <c:v>40.865790629657198</c:v>
                  </c:pt>
                  <c:pt idx="511">
                    <c:v>61.019823911501597</c:v>
                  </c:pt>
                  <c:pt idx="512">
                    <c:v>67.582629561208904</c:v>
                  </c:pt>
                  <c:pt idx="513">
                    <c:v>73.143870446423406</c:v>
                  </c:pt>
                  <c:pt idx="514">
                    <c:v>90.162666080626707</c:v>
                  </c:pt>
                  <c:pt idx="515">
                    <c:v>80.298115854202905</c:v>
                  </c:pt>
                  <c:pt idx="516">
                    <c:v>84.408657192257195</c:v>
                  </c:pt>
                  <c:pt idx="517">
                    <c:v>77.091839901283194</c:v>
                  </c:pt>
                  <c:pt idx="518">
                    <c:v>81.681057589674793</c:v>
                  </c:pt>
                  <c:pt idx="519">
                    <c:v>67.599915287547901</c:v>
                  </c:pt>
                  <c:pt idx="520">
                    <c:v>50.4486330211843</c:v>
                  </c:pt>
                  <c:pt idx="521">
                    <c:v>74.589412007090104</c:v>
                  </c:pt>
                  <c:pt idx="522">
                    <c:v>103.66706599672</c:v>
                  </c:pt>
                  <c:pt idx="523">
                    <c:v>90.046786920744694</c:v>
                  </c:pt>
                  <c:pt idx="524">
                    <c:v>107.373368427359</c:v>
                  </c:pt>
                  <c:pt idx="525">
                    <c:v>84.120405275217493</c:v>
                  </c:pt>
                  <c:pt idx="526">
                    <c:v>67.276006026701296</c:v>
                  </c:pt>
                  <c:pt idx="527">
                    <c:v>88.092376098406206</c:v>
                  </c:pt>
                  <c:pt idx="528">
                    <c:v>77.139323972374299</c:v>
                  </c:pt>
                  <c:pt idx="529">
                    <c:v>92.314351876820794</c:v>
                  </c:pt>
                  <c:pt idx="530">
                    <c:v>88.844401111339806</c:v>
                  </c:pt>
                  <c:pt idx="531">
                    <c:v>88.158933699313707</c:v>
                  </c:pt>
                  <c:pt idx="532">
                    <c:v>68.953070860866404</c:v>
                  </c:pt>
                  <c:pt idx="533">
                    <c:v>79.632937069221896</c:v>
                  </c:pt>
                  <c:pt idx="534">
                    <c:v>91.092671956385104</c:v>
                  </c:pt>
                  <c:pt idx="535">
                    <c:v>62.4314709690182</c:v>
                  </c:pt>
                  <c:pt idx="536">
                    <c:v>98.655467683992896</c:v>
                  </c:pt>
                  <c:pt idx="537">
                    <c:v>73.197912674169601</c:v>
                  </c:pt>
                  <c:pt idx="538">
                    <c:v>53.163762907849403</c:v>
                  </c:pt>
                  <c:pt idx="539">
                    <c:v>77.279554568379695</c:v>
                  </c:pt>
                  <c:pt idx="540">
                    <c:v>90.457019099887901</c:v>
                  </c:pt>
                  <c:pt idx="541">
                    <c:v>85.764515010848001</c:v>
                  </c:pt>
                  <c:pt idx="542">
                    <c:v>88.180462609342896</c:v>
                  </c:pt>
                  <c:pt idx="543">
                    <c:v>77.280084108145502</c:v>
                  </c:pt>
                  <c:pt idx="544">
                    <c:v>73.671826210026197</c:v>
                  </c:pt>
                  <c:pt idx="545">
                    <c:v>109.84328158221599</c:v>
                  </c:pt>
                  <c:pt idx="546">
                    <c:v>94.302443060140803</c:v>
                  </c:pt>
                  <c:pt idx="547">
                    <c:v>76.331354704341507</c:v>
                  </c:pt>
                  <c:pt idx="548">
                    <c:v>107.307633647378</c:v>
                  </c:pt>
                  <c:pt idx="549">
                    <c:v>96.179070154746697</c:v>
                  </c:pt>
                  <c:pt idx="550">
                    <c:v>80.759812666635796</c:v>
                  </c:pt>
                  <c:pt idx="551">
                    <c:v>84.906829622949004</c:v>
                  </c:pt>
                  <c:pt idx="552">
                    <c:v>81.273482150929695</c:v>
                  </c:pt>
                  <c:pt idx="553">
                    <c:v>98.841542515976002</c:v>
                  </c:pt>
                  <c:pt idx="554">
                    <c:v>84.301697369848299</c:v>
                  </c:pt>
                  <c:pt idx="555">
                    <c:v>57.508432111734898</c:v>
                  </c:pt>
                  <c:pt idx="556">
                    <c:v>86.096907027913801</c:v>
                  </c:pt>
                  <c:pt idx="557">
                    <c:v>92.939958459413404</c:v>
                  </c:pt>
                  <c:pt idx="558">
                    <c:v>127.018943150133</c:v>
                  </c:pt>
                  <c:pt idx="559">
                    <c:v>99.8933507557322</c:v>
                  </c:pt>
                  <c:pt idx="560">
                    <c:v>76.897353981649502</c:v>
                  </c:pt>
                  <c:pt idx="561">
                    <c:v>72.296441605984697</c:v>
                  </c:pt>
                  <c:pt idx="562">
                    <c:v>64.724098428927505</c:v>
                  </c:pt>
                  <c:pt idx="563">
                    <c:v>94.671151041973602</c:v>
                  </c:pt>
                  <c:pt idx="564">
                    <c:v>111.960527060335</c:v>
                  </c:pt>
                  <c:pt idx="565">
                    <c:v>83.828988747553694</c:v>
                  </c:pt>
                  <c:pt idx="566">
                    <c:v>110.352201462236</c:v>
                  </c:pt>
                  <c:pt idx="567">
                    <c:v>76.618849428518502</c:v>
                  </c:pt>
                  <c:pt idx="568">
                    <c:v>80.136710385799205</c:v>
                  </c:pt>
                  <c:pt idx="569">
                    <c:v>67.929304466430395</c:v>
                  </c:pt>
                  <c:pt idx="570">
                    <c:v>78.6510583989146</c:v>
                  </c:pt>
                  <c:pt idx="571">
                    <c:v>82.250342690439993</c:v>
                  </c:pt>
                  <c:pt idx="572">
                    <c:v>81.222490996363305</c:v>
                  </c:pt>
                  <c:pt idx="573">
                    <c:v>95.109309468312304</c:v>
                  </c:pt>
                  <c:pt idx="574">
                    <c:v>98.066577626469694</c:v>
                  </c:pt>
                  <c:pt idx="575">
                    <c:v>125.60275483742301</c:v>
                  </c:pt>
                  <c:pt idx="576">
                    <c:v>99.839215429294995</c:v>
                  </c:pt>
                  <c:pt idx="577">
                    <c:v>103.651170302425</c:v>
                  </c:pt>
                  <c:pt idx="578">
                    <c:v>122.623231995354</c:v>
                  </c:pt>
                  <c:pt idx="579">
                    <c:v>99.905980071482105</c:v>
                  </c:pt>
                  <c:pt idx="580">
                    <c:v>88.500400687701102</c:v>
                  </c:pt>
                  <c:pt idx="581">
                    <c:v>88.174520258122101</c:v>
                  </c:pt>
                  <c:pt idx="582">
                    <c:v>119.601123998785</c:v>
                  </c:pt>
                  <c:pt idx="583">
                    <c:v>112.95885473125</c:v>
                  </c:pt>
                  <c:pt idx="584">
                    <c:v>99.498018919212697</c:v>
                  </c:pt>
                  <c:pt idx="585">
                    <c:v>78.310127637768403</c:v>
                  </c:pt>
                  <c:pt idx="586">
                    <c:v>117.69077310463599</c:v>
                  </c:pt>
                  <c:pt idx="587">
                    <c:v>89.035341473280596</c:v>
                  </c:pt>
                  <c:pt idx="588">
                    <c:v>53.838904938134597</c:v>
                  </c:pt>
                  <c:pt idx="589">
                    <c:v>114.81034279773399</c:v>
                  </c:pt>
                  <c:pt idx="590">
                    <c:v>92.834463350653294</c:v>
                  </c:pt>
                  <c:pt idx="591">
                    <c:v>94.153081369129595</c:v>
                  </c:pt>
                  <c:pt idx="592">
                    <c:v>68.326301518360594</c:v>
                  </c:pt>
                  <c:pt idx="593">
                    <c:v>45.932528508105499</c:v>
                  </c:pt>
                  <c:pt idx="594">
                    <c:v>91.591879931375303</c:v>
                  </c:pt>
                  <c:pt idx="595">
                    <c:v>73.474581088958502</c:v>
                  </c:pt>
                  <c:pt idx="596">
                    <c:v>92.618109397879095</c:v>
                  </c:pt>
                  <c:pt idx="597">
                    <c:v>95.5180933021594</c:v>
                  </c:pt>
                  <c:pt idx="598">
                    <c:v>112.700876780149</c:v>
                  </c:pt>
                  <c:pt idx="599">
                    <c:v>96.692593111382095</c:v>
                  </c:pt>
                  <c:pt idx="600">
                    <c:v>86.594834365438402</c:v>
                  </c:pt>
                  <c:pt idx="601">
                    <c:v>89.712573093015493</c:v>
                  </c:pt>
                  <c:pt idx="602">
                    <c:v>99.142189174742796</c:v>
                  </c:pt>
                  <c:pt idx="603">
                    <c:v>123.780484168538</c:v>
                  </c:pt>
                  <c:pt idx="604">
                    <c:v>101.330933553503</c:v>
                  </c:pt>
                  <c:pt idx="605">
                    <c:v>107.793973226877</c:v>
                  </c:pt>
                  <c:pt idx="606">
                    <c:v>93.365523223030706</c:v>
                  </c:pt>
                  <c:pt idx="607">
                    <c:v>89.175590345490505</c:v>
                  </c:pt>
                  <c:pt idx="608">
                    <c:v>120.07163335206</c:v>
                  </c:pt>
                  <c:pt idx="609">
                    <c:v>56.931701698602197</c:v>
                  </c:pt>
                  <c:pt idx="610">
                    <c:v>84.755547817834596</c:v>
                  </c:pt>
                  <c:pt idx="611">
                    <c:v>103.113474061863</c:v>
                  </c:pt>
                  <c:pt idx="612">
                    <c:v>108.968981017142</c:v>
                  </c:pt>
                  <c:pt idx="613">
                    <c:v>103.731897565434</c:v>
                  </c:pt>
                  <c:pt idx="614">
                    <c:v>80.567488153953803</c:v>
                  </c:pt>
                  <c:pt idx="615">
                    <c:v>91.901282272897205</c:v>
                  </c:pt>
                  <c:pt idx="616">
                    <c:v>119.36749055865801</c:v>
                  </c:pt>
                  <c:pt idx="617">
                    <c:v>108.44411217275599</c:v>
                  </c:pt>
                  <c:pt idx="618">
                    <c:v>66.863866029430696</c:v>
                  </c:pt>
                  <c:pt idx="619">
                    <c:v>121.04074185476</c:v>
                  </c:pt>
                  <c:pt idx="620">
                    <c:v>70.155345484146807</c:v>
                  </c:pt>
                  <c:pt idx="621">
                    <c:v>100.13191208070199</c:v>
                  </c:pt>
                  <c:pt idx="622">
                    <c:v>81.348155435759296</c:v>
                  </c:pt>
                  <c:pt idx="623">
                    <c:v>97.458477032930404</c:v>
                  </c:pt>
                  <c:pt idx="624">
                    <c:v>123.408129992497</c:v>
                  </c:pt>
                  <c:pt idx="625">
                    <c:v>91.122025375214605</c:v>
                  </c:pt>
                  <c:pt idx="626">
                    <c:v>74.086335676695398</c:v>
                  </c:pt>
                  <c:pt idx="627">
                    <c:v>81.478034479710999</c:v>
                  </c:pt>
                  <c:pt idx="628">
                    <c:v>121.098591017639</c:v>
                  </c:pt>
                  <c:pt idx="629">
                    <c:v>81.2152570791812</c:v>
                  </c:pt>
                  <c:pt idx="630">
                    <c:v>86.687747275289098</c:v>
                  </c:pt>
                  <c:pt idx="631">
                    <c:v>87.199715806978801</c:v>
                  </c:pt>
                  <c:pt idx="632">
                    <c:v>122.69085954035</c:v>
                  </c:pt>
                  <c:pt idx="633">
                    <c:v>107.346752450542</c:v>
                  </c:pt>
                  <c:pt idx="634">
                    <c:v>69.586247499056796</c:v>
                  </c:pt>
                  <c:pt idx="635">
                    <c:v>128.66906693141101</c:v>
                  </c:pt>
                  <c:pt idx="636">
                    <c:v>96.838671597852496</c:v>
                  </c:pt>
                  <c:pt idx="637">
                    <c:v>115.48278214088801</c:v>
                  </c:pt>
                  <c:pt idx="638">
                    <c:v>92.409681421721203</c:v>
                  </c:pt>
                  <c:pt idx="639">
                    <c:v>91.398963615226506</c:v>
                  </c:pt>
                  <c:pt idx="640">
                    <c:v>114.632351836499</c:v>
                  </c:pt>
                  <c:pt idx="641">
                    <c:v>113.082459640907</c:v>
                  </c:pt>
                  <c:pt idx="642">
                    <c:v>109.408347812221</c:v>
                  </c:pt>
                  <c:pt idx="643">
                    <c:v>133.90921751690701</c:v>
                  </c:pt>
                  <c:pt idx="644">
                    <c:v>112.484257715754</c:v>
                  </c:pt>
                  <c:pt idx="645">
                    <c:v>148.172074723413</c:v>
                  </c:pt>
                  <c:pt idx="646">
                    <c:v>118.640761804262</c:v>
                  </c:pt>
                  <c:pt idx="647">
                    <c:v>133.754392901556</c:v>
                  </c:pt>
                  <c:pt idx="648">
                    <c:v>97.197758816081603</c:v>
                  </c:pt>
                  <c:pt idx="649">
                    <c:v>120.166791554228</c:v>
                  </c:pt>
                  <c:pt idx="650">
                    <c:v>109.17073723835</c:v>
                  </c:pt>
                  <c:pt idx="651">
                    <c:v>113.882865711005</c:v>
                  </c:pt>
                  <c:pt idx="652">
                    <c:v>126.062463248852</c:v>
                  </c:pt>
                  <c:pt idx="653">
                    <c:v>123.865967783521</c:v>
                  </c:pt>
                  <c:pt idx="654">
                    <c:v>104.828597417174</c:v>
                  </c:pt>
                  <c:pt idx="655">
                    <c:v>94.886809321826405</c:v>
                  </c:pt>
                  <c:pt idx="656">
                    <c:v>81.185698841782298</c:v>
                  </c:pt>
                  <c:pt idx="657">
                    <c:v>95.915927854326995</c:v>
                  </c:pt>
                  <c:pt idx="658">
                    <c:v>118.978246965241</c:v>
                  </c:pt>
                  <c:pt idx="659">
                    <c:v>109.32283346555499</c:v>
                  </c:pt>
                  <c:pt idx="660">
                    <c:v>122.046538074777</c:v>
                  </c:pt>
                  <c:pt idx="661">
                    <c:v>88.189391296120405</c:v>
                  </c:pt>
                  <c:pt idx="662">
                    <c:v>90.204162449085302</c:v>
                  </c:pt>
                  <c:pt idx="663">
                    <c:v>104.22776127039</c:v>
                  </c:pt>
                  <c:pt idx="664">
                    <c:v>100.875213416954</c:v>
                  </c:pt>
                  <c:pt idx="665">
                    <c:v>150.137893292375</c:v>
                  </c:pt>
                  <c:pt idx="666">
                    <c:v>112.51820948284001</c:v>
                  </c:pt>
                  <c:pt idx="667">
                    <c:v>71.728988329722497</c:v>
                  </c:pt>
                  <c:pt idx="668">
                    <c:v>97.7437280603407</c:v>
                  </c:pt>
                  <c:pt idx="669">
                    <c:v>82.586602834747595</c:v>
                  </c:pt>
                  <c:pt idx="670">
                    <c:v>102.661611801454</c:v>
                  </c:pt>
                  <c:pt idx="671">
                    <c:v>101.555304193084</c:v>
                  </c:pt>
                  <c:pt idx="672">
                    <c:v>98.804848973148907</c:v>
                  </c:pt>
                  <c:pt idx="673">
                    <c:v>101.68909307214599</c:v>
                  </c:pt>
                  <c:pt idx="674">
                    <c:v>88.182171198948893</c:v>
                  </c:pt>
                  <c:pt idx="675">
                    <c:v>89.5676271030907</c:v>
                  </c:pt>
                  <c:pt idx="676">
                    <c:v>126.543132577387</c:v>
                  </c:pt>
                  <c:pt idx="677">
                    <c:v>131.75551434305299</c:v>
                  </c:pt>
                  <c:pt idx="678">
                    <c:v>104.386039646691</c:v>
                  </c:pt>
                  <c:pt idx="679">
                    <c:v>89.673162816866494</c:v>
                  </c:pt>
                  <c:pt idx="680">
                    <c:v>116.06784834746701</c:v>
                  </c:pt>
                  <c:pt idx="681">
                    <c:v>90.667633468556602</c:v>
                  </c:pt>
                  <c:pt idx="682">
                    <c:v>85.308223729822799</c:v>
                  </c:pt>
                  <c:pt idx="683">
                    <c:v>161.07920242247599</c:v>
                  </c:pt>
                  <c:pt idx="684">
                    <c:v>140.008422978482</c:v>
                  </c:pt>
                  <c:pt idx="685">
                    <c:v>128.91460473545499</c:v>
                  </c:pt>
                  <c:pt idx="686">
                    <c:v>69.839327580232407</c:v>
                  </c:pt>
                  <c:pt idx="687">
                    <c:v>115.099412932172</c:v>
                  </c:pt>
                  <c:pt idx="688">
                    <c:v>102.18544212404301</c:v>
                  </c:pt>
                  <c:pt idx="689">
                    <c:v>128.18504288666099</c:v>
                  </c:pt>
                  <c:pt idx="690">
                    <c:v>100.33632720292999</c:v>
                  </c:pt>
                  <c:pt idx="691">
                    <c:v>97.714290534957001</c:v>
                  </c:pt>
                  <c:pt idx="692">
                    <c:v>112.367192444254</c:v>
                  </c:pt>
                  <c:pt idx="693">
                    <c:v>127.479632198849</c:v>
                  </c:pt>
                  <c:pt idx="694">
                    <c:v>111.87772035237001</c:v>
                  </c:pt>
                  <c:pt idx="695">
                    <c:v>133.04820418684699</c:v>
                  </c:pt>
                  <c:pt idx="696">
                    <c:v>110.748765919238</c:v>
                  </c:pt>
                  <c:pt idx="697">
                    <c:v>95.443131953644297</c:v>
                  </c:pt>
                  <c:pt idx="698">
                    <c:v>97.622287561391403</c:v>
                  </c:pt>
                  <c:pt idx="699">
                    <c:v>101.38364169077499</c:v>
                  </c:pt>
                  <c:pt idx="700">
                    <c:v>112.30550299674999</c:v>
                  </c:pt>
                  <c:pt idx="701">
                    <c:v>139.56491336397201</c:v>
                  </c:pt>
                  <c:pt idx="702">
                    <c:v>95.898376368316903</c:v>
                  </c:pt>
                  <c:pt idx="703">
                    <c:v>106.622379628961</c:v>
                  </c:pt>
                  <c:pt idx="704">
                    <c:v>122.25620346308401</c:v>
                  </c:pt>
                  <c:pt idx="705">
                    <c:v>107.647897654286</c:v>
                  </c:pt>
                  <c:pt idx="706">
                    <c:v>100.038234554539</c:v>
                  </c:pt>
                  <c:pt idx="707">
                    <c:v>87.320710522869803</c:v>
                  </c:pt>
                  <c:pt idx="708">
                    <c:v>90.629940888964398</c:v>
                  </c:pt>
                  <c:pt idx="709">
                    <c:v>89.231663121548394</c:v>
                  </c:pt>
                  <c:pt idx="710">
                    <c:v>90.230320486202004</c:v>
                  </c:pt>
                  <c:pt idx="711">
                    <c:v>108.561399813042</c:v>
                  </c:pt>
                  <c:pt idx="712">
                    <c:v>135.63104168796801</c:v>
                  </c:pt>
                  <c:pt idx="713">
                    <c:v>103.936469986687</c:v>
                  </c:pt>
                  <c:pt idx="714">
                    <c:v>93.511959826597206</c:v>
                  </c:pt>
                  <c:pt idx="715">
                    <c:v>87.815406408841397</c:v>
                  </c:pt>
                  <c:pt idx="716">
                    <c:v>102.44695728418</c:v>
                  </c:pt>
                  <c:pt idx="717">
                    <c:v>140.33444637677499</c:v>
                  </c:pt>
                  <c:pt idx="718">
                    <c:v>112.66813391985001</c:v>
                  </c:pt>
                  <c:pt idx="719">
                    <c:v>97.094542213578606</c:v>
                  </c:pt>
                </c:numCache>
              </c:numRef>
            </c:plus>
            <c:minus>
              <c:numRef>
                <c:f>Sample3!$C$2:$C$721</c:f>
                <c:numCache>
                  <c:formatCode>General</c:formatCode>
                  <c:ptCount val="720"/>
                  <c:pt idx="0">
                    <c:v>26.0992957645303</c:v>
                  </c:pt>
                  <c:pt idx="1">
                    <c:v>23.429293921975699</c:v>
                  </c:pt>
                  <c:pt idx="2">
                    <c:v>27.775576563243099</c:v>
                  </c:pt>
                  <c:pt idx="3">
                    <c:v>60.416751933912899</c:v>
                  </c:pt>
                  <c:pt idx="4">
                    <c:v>17.7352119283454</c:v>
                  </c:pt>
                  <c:pt idx="5">
                    <c:v>30.251569109736501</c:v>
                  </c:pt>
                  <c:pt idx="6">
                    <c:v>21.0816790005114</c:v>
                  </c:pt>
                  <c:pt idx="7">
                    <c:v>19.600178895672901</c:v>
                  </c:pt>
                  <c:pt idx="8">
                    <c:v>18.628771526891001</c:v>
                  </c:pt>
                  <c:pt idx="9">
                    <c:v>20.772504233552599</c:v>
                  </c:pt>
                  <c:pt idx="10">
                    <c:v>23.539763108880699</c:v>
                  </c:pt>
                  <c:pt idx="11">
                    <c:v>23.534851283645501</c:v>
                  </c:pt>
                  <c:pt idx="12">
                    <c:v>26.520041844565402</c:v>
                  </c:pt>
                  <c:pt idx="13">
                    <c:v>26.567427891501701</c:v>
                  </c:pt>
                  <c:pt idx="14">
                    <c:v>21.881289454634501</c:v>
                  </c:pt>
                  <c:pt idx="15">
                    <c:v>21.7551802471759</c:v>
                  </c:pt>
                  <c:pt idx="16">
                    <c:v>14.8348729737491</c:v>
                  </c:pt>
                  <c:pt idx="17">
                    <c:v>26.490417075693198</c:v>
                  </c:pt>
                  <c:pt idx="18">
                    <c:v>28.593103782791999</c:v>
                  </c:pt>
                  <c:pt idx="19">
                    <c:v>20.071514502834599</c:v>
                  </c:pt>
                  <c:pt idx="20">
                    <c:v>41.779599108331396</c:v>
                  </c:pt>
                  <c:pt idx="21">
                    <c:v>34.029629951015103</c:v>
                  </c:pt>
                  <c:pt idx="22">
                    <c:v>25.4287496107561</c:v>
                  </c:pt>
                  <c:pt idx="23">
                    <c:v>18.390771040582202</c:v>
                  </c:pt>
                  <c:pt idx="24">
                    <c:v>20.826609063933201</c:v>
                  </c:pt>
                  <c:pt idx="25">
                    <c:v>22.891294169399799</c:v>
                  </c:pt>
                  <c:pt idx="26">
                    <c:v>56.553468367133704</c:v>
                  </c:pt>
                  <c:pt idx="27">
                    <c:v>30.055454920758599</c:v>
                  </c:pt>
                  <c:pt idx="28">
                    <c:v>20.8099221220494</c:v>
                  </c:pt>
                  <c:pt idx="29">
                    <c:v>12.5413066534622</c:v>
                  </c:pt>
                  <c:pt idx="30">
                    <c:v>17.072041841070799</c:v>
                  </c:pt>
                  <c:pt idx="31">
                    <c:v>40.173668625029102</c:v>
                  </c:pt>
                  <c:pt idx="32">
                    <c:v>18.815697673681001</c:v>
                  </c:pt>
                  <c:pt idx="33">
                    <c:v>33.355152915254301</c:v>
                  </c:pt>
                  <c:pt idx="34">
                    <c:v>29.2908680313462</c:v>
                  </c:pt>
                  <c:pt idx="35">
                    <c:v>24.090245938485701</c:v>
                  </c:pt>
                  <c:pt idx="36">
                    <c:v>27.7155914051549</c:v>
                  </c:pt>
                  <c:pt idx="37">
                    <c:v>26.714025032508601</c:v>
                  </c:pt>
                  <c:pt idx="38">
                    <c:v>24.953313158914099</c:v>
                  </c:pt>
                  <c:pt idx="39">
                    <c:v>25.764742789323499</c:v>
                  </c:pt>
                  <c:pt idx="40">
                    <c:v>30.259013256622602</c:v>
                  </c:pt>
                  <c:pt idx="41">
                    <c:v>44.852770665188203</c:v>
                  </c:pt>
                  <c:pt idx="42">
                    <c:v>40.761941563709399</c:v>
                  </c:pt>
                  <c:pt idx="43">
                    <c:v>27.048914496633401</c:v>
                  </c:pt>
                  <c:pt idx="44">
                    <c:v>26.8998683581395</c:v>
                  </c:pt>
                  <c:pt idx="45">
                    <c:v>19.003120663130499</c:v>
                  </c:pt>
                  <c:pt idx="46">
                    <c:v>19.273106781212</c:v>
                  </c:pt>
                  <c:pt idx="47">
                    <c:v>11.8282267901828</c:v>
                  </c:pt>
                  <c:pt idx="48">
                    <c:v>35.790409745430502</c:v>
                  </c:pt>
                  <c:pt idx="49">
                    <c:v>32.284662400184203</c:v>
                  </c:pt>
                  <c:pt idx="50">
                    <c:v>28.6151763604663</c:v>
                  </c:pt>
                  <c:pt idx="51">
                    <c:v>31.737707697249199</c:v>
                  </c:pt>
                  <c:pt idx="52">
                    <c:v>24.464913776014299</c:v>
                  </c:pt>
                  <c:pt idx="53">
                    <c:v>27.857592056817801</c:v>
                  </c:pt>
                  <c:pt idx="54">
                    <c:v>19.180382520863301</c:v>
                  </c:pt>
                  <c:pt idx="55">
                    <c:v>13.7487679946925</c:v>
                  </c:pt>
                  <c:pt idx="56">
                    <c:v>30.507130536373801</c:v>
                  </c:pt>
                  <c:pt idx="57">
                    <c:v>32.348541466347399</c:v>
                  </c:pt>
                  <c:pt idx="58">
                    <c:v>31.084641317510201</c:v>
                  </c:pt>
                  <c:pt idx="59">
                    <c:v>21.748253001396499</c:v>
                  </c:pt>
                  <c:pt idx="60">
                    <c:v>37.499061894906397</c:v>
                  </c:pt>
                  <c:pt idx="61">
                    <c:v>17.775036315012098</c:v>
                  </c:pt>
                  <c:pt idx="62">
                    <c:v>21.596795213043102</c:v>
                  </c:pt>
                  <c:pt idx="63">
                    <c:v>31.383604812066999</c:v>
                  </c:pt>
                  <c:pt idx="64">
                    <c:v>19.993512536809401</c:v>
                  </c:pt>
                  <c:pt idx="65">
                    <c:v>28.005649988920698</c:v>
                  </c:pt>
                  <c:pt idx="66">
                    <c:v>34.524560957339503</c:v>
                  </c:pt>
                  <c:pt idx="67">
                    <c:v>30.6876791960144</c:v>
                  </c:pt>
                  <c:pt idx="68">
                    <c:v>29.97993115685</c:v>
                  </c:pt>
                  <c:pt idx="69">
                    <c:v>30.067506425594701</c:v>
                  </c:pt>
                  <c:pt idx="70">
                    <c:v>29.337558799292299</c:v>
                  </c:pt>
                  <c:pt idx="71">
                    <c:v>35.608453524935598</c:v>
                  </c:pt>
                  <c:pt idx="72">
                    <c:v>38.898060848098602</c:v>
                  </c:pt>
                  <c:pt idx="73">
                    <c:v>23.377487562824101</c:v>
                  </c:pt>
                  <c:pt idx="74">
                    <c:v>31.230061690439999</c:v>
                  </c:pt>
                  <c:pt idx="75">
                    <c:v>23.5218956453343</c:v>
                  </c:pt>
                  <c:pt idx="76">
                    <c:v>33.373148209799801</c:v>
                  </c:pt>
                  <c:pt idx="77">
                    <c:v>31.589042496048702</c:v>
                  </c:pt>
                  <c:pt idx="78">
                    <c:v>23.0256465136193</c:v>
                  </c:pt>
                  <c:pt idx="79">
                    <c:v>20.7124955861721</c:v>
                  </c:pt>
                  <c:pt idx="80">
                    <c:v>22.478078765400799</c:v>
                  </c:pt>
                  <c:pt idx="81">
                    <c:v>28.167878849710402</c:v>
                  </c:pt>
                  <c:pt idx="82">
                    <c:v>27.3517073461603</c:v>
                  </c:pt>
                  <c:pt idx="83">
                    <c:v>27.337614947174799</c:v>
                  </c:pt>
                  <c:pt idx="84">
                    <c:v>22.481730995006899</c:v>
                  </c:pt>
                  <c:pt idx="85">
                    <c:v>36.733253271899201</c:v>
                  </c:pt>
                  <c:pt idx="86">
                    <c:v>42.690631874401099</c:v>
                  </c:pt>
                  <c:pt idx="87">
                    <c:v>25.569751369749401</c:v>
                  </c:pt>
                  <c:pt idx="88">
                    <c:v>24.277474810386799</c:v>
                  </c:pt>
                  <c:pt idx="89">
                    <c:v>27.615626799404598</c:v>
                  </c:pt>
                  <c:pt idx="90">
                    <c:v>26.212061964627999</c:v>
                  </c:pt>
                  <c:pt idx="91">
                    <c:v>23.800070859401998</c:v>
                  </c:pt>
                  <c:pt idx="92">
                    <c:v>19.311001875236201</c:v>
                  </c:pt>
                  <c:pt idx="93">
                    <c:v>19.6379233102051</c:v>
                  </c:pt>
                  <c:pt idx="94">
                    <c:v>27.154256038418701</c:v>
                  </c:pt>
                  <c:pt idx="95">
                    <c:v>31.687410641200099</c:v>
                  </c:pt>
                  <c:pt idx="96">
                    <c:v>24.700618581665001</c:v>
                  </c:pt>
                  <c:pt idx="97">
                    <c:v>28.677085482433601</c:v>
                  </c:pt>
                  <c:pt idx="98">
                    <c:v>23.6628004259851</c:v>
                  </c:pt>
                  <c:pt idx="99">
                    <c:v>33.426996775622797</c:v>
                  </c:pt>
                  <c:pt idx="100">
                    <c:v>24.1105960868761</c:v>
                  </c:pt>
                  <c:pt idx="101">
                    <c:v>21.5619248978416</c:v>
                  </c:pt>
                  <c:pt idx="102">
                    <c:v>19.202353460904199</c:v>
                  </c:pt>
                  <c:pt idx="103">
                    <c:v>21.830345096755199</c:v>
                  </c:pt>
                  <c:pt idx="104">
                    <c:v>35.190158927141198</c:v>
                  </c:pt>
                  <c:pt idx="105">
                    <c:v>28.1065969836264</c:v>
                  </c:pt>
                  <c:pt idx="106">
                    <c:v>21.234923386433199</c:v>
                  </c:pt>
                  <c:pt idx="107">
                    <c:v>36.922731016546102</c:v>
                  </c:pt>
                  <c:pt idx="108">
                    <c:v>23.4590660072821</c:v>
                  </c:pt>
                  <c:pt idx="109">
                    <c:v>21.8603434957001</c:v>
                  </c:pt>
                  <c:pt idx="110">
                    <c:v>17.467934177729699</c:v>
                  </c:pt>
                  <c:pt idx="111">
                    <c:v>18.854187862050601</c:v>
                  </c:pt>
                  <c:pt idx="112">
                    <c:v>26.0956404584654</c:v>
                  </c:pt>
                  <c:pt idx="113">
                    <c:v>27.395007324216401</c:v>
                  </c:pt>
                  <c:pt idx="114">
                    <c:v>26.221594445216901</c:v>
                  </c:pt>
                  <c:pt idx="115">
                    <c:v>23.433867465245601</c:v>
                  </c:pt>
                  <c:pt idx="116">
                    <c:v>18.241171710985199</c:v>
                  </c:pt>
                  <c:pt idx="117">
                    <c:v>19.198123898276101</c:v>
                  </c:pt>
                  <c:pt idx="118">
                    <c:v>24.167368585401501</c:v>
                  </c:pt>
                  <c:pt idx="119">
                    <c:v>51.828254603829897</c:v>
                  </c:pt>
                  <c:pt idx="120">
                    <c:v>20.937028012752901</c:v>
                  </c:pt>
                  <c:pt idx="121">
                    <c:v>22.1760117775118</c:v>
                  </c:pt>
                  <c:pt idx="122">
                    <c:v>31.533585609186201</c:v>
                  </c:pt>
                  <c:pt idx="123">
                    <c:v>38.395512273571697</c:v>
                  </c:pt>
                  <c:pt idx="124">
                    <c:v>51.702826497366402</c:v>
                  </c:pt>
                  <c:pt idx="125">
                    <c:v>26.693007500795002</c:v>
                  </c:pt>
                  <c:pt idx="126">
                    <c:v>23.520582589594898</c:v>
                  </c:pt>
                  <c:pt idx="127">
                    <c:v>20.100873712353799</c:v>
                  </c:pt>
                  <c:pt idx="128">
                    <c:v>23.190880217380599</c:v>
                  </c:pt>
                  <c:pt idx="129">
                    <c:v>31.591531570186799</c:v>
                  </c:pt>
                  <c:pt idx="130">
                    <c:v>25.349586425373801</c:v>
                  </c:pt>
                  <c:pt idx="131">
                    <c:v>17.797768250688399</c:v>
                  </c:pt>
                  <c:pt idx="132">
                    <c:v>28.4315493943562</c:v>
                  </c:pt>
                  <c:pt idx="133">
                    <c:v>15.567736647871399</c:v>
                  </c:pt>
                  <c:pt idx="134">
                    <c:v>40.863548789002301</c:v>
                  </c:pt>
                  <c:pt idx="135">
                    <c:v>32.725702242571998</c:v>
                  </c:pt>
                  <c:pt idx="136">
                    <c:v>31.930790406185</c:v>
                  </c:pt>
                  <c:pt idx="137">
                    <c:v>21.3442963276377</c:v>
                  </c:pt>
                  <c:pt idx="138">
                    <c:v>24.5658913184655</c:v>
                  </c:pt>
                  <c:pt idx="139">
                    <c:v>37.570038722858897</c:v>
                  </c:pt>
                  <c:pt idx="140">
                    <c:v>31.665418639318599</c:v>
                  </c:pt>
                  <c:pt idx="141">
                    <c:v>26.698271786526401</c:v>
                  </c:pt>
                  <c:pt idx="142">
                    <c:v>50.180704185596603</c:v>
                  </c:pt>
                  <c:pt idx="143">
                    <c:v>24.811756019614101</c:v>
                  </c:pt>
                  <c:pt idx="144">
                    <c:v>24.3755029857548</c:v>
                  </c:pt>
                  <c:pt idx="145">
                    <c:v>26.631214199006301</c:v>
                  </c:pt>
                  <c:pt idx="146">
                    <c:v>23.208388813357601</c:v>
                  </c:pt>
                  <c:pt idx="147">
                    <c:v>16.734623146281798</c:v>
                  </c:pt>
                  <c:pt idx="148">
                    <c:v>25.323651020885201</c:v>
                  </c:pt>
                  <c:pt idx="149">
                    <c:v>24.192569043010401</c:v>
                  </c:pt>
                  <c:pt idx="150">
                    <c:v>28.818497518830299</c:v>
                  </c:pt>
                  <c:pt idx="151">
                    <c:v>18.848176936342899</c:v>
                  </c:pt>
                  <c:pt idx="152">
                    <c:v>35.915633079666698</c:v>
                  </c:pt>
                  <c:pt idx="153">
                    <c:v>53.7657782294349</c:v>
                  </c:pt>
                  <c:pt idx="154">
                    <c:v>15.229320088998501</c:v>
                  </c:pt>
                  <c:pt idx="155">
                    <c:v>31.1195625740013</c:v>
                  </c:pt>
                  <c:pt idx="156">
                    <c:v>29.492871873692099</c:v>
                  </c:pt>
                  <c:pt idx="157">
                    <c:v>19.257391523401001</c:v>
                  </c:pt>
                  <c:pt idx="158">
                    <c:v>18.467898207553102</c:v>
                  </c:pt>
                  <c:pt idx="159">
                    <c:v>23.802313905635199</c:v>
                  </c:pt>
                  <c:pt idx="160">
                    <c:v>32.970981929196</c:v>
                  </c:pt>
                  <c:pt idx="161">
                    <c:v>26.184863590676301</c:v>
                  </c:pt>
                  <c:pt idx="162">
                    <c:v>31.446674576773599</c:v>
                  </c:pt>
                  <c:pt idx="163">
                    <c:v>20.083143647709601</c:v>
                  </c:pt>
                  <c:pt idx="164">
                    <c:v>22.1457017818223</c:v>
                  </c:pt>
                  <c:pt idx="165">
                    <c:v>20.4739202063693</c:v>
                  </c:pt>
                  <c:pt idx="166">
                    <c:v>18.593731453782201</c:v>
                  </c:pt>
                  <c:pt idx="167">
                    <c:v>32.1517025638042</c:v>
                  </c:pt>
                  <c:pt idx="168">
                    <c:v>19.421490789879702</c:v>
                  </c:pt>
                  <c:pt idx="169">
                    <c:v>27.1877957811496</c:v>
                  </c:pt>
                  <c:pt idx="170">
                    <c:v>18.7492780015661</c:v>
                  </c:pt>
                  <c:pt idx="171">
                    <c:v>23.3852647879914</c:v>
                  </c:pt>
                  <c:pt idx="172">
                    <c:v>21.645402417281701</c:v>
                  </c:pt>
                  <c:pt idx="173">
                    <c:v>30.7174971017741</c:v>
                  </c:pt>
                  <c:pt idx="174">
                    <c:v>28.801938196976199</c:v>
                  </c:pt>
                  <c:pt idx="175">
                    <c:v>28.196465709813399</c:v>
                  </c:pt>
                  <c:pt idx="176">
                    <c:v>29.088104113545199</c:v>
                  </c:pt>
                  <c:pt idx="177">
                    <c:v>28.0658642482286</c:v>
                  </c:pt>
                  <c:pt idx="178">
                    <c:v>21.0427576317839</c:v>
                  </c:pt>
                  <c:pt idx="179">
                    <c:v>15.8293523655176</c:v>
                  </c:pt>
                  <c:pt idx="180">
                    <c:v>17.333255520458302</c:v>
                  </c:pt>
                  <c:pt idx="181">
                    <c:v>36.391479098822003</c:v>
                  </c:pt>
                  <c:pt idx="182">
                    <c:v>31.766496623801601</c:v>
                  </c:pt>
                  <c:pt idx="183">
                    <c:v>35.422092202465898</c:v>
                  </c:pt>
                  <c:pt idx="184">
                    <c:v>19.241755871021699</c:v>
                  </c:pt>
                  <c:pt idx="185">
                    <c:v>20.570569650208299</c:v>
                  </c:pt>
                  <c:pt idx="186">
                    <c:v>17.373130121832101</c:v>
                  </c:pt>
                  <c:pt idx="187">
                    <c:v>39.961474286452599</c:v>
                  </c:pt>
                  <c:pt idx="188">
                    <c:v>36.2487335379112</c:v>
                  </c:pt>
                  <c:pt idx="189">
                    <c:v>20.737844861946002</c:v>
                  </c:pt>
                  <c:pt idx="190">
                    <c:v>23.895321946722099</c:v>
                  </c:pt>
                  <c:pt idx="191">
                    <c:v>32.127072764842701</c:v>
                  </c:pt>
                  <c:pt idx="192">
                    <c:v>24.857541903426501</c:v>
                  </c:pt>
                  <c:pt idx="193">
                    <c:v>16.962386725856099</c:v>
                  </c:pt>
                  <c:pt idx="194">
                    <c:v>31.431509272510699</c:v>
                  </c:pt>
                  <c:pt idx="195">
                    <c:v>44.059359377071601</c:v>
                  </c:pt>
                  <c:pt idx="196">
                    <c:v>35.062012862307299</c:v>
                  </c:pt>
                  <c:pt idx="197">
                    <c:v>36.646337561667799</c:v>
                  </c:pt>
                  <c:pt idx="198">
                    <c:v>34.929492166522699</c:v>
                  </c:pt>
                  <c:pt idx="199">
                    <c:v>43.4612218509603</c:v>
                  </c:pt>
                  <c:pt idx="200">
                    <c:v>24.9492690152912</c:v>
                  </c:pt>
                  <c:pt idx="201">
                    <c:v>18.294798810340801</c:v>
                  </c:pt>
                  <c:pt idx="202">
                    <c:v>30.683802851626702</c:v>
                  </c:pt>
                  <c:pt idx="203">
                    <c:v>25.952763540625</c:v>
                  </c:pt>
                  <c:pt idx="204">
                    <c:v>29.051324405821799</c:v>
                  </c:pt>
                  <c:pt idx="205">
                    <c:v>60.133493152734701</c:v>
                  </c:pt>
                  <c:pt idx="206">
                    <c:v>15.4912111325125</c:v>
                  </c:pt>
                  <c:pt idx="207">
                    <c:v>27.9361603023303</c:v>
                  </c:pt>
                  <c:pt idx="208">
                    <c:v>28.035796364840898</c:v>
                  </c:pt>
                  <c:pt idx="209">
                    <c:v>26.483036792444999</c:v>
                  </c:pt>
                  <c:pt idx="210">
                    <c:v>19.524530813429202</c:v>
                  </c:pt>
                  <c:pt idx="211">
                    <c:v>23.673645393534901</c:v>
                  </c:pt>
                  <c:pt idx="212">
                    <c:v>14.4391542712298</c:v>
                  </c:pt>
                  <c:pt idx="213">
                    <c:v>33.317444032503602</c:v>
                  </c:pt>
                  <c:pt idx="214">
                    <c:v>35.346869964751598</c:v>
                  </c:pt>
                  <c:pt idx="215">
                    <c:v>26.7264030454904</c:v>
                  </c:pt>
                  <c:pt idx="216">
                    <c:v>37.908396098184298</c:v>
                  </c:pt>
                  <c:pt idx="217">
                    <c:v>26.839689234200499</c:v>
                  </c:pt>
                  <c:pt idx="218">
                    <c:v>47.034279945883</c:v>
                  </c:pt>
                  <c:pt idx="219">
                    <c:v>22.838244272585701</c:v>
                  </c:pt>
                  <c:pt idx="220">
                    <c:v>39.372317237672</c:v>
                  </c:pt>
                  <c:pt idx="221">
                    <c:v>13.772578440393</c:v>
                  </c:pt>
                  <c:pt idx="222">
                    <c:v>23.996022882900299</c:v>
                  </c:pt>
                  <c:pt idx="223">
                    <c:v>33.070184576692398</c:v>
                  </c:pt>
                  <c:pt idx="224">
                    <c:v>15.3001607650867</c:v>
                  </c:pt>
                  <c:pt idx="225">
                    <c:v>34.852608482613803</c:v>
                  </c:pt>
                  <c:pt idx="226">
                    <c:v>27.666666246597998</c:v>
                  </c:pt>
                  <c:pt idx="227">
                    <c:v>21.331390859482099</c:v>
                  </c:pt>
                  <c:pt idx="228">
                    <c:v>21.5591295313864</c:v>
                  </c:pt>
                  <c:pt idx="229">
                    <c:v>26.363997921662801</c:v>
                  </c:pt>
                  <c:pt idx="230">
                    <c:v>15.521755605764</c:v>
                  </c:pt>
                  <c:pt idx="231">
                    <c:v>23.412278848427999</c:v>
                  </c:pt>
                  <c:pt idx="232">
                    <c:v>32.571784910294802</c:v>
                  </c:pt>
                  <c:pt idx="233">
                    <c:v>14.360722103077901</c:v>
                  </c:pt>
                  <c:pt idx="234">
                    <c:v>24.015376719926699</c:v>
                  </c:pt>
                  <c:pt idx="235">
                    <c:v>20.185965686939099</c:v>
                  </c:pt>
                  <c:pt idx="236">
                    <c:v>15.1559471884819</c:v>
                  </c:pt>
                  <c:pt idx="237">
                    <c:v>22.239240972957099</c:v>
                  </c:pt>
                  <c:pt idx="238">
                    <c:v>77.728034242938804</c:v>
                  </c:pt>
                  <c:pt idx="239">
                    <c:v>14.018755348181299</c:v>
                  </c:pt>
                  <c:pt idx="240">
                    <c:v>22.263761752296901</c:v>
                  </c:pt>
                  <c:pt idx="241">
                    <c:v>18.5047346546794</c:v>
                  </c:pt>
                  <c:pt idx="242">
                    <c:v>19.710919785794999</c:v>
                  </c:pt>
                  <c:pt idx="243">
                    <c:v>20.159289448270901</c:v>
                  </c:pt>
                  <c:pt idx="244">
                    <c:v>43.277236092888103</c:v>
                  </c:pt>
                  <c:pt idx="245">
                    <c:v>28.048677179024999</c:v>
                  </c:pt>
                  <c:pt idx="246">
                    <c:v>44.2646530473436</c:v>
                  </c:pt>
                  <c:pt idx="247">
                    <c:v>14.1645452083677</c:v>
                  </c:pt>
                  <c:pt idx="248">
                    <c:v>26.099662610188101</c:v>
                  </c:pt>
                  <c:pt idx="249">
                    <c:v>23.359531304159301</c:v>
                  </c:pt>
                  <c:pt idx="250">
                    <c:v>16.333404652688799</c:v>
                  </c:pt>
                  <c:pt idx="251">
                    <c:v>26.993789622533399</c:v>
                  </c:pt>
                  <c:pt idx="252">
                    <c:v>14.212542589695399</c:v>
                  </c:pt>
                  <c:pt idx="253">
                    <c:v>20.3735510150712</c:v>
                  </c:pt>
                  <c:pt idx="254">
                    <c:v>44.956139407585503</c:v>
                  </c:pt>
                  <c:pt idx="255">
                    <c:v>25.3469394791539</c:v>
                  </c:pt>
                  <c:pt idx="256">
                    <c:v>16.682143880134198</c:v>
                  </c:pt>
                  <c:pt idx="257">
                    <c:v>27.721724129131101</c:v>
                  </c:pt>
                  <c:pt idx="258">
                    <c:v>12.380954536705699</c:v>
                  </c:pt>
                  <c:pt idx="259">
                    <c:v>27.291005240481901</c:v>
                  </c:pt>
                  <c:pt idx="260">
                    <c:v>21.074667020565201</c:v>
                  </c:pt>
                  <c:pt idx="261">
                    <c:v>28.202944293606201</c:v>
                  </c:pt>
                  <c:pt idx="262">
                    <c:v>16.910375490751999</c:v>
                  </c:pt>
                  <c:pt idx="263">
                    <c:v>25.963245555014801</c:v>
                  </c:pt>
                  <c:pt idx="264">
                    <c:v>18.641091810248501</c:v>
                  </c:pt>
                  <c:pt idx="265">
                    <c:v>23.848711170413299</c:v>
                  </c:pt>
                  <c:pt idx="266">
                    <c:v>38.541314078028897</c:v>
                  </c:pt>
                  <c:pt idx="267">
                    <c:v>16.216116756464199</c:v>
                  </c:pt>
                  <c:pt idx="268">
                    <c:v>22.3461564352647</c:v>
                  </c:pt>
                  <c:pt idx="269">
                    <c:v>16.3799149398737</c:v>
                  </c:pt>
                  <c:pt idx="270">
                    <c:v>20.0955286009102</c:v>
                  </c:pt>
                  <c:pt idx="271">
                    <c:v>25.383446347077498</c:v>
                  </c:pt>
                  <c:pt idx="272">
                    <c:v>15.211896568944001</c:v>
                  </c:pt>
                  <c:pt idx="273">
                    <c:v>20.573572437121399</c:v>
                  </c:pt>
                  <c:pt idx="274">
                    <c:v>20.1897862212377</c:v>
                  </c:pt>
                  <c:pt idx="275">
                    <c:v>27.011806581679199</c:v>
                  </c:pt>
                  <c:pt idx="276">
                    <c:v>27.581774543720101</c:v>
                  </c:pt>
                  <c:pt idx="277">
                    <c:v>21.383194031711099</c:v>
                  </c:pt>
                  <c:pt idx="278">
                    <c:v>15.995904036865401</c:v>
                  </c:pt>
                  <c:pt idx="279">
                    <c:v>27.112880446893602</c:v>
                  </c:pt>
                  <c:pt idx="280">
                    <c:v>34.770461865666903</c:v>
                  </c:pt>
                  <c:pt idx="281">
                    <c:v>29.062311377208601</c:v>
                  </c:pt>
                  <c:pt idx="282">
                    <c:v>18.3498040161011</c:v>
                  </c:pt>
                  <c:pt idx="283">
                    <c:v>25.842383325411301</c:v>
                  </c:pt>
                  <c:pt idx="284">
                    <c:v>18.743641861956998</c:v>
                  </c:pt>
                  <c:pt idx="285">
                    <c:v>36.560383525660498</c:v>
                  </c:pt>
                  <c:pt idx="286">
                    <c:v>12.668191139977401</c:v>
                  </c:pt>
                  <c:pt idx="287">
                    <c:v>22.867449486114499</c:v>
                  </c:pt>
                  <c:pt idx="288">
                    <c:v>35.8855736041575</c:v>
                  </c:pt>
                  <c:pt idx="289">
                    <c:v>27.116118482554199</c:v>
                  </c:pt>
                  <c:pt idx="290">
                    <c:v>17.968949675412301</c:v>
                  </c:pt>
                  <c:pt idx="291">
                    <c:v>16.5041694879666</c:v>
                  </c:pt>
                  <c:pt idx="292">
                    <c:v>21.9026084955334</c:v>
                  </c:pt>
                  <c:pt idx="293">
                    <c:v>22.632061732451699</c:v>
                  </c:pt>
                  <c:pt idx="294">
                    <c:v>33.890170994370898</c:v>
                  </c:pt>
                  <c:pt idx="295">
                    <c:v>24.907706324529901</c:v>
                  </c:pt>
                  <c:pt idx="296">
                    <c:v>20.4404902279685</c:v>
                  </c:pt>
                  <c:pt idx="297">
                    <c:v>19.0657534506216</c:v>
                  </c:pt>
                  <c:pt idx="298">
                    <c:v>16.090456790377001</c:v>
                  </c:pt>
                  <c:pt idx="299">
                    <c:v>14.8551353908307</c:v>
                  </c:pt>
                  <c:pt idx="300">
                    <c:v>23.373281659226599</c:v>
                  </c:pt>
                  <c:pt idx="301">
                    <c:v>15.5735159342257</c:v>
                  </c:pt>
                  <c:pt idx="302">
                    <c:v>17.310300425787599</c:v>
                  </c:pt>
                  <c:pt idx="303">
                    <c:v>9.6651244840673005</c:v>
                  </c:pt>
                  <c:pt idx="304">
                    <c:v>17.080264691669701</c:v>
                  </c:pt>
                  <c:pt idx="305">
                    <c:v>23.264306191800099</c:v>
                  </c:pt>
                  <c:pt idx="306">
                    <c:v>21.645971233398502</c:v>
                  </c:pt>
                  <c:pt idx="307">
                    <c:v>26.864061082407702</c:v>
                  </c:pt>
                  <c:pt idx="308">
                    <c:v>17.8122909746203</c:v>
                  </c:pt>
                  <c:pt idx="309">
                    <c:v>26.190104741954698</c:v>
                  </c:pt>
                  <c:pt idx="310">
                    <c:v>27.941618382581801</c:v>
                  </c:pt>
                  <c:pt idx="311">
                    <c:v>13.5586659697657</c:v>
                  </c:pt>
                  <c:pt idx="312">
                    <c:v>25.284583497778701</c:v>
                  </c:pt>
                  <c:pt idx="313">
                    <c:v>31.0875108973847</c:v>
                  </c:pt>
                  <c:pt idx="314">
                    <c:v>16.665661424208999</c:v>
                  </c:pt>
                  <c:pt idx="315">
                    <c:v>16.949652796960098</c:v>
                  </c:pt>
                  <c:pt idx="316">
                    <c:v>24.470146554368799</c:v>
                  </c:pt>
                  <c:pt idx="317">
                    <c:v>27.776780856499499</c:v>
                  </c:pt>
                  <c:pt idx="318">
                    <c:v>12.943845115328401</c:v>
                  </c:pt>
                  <c:pt idx="319">
                    <c:v>28.399197036413099</c:v>
                  </c:pt>
                  <c:pt idx="320">
                    <c:v>13.978985840984199</c:v>
                  </c:pt>
                  <c:pt idx="321">
                    <c:v>19.032071102751502</c:v>
                  </c:pt>
                  <c:pt idx="322">
                    <c:v>26.908802626176701</c:v>
                  </c:pt>
                  <c:pt idx="323">
                    <c:v>13.4849650370804</c:v>
                  </c:pt>
                  <c:pt idx="324">
                    <c:v>31.829345001335199</c:v>
                  </c:pt>
                  <c:pt idx="325">
                    <c:v>19.68973688086</c:v>
                  </c:pt>
                  <c:pt idx="326">
                    <c:v>19.0749588146451</c:v>
                  </c:pt>
                  <c:pt idx="327">
                    <c:v>29.793930838224401</c:v>
                  </c:pt>
                  <c:pt idx="328">
                    <c:v>29.250019722070199</c:v>
                  </c:pt>
                  <c:pt idx="329">
                    <c:v>18.284236449958701</c:v>
                  </c:pt>
                  <c:pt idx="330">
                    <c:v>29.4700064571438</c:v>
                  </c:pt>
                  <c:pt idx="331">
                    <c:v>24.8874165380318</c:v>
                  </c:pt>
                  <c:pt idx="332">
                    <c:v>18.949912666441001</c:v>
                  </c:pt>
                  <c:pt idx="333">
                    <c:v>24.872978179852598</c:v>
                  </c:pt>
                  <c:pt idx="334">
                    <c:v>21.606299374969002</c:v>
                  </c:pt>
                  <c:pt idx="335">
                    <c:v>23.229464664539901</c:v>
                  </c:pt>
                  <c:pt idx="336">
                    <c:v>19.7870472380073</c:v>
                  </c:pt>
                  <c:pt idx="337">
                    <c:v>27.6107100800455</c:v>
                  </c:pt>
                  <c:pt idx="338">
                    <c:v>31.188818237524199</c:v>
                  </c:pt>
                  <c:pt idx="339">
                    <c:v>17.969574005454302</c:v>
                  </c:pt>
                  <c:pt idx="340">
                    <c:v>27.0772812733668</c:v>
                  </c:pt>
                  <c:pt idx="341">
                    <c:v>20.639999295966501</c:v>
                  </c:pt>
                  <c:pt idx="342">
                    <c:v>15.6386107039596</c:v>
                  </c:pt>
                  <c:pt idx="343">
                    <c:v>23.645744049611199</c:v>
                  </c:pt>
                  <c:pt idx="344">
                    <c:v>23.029496345049299</c:v>
                  </c:pt>
                  <c:pt idx="345">
                    <c:v>32.580348036594003</c:v>
                  </c:pt>
                  <c:pt idx="346">
                    <c:v>19.782325288495599</c:v>
                  </c:pt>
                  <c:pt idx="347">
                    <c:v>32.935504392440798</c:v>
                  </c:pt>
                  <c:pt idx="348">
                    <c:v>22.1775629655959</c:v>
                  </c:pt>
                  <c:pt idx="349">
                    <c:v>15.5607661146393</c:v>
                  </c:pt>
                  <c:pt idx="350">
                    <c:v>17.565206800560599</c:v>
                  </c:pt>
                  <c:pt idx="351">
                    <c:v>32.7440556366493</c:v>
                  </c:pt>
                  <c:pt idx="352">
                    <c:v>20.812091637240499</c:v>
                  </c:pt>
                  <c:pt idx="353">
                    <c:v>27.309274139017301</c:v>
                  </c:pt>
                  <c:pt idx="354">
                    <c:v>15.7473586238706</c:v>
                  </c:pt>
                  <c:pt idx="355">
                    <c:v>27.144980541347302</c:v>
                  </c:pt>
                  <c:pt idx="356">
                    <c:v>16.013395060757102</c:v>
                  </c:pt>
                  <c:pt idx="357">
                    <c:v>25.4609017007202</c:v>
                  </c:pt>
                  <c:pt idx="358">
                    <c:v>33.479613263499601</c:v>
                  </c:pt>
                  <c:pt idx="359">
                    <c:v>34.005199236859397</c:v>
                  </c:pt>
                  <c:pt idx="360">
                    <c:v>13.620942277882699</c:v>
                  </c:pt>
                  <c:pt idx="361">
                    <c:v>12.366826995535201</c:v>
                  </c:pt>
                  <c:pt idx="362">
                    <c:v>14.5769583246986</c:v>
                  </c:pt>
                  <c:pt idx="363">
                    <c:v>24.842399859617501</c:v>
                  </c:pt>
                  <c:pt idx="364">
                    <c:v>26.511202795170099</c:v>
                  </c:pt>
                  <c:pt idx="365">
                    <c:v>24.2058728398192</c:v>
                  </c:pt>
                  <c:pt idx="366">
                    <c:v>19.144356883319599</c:v>
                  </c:pt>
                  <c:pt idx="367">
                    <c:v>17.3895346383248</c:v>
                  </c:pt>
                  <c:pt idx="368">
                    <c:v>27.907598602352</c:v>
                  </c:pt>
                  <c:pt idx="369">
                    <c:v>19.355628172170501</c:v>
                  </c:pt>
                  <c:pt idx="370">
                    <c:v>34.531070548051702</c:v>
                  </c:pt>
                  <c:pt idx="371">
                    <c:v>33.878427594885999</c:v>
                  </c:pt>
                  <c:pt idx="372">
                    <c:v>38.261942638050897</c:v>
                  </c:pt>
                  <c:pt idx="373">
                    <c:v>14.616125820476499</c:v>
                  </c:pt>
                  <c:pt idx="374">
                    <c:v>21.387190558836799</c:v>
                  </c:pt>
                  <c:pt idx="375">
                    <c:v>26.668852011046699</c:v>
                  </c:pt>
                  <c:pt idx="376">
                    <c:v>46.313657845120403</c:v>
                  </c:pt>
                  <c:pt idx="377">
                    <c:v>16.9406238139001</c:v>
                  </c:pt>
                  <c:pt idx="378">
                    <c:v>28.872857809278099</c:v>
                  </c:pt>
                  <c:pt idx="379">
                    <c:v>31.029493361811799</c:v>
                  </c:pt>
                  <c:pt idx="380">
                    <c:v>29.148597513690401</c:v>
                  </c:pt>
                  <c:pt idx="381">
                    <c:v>21.903229429914202</c:v>
                  </c:pt>
                  <c:pt idx="382">
                    <c:v>24.775556652424498</c:v>
                  </c:pt>
                  <c:pt idx="383">
                    <c:v>23.554027306744398</c:v>
                  </c:pt>
                  <c:pt idx="384">
                    <c:v>23.0174515045783</c:v>
                  </c:pt>
                  <c:pt idx="385">
                    <c:v>37.719612300258397</c:v>
                  </c:pt>
                  <c:pt idx="386">
                    <c:v>27.310670513408599</c:v>
                  </c:pt>
                  <c:pt idx="387">
                    <c:v>43.091908172387697</c:v>
                  </c:pt>
                  <c:pt idx="388">
                    <c:v>38.557443175751096</c:v>
                  </c:pt>
                  <c:pt idx="389">
                    <c:v>52.1980221743977</c:v>
                  </c:pt>
                  <c:pt idx="390">
                    <c:v>79.964647674587795</c:v>
                  </c:pt>
                  <c:pt idx="391">
                    <c:v>56.9953816106472</c:v>
                  </c:pt>
                  <c:pt idx="392">
                    <c:v>21.020855843701</c:v>
                  </c:pt>
                  <c:pt idx="393">
                    <c:v>32.500092954859397</c:v>
                  </c:pt>
                  <c:pt idx="394">
                    <c:v>49.320338913405998</c:v>
                  </c:pt>
                  <c:pt idx="395">
                    <c:v>35.469514088014897</c:v>
                  </c:pt>
                  <c:pt idx="396">
                    <c:v>26.648816318494401</c:v>
                  </c:pt>
                  <c:pt idx="397">
                    <c:v>33.1471411343082</c:v>
                  </c:pt>
                  <c:pt idx="398">
                    <c:v>30.908136228359002</c:v>
                  </c:pt>
                  <c:pt idx="399">
                    <c:v>40.329295900324396</c:v>
                  </c:pt>
                  <c:pt idx="400">
                    <c:v>86.945023813886095</c:v>
                  </c:pt>
                  <c:pt idx="401">
                    <c:v>17.345630487882499</c:v>
                  </c:pt>
                  <c:pt idx="402">
                    <c:v>53.345035232511698</c:v>
                  </c:pt>
                  <c:pt idx="403">
                    <c:v>61.7545371649489</c:v>
                  </c:pt>
                  <c:pt idx="404">
                    <c:v>63.507051481009803</c:v>
                  </c:pt>
                  <c:pt idx="405">
                    <c:v>58.012321480216499</c:v>
                  </c:pt>
                  <c:pt idx="406">
                    <c:v>26.859048081015001</c:v>
                  </c:pt>
                  <c:pt idx="407">
                    <c:v>35.6790957799616</c:v>
                  </c:pt>
                  <c:pt idx="408">
                    <c:v>31.328096260460899</c:v>
                  </c:pt>
                  <c:pt idx="409">
                    <c:v>37.022839639876302</c:v>
                  </c:pt>
                  <c:pt idx="410">
                    <c:v>39.931993999173102</c:v>
                  </c:pt>
                  <c:pt idx="411">
                    <c:v>32.036483468878899</c:v>
                  </c:pt>
                  <c:pt idx="412">
                    <c:v>78.835139791071001</c:v>
                  </c:pt>
                  <c:pt idx="413">
                    <c:v>29.401306980248499</c:v>
                  </c:pt>
                  <c:pt idx="414">
                    <c:v>37.769535780924997</c:v>
                  </c:pt>
                  <c:pt idx="415">
                    <c:v>49.599594715456</c:v>
                  </c:pt>
                  <c:pt idx="416">
                    <c:v>25.0203121472254</c:v>
                  </c:pt>
                  <c:pt idx="417">
                    <c:v>32.953417698571499</c:v>
                  </c:pt>
                  <c:pt idx="418">
                    <c:v>27.0383317870957</c:v>
                  </c:pt>
                  <c:pt idx="419">
                    <c:v>26.117100788241501</c:v>
                  </c:pt>
                  <c:pt idx="420">
                    <c:v>34.843779527042201</c:v>
                  </c:pt>
                  <c:pt idx="421">
                    <c:v>33.284630663095598</c:v>
                  </c:pt>
                  <c:pt idx="422">
                    <c:v>32.8658890690606</c:v>
                  </c:pt>
                  <c:pt idx="423">
                    <c:v>46.975762382577599</c:v>
                  </c:pt>
                  <c:pt idx="424">
                    <c:v>40.878537154367699</c:v>
                  </c:pt>
                  <c:pt idx="425">
                    <c:v>40.216125695148399</c:v>
                  </c:pt>
                  <c:pt idx="426">
                    <c:v>51.628993312622299</c:v>
                  </c:pt>
                  <c:pt idx="427">
                    <c:v>63.250401375499003</c:v>
                  </c:pt>
                  <c:pt idx="428">
                    <c:v>34.459397398003397</c:v>
                  </c:pt>
                  <c:pt idx="429">
                    <c:v>41.970519043133102</c:v>
                  </c:pt>
                  <c:pt idx="430">
                    <c:v>40.7244726689215</c:v>
                  </c:pt>
                  <c:pt idx="431">
                    <c:v>50.522872026524901</c:v>
                  </c:pt>
                  <c:pt idx="432">
                    <c:v>36.596502480699598</c:v>
                  </c:pt>
                  <c:pt idx="433">
                    <c:v>32.494857622976298</c:v>
                  </c:pt>
                  <c:pt idx="434">
                    <c:v>26.174606569580199</c:v>
                  </c:pt>
                  <c:pt idx="435">
                    <c:v>53.326215960001797</c:v>
                  </c:pt>
                  <c:pt idx="436">
                    <c:v>50.692692812481397</c:v>
                  </c:pt>
                  <c:pt idx="437">
                    <c:v>41.941784346277601</c:v>
                  </c:pt>
                  <c:pt idx="438">
                    <c:v>45.515983520958898</c:v>
                  </c:pt>
                  <c:pt idx="439">
                    <c:v>49.884945564519398</c:v>
                  </c:pt>
                  <c:pt idx="440">
                    <c:v>37.696061301853902</c:v>
                  </c:pt>
                  <c:pt idx="441">
                    <c:v>34.675853675711799</c:v>
                  </c:pt>
                  <c:pt idx="442">
                    <c:v>47.3158294252217</c:v>
                  </c:pt>
                  <c:pt idx="443">
                    <c:v>57.631445704288801</c:v>
                  </c:pt>
                  <c:pt idx="444">
                    <c:v>70.908931588340806</c:v>
                  </c:pt>
                  <c:pt idx="445">
                    <c:v>61.845437899287496</c:v>
                  </c:pt>
                  <c:pt idx="446">
                    <c:v>55.168623613516701</c:v>
                  </c:pt>
                  <c:pt idx="447">
                    <c:v>52.218680365448101</c:v>
                  </c:pt>
                  <c:pt idx="448">
                    <c:v>62.549866394741301</c:v>
                  </c:pt>
                  <c:pt idx="449">
                    <c:v>83.674399470559095</c:v>
                  </c:pt>
                  <c:pt idx="450">
                    <c:v>50.768158027840698</c:v>
                  </c:pt>
                  <c:pt idx="451">
                    <c:v>54.370839617670597</c:v>
                  </c:pt>
                  <c:pt idx="452">
                    <c:v>49.360839565567801</c:v>
                  </c:pt>
                  <c:pt idx="453">
                    <c:v>43.045939526858902</c:v>
                  </c:pt>
                  <c:pt idx="454">
                    <c:v>48.088962243719102</c:v>
                  </c:pt>
                  <c:pt idx="455">
                    <c:v>62.181583079664499</c:v>
                  </c:pt>
                  <c:pt idx="456">
                    <c:v>42.444808892696102</c:v>
                  </c:pt>
                  <c:pt idx="457">
                    <c:v>35.528993423702701</c:v>
                  </c:pt>
                  <c:pt idx="458">
                    <c:v>58.6996664450715</c:v>
                  </c:pt>
                  <c:pt idx="459">
                    <c:v>47.044758507552203</c:v>
                  </c:pt>
                  <c:pt idx="460">
                    <c:v>71.7482324176476</c:v>
                  </c:pt>
                  <c:pt idx="461">
                    <c:v>59.827795544108</c:v>
                  </c:pt>
                  <c:pt idx="462">
                    <c:v>63.757180128068399</c:v>
                  </c:pt>
                  <c:pt idx="463">
                    <c:v>57.9253013154268</c:v>
                  </c:pt>
                  <c:pt idx="464">
                    <c:v>80.061230615545796</c:v>
                  </c:pt>
                  <c:pt idx="465">
                    <c:v>51.216935675614103</c:v>
                  </c:pt>
                  <c:pt idx="466">
                    <c:v>56.556246509773203</c:v>
                  </c:pt>
                  <c:pt idx="467">
                    <c:v>65.889942809544905</c:v>
                  </c:pt>
                  <c:pt idx="468">
                    <c:v>67.641434381172303</c:v>
                  </c:pt>
                  <c:pt idx="469">
                    <c:v>48.179806905289702</c:v>
                  </c:pt>
                  <c:pt idx="470">
                    <c:v>47.099015721535999</c:v>
                  </c:pt>
                  <c:pt idx="471">
                    <c:v>70.512769017106606</c:v>
                  </c:pt>
                  <c:pt idx="472">
                    <c:v>71.155476500407104</c:v>
                  </c:pt>
                  <c:pt idx="473">
                    <c:v>83.124398291636794</c:v>
                  </c:pt>
                  <c:pt idx="474">
                    <c:v>72.429894439182107</c:v>
                  </c:pt>
                  <c:pt idx="475">
                    <c:v>50.337720549256701</c:v>
                  </c:pt>
                  <c:pt idx="476">
                    <c:v>106.701940622021</c:v>
                  </c:pt>
                  <c:pt idx="477">
                    <c:v>88.987386075484196</c:v>
                  </c:pt>
                  <c:pt idx="478">
                    <c:v>57.3358175067141</c:v>
                  </c:pt>
                  <c:pt idx="479">
                    <c:v>81.045193944464302</c:v>
                  </c:pt>
                  <c:pt idx="480">
                    <c:v>54.643986174019901</c:v>
                  </c:pt>
                  <c:pt idx="481">
                    <c:v>63.934818738104603</c:v>
                  </c:pt>
                  <c:pt idx="482">
                    <c:v>70.247959835143902</c:v>
                  </c:pt>
                  <c:pt idx="483">
                    <c:v>59.468729204940502</c:v>
                  </c:pt>
                  <c:pt idx="484">
                    <c:v>48.750729668828903</c:v>
                  </c:pt>
                  <c:pt idx="485">
                    <c:v>68.0784024813901</c:v>
                  </c:pt>
                  <c:pt idx="486">
                    <c:v>58.864120442563802</c:v>
                  </c:pt>
                  <c:pt idx="487">
                    <c:v>51.318750146484099</c:v>
                  </c:pt>
                  <c:pt idx="488">
                    <c:v>47.826058978974203</c:v>
                  </c:pt>
                  <c:pt idx="489">
                    <c:v>60.827857455768402</c:v>
                  </c:pt>
                  <c:pt idx="490">
                    <c:v>79.203569092872101</c:v>
                  </c:pt>
                  <c:pt idx="491">
                    <c:v>74.359763611717995</c:v>
                  </c:pt>
                  <c:pt idx="492">
                    <c:v>63.134702652344799</c:v>
                  </c:pt>
                  <c:pt idx="493">
                    <c:v>64.885198989162703</c:v>
                  </c:pt>
                  <c:pt idx="494">
                    <c:v>66.445784912783296</c:v>
                  </c:pt>
                  <c:pt idx="495">
                    <c:v>69.125959975524395</c:v>
                  </c:pt>
                  <c:pt idx="496">
                    <c:v>80.325474405046506</c:v>
                  </c:pt>
                  <c:pt idx="497">
                    <c:v>68.644510235009605</c:v>
                  </c:pt>
                  <c:pt idx="498">
                    <c:v>49.209797179642301</c:v>
                  </c:pt>
                  <c:pt idx="499">
                    <c:v>89.110800332267303</c:v>
                  </c:pt>
                  <c:pt idx="500">
                    <c:v>79.042200579135496</c:v>
                  </c:pt>
                  <c:pt idx="501">
                    <c:v>78.460688292778499</c:v>
                  </c:pt>
                  <c:pt idx="502">
                    <c:v>99.591169570715195</c:v>
                  </c:pt>
                  <c:pt idx="503">
                    <c:v>47.915378861795098</c:v>
                  </c:pt>
                  <c:pt idx="504">
                    <c:v>128.53189432101999</c:v>
                  </c:pt>
                  <c:pt idx="505">
                    <c:v>67.142530646540393</c:v>
                  </c:pt>
                  <c:pt idx="506">
                    <c:v>102.147990664456</c:v>
                  </c:pt>
                  <c:pt idx="507">
                    <c:v>56.354111575759497</c:v>
                  </c:pt>
                  <c:pt idx="508">
                    <c:v>103.374943724001</c:v>
                  </c:pt>
                  <c:pt idx="509">
                    <c:v>98.178841233298002</c:v>
                  </c:pt>
                  <c:pt idx="510">
                    <c:v>40.865790629657198</c:v>
                  </c:pt>
                  <c:pt idx="511">
                    <c:v>61.019823911501597</c:v>
                  </c:pt>
                  <c:pt idx="512">
                    <c:v>67.582629561208904</c:v>
                  </c:pt>
                  <c:pt idx="513">
                    <c:v>73.143870446423406</c:v>
                  </c:pt>
                  <c:pt idx="514">
                    <c:v>90.162666080626707</c:v>
                  </c:pt>
                  <c:pt idx="515">
                    <c:v>80.298115854202905</c:v>
                  </c:pt>
                  <c:pt idx="516">
                    <c:v>84.408657192257195</c:v>
                  </c:pt>
                  <c:pt idx="517">
                    <c:v>77.091839901283194</c:v>
                  </c:pt>
                  <c:pt idx="518">
                    <c:v>81.681057589674793</c:v>
                  </c:pt>
                  <c:pt idx="519">
                    <c:v>67.599915287547901</c:v>
                  </c:pt>
                  <c:pt idx="520">
                    <c:v>50.4486330211843</c:v>
                  </c:pt>
                  <c:pt idx="521">
                    <c:v>74.589412007090104</c:v>
                  </c:pt>
                  <c:pt idx="522">
                    <c:v>103.66706599672</c:v>
                  </c:pt>
                  <c:pt idx="523">
                    <c:v>90.046786920744694</c:v>
                  </c:pt>
                  <c:pt idx="524">
                    <c:v>107.373368427359</c:v>
                  </c:pt>
                  <c:pt idx="525">
                    <c:v>84.120405275217493</c:v>
                  </c:pt>
                  <c:pt idx="526">
                    <c:v>67.276006026701296</c:v>
                  </c:pt>
                  <c:pt idx="527">
                    <c:v>88.092376098406206</c:v>
                  </c:pt>
                  <c:pt idx="528">
                    <c:v>77.139323972374299</c:v>
                  </c:pt>
                  <c:pt idx="529">
                    <c:v>92.314351876820794</c:v>
                  </c:pt>
                  <c:pt idx="530">
                    <c:v>88.844401111339806</c:v>
                  </c:pt>
                  <c:pt idx="531">
                    <c:v>88.158933699313707</c:v>
                  </c:pt>
                  <c:pt idx="532">
                    <c:v>68.953070860866404</c:v>
                  </c:pt>
                  <c:pt idx="533">
                    <c:v>79.632937069221896</c:v>
                  </c:pt>
                  <c:pt idx="534">
                    <c:v>91.092671956385104</c:v>
                  </c:pt>
                  <c:pt idx="535">
                    <c:v>62.4314709690182</c:v>
                  </c:pt>
                  <c:pt idx="536">
                    <c:v>98.655467683992896</c:v>
                  </c:pt>
                  <c:pt idx="537">
                    <c:v>73.197912674169601</c:v>
                  </c:pt>
                  <c:pt idx="538">
                    <c:v>53.163762907849403</c:v>
                  </c:pt>
                  <c:pt idx="539">
                    <c:v>77.279554568379695</c:v>
                  </c:pt>
                  <c:pt idx="540">
                    <c:v>90.457019099887901</c:v>
                  </c:pt>
                  <c:pt idx="541">
                    <c:v>85.764515010848001</c:v>
                  </c:pt>
                  <c:pt idx="542">
                    <c:v>88.180462609342896</c:v>
                  </c:pt>
                  <c:pt idx="543">
                    <c:v>77.280084108145502</c:v>
                  </c:pt>
                  <c:pt idx="544">
                    <c:v>73.671826210026197</c:v>
                  </c:pt>
                  <c:pt idx="545">
                    <c:v>109.84328158221599</c:v>
                  </c:pt>
                  <c:pt idx="546">
                    <c:v>94.302443060140803</c:v>
                  </c:pt>
                  <c:pt idx="547">
                    <c:v>76.331354704341507</c:v>
                  </c:pt>
                  <c:pt idx="548">
                    <c:v>107.307633647378</c:v>
                  </c:pt>
                  <c:pt idx="549">
                    <c:v>96.179070154746697</c:v>
                  </c:pt>
                  <c:pt idx="550">
                    <c:v>80.759812666635796</c:v>
                  </c:pt>
                  <c:pt idx="551">
                    <c:v>84.906829622949004</c:v>
                  </c:pt>
                  <c:pt idx="552">
                    <c:v>81.273482150929695</c:v>
                  </c:pt>
                  <c:pt idx="553">
                    <c:v>98.841542515976002</c:v>
                  </c:pt>
                  <c:pt idx="554">
                    <c:v>84.301697369848299</c:v>
                  </c:pt>
                  <c:pt idx="555">
                    <c:v>57.508432111734898</c:v>
                  </c:pt>
                  <c:pt idx="556">
                    <c:v>86.096907027913801</c:v>
                  </c:pt>
                  <c:pt idx="557">
                    <c:v>92.939958459413404</c:v>
                  </c:pt>
                  <c:pt idx="558">
                    <c:v>127.018943150133</c:v>
                  </c:pt>
                  <c:pt idx="559">
                    <c:v>99.8933507557322</c:v>
                  </c:pt>
                  <c:pt idx="560">
                    <c:v>76.897353981649502</c:v>
                  </c:pt>
                  <c:pt idx="561">
                    <c:v>72.296441605984697</c:v>
                  </c:pt>
                  <c:pt idx="562">
                    <c:v>64.724098428927505</c:v>
                  </c:pt>
                  <c:pt idx="563">
                    <c:v>94.671151041973602</c:v>
                  </c:pt>
                  <c:pt idx="564">
                    <c:v>111.960527060335</c:v>
                  </c:pt>
                  <c:pt idx="565">
                    <c:v>83.828988747553694</c:v>
                  </c:pt>
                  <c:pt idx="566">
                    <c:v>110.352201462236</c:v>
                  </c:pt>
                  <c:pt idx="567">
                    <c:v>76.618849428518502</c:v>
                  </c:pt>
                  <c:pt idx="568">
                    <c:v>80.136710385799205</c:v>
                  </c:pt>
                  <c:pt idx="569">
                    <c:v>67.929304466430395</c:v>
                  </c:pt>
                  <c:pt idx="570">
                    <c:v>78.6510583989146</c:v>
                  </c:pt>
                  <c:pt idx="571">
                    <c:v>82.250342690439993</c:v>
                  </c:pt>
                  <c:pt idx="572">
                    <c:v>81.222490996363305</c:v>
                  </c:pt>
                  <c:pt idx="573">
                    <c:v>95.109309468312304</c:v>
                  </c:pt>
                  <c:pt idx="574">
                    <c:v>98.066577626469694</c:v>
                  </c:pt>
                  <c:pt idx="575">
                    <c:v>125.60275483742301</c:v>
                  </c:pt>
                  <c:pt idx="576">
                    <c:v>99.839215429294995</c:v>
                  </c:pt>
                  <c:pt idx="577">
                    <c:v>103.651170302425</c:v>
                  </c:pt>
                  <c:pt idx="578">
                    <c:v>122.623231995354</c:v>
                  </c:pt>
                  <c:pt idx="579">
                    <c:v>99.905980071482105</c:v>
                  </c:pt>
                  <c:pt idx="580">
                    <c:v>88.500400687701102</c:v>
                  </c:pt>
                  <c:pt idx="581">
                    <c:v>88.174520258122101</c:v>
                  </c:pt>
                  <c:pt idx="582">
                    <c:v>119.601123998785</c:v>
                  </c:pt>
                  <c:pt idx="583">
                    <c:v>112.95885473125</c:v>
                  </c:pt>
                  <c:pt idx="584">
                    <c:v>99.498018919212697</c:v>
                  </c:pt>
                  <c:pt idx="585">
                    <c:v>78.310127637768403</c:v>
                  </c:pt>
                  <c:pt idx="586">
                    <c:v>117.69077310463599</c:v>
                  </c:pt>
                  <c:pt idx="587">
                    <c:v>89.035341473280596</c:v>
                  </c:pt>
                  <c:pt idx="588">
                    <c:v>53.838904938134597</c:v>
                  </c:pt>
                  <c:pt idx="589">
                    <c:v>114.81034279773399</c:v>
                  </c:pt>
                  <c:pt idx="590">
                    <c:v>92.834463350653294</c:v>
                  </c:pt>
                  <c:pt idx="591">
                    <c:v>94.153081369129595</c:v>
                  </c:pt>
                  <c:pt idx="592">
                    <c:v>68.326301518360594</c:v>
                  </c:pt>
                  <c:pt idx="593">
                    <c:v>45.932528508105499</c:v>
                  </c:pt>
                  <c:pt idx="594">
                    <c:v>91.591879931375303</c:v>
                  </c:pt>
                  <c:pt idx="595">
                    <c:v>73.474581088958502</c:v>
                  </c:pt>
                  <c:pt idx="596">
                    <c:v>92.618109397879095</c:v>
                  </c:pt>
                  <c:pt idx="597">
                    <c:v>95.5180933021594</c:v>
                  </c:pt>
                  <c:pt idx="598">
                    <c:v>112.700876780149</c:v>
                  </c:pt>
                  <c:pt idx="599">
                    <c:v>96.692593111382095</c:v>
                  </c:pt>
                  <c:pt idx="600">
                    <c:v>86.594834365438402</c:v>
                  </c:pt>
                  <c:pt idx="601">
                    <c:v>89.712573093015493</c:v>
                  </c:pt>
                  <c:pt idx="602">
                    <c:v>99.142189174742796</c:v>
                  </c:pt>
                  <c:pt idx="603">
                    <c:v>123.780484168538</c:v>
                  </c:pt>
                  <c:pt idx="604">
                    <c:v>101.330933553503</c:v>
                  </c:pt>
                  <c:pt idx="605">
                    <c:v>107.793973226877</c:v>
                  </c:pt>
                  <c:pt idx="606">
                    <c:v>93.365523223030706</c:v>
                  </c:pt>
                  <c:pt idx="607">
                    <c:v>89.175590345490505</c:v>
                  </c:pt>
                  <c:pt idx="608">
                    <c:v>120.07163335206</c:v>
                  </c:pt>
                  <c:pt idx="609">
                    <c:v>56.931701698602197</c:v>
                  </c:pt>
                  <c:pt idx="610">
                    <c:v>84.755547817834596</c:v>
                  </c:pt>
                  <c:pt idx="611">
                    <c:v>103.113474061863</c:v>
                  </c:pt>
                  <c:pt idx="612">
                    <c:v>108.968981017142</c:v>
                  </c:pt>
                  <c:pt idx="613">
                    <c:v>103.731897565434</c:v>
                  </c:pt>
                  <c:pt idx="614">
                    <c:v>80.567488153953803</c:v>
                  </c:pt>
                  <c:pt idx="615">
                    <c:v>91.901282272897205</c:v>
                  </c:pt>
                  <c:pt idx="616">
                    <c:v>119.36749055865801</c:v>
                  </c:pt>
                  <c:pt idx="617">
                    <c:v>108.44411217275599</c:v>
                  </c:pt>
                  <c:pt idx="618">
                    <c:v>66.863866029430696</c:v>
                  </c:pt>
                  <c:pt idx="619">
                    <c:v>121.04074185476</c:v>
                  </c:pt>
                  <c:pt idx="620">
                    <c:v>70.155345484146807</c:v>
                  </c:pt>
                  <c:pt idx="621">
                    <c:v>100.13191208070199</c:v>
                  </c:pt>
                  <c:pt idx="622">
                    <c:v>81.348155435759296</c:v>
                  </c:pt>
                  <c:pt idx="623">
                    <c:v>97.458477032930404</c:v>
                  </c:pt>
                  <c:pt idx="624">
                    <c:v>123.408129992497</c:v>
                  </c:pt>
                  <c:pt idx="625">
                    <c:v>91.122025375214605</c:v>
                  </c:pt>
                  <c:pt idx="626">
                    <c:v>74.086335676695398</c:v>
                  </c:pt>
                  <c:pt idx="627">
                    <c:v>81.478034479710999</c:v>
                  </c:pt>
                  <c:pt idx="628">
                    <c:v>121.098591017639</c:v>
                  </c:pt>
                  <c:pt idx="629">
                    <c:v>81.2152570791812</c:v>
                  </c:pt>
                  <c:pt idx="630">
                    <c:v>86.687747275289098</c:v>
                  </c:pt>
                  <c:pt idx="631">
                    <c:v>87.199715806978801</c:v>
                  </c:pt>
                  <c:pt idx="632">
                    <c:v>122.69085954035</c:v>
                  </c:pt>
                  <c:pt idx="633">
                    <c:v>107.346752450542</c:v>
                  </c:pt>
                  <c:pt idx="634">
                    <c:v>69.586247499056796</c:v>
                  </c:pt>
                  <c:pt idx="635">
                    <c:v>128.66906693141101</c:v>
                  </c:pt>
                  <c:pt idx="636">
                    <c:v>96.838671597852496</c:v>
                  </c:pt>
                  <c:pt idx="637">
                    <c:v>115.48278214088801</c:v>
                  </c:pt>
                  <c:pt idx="638">
                    <c:v>92.409681421721203</c:v>
                  </c:pt>
                  <c:pt idx="639">
                    <c:v>91.398963615226506</c:v>
                  </c:pt>
                  <c:pt idx="640">
                    <c:v>114.632351836499</c:v>
                  </c:pt>
                  <c:pt idx="641">
                    <c:v>113.082459640907</c:v>
                  </c:pt>
                  <c:pt idx="642">
                    <c:v>109.408347812221</c:v>
                  </c:pt>
                  <c:pt idx="643">
                    <c:v>133.90921751690701</c:v>
                  </c:pt>
                  <c:pt idx="644">
                    <c:v>112.484257715754</c:v>
                  </c:pt>
                  <c:pt idx="645">
                    <c:v>148.172074723413</c:v>
                  </c:pt>
                  <c:pt idx="646">
                    <c:v>118.640761804262</c:v>
                  </c:pt>
                  <c:pt idx="647">
                    <c:v>133.754392901556</c:v>
                  </c:pt>
                  <c:pt idx="648">
                    <c:v>97.197758816081603</c:v>
                  </c:pt>
                  <c:pt idx="649">
                    <c:v>120.166791554228</c:v>
                  </c:pt>
                  <c:pt idx="650">
                    <c:v>109.17073723835</c:v>
                  </c:pt>
                  <c:pt idx="651">
                    <c:v>113.882865711005</c:v>
                  </c:pt>
                  <c:pt idx="652">
                    <c:v>126.062463248852</c:v>
                  </c:pt>
                  <c:pt idx="653">
                    <c:v>123.865967783521</c:v>
                  </c:pt>
                  <c:pt idx="654">
                    <c:v>104.828597417174</c:v>
                  </c:pt>
                  <c:pt idx="655">
                    <c:v>94.886809321826405</c:v>
                  </c:pt>
                  <c:pt idx="656">
                    <c:v>81.185698841782298</c:v>
                  </c:pt>
                  <c:pt idx="657">
                    <c:v>95.915927854326995</c:v>
                  </c:pt>
                  <c:pt idx="658">
                    <c:v>118.978246965241</c:v>
                  </c:pt>
                  <c:pt idx="659">
                    <c:v>109.32283346555499</c:v>
                  </c:pt>
                  <c:pt idx="660">
                    <c:v>122.046538074777</c:v>
                  </c:pt>
                  <c:pt idx="661">
                    <c:v>88.189391296120405</c:v>
                  </c:pt>
                  <c:pt idx="662">
                    <c:v>90.204162449085302</c:v>
                  </c:pt>
                  <c:pt idx="663">
                    <c:v>104.22776127039</c:v>
                  </c:pt>
                  <c:pt idx="664">
                    <c:v>100.875213416954</c:v>
                  </c:pt>
                  <c:pt idx="665">
                    <c:v>150.137893292375</c:v>
                  </c:pt>
                  <c:pt idx="666">
                    <c:v>112.51820948284001</c:v>
                  </c:pt>
                  <c:pt idx="667">
                    <c:v>71.728988329722497</c:v>
                  </c:pt>
                  <c:pt idx="668">
                    <c:v>97.7437280603407</c:v>
                  </c:pt>
                  <c:pt idx="669">
                    <c:v>82.586602834747595</c:v>
                  </c:pt>
                  <c:pt idx="670">
                    <c:v>102.661611801454</c:v>
                  </c:pt>
                  <c:pt idx="671">
                    <c:v>101.555304193084</c:v>
                  </c:pt>
                  <c:pt idx="672">
                    <c:v>98.804848973148907</c:v>
                  </c:pt>
                  <c:pt idx="673">
                    <c:v>101.68909307214599</c:v>
                  </c:pt>
                  <c:pt idx="674">
                    <c:v>88.182171198948893</c:v>
                  </c:pt>
                  <c:pt idx="675">
                    <c:v>89.5676271030907</c:v>
                  </c:pt>
                  <c:pt idx="676">
                    <c:v>126.543132577387</c:v>
                  </c:pt>
                  <c:pt idx="677">
                    <c:v>131.75551434305299</c:v>
                  </c:pt>
                  <c:pt idx="678">
                    <c:v>104.386039646691</c:v>
                  </c:pt>
                  <c:pt idx="679">
                    <c:v>89.673162816866494</c:v>
                  </c:pt>
                  <c:pt idx="680">
                    <c:v>116.06784834746701</c:v>
                  </c:pt>
                  <c:pt idx="681">
                    <c:v>90.667633468556602</c:v>
                  </c:pt>
                  <c:pt idx="682">
                    <c:v>85.308223729822799</c:v>
                  </c:pt>
                  <c:pt idx="683">
                    <c:v>161.07920242247599</c:v>
                  </c:pt>
                  <c:pt idx="684">
                    <c:v>140.008422978482</c:v>
                  </c:pt>
                  <c:pt idx="685">
                    <c:v>128.91460473545499</c:v>
                  </c:pt>
                  <c:pt idx="686">
                    <c:v>69.839327580232407</c:v>
                  </c:pt>
                  <c:pt idx="687">
                    <c:v>115.099412932172</c:v>
                  </c:pt>
                  <c:pt idx="688">
                    <c:v>102.18544212404301</c:v>
                  </c:pt>
                  <c:pt idx="689">
                    <c:v>128.18504288666099</c:v>
                  </c:pt>
                  <c:pt idx="690">
                    <c:v>100.33632720292999</c:v>
                  </c:pt>
                  <c:pt idx="691">
                    <c:v>97.714290534957001</c:v>
                  </c:pt>
                  <c:pt idx="692">
                    <c:v>112.367192444254</c:v>
                  </c:pt>
                  <c:pt idx="693">
                    <c:v>127.479632198849</c:v>
                  </c:pt>
                  <c:pt idx="694">
                    <c:v>111.87772035237001</c:v>
                  </c:pt>
                  <c:pt idx="695">
                    <c:v>133.04820418684699</c:v>
                  </c:pt>
                  <c:pt idx="696">
                    <c:v>110.748765919238</c:v>
                  </c:pt>
                  <c:pt idx="697">
                    <c:v>95.443131953644297</c:v>
                  </c:pt>
                  <c:pt idx="698">
                    <c:v>97.622287561391403</c:v>
                  </c:pt>
                  <c:pt idx="699">
                    <c:v>101.38364169077499</c:v>
                  </c:pt>
                  <c:pt idx="700">
                    <c:v>112.30550299674999</c:v>
                  </c:pt>
                  <c:pt idx="701">
                    <c:v>139.56491336397201</c:v>
                  </c:pt>
                  <c:pt idx="702">
                    <c:v>95.898376368316903</c:v>
                  </c:pt>
                  <c:pt idx="703">
                    <c:v>106.622379628961</c:v>
                  </c:pt>
                  <c:pt idx="704">
                    <c:v>122.25620346308401</c:v>
                  </c:pt>
                  <c:pt idx="705">
                    <c:v>107.647897654286</c:v>
                  </c:pt>
                  <c:pt idx="706">
                    <c:v>100.038234554539</c:v>
                  </c:pt>
                  <c:pt idx="707">
                    <c:v>87.320710522869803</c:v>
                  </c:pt>
                  <c:pt idx="708">
                    <c:v>90.629940888964398</c:v>
                  </c:pt>
                  <c:pt idx="709">
                    <c:v>89.231663121548394</c:v>
                  </c:pt>
                  <c:pt idx="710">
                    <c:v>90.230320486202004</c:v>
                  </c:pt>
                  <c:pt idx="711">
                    <c:v>108.561399813042</c:v>
                  </c:pt>
                  <c:pt idx="712">
                    <c:v>135.63104168796801</c:v>
                  </c:pt>
                  <c:pt idx="713">
                    <c:v>103.936469986687</c:v>
                  </c:pt>
                  <c:pt idx="714">
                    <c:v>93.511959826597206</c:v>
                  </c:pt>
                  <c:pt idx="715">
                    <c:v>87.815406408841397</c:v>
                  </c:pt>
                  <c:pt idx="716">
                    <c:v>102.44695728418</c:v>
                  </c:pt>
                  <c:pt idx="717">
                    <c:v>140.33444637677499</c:v>
                  </c:pt>
                  <c:pt idx="718">
                    <c:v>112.66813391985001</c:v>
                  </c:pt>
                  <c:pt idx="719">
                    <c:v>97.094542213578606</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0"/>
            <c:spPr>
              <a:noFill/>
              <a:ln w="9525" cap="flat" cmpd="sng" algn="ctr">
                <a:solidFill>
                  <a:schemeClr val="tx1">
                    <a:lumMod val="65000"/>
                    <a:lumOff val="35000"/>
                  </a:schemeClr>
                </a:solidFill>
                <a:round/>
              </a:ln>
              <a:effectLst/>
            </c:spPr>
          </c:errBars>
          <c:xVal>
            <c:numRef>
              <c:f>Sample3!$A$2:$A$721</c:f>
              <c:numCache>
                <c:formatCode>General</c:formatCode>
                <c:ptCount val="720"/>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pt idx="60">
                  <c:v>302.5</c:v>
                </c:pt>
                <c:pt idx="61">
                  <c:v>307.5</c:v>
                </c:pt>
                <c:pt idx="62">
                  <c:v>312.5</c:v>
                </c:pt>
                <c:pt idx="63">
                  <c:v>317.5</c:v>
                </c:pt>
                <c:pt idx="64">
                  <c:v>322.5</c:v>
                </c:pt>
                <c:pt idx="65">
                  <c:v>327.5</c:v>
                </c:pt>
                <c:pt idx="66">
                  <c:v>332.5</c:v>
                </c:pt>
                <c:pt idx="67">
                  <c:v>337.5</c:v>
                </c:pt>
                <c:pt idx="68">
                  <c:v>342.5</c:v>
                </c:pt>
                <c:pt idx="69">
                  <c:v>347.5</c:v>
                </c:pt>
                <c:pt idx="70">
                  <c:v>352.5</c:v>
                </c:pt>
                <c:pt idx="71">
                  <c:v>357.5</c:v>
                </c:pt>
                <c:pt idx="72">
                  <c:v>362.5</c:v>
                </c:pt>
                <c:pt idx="73">
                  <c:v>367.5</c:v>
                </c:pt>
                <c:pt idx="74">
                  <c:v>372.5</c:v>
                </c:pt>
                <c:pt idx="75">
                  <c:v>377.5</c:v>
                </c:pt>
                <c:pt idx="76">
                  <c:v>382.5</c:v>
                </c:pt>
                <c:pt idx="77">
                  <c:v>387.5</c:v>
                </c:pt>
                <c:pt idx="78">
                  <c:v>392.5</c:v>
                </c:pt>
                <c:pt idx="79">
                  <c:v>397.5</c:v>
                </c:pt>
                <c:pt idx="80">
                  <c:v>402.5</c:v>
                </c:pt>
                <c:pt idx="81">
                  <c:v>407.5</c:v>
                </c:pt>
                <c:pt idx="82">
                  <c:v>412.5</c:v>
                </c:pt>
                <c:pt idx="83">
                  <c:v>417.5</c:v>
                </c:pt>
                <c:pt idx="84">
                  <c:v>422.5</c:v>
                </c:pt>
                <c:pt idx="85">
                  <c:v>427.5</c:v>
                </c:pt>
                <c:pt idx="86">
                  <c:v>432.5</c:v>
                </c:pt>
                <c:pt idx="87">
                  <c:v>437.5</c:v>
                </c:pt>
                <c:pt idx="88">
                  <c:v>442.5</c:v>
                </c:pt>
                <c:pt idx="89">
                  <c:v>447.5</c:v>
                </c:pt>
                <c:pt idx="90">
                  <c:v>452.5</c:v>
                </c:pt>
                <c:pt idx="91">
                  <c:v>457.5</c:v>
                </c:pt>
                <c:pt idx="92">
                  <c:v>462.5</c:v>
                </c:pt>
                <c:pt idx="93">
                  <c:v>467.5</c:v>
                </c:pt>
                <c:pt idx="94">
                  <c:v>472.5</c:v>
                </c:pt>
                <c:pt idx="95">
                  <c:v>477.5</c:v>
                </c:pt>
                <c:pt idx="96">
                  <c:v>482.5</c:v>
                </c:pt>
                <c:pt idx="97">
                  <c:v>487.5</c:v>
                </c:pt>
                <c:pt idx="98">
                  <c:v>492.5</c:v>
                </c:pt>
                <c:pt idx="99">
                  <c:v>497.5</c:v>
                </c:pt>
                <c:pt idx="100">
                  <c:v>502.5</c:v>
                </c:pt>
                <c:pt idx="101">
                  <c:v>507.5</c:v>
                </c:pt>
                <c:pt idx="102">
                  <c:v>512.5</c:v>
                </c:pt>
                <c:pt idx="103">
                  <c:v>517.5</c:v>
                </c:pt>
                <c:pt idx="104">
                  <c:v>522.5</c:v>
                </c:pt>
                <c:pt idx="105">
                  <c:v>527.5</c:v>
                </c:pt>
                <c:pt idx="106">
                  <c:v>532.5</c:v>
                </c:pt>
                <c:pt idx="107">
                  <c:v>537.5</c:v>
                </c:pt>
                <c:pt idx="108">
                  <c:v>542.5</c:v>
                </c:pt>
                <c:pt idx="109">
                  <c:v>547.5</c:v>
                </c:pt>
                <c:pt idx="110">
                  <c:v>552.5</c:v>
                </c:pt>
                <c:pt idx="111">
                  <c:v>557.5</c:v>
                </c:pt>
                <c:pt idx="112">
                  <c:v>562.5</c:v>
                </c:pt>
                <c:pt idx="113">
                  <c:v>567.5</c:v>
                </c:pt>
                <c:pt idx="114">
                  <c:v>572.5</c:v>
                </c:pt>
                <c:pt idx="115">
                  <c:v>577.5</c:v>
                </c:pt>
                <c:pt idx="116">
                  <c:v>582.5</c:v>
                </c:pt>
                <c:pt idx="117">
                  <c:v>587.5</c:v>
                </c:pt>
                <c:pt idx="118">
                  <c:v>592.5</c:v>
                </c:pt>
                <c:pt idx="119">
                  <c:v>597.5</c:v>
                </c:pt>
                <c:pt idx="120">
                  <c:v>602.5</c:v>
                </c:pt>
                <c:pt idx="121">
                  <c:v>607.5</c:v>
                </c:pt>
                <c:pt idx="122">
                  <c:v>612.5</c:v>
                </c:pt>
                <c:pt idx="123">
                  <c:v>617.5</c:v>
                </c:pt>
                <c:pt idx="124">
                  <c:v>622.5</c:v>
                </c:pt>
                <c:pt idx="125">
                  <c:v>627.5</c:v>
                </c:pt>
                <c:pt idx="126">
                  <c:v>632.5</c:v>
                </c:pt>
                <c:pt idx="127">
                  <c:v>637.5</c:v>
                </c:pt>
                <c:pt idx="128">
                  <c:v>642.5</c:v>
                </c:pt>
                <c:pt idx="129">
                  <c:v>647.5</c:v>
                </c:pt>
                <c:pt idx="130">
                  <c:v>652.5</c:v>
                </c:pt>
                <c:pt idx="131">
                  <c:v>657.5</c:v>
                </c:pt>
                <c:pt idx="132">
                  <c:v>662.5</c:v>
                </c:pt>
                <c:pt idx="133">
                  <c:v>667.5</c:v>
                </c:pt>
                <c:pt idx="134">
                  <c:v>672.5</c:v>
                </c:pt>
                <c:pt idx="135">
                  <c:v>677.5</c:v>
                </c:pt>
                <c:pt idx="136">
                  <c:v>682.5</c:v>
                </c:pt>
                <c:pt idx="137">
                  <c:v>687.5</c:v>
                </c:pt>
                <c:pt idx="138">
                  <c:v>692.5</c:v>
                </c:pt>
                <c:pt idx="139">
                  <c:v>697.5</c:v>
                </c:pt>
                <c:pt idx="140">
                  <c:v>702.5</c:v>
                </c:pt>
                <c:pt idx="141">
                  <c:v>707.5</c:v>
                </c:pt>
                <c:pt idx="142">
                  <c:v>712.5</c:v>
                </c:pt>
                <c:pt idx="143">
                  <c:v>717.5</c:v>
                </c:pt>
                <c:pt idx="144">
                  <c:v>722.5</c:v>
                </c:pt>
                <c:pt idx="145">
                  <c:v>727.5</c:v>
                </c:pt>
                <c:pt idx="146">
                  <c:v>732.5</c:v>
                </c:pt>
                <c:pt idx="147">
                  <c:v>737.5</c:v>
                </c:pt>
                <c:pt idx="148">
                  <c:v>742.5</c:v>
                </c:pt>
                <c:pt idx="149">
                  <c:v>747.5</c:v>
                </c:pt>
                <c:pt idx="150">
                  <c:v>752.5</c:v>
                </c:pt>
                <c:pt idx="151">
                  <c:v>757.5</c:v>
                </c:pt>
                <c:pt idx="152">
                  <c:v>762.5</c:v>
                </c:pt>
                <c:pt idx="153">
                  <c:v>767.5</c:v>
                </c:pt>
                <c:pt idx="154">
                  <c:v>772.5</c:v>
                </c:pt>
                <c:pt idx="155">
                  <c:v>777.5</c:v>
                </c:pt>
                <c:pt idx="156">
                  <c:v>782.5</c:v>
                </c:pt>
                <c:pt idx="157">
                  <c:v>787.5</c:v>
                </c:pt>
                <c:pt idx="158">
                  <c:v>792.5</c:v>
                </c:pt>
                <c:pt idx="159">
                  <c:v>797.5</c:v>
                </c:pt>
                <c:pt idx="160">
                  <c:v>802.5</c:v>
                </c:pt>
                <c:pt idx="161">
                  <c:v>807.5</c:v>
                </c:pt>
                <c:pt idx="162">
                  <c:v>812.5</c:v>
                </c:pt>
                <c:pt idx="163">
                  <c:v>817.5</c:v>
                </c:pt>
                <c:pt idx="164">
                  <c:v>822.5</c:v>
                </c:pt>
                <c:pt idx="165">
                  <c:v>827.5</c:v>
                </c:pt>
                <c:pt idx="166">
                  <c:v>832.5</c:v>
                </c:pt>
                <c:pt idx="167">
                  <c:v>837.5</c:v>
                </c:pt>
                <c:pt idx="168">
                  <c:v>842.5</c:v>
                </c:pt>
                <c:pt idx="169">
                  <c:v>847.5</c:v>
                </c:pt>
                <c:pt idx="170">
                  <c:v>852.5</c:v>
                </c:pt>
                <c:pt idx="171">
                  <c:v>857.5</c:v>
                </c:pt>
                <c:pt idx="172">
                  <c:v>862.5</c:v>
                </c:pt>
                <c:pt idx="173">
                  <c:v>867.5</c:v>
                </c:pt>
                <c:pt idx="174">
                  <c:v>872.5</c:v>
                </c:pt>
                <c:pt idx="175">
                  <c:v>877.5</c:v>
                </c:pt>
                <c:pt idx="176">
                  <c:v>882.5</c:v>
                </c:pt>
                <c:pt idx="177">
                  <c:v>887.5</c:v>
                </c:pt>
                <c:pt idx="178">
                  <c:v>892.5</c:v>
                </c:pt>
                <c:pt idx="179">
                  <c:v>897.5</c:v>
                </c:pt>
                <c:pt idx="180">
                  <c:v>902.5</c:v>
                </c:pt>
                <c:pt idx="181">
                  <c:v>907.5</c:v>
                </c:pt>
                <c:pt idx="182">
                  <c:v>912.5</c:v>
                </c:pt>
                <c:pt idx="183">
                  <c:v>917.5</c:v>
                </c:pt>
                <c:pt idx="184">
                  <c:v>922.5</c:v>
                </c:pt>
                <c:pt idx="185">
                  <c:v>927.5</c:v>
                </c:pt>
                <c:pt idx="186">
                  <c:v>932.5</c:v>
                </c:pt>
                <c:pt idx="187">
                  <c:v>937.5</c:v>
                </c:pt>
                <c:pt idx="188">
                  <c:v>942.5</c:v>
                </c:pt>
                <c:pt idx="189">
                  <c:v>947.5</c:v>
                </c:pt>
                <c:pt idx="190">
                  <c:v>952.5</c:v>
                </c:pt>
                <c:pt idx="191">
                  <c:v>957.5</c:v>
                </c:pt>
                <c:pt idx="192">
                  <c:v>962.5</c:v>
                </c:pt>
                <c:pt idx="193">
                  <c:v>967.5</c:v>
                </c:pt>
                <c:pt idx="194">
                  <c:v>972.5</c:v>
                </c:pt>
                <c:pt idx="195">
                  <c:v>977.5</c:v>
                </c:pt>
                <c:pt idx="196">
                  <c:v>982.5</c:v>
                </c:pt>
                <c:pt idx="197">
                  <c:v>987.5</c:v>
                </c:pt>
                <c:pt idx="198">
                  <c:v>992.5</c:v>
                </c:pt>
                <c:pt idx="199">
                  <c:v>997.5</c:v>
                </c:pt>
                <c:pt idx="200">
                  <c:v>1002.5</c:v>
                </c:pt>
                <c:pt idx="201">
                  <c:v>1007.5</c:v>
                </c:pt>
                <c:pt idx="202">
                  <c:v>1012.5</c:v>
                </c:pt>
                <c:pt idx="203">
                  <c:v>1017.5</c:v>
                </c:pt>
                <c:pt idx="204">
                  <c:v>1022.5</c:v>
                </c:pt>
                <c:pt idx="205">
                  <c:v>1027.5</c:v>
                </c:pt>
                <c:pt idx="206">
                  <c:v>1032.5</c:v>
                </c:pt>
                <c:pt idx="207">
                  <c:v>1037.5</c:v>
                </c:pt>
                <c:pt idx="208">
                  <c:v>1042.5</c:v>
                </c:pt>
                <c:pt idx="209">
                  <c:v>1047.5</c:v>
                </c:pt>
                <c:pt idx="210">
                  <c:v>1052.5</c:v>
                </c:pt>
                <c:pt idx="211">
                  <c:v>1057.5</c:v>
                </c:pt>
                <c:pt idx="212">
                  <c:v>1062.5</c:v>
                </c:pt>
                <c:pt idx="213">
                  <c:v>1067.5</c:v>
                </c:pt>
                <c:pt idx="214">
                  <c:v>1072.5</c:v>
                </c:pt>
                <c:pt idx="215">
                  <c:v>1077.5</c:v>
                </c:pt>
                <c:pt idx="216">
                  <c:v>1082.5</c:v>
                </c:pt>
                <c:pt idx="217">
                  <c:v>1087.5</c:v>
                </c:pt>
                <c:pt idx="218">
                  <c:v>1092.5</c:v>
                </c:pt>
                <c:pt idx="219">
                  <c:v>1097.5</c:v>
                </c:pt>
                <c:pt idx="220">
                  <c:v>1102.5</c:v>
                </c:pt>
                <c:pt idx="221">
                  <c:v>1107.5</c:v>
                </c:pt>
                <c:pt idx="222">
                  <c:v>1112.5</c:v>
                </c:pt>
                <c:pt idx="223">
                  <c:v>1117.5</c:v>
                </c:pt>
                <c:pt idx="224">
                  <c:v>1122.5</c:v>
                </c:pt>
                <c:pt idx="225">
                  <c:v>1127.5</c:v>
                </c:pt>
                <c:pt idx="226">
                  <c:v>1132.5</c:v>
                </c:pt>
                <c:pt idx="227">
                  <c:v>1137.5</c:v>
                </c:pt>
                <c:pt idx="228">
                  <c:v>1142.5</c:v>
                </c:pt>
                <c:pt idx="229">
                  <c:v>1147.5</c:v>
                </c:pt>
                <c:pt idx="230">
                  <c:v>1152.5</c:v>
                </c:pt>
                <c:pt idx="231">
                  <c:v>1157.5</c:v>
                </c:pt>
                <c:pt idx="232">
                  <c:v>1162.5</c:v>
                </c:pt>
                <c:pt idx="233">
                  <c:v>1167.5</c:v>
                </c:pt>
                <c:pt idx="234">
                  <c:v>1172.5</c:v>
                </c:pt>
                <c:pt idx="235">
                  <c:v>1177.5</c:v>
                </c:pt>
                <c:pt idx="236">
                  <c:v>1182.5</c:v>
                </c:pt>
                <c:pt idx="237">
                  <c:v>1187.5</c:v>
                </c:pt>
                <c:pt idx="238">
                  <c:v>1192.5</c:v>
                </c:pt>
                <c:pt idx="239">
                  <c:v>1197.5</c:v>
                </c:pt>
                <c:pt idx="240">
                  <c:v>1202.5</c:v>
                </c:pt>
                <c:pt idx="241">
                  <c:v>1207.5</c:v>
                </c:pt>
                <c:pt idx="242">
                  <c:v>1212.5</c:v>
                </c:pt>
                <c:pt idx="243">
                  <c:v>1217.5</c:v>
                </c:pt>
                <c:pt idx="244">
                  <c:v>1222.5</c:v>
                </c:pt>
                <c:pt idx="245">
                  <c:v>1227.5</c:v>
                </c:pt>
                <c:pt idx="246">
                  <c:v>1232.5</c:v>
                </c:pt>
                <c:pt idx="247">
                  <c:v>1237.5</c:v>
                </c:pt>
                <c:pt idx="248">
                  <c:v>1242.5</c:v>
                </c:pt>
                <c:pt idx="249">
                  <c:v>1247.5</c:v>
                </c:pt>
                <c:pt idx="250">
                  <c:v>1252.5</c:v>
                </c:pt>
                <c:pt idx="251">
                  <c:v>1257.5</c:v>
                </c:pt>
                <c:pt idx="252">
                  <c:v>1262.5</c:v>
                </c:pt>
                <c:pt idx="253">
                  <c:v>1267.5</c:v>
                </c:pt>
                <c:pt idx="254">
                  <c:v>1272.5</c:v>
                </c:pt>
                <c:pt idx="255">
                  <c:v>1277.5</c:v>
                </c:pt>
                <c:pt idx="256">
                  <c:v>1282.5</c:v>
                </c:pt>
                <c:pt idx="257">
                  <c:v>1287.5</c:v>
                </c:pt>
                <c:pt idx="258">
                  <c:v>1292.5</c:v>
                </c:pt>
                <c:pt idx="259">
                  <c:v>1297.5</c:v>
                </c:pt>
                <c:pt idx="260">
                  <c:v>1302.5</c:v>
                </c:pt>
                <c:pt idx="261">
                  <c:v>1307.5</c:v>
                </c:pt>
                <c:pt idx="262">
                  <c:v>1312.5</c:v>
                </c:pt>
                <c:pt idx="263">
                  <c:v>1317.5</c:v>
                </c:pt>
                <c:pt idx="264">
                  <c:v>1322.5</c:v>
                </c:pt>
                <c:pt idx="265">
                  <c:v>1327.5</c:v>
                </c:pt>
                <c:pt idx="266">
                  <c:v>1332.5</c:v>
                </c:pt>
                <c:pt idx="267">
                  <c:v>1337.5</c:v>
                </c:pt>
                <c:pt idx="268">
                  <c:v>1342.5</c:v>
                </c:pt>
                <c:pt idx="269">
                  <c:v>1347.5</c:v>
                </c:pt>
                <c:pt idx="270">
                  <c:v>1352.5</c:v>
                </c:pt>
                <c:pt idx="271">
                  <c:v>1357.5</c:v>
                </c:pt>
                <c:pt idx="272">
                  <c:v>1362.5</c:v>
                </c:pt>
                <c:pt idx="273">
                  <c:v>1367.5</c:v>
                </c:pt>
                <c:pt idx="274">
                  <c:v>1372.5</c:v>
                </c:pt>
                <c:pt idx="275">
                  <c:v>1377.5</c:v>
                </c:pt>
                <c:pt idx="276">
                  <c:v>1382.5</c:v>
                </c:pt>
                <c:pt idx="277">
                  <c:v>1387.5</c:v>
                </c:pt>
                <c:pt idx="278">
                  <c:v>1392.5</c:v>
                </c:pt>
                <c:pt idx="279">
                  <c:v>1397.5</c:v>
                </c:pt>
                <c:pt idx="280">
                  <c:v>1402.5</c:v>
                </c:pt>
                <c:pt idx="281">
                  <c:v>1407.5</c:v>
                </c:pt>
                <c:pt idx="282">
                  <c:v>1412.5</c:v>
                </c:pt>
                <c:pt idx="283">
                  <c:v>1417.5</c:v>
                </c:pt>
                <c:pt idx="284">
                  <c:v>1422.5</c:v>
                </c:pt>
                <c:pt idx="285">
                  <c:v>1427.5</c:v>
                </c:pt>
                <c:pt idx="286">
                  <c:v>1432.5</c:v>
                </c:pt>
                <c:pt idx="287">
                  <c:v>1437.5</c:v>
                </c:pt>
                <c:pt idx="288">
                  <c:v>1442.5</c:v>
                </c:pt>
                <c:pt idx="289">
                  <c:v>1447.5</c:v>
                </c:pt>
                <c:pt idx="290">
                  <c:v>1452.5</c:v>
                </c:pt>
                <c:pt idx="291">
                  <c:v>1457.5</c:v>
                </c:pt>
                <c:pt idx="292">
                  <c:v>1462.5</c:v>
                </c:pt>
                <c:pt idx="293">
                  <c:v>1467.5</c:v>
                </c:pt>
                <c:pt idx="294">
                  <c:v>1472.5</c:v>
                </c:pt>
                <c:pt idx="295">
                  <c:v>1477.5</c:v>
                </c:pt>
                <c:pt idx="296">
                  <c:v>1482.5</c:v>
                </c:pt>
                <c:pt idx="297">
                  <c:v>1487.5</c:v>
                </c:pt>
                <c:pt idx="298">
                  <c:v>1492.5</c:v>
                </c:pt>
                <c:pt idx="299">
                  <c:v>1497.5</c:v>
                </c:pt>
                <c:pt idx="300">
                  <c:v>1502.5</c:v>
                </c:pt>
                <c:pt idx="301">
                  <c:v>1507.5</c:v>
                </c:pt>
                <c:pt idx="302">
                  <c:v>1512.5</c:v>
                </c:pt>
                <c:pt idx="303">
                  <c:v>1517.5</c:v>
                </c:pt>
                <c:pt idx="304">
                  <c:v>1522.5</c:v>
                </c:pt>
                <c:pt idx="305">
                  <c:v>1527.5</c:v>
                </c:pt>
                <c:pt idx="306">
                  <c:v>1532.5</c:v>
                </c:pt>
                <c:pt idx="307">
                  <c:v>1537.5</c:v>
                </c:pt>
                <c:pt idx="308">
                  <c:v>1542.5</c:v>
                </c:pt>
                <c:pt idx="309">
                  <c:v>1547.5</c:v>
                </c:pt>
                <c:pt idx="310">
                  <c:v>1552.5</c:v>
                </c:pt>
                <c:pt idx="311">
                  <c:v>1557.5</c:v>
                </c:pt>
                <c:pt idx="312">
                  <c:v>1562.5</c:v>
                </c:pt>
                <c:pt idx="313">
                  <c:v>1567.5</c:v>
                </c:pt>
                <c:pt idx="314">
                  <c:v>1572.5</c:v>
                </c:pt>
                <c:pt idx="315">
                  <c:v>1577.5</c:v>
                </c:pt>
                <c:pt idx="316">
                  <c:v>1582.5</c:v>
                </c:pt>
                <c:pt idx="317">
                  <c:v>1587.5</c:v>
                </c:pt>
                <c:pt idx="318">
                  <c:v>1592.5</c:v>
                </c:pt>
                <c:pt idx="319">
                  <c:v>1597.5</c:v>
                </c:pt>
                <c:pt idx="320">
                  <c:v>1602.5</c:v>
                </c:pt>
                <c:pt idx="321">
                  <c:v>1607.5</c:v>
                </c:pt>
                <c:pt idx="322">
                  <c:v>1612.5</c:v>
                </c:pt>
                <c:pt idx="323">
                  <c:v>1617.5</c:v>
                </c:pt>
                <c:pt idx="324">
                  <c:v>1622.5</c:v>
                </c:pt>
                <c:pt idx="325">
                  <c:v>1627.5</c:v>
                </c:pt>
                <c:pt idx="326">
                  <c:v>1632.5</c:v>
                </c:pt>
                <c:pt idx="327">
                  <c:v>1637.5</c:v>
                </c:pt>
                <c:pt idx="328">
                  <c:v>1642.5</c:v>
                </c:pt>
                <c:pt idx="329">
                  <c:v>1647.5</c:v>
                </c:pt>
                <c:pt idx="330">
                  <c:v>1652.5</c:v>
                </c:pt>
                <c:pt idx="331">
                  <c:v>1657.5</c:v>
                </c:pt>
                <c:pt idx="332">
                  <c:v>1662.5</c:v>
                </c:pt>
                <c:pt idx="333">
                  <c:v>1667.5</c:v>
                </c:pt>
                <c:pt idx="334">
                  <c:v>1672.5</c:v>
                </c:pt>
                <c:pt idx="335">
                  <c:v>1677.5</c:v>
                </c:pt>
                <c:pt idx="336">
                  <c:v>1682.5</c:v>
                </c:pt>
                <c:pt idx="337">
                  <c:v>1687.5</c:v>
                </c:pt>
                <c:pt idx="338">
                  <c:v>1692.5</c:v>
                </c:pt>
                <c:pt idx="339">
                  <c:v>1697.5</c:v>
                </c:pt>
                <c:pt idx="340">
                  <c:v>1702.5</c:v>
                </c:pt>
                <c:pt idx="341">
                  <c:v>1707.5</c:v>
                </c:pt>
                <c:pt idx="342">
                  <c:v>1712.5</c:v>
                </c:pt>
                <c:pt idx="343">
                  <c:v>1717.5</c:v>
                </c:pt>
                <c:pt idx="344">
                  <c:v>1722.5</c:v>
                </c:pt>
                <c:pt idx="345">
                  <c:v>1727.5</c:v>
                </c:pt>
                <c:pt idx="346">
                  <c:v>1732.5</c:v>
                </c:pt>
                <c:pt idx="347">
                  <c:v>1737.5</c:v>
                </c:pt>
                <c:pt idx="348">
                  <c:v>1742.5</c:v>
                </c:pt>
                <c:pt idx="349">
                  <c:v>1747.5</c:v>
                </c:pt>
                <c:pt idx="350">
                  <c:v>1752.5</c:v>
                </c:pt>
                <c:pt idx="351">
                  <c:v>1757.5</c:v>
                </c:pt>
                <c:pt idx="352">
                  <c:v>1762.5</c:v>
                </c:pt>
                <c:pt idx="353">
                  <c:v>1767.5</c:v>
                </c:pt>
                <c:pt idx="354">
                  <c:v>1772.5</c:v>
                </c:pt>
                <c:pt idx="355">
                  <c:v>1777.5</c:v>
                </c:pt>
                <c:pt idx="356">
                  <c:v>1782.5</c:v>
                </c:pt>
                <c:pt idx="357">
                  <c:v>1787.5</c:v>
                </c:pt>
                <c:pt idx="358">
                  <c:v>1792.5</c:v>
                </c:pt>
                <c:pt idx="359">
                  <c:v>1797.5</c:v>
                </c:pt>
                <c:pt idx="360">
                  <c:v>1802.5</c:v>
                </c:pt>
                <c:pt idx="361">
                  <c:v>1807.5</c:v>
                </c:pt>
                <c:pt idx="362">
                  <c:v>1812.5</c:v>
                </c:pt>
                <c:pt idx="363">
                  <c:v>1817.5</c:v>
                </c:pt>
                <c:pt idx="364">
                  <c:v>1822.5</c:v>
                </c:pt>
                <c:pt idx="365">
                  <c:v>1827.5</c:v>
                </c:pt>
                <c:pt idx="366">
                  <c:v>1832.5</c:v>
                </c:pt>
                <c:pt idx="367">
                  <c:v>1837.5</c:v>
                </c:pt>
                <c:pt idx="368">
                  <c:v>1842.5</c:v>
                </c:pt>
                <c:pt idx="369">
                  <c:v>1847.5</c:v>
                </c:pt>
                <c:pt idx="370">
                  <c:v>1852.5</c:v>
                </c:pt>
                <c:pt idx="371">
                  <c:v>1857.5</c:v>
                </c:pt>
                <c:pt idx="372">
                  <c:v>1862.5</c:v>
                </c:pt>
                <c:pt idx="373">
                  <c:v>1867.5</c:v>
                </c:pt>
                <c:pt idx="374">
                  <c:v>1872.5</c:v>
                </c:pt>
                <c:pt idx="375">
                  <c:v>1877.5</c:v>
                </c:pt>
                <c:pt idx="376">
                  <c:v>1882.5</c:v>
                </c:pt>
                <c:pt idx="377">
                  <c:v>1887.5</c:v>
                </c:pt>
                <c:pt idx="378">
                  <c:v>1892.5</c:v>
                </c:pt>
                <c:pt idx="379">
                  <c:v>1897.5</c:v>
                </c:pt>
                <c:pt idx="380">
                  <c:v>1902.5</c:v>
                </c:pt>
                <c:pt idx="381">
                  <c:v>1907.5</c:v>
                </c:pt>
                <c:pt idx="382">
                  <c:v>1912.5</c:v>
                </c:pt>
                <c:pt idx="383">
                  <c:v>1917.5</c:v>
                </c:pt>
                <c:pt idx="384">
                  <c:v>1922.5</c:v>
                </c:pt>
                <c:pt idx="385">
                  <c:v>1927.5</c:v>
                </c:pt>
                <c:pt idx="386">
                  <c:v>1932.5</c:v>
                </c:pt>
                <c:pt idx="387">
                  <c:v>1937.5</c:v>
                </c:pt>
                <c:pt idx="388">
                  <c:v>1942.5</c:v>
                </c:pt>
                <c:pt idx="389">
                  <c:v>1947.5</c:v>
                </c:pt>
                <c:pt idx="390">
                  <c:v>1952.5</c:v>
                </c:pt>
                <c:pt idx="391">
                  <c:v>1957.5</c:v>
                </c:pt>
                <c:pt idx="392">
                  <c:v>1962.5</c:v>
                </c:pt>
                <c:pt idx="393">
                  <c:v>1967.5</c:v>
                </c:pt>
                <c:pt idx="394">
                  <c:v>1972.5</c:v>
                </c:pt>
                <c:pt idx="395">
                  <c:v>1977.5</c:v>
                </c:pt>
                <c:pt idx="396">
                  <c:v>1982.5</c:v>
                </c:pt>
                <c:pt idx="397">
                  <c:v>1987.5</c:v>
                </c:pt>
                <c:pt idx="398">
                  <c:v>1992.5</c:v>
                </c:pt>
                <c:pt idx="399">
                  <c:v>1997.5</c:v>
                </c:pt>
                <c:pt idx="400">
                  <c:v>2002.5</c:v>
                </c:pt>
                <c:pt idx="401">
                  <c:v>2007.5</c:v>
                </c:pt>
                <c:pt idx="402">
                  <c:v>2012.5</c:v>
                </c:pt>
                <c:pt idx="403">
                  <c:v>2017.5</c:v>
                </c:pt>
                <c:pt idx="404">
                  <c:v>2022.5</c:v>
                </c:pt>
                <c:pt idx="405">
                  <c:v>2027.5</c:v>
                </c:pt>
                <c:pt idx="406">
                  <c:v>2032.5</c:v>
                </c:pt>
                <c:pt idx="407">
                  <c:v>2037.5</c:v>
                </c:pt>
                <c:pt idx="408">
                  <c:v>2042.5</c:v>
                </c:pt>
                <c:pt idx="409">
                  <c:v>2047.5</c:v>
                </c:pt>
                <c:pt idx="410">
                  <c:v>2052.5</c:v>
                </c:pt>
                <c:pt idx="411">
                  <c:v>2057.5</c:v>
                </c:pt>
                <c:pt idx="412">
                  <c:v>2062.5</c:v>
                </c:pt>
                <c:pt idx="413">
                  <c:v>2067.5</c:v>
                </c:pt>
                <c:pt idx="414">
                  <c:v>2072.5</c:v>
                </c:pt>
                <c:pt idx="415">
                  <c:v>2077.5</c:v>
                </c:pt>
                <c:pt idx="416">
                  <c:v>2082.5</c:v>
                </c:pt>
                <c:pt idx="417">
                  <c:v>2087.5</c:v>
                </c:pt>
                <c:pt idx="418">
                  <c:v>2092.5</c:v>
                </c:pt>
                <c:pt idx="419">
                  <c:v>2097.5</c:v>
                </c:pt>
                <c:pt idx="420">
                  <c:v>2102.5</c:v>
                </c:pt>
                <c:pt idx="421">
                  <c:v>2107.5</c:v>
                </c:pt>
                <c:pt idx="422">
                  <c:v>2112.5</c:v>
                </c:pt>
                <c:pt idx="423">
                  <c:v>2117.5</c:v>
                </c:pt>
                <c:pt idx="424">
                  <c:v>2122.5</c:v>
                </c:pt>
                <c:pt idx="425">
                  <c:v>2127.5</c:v>
                </c:pt>
                <c:pt idx="426">
                  <c:v>2132.5</c:v>
                </c:pt>
                <c:pt idx="427">
                  <c:v>2137.5</c:v>
                </c:pt>
                <c:pt idx="428">
                  <c:v>2142.5</c:v>
                </c:pt>
                <c:pt idx="429">
                  <c:v>2147.5</c:v>
                </c:pt>
                <c:pt idx="430">
                  <c:v>2152.5</c:v>
                </c:pt>
                <c:pt idx="431">
                  <c:v>2157.5</c:v>
                </c:pt>
                <c:pt idx="432">
                  <c:v>2162.5</c:v>
                </c:pt>
                <c:pt idx="433">
                  <c:v>2167.5</c:v>
                </c:pt>
                <c:pt idx="434">
                  <c:v>2172.5</c:v>
                </c:pt>
                <c:pt idx="435">
                  <c:v>2177.5</c:v>
                </c:pt>
                <c:pt idx="436">
                  <c:v>2182.5</c:v>
                </c:pt>
                <c:pt idx="437">
                  <c:v>2187.5</c:v>
                </c:pt>
                <c:pt idx="438">
                  <c:v>2192.5</c:v>
                </c:pt>
                <c:pt idx="439">
                  <c:v>2197.5</c:v>
                </c:pt>
                <c:pt idx="440">
                  <c:v>2202.5</c:v>
                </c:pt>
                <c:pt idx="441">
                  <c:v>2207.5</c:v>
                </c:pt>
                <c:pt idx="442">
                  <c:v>2212.5</c:v>
                </c:pt>
                <c:pt idx="443">
                  <c:v>2217.5</c:v>
                </c:pt>
                <c:pt idx="444">
                  <c:v>2222.5</c:v>
                </c:pt>
                <c:pt idx="445">
                  <c:v>2227.5</c:v>
                </c:pt>
                <c:pt idx="446">
                  <c:v>2232.5</c:v>
                </c:pt>
                <c:pt idx="447">
                  <c:v>2237.5</c:v>
                </c:pt>
                <c:pt idx="448">
                  <c:v>2242.5</c:v>
                </c:pt>
                <c:pt idx="449">
                  <c:v>2247.5</c:v>
                </c:pt>
                <c:pt idx="450">
                  <c:v>2252.5</c:v>
                </c:pt>
                <c:pt idx="451">
                  <c:v>2257.5</c:v>
                </c:pt>
                <c:pt idx="452">
                  <c:v>2262.5</c:v>
                </c:pt>
                <c:pt idx="453">
                  <c:v>2267.5</c:v>
                </c:pt>
                <c:pt idx="454">
                  <c:v>2272.5</c:v>
                </c:pt>
                <c:pt idx="455">
                  <c:v>2277.5</c:v>
                </c:pt>
                <c:pt idx="456">
                  <c:v>2282.5</c:v>
                </c:pt>
                <c:pt idx="457">
                  <c:v>2287.5</c:v>
                </c:pt>
                <c:pt idx="458">
                  <c:v>2292.5</c:v>
                </c:pt>
                <c:pt idx="459">
                  <c:v>2297.5</c:v>
                </c:pt>
                <c:pt idx="460">
                  <c:v>2302.5</c:v>
                </c:pt>
                <c:pt idx="461">
                  <c:v>2307.5</c:v>
                </c:pt>
                <c:pt idx="462">
                  <c:v>2312.5</c:v>
                </c:pt>
                <c:pt idx="463">
                  <c:v>2317.5</c:v>
                </c:pt>
                <c:pt idx="464">
                  <c:v>2322.5</c:v>
                </c:pt>
                <c:pt idx="465">
                  <c:v>2327.5</c:v>
                </c:pt>
                <c:pt idx="466">
                  <c:v>2332.5</c:v>
                </c:pt>
                <c:pt idx="467">
                  <c:v>2337.5</c:v>
                </c:pt>
                <c:pt idx="468">
                  <c:v>2342.5</c:v>
                </c:pt>
                <c:pt idx="469">
                  <c:v>2347.5</c:v>
                </c:pt>
                <c:pt idx="470">
                  <c:v>2352.5</c:v>
                </c:pt>
                <c:pt idx="471">
                  <c:v>2357.5</c:v>
                </c:pt>
                <c:pt idx="472">
                  <c:v>2362.5</c:v>
                </c:pt>
                <c:pt idx="473">
                  <c:v>2367.5</c:v>
                </c:pt>
                <c:pt idx="474">
                  <c:v>2372.5</c:v>
                </c:pt>
                <c:pt idx="475">
                  <c:v>2377.5</c:v>
                </c:pt>
                <c:pt idx="476">
                  <c:v>2382.5</c:v>
                </c:pt>
                <c:pt idx="477">
                  <c:v>2387.5</c:v>
                </c:pt>
                <c:pt idx="478">
                  <c:v>2392.5</c:v>
                </c:pt>
                <c:pt idx="479">
                  <c:v>2397.5</c:v>
                </c:pt>
                <c:pt idx="480">
                  <c:v>2402.5</c:v>
                </c:pt>
                <c:pt idx="481">
                  <c:v>2407.5</c:v>
                </c:pt>
                <c:pt idx="482">
                  <c:v>2412.5</c:v>
                </c:pt>
                <c:pt idx="483">
                  <c:v>2417.5</c:v>
                </c:pt>
                <c:pt idx="484">
                  <c:v>2422.5</c:v>
                </c:pt>
                <c:pt idx="485">
                  <c:v>2427.5</c:v>
                </c:pt>
                <c:pt idx="486">
                  <c:v>2432.5</c:v>
                </c:pt>
                <c:pt idx="487">
                  <c:v>2437.5</c:v>
                </c:pt>
                <c:pt idx="488">
                  <c:v>2442.5</c:v>
                </c:pt>
                <c:pt idx="489">
                  <c:v>2447.5</c:v>
                </c:pt>
                <c:pt idx="490">
                  <c:v>2452.5</c:v>
                </c:pt>
                <c:pt idx="491">
                  <c:v>2457.5</c:v>
                </c:pt>
                <c:pt idx="492">
                  <c:v>2462.5</c:v>
                </c:pt>
                <c:pt idx="493">
                  <c:v>2467.5</c:v>
                </c:pt>
                <c:pt idx="494">
                  <c:v>2472.5</c:v>
                </c:pt>
                <c:pt idx="495">
                  <c:v>2477.5</c:v>
                </c:pt>
                <c:pt idx="496">
                  <c:v>2482.5</c:v>
                </c:pt>
                <c:pt idx="497">
                  <c:v>2487.5</c:v>
                </c:pt>
                <c:pt idx="498">
                  <c:v>2492.5</c:v>
                </c:pt>
                <c:pt idx="499">
                  <c:v>2497.5</c:v>
                </c:pt>
                <c:pt idx="500">
                  <c:v>2502.5</c:v>
                </c:pt>
                <c:pt idx="501">
                  <c:v>2507.5</c:v>
                </c:pt>
                <c:pt idx="502">
                  <c:v>2512.5</c:v>
                </c:pt>
                <c:pt idx="503">
                  <c:v>2517.5</c:v>
                </c:pt>
                <c:pt idx="504">
                  <c:v>2522.5</c:v>
                </c:pt>
                <c:pt idx="505">
                  <c:v>2527.5</c:v>
                </c:pt>
                <c:pt idx="506">
                  <c:v>2532.5</c:v>
                </c:pt>
                <c:pt idx="507">
                  <c:v>2537.5</c:v>
                </c:pt>
                <c:pt idx="508">
                  <c:v>2542.5</c:v>
                </c:pt>
                <c:pt idx="509">
                  <c:v>2547.5</c:v>
                </c:pt>
                <c:pt idx="510">
                  <c:v>2552.5</c:v>
                </c:pt>
                <c:pt idx="511">
                  <c:v>2557.5</c:v>
                </c:pt>
                <c:pt idx="512">
                  <c:v>2562.5</c:v>
                </c:pt>
                <c:pt idx="513">
                  <c:v>2567.5</c:v>
                </c:pt>
                <c:pt idx="514">
                  <c:v>2572.5</c:v>
                </c:pt>
                <c:pt idx="515">
                  <c:v>2577.5</c:v>
                </c:pt>
                <c:pt idx="516">
                  <c:v>2582.5</c:v>
                </c:pt>
                <c:pt idx="517">
                  <c:v>2587.5</c:v>
                </c:pt>
                <c:pt idx="518">
                  <c:v>2592.5</c:v>
                </c:pt>
                <c:pt idx="519">
                  <c:v>2597.5</c:v>
                </c:pt>
                <c:pt idx="520">
                  <c:v>2602.5</c:v>
                </c:pt>
                <c:pt idx="521">
                  <c:v>2607.5</c:v>
                </c:pt>
                <c:pt idx="522">
                  <c:v>2612.5</c:v>
                </c:pt>
                <c:pt idx="523">
                  <c:v>2617.5</c:v>
                </c:pt>
                <c:pt idx="524">
                  <c:v>2622.5</c:v>
                </c:pt>
                <c:pt idx="525">
                  <c:v>2627.5</c:v>
                </c:pt>
                <c:pt idx="526">
                  <c:v>2632.5</c:v>
                </c:pt>
                <c:pt idx="527">
                  <c:v>2637.5</c:v>
                </c:pt>
                <c:pt idx="528">
                  <c:v>2642.5</c:v>
                </c:pt>
                <c:pt idx="529">
                  <c:v>2647.5</c:v>
                </c:pt>
                <c:pt idx="530">
                  <c:v>2652.5</c:v>
                </c:pt>
                <c:pt idx="531">
                  <c:v>2657.5</c:v>
                </c:pt>
                <c:pt idx="532">
                  <c:v>2662.5</c:v>
                </c:pt>
                <c:pt idx="533">
                  <c:v>2667.5</c:v>
                </c:pt>
                <c:pt idx="534">
                  <c:v>2672.5</c:v>
                </c:pt>
                <c:pt idx="535">
                  <c:v>2677.5</c:v>
                </c:pt>
                <c:pt idx="536">
                  <c:v>2682.5</c:v>
                </c:pt>
                <c:pt idx="537">
                  <c:v>2687.5</c:v>
                </c:pt>
                <c:pt idx="538">
                  <c:v>2692.5</c:v>
                </c:pt>
                <c:pt idx="539">
                  <c:v>2697.5</c:v>
                </c:pt>
                <c:pt idx="540">
                  <c:v>2702.5</c:v>
                </c:pt>
                <c:pt idx="541">
                  <c:v>2707.5</c:v>
                </c:pt>
                <c:pt idx="542">
                  <c:v>2712.5</c:v>
                </c:pt>
                <c:pt idx="543">
                  <c:v>2717.5</c:v>
                </c:pt>
                <c:pt idx="544">
                  <c:v>2722.5</c:v>
                </c:pt>
                <c:pt idx="545">
                  <c:v>2727.5</c:v>
                </c:pt>
                <c:pt idx="546">
                  <c:v>2732.5</c:v>
                </c:pt>
                <c:pt idx="547">
                  <c:v>2737.5</c:v>
                </c:pt>
                <c:pt idx="548">
                  <c:v>2742.5</c:v>
                </c:pt>
                <c:pt idx="549">
                  <c:v>2747.5</c:v>
                </c:pt>
                <c:pt idx="550">
                  <c:v>2752.5</c:v>
                </c:pt>
                <c:pt idx="551">
                  <c:v>2757.5</c:v>
                </c:pt>
                <c:pt idx="552">
                  <c:v>2762.5</c:v>
                </c:pt>
                <c:pt idx="553">
                  <c:v>2767.5</c:v>
                </c:pt>
                <c:pt idx="554">
                  <c:v>2772.5</c:v>
                </c:pt>
                <c:pt idx="555">
                  <c:v>2777.5</c:v>
                </c:pt>
                <c:pt idx="556">
                  <c:v>2782.5</c:v>
                </c:pt>
                <c:pt idx="557">
                  <c:v>2787.5</c:v>
                </c:pt>
                <c:pt idx="558">
                  <c:v>2792.5</c:v>
                </c:pt>
                <c:pt idx="559">
                  <c:v>2797.5</c:v>
                </c:pt>
                <c:pt idx="560">
                  <c:v>2802.5</c:v>
                </c:pt>
                <c:pt idx="561">
                  <c:v>2807.5</c:v>
                </c:pt>
                <c:pt idx="562">
                  <c:v>2812.5</c:v>
                </c:pt>
                <c:pt idx="563">
                  <c:v>2817.5</c:v>
                </c:pt>
                <c:pt idx="564">
                  <c:v>2822.5</c:v>
                </c:pt>
                <c:pt idx="565">
                  <c:v>2827.5</c:v>
                </c:pt>
                <c:pt idx="566">
                  <c:v>2832.5</c:v>
                </c:pt>
                <c:pt idx="567">
                  <c:v>2837.5</c:v>
                </c:pt>
                <c:pt idx="568">
                  <c:v>2842.5</c:v>
                </c:pt>
                <c:pt idx="569">
                  <c:v>2847.5</c:v>
                </c:pt>
                <c:pt idx="570">
                  <c:v>2852.5</c:v>
                </c:pt>
                <c:pt idx="571">
                  <c:v>2857.5</c:v>
                </c:pt>
                <c:pt idx="572">
                  <c:v>2862.5</c:v>
                </c:pt>
                <c:pt idx="573">
                  <c:v>2867.5</c:v>
                </c:pt>
                <c:pt idx="574">
                  <c:v>2872.5</c:v>
                </c:pt>
                <c:pt idx="575">
                  <c:v>2877.5</c:v>
                </c:pt>
                <c:pt idx="576">
                  <c:v>2882.5</c:v>
                </c:pt>
                <c:pt idx="577">
                  <c:v>2887.5</c:v>
                </c:pt>
                <c:pt idx="578">
                  <c:v>2892.5</c:v>
                </c:pt>
                <c:pt idx="579">
                  <c:v>2897.5</c:v>
                </c:pt>
                <c:pt idx="580">
                  <c:v>2902.5</c:v>
                </c:pt>
                <c:pt idx="581">
                  <c:v>2907.5</c:v>
                </c:pt>
                <c:pt idx="582">
                  <c:v>2912.5</c:v>
                </c:pt>
                <c:pt idx="583">
                  <c:v>2917.5</c:v>
                </c:pt>
                <c:pt idx="584">
                  <c:v>2922.5</c:v>
                </c:pt>
                <c:pt idx="585">
                  <c:v>2927.5</c:v>
                </c:pt>
                <c:pt idx="586">
                  <c:v>2932.5</c:v>
                </c:pt>
                <c:pt idx="587">
                  <c:v>2937.5</c:v>
                </c:pt>
                <c:pt idx="588">
                  <c:v>2942.5</c:v>
                </c:pt>
                <c:pt idx="589">
                  <c:v>2947.5</c:v>
                </c:pt>
                <c:pt idx="590">
                  <c:v>2952.5</c:v>
                </c:pt>
                <c:pt idx="591">
                  <c:v>2957.5</c:v>
                </c:pt>
                <c:pt idx="592">
                  <c:v>2962.5</c:v>
                </c:pt>
                <c:pt idx="593">
                  <c:v>2967.5</c:v>
                </c:pt>
                <c:pt idx="594">
                  <c:v>2972.5</c:v>
                </c:pt>
                <c:pt idx="595">
                  <c:v>2977.5</c:v>
                </c:pt>
                <c:pt idx="596">
                  <c:v>2982.5</c:v>
                </c:pt>
                <c:pt idx="597">
                  <c:v>2987.5</c:v>
                </c:pt>
                <c:pt idx="598">
                  <c:v>2992.5</c:v>
                </c:pt>
                <c:pt idx="599">
                  <c:v>2997.5</c:v>
                </c:pt>
                <c:pt idx="600">
                  <c:v>3002.5</c:v>
                </c:pt>
                <c:pt idx="601">
                  <c:v>3007.5</c:v>
                </c:pt>
                <c:pt idx="602">
                  <c:v>3012.5</c:v>
                </c:pt>
                <c:pt idx="603">
                  <c:v>3017.5</c:v>
                </c:pt>
                <c:pt idx="604">
                  <c:v>3022.5</c:v>
                </c:pt>
                <c:pt idx="605">
                  <c:v>3027.5</c:v>
                </c:pt>
                <c:pt idx="606">
                  <c:v>3032.5</c:v>
                </c:pt>
                <c:pt idx="607">
                  <c:v>3037.5</c:v>
                </c:pt>
                <c:pt idx="608">
                  <c:v>3042.5</c:v>
                </c:pt>
                <c:pt idx="609">
                  <c:v>3047.5</c:v>
                </c:pt>
                <c:pt idx="610">
                  <c:v>3052.5</c:v>
                </c:pt>
                <c:pt idx="611">
                  <c:v>3057.5</c:v>
                </c:pt>
                <c:pt idx="612">
                  <c:v>3062.5</c:v>
                </c:pt>
                <c:pt idx="613">
                  <c:v>3067.5</c:v>
                </c:pt>
                <c:pt idx="614">
                  <c:v>3072.5</c:v>
                </c:pt>
                <c:pt idx="615">
                  <c:v>3077.5</c:v>
                </c:pt>
                <c:pt idx="616">
                  <c:v>3082.5</c:v>
                </c:pt>
                <c:pt idx="617">
                  <c:v>3087.5</c:v>
                </c:pt>
                <c:pt idx="618">
                  <c:v>3092.5</c:v>
                </c:pt>
                <c:pt idx="619">
                  <c:v>3097.5</c:v>
                </c:pt>
                <c:pt idx="620">
                  <c:v>3102.5</c:v>
                </c:pt>
                <c:pt idx="621">
                  <c:v>3107.5</c:v>
                </c:pt>
                <c:pt idx="622">
                  <c:v>3112.5</c:v>
                </c:pt>
                <c:pt idx="623">
                  <c:v>3117.5</c:v>
                </c:pt>
                <c:pt idx="624">
                  <c:v>3122.5</c:v>
                </c:pt>
                <c:pt idx="625">
                  <c:v>3127.5</c:v>
                </c:pt>
                <c:pt idx="626">
                  <c:v>3132.5</c:v>
                </c:pt>
                <c:pt idx="627">
                  <c:v>3137.5</c:v>
                </c:pt>
                <c:pt idx="628">
                  <c:v>3142.5</c:v>
                </c:pt>
                <c:pt idx="629">
                  <c:v>3147.5</c:v>
                </c:pt>
                <c:pt idx="630">
                  <c:v>3152.5</c:v>
                </c:pt>
                <c:pt idx="631">
                  <c:v>3157.5</c:v>
                </c:pt>
                <c:pt idx="632">
                  <c:v>3162.5</c:v>
                </c:pt>
                <c:pt idx="633">
                  <c:v>3167.5</c:v>
                </c:pt>
                <c:pt idx="634">
                  <c:v>3172.5</c:v>
                </c:pt>
                <c:pt idx="635">
                  <c:v>3177.5</c:v>
                </c:pt>
                <c:pt idx="636">
                  <c:v>3182.5</c:v>
                </c:pt>
                <c:pt idx="637">
                  <c:v>3187.5</c:v>
                </c:pt>
                <c:pt idx="638">
                  <c:v>3192.5</c:v>
                </c:pt>
                <c:pt idx="639">
                  <c:v>3197.5</c:v>
                </c:pt>
                <c:pt idx="640">
                  <c:v>3202.5</c:v>
                </c:pt>
                <c:pt idx="641">
                  <c:v>3207.5</c:v>
                </c:pt>
                <c:pt idx="642">
                  <c:v>3212.5</c:v>
                </c:pt>
                <c:pt idx="643">
                  <c:v>3217.5</c:v>
                </c:pt>
                <c:pt idx="644">
                  <c:v>3222.5</c:v>
                </c:pt>
                <c:pt idx="645">
                  <c:v>3227.5</c:v>
                </c:pt>
                <c:pt idx="646">
                  <c:v>3232.5</c:v>
                </c:pt>
                <c:pt idx="647">
                  <c:v>3237.5</c:v>
                </c:pt>
                <c:pt idx="648">
                  <c:v>3242.5</c:v>
                </c:pt>
                <c:pt idx="649">
                  <c:v>3247.5</c:v>
                </c:pt>
                <c:pt idx="650">
                  <c:v>3252.5</c:v>
                </c:pt>
                <c:pt idx="651">
                  <c:v>3257.5</c:v>
                </c:pt>
                <c:pt idx="652">
                  <c:v>3262.5</c:v>
                </c:pt>
                <c:pt idx="653">
                  <c:v>3267.5</c:v>
                </c:pt>
                <c:pt idx="654">
                  <c:v>3272.5</c:v>
                </c:pt>
                <c:pt idx="655">
                  <c:v>3277.5</c:v>
                </c:pt>
                <c:pt idx="656">
                  <c:v>3282.5</c:v>
                </c:pt>
                <c:pt idx="657">
                  <c:v>3287.5</c:v>
                </c:pt>
                <c:pt idx="658">
                  <c:v>3292.5</c:v>
                </c:pt>
                <c:pt idx="659">
                  <c:v>3297.5</c:v>
                </c:pt>
                <c:pt idx="660">
                  <c:v>3302.5</c:v>
                </c:pt>
                <c:pt idx="661">
                  <c:v>3307.5</c:v>
                </c:pt>
                <c:pt idx="662">
                  <c:v>3312.5</c:v>
                </c:pt>
                <c:pt idx="663">
                  <c:v>3317.5</c:v>
                </c:pt>
                <c:pt idx="664">
                  <c:v>3322.5</c:v>
                </c:pt>
                <c:pt idx="665">
                  <c:v>3327.5</c:v>
                </c:pt>
                <c:pt idx="666">
                  <c:v>3332.5</c:v>
                </c:pt>
                <c:pt idx="667">
                  <c:v>3337.5</c:v>
                </c:pt>
                <c:pt idx="668">
                  <c:v>3342.5</c:v>
                </c:pt>
                <c:pt idx="669">
                  <c:v>3347.5</c:v>
                </c:pt>
                <c:pt idx="670">
                  <c:v>3352.5</c:v>
                </c:pt>
                <c:pt idx="671">
                  <c:v>3357.5</c:v>
                </c:pt>
                <c:pt idx="672">
                  <c:v>3362.5</c:v>
                </c:pt>
                <c:pt idx="673">
                  <c:v>3367.5</c:v>
                </c:pt>
                <c:pt idx="674">
                  <c:v>3372.5</c:v>
                </c:pt>
                <c:pt idx="675">
                  <c:v>3377.5</c:v>
                </c:pt>
                <c:pt idx="676">
                  <c:v>3382.5</c:v>
                </c:pt>
                <c:pt idx="677">
                  <c:v>3387.5</c:v>
                </c:pt>
                <c:pt idx="678">
                  <c:v>3392.5</c:v>
                </c:pt>
                <c:pt idx="679">
                  <c:v>3397.5</c:v>
                </c:pt>
                <c:pt idx="680">
                  <c:v>3402.5</c:v>
                </c:pt>
                <c:pt idx="681">
                  <c:v>3407.5</c:v>
                </c:pt>
                <c:pt idx="682">
                  <c:v>3412.5</c:v>
                </c:pt>
                <c:pt idx="683">
                  <c:v>3417.5</c:v>
                </c:pt>
                <c:pt idx="684">
                  <c:v>3422.5</c:v>
                </c:pt>
                <c:pt idx="685">
                  <c:v>3427.5</c:v>
                </c:pt>
                <c:pt idx="686">
                  <c:v>3432.5</c:v>
                </c:pt>
                <c:pt idx="687">
                  <c:v>3437.5</c:v>
                </c:pt>
                <c:pt idx="688">
                  <c:v>3442.5</c:v>
                </c:pt>
                <c:pt idx="689">
                  <c:v>3447.5</c:v>
                </c:pt>
                <c:pt idx="690">
                  <c:v>3452.5</c:v>
                </c:pt>
                <c:pt idx="691">
                  <c:v>3457.5</c:v>
                </c:pt>
                <c:pt idx="692">
                  <c:v>3462.5</c:v>
                </c:pt>
                <c:pt idx="693">
                  <c:v>3467.5</c:v>
                </c:pt>
                <c:pt idx="694">
                  <c:v>3472.5</c:v>
                </c:pt>
                <c:pt idx="695">
                  <c:v>3477.5</c:v>
                </c:pt>
                <c:pt idx="696">
                  <c:v>3482.5</c:v>
                </c:pt>
                <c:pt idx="697">
                  <c:v>3487.5</c:v>
                </c:pt>
                <c:pt idx="698">
                  <c:v>3492.5</c:v>
                </c:pt>
                <c:pt idx="699">
                  <c:v>3497.5</c:v>
                </c:pt>
                <c:pt idx="700">
                  <c:v>3502.5</c:v>
                </c:pt>
                <c:pt idx="701">
                  <c:v>3507.5</c:v>
                </c:pt>
                <c:pt idx="702">
                  <c:v>3512.5</c:v>
                </c:pt>
                <c:pt idx="703">
                  <c:v>3517.5</c:v>
                </c:pt>
                <c:pt idx="704">
                  <c:v>3522.5</c:v>
                </c:pt>
                <c:pt idx="705">
                  <c:v>3527.5</c:v>
                </c:pt>
                <c:pt idx="706">
                  <c:v>3532.5</c:v>
                </c:pt>
                <c:pt idx="707">
                  <c:v>3537.5</c:v>
                </c:pt>
                <c:pt idx="708">
                  <c:v>3542.5</c:v>
                </c:pt>
                <c:pt idx="709">
                  <c:v>3547.5</c:v>
                </c:pt>
                <c:pt idx="710">
                  <c:v>3552.5</c:v>
                </c:pt>
                <c:pt idx="711">
                  <c:v>3557.5</c:v>
                </c:pt>
                <c:pt idx="712">
                  <c:v>3562.5</c:v>
                </c:pt>
                <c:pt idx="713">
                  <c:v>3567.5</c:v>
                </c:pt>
                <c:pt idx="714">
                  <c:v>3572.5</c:v>
                </c:pt>
                <c:pt idx="715">
                  <c:v>3577.5</c:v>
                </c:pt>
                <c:pt idx="716">
                  <c:v>3582.5</c:v>
                </c:pt>
                <c:pt idx="717">
                  <c:v>3587.5</c:v>
                </c:pt>
                <c:pt idx="718">
                  <c:v>3592.5</c:v>
                </c:pt>
                <c:pt idx="719">
                  <c:v>3597.5</c:v>
                </c:pt>
              </c:numCache>
            </c:numRef>
          </c:xVal>
          <c:yVal>
            <c:numRef>
              <c:f>Sample3!$B$2:$B$721</c:f>
              <c:numCache>
                <c:formatCode>General</c:formatCode>
                <c:ptCount val="720"/>
                <c:pt idx="0">
                  <c:v>663.52026315789396</c:v>
                </c:pt>
                <c:pt idx="1">
                  <c:v>665.30902439024305</c:v>
                </c:pt>
                <c:pt idx="2">
                  <c:v>666.33048780487798</c:v>
                </c:pt>
                <c:pt idx="3">
                  <c:v>624.10216216216202</c:v>
                </c:pt>
                <c:pt idx="4">
                  <c:v>666.75589743589705</c:v>
                </c:pt>
                <c:pt idx="5">
                  <c:v>657.82351351351303</c:v>
                </c:pt>
                <c:pt idx="6">
                  <c:v>674.14282051281998</c:v>
                </c:pt>
                <c:pt idx="7">
                  <c:v>662.54631578947306</c:v>
                </c:pt>
                <c:pt idx="8">
                  <c:v>673.41236842105195</c:v>
                </c:pt>
                <c:pt idx="9">
                  <c:v>671.81315789473695</c:v>
                </c:pt>
                <c:pt idx="10">
                  <c:v>660.97833333333301</c:v>
                </c:pt>
                <c:pt idx="11">
                  <c:v>672.93190476190398</c:v>
                </c:pt>
                <c:pt idx="12">
                  <c:v>670.36424999999997</c:v>
                </c:pt>
                <c:pt idx="13">
                  <c:v>666.30720930232496</c:v>
                </c:pt>
                <c:pt idx="14">
                  <c:v>676.21243902439005</c:v>
                </c:pt>
                <c:pt idx="15">
                  <c:v>676.58128205128196</c:v>
                </c:pt>
                <c:pt idx="16">
                  <c:v>683.61282051282001</c:v>
                </c:pt>
                <c:pt idx="17">
                  <c:v>657.85076923076895</c:v>
                </c:pt>
                <c:pt idx="18">
                  <c:v>660.38947368420997</c:v>
                </c:pt>
                <c:pt idx="19">
                  <c:v>673.79424999999901</c:v>
                </c:pt>
                <c:pt idx="20">
                  <c:v>650.797272727272</c:v>
                </c:pt>
                <c:pt idx="21">
                  <c:v>649.54369565217303</c:v>
                </c:pt>
                <c:pt idx="22">
                  <c:v>665.37022727272699</c:v>
                </c:pt>
                <c:pt idx="23">
                  <c:v>674.16309523809502</c:v>
                </c:pt>
                <c:pt idx="24">
                  <c:v>667.05435897435802</c:v>
                </c:pt>
                <c:pt idx="25">
                  <c:v>662.75750000000005</c:v>
                </c:pt>
                <c:pt idx="26">
                  <c:v>628.20051282051202</c:v>
                </c:pt>
                <c:pt idx="27">
                  <c:v>652.90951219512101</c:v>
                </c:pt>
                <c:pt idx="28">
                  <c:v>668.24210526315699</c:v>
                </c:pt>
                <c:pt idx="29">
                  <c:v>679.79105263157896</c:v>
                </c:pt>
                <c:pt idx="30">
                  <c:v>676.37769230769197</c:v>
                </c:pt>
                <c:pt idx="31">
                  <c:v>661.93333333333305</c:v>
                </c:pt>
                <c:pt idx="32">
                  <c:v>674.12</c:v>
                </c:pt>
                <c:pt idx="33">
                  <c:v>665.97199999999998</c:v>
                </c:pt>
                <c:pt idx="34">
                  <c:v>670.446341463414</c:v>
                </c:pt>
                <c:pt idx="35">
                  <c:v>657.979210526315</c:v>
                </c:pt>
                <c:pt idx="36">
                  <c:v>669.90674999999896</c:v>
                </c:pt>
                <c:pt idx="37">
                  <c:v>660.50374999999997</c:v>
                </c:pt>
                <c:pt idx="38">
                  <c:v>669.85333333333301</c:v>
                </c:pt>
                <c:pt idx="39">
                  <c:v>675.24199999999996</c:v>
                </c:pt>
                <c:pt idx="40">
                  <c:v>667.76409090908999</c:v>
                </c:pt>
                <c:pt idx="41">
                  <c:v>637.73093023255797</c:v>
                </c:pt>
                <c:pt idx="42">
                  <c:v>656.81116279069704</c:v>
                </c:pt>
                <c:pt idx="43">
                  <c:v>662.73674418604605</c:v>
                </c:pt>
                <c:pt idx="44">
                  <c:v>655.035581395348</c:v>
                </c:pt>
                <c:pt idx="45">
                  <c:v>674.42525000000001</c:v>
                </c:pt>
                <c:pt idx="46">
                  <c:v>675.4</c:v>
                </c:pt>
                <c:pt idx="47">
                  <c:v>677.66599999999903</c:v>
                </c:pt>
                <c:pt idx="48">
                  <c:v>670.06930232558102</c:v>
                </c:pt>
                <c:pt idx="49">
                  <c:v>660.80926829268299</c:v>
                </c:pt>
                <c:pt idx="50">
                  <c:v>660.40238095237999</c:v>
                </c:pt>
                <c:pt idx="51">
                  <c:v>673.26681818181805</c:v>
                </c:pt>
                <c:pt idx="52">
                  <c:v>659.09707317073105</c:v>
                </c:pt>
                <c:pt idx="53">
                  <c:v>665.99928571428495</c:v>
                </c:pt>
                <c:pt idx="54">
                  <c:v>669.22463414634103</c:v>
                </c:pt>
                <c:pt idx="55">
                  <c:v>686.31976190476098</c:v>
                </c:pt>
                <c:pt idx="56">
                  <c:v>649.707560975609</c:v>
                </c:pt>
                <c:pt idx="57">
                  <c:v>658.54</c:v>
                </c:pt>
                <c:pt idx="58">
                  <c:v>658.42846153846097</c:v>
                </c:pt>
                <c:pt idx="59">
                  <c:v>662.98794871794803</c:v>
                </c:pt>
                <c:pt idx="60">
                  <c:v>646.77076923076902</c:v>
                </c:pt>
                <c:pt idx="61">
                  <c:v>676.06799999999998</c:v>
                </c:pt>
                <c:pt idx="62">
                  <c:v>667.40780487804795</c:v>
                </c:pt>
                <c:pt idx="63">
                  <c:v>671.59199999999998</c:v>
                </c:pt>
                <c:pt idx="64">
                  <c:v>666.02657894736797</c:v>
                </c:pt>
                <c:pt idx="65">
                  <c:v>657.32947368421003</c:v>
                </c:pt>
                <c:pt idx="66">
                  <c:v>662.54047619047606</c:v>
                </c:pt>
                <c:pt idx="67">
                  <c:v>669.15824999999995</c:v>
                </c:pt>
                <c:pt idx="68">
                  <c:v>652.15621621621597</c:v>
                </c:pt>
                <c:pt idx="69">
                  <c:v>658.55707317073097</c:v>
                </c:pt>
                <c:pt idx="70">
                  <c:v>658.51447368420997</c:v>
                </c:pt>
                <c:pt idx="71">
                  <c:v>660.87974999999994</c:v>
                </c:pt>
                <c:pt idx="72">
                  <c:v>655.93868421052605</c:v>
                </c:pt>
                <c:pt idx="73">
                  <c:v>658.13549999999998</c:v>
                </c:pt>
                <c:pt idx="74">
                  <c:v>653.55179487179396</c:v>
                </c:pt>
                <c:pt idx="75">
                  <c:v>659.32950000000005</c:v>
                </c:pt>
                <c:pt idx="76">
                  <c:v>644.60128205128206</c:v>
                </c:pt>
                <c:pt idx="77">
                  <c:v>659.04684210526295</c:v>
                </c:pt>
                <c:pt idx="78">
                  <c:v>665.81358974358898</c:v>
                </c:pt>
                <c:pt idx="79">
                  <c:v>663.50947368420998</c:v>
                </c:pt>
                <c:pt idx="80">
                  <c:v>655.395128205128</c:v>
                </c:pt>
                <c:pt idx="81">
                  <c:v>666.07105263157803</c:v>
                </c:pt>
                <c:pt idx="82">
                  <c:v>668.14449999999999</c:v>
                </c:pt>
                <c:pt idx="83">
                  <c:v>657.27700000000004</c:v>
                </c:pt>
                <c:pt idx="84">
                  <c:v>665.14368421052598</c:v>
                </c:pt>
                <c:pt idx="85">
                  <c:v>645.23874999999998</c:v>
                </c:pt>
                <c:pt idx="86">
                  <c:v>638.46410256410195</c:v>
                </c:pt>
                <c:pt idx="87">
                  <c:v>659.731315789473</c:v>
                </c:pt>
                <c:pt idx="88">
                  <c:v>666.84256410256398</c:v>
                </c:pt>
                <c:pt idx="89">
                  <c:v>641.72358974358895</c:v>
                </c:pt>
                <c:pt idx="90">
                  <c:v>649.59775000000002</c:v>
                </c:pt>
                <c:pt idx="91">
                  <c:v>660.154102564102</c:v>
                </c:pt>
                <c:pt idx="92">
                  <c:v>671.09410256410195</c:v>
                </c:pt>
                <c:pt idx="93">
                  <c:v>665.42325000000005</c:v>
                </c:pt>
                <c:pt idx="94">
                  <c:v>670.55799999999999</c:v>
                </c:pt>
                <c:pt idx="95">
                  <c:v>661.25447368420998</c:v>
                </c:pt>
                <c:pt idx="96">
                  <c:v>662.10512820512804</c:v>
                </c:pt>
                <c:pt idx="97">
                  <c:v>662.92219512195095</c:v>
                </c:pt>
                <c:pt idx="98">
                  <c:v>658.04399999999998</c:v>
                </c:pt>
                <c:pt idx="99">
                  <c:v>654.45624999999995</c:v>
                </c:pt>
                <c:pt idx="100">
                  <c:v>666.97951219512197</c:v>
                </c:pt>
                <c:pt idx="101">
                  <c:v>660.52604651162699</c:v>
                </c:pt>
                <c:pt idx="102">
                  <c:v>671.55375000000004</c:v>
                </c:pt>
                <c:pt idx="103">
                  <c:v>677.05707317073097</c:v>
                </c:pt>
                <c:pt idx="104">
                  <c:v>642.72833333333301</c:v>
                </c:pt>
                <c:pt idx="105">
                  <c:v>654.87099999999998</c:v>
                </c:pt>
                <c:pt idx="106">
                  <c:v>665.83093023255799</c:v>
                </c:pt>
                <c:pt idx="107">
                  <c:v>653.42973684210494</c:v>
                </c:pt>
                <c:pt idx="108">
                  <c:v>660.90813953488305</c:v>
                </c:pt>
                <c:pt idx="109">
                  <c:v>667.7165</c:v>
                </c:pt>
                <c:pt idx="110">
                  <c:v>669.01174999999898</c:v>
                </c:pt>
                <c:pt idx="111">
                  <c:v>673.02474999999902</c:v>
                </c:pt>
                <c:pt idx="112">
                  <c:v>671.02874999999995</c:v>
                </c:pt>
                <c:pt idx="113">
                  <c:v>665.07073170731701</c:v>
                </c:pt>
                <c:pt idx="114">
                  <c:v>666.18119047618995</c:v>
                </c:pt>
                <c:pt idx="115">
                  <c:v>664.62307692307604</c:v>
                </c:pt>
                <c:pt idx="116">
                  <c:v>675.92097560975606</c:v>
                </c:pt>
                <c:pt idx="117">
                  <c:v>667.74439024390199</c:v>
                </c:pt>
                <c:pt idx="118">
                  <c:v>668.64073170731695</c:v>
                </c:pt>
                <c:pt idx="119">
                  <c:v>652.49205128205097</c:v>
                </c:pt>
                <c:pt idx="120">
                  <c:v>662.72357142857095</c:v>
                </c:pt>
                <c:pt idx="121">
                  <c:v>666.66205128205104</c:v>
                </c:pt>
                <c:pt idx="122">
                  <c:v>656.73309523809496</c:v>
                </c:pt>
                <c:pt idx="123">
                  <c:v>655.83849999999995</c:v>
                </c:pt>
                <c:pt idx="124">
                  <c:v>641.85829268292605</c:v>
                </c:pt>
                <c:pt idx="125">
                  <c:v>653.328249999999</c:v>
                </c:pt>
                <c:pt idx="126">
                  <c:v>664.93463414634095</c:v>
                </c:pt>
                <c:pt idx="127">
                  <c:v>672.28399999999999</c:v>
                </c:pt>
                <c:pt idx="128">
                  <c:v>661.26162790697595</c:v>
                </c:pt>
                <c:pt idx="129">
                  <c:v>654.31595238095201</c:v>
                </c:pt>
                <c:pt idx="130">
                  <c:v>670.63924999999995</c:v>
                </c:pt>
                <c:pt idx="131">
                  <c:v>678.17023809523801</c:v>
                </c:pt>
                <c:pt idx="132">
                  <c:v>663.80119047618996</c:v>
                </c:pt>
                <c:pt idx="133">
                  <c:v>678.25581395348797</c:v>
                </c:pt>
                <c:pt idx="134">
                  <c:v>655.26268292682903</c:v>
                </c:pt>
                <c:pt idx="135">
                  <c:v>669.86926829268202</c:v>
                </c:pt>
                <c:pt idx="136">
                  <c:v>662.79047619047606</c:v>
                </c:pt>
                <c:pt idx="137">
                  <c:v>665.28162790697604</c:v>
                </c:pt>
                <c:pt idx="138">
                  <c:v>657.48795454545404</c:v>
                </c:pt>
                <c:pt idx="139">
                  <c:v>648.19585365853595</c:v>
                </c:pt>
                <c:pt idx="140">
                  <c:v>660.61818181818103</c:v>
                </c:pt>
                <c:pt idx="141">
                  <c:v>678.91372093023199</c:v>
                </c:pt>
                <c:pt idx="142">
                  <c:v>641.62523809523805</c:v>
                </c:pt>
                <c:pt idx="143">
                  <c:v>655.56636363636301</c:v>
                </c:pt>
                <c:pt idx="144">
                  <c:v>655.61534883720901</c:v>
                </c:pt>
                <c:pt idx="145">
                  <c:v>662.44023255813897</c:v>
                </c:pt>
                <c:pt idx="146">
                  <c:v>656.71977272727202</c:v>
                </c:pt>
                <c:pt idx="147">
                  <c:v>677.299761904761</c:v>
                </c:pt>
                <c:pt idx="148">
                  <c:v>656.65674418604601</c:v>
                </c:pt>
                <c:pt idx="149">
                  <c:v>655.345909090909</c:v>
                </c:pt>
                <c:pt idx="150">
                  <c:v>652.60767441860401</c:v>
                </c:pt>
                <c:pt idx="151">
                  <c:v>679.48511627906896</c:v>
                </c:pt>
                <c:pt idx="152">
                  <c:v>665.06930232558102</c:v>
                </c:pt>
                <c:pt idx="153">
                  <c:v>642.542380952381</c:v>
                </c:pt>
                <c:pt idx="154">
                  <c:v>675.018372093023</c:v>
                </c:pt>
                <c:pt idx="155">
                  <c:v>657.291395348837</c:v>
                </c:pt>
                <c:pt idx="156">
                  <c:v>659.75555555555502</c:v>
                </c:pt>
                <c:pt idx="157">
                  <c:v>667.82860465116198</c:v>
                </c:pt>
                <c:pt idx="158">
                  <c:v>671.14749999999901</c:v>
                </c:pt>
                <c:pt idx="159">
                  <c:v>662.14431818181799</c:v>
                </c:pt>
                <c:pt idx="160">
                  <c:v>645.72512195121897</c:v>
                </c:pt>
                <c:pt idx="161">
                  <c:v>657.98538461538396</c:v>
                </c:pt>
                <c:pt idx="162">
                  <c:v>656.58675000000005</c:v>
                </c:pt>
                <c:pt idx="163">
                  <c:v>673.00560975609699</c:v>
                </c:pt>
                <c:pt idx="164">
                  <c:v>661.12744186046496</c:v>
                </c:pt>
                <c:pt idx="165">
                  <c:v>676.64238095238102</c:v>
                </c:pt>
                <c:pt idx="166">
                  <c:v>679.96487804877995</c:v>
                </c:pt>
                <c:pt idx="167">
                  <c:v>670.07682926829204</c:v>
                </c:pt>
                <c:pt idx="168">
                  <c:v>668.75184210526299</c:v>
                </c:pt>
                <c:pt idx="169">
                  <c:v>656.95574999999894</c:v>
                </c:pt>
                <c:pt idx="170">
                  <c:v>672.98292682926797</c:v>
                </c:pt>
                <c:pt idx="171">
                  <c:v>670.17564102564097</c:v>
                </c:pt>
                <c:pt idx="172">
                  <c:v>666.46926829268295</c:v>
                </c:pt>
                <c:pt idx="173">
                  <c:v>670.80756097560902</c:v>
                </c:pt>
                <c:pt idx="174">
                  <c:v>667.02</c:v>
                </c:pt>
                <c:pt idx="175">
                  <c:v>659.31463414634095</c:v>
                </c:pt>
                <c:pt idx="176">
                  <c:v>649.15205128205105</c:v>
                </c:pt>
                <c:pt idx="177">
                  <c:v>661.54700000000003</c:v>
                </c:pt>
                <c:pt idx="178">
                  <c:v>658.5625</c:v>
                </c:pt>
                <c:pt idx="179">
                  <c:v>672.58292682926799</c:v>
                </c:pt>
                <c:pt idx="180">
                  <c:v>676.76324999999997</c:v>
                </c:pt>
                <c:pt idx="181">
                  <c:v>656.98800000000006</c:v>
                </c:pt>
                <c:pt idx="182">
                  <c:v>656.92849999999999</c:v>
                </c:pt>
                <c:pt idx="183">
                  <c:v>655.26700000000005</c:v>
                </c:pt>
                <c:pt idx="184">
                  <c:v>667.024</c:v>
                </c:pt>
                <c:pt idx="185">
                  <c:v>659.75894736842099</c:v>
                </c:pt>
                <c:pt idx="186">
                  <c:v>678.52897435897398</c:v>
                </c:pt>
                <c:pt idx="187">
                  <c:v>653.96210526315701</c:v>
                </c:pt>
                <c:pt idx="188">
                  <c:v>662.30894736842095</c:v>
                </c:pt>
                <c:pt idx="189">
                  <c:v>677.51951219512102</c:v>
                </c:pt>
                <c:pt idx="190">
                  <c:v>658.30124999999998</c:v>
                </c:pt>
                <c:pt idx="191">
                  <c:v>648.06825000000003</c:v>
                </c:pt>
                <c:pt idx="192">
                  <c:v>660.07948717948705</c:v>
                </c:pt>
                <c:pt idx="193">
                  <c:v>678.42374999999902</c:v>
                </c:pt>
                <c:pt idx="194">
                  <c:v>652.08692307692297</c:v>
                </c:pt>
                <c:pt idx="195">
                  <c:v>657.49999999999898</c:v>
                </c:pt>
                <c:pt idx="196">
                  <c:v>666.597692307692</c:v>
                </c:pt>
                <c:pt idx="197">
                  <c:v>649.78027027026997</c:v>
                </c:pt>
                <c:pt idx="198">
                  <c:v>655.03025641025602</c:v>
                </c:pt>
                <c:pt idx="199">
                  <c:v>651.33289473684204</c:v>
                </c:pt>
                <c:pt idx="200">
                  <c:v>661.39162162162097</c:v>
                </c:pt>
                <c:pt idx="201">
                  <c:v>663.28923076923002</c:v>
                </c:pt>
                <c:pt idx="202">
                  <c:v>665.74225000000001</c:v>
                </c:pt>
                <c:pt idx="203">
                  <c:v>671.08634146341399</c:v>
                </c:pt>
                <c:pt idx="204">
                  <c:v>661.44121951219495</c:v>
                </c:pt>
                <c:pt idx="205">
                  <c:v>639.57249999999999</c:v>
                </c:pt>
                <c:pt idx="206">
                  <c:v>678.24783783783698</c:v>
                </c:pt>
                <c:pt idx="207">
                  <c:v>657.74775</c:v>
                </c:pt>
                <c:pt idx="208">
                  <c:v>668.22048780487796</c:v>
                </c:pt>
                <c:pt idx="209">
                  <c:v>664.19849999999997</c:v>
                </c:pt>
                <c:pt idx="210">
                  <c:v>670.30128205128199</c:v>
                </c:pt>
                <c:pt idx="211">
                  <c:v>661.740789473684</c:v>
                </c:pt>
                <c:pt idx="212">
                  <c:v>687.37666666666598</c:v>
                </c:pt>
                <c:pt idx="213">
                  <c:v>658.773658536585</c:v>
                </c:pt>
                <c:pt idx="214">
                  <c:v>653.62871794871705</c:v>
                </c:pt>
                <c:pt idx="215">
                  <c:v>660.70950000000005</c:v>
                </c:pt>
                <c:pt idx="216">
                  <c:v>654.66999999999996</c:v>
                </c:pt>
                <c:pt idx="217">
                  <c:v>662.63297297297299</c:v>
                </c:pt>
                <c:pt idx="218">
                  <c:v>647.95684210526304</c:v>
                </c:pt>
                <c:pt idx="219">
                  <c:v>659.62342105263099</c:v>
                </c:pt>
                <c:pt idx="220">
                  <c:v>664.326341463414</c:v>
                </c:pt>
                <c:pt idx="221">
                  <c:v>669.92435897435803</c:v>
                </c:pt>
                <c:pt idx="222">
                  <c:v>667.615526315789</c:v>
                </c:pt>
                <c:pt idx="223">
                  <c:v>660.94666666666603</c:v>
                </c:pt>
                <c:pt idx="224">
                  <c:v>675.27824999999996</c:v>
                </c:pt>
                <c:pt idx="225">
                  <c:v>665.39189189189096</c:v>
                </c:pt>
                <c:pt idx="226">
                  <c:v>661.56790697674398</c:v>
                </c:pt>
                <c:pt idx="227">
                  <c:v>664.676999999999</c:v>
                </c:pt>
                <c:pt idx="228">
                  <c:v>673.67853658536501</c:v>
                </c:pt>
                <c:pt idx="229">
                  <c:v>669.19972972972903</c:v>
                </c:pt>
                <c:pt idx="230">
                  <c:v>670.93170731707301</c:v>
                </c:pt>
                <c:pt idx="231">
                  <c:v>660.65864864864795</c:v>
                </c:pt>
                <c:pt idx="232">
                  <c:v>652.73702702702599</c:v>
                </c:pt>
                <c:pt idx="233">
                  <c:v>670.69853658536499</c:v>
                </c:pt>
                <c:pt idx="234">
                  <c:v>667.03099999999995</c:v>
                </c:pt>
                <c:pt idx="235">
                  <c:v>674.005</c:v>
                </c:pt>
                <c:pt idx="236">
                  <c:v>664.91263157894696</c:v>
                </c:pt>
                <c:pt idx="237">
                  <c:v>668.65615384615296</c:v>
                </c:pt>
                <c:pt idx="238">
                  <c:v>643.79921052631505</c:v>
                </c:pt>
                <c:pt idx="239">
                  <c:v>675.98102564102498</c:v>
                </c:pt>
                <c:pt idx="240">
                  <c:v>661.08864864864802</c:v>
                </c:pt>
                <c:pt idx="241">
                  <c:v>678.83048780487798</c:v>
                </c:pt>
                <c:pt idx="242">
                  <c:v>669.54081081080994</c:v>
                </c:pt>
                <c:pt idx="243">
                  <c:v>667.74054054054</c:v>
                </c:pt>
                <c:pt idx="244">
                  <c:v>653.69717948717903</c:v>
                </c:pt>
                <c:pt idx="245">
                  <c:v>660.81365853658497</c:v>
                </c:pt>
                <c:pt idx="246">
                  <c:v>654.71333333333303</c:v>
                </c:pt>
                <c:pt idx="247">
                  <c:v>678.51025641025603</c:v>
                </c:pt>
                <c:pt idx="248">
                  <c:v>668.02105263157898</c:v>
                </c:pt>
                <c:pt idx="249">
                  <c:v>662.25850000000003</c:v>
                </c:pt>
                <c:pt idx="250">
                  <c:v>679.37763157894699</c:v>
                </c:pt>
                <c:pt idx="251">
                  <c:v>664.96815789473601</c:v>
                </c:pt>
                <c:pt idx="252">
                  <c:v>676.19846153846095</c:v>
                </c:pt>
                <c:pt idx="253">
                  <c:v>662.99536585365797</c:v>
                </c:pt>
                <c:pt idx="254">
                  <c:v>667.48317073170699</c:v>
                </c:pt>
                <c:pt idx="255">
                  <c:v>666.66025641025601</c:v>
                </c:pt>
                <c:pt idx="256">
                  <c:v>668.07574999999997</c:v>
                </c:pt>
                <c:pt idx="257">
                  <c:v>645.704358974358</c:v>
                </c:pt>
                <c:pt idx="258">
                  <c:v>678.86820512820498</c:v>
                </c:pt>
                <c:pt idx="259">
                  <c:v>657.70473684210504</c:v>
                </c:pt>
                <c:pt idx="260">
                  <c:v>671.54684210526295</c:v>
                </c:pt>
                <c:pt idx="261">
                  <c:v>663.02447368420997</c:v>
                </c:pt>
                <c:pt idx="262">
                  <c:v>669.61815789473599</c:v>
                </c:pt>
                <c:pt idx="263">
                  <c:v>668.84449999999902</c:v>
                </c:pt>
                <c:pt idx="264">
                  <c:v>664.75526315789398</c:v>
                </c:pt>
                <c:pt idx="265">
                  <c:v>674.36428571428496</c:v>
                </c:pt>
                <c:pt idx="266">
                  <c:v>649.435897435897</c:v>
                </c:pt>
                <c:pt idx="267">
                  <c:v>662.09315789473601</c:v>
                </c:pt>
                <c:pt idx="268">
                  <c:v>665.80282051281995</c:v>
                </c:pt>
                <c:pt idx="269">
                  <c:v>673.12625000000003</c:v>
                </c:pt>
                <c:pt idx="270">
                  <c:v>668.68050000000005</c:v>
                </c:pt>
                <c:pt idx="271">
                  <c:v>660.15282051281997</c:v>
                </c:pt>
                <c:pt idx="272">
                  <c:v>671.59972972972901</c:v>
                </c:pt>
                <c:pt idx="273">
                  <c:v>670.16473684210496</c:v>
                </c:pt>
                <c:pt idx="274">
                  <c:v>670.46184210526303</c:v>
                </c:pt>
                <c:pt idx="275">
                  <c:v>663.52974358974302</c:v>
                </c:pt>
                <c:pt idx="276">
                  <c:v>664.16842105263095</c:v>
                </c:pt>
                <c:pt idx="277">
                  <c:v>668.56459459459404</c:v>
                </c:pt>
                <c:pt idx="278">
                  <c:v>677.44769230769202</c:v>
                </c:pt>
                <c:pt idx="279">
                  <c:v>662.12102564102497</c:v>
                </c:pt>
                <c:pt idx="280">
                  <c:v>660.76973684210498</c:v>
                </c:pt>
                <c:pt idx="281">
                  <c:v>670.62081081080999</c:v>
                </c:pt>
                <c:pt idx="282">
                  <c:v>669.090512820512</c:v>
                </c:pt>
                <c:pt idx="283">
                  <c:v>662.63874999999996</c:v>
                </c:pt>
                <c:pt idx="284">
                  <c:v>671.13947368420997</c:v>
                </c:pt>
                <c:pt idx="285">
                  <c:v>669.98295454545405</c:v>
                </c:pt>
                <c:pt idx="286">
                  <c:v>673.22263157894702</c:v>
                </c:pt>
                <c:pt idx="287">
                  <c:v>668.41300000000001</c:v>
                </c:pt>
                <c:pt idx="288">
                  <c:v>662.31615384615395</c:v>
                </c:pt>
                <c:pt idx="289">
                  <c:v>650.93659090909</c:v>
                </c:pt>
                <c:pt idx="290">
                  <c:v>678.22024999999996</c:v>
                </c:pt>
                <c:pt idx="291">
                  <c:v>671.19452380952305</c:v>
                </c:pt>
                <c:pt idx="292">
                  <c:v>666.12974358974304</c:v>
                </c:pt>
                <c:pt idx="293">
                  <c:v>664.38918918918898</c:v>
                </c:pt>
                <c:pt idx="294">
                  <c:v>666.63684210526299</c:v>
                </c:pt>
                <c:pt idx="295">
                  <c:v>669.43842105263104</c:v>
                </c:pt>
                <c:pt idx="296">
                  <c:v>664.09567567567501</c:v>
                </c:pt>
                <c:pt idx="297">
                  <c:v>669.370789473684</c:v>
                </c:pt>
                <c:pt idx="298">
                  <c:v>669.44947368421003</c:v>
                </c:pt>
                <c:pt idx="299">
                  <c:v>676.32108108108105</c:v>
                </c:pt>
                <c:pt idx="300">
                  <c:v>656.54261904761802</c:v>
                </c:pt>
                <c:pt idx="301">
                  <c:v>672.62589743589695</c:v>
                </c:pt>
                <c:pt idx="302">
                  <c:v>677.67210526315796</c:v>
                </c:pt>
                <c:pt idx="303">
                  <c:v>684.01857142857102</c:v>
                </c:pt>
                <c:pt idx="304">
                  <c:v>678.32325000000003</c:v>
                </c:pt>
                <c:pt idx="305">
                  <c:v>675.46918918918902</c:v>
                </c:pt>
                <c:pt idx="306">
                  <c:v>666.95631578947302</c:v>
                </c:pt>
                <c:pt idx="307">
                  <c:v>661.20894736842001</c:v>
                </c:pt>
                <c:pt idx="308">
                  <c:v>673.62815789473598</c:v>
                </c:pt>
                <c:pt idx="309">
                  <c:v>656.824285714285</c:v>
                </c:pt>
                <c:pt idx="310">
                  <c:v>663.03</c:v>
                </c:pt>
                <c:pt idx="311">
                  <c:v>676.54230769230696</c:v>
                </c:pt>
                <c:pt idx="312">
                  <c:v>669.21256410256399</c:v>
                </c:pt>
                <c:pt idx="313">
                  <c:v>672.55631578947305</c:v>
                </c:pt>
                <c:pt idx="314">
                  <c:v>671.27236842105197</c:v>
                </c:pt>
                <c:pt idx="315">
                  <c:v>670.28274999999996</c:v>
                </c:pt>
                <c:pt idx="316">
                  <c:v>672.50880952380896</c:v>
                </c:pt>
                <c:pt idx="317">
                  <c:v>667.22450000000003</c:v>
                </c:pt>
                <c:pt idx="318">
                  <c:v>667.59918918918902</c:v>
                </c:pt>
                <c:pt idx="319">
                  <c:v>661.16394736842096</c:v>
                </c:pt>
                <c:pt idx="320">
                  <c:v>680.93621621621605</c:v>
                </c:pt>
                <c:pt idx="321">
                  <c:v>674.39783783783696</c:v>
                </c:pt>
                <c:pt idx="322">
                  <c:v>666.83560975609703</c:v>
                </c:pt>
                <c:pt idx="323">
                  <c:v>670.349999999999</c:v>
                </c:pt>
                <c:pt idx="324">
                  <c:v>674.42540540540494</c:v>
                </c:pt>
                <c:pt idx="325">
                  <c:v>660.28374999999903</c:v>
                </c:pt>
                <c:pt idx="326">
                  <c:v>662.65358974358901</c:v>
                </c:pt>
                <c:pt idx="327">
                  <c:v>665.72923076922996</c:v>
                </c:pt>
                <c:pt idx="328">
                  <c:v>670.05285714285696</c:v>
                </c:pt>
                <c:pt idx="329">
                  <c:v>672.50268292682904</c:v>
                </c:pt>
                <c:pt idx="330">
                  <c:v>668.66279069767404</c:v>
                </c:pt>
                <c:pt idx="331">
                  <c:v>658.28075000000001</c:v>
                </c:pt>
                <c:pt idx="332">
                  <c:v>666.30864864864805</c:v>
                </c:pt>
                <c:pt idx="333">
                  <c:v>657.82675675675603</c:v>
                </c:pt>
                <c:pt idx="334">
                  <c:v>667.41054054053996</c:v>
                </c:pt>
                <c:pt idx="335">
                  <c:v>660.97236842105201</c:v>
                </c:pt>
                <c:pt idx="336">
                  <c:v>679.03813953488304</c:v>
                </c:pt>
                <c:pt idx="337">
                  <c:v>662.84243902439005</c:v>
                </c:pt>
                <c:pt idx="338">
                  <c:v>660.26702702702698</c:v>
                </c:pt>
                <c:pt idx="339">
                  <c:v>669.09725000000003</c:v>
                </c:pt>
                <c:pt idx="340">
                  <c:v>671.89545454545396</c:v>
                </c:pt>
                <c:pt idx="341">
                  <c:v>676.87874999999997</c:v>
                </c:pt>
                <c:pt idx="342">
                  <c:v>676.19049999999902</c:v>
                </c:pt>
                <c:pt idx="343">
                  <c:v>669.36926829268202</c:v>
                </c:pt>
                <c:pt idx="344">
                  <c:v>658.39820512820495</c:v>
                </c:pt>
                <c:pt idx="345">
                  <c:v>661.89815789473596</c:v>
                </c:pt>
                <c:pt idx="346">
                  <c:v>675.05102564102503</c:v>
                </c:pt>
                <c:pt idx="347">
                  <c:v>663.48368421052601</c:v>
                </c:pt>
                <c:pt idx="348">
                  <c:v>665.62238095238001</c:v>
                </c:pt>
                <c:pt idx="349">
                  <c:v>672.49891891891798</c:v>
                </c:pt>
                <c:pt idx="350">
                  <c:v>673.63317073170697</c:v>
                </c:pt>
                <c:pt idx="351">
                  <c:v>670.54902439024397</c:v>
                </c:pt>
                <c:pt idx="352">
                  <c:v>664.838205128205</c:v>
                </c:pt>
                <c:pt idx="353">
                  <c:v>663.25599999999997</c:v>
                </c:pt>
                <c:pt idx="354">
                  <c:v>678.81707317073096</c:v>
                </c:pt>
                <c:pt idx="355">
                  <c:v>653.25853658536596</c:v>
                </c:pt>
                <c:pt idx="356">
                  <c:v>678.61976190476196</c:v>
                </c:pt>
                <c:pt idx="357">
                  <c:v>659.53906976744099</c:v>
                </c:pt>
                <c:pt idx="358">
                  <c:v>658.54666666666606</c:v>
                </c:pt>
                <c:pt idx="359">
                  <c:v>652.366578947368</c:v>
                </c:pt>
                <c:pt idx="360">
                  <c:v>677.78928571428503</c:v>
                </c:pt>
                <c:pt idx="361">
                  <c:v>676.92474999999899</c:v>
                </c:pt>
                <c:pt idx="362">
                  <c:v>680.76099999999997</c:v>
                </c:pt>
                <c:pt idx="363">
                  <c:v>673.09318181818105</c:v>
                </c:pt>
                <c:pt idx="364">
                  <c:v>667.384634146341</c:v>
                </c:pt>
                <c:pt idx="365">
                  <c:v>661.77724999999896</c:v>
                </c:pt>
                <c:pt idx="366">
                  <c:v>670.36463414634102</c:v>
                </c:pt>
                <c:pt idx="367">
                  <c:v>671.20725000000004</c:v>
                </c:pt>
                <c:pt idx="368">
                  <c:v>665.11450000000002</c:v>
                </c:pt>
                <c:pt idx="369">
                  <c:v>667.55463414634096</c:v>
                </c:pt>
                <c:pt idx="370">
                  <c:v>654.12902439024299</c:v>
                </c:pt>
                <c:pt idx="371">
                  <c:v>659.99447368420999</c:v>
                </c:pt>
                <c:pt idx="372">
                  <c:v>646.15575000000001</c:v>
                </c:pt>
                <c:pt idx="373">
                  <c:v>673.96400000000006</c:v>
                </c:pt>
                <c:pt idx="374">
                  <c:v>662.20500000000004</c:v>
                </c:pt>
                <c:pt idx="375">
                  <c:v>661.19128205128197</c:v>
                </c:pt>
                <c:pt idx="376">
                  <c:v>644.58675675675602</c:v>
                </c:pt>
                <c:pt idx="377">
                  <c:v>673.55071428571398</c:v>
                </c:pt>
                <c:pt idx="378">
                  <c:v>655.99236842105199</c:v>
                </c:pt>
                <c:pt idx="379">
                  <c:v>658.21108108108103</c:v>
                </c:pt>
                <c:pt idx="380">
                  <c:v>669.52743589743602</c:v>
                </c:pt>
                <c:pt idx="381">
                  <c:v>666.77</c:v>
                </c:pt>
                <c:pt idx="382">
                  <c:v>663.81975</c:v>
                </c:pt>
                <c:pt idx="383">
                  <c:v>665.847692307692</c:v>
                </c:pt>
                <c:pt idx="384">
                  <c:v>660.35487804878005</c:v>
                </c:pt>
                <c:pt idx="385">
                  <c:v>653.52216216216198</c:v>
                </c:pt>
                <c:pt idx="386">
                  <c:v>656.41605263157896</c:v>
                </c:pt>
                <c:pt idx="387">
                  <c:v>645.25474999999994</c:v>
                </c:pt>
                <c:pt idx="388">
                  <c:v>654.60027027027002</c:v>
                </c:pt>
                <c:pt idx="389">
                  <c:v>638.02999999999895</c:v>
                </c:pt>
                <c:pt idx="390">
                  <c:v>621.79081081080994</c:v>
                </c:pt>
                <c:pt idx="391">
                  <c:v>625.41809523809502</c:v>
                </c:pt>
                <c:pt idx="392">
                  <c:v>671.13657894736798</c:v>
                </c:pt>
                <c:pt idx="393">
                  <c:v>642.70108108108104</c:v>
                </c:pt>
                <c:pt idx="394">
                  <c:v>643.867297297297</c:v>
                </c:pt>
                <c:pt idx="395">
                  <c:v>653.66578947368396</c:v>
                </c:pt>
                <c:pt idx="396">
                  <c:v>668.13871794871795</c:v>
                </c:pt>
                <c:pt idx="397">
                  <c:v>664.08829268292595</c:v>
                </c:pt>
                <c:pt idx="398">
                  <c:v>659.57131578947303</c:v>
                </c:pt>
                <c:pt idx="399">
                  <c:v>638.30054054054006</c:v>
                </c:pt>
                <c:pt idx="400">
                  <c:v>583.88605263157797</c:v>
                </c:pt>
                <c:pt idx="401">
                  <c:v>663.57763157894703</c:v>
                </c:pt>
                <c:pt idx="402">
                  <c:v>630.28820512820505</c:v>
                </c:pt>
                <c:pt idx="403">
                  <c:v>635.66026315789395</c:v>
                </c:pt>
                <c:pt idx="404">
                  <c:v>639.58736842105202</c:v>
                </c:pt>
                <c:pt idx="405">
                  <c:v>633.429743589743</c:v>
                </c:pt>
                <c:pt idx="406">
                  <c:v>650.41325581395301</c:v>
                </c:pt>
                <c:pt idx="407">
                  <c:v>648.22</c:v>
                </c:pt>
                <c:pt idx="408">
                  <c:v>655.51289473684199</c:v>
                </c:pt>
                <c:pt idx="409">
                  <c:v>646.27499999999998</c:v>
                </c:pt>
                <c:pt idx="410">
                  <c:v>642.34449999999902</c:v>
                </c:pt>
                <c:pt idx="411">
                  <c:v>659.55414634146302</c:v>
                </c:pt>
                <c:pt idx="412">
                  <c:v>598.065384615384</c:v>
                </c:pt>
                <c:pt idx="413">
                  <c:v>653.86710526315699</c:v>
                </c:pt>
                <c:pt idx="414">
                  <c:v>657.97952380952302</c:v>
                </c:pt>
                <c:pt idx="415">
                  <c:v>643.40125</c:v>
                </c:pt>
                <c:pt idx="416">
                  <c:v>669.49894736841998</c:v>
                </c:pt>
                <c:pt idx="417">
                  <c:v>635.01272727272703</c:v>
                </c:pt>
                <c:pt idx="418">
                  <c:v>654.29081081080994</c:v>
                </c:pt>
                <c:pt idx="419">
                  <c:v>663.45948717948704</c:v>
                </c:pt>
                <c:pt idx="420">
                  <c:v>645.43641025641</c:v>
                </c:pt>
                <c:pt idx="421">
                  <c:v>649.63595238095195</c:v>
                </c:pt>
                <c:pt idx="422">
                  <c:v>654.18846153846096</c:v>
                </c:pt>
                <c:pt idx="423">
                  <c:v>640.47837837837801</c:v>
                </c:pt>
                <c:pt idx="424">
                  <c:v>632.18585365853596</c:v>
                </c:pt>
                <c:pt idx="425">
                  <c:v>647.39842105263097</c:v>
                </c:pt>
                <c:pt idx="426">
                  <c:v>631.87810810810799</c:v>
                </c:pt>
                <c:pt idx="427">
                  <c:v>626.79769230769205</c:v>
                </c:pt>
                <c:pt idx="428">
                  <c:v>643.71230769230704</c:v>
                </c:pt>
                <c:pt idx="429">
                  <c:v>631.29250000000002</c:v>
                </c:pt>
                <c:pt idx="430">
                  <c:v>634.08769230769201</c:v>
                </c:pt>
                <c:pt idx="431">
                  <c:v>632.66459459459395</c:v>
                </c:pt>
                <c:pt idx="432">
                  <c:v>634.03897435897397</c:v>
                </c:pt>
                <c:pt idx="433">
                  <c:v>661.14324999999997</c:v>
                </c:pt>
                <c:pt idx="434">
                  <c:v>662.04081081080994</c:v>
                </c:pt>
                <c:pt idx="435">
                  <c:v>603.96871794871697</c:v>
                </c:pt>
                <c:pt idx="436">
                  <c:v>625.00317073170697</c:v>
                </c:pt>
                <c:pt idx="437">
                  <c:v>639.20142857142798</c:v>
                </c:pt>
                <c:pt idx="438">
                  <c:v>637.07189189189103</c:v>
                </c:pt>
                <c:pt idx="439">
                  <c:v>614.09184210526303</c:v>
                </c:pt>
                <c:pt idx="440">
                  <c:v>646.90789473684197</c:v>
                </c:pt>
                <c:pt idx="441">
                  <c:v>645.68358974358898</c:v>
                </c:pt>
                <c:pt idx="442">
                  <c:v>617.90552631578896</c:v>
                </c:pt>
                <c:pt idx="443">
                  <c:v>628.38891891891899</c:v>
                </c:pt>
                <c:pt idx="444">
                  <c:v>607.88599999999997</c:v>
                </c:pt>
                <c:pt idx="445">
                  <c:v>594.41461538461499</c:v>
                </c:pt>
                <c:pt idx="446">
                  <c:v>619.82682926829204</c:v>
                </c:pt>
                <c:pt idx="447">
                  <c:v>617.61783783783699</c:v>
                </c:pt>
                <c:pt idx="448">
                  <c:v>603.53300000000002</c:v>
                </c:pt>
                <c:pt idx="449">
                  <c:v>575.18410256410198</c:v>
                </c:pt>
                <c:pt idx="450">
                  <c:v>619.43297297297295</c:v>
                </c:pt>
                <c:pt idx="451">
                  <c:v>598.03216216216197</c:v>
                </c:pt>
                <c:pt idx="452">
                  <c:v>619.83447368421002</c:v>
                </c:pt>
                <c:pt idx="453">
                  <c:v>624.37549999999896</c:v>
                </c:pt>
                <c:pt idx="454">
                  <c:v>624.64025641025603</c:v>
                </c:pt>
                <c:pt idx="455">
                  <c:v>595.58358974358896</c:v>
                </c:pt>
                <c:pt idx="456">
                  <c:v>606.56324999999902</c:v>
                </c:pt>
                <c:pt idx="457">
                  <c:v>651.40179487179398</c:v>
                </c:pt>
                <c:pt idx="458">
                  <c:v>587.27051282051195</c:v>
                </c:pt>
                <c:pt idx="459">
                  <c:v>624.66512195121902</c:v>
                </c:pt>
                <c:pt idx="460">
                  <c:v>608.35767441860401</c:v>
                </c:pt>
                <c:pt idx="461">
                  <c:v>625.494736842105</c:v>
                </c:pt>
                <c:pt idx="462">
                  <c:v>621.75641025641005</c:v>
                </c:pt>
                <c:pt idx="463">
                  <c:v>600.01357142857103</c:v>
                </c:pt>
                <c:pt idx="464">
                  <c:v>564.59477272727202</c:v>
                </c:pt>
                <c:pt idx="465">
                  <c:v>618.42999999999995</c:v>
                </c:pt>
                <c:pt idx="466">
                  <c:v>597.25048780487805</c:v>
                </c:pt>
                <c:pt idx="467">
                  <c:v>603.75487179487095</c:v>
                </c:pt>
                <c:pt idx="468">
                  <c:v>612.246216216216</c:v>
                </c:pt>
                <c:pt idx="469">
                  <c:v>588.89978260869498</c:v>
                </c:pt>
                <c:pt idx="470">
                  <c:v>632.43325000000004</c:v>
                </c:pt>
                <c:pt idx="471">
                  <c:v>578.58947368421002</c:v>
                </c:pt>
                <c:pt idx="472">
                  <c:v>606.48199999999997</c:v>
                </c:pt>
                <c:pt idx="473">
                  <c:v>548.97395348837199</c:v>
                </c:pt>
                <c:pt idx="474">
                  <c:v>593.09227272727196</c:v>
                </c:pt>
                <c:pt idx="475">
                  <c:v>621.43489361702098</c:v>
                </c:pt>
                <c:pt idx="476">
                  <c:v>514.24837837837799</c:v>
                </c:pt>
                <c:pt idx="477">
                  <c:v>562.29219512195095</c:v>
                </c:pt>
                <c:pt idx="478">
                  <c:v>618.02886363636298</c:v>
                </c:pt>
                <c:pt idx="479">
                  <c:v>566.39263157894698</c:v>
                </c:pt>
                <c:pt idx="480">
                  <c:v>586.86511627906896</c:v>
                </c:pt>
                <c:pt idx="481">
                  <c:v>604.80205128205102</c:v>
                </c:pt>
                <c:pt idx="482">
                  <c:v>568.93799999999999</c:v>
                </c:pt>
                <c:pt idx="483">
                  <c:v>601.20378378378302</c:v>
                </c:pt>
                <c:pt idx="484">
                  <c:v>607.54999999999905</c:v>
                </c:pt>
                <c:pt idx="485">
                  <c:v>502.67769230769198</c:v>
                </c:pt>
                <c:pt idx="486">
                  <c:v>564.81256410256401</c:v>
                </c:pt>
                <c:pt idx="487">
                  <c:v>565.03170731707303</c:v>
                </c:pt>
                <c:pt idx="488">
                  <c:v>624.42333333333295</c:v>
                </c:pt>
                <c:pt idx="489">
                  <c:v>567.89315789473596</c:v>
                </c:pt>
                <c:pt idx="490">
                  <c:v>572.24878048780397</c:v>
                </c:pt>
                <c:pt idx="491">
                  <c:v>528.10763157894701</c:v>
                </c:pt>
                <c:pt idx="492">
                  <c:v>564.279</c:v>
                </c:pt>
                <c:pt idx="493">
                  <c:v>595.89333333333298</c:v>
                </c:pt>
                <c:pt idx="494">
                  <c:v>598.14179487179399</c:v>
                </c:pt>
                <c:pt idx="495">
                  <c:v>564.60102564102499</c:v>
                </c:pt>
                <c:pt idx="496">
                  <c:v>556.84025641025596</c:v>
                </c:pt>
                <c:pt idx="497">
                  <c:v>550.98307692307696</c:v>
                </c:pt>
                <c:pt idx="498">
                  <c:v>564.37</c:v>
                </c:pt>
                <c:pt idx="499">
                  <c:v>574.15883720930196</c:v>
                </c:pt>
                <c:pt idx="500">
                  <c:v>567.30880952380903</c:v>
                </c:pt>
                <c:pt idx="501">
                  <c:v>470.60219512195101</c:v>
                </c:pt>
                <c:pt idx="502">
                  <c:v>512.44604651162797</c:v>
                </c:pt>
                <c:pt idx="503">
                  <c:v>623.180487804878</c:v>
                </c:pt>
                <c:pt idx="504">
                  <c:v>549.82150000000001</c:v>
                </c:pt>
                <c:pt idx="505">
                  <c:v>571.19999999999902</c:v>
                </c:pt>
                <c:pt idx="506">
                  <c:v>579.48243243243201</c:v>
                </c:pt>
                <c:pt idx="507">
                  <c:v>582.51365853658501</c:v>
                </c:pt>
                <c:pt idx="508">
                  <c:v>558.97767441860401</c:v>
                </c:pt>
                <c:pt idx="509">
                  <c:v>486.71219512195103</c:v>
                </c:pt>
                <c:pt idx="510">
                  <c:v>617.28153846153805</c:v>
                </c:pt>
                <c:pt idx="511">
                  <c:v>567.62358974358904</c:v>
                </c:pt>
                <c:pt idx="512">
                  <c:v>562.48243243243201</c:v>
                </c:pt>
                <c:pt idx="513">
                  <c:v>520.92302325581397</c:v>
                </c:pt>
                <c:pt idx="514">
                  <c:v>556.13871794871795</c:v>
                </c:pt>
                <c:pt idx="515">
                  <c:v>537.58744186046499</c:v>
                </c:pt>
                <c:pt idx="516">
                  <c:v>546.18599999999901</c:v>
                </c:pt>
                <c:pt idx="517">
                  <c:v>562.23333333333301</c:v>
                </c:pt>
                <c:pt idx="518">
                  <c:v>582.10948717948702</c:v>
                </c:pt>
                <c:pt idx="519">
                  <c:v>544.507105263158</c:v>
                </c:pt>
                <c:pt idx="520">
                  <c:v>591.17658536585304</c:v>
                </c:pt>
                <c:pt idx="521">
                  <c:v>518.461025641025</c:v>
                </c:pt>
                <c:pt idx="522">
                  <c:v>561.80499999999995</c:v>
                </c:pt>
                <c:pt idx="523">
                  <c:v>502.28550000000001</c:v>
                </c:pt>
                <c:pt idx="524">
                  <c:v>540.86775</c:v>
                </c:pt>
                <c:pt idx="525">
                  <c:v>553.18976744186</c:v>
                </c:pt>
                <c:pt idx="526">
                  <c:v>545.63499999999999</c:v>
                </c:pt>
                <c:pt idx="527">
                  <c:v>547.89418604651098</c:v>
                </c:pt>
                <c:pt idx="528">
                  <c:v>523.46463414634104</c:v>
                </c:pt>
                <c:pt idx="529">
                  <c:v>541.94775000000004</c:v>
                </c:pt>
                <c:pt idx="530">
                  <c:v>573.48159090908996</c:v>
                </c:pt>
                <c:pt idx="531">
                  <c:v>553.57299999999998</c:v>
                </c:pt>
                <c:pt idx="532">
                  <c:v>519.66717391304303</c:v>
                </c:pt>
                <c:pt idx="533">
                  <c:v>564.42795454545399</c:v>
                </c:pt>
                <c:pt idx="534">
                  <c:v>578.22255813953495</c:v>
                </c:pt>
                <c:pt idx="535">
                  <c:v>555.15090909090895</c:v>
                </c:pt>
                <c:pt idx="536">
                  <c:v>485.43499999999898</c:v>
                </c:pt>
                <c:pt idx="537">
                  <c:v>563.70179487179496</c:v>
                </c:pt>
                <c:pt idx="538">
                  <c:v>559.954871794871</c:v>
                </c:pt>
                <c:pt idx="539">
                  <c:v>492.086590909091</c:v>
                </c:pt>
                <c:pt idx="540">
                  <c:v>404.38574999999997</c:v>
                </c:pt>
                <c:pt idx="541">
                  <c:v>454.32302325581298</c:v>
                </c:pt>
                <c:pt idx="542">
                  <c:v>448.08738095237999</c:v>
                </c:pt>
                <c:pt idx="543">
                  <c:v>501.44048780487799</c:v>
                </c:pt>
                <c:pt idx="544">
                  <c:v>541.29153846153804</c:v>
                </c:pt>
                <c:pt idx="545">
                  <c:v>442.14749999999998</c:v>
                </c:pt>
                <c:pt idx="546">
                  <c:v>460.62866666666599</c:v>
                </c:pt>
                <c:pt idx="547">
                  <c:v>486.24299999999999</c:v>
                </c:pt>
                <c:pt idx="548">
                  <c:v>516.22900000000004</c:v>
                </c:pt>
                <c:pt idx="549">
                  <c:v>472.93974358974299</c:v>
                </c:pt>
                <c:pt idx="550">
                  <c:v>526.01761904761895</c:v>
                </c:pt>
                <c:pt idx="551">
                  <c:v>516.05210526315705</c:v>
                </c:pt>
                <c:pt idx="552">
                  <c:v>520.92875000000004</c:v>
                </c:pt>
                <c:pt idx="553">
                  <c:v>521.58675000000005</c:v>
                </c:pt>
                <c:pt idx="554">
                  <c:v>532.95825000000002</c:v>
                </c:pt>
                <c:pt idx="555">
                  <c:v>563.07658536585302</c:v>
                </c:pt>
                <c:pt idx="556">
                  <c:v>439.77619047618998</c:v>
                </c:pt>
                <c:pt idx="557">
                  <c:v>519.25625000000002</c:v>
                </c:pt>
                <c:pt idx="558">
                  <c:v>517.830731707317</c:v>
                </c:pt>
                <c:pt idx="559">
                  <c:v>544.24105263157901</c:v>
                </c:pt>
                <c:pt idx="560">
                  <c:v>476.61216216216201</c:v>
                </c:pt>
                <c:pt idx="561">
                  <c:v>491.28512195121903</c:v>
                </c:pt>
                <c:pt idx="562">
                  <c:v>560.71775000000002</c:v>
                </c:pt>
                <c:pt idx="563">
                  <c:v>497.01842105263103</c:v>
                </c:pt>
                <c:pt idx="564">
                  <c:v>519.91590909090803</c:v>
                </c:pt>
                <c:pt idx="565">
                  <c:v>564.56825000000003</c:v>
                </c:pt>
                <c:pt idx="566">
                  <c:v>556.40227272727202</c:v>
                </c:pt>
                <c:pt idx="567">
                  <c:v>518.41649999999902</c:v>
                </c:pt>
                <c:pt idx="568">
                  <c:v>489.675609756097</c:v>
                </c:pt>
                <c:pt idx="569">
                  <c:v>530.32347826086902</c:v>
                </c:pt>
                <c:pt idx="570">
                  <c:v>483.08926829268199</c:v>
                </c:pt>
                <c:pt idx="571">
                  <c:v>507.01829268292602</c:v>
                </c:pt>
                <c:pt idx="572">
                  <c:v>444.70311111111101</c:v>
                </c:pt>
                <c:pt idx="573">
                  <c:v>474.16325581395301</c:v>
                </c:pt>
                <c:pt idx="574">
                  <c:v>413.02</c:v>
                </c:pt>
                <c:pt idx="575">
                  <c:v>437.35649999999998</c:v>
                </c:pt>
                <c:pt idx="576">
                  <c:v>517.44121951219495</c:v>
                </c:pt>
                <c:pt idx="577">
                  <c:v>514.91641025641002</c:v>
                </c:pt>
                <c:pt idx="578">
                  <c:v>496.96511627906898</c:v>
                </c:pt>
                <c:pt idx="579">
                  <c:v>498.86153846153798</c:v>
                </c:pt>
                <c:pt idx="580">
                  <c:v>497.37789473684199</c:v>
                </c:pt>
                <c:pt idx="581">
                  <c:v>490.6035</c:v>
                </c:pt>
                <c:pt idx="582">
                  <c:v>521.28526315789395</c:v>
                </c:pt>
                <c:pt idx="583">
                  <c:v>504.04511627906902</c:v>
                </c:pt>
                <c:pt idx="584">
                  <c:v>461.96441860465097</c:v>
                </c:pt>
                <c:pt idx="585">
                  <c:v>537.96023255813896</c:v>
                </c:pt>
                <c:pt idx="586">
                  <c:v>495.29818181818098</c:v>
                </c:pt>
                <c:pt idx="587">
                  <c:v>454.918918918918</c:v>
                </c:pt>
                <c:pt idx="588">
                  <c:v>567.49525000000006</c:v>
                </c:pt>
                <c:pt idx="589">
                  <c:v>455.38666666666597</c:v>
                </c:pt>
                <c:pt idx="590">
                  <c:v>515.63439024390198</c:v>
                </c:pt>
                <c:pt idx="591">
                  <c:v>488.490526315789</c:v>
                </c:pt>
                <c:pt idx="592">
                  <c:v>542.48372093023204</c:v>
                </c:pt>
                <c:pt idx="593">
                  <c:v>557.32307692307597</c:v>
                </c:pt>
                <c:pt idx="594">
                  <c:v>466.60195121951199</c:v>
                </c:pt>
                <c:pt idx="595">
                  <c:v>565.21581395348801</c:v>
                </c:pt>
                <c:pt idx="596">
                  <c:v>491.00375000000003</c:v>
                </c:pt>
                <c:pt idx="597">
                  <c:v>443.91767441860401</c:v>
                </c:pt>
                <c:pt idx="598">
                  <c:v>462.14840909090901</c:v>
                </c:pt>
                <c:pt idx="599">
                  <c:v>462.03681818181798</c:v>
                </c:pt>
                <c:pt idx="600">
                  <c:v>501.08767441860402</c:v>
                </c:pt>
                <c:pt idx="601">
                  <c:v>489.09439024390201</c:v>
                </c:pt>
                <c:pt idx="602">
                  <c:v>460.87707317073102</c:v>
                </c:pt>
                <c:pt idx="603">
                  <c:v>457.86238095238099</c:v>
                </c:pt>
                <c:pt idx="604">
                  <c:v>409.69682926829199</c:v>
                </c:pt>
                <c:pt idx="605">
                  <c:v>327.60025641025601</c:v>
                </c:pt>
                <c:pt idx="606">
                  <c:v>418.19414634146301</c:v>
                </c:pt>
                <c:pt idx="607">
                  <c:v>495.93069767441801</c:v>
                </c:pt>
                <c:pt idx="608">
                  <c:v>470.68974358974299</c:v>
                </c:pt>
                <c:pt idx="609">
                  <c:v>583.54951219512202</c:v>
                </c:pt>
                <c:pt idx="610">
                  <c:v>417.02341463414598</c:v>
                </c:pt>
                <c:pt idx="611">
                  <c:v>460.02619047618998</c:v>
                </c:pt>
                <c:pt idx="612">
                  <c:v>423.80170731707301</c:v>
                </c:pt>
                <c:pt idx="613">
                  <c:v>501.69255813953401</c:v>
                </c:pt>
                <c:pt idx="614">
                  <c:v>470.13225</c:v>
                </c:pt>
                <c:pt idx="615">
                  <c:v>470.754634146341</c:v>
                </c:pt>
                <c:pt idx="616">
                  <c:v>425.15976744186003</c:v>
                </c:pt>
                <c:pt idx="617">
                  <c:v>428.48274999999899</c:v>
                </c:pt>
                <c:pt idx="618">
                  <c:v>492.10657894736801</c:v>
                </c:pt>
                <c:pt idx="619">
                  <c:v>441.868604651162</c:v>
                </c:pt>
                <c:pt idx="620">
                  <c:v>447.05</c:v>
                </c:pt>
                <c:pt idx="621">
                  <c:v>470.27674999999999</c:v>
                </c:pt>
                <c:pt idx="622">
                  <c:v>474.49976190476099</c:v>
                </c:pt>
                <c:pt idx="623">
                  <c:v>486.71857142857101</c:v>
                </c:pt>
                <c:pt idx="624">
                  <c:v>416.82073170731701</c:v>
                </c:pt>
                <c:pt idx="625">
                  <c:v>501.18692307692299</c:v>
                </c:pt>
                <c:pt idx="626">
                  <c:v>434.47399999999999</c:v>
                </c:pt>
                <c:pt idx="627">
                  <c:v>459.68560975609699</c:v>
                </c:pt>
                <c:pt idx="628">
                  <c:v>481.03976744186002</c:v>
                </c:pt>
                <c:pt idx="629">
                  <c:v>497.20024999999998</c:v>
                </c:pt>
                <c:pt idx="630">
                  <c:v>419.19095238095201</c:v>
                </c:pt>
                <c:pt idx="631">
                  <c:v>447.61205128205103</c:v>
                </c:pt>
                <c:pt idx="632">
                  <c:v>426.3895</c:v>
                </c:pt>
                <c:pt idx="633">
                  <c:v>469.09619047618997</c:v>
                </c:pt>
                <c:pt idx="634">
                  <c:v>504.202</c:v>
                </c:pt>
                <c:pt idx="635">
                  <c:v>455.08499999999998</c:v>
                </c:pt>
                <c:pt idx="636">
                  <c:v>394.04214285714198</c:v>
                </c:pt>
                <c:pt idx="637">
                  <c:v>439.822</c:v>
                </c:pt>
                <c:pt idx="638">
                  <c:v>460.80121951219502</c:v>
                </c:pt>
                <c:pt idx="639">
                  <c:v>455.22725000000003</c:v>
                </c:pt>
                <c:pt idx="640">
                  <c:v>469.77951219512101</c:v>
                </c:pt>
                <c:pt idx="641">
                  <c:v>482.08374999999899</c:v>
                </c:pt>
                <c:pt idx="642">
                  <c:v>448.77800000000002</c:v>
                </c:pt>
                <c:pt idx="643">
                  <c:v>398.77609756097502</c:v>
                </c:pt>
                <c:pt idx="644">
                  <c:v>501.32236842105198</c:v>
                </c:pt>
                <c:pt idx="645">
                  <c:v>441.47750000000002</c:v>
                </c:pt>
                <c:pt idx="646">
                  <c:v>462.13263157894698</c:v>
                </c:pt>
                <c:pt idx="647">
                  <c:v>458.87121951219501</c:v>
                </c:pt>
                <c:pt idx="648">
                  <c:v>486.32128205128203</c:v>
                </c:pt>
                <c:pt idx="649">
                  <c:v>424.03975000000003</c:v>
                </c:pt>
                <c:pt idx="650">
                  <c:v>315.19025641025598</c:v>
                </c:pt>
                <c:pt idx="651">
                  <c:v>430.26214285714201</c:v>
                </c:pt>
                <c:pt idx="652">
                  <c:v>417.17487179487102</c:v>
                </c:pt>
                <c:pt idx="653">
                  <c:v>412.28522727272701</c:v>
                </c:pt>
                <c:pt idx="654">
                  <c:v>456.09767441860402</c:v>
                </c:pt>
                <c:pt idx="655">
                  <c:v>381.32690476190402</c:v>
                </c:pt>
                <c:pt idx="656">
                  <c:v>422.15499999999997</c:v>
                </c:pt>
                <c:pt idx="657">
                  <c:v>390.90928571428498</c:v>
                </c:pt>
                <c:pt idx="658">
                  <c:v>418.496829268292</c:v>
                </c:pt>
                <c:pt idx="659">
                  <c:v>492.739249999999</c:v>
                </c:pt>
                <c:pt idx="660">
                  <c:v>442.64024390243901</c:v>
                </c:pt>
                <c:pt idx="661">
                  <c:v>388.14487804878001</c:v>
                </c:pt>
                <c:pt idx="662">
                  <c:v>438.73292682926802</c:v>
                </c:pt>
                <c:pt idx="663">
                  <c:v>502.388249999999</c:v>
                </c:pt>
                <c:pt idx="664">
                  <c:v>401.74119047619001</c:v>
                </c:pt>
                <c:pt idx="665">
                  <c:v>370.565</c:v>
                </c:pt>
                <c:pt idx="666">
                  <c:v>485.79372093023198</c:v>
                </c:pt>
                <c:pt idx="667">
                  <c:v>529.48878048780398</c:v>
                </c:pt>
                <c:pt idx="668">
                  <c:v>485.561707317073</c:v>
                </c:pt>
                <c:pt idx="669">
                  <c:v>554.08589743589698</c:v>
                </c:pt>
                <c:pt idx="670">
                  <c:v>467.40538461538398</c:v>
                </c:pt>
                <c:pt idx="671">
                  <c:v>405.3245</c:v>
                </c:pt>
                <c:pt idx="672">
                  <c:v>512.70731707316997</c:v>
                </c:pt>
                <c:pt idx="673">
                  <c:v>467.49256410256402</c:v>
                </c:pt>
                <c:pt idx="674">
                  <c:v>477.39418604651098</c:v>
                </c:pt>
                <c:pt idx="675">
                  <c:v>528.79534883720896</c:v>
                </c:pt>
                <c:pt idx="676">
                  <c:v>452.360256410256</c:v>
                </c:pt>
                <c:pt idx="677">
                  <c:v>411.31955555555498</c:v>
                </c:pt>
                <c:pt idx="678">
                  <c:v>479.67325581395301</c:v>
                </c:pt>
                <c:pt idx="679">
                  <c:v>533.40755555555495</c:v>
                </c:pt>
                <c:pt idx="680">
                  <c:v>374.054418604651</c:v>
                </c:pt>
                <c:pt idx="681">
                  <c:v>401.016046511627</c:v>
                </c:pt>
                <c:pt idx="682">
                  <c:v>513.06875000000002</c:v>
                </c:pt>
                <c:pt idx="683">
                  <c:v>373.09428571428498</c:v>
                </c:pt>
                <c:pt idx="684">
                  <c:v>440.31209302325499</c:v>
                </c:pt>
                <c:pt idx="685">
                  <c:v>372.97926829268198</c:v>
                </c:pt>
                <c:pt idx="686">
                  <c:v>335.093658536585</c:v>
                </c:pt>
                <c:pt idx="687">
                  <c:v>398.42128205128199</c:v>
                </c:pt>
                <c:pt idx="688">
                  <c:v>463.601904761904</c:v>
                </c:pt>
                <c:pt idx="689">
                  <c:v>432.468205128205</c:v>
                </c:pt>
                <c:pt idx="690">
                  <c:v>415.76536585365801</c:v>
                </c:pt>
                <c:pt idx="691">
                  <c:v>396.44450000000001</c:v>
                </c:pt>
                <c:pt idx="692">
                  <c:v>432.215128205128</c:v>
                </c:pt>
                <c:pt idx="693">
                  <c:v>388.07184210526299</c:v>
                </c:pt>
                <c:pt idx="694">
                  <c:v>447.14097560975603</c:v>
                </c:pt>
                <c:pt idx="695">
                  <c:v>391.69613636363601</c:v>
                </c:pt>
                <c:pt idx="696">
                  <c:v>454.05295454545399</c:v>
                </c:pt>
                <c:pt idx="697">
                  <c:v>448.49658536585298</c:v>
                </c:pt>
                <c:pt idx="698">
                  <c:v>413.74409090909</c:v>
                </c:pt>
                <c:pt idx="699">
                  <c:v>450.57594594594502</c:v>
                </c:pt>
                <c:pt idx="700">
                  <c:v>430.30674418604599</c:v>
                </c:pt>
                <c:pt idx="701">
                  <c:v>422.00744186046501</c:v>
                </c:pt>
                <c:pt idx="702">
                  <c:v>399.13833333333298</c:v>
                </c:pt>
                <c:pt idx="703">
                  <c:v>343.08868421052603</c:v>
                </c:pt>
                <c:pt idx="704">
                  <c:v>395.543846153846</c:v>
                </c:pt>
                <c:pt idx="705">
                  <c:v>318.09857142857101</c:v>
                </c:pt>
                <c:pt idx="706">
                  <c:v>348.03714285714199</c:v>
                </c:pt>
                <c:pt idx="707">
                  <c:v>372.109210526315</c:v>
                </c:pt>
                <c:pt idx="708">
                  <c:v>331.89090909090902</c:v>
                </c:pt>
                <c:pt idx="709">
                  <c:v>388.57375000000002</c:v>
                </c:pt>
                <c:pt idx="710">
                  <c:v>485.21666666666601</c:v>
                </c:pt>
                <c:pt idx="711">
                  <c:v>384.05906976744097</c:v>
                </c:pt>
                <c:pt idx="712">
                  <c:v>438.02804878048698</c:v>
                </c:pt>
                <c:pt idx="713">
                  <c:v>431.80790697674399</c:v>
                </c:pt>
                <c:pt idx="714">
                  <c:v>466.75860465116199</c:v>
                </c:pt>
                <c:pt idx="715">
                  <c:v>291.6585</c:v>
                </c:pt>
                <c:pt idx="716">
                  <c:v>321.01105263157802</c:v>
                </c:pt>
                <c:pt idx="717">
                  <c:v>379.54318181818098</c:v>
                </c:pt>
                <c:pt idx="718">
                  <c:v>419.90613636363599</c:v>
                </c:pt>
                <c:pt idx="719">
                  <c:v>360.700952380952</c:v>
                </c:pt>
              </c:numCache>
            </c:numRef>
          </c:yVal>
          <c:smooth val="0"/>
          <c:extLst>
            <c:ext xmlns:c16="http://schemas.microsoft.com/office/drawing/2014/chart" uri="{C3380CC4-5D6E-409C-BE32-E72D297353CC}">
              <c16:uniqueId val="{00000000-7035-4DCF-858C-1C5ECFD84349}"/>
            </c:ext>
          </c:extLst>
        </c:ser>
        <c:dLbls>
          <c:showLegendKey val="0"/>
          <c:showVal val="0"/>
          <c:showCatName val="0"/>
          <c:showSerName val="0"/>
          <c:showPercent val="0"/>
          <c:showBubbleSize val="0"/>
        </c:dLbls>
        <c:axId val="350975264"/>
        <c:axId val="350974544"/>
      </c:scatterChart>
      <c:valAx>
        <c:axId val="350975264"/>
        <c:scaling>
          <c:orientation val="minMax"/>
          <c:max val="36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r>
                  <a:rPr lang="en-US" altLang="ja-JP" sz="1400" b="1" dirty="0">
                    <a:latin typeface="Times New Roman" panose="02020603050405020304" pitchFamily="18" charset="0"/>
                    <a:cs typeface="Times New Roman" panose="02020603050405020304" pitchFamily="18" charset="0"/>
                  </a:rPr>
                  <a:t>Time (s)</a:t>
                </a:r>
                <a:endParaRPr lang="ja-JP" altLang="en-US" sz="1400" b="1" dirty="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350974544"/>
        <c:crosses val="autoZero"/>
        <c:crossBetween val="midCat"/>
      </c:valAx>
      <c:valAx>
        <c:axId val="350974544"/>
        <c:scaling>
          <c:orientation val="minMax"/>
          <c:max val="9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9.6308181326920476E-3"/>
              <c:y val="0.19803686747239702"/>
            </c:manualLayout>
          </c:layout>
          <c:overlay val="0"/>
          <c:spPr>
            <a:noFill/>
            <a:ln>
              <a:noFill/>
            </a:ln>
            <a:effectLst/>
          </c:spPr>
          <c:txPr>
            <a:bodyPr rot="-5400000" spcFirstLastPara="1" vertOverflow="ellipsis" vert="horz" wrap="square" anchor="ctr" anchorCtr="1"/>
            <a:lstStyle/>
            <a:p>
              <a:pPr>
                <a:defRPr lang="ja-JP"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35097526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Sample3_231128PM!$B$1</c:f>
              <c:strCache>
                <c:ptCount val="1"/>
                <c:pt idx="0">
                  <c:v>ファイバー光量 [µW]</c:v>
                </c:pt>
              </c:strCache>
            </c:strRef>
          </c:tx>
          <c:spPr>
            <a:ln w="19050" cap="rnd">
              <a:noFill/>
              <a:round/>
            </a:ln>
            <a:effectLst/>
          </c:spPr>
          <c:marker>
            <c:symbol val="circle"/>
            <c:size val="5"/>
            <c:spPr>
              <a:solidFill>
                <a:schemeClr val="accent1"/>
              </a:solidFill>
              <a:ln w="9525">
                <a:solidFill>
                  <a:schemeClr val="accent1"/>
                </a:solidFill>
              </a:ln>
              <a:effectLst/>
            </c:spPr>
          </c:marker>
          <c:errBars>
            <c:errDir val="y"/>
            <c:errBarType val="both"/>
            <c:errValType val="cust"/>
            <c:noEndCap val="0"/>
            <c:plus>
              <c:numRef>
                <c:f>Sample3_231128PM!$C$2:$C$1792</c:f>
                <c:numCache>
                  <c:formatCode>General</c:formatCode>
                  <c:ptCount val="1791"/>
                  <c:pt idx="0">
                    <c:v>62.631920283476802</c:v>
                  </c:pt>
                  <c:pt idx="1">
                    <c:v>38.7933135274302</c:v>
                  </c:pt>
                  <c:pt idx="2">
                    <c:v>54.075530894628898</c:v>
                  </c:pt>
                  <c:pt idx="3">
                    <c:v>49.646634104738702</c:v>
                  </c:pt>
                  <c:pt idx="4">
                    <c:v>81.653603315790505</c:v>
                  </c:pt>
                  <c:pt idx="5">
                    <c:v>35.283861871312602</c:v>
                  </c:pt>
                  <c:pt idx="6">
                    <c:v>38.60122910162</c:v>
                  </c:pt>
                  <c:pt idx="7">
                    <c:v>62.262465871127397</c:v>
                  </c:pt>
                  <c:pt idx="8">
                    <c:v>48.257637032341997</c:v>
                  </c:pt>
                  <c:pt idx="9">
                    <c:v>31.0318863960816</c:v>
                  </c:pt>
                  <c:pt idx="10">
                    <c:v>23.893141540104899</c:v>
                  </c:pt>
                  <c:pt idx="11">
                    <c:v>54.323399989660402</c:v>
                  </c:pt>
                  <c:pt idx="12">
                    <c:v>37.902817774383102</c:v>
                  </c:pt>
                  <c:pt idx="13">
                    <c:v>43.560043858827598</c:v>
                  </c:pt>
                  <c:pt idx="14">
                    <c:v>56.074226233409703</c:v>
                  </c:pt>
                  <c:pt idx="15">
                    <c:v>52.0388955588164</c:v>
                  </c:pt>
                  <c:pt idx="16">
                    <c:v>52.808622726679801</c:v>
                  </c:pt>
                  <c:pt idx="17">
                    <c:v>26.226738467785001</c:v>
                  </c:pt>
                  <c:pt idx="18">
                    <c:v>18.850367474429699</c:v>
                  </c:pt>
                  <c:pt idx="19">
                    <c:v>58.615636217320102</c:v>
                  </c:pt>
                  <c:pt idx="20">
                    <c:v>67.970909570951704</c:v>
                  </c:pt>
                  <c:pt idx="21">
                    <c:v>34.810662583378097</c:v>
                  </c:pt>
                  <c:pt idx="22">
                    <c:v>31.3402827508469</c:v>
                  </c:pt>
                  <c:pt idx="23">
                    <c:v>36.486993977221502</c:v>
                  </c:pt>
                  <c:pt idx="24">
                    <c:v>32.136286764566599</c:v>
                  </c:pt>
                  <c:pt idx="25">
                    <c:v>41.0497104498806</c:v>
                  </c:pt>
                  <c:pt idx="26">
                    <c:v>40.416820334764502</c:v>
                  </c:pt>
                  <c:pt idx="27">
                    <c:v>61.292769081689897</c:v>
                  </c:pt>
                  <c:pt idx="28">
                    <c:v>61.585512420395098</c:v>
                  </c:pt>
                  <c:pt idx="29">
                    <c:v>29.243245378778401</c:v>
                  </c:pt>
                  <c:pt idx="30">
                    <c:v>47.142045099427499</c:v>
                  </c:pt>
                  <c:pt idx="31">
                    <c:v>36.465295806043002</c:v>
                  </c:pt>
                  <c:pt idx="32">
                    <c:v>35.579265293438198</c:v>
                  </c:pt>
                  <c:pt idx="33">
                    <c:v>48.823609837586403</c:v>
                  </c:pt>
                  <c:pt idx="34">
                    <c:v>47.981672835252603</c:v>
                  </c:pt>
                  <c:pt idx="35">
                    <c:v>24.865354224351499</c:v>
                  </c:pt>
                  <c:pt idx="36">
                    <c:v>39.4860292524749</c:v>
                  </c:pt>
                  <c:pt idx="37">
                    <c:v>38.973959782877799</c:v>
                  </c:pt>
                  <c:pt idx="38">
                    <c:v>65.391378817919701</c:v>
                  </c:pt>
                  <c:pt idx="39">
                    <c:v>79.091139793138495</c:v>
                  </c:pt>
                  <c:pt idx="40">
                    <c:v>39.487708985676797</c:v>
                  </c:pt>
                  <c:pt idx="41">
                    <c:v>50.951287723804299</c:v>
                  </c:pt>
                  <c:pt idx="42">
                    <c:v>51.994940569773199</c:v>
                  </c:pt>
                  <c:pt idx="43">
                    <c:v>33.049983105542502</c:v>
                  </c:pt>
                  <c:pt idx="44">
                    <c:v>39.161691878352798</c:v>
                  </c:pt>
                  <c:pt idx="45">
                    <c:v>60.963988246082401</c:v>
                  </c:pt>
                  <c:pt idx="46">
                    <c:v>29.882825625354901</c:v>
                  </c:pt>
                  <c:pt idx="47">
                    <c:v>38.088711189111997</c:v>
                  </c:pt>
                  <c:pt idx="48">
                    <c:v>30.696890223009099</c:v>
                  </c:pt>
                  <c:pt idx="49">
                    <c:v>84.140730324591004</c:v>
                  </c:pt>
                  <c:pt idx="50">
                    <c:v>24.413464220841401</c:v>
                  </c:pt>
                  <c:pt idx="51">
                    <c:v>25.9861726575453</c:v>
                  </c:pt>
                  <c:pt idx="52">
                    <c:v>53.565025031569299</c:v>
                  </c:pt>
                  <c:pt idx="53">
                    <c:v>31.411016210590599</c:v>
                  </c:pt>
                  <c:pt idx="54">
                    <c:v>28.136777403078401</c:v>
                  </c:pt>
                  <c:pt idx="55">
                    <c:v>52.323510599659798</c:v>
                  </c:pt>
                  <c:pt idx="56">
                    <c:v>59.5805107196785</c:v>
                  </c:pt>
                  <c:pt idx="57">
                    <c:v>60.276681816570701</c:v>
                  </c:pt>
                  <c:pt idx="58">
                    <c:v>45.981546592241301</c:v>
                  </c:pt>
                  <c:pt idx="59">
                    <c:v>43.830595880093597</c:v>
                  </c:pt>
                  <c:pt idx="60">
                    <c:v>39.3596441795464</c:v>
                  </c:pt>
                  <c:pt idx="61">
                    <c:v>31.206087848701198</c:v>
                  </c:pt>
                  <c:pt idx="62">
                    <c:v>59.0969288686764</c:v>
                  </c:pt>
                  <c:pt idx="63">
                    <c:v>30.3321886577376</c:v>
                  </c:pt>
                  <c:pt idx="64">
                    <c:v>36.4500698685939</c:v>
                  </c:pt>
                  <c:pt idx="65">
                    <c:v>38.630307870336999</c:v>
                  </c:pt>
                  <c:pt idx="66">
                    <c:v>35.784249253627699</c:v>
                  </c:pt>
                  <c:pt idx="67">
                    <c:v>37.425525916903801</c:v>
                  </c:pt>
                  <c:pt idx="68">
                    <c:v>35.664908381859398</c:v>
                  </c:pt>
                  <c:pt idx="69">
                    <c:v>70.062745158658402</c:v>
                  </c:pt>
                  <c:pt idx="70">
                    <c:v>54.938868879336702</c:v>
                  </c:pt>
                  <c:pt idx="71">
                    <c:v>44.689499005430001</c:v>
                  </c:pt>
                  <c:pt idx="72">
                    <c:v>39.887960337587003</c:v>
                  </c:pt>
                  <c:pt idx="73">
                    <c:v>57.495174653508897</c:v>
                  </c:pt>
                  <c:pt idx="74">
                    <c:v>63.524535970922102</c:v>
                  </c:pt>
                  <c:pt idx="75">
                    <c:v>75.862558710220497</c:v>
                  </c:pt>
                  <c:pt idx="76">
                    <c:v>40.990852347851302</c:v>
                  </c:pt>
                  <c:pt idx="77">
                    <c:v>45.697593462263299</c:v>
                  </c:pt>
                  <c:pt idx="78">
                    <c:v>37.563158292900503</c:v>
                  </c:pt>
                  <c:pt idx="79">
                    <c:v>19.612655631406</c:v>
                  </c:pt>
                  <c:pt idx="80">
                    <c:v>51.302527735958201</c:v>
                  </c:pt>
                  <c:pt idx="81">
                    <c:v>41.745274337763597</c:v>
                  </c:pt>
                  <c:pt idx="82">
                    <c:v>39.195750217315101</c:v>
                  </c:pt>
                  <c:pt idx="83">
                    <c:v>42.968194084852797</c:v>
                  </c:pt>
                  <c:pt idx="84">
                    <c:v>37.967118099579899</c:v>
                  </c:pt>
                  <c:pt idx="85">
                    <c:v>34.145943570268301</c:v>
                  </c:pt>
                  <c:pt idx="86">
                    <c:v>57.1382961066832</c:v>
                  </c:pt>
                  <c:pt idx="87">
                    <c:v>43.099611860598003</c:v>
                  </c:pt>
                  <c:pt idx="88">
                    <c:v>36.901135031557999</c:v>
                  </c:pt>
                  <c:pt idx="89">
                    <c:v>45.239181096106002</c:v>
                  </c:pt>
                  <c:pt idx="90">
                    <c:v>38.413571135632303</c:v>
                  </c:pt>
                  <c:pt idx="91">
                    <c:v>23.021785539733798</c:v>
                  </c:pt>
                  <c:pt idx="92">
                    <c:v>39.057608332201902</c:v>
                  </c:pt>
                  <c:pt idx="93">
                    <c:v>13.3841598214663</c:v>
                  </c:pt>
                  <c:pt idx="94">
                    <c:v>34.908349742918702</c:v>
                  </c:pt>
                  <c:pt idx="95">
                    <c:v>14.569721683700999</c:v>
                  </c:pt>
                  <c:pt idx="96">
                    <c:v>28.817293099108301</c:v>
                  </c:pt>
                  <c:pt idx="97">
                    <c:v>26.538856250067099</c:v>
                  </c:pt>
                  <c:pt idx="98">
                    <c:v>22.888622269312499</c:v>
                  </c:pt>
                  <c:pt idx="99">
                    <c:v>35.330408742110301</c:v>
                  </c:pt>
                  <c:pt idx="100">
                    <c:v>16.992318147948499</c:v>
                  </c:pt>
                  <c:pt idx="101">
                    <c:v>22.543617873827699</c:v>
                  </c:pt>
                  <c:pt idx="102">
                    <c:v>21.943133791820401</c:v>
                  </c:pt>
                  <c:pt idx="103">
                    <c:v>25.043030859079501</c:v>
                  </c:pt>
                  <c:pt idx="104">
                    <c:v>28.083927970920001</c:v>
                  </c:pt>
                  <c:pt idx="105">
                    <c:v>23.3191207208958</c:v>
                  </c:pt>
                  <c:pt idx="106">
                    <c:v>13.8276213201727</c:v>
                  </c:pt>
                  <c:pt idx="107">
                    <c:v>25.999218756795699</c:v>
                  </c:pt>
                  <c:pt idx="108">
                    <c:v>25.674597714481301</c:v>
                  </c:pt>
                  <c:pt idx="109">
                    <c:v>18.1781529643767</c:v>
                  </c:pt>
                  <c:pt idx="110">
                    <c:v>34.626578659151299</c:v>
                  </c:pt>
                  <c:pt idx="111">
                    <c:v>43.322977396775698</c:v>
                  </c:pt>
                  <c:pt idx="112">
                    <c:v>18.8586503101027</c:v>
                  </c:pt>
                  <c:pt idx="113">
                    <c:v>25.888213053648698</c:v>
                  </c:pt>
                  <c:pt idx="114">
                    <c:v>22.836920479514099</c:v>
                  </c:pt>
                  <c:pt idx="115">
                    <c:v>22.7355386929388</c:v>
                  </c:pt>
                  <c:pt idx="116">
                    <c:v>51.154240947844301</c:v>
                  </c:pt>
                  <c:pt idx="117">
                    <c:v>24.211046969511699</c:v>
                  </c:pt>
                  <c:pt idx="118">
                    <c:v>38.618962906705299</c:v>
                  </c:pt>
                  <c:pt idx="119">
                    <c:v>81.456060368735095</c:v>
                  </c:pt>
                  <c:pt idx="120">
                    <c:v>45.900344852131703</c:v>
                  </c:pt>
                  <c:pt idx="121">
                    <c:v>32.487546620999098</c:v>
                  </c:pt>
                  <c:pt idx="122">
                    <c:v>45.879894162755903</c:v>
                  </c:pt>
                  <c:pt idx="123">
                    <c:v>48.105337248530603</c:v>
                  </c:pt>
                  <c:pt idx="124">
                    <c:v>45.449310673567702</c:v>
                  </c:pt>
                  <c:pt idx="125">
                    <c:v>45.8634871344982</c:v>
                  </c:pt>
                  <c:pt idx="126">
                    <c:v>67.098340109187205</c:v>
                  </c:pt>
                  <c:pt idx="127">
                    <c:v>55.377777153558</c:v>
                  </c:pt>
                  <c:pt idx="128">
                    <c:v>48.432998419853099</c:v>
                  </c:pt>
                  <c:pt idx="129">
                    <c:v>36.004834761914097</c:v>
                  </c:pt>
                  <c:pt idx="130">
                    <c:v>34.907364176116197</c:v>
                  </c:pt>
                  <c:pt idx="131">
                    <c:v>26.101434330206899</c:v>
                  </c:pt>
                  <c:pt idx="132">
                    <c:v>33.977660666053502</c:v>
                  </c:pt>
                  <c:pt idx="133">
                    <c:v>26.946735815767401</c:v>
                  </c:pt>
                  <c:pt idx="134">
                    <c:v>35.9279380651178</c:v>
                  </c:pt>
                  <c:pt idx="135">
                    <c:v>29.0939490550202</c:v>
                  </c:pt>
                  <c:pt idx="136">
                    <c:v>32.2557144306206</c:v>
                  </c:pt>
                  <c:pt idx="137">
                    <c:v>28.909827054090801</c:v>
                  </c:pt>
                  <c:pt idx="138">
                    <c:v>33.838936967842699</c:v>
                  </c:pt>
                  <c:pt idx="139">
                    <c:v>35.200327286877503</c:v>
                  </c:pt>
                  <c:pt idx="140">
                    <c:v>44.462596523023201</c:v>
                  </c:pt>
                  <c:pt idx="141">
                    <c:v>23.391272376950699</c:v>
                  </c:pt>
                  <c:pt idx="142">
                    <c:v>40.686318930078201</c:v>
                  </c:pt>
                  <c:pt idx="143">
                    <c:v>33.5631133234644</c:v>
                  </c:pt>
                  <c:pt idx="144">
                    <c:v>16.776946254890898</c:v>
                  </c:pt>
                  <c:pt idx="145">
                    <c:v>37.7271619854885</c:v>
                  </c:pt>
                  <c:pt idx="146">
                    <c:v>47.617080759926303</c:v>
                  </c:pt>
                  <c:pt idx="147">
                    <c:v>79.887577531308693</c:v>
                  </c:pt>
                  <c:pt idx="148">
                    <c:v>40.096270118976101</c:v>
                  </c:pt>
                  <c:pt idx="149">
                    <c:v>53.082785244800299</c:v>
                  </c:pt>
                  <c:pt idx="150">
                    <c:v>27.0845049762268</c:v>
                  </c:pt>
                  <c:pt idx="151">
                    <c:v>42.241372064322697</c:v>
                  </c:pt>
                  <c:pt idx="152">
                    <c:v>33.274186751895201</c:v>
                  </c:pt>
                  <c:pt idx="153">
                    <c:v>69.788271866262406</c:v>
                  </c:pt>
                  <c:pt idx="154">
                    <c:v>56.560038000764401</c:v>
                  </c:pt>
                  <c:pt idx="155">
                    <c:v>53.676285495315902</c:v>
                  </c:pt>
                  <c:pt idx="156">
                    <c:v>29.6992905412833</c:v>
                  </c:pt>
                  <c:pt idx="157">
                    <c:v>26.258725500086399</c:v>
                  </c:pt>
                  <c:pt idx="158">
                    <c:v>28.698218140461201</c:v>
                  </c:pt>
                  <c:pt idx="159">
                    <c:v>30.176529653648</c:v>
                  </c:pt>
                  <c:pt idx="160">
                    <c:v>42.692331796405</c:v>
                  </c:pt>
                  <c:pt idx="161">
                    <c:v>26.977930671694502</c:v>
                  </c:pt>
                  <c:pt idx="162">
                    <c:v>26.865713253529599</c:v>
                  </c:pt>
                  <c:pt idx="163">
                    <c:v>45.203619997528897</c:v>
                  </c:pt>
                  <c:pt idx="164">
                    <c:v>57.442099566398099</c:v>
                  </c:pt>
                  <c:pt idx="165">
                    <c:v>41.610379228074002</c:v>
                  </c:pt>
                  <c:pt idx="166">
                    <c:v>52.528634314081401</c:v>
                  </c:pt>
                  <c:pt idx="167">
                    <c:v>52.200879746372998</c:v>
                  </c:pt>
                  <c:pt idx="168">
                    <c:v>30.234716155402001</c:v>
                  </c:pt>
                  <c:pt idx="169">
                    <c:v>25.713741599416899</c:v>
                  </c:pt>
                  <c:pt idx="170">
                    <c:v>61.274570605068597</c:v>
                  </c:pt>
                  <c:pt idx="171">
                    <c:v>61.406646478127001</c:v>
                  </c:pt>
                  <c:pt idx="172">
                    <c:v>52.888445919471401</c:v>
                  </c:pt>
                  <c:pt idx="173">
                    <c:v>38.289094815452302</c:v>
                  </c:pt>
                  <c:pt idx="174">
                    <c:v>48.1539034958925</c:v>
                  </c:pt>
                  <c:pt idx="175">
                    <c:v>43.688457111834701</c:v>
                  </c:pt>
                  <c:pt idx="176">
                    <c:v>33.773217485621103</c:v>
                  </c:pt>
                  <c:pt idx="177">
                    <c:v>39.998225567424001</c:v>
                  </c:pt>
                  <c:pt idx="178">
                    <c:v>33.218013164060601</c:v>
                  </c:pt>
                  <c:pt idx="179">
                    <c:v>38.389510052243097</c:v>
                  </c:pt>
                  <c:pt idx="180">
                    <c:v>34.367436782512499</c:v>
                  </c:pt>
                  <c:pt idx="181">
                    <c:v>28.028119147362101</c:v>
                  </c:pt>
                  <c:pt idx="182">
                    <c:v>51.943330006683397</c:v>
                  </c:pt>
                  <c:pt idx="183">
                    <c:v>28.656819060106098</c:v>
                  </c:pt>
                  <c:pt idx="184">
                    <c:v>34.876343218639498</c:v>
                  </c:pt>
                  <c:pt idx="185">
                    <c:v>48.8732990281963</c:v>
                  </c:pt>
                  <c:pt idx="186">
                    <c:v>31.208736469413498</c:v>
                  </c:pt>
                  <c:pt idx="187">
                    <c:v>38.522325422780199</c:v>
                  </c:pt>
                  <c:pt idx="188">
                    <c:v>31.327134505611902</c:v>
                  </c:pt>
                  <c:pt idx="189">
                    <c:v>68.671624187413897</c:v>
                  </c:pt>
                  <c:pt idx="190">
                    <c:v>40.386110357488697</c:v>
                  </c:pt>
                  <c:pt idx="191">
                    <c:v>35.846911903583198</c:v>
                  </c:pt>
                  <c:pt idx="192">
                    <c:v>30.016230983038501</c:v>
                  </c:pt>
                  <c:pt idx="193">
                    <c:v>38.854065380358797</c:v>
                  </c:pt>
                  <c:pt idx="194">
                    <c:v>44.854996848055201</c:v>
                  </c:pt>
                  <c:pt idx="195">
                    <c:v>46.7965196885268</c:v>
                  </c:pt>
                  <c:pt idx="196">
                    <c:v>40.618084438720999</c:v>
                  </c:pt>
                  <c:pt idx="197">
                    <c:v>40.062968169375999</c:v>
                  </c:pt>
                  <c:pt idx="198">
                    <c:v>31.590110350840298</c:v>
                  </c:pt>
                  <c:pt idx="199">
                    <c:v>54.446440664450897</c:v>
                  </c:pt>
                  <c:pt idx="200">
                    <c:v>40.438882306177</c:v>
                  </c:pt>
                  <c:pt idx="201">
                    <c:v>46.249931543738001</c:v>
                  </c:pt>
                  <c:pt idx="202">
                    <c:v>39.394705085209999</c:v>
                  </c:pt>
                  <c:pt idx="203">
                    <c:v>44.794108795705597</c:v>
                  </c:pt>
                  <c:pt idx="204">
                    <c:v>24.509222184647498</c:v>
                  </c:pt>
                  <c:pt idx="205">
                    <c:v>26.865813933638702</c:v>
                  </c:pt>
                  <c:pt idx="206">
                    <c:v>43.424433245824702</c:v>
                  </c:pt>
                  <c:pt idx="207">
                    <c:v>64.504735596989306</c:v>
                  </c:pt>
                  <c:pt idx="208">
                    <c:v>29.117566628936</c:v>
                  </c:pt>
                  <c:pt idx="209">
                    <c:v>29.761212319248202</c:v>
                  </c:pt>
                  <c:pt idx="210">
                    <c:v>24.276614486906201</c:v>
                  </c:pt>
                  <c:pt idx="211">
                    <c:v>20.092095732837301</c:v>
                  </c:pt>
                  <c:pt idx="212">
                    <c:v>27.975989966706798</c:v>
                  </c:pt>
                  <c:pt idx="213">
                    <c:v>32.347269791524397</c:v>
                  </c:pt>
                  <c:pt idx="214">
                    <c:v>33.689178937824003</c:v>
                  </c:pt>
                  <c:pt idx="215">
                    <c:v>26.150557833438199</c:v>
                  </c:pt>
                  <c:pt idx="216">
                    <c:v>57.801104883544198</c:v>
                  </c:pt>
                  <c:pt idx="217">
                    <c:v>33.516870362985998</c:v>
                  </c:pt>
                  <c:pt idx="218">
                    <c:v>34.811710954478301</c:v>
                  </c:pt>
                  <c:pt idx="219">
                    <c:v>40.838028015948602</c:v>
                  </c:pt>
                  <c:pt idx="220">
                    <c:v>37.393402222183497</c:v>
                  </c:pt>
                  <c:pt idx="221">
                    <c:v>78.245879910078898</c:v>
                  </c:pt>
                  <c:pt idx="222">
                    <c:v>35.260684042476598</c:v>
                  </c:pt>
                  <c:pt idx="223">
                    <c:v>48.616771552059603</c:v>
                  </c:pt>
                  <c:pt idx="224">
                    <c:v>50.766761069682602</c:v>
                  </c:pt>
                  <c:pt idx="225">
                    <c:v>26.283083722167301</c:v>
                  </c:pt>
                  <c:pt idx="226">
                    <c:v>47.706664399634697</c:v>
                  </c:pt>
                  <c:pt idx="227">
                    <c:v>37.128393252166497</c:v>
                  </c:pt>
                  <c:pt idx="228">
                    <c:v>23.814628277832401</c:v>
                  </c:pt>
                  <c:pt idx="229">
                    <c:v>39.178265449112601</c:v>
                  </c:pt>
                  <c:pt idx="230">
                    <c:v>36.0879995659364</c:v>
                  </c:pt>
                  <c:pt idx="231">
                    <c:v>25.640919016662298</c:v>
                  </c:pt>
                  <c:pt idx="232">
                    <c:v>16.7613806277195</c:v>
                  </c:pt>
                  <c:pt idx="233">
                    <c:v>40.946887202271597</c:v>
                  </c:pt>
                  <c:pt idx="234">
                    <c:v>43.436752711331501</c:v>
                  </c:pt>
                  <c:pt idx="235">
                    <c:v>61.210475745250399</c:v>
                  </c:pt>
                  <c:pt idx="236">
                    <c:v>34.9691610760187</c:v>
                  </c:pt>
                  <c:pt idx="237">
                    <c:v>50.448857173626102</c:v>
                  </c:pt>
                  <c:pt idx="238">
                    <c:v>52.964932167483902</c:v>
                  </c:pt>
                  <c:pt idx="239">
                    <c:v>75.505104326118499</c:v>
                  </c:pt>
                  <c:pt idx="240">
                    <c:v>42.352681578995899</c:v>
                  </c:pt>
                  <c:pt idx="241">
                    <c:v>45.193394995467003</c:v>
                  </c:pt>
                  <c:pt idx="242">
                    <c:v>38.188063126933997</c:v>
                  </c:pt>
                  <c:pt idx="243">
                    <c:v>38.251713307637097</c:v>
                  </c:pt>
                  <c:pt idx="244">
                    <c:v>70.807749439772607</c:v>
                  </c:pt>
                  <c:pt idx="245">
                    <c:v>30.3352136826677</c:v>
                  </c:pt>
                  <c:pt idx="246">
                    <c:v>44.308077876191398</c:v>
                  </c:pt>
                  <c:pt idx="247">
                    <c:v>44.957574730399998</c:v>
                  </c:pt>
                  <c:pt idx="248">
                    <c:v>42.853853956548697</c:v>
                  </c:pt>
                  <c:pt idx="249">
                    <c:v>52.822831979611003</c:v>
                  </c:pt>
                  <c:pt idx="250">
                    <c:v>42.728329278161901</c:v>
                  </c:pt>
                  <c:pt idx="251">
                    <c:v>49.692825042234901</c:v>
                  </c:pt>
                  <c:pt idx="252">
                    <c:v>35.802345971543701</c:v>
                  </c:pt>
                  <c:pt idx="253">
                    <c:v>56.146363031211997</c:v>
                  </c:pt>
                  <c:pt idx="254">
                    <c:v>28.614142342986401</c:v>
                  </c:pt>
                  <c:pt idx="255">
                    <c:v>41.531781502764602</c:v>
                  </c:pt>
                  <c:pt idx="256">
                    <c:v>60.1329005257479</c:v>
                  </c:pt>
                  <c:pt idx="257">
                    <c:v>63.8550643887299</c:v>
                  </c:pt>
                  <c:pt idx="258">
                    <c:v>38.486678067124799</c:v>
                  </c:pt>
                  <c:pt idx="259">
                    <c:v>40.822134644546701</c:v>
                  </c:pt>
                  <c:pt idx="260">
                    <c:v>91.697720511970203</c:v>
                  </c:pt>
                  <c:pt idx="261">
                    <c:v>39.620865125385002</c:v>
                  </c:pt>
                  <c:pt idx="262">
                    <c:v>42.966010950373899</c:v>
                  </c:pt>
                  <c:pt idx="263">
                    <c:v>43.034207079949702</c:v>
                  </c:pt>
                  <c:pt idx="264">
                    <c:v>39.747546149276801</c:v>
                  </c:pt>
                  <c:pt idx="265">
                    <c:v>32.5451828530352</c:v>
                  </c:pt>
                  <c:pt idx="266">
                    <c:v>66.068290459850601</c:v>
                  </c:pt>
                  <c:pt idx="267">
                    <c:v>54.907696824047697</c:v>
                  </c:pt>
                  <c:pt idx="268">
                    <c:v>56.260431900406999</c:v>
                  </c:pt>
                  <c:pt idx="269">
                    <c:v>40.5685236472019</c:v>
                  </c:pt>
                  <c:pt idx="270">
                    <c:v>57.8517117875178</c:v>
                  </c:pt>
                  <c:pt idx="271">
                    <c:v>37.082587945461597</c:v>
                  </c:pt>
                  <c:pt idx="272">
                    <c:v>64.137603037823993</c:v>
                  </c:pt>
                  <c:pt idx="273">
                    <c:v>51.859076738929303</c:v>
                  </c:pt>
                  <c:pt idx="274">
                    <c:v>51.425463146810301</c:v>
                  </c:pt>
                  <c:pt idx="275">
                    <c:v>47.897645685616503</c:v>
                  </c:pt>
                  <c:pt idx="276">
                    <c:v>49.115939423098098</c:v>
                  </c:pt>
                  <c:pt idx="277">
                    <c:v>38.751145161346997</c:v>
                  </c:pt>
                  <c:pt idx="278">
                    <c:v>49.5258030481845</c:v>
                  </c:pt>
                  <c:pt idx="279">
                    <c:v>44.244744287981199</c:v>
                  </c:pt>
                  <c:pt idx="280">
                    <c:v>49.916767108705102</c:v>
                  </c:pt>
                  <c:pt idx="281">
                    <c:v>26.883427013413201</c:v>
                  </c:pt>
                  <c:pt idx="282">
                    <c:v>48.587860159176003</c:v>
                  </c:pt>
                  <c:pt idx="283">
                    <c:v>71.362093124509101</c:v>
                  </c:pt>
                  <c:pt idx="284">
                    <c:v>58.124590371286601</c:v>
                  </c:pt>
                  <c:pt idx="285">
                    <c:v>70.975253726372102</c:v>
                  </c:pt>
                  <c:pt idx="286">
                    <c:v>61.903442493167702</c:v>
                  </c:pt>
                  <c:pt idx="287">
                    <c:v>73.057666223900398</c:v>
                  </c:pt>
                  <c:pt idx="288">
                    <c:v>87.378713783108907</c:v>
                  </c:pt>
                  <c:pt idx="289">
                    <c:v>47.341418080552998</c:v>
                  </c:pt>
                  <c:pt idx="290">
                    <c:v>59.563978686262203</c:v>
                  </c:pt>
                  <c:pt idx="291">
                    <c:v>51.289302645057703</c:v>
                  </c:pt>
                  <c:pt idx="292">
                    <c:v>59.054485251473302</c:v>
                  </c:pt>
                  <c:pt idx="293">
                    <c:v>52.240389593891599</c:v>
                  </c:pt>
                  <c:pt idx="294">
                    <c:v>44.059971547901597</c:v>
                  </c:pt>
                  <c:pt idx="295">
                    <c:v>40.683011073760198</c:v>
                  </c:pt>
                  <c:pt idx="296">
                    <c:v>53.620122795365901</c:v>
                  </c:pt>
                  <c:pt idx="297">
                    <c:v>25.950742859576099</c:v>
                  </c:pt>
                  <c:pt idx="298">
                    <c:v>39.573528691680202</c:v>
                  </c:pt>
                  <c:pt idx="299">
                    <c:v>37.835491948950001</c:v>
                  </c:pt>
                  <c:pt idx="300">
                    <c:v>34.978415087378998</c:v>
                  </c:pt>
                  <c:pt idx="301">
                    <c:v>48.316100838989897</c:v>
                  </c:pt>
                  <c:pt idx="302">
                    <c:v>43.152927392405303</c:v>
                  </c:pt>
                  <c:pt idx="303">
                    <c:v>39.4237553666567</c:v>
                  </c:pt>
                  <c:pt idx="304">
                    <c:v>56.567759728412</c:v>
                  </c:pt>
                  <c:pt idx="305">
                    <c:v>49.142455286648399</c:v>
                  </c:pt>
                  <c:pt idx="306">
                    <c:v>68.438635331577501</c:v>
                  </c:pt>
                  <c:pt idx="307">
                    <c:v>53.780746963664498</c:v>
                  </c:pt>
                  <c:pt idx="308">
                    <c:v>38.072238972873997</c:v>
                  </c:pt>
                  <c:pt idx="309">
                    <c:v>34.612005937285701</c:v>
                  </c:pt>
                  <c:pt idx="310">
                    <c:v>30.120168040931201</c:v>
                  </c:pt>
                  <c:pt idx="311">
                    <c:v>55.2656517075078</c:v>
                  </c:pt>
                  <c:pt idx="312">
                    <c:v>46.262093131592302</c:v>
                  </c:pt>
                  <c:pt idx="313">
                    <c:v>49.437793591584096</c:v>
                  </c:pt>
                  <c:pt idx="314">
                    <c:v>82.392310531687301</c:v>
                  </c:pt>
                  <c:pt idx="315">
                    <c:v>54.132512483257202</c:v>
                  </c:pt>
                  <c:pt idx="316">
                    <c:v>38.404224610719801</c:v>
                  </c:pt>
                  <c:pt idx="317">
                    <c:v>60.049926348313399</c:v>
                  </c:pt>
                  <c:pt idx="318">
                    <c:v>67.607963695115103</c:v>
                  </c:pt>
                  <c:pt idx="319">
                    <c:v>50.497831716399901</c:v>
                  </c:pt>
                  <c:pt idx="320">
                    <c:v>59.721080347380699</c:v>
                  </c:pt>
                  <c:pt idx="321">
                    <c:v>61.164828483163397</c:v>
                  </c:pt>
                  <c:pt idx="322">
                    <c:v>49.358249756614001</c:v>
                  </c:pt>
                  <c:pt idx="323">
                    <c:v>48.492558094335898</c:v>
                  </c:pt>
                  <c:pt idx="324">
                    <c:v>55.649114045807302</c:v>
                  </c:pt>
                  <c:pt idx="325">
                    <c:v>62.4968425034616</c:v>
                  </c:pt>
                  <c:pt idx="326">
                    <c:v>52.668965417444397</c:v>
                  </c:pt>
                  <c:pt idx="327">
                    <c:v>54.334328685543497</c:v>
                  </c:pt>
                  <c:pt idx="328">
                    <c:v>86.170170849860796</c:v>
                  </c:pt>
                  <c:pt idx="329">
                    <c:v>65.697179159277496</c:v>
                  </c:pt>
                  <c:pt idx="330">
                    <c:v>72.868414276988503</c:v>
                  </c:pt>
                  <c:pt idx="331">
                    <c:v>44.683385562965299</c:v>
                  </c:pt>
                  <c:pt idx="332">
                    <c:v>53.247982273261499</c:v>
                  </c:pt>
                  <c:pt idx="333">
                    <c:v>74.325809631138597</c:v>
                  </c:pt>
                  <c:pt idx="334">
                    <c:v>41.591240705312501</c:v>
                  </c:pt>
                  <c:pt idx="335">
                    <c:v>77.801602381261304</c:v>
                  </c:pt>
                  <c:pt idx="336">
                    <c:v>66.795557131767396</c:v>
                  </c:pt>
                  <c:pt idx="337">
                    <c:v>55.976751034784499</c:v>
                  </c:pt>
                  <c:pt idx="338">
                    <c:v>104.817728294842</c:v>
                  </c:pt>
                  <c:pt idx="339">
                    <c:v>53.630790386097203</c:v>
                  </c:pt>
                  <c:pt idx="340">
                    <c:v>65.322238047284998</c:v>
                  </c:pt>
                  <c:pt idx="341">
                    <c:v>72.2762560849051</c:v>
                  </c:pt>
                  <c:pt idx="342">
                    <c:v>66.965647518116796</c:v>
                  </c:pt>
                  <c:pt idx="343">
                    <c:v>53.693627921431002</c:v>
                  </c:pt>
                  <c:pt idx="344">
                    <c:v>60.665806776536499</c:v>
                  </c:pt>
                  <c:pt idx="345">
                    <c:v>83.764367178472597</c:v>
                  </c:pt>
                  <c:pt idx="346">
                    <c:v>55.581545674604499</c:v>
                  </c:pt>
                  <c:pt idx="347">
                    <c:v>66.448574041500393</c:v>
                  </c:pt>
                  <c:pt idx="348">
                    <c:v>66.730674036238398</c:v>
                  </c:pt>
                  <c:pt idx="349">
                    <c:v>93.036721309153805</c:v>
                  </c:pt>
                  <c:pt idx="350">
                    <c:v>64.314229147336505</c:v>
                  </c:pt>
                  <c:pt idx="351">
                    <c:v>62.9705279330854</c:v>
                  </c:pt>
                  <c:pt idx="352">
                    <c:v>77.0191929020516</c:v>
                  </c:pt>
                  <c:pt idx="353">
                    <c:v>89.272312139685397</c:v>
                  </c:pt>
                  <c:pt idx="354">
                    <c:v>54.239145442414703</c:v>
                  </c:pt>
                  <c:pt idx="355">
                    <c:v>56.570094928452697</c:v>
                  </c:pt>
                  <c:pt idx="356">
                    <c:v>63.007155357894597</c:v>
                  </c:pt>
                  <c:pt idx="357">
                    <c:v>51.3647730080922</c:v>
                  </c:pt>
                  <c:pt idx="358">
                    <c:v>66.920436295142196</c:v>
                  </c:pt>
                  <c:pt idx="359">
                    <c:v>58.332576825591801</c:v>
                  </c:pt>
                  <c:pt idx="360">
                    <c:v>71.618520808614406</c:v>
                  </c:pt>
                  <c:pt idx="361">
                    <c:v>52.9112662372061</c:v>
                  </c:pt>
                  <c:pt idx="362">
                    <c:v>78.223523944518604</c:v>
                  </c:pt>
                  <c:pt idx="363">
                    <c:v>63.264078279606501</c:v>
                  </c:pt>
                  <c:pt idx="364">
                    <c:v>69.179221900804706</c:v>
                  </c:pt>
                  <c:pt idx="365">
                    <c:v>84.974307834992103</c:v>
                  </c:pt>
                  <c:pt idx="366">
                    <c:v>88.008628011889499</c:v>
                  </c:pt>
                  <c:pt idx="367">
                    <c:v>57.230683334480503</c:v>
                  </c:pt>
                  <c:pt idx="368">
                    <c:v>64.168885133926594</c:v>
                  </c:pt>
                  <c:pt idx="369">
                    <c:v>83.9333821521586</c:v>
                  </c:pt>
                  <c:pt idx="370">
                    <c:v>92.403214011710006</c:v>
                  </c:pt>
                  <c:pt idx="371">
                    <c:v>81.442063947921596</c:v>
                  </c:pt>
                  <c:pt idx="372">
                    <c:v>62.0071758277575</c:v>
                  </c:pt>
                  <c:pt idx="373">
                    <c:v>74.006215877172906</c:v>
                  </c:pt>
                  <c:pt idx="374">
                    <c:v>67.797245845239701</c:v>
                  </c:pt>
                  <c:pt idx="375">
                    <c:v>64.933015873493403</c:v>
                  </c:pt>
                  <c:pt idx="376">
                    <c:v>47.180930799361903</c:v>
                  </c:pt>
                  <c:pt idx="377">
                    <c:v>68.974499875726295</c:v>
                  </c:pt>
                  <c:pt idx="378">
                    <c:v>92.077498363774893</c:v>
                  </c:pt>
                  <c:pt idx="379">
                    <c:v>89.5309755584763</c:v>
                  </c:pt>
                  <c:pt idx="380">
                    <c:v>60.424132442589602</c:v>
                  </c:pt>
                  <c:pt idx="381">
                    <c:v>57.6147080538206</c:v>
                  </c:pt>
                  <c:pt idx="382">
                    <c:v>82.959526762180005</c:v>
                  </c:pt>
                  <c:pt idx="383">
                    <c:v>71.251235718778801</c:v>
                  </c:pt>
                  <c:pt idx="384">
                    <c:v>75.986592713815398</c:v>
                  </c:pt>
                  <c:pt idx="385">
                    <c:v>75.978200670100804</c:v>
                  </c:pt>
                  <c:pt idx="386">
                    <c:v>61.645937138911897</c:v>
                  </c:pt>
                  <c:pt idx="387">
                    <c:v>61.938625560690397</c:v>
                  </c:pt>
                  <c:pt idx="388">
                    <c:v>99.000839195917095</c:v>
                  </c:pt>
                  <c:pt idx="389">
                    <c:v>76.578828809872306</c:v>
                  </c:pt>
                  <c:pt idx="390">
                    <c:v>81.649643263776099</c:v>
                  </c:pt>
                  <c:pt idx="391">
                    <c:v>80.337856257682404</c:v>
                  </c:pt>
                  <c:pt idx="392">
                    <c:v>69.078798467607896</c:v>
                  </c:pt>
                  <c:pt idx="393">
                    <c:v>64.026830539083207</c:v>
                  </c:pt>
                  <c:pt idx="394">
                    <c:v>92.194483004331403</c:v>
                  </c:pt>
                  <c:pt idx="395">
                    <c:v>72.890900183322898</c:v>
                  </c:pt>
                  <c:pt idx="396">
                    <c:v>80.019830935414205</c:v>
                  </c:pt>
                  <c:pt idx="397">
                    <c:v>77.777003614537307</c:v>
                  </c:pt>
                  <c:pt idx="398">
                    <c:v>86.620108653027998</c:v>
                  </c:pt>
                  <c:pt idx="399">
                    <c:v>52.473530987414797</c:v>
                  </c:pt>
                  <c:pt idx="400">
                    <c:v>60.612224839548603</c:v>
                  </c:pt>
                  <c:pt idx="401">
                    <c:v>85.610363185481205</c:v>
                  </c:pt>
                  <c:pt idx="402">
                    <c:v>51.326736580877899</c:v>
                  </c:pt>
                  <c:pt idx="403">
                    <c:v>70.464534877317206</c:v>
                  </c:pt>
                  <c:pt idx="404">
                    <c:v>55.041707229609003</c:v>
                  </c:pt>
                  <c:pt idx="405">
                    <c:v>73.895554575094295</c:v>
                  </c:pt>
                  <c:pt idx="406">
                    <c:v>69.077478765341198</c:v>
                  </c:pt>
                  <c:pt idx="407">
                    <c:v>56.466284782975997</c:v>
                  </c:pt>
                  <c:pt idx="408">
                    <c:v>60.588019687931798</c:v>
                  </c:pt>
                  <c:pt idx="409">
                    <c:v>70.865877496873196</c:v>
                  </c:pt>
                  <c:pt idx="410">
                    <c:v>69.809067922418606</c:v>
                  </c:pt>
                  <c:pt idx="411">
                    <c:v>74.152432520191198</c:v>
                  </c:pt>
                  <c:pt idx="412">
                    <c:v>71.837708228915304</c:v>
                  </c:pt>
                  <c:pt idx="413">
                    <c:v>65.277665560281704</c:v>
                  </c:pt>
                  <c:pt idx="414">
                    <c:v>61.743584384317003</c:v>
                  </c:pt>
                  <c:pt idx="415">
                    <c:v>52.476848499547302</c:v>
                  </c:pt>
                  <c:pt idx="416">
                    <c:v>60.433898566429498</c:v>
                  </c:pt>
                  <c:pt idx="417">
                    <c:v>68.531795047868002</c:v>
                  </c:pt>
                  <c:pt idx="418">
                    <c:v>81.076862709580993</c:v>
                  </c:pt>
                  <c:pt idx="419">
                    <c:v>77.524137307165503</c:v>
                  </c:pt>
                  <c:pt idx="420">
                    <c:v>75.4411858119405</c:v>
                  </c:pt>
                  <c:pt idx="421">
                    <c:v>62.367582784949199</c:v>
                  </c:pt>
                  <c:pt idx="422">
                    <c:v>57.2753801859593</c:v>
                  </c:pt>
                  <c:pt idx="423">
                    <c:v>109.434042832673</c:v>
                  </c:pt>
                  <c:pt idx="424">
                    <c:v>70.303519111948304</c:v>
                  </c:pt>
                  <c:pt idx="425">
                    <c:v>64.594205310181394</c:v>
                  </c:pt>
                  <c:pt idx="426">
                    <c:v>98.896668102242899</c:v>
                  </c:pt>
                  <c:pt idx="427">
                    <c:v>85.965918444462602</c:v>
                  </c:pt>
                  <c:pt idx="428">
                    <c:v>58.303783728909302</c:v>
                  </c:pt>
                  <c:pt idx="429">
                    <c:v>74.716090832716901</c:v>
                  </c:pt>
                  <c:pt idx="430">
                    <c:v>68.699737601969105</c:v>
                  </c:pt>
                  <c:pt idx="431">
                    <c:v>65.031130560730702</c:v>
                  </c:pt>
                  <c:pt idx="432">
                    <c:v>59.261154907747098</c:v>
                  </c:pt>
                  <c:pt idx="433">
                    <c:v>100.325960507215</c:v>
                  </c:pt>
                  <c:pt idx="434">
                    <c:v>76.888837189607202</c:v>
                  </c:pt>
                  <c:pt idx="435">
                    <c:v>65.775483193461397</c:v>
                  </c:pt>
                  <c:pt idx="436">
                    <c:v>48.6640869544783</c:v>
                  </c:pt>
                  <c:pt idx="437">
                    <c:v>74.484606527659395</c:v>
                  </c:pt>
                  <c:pt idx="438">
                    <c:v>69.7059626150659</c:v>
                  </c:pt>
                  <c:pt idx="439">
                    <c:v>50.841649222437098</c:v>
                  </c:pt>
                  <c:pt idx="440">
                    <c:v>80.890828422649307</c:v>
                  </c:pt>
                  <c:pt idx="441">
                    <c:v>42.573986148928498</c:v>
                  </c:pt>
                  <c:pt idx="442">
                    <c:v>75.254885414605695</c:v>
                  </c:pt>
                  <c:pt idx="443">
                    <c:v>77.220968906802796</c:v>
                  </c:pt>
                  <c:pt idx="444">
                    <c:v>72.367649978737703</c:v>
                  </c:pt>
                  <c:pt idx="445">
                    <c:v>75.116376409310504</c:v>
                  </c:pt>
                  <c:pt idx="446">
                    <c:v>66.594393457529094</c:v>
                  </c:pt>
                  <c:pt idx="447">
                    <c:v>87.817441011826006</c:v>
                  </c:pt>
                  <c:pt idx="448">
                    <c:v>85.028448886520195</c:v>
                  </c:pt>
                  <c:pt idx="449">
                    <c:v>83.244655591239805</c:v>
                  </c:pt>
                  <c:pt idx="450">
                    <c:v>68.098034525574107</c:v>
                  </c:pt>
                  <c:pt idx="451">
                    <c:v>81.298746353532096</c:v>
                  </c:pt>
                  <c:pt idx="452">
                    <c:v>80.243958805783095</c:v>
                  </c:pt>
                  <c:pt idx="453">
                    <c:v>78.071396997215302</c:v>
                  </c:pt>
                  <c:pt idx="454">
                    <c:v>49.590652871307299</c:v>
                  </c:pt>
                  <c:pt idx="455">
                    <c:v>59.380491669516999</c:v>
                  </c:pt>
                  <c:pt idx="456">
                    <c:v>70.188127788249602</c:v>
                  </c:pt>
                  <c:pt idx="457">
                    <c:v>84.086968458170801</c:v>
                  </c:pt>
                  <c:pt idx="458">
                    <c:v>71.891730866283297</c:v>
                  </c:pt>
                  <c:pt idx="459">
                    <c:v>71.686974521194401</c:v>
                  </c:pt>
                  <c:pt idx="460">
                    <c:v>72.532655514602496</c:v>
                  </c:pt>
                  <c:pt idx="461">
                    <c:v>67.871566841625096</c:v>
                  </c:pt>
                  <c:pt idx="462">
                    <c:v>83.740487048988498</c:v>
                  </c:pt>
                  <c:pt idx="463">
                    <c:v>90.308638296573804</c:v>
                  </c:pt>
                  <c:pt idx="464">
                    <c:v>40.077471403504802</c:v>
                  </c:pt>
                  <c:pt idx="465">
                    <c:v>68.862645242593203</c:v>
                  </c:pt>
                  <c:pt idx="466">
                    <c:v>68.769486625004404</c:v>
                  </c:pt>
                  <c:pt idx="467">
                    <c:v>68.183410075913898</c:v>
                  </c:pt>
                  <c:pt idx="468">
                    <c:v>60.886206019956497</c:v>
                  </c:pt>
                  <c:pt idx="469">
                    <c:v>77.432781233783302</c:v>
                  </c:pt>
                  <c:pt idx="470">
                    <c:v>64.279790681273596</c:v>
                  </c:pt>
                  <c:pt idx="471">
                    <c:v>63.646949264598099</c:v>
                  </c:pt>
                  <c:pt idx="472">
                    <c:v>59.851279532504599</c:v>
                  </c:pt>
                  <c:pt idx="473">
                    <c:v>81.362441374406103</c:v>
                  </c:pt>
                  <c:pt idx="474">
                    <c:v>54.004487675470799</c:v>
                  </c:pt>
                  <c:pt idx="475">
                    <c:v>64.214804446120795</c:v>
                  </c:pt>
                  <c:pt idx="476">
                    <c:v>66.458178020042396</c:v>
                  </c:pt>
                  <c:pt idx="477">
                    <c:v>75.824564199209206</c:v>
                  </c:pt>
                  <c:pt idx="478">
                    <c:v>98.906480827808906</c:v>
                  </c:pt>
                  <c:pt idx="479">
                    <c:v>62.148879396626299</c:v>
                  </c:pt>
                  <c:pt idx="480">
                    <c:v>75.680569387062604</c:v>
                  </c:pt>
                  <c:pt idx="481">
                    <c:v>67.925721413127405</c:v>
                  </c:pt>
                  <c:pt idx="482">
                    <c:v>64.419638139787907</c:v>
                  </c:pt>
                  <c:pt idx="483">
                    <c:v>81.754202605520405</c:v>
                  </c:pt>
                  <c:pt idx="484">
                    <c:v>53.823058697836103</c:v>
                  </c:pt>
                  <c:pt idx="485">
                    <c:v>65.208204564592904</c:v>
                  </c:pt>
                  <c:pt idx="486">
                    <c:v>57.450703419000398</c:v>
                  </c:pt>
                  <c:pt idx="487">
                    <c:v>61.441219380033502</c:v>
                  </c:pt>
                  <c:pt idx="488">
                    <c:v>65.245461930704494</c:v>
                  </c:pt>
                  <c:pt idx="489">
                    <c:v>55.249758830185399</c:v>
                  </c:pt>
                  <c:pt idx="490">
                    <c:v>53.456520208015696</c:v>
                  </c:pt>
                  <c:pt idx="491">
                    <c:v>31.668663613370001</c:v>
                  </c:pt>
                  <c:pt idx="492">
                    <c:v>73.767675763745103</c:v>
                  </c:pt>
                  <c:pt idx="493">
                    <c:v>52.353691118618997</c:v>
                  </c:pt>
                  <c:pt idx="494">
                    <c:v>49.054039163664399</c:v>
                  </c:pt>
                  <c:pt idx="495">
                    <c:v>31.088173813925</c:v>
                  </c:pt>
                  <c:pt idx="496">
                    <c:v>37.724459688339003</c:v>
                  </c:pt>
                  <c:pt idx="497">
                    <c:v>55.014587684183098</c:v>
                  </c:pt>
                  <c:pt idx="498">
                    <c:v>47.973657661484403</c:v>
                  </c:pt>
                  <c:pt idx="499">
                    <c:v>72.273008260497903</c:v>
                  </c:pt>
                  <c:pt idx="500">
                    <c:v>56.078038246447399</c:v>
                  </c:pt>
                  <c:pt idx="501">
                    <c:v>51.555035032913104</c:v>
                  </c:pt>
                  <c:pt idx="502">
                    <c:v>57.212892135964097</c:v>
                  </c:pt>
                  <c:pt idx="503">
                    <c:v>58.211696193365398</c:v>
                  </c:pt>
                  <c:pt idx="504">
                    <c:v>53.948328642448303</c:v>
                  </c:pt>
                  <c:pt idx="505">
                    <c:v>69.919056114120593</c:v>
                  </c:pt>
                  <c:pt idx="506">
                    <c:v>60.877349063413</c:v>
                  </c:pt>
                  <c:pt idx="507">
                    <c:v>50.656785027905897</c:v>
                  </c:pt>
                  <c:pt idx="508">
                    <c:v>52.3355582568933</c:v>
                  </c:pt>
                  <c:pt idx="509">
                    <c:v>86.620924079576497</c:v>
                  </c:pt>
                  <c:pt idx="510">
                    <c:v>46.179757306529297</c:v>
                  </c:pt>
                  <c:pt idx="511">
                    <c:v>50.813241824625699</c:v>
                  </c:pt>
                  <c:pt idx="512">
                    <c:v>84.781413477258099</c:v>
                  </c:pt>
                  <c:pt idx="513">
                    <c:v>55.227615584424598</c:v>
                  </c:pt>
                  <c:pt idx="514">
                    <c:v>50.798795618478202</c:v>
                  </c:pt>
                  <c:pt idx="515">
                    <c:v>63.877781222025</c:v>
                  </c:pt>
                  <c:pt idx="516">
                    <c:v>78.018583869680299</c:v>
                  </c:pt>
                  <c:pt idx="517">
                    <c:v>65.995383638970907</c:v>
                  </c:pt>
                  <c:pt idx="518">
                    <c:v>38.4195768852098</c:v>
                  </c:pt>
                  <c:pt idx="519">
                    <c:v>61.0184585796585</c:v>
                  </c:pt>
                  <c:pt idx="520">
                    <c:v>40.603778987364301</c:v>
                  </c:pt>
                  <c:pt idx="521">
                    <c:v>45.9757158203793</c:v>
                  </c:pt>
                  <c:pt idx="522">
                    <c:v>57.2478200712793</c:v>
                  </c:pt>
                  <c:pt idx="523">
                    <c:v>59.307607118207102</c:v>
                  </c:pt>
                  <c:pt idx="524">
                    <c:v>29.272707453409399</c:v>
                  </c:pt>
                  <c:pt idx="525">
                    <c:v>59.837818339481501</c:v>
                  </c:pt>
                  <c:pt idx="526">
                    <c:v>48.227131434010303</c:v>
                  </c:pt>
                  <c:pt idx="527">
                    <c:v>49.731252171139403</c:v>
                  </c:pt>
                  <c:pt idx="528">
                    <c:v>51.811096750189897</c:v>
                  </c:pt>
                  <c:pt idx="529">
                    <c:v>34.153652905387403</c:v>
                  </c:pt>
                  <c:pt idx="530">
                    <c:v>58.984710585098597</c:v>
                  </c:pt>
                  <c:pt idx="531">
                    <c:v>61.1647474778134</c:v>
                  </c:pt>
                  <c:pt idx="532">
                    <c:v>30.5393999637962</c:v>
                  </c:pt>
                  <c:pt idx="533">
                    <c:v>50.229290184487901</c:v>
                  </c:pt>
                  <c:pt idx="534">
                    <c:v>39.490283261947397</c:v>
                  </c:pt>
                  <c:pt idx="535">
                    <c:v>33.821236502578103</c:v>
                  </c:pt>
                  <c:pt idx="536">
                    <c:v>38.346088851327501</c:v>
                  </c:pt>
                  <c:pt idx="537">
                    <c:v>33.654953462205299</c:v>
                  </c:pt>
                  <c:pt idx="538">
                    <c:v>50.892522534948597</c:v>
                  </c:pt>
                  <c:pt idx="539">
                    <c:v>47.505704933089497</c:v>
                  </c:pt>
                  <c:pt idx="540">
                    <c:v>43.390556014140898</c:v>
                  </c:pt>
                  <c:pt idx="541">
                    <c:v>71.889259837929501</c:v>
                  </c:pt>
                  <c:pt idx="542">
                    <c:v>66.243901270432801</c:v>
                  </c:pt>
                  <c:pt idx="543">
                    <c:v>48.209762242628599</c:v>
                  </c:pt>
                  <c:pt idx="544">
                    <c:v>50.004351296870901</c:v>
                  </c:pt>
                  <c:pt idx="545">
                    <c:v>60.182680330613799</c:v>
                  </c:pt>
                  <c:pt idx="546">
                    <c:v>58.446461801250798</c:v>
                  </c:pt>
                  <c:pt idx="547">
                    <c:v>58.819099513568801</c:v>
                  </c:pt>
                  <c:pt idx="548">
                    <c:v>40.074558013782202</c:v>
                  </c:pt>
                  <c:pt idx="549">
                    <c:v>76.200499519255899</c:v>
                  </c:pt>
                  <c:pt idx="550">
                    <c:v>44.272652843931901</c:v>
                  </c:pt>
                  <c:pt idx="551">
                    <c:v>54.335255562843301</c:v>
                  </c:pt>
                  <c:pt idx="552">
                    <c:v>38.522194595764098</c:v>
                  </c:pt>
                  <c:pt idx="553">
                    <c:v>34.560724080661103</c:v>
                  </c:pt>
                  <c:pt idx="554">
                    <c:v>44.104340345877901</c:v>
                  </c:pt>
                  <c:pt idx="555">
                    <c:v>34.105371723344703</c:v>
                  </c:pt>
                  <c:pt idx="556">
                    <c:v>54.3184010410314</c:v>
                  </c:pt>
                  <c:pt idx="557">
                    <c:v>43.2438388926427</c:v>
                  </c:pt>
                  <c:pt idx="558">
                    <c:v>45.5601208856068</c:v>
                  </c:pt>
                  <c:pt idx="559">
                    <c:v>61.700689313627997</c:v>
                  </c:pt>
                  <c:pt idx="560">
                    <c:v>29.718018579920098</c:v>
                  </c:pt>
                  <c:pt idx="561">
                    <c:v>36.285269996416098</c:v>
                  </c:pt>
                  <c:pt idx="562">
                    <c:v>40.449234509348699</c:v>
                  </c:pt>
                  <c:pt idx="563">
                    <c:v>46.990503706437401</c:v>
                  </c:pt>
                  <c:pt idx="564">
                    <c:v>37.440737424859897</c:v>
                  </c:pt>
                  <c:pt idx="565">
                    <c:v>50.219469655843398</c:v>
                  </c:pt>
                  <c:pt idx="566">
                    <c:v>44.747627588436302</c:v>
                  </c:pt>
                  <c:pt idx="567">
                    <c:v>27.9510771587912</c:v>
                  </c:pt>
                  <c:pt idx="568">
                    <c:v>34.694783786769797</c:v>
                  </c:pt>
                  <c:pt idx="569">
                    <c:v>60.0976662920759</c:v>
                  </c:pt>
                  <c:pt idx="570">
                    <c:v>56.108194869104103</c:v>
                  </c:pt>
                  <c:pt idx="571">
                    <c:v>33.165425300093901</c:v>
                  </c:pt>
                  <c:pt idx="572">
                    <c:v>40.263832166419803</c:v>
                  </c:pt>
                  <c:pt idx="573">
                    <c:v>44.979824411354301</c:v>
                  </c:pt>
                  <c:pt idx="574">
                    <c:v>31.906445990229301</c:v>
                  </c:pt>
                  <c:pt idx="575">
                    <c:v>29.672170070456598</c:v>
                  </c:pt>
                  <c:pt idx="576">
                    <c:v>32.478190723850702</c:v>
                  </c:pt>
                  <c:pt idx="577">
                    <c:v>43.364704088288399</c:v>
                  </c:pt>
                  <c:pt idx="578">
                    <c:v>58.086024210792502</c:v>
                  </c:pt>
                  <c:pt idx="579">
                    <c:v>33.839545497550603</c:v>
                  </c:pt>
                  <c:pt idx="580">
                    <c:v>27.102899475487199</c:v>
                  </c:pt>
                  <c:pt idx="581">
                    <c:v>37.215407239475397</c:v>
                  </c:pt>
                  <c:pt idx="582">
                    <c:v>29.424846675399099</c:v>
                  </c:pt>
                  <c:pt idx="583">
                    <c:v>49.961242165679501</c:v>
                  </c:pt>
                  <c:pt idx="584">
                    <c:v>27.076044756860199</c:v>
                  </c:pt>
                  <c:pt idx="585">
                    <c:v>37.940178834581097</c:v>
                  </c:pt>
                  <c:pt idx="586">
                    <c:v>37.868008740788397</c:v>
                  </c:pt>
                  <c:pt idx="587">
                    <c:v>30.421960282920899</c:v>
                  </c:pt>
                  <c:pt idx="588">
                    <c:v>29.462339403553202</c:v>
                  </c:pt>
                  <c:pt idx="589">
                    <c:v>23.585903781279001</c:v>
                  </c:pt>
                  <c:pt idx="590">
                    <c:v>48.907652425415698</c:v>
                  </c:pt>
                  <c:pt idx="591">
                    <c:v>34.2237477500517</c:v>
                  </c:pt>
                  <c:pt idx="592">
                    <c:v>29.606798705369101</c:v>
                  </c:pt>
                  <c:pt idx="593">
                    <c:v>37.1175231213088</c:v>
                  </c:pt>
                  <c:pt idx="594">
                    <c:v>28.9090982592916</c:v>
                  </c:pt>
                  <c:pt idx="595">
                    <c:v>33.350716253225698</c:v>
                  </c:pt>
                  <c:pt idx="596">
                    <c:v>30.165448002082599</c:v>
                  </c:pt>
                  <c:pt idx="597">
                    <c:v>38.624282413237097</c:v>
                  </c:pt>
                  <c:pt idx="598">
                    <c:v>43.9296045019235</c:v>
                  </c:pt>
                  <c:pt idx="599">
                    <c:v>31.642066233979602</c:v>
                  </c:pt>
                  <c:pt idx="600">
                    <c:v>43.826207599743803</c:v>
                  </c:pt>
                  <c:pt idx="601">
                    <c:v>25.291649407462501</c:v>
                  </c:pt>
                  <c:pt idx="602">
                    <c:v>38.5010732770264</c:v>
                  </c:pt>
                  <c:pt idx="603">
                    <c:v>31.585808981156099</c:v>
                  </c:pt>
                  <c:pt idx="604">
                    <c:v>33.845994565639899</c:v>
                  </c:pt>
                  <c:pt idx="605">
                    <c:v>34.898756068574201</c:v>
                  </c:pt>
                  <c:pt idx="606">
                    <c:v>35.213322156893099</c:v>
                  </c:pt>
                  <c:pt idx="607">
                    <c:v>37.361944829937698</c:v>
                  </c:pt>
                  <c:pt idx="608">
                    <c:v>21.791843418564302</c:v>
                  </c:pt>
                  <c:pt idx="609">
                    <c:v>34.4129759189791</c:v>
                  </c:pt>
                  <c:pt idx="610">
                    <c:v>22.683111080395399</c:v>
                  </c:pt>
                  <c:pt idx="611">
                    <c:v>20.631085722934799</c:v>
                  </c:pt>
                  <c:pt idx="612">
                    <c:v>24.023610055165399</c:v>
                  </c:pt>
                  <c:pt idx="613">
                    <c:v>28.808149517864901</c:v>
                  </c:pt>
                  <c:pt idx="614">
                    <c:v>32.8024028530915</c:v>
                  </c:pt>
                  <c:pt idx="615">
                    <c:v>31.1447479852899</c:v>
                  </c:pt>
                  <c:pt idx="616">
                    <c:v>30.358653004614801</c:v>
                  </c:pt>
                  <c:pt idx="617">
                    <c:v>24.923538333282899</c:v>
                  </c:pt>
                  <c:pt idx="618">
                    <c:v>37.333316139833499</c:v>
                  </c:pt>
                  <c:pt idx="619">
                    <c:v>24.6006016002245</c:v>
                  </c:pt>
                  <c:pt idx="620">
                    <c:v>27.947486683033301</c:v>
                  </c:pt>
                  <c:pt idx="621">
                    <c:v>20.9881204721102</c:v>
                  </c:pt>
                  <c:pt idx="622">
                    <c:v>25.8823494621785</c:v>
                  </c:pt>
                  <c:pt idx="623">
                    <c:v>50.859418597660301</c:v>
                  </c:pt>
                  <c:pt idx="624">
                    <c:v>33.197859162775103</c:v>
                  </c:pt>
                  <c:pt idx="625">
                    <c:v>30.373264514430002</c:v>
                  </c:pt>
                  <c:pt idx="626">
                    <c:v>70.214678969577193</c:v>
                  </c:pt>
                  <c:pt idx="627">
                    <c:v>34.365129816014502</c:v>
                  </c:pt>
                  <c:pt idx="628">
                    <c:v>43.053978426884498</c:v>
                  </c:pt>
                  <c:pt idx="629">
                    <c:v>37.870180654435501</c:v>
                  </c:pt>
                  <c:pt idx="630">
                    <c:v>39.943214564779197</c:v>
                  </c:pt>
                  <c:pt idx="631">
                    <c:v>32.492095148830003</c:v>
                  </c:pt>
                  <c:pt idx="632">
                    <c:v>28.443990080718599</c:v>
                  </c:pt>
                  <c:pt idx="633">
                    <c:v>47.625366228979701</c:v>
                  </c:pt>
                  <c:pt idx="634">
                    <c:v>46.830297338566197</c:v>
                  </c:pt>
                  <c:pt idx="635">
                    <c:v>29.6786284500817</c:v>
                  </c:pt>
                  <c:pt idx="636">
                    <c:v>33.816142436153697</c:v>
                  </c:pt>
                  <c:pt idx="637">
                    <c:v>44.721587356583399</c:v>
                  </c:pt>
                  <c:pt idx="638">
                    <c:v>32.260685916668798</c:v>
                  </c:pt>
                  <c:pt idx="639">
                    <c:v>42.076754007053303</c:v>
                  </c:pt>
                  <c:pt idx="640">
                    <c:v>21.065662372829799</c:v>
                  </c:pt>
                  <c:pt idx="641">
                    <c:v>31.753295960250298</c:v>
                  </c:pt>
                  <c:pt idx="642">
                    <c:v>22.998530406888001</c:v>
                  </c:pt>
                  <c:pt idx="643">
                    <c:v>28.465952115873002</c:v>
                  </c:pt>
                  <c:pt idx="644">
                    <c:v>34.039668651302897</c:v>
                  </c:pt>
                  <c:pt idx="645">
                    <c:v>18.1663939529031</c:v>
                  </c:pt>
                  <c:pt idx="646">
                    <c:v>38.418599705873099</c:v>
                  </c:pt>
                  <c:pt idx="647">
                    <c:v>34.099599347729502</c:v>
                  </c:pt>
                  <c:pt idx="648">
                    <c:v>42.161669485727003</c:v>
                  </c:pt>
                  <c:pt idx="649">
                    <c:v>35.2754990863708</c:v>
                  </c:pt>
                  <c:pt idx="650">
                    <c:v>56.612182102407203</c:v>
                  </c:pt>
                  <c:pt idx="651">
                    <c:v>47.011893460684</c:v>
                  </c:pt>
                  <c:pt idx="652">
                    <c:v>44.519874366248601</c:v>
                  </c:pt>
                  <c:pt idx="653">
                    <c:v>33.948220221871502</c:v>
                  </c:pt>
                  <c:pt idx="654">
                    <c:v>37.148176641088099</c:v>
                  </c:pt>
                  <c:pt idx="655">
                    <c:v>23.144646561083999</c:v>
                  </c:pt>
                  <c:pt idx="656">
                    <c:v>46.328909509095197</c:v>
                  </c:pt>
                  <c:pt idx="657">
                    <c:v>24.807596718154802</c:v>
                  </c:pt>
                  <c:pt idx="658">
                    <c:v>37.086567843863598</c:v>
                  </c:pt>
                  <c:pt idx="659">
                    <c:v>28.9008393258908</c:v>
                  </c:pt>
                  <c:pt idx="660">
                    <c:v>25.1821396222735</c:v>
                  </c:pt>
                  <c:pt idx="661">
                    <c:v>24.800391869541201</c:v>
                  </c:pt>
                  <c:pt idx="662">
                    <c:v>23.349485635050499</c:v>
                  </c:pt>
                  <c:pt idx="663">
                    <c:v>19.023930878977101</c:v>
                  </c:pt>
                  <c:pt idx="664">
                    <c:v>20.7040562864386</c:v>
                  </c:pt>
                  <c:pt idx="665">
                    <c:v>18.717671060638299</c:v>
                  </c:pt>
                  <c:pt idx="666">
                    <c:v>44.722463082383101</c:v>
                  </c:pt>
                  <c:pt idx="667">
                    <c:v>24.694743847659399</c:v>
                  </c:pt>
                  <c:pt idx="668">
                    <c:v>20.7492969541814</c:v>
                  </c:pt>
                  <c:pt idx="669">
                    <c:v>18.668605150398999</c:v>
                  </c:pt>
                  <c:pt idx="670">
                    <c:v>27.225504158051699</c:v>
                  </c:pt>
                  <c:pt idx="671">
                    <c:v>12.0809365534253</c:v>
                  </c:pt>
                  <c:pt idx="672">
                    <c:v>45.480913973507498</c:v>
                  </c:pt>
                  <c:pt idx="673">
                    <c:v>24.322947085353299</c:v>
                  </c:pt>
                  <c:pt idx="674">
                    <c:v>31.018069827120399</c:v>
                  </c:pt>
                  <c:pt idx="675">
                    <c:v>25.739991772615099</c:v>
                  </c:pt>
                  <c:pt idx="676">
                    <c:v>52.887063591116998</c:v>
                  </c:pt>
                  <c:pt idx="677">
                    <c:v>36.802674861176797</c:v>
                  </c:pt>
                  <c:pt idx="678">
                    <c:v>26.4803900016576</c:v>
                  </c:pt>
                  <c:pt idx="679">
                    <c:v>22.968752741460602</c:v>
                  </c:pt>
                  <c:pt idx="680">
                    <c:v>16.834992757768699</c:v>
                  </c:pt>
                  <c:pt idx="681">
                    <c:v>23.715073732395201</c:v>
                  </c:pt>
                  <c:pt idx="682">
                    <c:v>29.740186735036499</c:v>
                  </c:pt>
                  <c:pt idx="683">
                    <c:v>20.429349163190501</c:v>
                  </c:pt>
                  <c:pt idx="684">
                    <c:v>22.9452248350701</c:v>
                  </c:pt>
                  <c:pt idx="685">
                    <c:v>29.989525692256901</c:v>
                  </c:pt>
                  <c:pt idx="686">
                    <c:v>27.539428239344399</c:v>
                  </c:pt>
                  <c:pt idx="687">
                    <c:v>26.5173307084928</c:v>
                  </c:pt>
                  <c:pt idx="688">
                    <c:v>28.544072572076999</c:v>
                  </c:pt>
                  <c:pt idx="689">
                    <c:v>37.870732404764603</c:v>
                  </c:pt>
                  <c:pt idx="690">
                    <c:v>26.867586655857401</c:v>
                  </c:pt>
                  <c:pt idx="691">
                    <c:v>28.959148706256599</c:v>
                  </c:pt>
                  <c:pt idx="692">
                    <c:v>23.223510558468099</c:v>
                  </c:pt>
                  <c:pt idx="693">
                    <c:v>35.502792439234597</c:v>
                  </c:pt>
                  <c:pt idx="694">
                    <c:v>37.616583509065997</c:v>
                  </c:pt>
                  <c:pt idx="695">
                    <c:v>28.552566460371299</c:v>
                  </c:pt>
                  <c:pt idx="696">
                    <c:v>25.012868575750201</c:v>
                  </c:pt>
                  <c:pt idx="697">
                    <c:v>29.590257325021501</c:v>
                  </c:pt>
                  <c:pt idx="698">
                    <c:v>27.380180917703299</c:v>
                  </c:pt>
                  <c:pt idx="699">
                    <c:v>41.286762448934397</c:v>
                  </c:pt>
                  <c:pt idx="700">
                    <c:v>49.3248847058615</c:v>
                  </c:pt>
                  <c:pt idx="701">
                    <c:v>20.941684319636899</c:v>
                  </c:pt>
                  <c:pt idx="702">
                    <c:v>29.9593282796782</c:v>
                  </c:pt>
                  <c:pt idx="703">
                    <c:v>29.126229207381201</c:v>
                  </c:pt>
                  <c:pt idx="704">
                    <c:v>36.803289332960702</c:v>
                  </c:pt>
                  <c:pt idx="705">
                    <c:v>20.138991690866401</c:v>
                  </c:pt>
                  <c:pt idx="706">
                    <c:v>36.366786137903297</c:v>
                  </c:pt>
                  <c:pt idx="707">
                    <c:v>44.583368947153403</c:v>
                  </c:pt>
                  <c:pt idx="708">
                    <c:v>34.245203171966303</c:v>
                  </c:pt>
                  <c:pt idx="709">
                    <c:v>37.734038029344198</c:v>
                  </c:pt>
                  <c:pt idx="710">
                    <c:v>27.6925515149921</c:v>
                  </c:pt>
                  <c:pt idx="711">
                    <c:v>36.189850018317202</c:v>
                  </c:pt>
                  <c:pt idx="712">
                    <c:v>30.055504877944902</c:v>
                  </c:pt>
                  <c:pt idx="713">
                    <c:v>23.617623847299601</c:v>
                  </c:pt>
                  <c:pt idx="714">
                    <c:v>21.242289575365501</c:v>
                  </c:pt>
                  <c:pt idx="715">
                    <c:v>21.656479733269201</c:v>
                  </c:pt>
                  <c:pt idx="716">
                    <c:v>22.6549934323589</c:v>
                  </c:pt>
                  <c:pt idx="717">
                    <c:v>42.435004088512898</c:v>
                  </c:pt>
                  <c:pt idx="718">
                    <c:v>40.649077123595298</c:v>
                  </c:pt>
                  <c:pt idx="719">
                    <c:v>39.528904705688497</c:v>
                  </c:pt>
                  <c:pt idx="720">
                    <c:v>27.3555757259</c:v>
                  </c:pt>
                  <c:pt idx="721">
                    <c:v>22.331673906519399</c:v>
                  </c:pt>
                  <c:pt idx="722">
                    <c:v>28.8434007284438</c:v>
                  </c:pt>
                  <c:pt idx="723">
                    <c:v>29.245530980184299</c:v>
                  </c:pt>
                  <c:pt idx="724">
                    <c:v>32.932021972141399</c:v>
                  </c:pt>
                  <c:pt idx="725">
                    <c:v>25.481789768523999</c:v>
                  </c:pt>
                  <c:pt idx="726">
                    <c:v>33.9830585464832</c:v>
                  </c:pt>
                  <c:pt idx="727">
                    <c:v>35.095963145863401</c:v>
                  </c:pt>
                  <c:pt idx="728">
                    <c:v>17.053653609894798</c:v>
                  </c:pt>
                  <c:pt idx="729">
                    <c:v>22.260100194701899</c:v>
                  </c:pt>
                  <c:pt idx="730">
                    <c:v>36.8051992075182</c:v>
                  </c:pt>
                  <c:pt idx="731">
                    <c:v>21.549530119017898</c:v>
                  </c:pt>
                  <c:pt idx="732">
                    <c:v>22.7851578103229</c:v>
                  </c:pt>
                  <c:pt idx="733">
                    <c:v>24.9938393274555</c:v>
                  </c:pt>
                  <c:pt idx="734">
                    <c:v>21.446444871659601</c:v>
                  </c:pt>
                  <c:pt idx="735">
                    <c:v>33.153959330285701</c:v>
                  </c:pt>
                  <c:pt idx="736">
                    <c:v>22.479318630501499</c:v>
                  </c:pt>
                  <c:pt idx="737">
                    <c:v>22.2097209236445</c:v>
                  </c:pt>
                  <c:pt idx="738">
                    <c:v>25.386493749628801</c:v>
                  </c:pt>
                  <c:pt idx="739">
                    <c:v>30.231053831983999</c:v>
                  </c:pt>
                  <c:pt idx="740">
                    <c:v>21.2887761593493</c:v>
                  </c:pt>
                  <c:pt idx="741">
                    <c:v>39.045983836758502</c:v>
                  </c:pt>
                  <c:pt idx="742">
                    <c:v>33.883245252477003</c:v>
                  </c:pt>
                  <c:pt idx="743">
                    <c:v>27.9856397164525</c:v>
                  </c:pt>
                  <c:pt idx="744">
                    <c:v>27.6199744112694</c:v>
                  </c:pt>
                  <c:pt idx="745">
                    <c:v>20.813481039200799</c:v>
                  </c:pt>
                  <c:pt idx="746">
                    <c:v>25.151347516904501</c:v>
                  </c:pt>
                  <c:pt idx="747">
                    <c:v>26.373480801160099</c:v>
                  </c:pt>
                  <c:pt idx="748">
                    <c:v>21.213257156360601</c:v>
                  </c:pt>
                  <c:pt idx="749">
                    <c:v>36.699048250709701</c:v>
                  </c:pt>
                  <c:pt idx="750">
                    <c:v>35.4325618226719</c:v>
                  </c:pt>
                  <c:pt idx="751">
                    <c:v>21.270771300665299</c:v>
                  </c:pt>
                  <c:pt idx="752">
                    <c:v>22.7172877920285</c:v>
                  </c:pt>
                  <c:pt idx="753">
                    <c:v>20.604532584811199</c:v>
                  </c:pt>
                  <c:pt idx="754">
                    <c:v>36.341634239865897</c:v>
                  </c:pt>
                  <c:pt idx="755">
                    <c:v>25.622851048776099</c:v>
                  </c:pt>
                  <c:pt idx="756">
                    <c:v>26.952251088070302</c:v>
                  </c:pt>
                  <c:pt idx="757">
                    <c:v>18.579225676406502</c:v>
                  </c:pt>
                  <c:pt idx="758">
                    <c:v>22.166887617179199</c:v>
                  </c:pt>
                  <c:pt idx="759">
                    <c:v>33.924518069243</c:v>
                  </c:pt>
                  <c:pt idx="760">
                    <c:v>35.587627933100002</c:v>
                  </c:pt>
                  <c:pt idx="761">
                    <c:v>26.185526839409501</c:v>
                  </c:pt>
                  <c:pt idx="762">
                    <c:v>30.3635145137875</c:v>
                  </c:pt>
                  <c:pt idx="763">
                    <c:v>38.147964367765901</c:v>
                  </c:pt>
                  <c:pt idx="764">
                    <c:v>31.5301065138658</c:v>
                  </c:pt>
                  <c:pt idx="765">
                    <c:v>36.7435264663076</c:v>
                  </c:pt>
                  <c:pt idx="766">
                    <c:v>27.060790425174901</c:v>
                  </c:pt>
                  <c:pt idx="767">
                    <c:v>22.194654875948299</c:v>
                  </c:pt>
                  <c:pt idx="768">
                    <c:v>96.9144501831139</c:v>
                  </c:pt>
                  <c:pt idx="769">
                    <c:v>40.953984020846498</c:v>
                  </c:pt>
                  <c:pt idx="770">
                    <c:v>23.134283898429999</c:v>
                  </c:pt>
                  <c:pt idx="771">
                    <c:v>16.459815899258999</c:v>
                  </c:pt>
                  <c:pt idx="772">
                    <c:v>21.3662913037397</c:v>
                  </c:pt>
                  <c:pt idx="773">
                    <c:v>35.9360210552057</c:v>
                  </c:pt>
                  <c:pt idx="774">
                    <c:v>28.3960417261682</c:v>
                  </c:pt>
                  <c:pt idx="775">
                    <c:v>26.485792767829899</c:v>
                  </c:pt>
                  <c:pt idx="776">
                    <c:v>21.353429992333702</c:v>
                  </c:pt>
                  <c:pt idx="777">
                    <c:v>37.444459602431998</c:v>
                  </c:pt>
                  <c:pt idx="778">
                    <c:v>2.39654645334637E-4</c:v>
                  </c:pt>
                  <c:pt idx="779">
                    <c:v>133.01902591848901</c:v>
                  </c:pt>
                  <c:pt idx="780">
                    <c:v>1.6001658668793299</c:v>
                  </c:pt>
                  <c:pt idx="781">
                    <c:v>1.4022672217143799E-4</c:v>
                  </c:pt>
                  <c:pt idx="782">
                    <c:v>3.9987891595875298</c:v>
                  </c:pt>
                  <c:pt idx="783">
                    <c:v>121.3279471166</c:v>
                  </c:pt>
                  <c:pt idx="784">
                    <c:v>39.703047514216003</c:v>
                  </c:pt>
                  <c:pt idx="785">
                    <c:v>26.591159201245901</c:v>
                  </c:pt>
                  <c:pt idx="786">
                    <c:v>125.363966565211</c:v>
                  </c:pt>
                  <c:pt idx="787">
                    <c:v>75.542230876856095</c:v>
                  </c:pt>
                  <c:pt idx="788">
                    <c:v>2.46615181242046E-4</c:v>
                  </c:pt>
                  <c:pt idx="789">
                    <c:v>9.5915259553011807E-5</c:v>
                  </c:pt>
                  <c:pt idx="790">
                    <c:v>59.702087973386902</c:v>
                  </c:pt>
                  <c:pt idx="791">
                    <c:v>100.82237023573001</c:v>
                  </c:pt>
                  <c:pt idx="792">
                    <c:v>17.4214625741417</c:v>
                  </c:pt>
                  <c:pt idx="793">
                    <c:v>51.040159906672201</c:v>
                  </c:pt>
                  <c:pt idx="794">
                    <c:v>46.4368425221707</c:v>
                  </c:pt>
                  <c:pt idx="795">
                    <c:v>34.674828993498899</c:v>
                  </c:pt>
                  <c:pt idx="796">
                    <c:v>42.429407832063703</c:v>
                  </c:pt>
                  <c:pt idx="797">
                    <c:v>94.060747068315294</c:v>
                  </c:pt>
                  <c:pt idx="798">
                    <c:v>27.062492711638399</c:v>
                  </c:pt>
                  <c:pt idx="799">
                    <c:v>22.4431389224954</c:v>
                  </c:pt>
                  <c:pt idx="800">
                    <c:v>74.262489404430895</c:v>
                  </c:pt>
                  <c:pt idx="801">
                    <c:v>101.505575047554</c:v>
                  </c:pt>
                  <c:pt idx="802">
                    <c:v>105.90671901236099</c:v>
                  </c:pt>
                  <c:pt idx="803">
                    <c:v>33.544261425111301</c:v>
                  </c:pt>
                  <c:pt idx="804">
                    <c:v>60.832597680984698</c:v>
                  </c:pt>
                  <c:pt idx="805">
                    <c:v>18.4841990563054</c:v>
                  </c:pt>
                  <c:pt idx="806">
                    <c:v>63.181964710273803</c:v>
                  </c:pt>
                  <c:pt idx="807">
                    <c:v>39.013686221674803</c:v>
                  </c:pt>
                  <c:pt idx="808">
                    <c:v>22.2151614918318</c:v>
                  </c:pt>
                  <c:pt idx="809">
                    <c:v>26.253985765786499</c:v>
                  </c:pt>
                  <c:pt idx="810">
                    <c:v>27.042040105553198</c:v>
                  </c:pt>
                  <c:pt idx="811">
                    <c:v>19.001906573749299</c:v>
                  </c:pt>
                  <c:pt idx="812">
                    <c:v>30.0803433458208</c:v>
                  </c:pt>
                  <c:pt idx="813">
                    <c:v>44.466619366154198</c:v>
                  </c:pt>
                  <c:pt idx="814">
                    <c:v>26.695447705131102</c:v>
                  </c:pt>
                  <c:pt idx="815">
                    <c:v>23.342268829287999</c:v>
                  </c:pt>
                  <c:pt idx="816">
                    <c:v>23.475540666807799</c:v>
                  </c:pt>
                  <c:pt idx="817">
                    <c:v>23.780099282882102</c:v>
                  </c:pt>
                  <c:pt idx="818">
                    <c:v>23.8014134673931</c:v>
                  </c:pt>
                  <c:pt idx="819">
                    <c:v>32.817199406063402</c:v>
                  </c:pt>
                  <c:pt idx="820">
                    <c:v>42.133603689575303</c:v>
                  </c:pt>
                  <c:pt idx="821">
                    <c:v>34.572613702152701</c:v>
                  </c:pt>
                  <c:pt idx="822">
                    <c:v>18.7345957408446</c:v>
                  </c:pt>
                  <c:pt idx="823">
                    <c:v>30.690301581137199</c:v>
                  </c:pt>
                  <c:pt idx="824">
                    <c:v>37.057665420799303</c:v>
                  </c:pt>
                  <c:pt idx="825">
                    <c:v>28.850935999683799</c:v>
                  </c:pt>
                  <c:pt idx="826">
                    <c:v>24.5424519547378</c:v>
                  </c:pt>
                  <c:pt idx="827">
                    <c:v>27.640437686866299</c:v>
                  </c:pt>
                  <c:pt idx="828">
                    <c:v>32.991228775019302</c:v>
                  </c:pt>
                  <c:pt idx="829">
                    <c:v>23.319524984364101</c:v>
                  </c:pt>
                  <c:pt idx="830">
                    <c:v>24.050836415422101</c:v>
                  </c:pt>
                  <c:pt idx="831">
                    <c:v>18.754568000253901</c:v>
                  </c:pt>
                  <c:pt idx="832">
                    <c:v>38.694687764046101</c:v>
                  </c:pt>
                  <c:pt idx="833">
                    <c:v>31.153334635454499</c:v>
                  </c:pt>
                  <c:pt idx="834">
                    <c:v>35.336201887576699</c:v>
                  </c:pt>
                  <c:pt idx="835">
                    <c:v>25.3098393917831</c:v>
                  </c:pt>
                  <c:pt idx="836">
                    <c:v>24.254304825288202</c:v>
                  </c:pt>
                  <c:pt idx="837">
                    <c:v>15.6724463738159</c:v>
                  </c:pt>
                  <c:pt idx="838">
                    <c:v>26.188351073282501</c:v>
                  </c:pt>
                  <c:pt idx="839">
                    <c:v>21.037434175024</c:v>
                  </c:pt>
                  <c:pt idx="840">
                    <c:v>22.6494315870466</c:v>
                  </c:pt>
                  <c:pt idx="841">
                    <c:v>26.3974441034336</c:v>
                  </c:pt>
                  <c:pt idx="842">
                    <c:v>25.853106920397401</c:v>
                  </c:pt>
                  <c:pt idx="843">
                    <c:v>37.079072015134301</c:v>
                  </c:pt>
                  <c:pt idx="844">
                    <c:v>23.7292712224796</c:v>
                  </c:pt>
                  <c:pt idx="845">
                    <c:v>29.760648936047101</c:v>
                  </c:pt>
                  <c:pt idx="846">
                    <c:v>26.677840264103502</c:v>
                  </c:pt>
                  <c:pt idx="847">
                    <c:v>30.687793821417799</c:v>
                  </c:pt>
                  <c:pt idx="848">
                    <c:v>24.9152597288363</c:v>
                  </c:pt>
                  <c:pt idx="849">
                    <c:v>27.901091410671299</c:v>
                  </c:pt>
                  <c:pt idx="850">
                    <c:v>19.2606626214288</c:v>
                  </c:pt>
                  <c:pt idx="851">
                    <c:v>23.827799410562399</c:v>
                  </c:pt>
                  <c:pt idx="852">
                    <c:v>16.489885989220699</c:v>
                  </c:pt>
                  <c:pt idx="853">
                    <c:v>26.006577476134002</c:v>
                  </c:pt>
                  <c:pt idx="854">
                    <c:v>21.088203664490099</c:v>
                  </c:pt>
                  <c:pt idx="855">
                    <c:v>17.242455759109902</c:v>
                  </c:pt>
                  <c:pt idx="856">
                    <c:v>22.973182842491099</c:v>
                  </c:pt>
                  <c:pt idx="857">
                    <c:v>31.3814047762109</c:v>
                  </c:pt>
                  <c:pt idx="858">
                    <c:v>14.6383315729515</c:v>
                  </c:pt>
                  <c:pt idx="859">
                    <c:v>18.985455258266398</c:v>
                  </c:pt>
                  <c:pt idx="860">
                    <c:v>31.035760270629499</c:v>
                  </c:pt>
                  <c:pt idx="861">
                    <c:v>24.977575401403101</c:v>
                  </c:pt>
                  <c:pt idx="862">
                    <c:v>25.716107170317201</c:v>
                  </c:pt>
                  <c:pt idx="863">
                    <c:v>31.391347905043101</c:v>
                  </c:pt>
                  <c:pt idx="864">
                    <c:v>19.7171637593244</c:v>
                  </c:pt>
                  <c:pt idx="865">
                    <c:v>38.487954876535397</c:v>
                  </c:pt>
                  <c:pt idx="866">
                    <c:v>25.701280123760299</c:v>
                  </c:pt>
                  <c:pt idx="867">
                    <c:v>30.767179796567198</c:v>
                  </c:pt>
                  <c:pt idx="868">
                    <c:v>36.085118512647703</c:v>
                  </c:pt>
                  <c:pt idx="869">
                    <c:v>25.279811450149499</c:v>
                  </c:pt>
                  <c:pt idx="870">
                    <c:v>20.522803919679699</c:v>
                  </c:pt>
                  <c:pt idx="871">
                    <c:v>27.204070396796201</c:v>
                  </c:pt>
                  <c:pt idx="872">
                    <c:v>20.6702773844174</c:v>
                  </c:pt>
                  <c:pt idx="873">
                    <c:v>27.501734904365499</c:v>
                  </c:pt>
                  <c:pt idx="874">
                    <c:v>15.632947296206501</c:v>
                  </c:pt>
                  <c:pt idx="875">
                    <c:v>100.57858402076199</c:v>
                  </c:pt>
                  <c:pt idx="876">
                    <c:v>113.507833298883</c:v>
                  </c:pt>
                  <c:pt idx="877">
                    <c:v>34.0487127179574</c:v>
                  </c:pt>
                  <c:pt idx="878">
                    <c:v>103.763222202224</c:v>
                  </c:pt>
                  <c:pt idx="879">
                    <c:v>24.613941414514802</c:v>
                  </c:pt>
                  <c:pt idx="880">
                    <c:v>24.163940768655099</c:v>
                  </c:pt>
                  <c:pt idx="881">
                    <c:v>21.437279261681599</c:v>
                  </c:pt>
                  <c:pt idx="882">
                    <c:v>28.887693721419399</c:v>
                  </c:pt>
                  <c:pt idx="883">
                    <c:v>28.299050167243699</c:v>
                  </c:pt>
                  <c:pt idx="884">
                    <c:v>53.7843995607032</c:v>
                  </c:pt>
                  <c:pt idx="885">
                    <c:v>53.3452496674972</c:v>
                  </c:pt>
                  <c:pt idx="886">
                    <c:v>72.063614275400695</c:v>
                  </c:pt>
                  <c:pt idx="887">
                    <c:v>62.064867955138702</c:v>
                  </c:pt>
                  <c:pt idx="888">
                    <c:v>55.460467185267703</c:v>
                  </c:pt>
                  <c:pt idx="889">
                    <c:v>71.018230467605903</c:v>
                  </c:pt>
                  <c:pt idx="890">
                    <c:v>50.302001619462899</c:v>
                  </c:pt>
                  <c:pt idx="891">
                    <c:v>71.485369114037198</c:v>
                  </c:pt>
                  <c:pt idx="892">
                    <c:v>66.561138294516297</c:v>
                  </c:pt>
                  <c:pt idx="893">
                    <c:v>73.991351271729897</c:v>
                  </c:pt>
                  <c:pt idx="894">
                    <c:v>48.549791859758201</c:v>
                  </c:pt>
                  <c:pt idx="895">
                    <c:v>48.336724121011102</c:v>
                  </c:pt>
                  <c:pt idx="896">
                    <c:v>46.934040540438403</c:v>
                  </c:pt>
                  <c:pt idx="897">
                    <c:v>36.930151073368002</c:v>
                  </c:pt>
                  <c:pt idx="898">
                    <c:v>36.9137308115439</c:v>
                  </c:pt>
                  <c:pt idx="899">
                    <c:v>43.689844865582799</c:v>
                  </c:pt>
                  <c:pt idx="900">
                    <c:v>51.946663031499497</c:v>
                  </c:pt>
                  <c:pt idx="901">
                    <c:v>37.662934742718697</c:v>
                  </c:pt>
                  <c:pt idx="902">
                    <c:v>29.699786926948999</c:v>
                  </c:pt>
                  <c:pt idx="903">
                    <c:v>33.103231953385396</c:v>
                  </c:pt>
                  <c:pt idx="904">
                    <c:v>62.992173340100301</c:v>
                  </c:pt>
                  <c:pt idx="905">
                    <c:v>50.694025634644198</c:v>
                  </c:pt>
                  <c:pt idx="906">
                    <c:v>45.443992238921297</c:v>
                  </c:pt>
                  <c:pt idx="907">
                    <c:v>42.032849287832597</c:v>
                  </c:pt>
                  <c:pt idx="908">
                    <c:v>51.313742938867598</c:v>
                  </c:pt>
                  <c:pt idx="909">
                    <c:v>50.535197541243903</c:v>
                  </c:pt>
                  <c:pt idx="910">
                    <c:v>36.867547457922399</c:v>
                  </c:pt>
                  <c:pt idx="911">
                    <c:v>43.779855385995702</c:v>
                  </c:pt>
                  <c:pt idx="912">
                    <c:v>39.312747563600801</c:v>
                  </c:pt>
                  <c:pt idx="913">
                    <c:v>29.143405643171199</c:v>
                  </c:pt>
                  <c:pt idx="914">
                    <c:v>26.115872067566901</c:v>
                  </c:pt>
                  <c:pt idx="915">
                    <c:v>37.653875336449602</c:v>
                  </c:pt>
                  <c:pt idx="916">
                    <c:v>39.955702947484397</c:v>
                  </c:pt>
                  <c:pt idx="917">
                    <c:v>62.646900133780598</c:v>
                  </c:pt>
                  <c:pt idx="918">
                    <c:v>50.290524861660302</c:v>
                  </c:pt>
                  <c:pt idx="919">
                    <c:v>47.379104080644503</c:v>
                  </c:pt>
                  <c:pt idx="920">
                    <c:v>57.348027240217</c:v>
                  </c:pt>
                  <c:pt idx="921">
                    <c:v>76.475381415564996</c:v>
                  </c:pt>
                  <c:pt idx="922">
                    <c:v>56.911015296580402</c:v>
                  </c:pt>
                  <c:pt idx="923">
                    <c:v>63.415517865324603</c:v>
                  </c:pt>
                  <c:pt idx="924">
                    <c:v>53.032123732122997</c:v>
                  </c:pt>
                  <c:pt idx="925">
                    <c:v>44.734484995863497</c:v>
                  </c:pt>
                  <c:pt idx="926">
                    <c:v>53.928255998236502</c:v>
                  </c:pt>
                  <c:pt idx="927">
                    <c:v>64.671781465516702</c:v>
                  </c:pt>
                  <c:pt idx="928">
                    <c:v>50.753597116244798</c:v>
                  </c:pt>
                  <c:pt idx="929">
                    <c:v>50.198799860447998</c:v>
                  </c:pt>
                  <c:pt idx="930">
                    <c:v>41.344186639585601</c:v>
                  </c:pt>
                  <c:pt idx="931">
                    <c:v>59.5049196069224</c:v>
                  </c:pt>
                  <c:pt idx="932">
                    <c:v>48.3971190025811</c:v>
                  </c:pt>
                  <c:pt idx="933">
                    <c:v>50.902565165416704</c:v>
                  </c:pt>
                  <c:pt idx="934">
                    <c:v>52.102253500739799</c:v>
                  </c:pt>
                  <c:pt idx="935">
                    <c:v>36.882911045765802</c:v>
                  </c:pt>
                  <c:pt idx="936">
                    <c:v>55.166059835872197</c:v>
                  </c:pt>
                  <c:pt idx="937">
                    <c:v>63.037471819016702</c:v>
                  </c:pt>
                  <c:pt idx="938">
                    <c:v>45.947080612773803</c:v>
                  </c:pt>
                  <c:pt idx="939">
                    <c:v>58.901503012909203</c:v>
                  </c:pt>
                  <c:pt idx="940">
                    <c:v>50.920676479502497</c:v>
                  </c:pt>
                  <c:pt idx="941">
                    <c:v>55.281978270276397</c:v>
                  </c:pt>
                  <c:pt idx="942">
                    <c:v>64.417184536834498</c:v>
                  </c:pt>
                  <c:pt idx="943">
                    <c:v>48.048110933781999</c:v>
                  </c:pt>
                  <c:pt idx="944">
                    <c:v>51.1484142013446</c:v>
                  </c:pt>
                  <c:pt idx="945">
                    <c:v>45.388528565762698</c:v>
                  </c:pt>
                  <c:pt idx="946">
                    <c:v>45.065224505447098</c:v>
                  </c:pt>
                  <c:pt idx="947">
                    <c:v>68.5774354323095</c:v>
                  </c:pt>
                  <c:pt idx="948">
                    <c:v>56.320985456013297</c:v>
                  </c:pt>
                  <c:pt idx="949">
                    <c:v>56.313328817983397</c:v>
                  </c:pt>
                  <c:pt idx="950">
                    <c:v>52.8294948859727</c:v>
                  </c:pt>
                  <c:pt idx="951">
                    <c:v>60.495614735458901</c:v>
                  </c:pt>
                  <c:pt idx="952">
                    <c:v>50.267533582651403</c:v>
                  </c:pt>
                  <c:pt idx="953">
                    <c:v>57.482666338016898</c:v>
                  </c:pt>
                  <c:pt idx="954">
                    <c:v>36.831039721103402</c:v>
                  </c:pt>
                  <c:pt idx="955">
                    <c:v>47.843451699491098</c:v>
                  </c:pt>
                  <c:pt idx="956">
                    <c:v>49.3657130432779</c:v>
                  </c:pt>
                  <c:pt idx="957">
                    <c:v>57.944554194020597</c:v>
                  </c:pt>
                  <c:pt idx="958">
                    <c:v>70.702481084894799</c:v>
                  </c:pt>
                  <c:pt idx="959">
                    <c:v>44.360683900782497</c:v>
                  </c:pt>
                  <c:pt idx="960">
                    <c:v>46.429289438351098</c:v>
                  </c:pt>
                  <c:pt idx="961">
                    <c:v>67.5434649094138</c:v>
                  </c:pt>
                  <c:pt idx="962">
                    <c:v>57.346037746267001</c:v>
                  </c:pt>
                  <c:pt idx="963">
                    <c:v>47.054557694852697</c:v>
                  </c:pt>
                  <c:pt idx="964">
                    <c:v>50.0288760935304</c:v>
                  </c:pt>
                  <c:pt idx="965">
                    <c:v>51.755679419308102</c:v>
                  </c:pt>
                  <c:pt idx="966">
                    <c:v>56.285690554647701</c:v>
                  </c:pt>
                  <c:pt idx="967">
                    <c:v>68.684739176774201</c:v>
                  </c:pt>
                  <c:pt idx="968">
                    <c:v>49.444829590165803</c:v>
                  </c:pt>
                  <c:pt idx="969">
                    <c:v>50.783698165898798</c:v>
                  </c:pt>
                  <c:pt idx="970">
                    <c:v>54.272895430101002</c:v>
                  </c:pt>
                  <c:pt idx="971">
                    <c:v>44.764383275032898</c:v>
                  </c:pt>
                  <c:pt idx="972">
                    <c:v>46.217929057126298</c:v>
                  </c:pt>
                  <c:pt idx="973">
                    <c:v>57.027735313716697</c:v>
                  </c:pt>
                  <c:pt idx="974">
                    <c:v>64.337521765587894</c:v>
                  </c:pt>
                  <c:pt idx="975">
                    <c:v>52.941339452370997</c:v>
                  </c:pt>
                  <c:pt idx="976">
                    <c:v>61.117755659837599</c:v>
                  </c:pt>
                  <c:pt idx="977">
                    <c:v>60.707606812847601</c:v>
                  </c:pt>
                  <c:pt idx="978">
                    <c:v>75.046724603846698</c:v>
                  </c:pt>
                  <c:pt idx="979">
                    <c:v>38.6472893387132</c:v>
                  </c:pt>
                  <c:pt idx="980">
                    <c:v>67.520271971542797</c:v>
                  </c:pt>
                  <c:pt idx="981">
                    <c:v>46.547044557114098</c:v>
                  </c:pt>
                  <c:pt idx="982">
                    <c:v>68.225653747859496</c:v>
                  </c:pt>
                  <c:pt idx="983">
                    <c:v>52.805693473789901</c:v>
                  </c:pt>
                  <c:pt idx="984">
                    <c:v>43.346471265857502</c:v>
                  </c:pt>
                  <c:pt idx="985">
                    <c:v>47.345085415664002</c:v>
                  </c:pt>
                  <c:pt idx="986">
                    <c:v>45.3947208379169</c:v>
                  </c:pt>
                  <c:pt idx="987">
                    <c:v>58.329593641544903</c:v>
                  </c:pt>
                  <c:pt idx="988">
                    <c:v>64.769574155983193</c:v>
                  </c:pt>
                  <c:pt idx="989">
                    <c:v>51.1391748724268</c:v>
                  </c:pt>
                  <c:pt idx="990">
                    <c:v>60.859672235412901</c:v>
                  </c:pt>
                  <c:pt idx="991">
                    <c:v>64.564129264391099</c:v>
                  </c:pt>
                  <c:pt idx="992">
                    <c:v>54.237244191030697</c:v>
                  </c:pt>
                  <c:pt idx="993">
                    <c:v>63.765181974047202</c:v>
                  </c:pt>
                  <c:pt idx="994">
                    <c:v>46.069904210883699</c:v>
                  </c:pt>
                  <c:pt idx="995">
                    <c:v>53.732167739632402</c:v>
                  </c:pt>
                  <c:pt idx="996">
                    <c:v>58.619817595008698</c:v>
                  </c:pt>
                  <c:pt idx="997">
                    <c:v>52.629205604955601</c:v>
                  </c:pt>
                  <c:pt idx="998">
                    <c:v>44.661502532242402</c:v>
                  </c:pt>
                  <c:pt idx="999">
                    <c:v>49.2817758375772</c:v>
                  </c:pt>
                  <c:pt idx="1000">
                    <c:v>53.621125184016798</c:v>
                  </c:pt>
                  <c:pt idx="1001">
                    <c:v>48.5541205125785</c:v>
                  </c:pt>
                  <c:pt idx="1002">
                    <c:v>59.812286791915099</c:v>
                  </c:pt>
                  <c:pt idx="1003">
                    <c:v>45.515419220049502</c:v>
                  </c:pt>
                  <c:pt idx="1004">
                    <c:v>52.846941547619302</c:v>
                  </c:pt>
                  <c:pt idx="1005">
                    <c:v>39.6920750804818</c:v>
                  </c:pt>
                  <c:pt idx="1006">
                    <c:v>43.970538594051199</c:v>
                  </c:pt>
                  <c:pt idx="1007">
                    <c:v>61.412037314790197</c:v>
                  </c:pt>
                  <c:pt idx="1008">
                    <c:v>46.867850768244601</c:v>
                  </c:pt>
                  <c:pt idx="1009">
                    <c:v>62.652138638178101</c:v>
                  </c:pt>
                  <c:pt idx="1010">
                    <c:v>42.1662475735925</c:v>
                  </c:pt>
                  <c:pt idx="1011">
                    <c:v>53.3059611896863</c:v>
                  </c:pt>
                  <c:pt idx="1012">
                    <c:v>59.372144694424698</c:v>
                  </c:pt>
                  <c:pt idx="1013">
                    <c:v>62.944679679858503</c:v>
                  </c:pt>
                  <c:pt idx="1014">
                    <c:v>50.589872856476397</c:v>
                  </c:pt>
                  <c:pt idx="1015">
                    <c:v>83.053457918976306</c:v>
                  </c:pt>
                  <c:pt idx="1016">
                    <c:v>51.248636260397802</c:v>
                  </c:pt>
                  <c:pt idx="1017">
                    <c:v>41.855818919685397</c:v>
                  </c:pt>
                  <c:pt idx="1018">
                    <c:v>42.113110960246097</c:v>
                  </c:pt>
                  <c:pt idx="1019">
                    <c:v>79.630476209454102</c:v>
                  </c:pt>
                  <c:pt idx="1020">
                    <c:v>67.821579819864297</c:v>
                  </c:pt>
                  <c:pt idx="1021">
                    <c:v>46.9659545216211</c:v>
                  </c:pt>
                  <c:pt idx="1022">
                    <c:v>37.182414873077398</c:v>
                  </c:pt>
                  <c:pt idx="1023">
                    <c:v>39.045658774865302</c:v>
                  </c:pt>
                  <c:pt idx="1024">
                    <c:v>53.380639907442699</c:v>
                  </c:pt>
                  <c:pt idx="1025">
                    <c:v>53.926581031077497</c:v>
                  </c:pt>
                  <c:pt idx="1026">
                    <c:v>69.854738059929105</c:v>
                  </c:pt>
                  <c:pt idx="1027">
                    <c:v>50.456826101960097</c:v>
                  </c:pt>
                  <c:pt idx="1028">
                    <c:v>51.752005362111298</c:v>
                  </c:pt>
                  <c:pt idx="1029">
                    <c:v>37.833156528329503</c:v>
                  </c:pt>
                  <c:pt idx="1030">
                    <c:v>60.029961680856303</c:v>
                  </c:pt>
                  <c:pt idx="1031">
                    <c:v>52.4118734805107</c:v>
                  </c:pt>
                  <c:pt idx="1032">
                    <c:v>59.148037767693701</c:v>
                  </c:pt>
                  <c:pt idx="1033">
                    <c:v>57.6362113439585</c:v>
                  </c:pt>
                  <c:pt idx="1034">
                    <c:v>47.540017424970799</c:v>
                  </c:pt>
                  <c:pt idx="1035">
                    <c:v>46.724787124375197</c:v>
                  </c:pt>
                  <c:pt idx="1036">
                    <c:v>48.152888389450801</c:v>
                  </c:pt>
                  <c:pt idx="1037">
                    <c:v>56.219289656446101</c:v>
                  </c:pt>
                  <c:pt idx="1038">
                    <c:v>56.125850514713797</c:v>
                  </c:pt>
                  <c:pt idx="1039">
                    <c:v>49.308655402274397</c:v>
                  </c:pt>
                  <c:pt idx="1040">
                    <c:v>74.869088433891307</c:v>
                  </c:pt>
                  <c:pt idx="1041">
                    <c:v>38.561562071939001</c:v>
                  </c:pt>
                  <c:pt idx="1042">
                    <c:v>46.307560557105496</c:v>
                  </c:pt>
                  <c:pt idx="1043">
                    <c:v>60.411037653300198</c:v>
                  </c:pt>
                  <c:pt idx="1044">
                    <c:v>57.704731226367997</c:v>
                  </c:pt>
                  <c:pt idx="1045">
                    <c:v>51.132447960541597</c:v>
                  </c:pt>
                  <c:pt idx="1046">
                    <c:v>63.178906416125102</c:v>
                  </c:pt>
                  <c:pt idx="1047">
                    <c:v>47.343303978069699</c:v>
                  </c:pt>
                  <c:pt idx="1048">
                    <c:v>35.140283088089703</c:v>
                  </c:pt>
                  <c:pt idx="1049">
                    <c:v>50.2251828608103</c:v>
                  </c:pt>
                  <c:pt idx="1050">
                    <c:v>43.492054794181698</c:v>
                  </c:pt>
                  <c:pt idx="1051">
                    <c:v>47.3244898467008</c:v>
                  </c:pt>
                  <c:pt idx="1052">
                    <c:v>51.632912355050202</c:v>
                  </c:pt>
                  <c:pt idx="1053">
                    <c:v>49.724898343977202</c:v>
                  </c:pt>
                  <c:pt idx="1054">
                    <c:v>29.372429156048099</c:v>
                  </c:pt>
                  <c:pt idx="1055">
                    <c:v>55.464981527516102</c:v>
                  </c:pt>
                  <c:pt idx="1056">
                    <c:v>56.3549477201813</c:v>
                  </c:pt>
                  <c:pt idx="1057">
                    <c:v>65.704619545659696</c:v>
                  </c:pt>
                  <c:pt idx="1058">
                    <c:v>56.055643122685801</c:v>
                  </c:pt>
                  <c:pt idx="1059">
                    <c:v>82.032702017170806</c:v>
                  </c:pt>
                  <c:pt idx="1060">
                    <c:v>62.983881638562004</c:v>
                  </c:pt>
                  <c:pt idx="1061">
                    <c:v>36.9969173322324</c:v>
                  </c:pt>
                  <c:pt idx="1062">
                    <c:v>70.995030954154799</c:v>
                  </c:pt>
                  <c:pt idx="1063">
                    <c:v>45.705598300452998</c:v>
                  </c:pt>
                  <c:pt idx="1064">
                    <c:v>39.030150559079303</c:v>
                  </c:pt>
                  <c:pt idx="1065">
                    <c:v>44.542620366123202</c:v>
                  </c:pt>
                  <c:pt idx="1066">
                    <c:v>52.700499660399601</c:v>
                  </c:pt>
                  <c:pt idx="1067">
                    <c:v>31.853896818665699</c:v>
                  </c:pt>
                  <c:pt idx="1068">
                    <c:v>48.524661764328997</c:v>
                  </c:pt>
                  <c:pt idx="1069">
                    <c:v>61.659424307633898</c:v>
                  </c:pt>
                  <c:pt idx="1070">
                    <c:v>45.4928359010623</c:v>
                  </c:pt>
                  <c:pt idx="1071">
                    <c:v>50.536547950384303</c:v>
                  </c:pt>
                  <c:pt idx="1072">
                    <c:v>45.995060084981603</c:v>
                  </c:pt>
                  <c:pt idx="1073">
                    <c:v>44.6662240393958</c:v>
                  </c:pt>
                  <c:pt idx="1074">
                    <c:v>62.918456382149003</c:v>
                  </c:pt>
                  <c:pt idx="1075">
                    <c:v>60.403163642819401</c:v>
                  </c:pt>
                  <c:pt idx="1076">
                    <c:v>57.1364161144269</c:v>
                  </c:pt>
                  <c:pt idx="1077">
                    <c:v>48.821163205374702</c:v>
                  </c:pt>
                  <c:pt idx="1078">
                    <c:v>53.6885881095534</c:v>
                  </c:pt>
                  <c:pt idx="1079">
                    <c:v>31.539557717253999</c:v>
                  </c:pt>
                  <c:pt idx="1080">
                    <c:v>41.601130080804197</c:v>
                  </c:pt>
                  <c:pt idx="1081">
                    <c:v>59.989290384673097</c:v>
                  </c:pt>
                  <c:pt idx="1082">
                    <c:v>57.252770374732499</c:v>
                  </c:pt>
                  <c:pt idx="1083">
                    <c:v>44.187280291220503</c:v>
                  </c:pt>
                  <c:pt idx="1084">
                    <c:v>30.7762646555929</c:v>
                  </c:pt>
                  <c:pt idx="1085">
                    <c:v>45.299411989063302</c:v>
                  </c:pt>
                  <c:pt idx="1086">
                    <c:v>49.710194146332903</c:v>
                  </c:pt>
                  <c:pt idx="1087">
                    <c:v>42.143904463192897</c:v>
                  </c:pt>
                  <c:pt idx="1088">
                    <c:v>40.2428826716678</c:v>
                  </c:pt>
                  <c:pt idx="1089">
                    <c:v>38.410598512145299</c:v>
                  </c:pt>
                  <c:pt idx="1090">
                    <c:v>46.692694146707801</c:v>
                  </c:pt>
                  <c:pt idx="1091">
                    <c:v>43.577507189243299</c:v>
                  </c:pt>
                  <c:pt idx="1092">
                    <c:v>36.338431711814998</c:v>
                  </c:pt>
                  <c:pt idx="1093">
                    <c:v>41.994315408056202</c:v>
                  </c:pt>
                  <c:pt idx="1094">
                    <c:v>42.751889766929096</c:v>
                  </c:pt>
                  <c:pt idx="1095">
                    <c:v>62.909758133186799</c:v>
                  </c:pt>
                  <c:pt idx="1096">
                    <c:v>59.245493403167004</c:v>
                  </c:pt>
                  <c:pt idx="1097">
                    <c:v>46.497751719105601</c:v>
                  </c:pt>
                  <c:pt idx="1098">
                    <c:v>42.4250664370511</c:v>
                  </c:pt>
                  <c:pt idx="1099">
                    <c:v>42.4406555685961</c:v>
                  </c:pt>
                  <c:pt idx="1100">
                    <c:v>32.154139689086598</c:v>
                  </c:pt>
                  <c:pt idx="1101">
                    <c:v>57.178545607954199</c:v>
                  </c:pt>
                  <c:pt idx="1102">
                    <c:v>34.344555343131901</c:v>
                  </c:pt>
                  <c:pt idx="1103">
                    <c:v>60.360648769166701</c:v>
                  </c:pt>
                  <c:pt idx="1104">
                    <c:v>40.011782378764003</c:v>
                  </c:pt>
                  <c:pt idx="1105">
                    <c:v>54.467236193835198</c:v>
                  </c:pt>
                  <c:pt idx="1106">
                    <c:v>57.151598310105697</c:v>
                  </c:pt>
                  <c:pt idx="1107">
                    <c:v>36.109566132406798</c:v>
                  </c:pt>
                  <c:pt idx="1108">
                    <c:v>49.4428370556288</c:v>
                  </c:pt>
                  <c:pt idx="1109">
                    <c:v>89.506796198403094</c:v>
                  </c:pt>
                  <c:pt idx="1110">
                    <c:v>38.4456887733228</c:v>
                  </c:pt>
                  <c:pt idx="1111">
                    <c:v>59.004716123147603</c:v>
                  </c:pt>
                  <c:pt idx="1112">
                    <c:v>49.122852561582597</c:v>
                  </c:pt>
                  <c:pt idx="1113">
                    <c:v>46.719005650748201</c:v>
                  </c:pt>
                  <c:pt idx="1114">
                    <c:v>49.160089897959999</c:v>
                  </c:pt>
                  <c:pt idx="1115">
                    <c:v>44.3445926530053</c:v>
                  </c:pt>
                  <c:pt idx="1116">
                    <c:v>59.299314026386497</c:v>
                  </c:pt>
                  <c:pt idx="1117">
                    <c:v>32.406053328162102</c:v>
                  </c:pt>
                  <c:pt idx="1118">
                    <c:v>29.455436352284501</c:v>
                  </c:pt>
                  <c:pt idx="1119">
                    <c:v>27.077012345573799</c:v>
                  </c:pt>
                  <c:pt idx="1120">
                    <c:v>43.290364275937499</c:v>
                  </c:pt>
                  <c:pt idx="1121">
                    <c:v>42.187999094376501</c:v>
                  </c:pt>
                  <c:pt idx="1122">
                    <c:v>49.988733590657503</c:v>
                  </c:pt>
                  <c:pt idx="1123">
                    <c:v>44.332857066795697</c:v>
                  </c:pt>
                  <c:pt idx="1124">
                    <c:v>39.911335082338802</c:v>
                  </c:pt>
                  <c:pt idx="1125">
                    <c:v>50.607524453987502</c:v>
                  </c:pt>
                  <c:pt idx="1126">
                    <c:v>35.308751217758001</c:v>
                  </c:pt>
                  <c:pt idx="1127">
                    <c:v>52.0715672374969</c:v>
                  </c:pt>
                  <c:pt idx="1128">
                    <c:v>43.2877115318067</c:v>
                  </c:pt>
                  <c:pt idx="1129">
                    <c:v>53.612232928424802</c:v>
                  </c:pt>
                  <c:pt idx="1130">
                    <c:v>40.762869553722297</c:v>
                  </c:pt>
                  <c:pt idx="1131">
                    <c:v>33.7475475586333</c:v>
                  </c:pt>
                  <c:pt idx="1132">
                    <c:v>34.654820169431098</c:v>
                  </c:pt>
                  <c:pt idx="1133">
                    <c:v>61.3316175534219</c:v>
                  </c:pt>
                  <c:pt idx="1134">
                    <c:v>39.289314251239801</c:v>
                  </c:pt>
                  <c:pt idx="1135">
                    <c:v>42.094586745381598</c:v>
                  </c:pt>
                  <c:pt idx="1136">
                    <c:v>32.733234264478398</c:v>
                  </c:pt>
                  <c:pt idx="1137">
                    <c:v>44.6275935250816</c:v>
                  </c:pt>
                  <c:pt idx="1138">
                    <c:v>36.786135382022799</c:v>
                  </c:pt>
                  <c:pt idx="1139">
                    <c:v>35.976877935093299</c:v>
                  </c:pt>
                  <c:pt idx="1140">
                    <c:v>35.733810011088302</c:v>
                  </c:pt>
                  <c:pt idx="1141">
                    <c:v>26.156463747290601</c:v>
                  </c:pt>
                  <c:pt idx="1142">
                    <c:v>26.648283187556</c:v>
                  </c:pt>
                  <c:pt idx="1143">
                    <c:v>37.647722669800601</c:v>
                  </c:pt>
                  <c:pt idx="1144">
                    <c:v>31.2232215107271</c:v>
                  </c:pt>
                  <c:pt idx="1145">
                    <c:v>35.978052376963099</c:v>
                  </c:pt>
                  <c:pt idx="1146">
                    <c:v>45.979100870904098</c:v>
                  </c:pt>
                  <c:pt idx="1147">
                    <c:v>39.561378186192201</c:v>
                  </c:pt>
                  <c:pt idx="1148">
                    <c:v>42.5312524128136</c:v>
                  </c:pt>
                  <c:pt idx="1149">
                    <c:v>61.199680829322503</c:v>
                  </c:pt>
                  <c:pt idx="1150">
                    <c:v>59.2318101351538</c:v>
                  </c:pt>
                  <c:pt idx="1151">
                    <c:v>54.105096973857897</c:v>
                  </c:pt>
                  <c:pt idx="1152">
                    <c:v>39.718348251964898</c:v>
                  </c:pt>
                  <c:pt idx="1153">
                    <c:v>52.418641314777702</c:v>
                  </c:pt>
                  <c:pt idx="1154">
                    <c:v>27.630007741241801</c:v>
                  </c:pt>
                  <c:pt idx="1155">
                    <c:v>55.125768066645001</c:v>
                  </c:pt>
                  <c:pt idx="1156">
                    <c:v>24.5596655513081</c:v>
                  </c:pt>
                  <c:pt idx="1157">
                    <c:v>55.260659015663997</c:v>
                  </c:pt>
                  <c:pt idx="1158">
                    <c:v>37.565490374849503</c:v>
                  </c:pt>
                  <c:pt idx="1159">
                    <c:v>32.501068738784902</c:v>
                  </c:pt>
                  <c:pt idx="1160">
                    <c:v>65.349208636277694</c:v>
                  </c:pt>
                  <c:pt idx="1161">
                    <c:v>34.453746759883302</c:v>
                  </c:pt>
                  <c:pt idx="1162">
                    <c:v>20.7296013220143</c:v>
                  </c:pt>
                  <c:pt idx="1163">
                    <c:v>33.913471933498201</c:v>
                  </c:pt>
                  <c:pt idx="1164">
                    <c:v>33.067359823764001</c:v>
                  </c:pt>
                  <c:pt idx="1165">
                    <c:v>23.444915379306799</c:v>
                  </c:pt>
                  <c:pt idx="1166">
                    <c:v>26.033880984460101</c:v>
                  </c:pt>
                  <c:pt idx="1167">
                    <c:v>34.734685020342098</c:v>
                  </c:pt>
                  <c:pt idx="1168">
                    <c:v>43.765162736627303</c:v>
                  </c:pt>
                  <c:pt idx="1169">
                    <c:v>37.072216277829199</c:v>
                  </c:pt>
                  <c:pt idx="1170">
                    <c:v>36.831173883829898</c:v>
                  </c:pt>
                  <c:pt idx="1171">
                    <c:v>47.478684718071101</c:v>
                  </c:pt>
                  <c:pt idx="1172">
                    <c:v>30.652455704273901</c:v>
                  </c:pt>
                  <c:pt idx="1173">
                    <c:v>87.121403355008596</c:v>
                  </c:pt>
                  <c:pt idx="1174">
                    <c:v>32.264734574654597</c:v>
                  </c:pt>
                  <c:pt idx="1175">
                    <c:v>44.947815031813498</c:v>
                  </c:pt>
                  <c:pt idx="1176">
                    <c:v>41.667384755942301</c:v>
                  </c:pt>
                  <c:pt idx="1177">
                    <c:v>30.068385661200001</c:v>
                  </c:pt>
                  <c:pt idx="1178">
                    <c:v>36.315762586714399</c:v>
                  </c:pt>
                  <c:pt idx="1179">
                    <c:v>39.026161179329399</c:v>
                  </c:pt>
                  <c:pt idx="1180">
                    <c:v>39.299064196390397</c:v>
                  </c:pt>
                  <c:pt idx="1181">
                    <c:v>38.416892179861001</c:v>
                  </c:pt>
                  <c:pt idx="1182">
                    <c:v>14.894602286867199</c:v>
                  </c:pt>
                  <c:pt idx="1183">
                    <c:v>41.130672360570998</c:v>
                  </c:pt>
                  <c:pt idx="1184">
                    <c:v>27.3900732268845</c:v>
                  </c:pt>
                  <c:pt idx="1185">
                    <c:v>43.771062308988398</c:v>
                  </c:pt>
                  <c:pt idx="1186">
                    <c:v>25.0137111550161</c:v>
                  </c:pt>
                  <c:pt idx="1187">
                    <c:v>51.8305534408969</c:v>
                  </c:pt>
                  <c:pt idx="1188">
                    <c:v>55.197832470709997</c:v>
                  </c:pt>
                  <c:pt idx="1189">
                    <c:v>39.017580248418902</c:v>
                  </c:pt>
                  <c:pt idx="1190">
                    <c:v>29.165259127358802</c:v>
                  </c:pt>
                  <c:pt idx="1191">
                    <c:v>30.013364680380299</c:v>
                  </c:pt>
                  <c:pt idx="1192">
                    <c:v>32.087848763422798</c:v>
                  </c:pt>
                  <c:pt idx="1193">
                    <c:v>33.406308649419003</c:v>
                  </c:pt>
                  <c:pt idx="1194">
                    <c:v>44.209905600314102</c:v>
                  </c:pt>
                  <c:pt idx="1195">
                    <c:v>21.1923383797069</c:v>
                  </c:pt>
                  <c:pt idx="1196">
                    <c:v>23.6230582890283</c:v>
                  </c:pt>
                  <c:pt idx="1197">
                    <c:v>45.394983050195599</c:v>
                  </c:pt>
                  <c:pt idx="1198">
                    <c:v>43.885590852095099</c:v>
                  </c:pt>
                  <c:pt idx="1199">
                    <c:v>34.216320976993501</c:v>
                  </c:pt>
                  <c:pt idx="1200">
                    <c:v>29.577287876114902</c:v>
                  </c:pt>
                  <c:pt idx="1201">
                    <c:v>34.850047840010397</c:v>
                  </c:pt>
                  <c:pt idx="1202">
                    <c:v>35.188416737210602</c:v>
                  </c:pt>
                  <c:pt idx="1203">
                    <c:v>26.800501715583898</c:v>
                  </c:pt>
                  <c:pt idx="1204">
                    <c:v>34.042359468337096</c:v>
                  </c:pt>
                  <c:pt idx="1205">
                    <c:v>40.292549703021898</c:v>
                  </c:pt>
                  <c:pt idx="1206">
                    <c:v>26.893977488836899</c:v>
                  </c:pt>
                  <c:pt idx="1207">
                    <c:v>29.511867657929201</c:v>
                  </c:pt>
                  <c:pt idx="1208">
                    <c:v>27.093103934404301</c:v>
                  </c:pt>
                  <c:pt idx="1209">
                    <c:v>41.642859440908097</c:v>
                  </c:pt>
                  <c:pt idx="1210">
                    <c:v>22.816044053907302</c:v>
                  </c:pt>
                  <c:pt idx="1211">
                    <c:v>47.991717653727903</c:v>
                  </c:pt>
                  <c:pt idx="1212">
                    <c:v>29.602890537536901</c:v>
                  </c:pt>
                  <c:pt idx="1213">
                    <c:v>31.9952644379999</c:v>
                  </c:pt>
                  <c:pt idx="1214">
                    <c:v>33.982878279709702</c:v>
                  </c:pt>
                  <c:pt idx="1215">
                    <c:v>18.178541071024199</c:v>
                  </c:pt>
                  <c:pt idx="1216">
                    <c:v>50.400284908669498</c:v>
                  </c:pt>
                  <c:pt idx="1217">
                    <c:v>34.250234719578501</c:v>
                  </c:pt>
                  <c:pt idx="1218">
                    <c:v>50.831920221302703</c:v>
                  </c:pt>
                  <c:pt idx="1219">
                    <c:v>25.864294552062901</c:v>
                  </c:pt>
                  <c:pt idx="1220">
                    <c:v>28.005595429130501</c:v>
                  </c:pt>
                  <c:pt idx="1221">
                    <c:v>28.8064314388951</c:v>
                  </c:pt>
                  <c:pt idx="1222">
                    <c:v>24.608924330259601</c:v>
                  </c:pt>
                  <c:pt idx="1223">
                    <c:v>28.981485390909601</c:v>
                  </c:pt>
                  <c:pt idx="1224">
                    <c:v>26.883937517334498</c:v>
                  </c:pt>
                  <c:pt idx="1225">
                    <c:v>33.102573209995903</c:v>
                  </c:pt>
                  <c:pt idx="1226">
                    <c:v>14.7488403298787</c:v>
                  </c:pt>
                  <c:pt idx="1227">
                    <c:v>27.222327176434099</c:v>
                  </c:pt>
                  <c:pt idx="1228">
                    <c:v>38.518599197706997</c:v>
                  </c:pt>
                  <c:pt idx="1229">
                    <c:v>41.421752972010196</c:v>
                  </c:pt>
                  <c:pt idx="1230">
                    <c:v>19.464175541075399</c:v>
                  </c:pt>
                  <c:pt idx="1231">
                    <c:v>23.166051214112301</c:v>
                  </c:pt>
                  <c:pt idx="1232">
                    <c:v>24.4299838518161</c:v>
                  </c:pt>
                  <c:pt idx="1233">
                    <c:v>21.955513820308099</c:v>
                  </c:pt>
                  <c:pt idx="1234">
                    <c:v>25.9556048849436</c:v>
                  </c:pt>
                  <c:pt idx="1235">
                    <c:v>26.5164662295001</c:v>
                  </c:pt>
                  <c:pt idx="1236">
                    <c:v>33.1709637294611</c:v>
                  </c:pt>
                  <c:pt idx="1237">
                    <c:v>14.986487369687</c:v>
                  </c:pt>
                  <c:pt idx="1238">
                    <c:v>44.296250894027402</c:v>
                  </c:pt>
                  <c:pt idx="1239">
                    <c:v>42.074373189507398</c:v>
                  </c:pt>
                  <c:pt idx="1240">
                    <c:v>24.890880953375401</c:v>
                  </c:pt>
                  <c:pt idx="1241">
                    <c:v>21.346953230585299</c:v>
                  </c:pt>
                  <c:pt idx="1242">
                    <c:v>17.605344758043898</c:v>
                  </c:pt>
                  <c:pt idx="1243">
                    <c:v>22.958946028726999</c:v>
                  </c:pt>
                  <c:pt idx="1244">
                    <c:v>32.167720591082599</c:v>
                  </c:pt>
                  <c:pt idx="1245">
                    <c:v>35.266024523091502</c:v>
                  </c:pt>
                  <c:pt idx="1246">
                    <c:v>28.934737360718898</c:v>
                  </c:pt>
                  <c:pt idx="1247">
                    <c:v>32.083820031177403</c:v>
                  </c:pt>
                  <c:pt idx="1248">
                    <c:v>25.7993001092577</c:v>
                  </c:pt>
                  <c:pt idx="1249">
                    <c:v>28.7309511555146</c:v>
                  </c:pt>
                  <c:pt idx="1250">
                    <c:v>23.869402714301401</c:v>
                  </c:pt>
                  <c:pt idx="1251">
                    <c:v>41.909485714917601</c:v>
                  </c:pt>
                  <c:pt idx="1252">
                    <c:v>16.686473890080901</c:v>
                  </c:pt>
                  <c:pt idx="1253">
                    <c:v>37.573808368864199</c:v>
                  </c:pt>
                  <c:pt idx="1254">
                    <c:v>37.4482343411958</c:v>
                  </c:pt>
                  <c:pt idx="1255">
                    <c:v>24.4502337974507</c:v>
                  </c:pt>
                  <c:pt idx="1256">
                    <c:v>31.906944978616799</c:v>
                  </c:pt>
                  <c:pt idx="1257">
                    <c:v>30.4774465195344</c:v>
                  </c:pt>
                  <c:pt idx="1258">
                    <c:v>20.634319335454201</c:v>
                  </c:pt>
                  <c:pt idx="1259">
                    <c:v>36.513850727326698</c:v>
                  </c:pt>
                  <c:pt idx="1260">
                    <c:v>49.472089877616902</c:v>
                  </c:pt>
                  <c:pt idx="1261">
                    <c:v>42.937730422935601</c:v>
                  </c:pt>
                  <c:pt idx="1262">
                    <c:v>21.3454468850171</c:v>
                  </c:pt>
                  <c:pt idx="1263">
                    <c:v>19.861455794927799</c:v>
                  </c:pt>
                  <c:pt idx="1264">
                    <c:v>24.088509546021299</c:v>
                  </c:pt>
                  <c:pt idx="1265">
                    <c:v>38.402237097097</c:v>
                  </c:pt>
                  <c:pt idx="1266">
                    <c:v>19.676085078017099</c:v>
                  </c:pt>
                  <c:pt idx="1267">
                    <c:v>22.872176894015499</c:v>
                  </c:pt>
                  <c:pt idx="1268">
                    <c:v>24.021956836388298</c:v>
                  </c:pt>
                  <c:pt idx="1269">
                    <c:v>24.530781760482199</c:v>
                  </c:pt>
                  <c:pt idx="1270">
                    <c:v>17.654460600102698</c:v>
                  </c:pt>
                  <c:pt idx="1271">
                    <c:v>23.1873244927624</c:v>
                  </c:pt>
                  <c:pt idx="1272">
                    <c:v>26.357086278257299</c:v>
                  </c:pt>
                  <c:pt idx="1273">
                    <c:v>23.961569845014299</c:v>
                  </c:pt>
                  <c:pt idx="1274">
                    <c:v>23.435480707679101</c:v>
                  </c:pt>
                  <c:pt idx="1275">
                    <c:v>15.7181645611983</c:v>
                  </c:pt>
                  <c:pt idx="1276">
                    <c:v>11.329619562787601</c:v>
                  </c:pt>
                  <c:pt idx="1277">
                    <c:v>47.473704837721101</c:v>
                  </c:pt>
                  <c:pt idx="1278">
                    <c:v>24.250212810857601</c:v>
                  </c:pt>
                  <c:pt idx="1279">
                    <c:v>18.577055544863398</c:v>
                  </c:pt>
                  <c:pt idx="1280">
                    <c:v>69.320894705937306</c:v>
                  </c:pt>
                  <c:pt idx="1281">
                    <c:v>46.036002769992699</c:v>
                  </c:pt>
                  <c:pt idx="1282">
                    <c:v>75.234145699075796</c:v>
                  </c:pt>
                  <c:pt idx="1283">
                    <c:v>60.5016648517677</c:v>
                  </c:pt>
                  <c:pt idx="1284">
                    <c:v>51.586473689309202</c:v>
                  </c:pt>
                  <c:pt idx="1285">
                    <c:v>71.120530137363502</c:v>
                  </c:pt>
                  <c:pt idx="1286">
                    <c:v>46.0690801910971</c:v>
                  </c:pt>
                  <c:pt idx="1287">
                    <c:v>35.962885034435097</c:v>
                  </c:pt>
                  <c:pt idx="1288">
                    <c:v>57.612482497587997</c:v>
                  </c:pt>
                  <c:pt idx="1289">
                    <c:v>66.144328271335496</c:v>
                  </c:pt>
                  <c:pt idx="1290">
                    <c:v>45.524494189475703</c:v>
                  </c:pt>
                  <c:pt idx="1291">
                    <c:v>39.037951070887402</c:v>
                  </c:pt>
                  <c:pt idx="1292">
                    <c:v>28.133358010670701</c:v>
                  </c:pt>
                  <c:pt idx="1293">
                    <c:v>67.149400760532799</c:v>
                  </c:pt>
                  <c:pt idx="1294">
                    <c:v>54.850138481987003</c:v>
                  </c:pt>
                  <c:pt idx="1295">
                    <c:v>63.555330267051197</c:v>
                  </c:pt>
                  <c:pt idx="1296">
                    <c:v>58.306585422478499</c:v>
                  </c:pt>
                  <c:pt idx="1297">
                    <c:v>73.640301040565006</c:v>
                  </c:pt>
                  <c:pt idx="1298">
                    <c:v>78.909104746526694</c:v>
                  </c:pt>
                  <c:pt idx="1299">
                    <c:v>80.477398045607401</c:v>
                  </c:pt>
                  <c:pt idx="1300">
                    <c:v>47.475100661309902</c:v>
                  </c:pt>
                  <c:pt idx="1301">
                    <c:v>65.393171065008701</c:v>
                  </c:pt>
                  <c:pt idx="1302">
                    <c:v>70.949809740555807</c:v>
                  </c:pt>
                  <c:pt idx="1303">
                    <c:v>71.804415509618906</c:v>
                  </c:pt>
                  <c:pt idx="1304">
                    <c:v>69.534219684117502</c:v>
                  </c:pt>
                  <c:pt idx="1305">
                    <c:v>132.33289621050699</c:v>
                  </c:pt>
                  <c:pt idx="1306">
                    <c:v>58.8569386776635</c:v>
                  </c:pt>
                  <c:pt idx="1307">
                    <c:v>69.599087479942995</c:v>
                  </c:pt>
                  <c:pt idx="1308">
                    <c:v>105.93148634491401</c:v>
                  </c:pt>
                  <c:pt idx="1309">
                    <c:v>63.314339835398897</c:v>
                  </c:pt>
                  <c:pt idx="1310">
                    <c:v>58.528781611592599</c:v>
                  </c:pt>
                  <c:pt idx="1311">
                    <c:v>79.649824773156595</c:v>
                  </c:pt>
                  <c:pt idx="1312">
                    <c:v>84.161948801900806</c:v>
                  </c:pt>
                  <c:pt idx="1313">
                    <c:v>62.642540749704899</c:v>
                  </c:pt>
                  <c:pt idx="1314">
                    <c:v>54.243020214575097</c:v>
                  </c:pt>
                  <c:pt idx="1315">
                    <c:v>75.944616613437304</c:v>
                  </c:pt>
                  <c:pt idx="1316">
                    <c:v>87.104024760829205</c:v>
                  </c:pt>
                  <c:pt idx="1317">
                    <c:v>47.531422865867</c:v>
                  </c:pt>
                  <c:pt idx="1318">
                    <c:v>53.621620246157498</c:v>
                  </c:pt>
                  <c:pt idx="1319">
                    <c:v>64.672751456853902</c:v>
                  </c:pt>
                  <c:pt idx="1320">
                    <c:v>54.002086846958299</c:v>
                  </c:pt>
                  <c:pt idx="1321">
                    <c:v>78.325698903680305</c:v>
                  </c:pt>
                  <c:pt idx="1322">
                    <c:v>54.752490510423499</c:v>
                  </c:pt>
                  <c:pt idx="1323">
                    <c:v>52.0238224878361</c:v>
                  </c:pt>
                  <c:pt idx="1324">
                    <c:v>63.097744069551801</c:v>
                  </c:pt>
                  <c:pt idx="1325">
                    <c:v>39.859225695587099</c:v>
                  </c:pt>
                  <c:pt idx="1326">
                    <c:v>69.408512683506601</c:v>
                  </c:pt>
                  <c:pt idx="1327">
                    <c:v>69.792277230753896</c:v>
                  </c:pt>
                  <c:pt idx="1328">
                    <c:v>46.261911328327102</c:v>
                  </c:pt>
                  <c:pt idx="1329">
                    <c:v>46.683869098436901</c:v>
                  </c:pt>
                  <c:pt idx="1330">
                    <c:v>55.642265884794902</c:v>
                  </c:pt>
                  <c:pt idx="1331">
                    <c:v>72.486503304490995</c:v>
                  </c:pt>
                  <c:pt idx="1332">
                    <c:v>57.239492572327201</c:v>
                  </c:pt>
                  <c:pt idx="1333">
                    <c:v>64.986515017552307</c:v>
                  </c:pt>
                  <c:pt idx="1334">
                    <c:v>60.719514359059197</c:v>
                  </c:pt>
                  <c:pt idx="1335">
                    <c:v>45.069734315166102</c:v>
                  </c:pt>
                  <c:pt idx="1336">
                    <c:v>42.026266931087797</c:v>
                  </c:pt>
                  <c:pt idx="1337">
                    <c:v>38.248938711219502</c:v>
                  </c:pt>
                  <c:pt idx="1338">
                    <c:v>40.838653753759999</c:v>
                  </c:pt>
                  <c:pt idx="1339">
                    <c:v>58.141565286709103</c:v>
                  </c:pt>
                  <c:pt idx="1340">
                    <c:v>54.762313910810498</c:v>
                  </c:pt>
                  <c:pt idx="1341">
                    <c:v>43.203122851166299</c:v>
                  </c:pt>
                  <c:pt idx="1342">
                    <c:v>72.942976332966495</c:v>
                  </c:pt>
                  <c:pt idx="1343">
                    <c:v>67.259919335945696</c:v>
                  </c:pt>
                  <c:pt idx="1344">
                    <c:v>65.599174692898302</c:v>
                  </c:pt>
                  <c:pt idx="1345">
                    <c:v>61.777902972011297</c:v>
                  </c:pt>
                  <c:pt idx="1346">
                    <c:v>68.403712015956998</c:v>
                  </c:pt>
                  <c:pt idx="1347">
                    <c:v>48.774874015255797</c:v>
                  </c:pt>
                  <c:pt idx="1348">
                    <c:v>47.939789651212102</c:v>
                  </c:pt>
                  <c:pt idx="1349">
                    <c:v>60.326508540952503</c:v>
                  </c:pt>
                  <c:pt idx="1350">
                    <c:v>57.728124645911002</c:v>
                  </c:pt>
                  <c:pt idx="1351">
                    <c:v>68.768571520176394</c:v>
                  </c:pt>
                  <c:pt idx="1352">
                    <c:v>54.952268010935597</c:v>
                  </c:pt>
                  <c:pt idx="1353">
                    <c:v>61.158170650268197</c:v>
                  </c:pt>
                  <c:pt idx="1354">
                    <c:v>47.740845256862997</c:v>
                  </c:pt>
                  <c:pt idx="1355">
                    <c:v>44.175504356839802</c:v>
                  </c:pt>
                  <c:pt idx="1356">
                    <c:v>61.701825864118298</c:v>
                  </c:pt>
                  <c:pt idx="1357">
                    <c:v>68.312070155969295</c:v>
                  </c:pt>
                  <c:pt idx="1358">
                    <c:v>58.886140567892198</c:v>
                  </c:pt>
                  <c:pt idx="1359">
                    <c:v>77.440072926140999</c:v>
                  </c:pt>
                  <c:pt idx="1360">
                    <c:v>53.833025003168203</c:v>
                  </c:pt>
                  <c:pt idx="1361">
                    <c:v>43.849648926758803</c:v>
                  </c:pt>
                  <c:pt idx="1362">
                    <c:v>61.976051060570597</c:v>
                  </c:pt>
                  <c:pt idx="1363">
                    <c:v>62.190343776284799</c:v>
                  </c:pt>
                  <c:pt idx="1364">
                    <c:v>44.737204561538697</c:v>
                  </c:pt>
                  <c:pt idx="1365">
                    <c:v>68.241337570014494</c:v>
                  </c:pt>
                  <c:pt idx="1366">
                    <c:v>100.14711801615999</c:v>
                  </c:pt>
                  <c:pt idx="1367">
                    <c:v>83.929924458629003</c:v>
                  </c:pt>
                  <c:pt idx="1368">
                    <c:v>55.651036777294202</c:v>
                  </c:pt>
                  <c:pt idx="1369">
                    <c:v>76.294605235485307</c:v>
                  </c:pt>
                  <c:pt idx="1370">
                    <c:v>52.926906481903799</c:v>
                  </c:pt>
                  <c:pt idx="1371">
                    <c:v>73.978462882131296</c:v>
                  </c:pt>
                  <c:pt idx="1372">
                    <c:v>55.032545292032701</c:v>
                  </c:pt>
                  <c:pt idx="1373">
                    <c:v>64.696218745282906</c:v>
                  </c:pt>
                  <c:pt idx="1374">
                    <c:v>62.677474898143203</c:v>
                  </c:pt>
                  <c:pt idx="1375">
                    <c:v>33.128243950780004</c:v>
                  </c:pt>
                  <c:pt idx="1376">
                    <c:v>58.5813492185492</c:v>
                  </c:pt>
                  <c:pt idx="1377">
                    <c:v>72.353807836097403</c:v>
                  </c:pt>
                  <c:pt idx="1378">
                    <c:v>50.771260651736597</c:v>
                  </c:pt>
                  <c:pt idx="1379">
                    <c:v>53.966189169693898</c:v>
                  </c:pt>
                  <c:pt idx="1380">
                    <c:v>74.298514476028799</c:v>
                  </c:pt>
                  <c:pt idx="1381">
                    <c:v>70.260390888718604</c:v>
                  </c:pt>
                  <c:pt idx="1382">
                    <c:v>53.407909749356001</c:v>
                  </c:pt>
                  <c:pt idx="1383">
                    <c:v>63.098021734009698</c:v>
                  </c:pt>
                  <c:pt idx="1384">
                    <c:v>58.267155079809598</c:v>
                  </c:pt>
                  <c:pt idx="1385">
                    <c:v>62.7786833414509</c:v>
                  </c:pt>
                  <c:pt idx="1386">
                    <c:v>90.935164679476102</c:v>
                  </c:pt>
                  <c:pt idx="1387">
                    <c:v>56.180138806541997</c:v>
                  </c:pt>
                  <c:pt idx="1388">
                    <c:v>65.943279924935297</c:v>
                  </c:pt>
                  <c:pt idx="1389">
                    <c:v>58.948818405799301</c:v>
                  </c:pt>
                  <c:pt idx="1390">
                    <c:v>63.166154796445902</c:v>
                  </c:pt>
                  <c:pt idx="1391">
                    <c:v>51.2902291952254</c:v>
                  </c:pt>
                  <c:pt idx="1392">
                    <c:v>50.364018731133797</c:v>
                  </c:pt>
                  <c:pt idx="1393">
                    <c:v>54.095377444667101</c:v>
                  </c:pt>
                  <c:pt idx="1394">
                    <c:v>69.259068109666998</c:v>
                  </c:pt>
                  <c:pt idx="1395">
                    <c:v>51.478279000079198</c:v>
                  </c:pt>
                  <c:pt idx="1396">
                    <c:v>30.180479680440701</c:v>
                  </c:pt>
                  <c:pt idx="1397">
                    <c:v>46.418167438795599</c:v>
                  </c:pt>
                  <c:pt idx="1398">
                    <c:v>42.515197109349899</c:v>
                  </c:pt>
                  <c:pt idx="1399">
                    <c:v>59.7298938017083</c:v>
                  </c:pt>
                  <c:pt idx="1400">
                    <c:v>46.901413599971796</c:v>
                  </c:pt>
                  <c:pt idx="1401">
                    <c:v>41.295387999020697</c:v>
                  </c:pt>
                  <c:pt idx="1402">
                    <c:v>53.873751668777999</c:v>
                  </c:pt>
                  <c:pt idx="1403">
                    <c:v>36.536358267849501</c:v>
                  </c:pt>
                  <c:pt idx="1404">
                    <c:v>57.984975677660103</c:v>
                  </c:pt>
                  <c:pt idx="1405">
                    <c:v>38.946567414583299</c:v>
                  </c:pt>
                  <c:pt idx="1406">
                    <c:v>44.251669137256997</c:v>
                  </c:pt>
                  <c:pt idx="1407">
                    <c:v>58.1175262094552</c:v>
                  </c:pt>
                  <c:pt idx="1408">
                    <c:v>34.716417890871199</c:v>
                  </c:pt>
                  <c:pt idx="1409">
                    <c:v>85.076288269295503</c:v>
                  </c:pt>
                  <c:pt idx="1410">
                    <c:v>79.381546501690096</c:v>
                  </c:pt>
                  <c:pt idx="1411">
                    <c:v>61.9927662033787</c:v>
                  </c:pt>
                  <c:pt idx="1412">
                    <c:v>50.978913303962102</c:v>
                  </c:pt>
                  <c:pt idx="1413">
                    <c:v>46.976066235903502</c:v>
                  </c:pt>
                  <c:pt idx="1414">
                    <c:v>58.689195623826002</c:v>
                  </c:pt>
                  <c:pt idx="1415">
                    <c:v>63.999994635770697</c:v>
                  </c:pt>
                  <c:pt idx="1416">
                    <c:v>59.607776355657698</c:v>
                  </c:pt>
                  <c:pt idx="1417">
                    <c:v>50.604663940621201</c:v>
                  </c:pt>
                  <c:pt idx="1418">
                    <c:v>74.529768982437105</c:v>
                  </c:pt>
                  <c:pt idx="1419">
                    <c:v>55.161997089509299</c:v>
                  </c:pt>
                  <c:pt idx="1420">
                    <c:v>50.333679456056402</c:v>
                  </c:pt>
                  <c:pt idx="1421">
                    <c:v>73.320142866930098</c:v>
                  </c:pt>
                  <c:pt idx="1422">
                    <c:v>69.518654506399599</c:v>
                  </c:pt>
                  <c:pt idx="1423">
                    <c:v>64.050082580155006</c:v>
                  </c:pt>
                  <c:pt idx="1424">
                    <c:v>46.641992872095202</c:v>
                  </c:pt>
                  <c:pt idx="1425">
                    <c:v>61.427141979767299</c:v>
                  </c:pt>
                  <c:pt idx="1426">
                    <c:v>56.874651733053199</c:v>
                  </c:pt>
                  <c:pt idx="1427">
                    <c:v>65.582882846585804</c:v>
                  </c:pt>
                  <c:pt idx="1428">
                    <c:v>45.4943368748891</c:v>
                  </c:pt>
                  <c:pt idx="1429">
                    <c:v>48.608810945261297</c:v>
                  </c:pt>
                  <c:pt idx="1430">
                    <c:v>46.329273530261197</c:v>
                  </c:pt>
                  <c:pt idx="1431">
                    <c:v>52.076217419297599</c:v>
                  </c:pt>
                  <c:pt idx="1432">
                    <c:v>56.241234205773601</c:v>
                  </c:pt>
                  <c:pt idx="1433">
                    <c:v>38.841042569495201</c:v>
                  </c:pt>
                  <c:pt idx="1434">
                    <c:v>52.981643833280998</c:v>
                  </c:pt>
                  <c:pt idx="1435">
                    <c:v>54.891092756475501</c:v>
                  </c:pt>
                  <c:pt idx="1436">
                    <c:v>47.422468061190102</c:v>
                  </c:pt>
                  <c:pt idx="1437">
                    <c:v>81.096677520953506</c:v>
                  </c:pt>
                  <c:pt idx="1438">
                    <c:v>41.494827826577797</c:v>
                  </c:pt>
                  <c:pt idx="1439">
                    <c:v>85.919969263246799</c:v>
                  </c:pt>
                  <c:pt idx="1440">
                    <c:v>50.064380480531298</c:v>
                  </c:pt>
                  <c:pt idx="1441">
                    <c:v>55.491685135371597</c:v>
                  </c:pt>
                  <c:pt idx="1442">
                    <c:v>51.808889548878803</c:v>
                  </c:pt>
                  <c:pt idx="1443">
                    <c:v>61.583845512978002</c:v>
                  </c:pt>
                  <c:pt idx="1444">
                    <c:v>62.2534612213855</c:v>
                  </c:pt>
                  <c:pt idx="1445">
                    <c:v>89.542803201115106</c:v>
                  </c:pt>
                  <c:pt idx="1446">
                    <c:v>55.724165718054699</c:v>
                  </c:pt>
                  <c:pt idx="1447">
                    <c:v>66.953135788329504</c:v>
                  </c:pt>
                  <c:pt idx="1448">
                    <c:v>50.710428116931404</c:v>
                  </c:pt>
                  <c:pt idx="1449">
                    <c:v>52.926752753681903</c:v>
                  </c:pt>
                  <c:pt idx="1450">
                    <c:v>43.850209289183702</c:v>
                  </c:pt>
                  <c:pt idx="1451">
                    <c:v>53.293070372626602</c:v>
                  </c:pt>
                  <c:pt idx="1452">
                    <c:v>38.731959647761897</c:v>
                  </c:pt>
                  <c:pt idx="1453">
                    <c:v>58.622544934000899</c:v>
                  </c:pt>
                  <c:pt idx="1454">
                    <c:v>54.566037763009597</c:v>
                  </c:pt>
                  <c:pt idx="1455">
                    <c:v>39.697665201956298</c:v>
                  </c:pt>
                  <c:pt idx="1456">
                    <c:v>52.212291517762601</c:v>
                  </c:pt>
                  <c:pt idx="1457">
                    <c:v>46.926272532350197</c:v>
                  </c:pt>
                  <c:pt idx="1458">
                    <c:v>56.0008656517155</c:v>
                  </c:pt>
                  <c:pt idx="1459">
                    <c:v>29.806125513792601</c:v>
                  </c:pt>
                  <c:pt idx="1460">
                    <c:v>36.536702455118601</c:v>
                  </c:pt>
                  <c:pt idx="1461">
                    <c:v>41.8859143855585</c:v>
                  </c:pt>
                  <c:pt idx="1462">
                    <c:v>42.735717135057101</c:v>
                  </c:pt>
                  <c:pt idx="1463">
                    <c:v>34.873754908808102</c:v>
                  </c:pt>
                  <c:pt idx="1464">
                    <c:v>41.105793294457797</c:v>
                  </c:pt>
                  <c:pt idx="1465">
                    <c:v>40.178365502313497</c:v>
                  </c:pt>
                  <c:pt idx="1466">
                    <c:v>53.602333053235597</c:v>
                  </c:pt>
                  <c:pt idx="1467">
                    <c:v>33.8782225463329</c:v>
                  </c:pt>
                  <c:pt idx="1468">
                    <c:v>25.671920803671799</c:v>
                  </c:pt>
                  <c:pt idx="1469">
                    <c:v>72.072868852489805</c:v>
                  </c:pt>
                  <c:pt idx="1470">
                    <c:v>83.389537276286504</c:v>
                  </c:pt>
                  <c:pt idx="1471">
                    <c:v>60.055358416506998</c:v>
                  </c:pt>
                  <c:pt idx="1472">
                    <c:v>46.411243545289999</c:v>
                  </c:pt>
                  <c:pt idx="1473">
                    <c:v>44.679918402804397</c:v>
                  </c:pt>
                  <c:pt idx="1474">
                    <c:v>40.502252705763397</c:v>
                  </c:pt>
                  <c:pt idx="1475">
                    <c:v>39.319033989615498</c:v>
                  </c:pt>
                  <c:pt idx="1476">
                    <c:v>41.163404486115603</c:v>
                  </c:pt>
                  <c:pt idx="1477">
                    <c:v>55.697832388958801</c:v>
                  </c:pt>
                  <c:pt idx="1478">
                    <c:v>77.145917450193096</c:v>
                  </c:pt>
                  <c:pt idx="1479">
                    <c:v>43.249065513609096</c:v>
                  </c:pt>
                  <c:pt idx="1480">
                    <c:v>42.483997239338201</c:v>
                  </c:pt>
                  <c:pt idx="1481">
                    <c:v>65.060657014485002</c:v>
                  </c:pt>
                  <c:pt idx="1482">
                    <c:v>71.392332886832705</c:v>
                  </c:pt>
                  <c:pt idx="1483">
                    <c:v>48.7380867890285</c:v>
                  </c:pt>
                  <c:pt idx="1484">
                    <c:v>45.5423418582916</c:v>
                  </c:pt>
                  <c:pt idx="1485">
                    <c:v>58.986810421231901</c:v>
                  </c:pt>
                  <c:pt idx="1486">
                    <c:v>71.513067897030894</c:v>
                  </c:pt>
                  <c:pt idx="1487">
                    <c:v>68.476876570695794</c:v>
                  </c:pt>
                  <c:pt idx="1488">
                    <c:v>59.318475564706702</c:v>
                  </c:pt>
                  <c:pt idx="1489">
                    <c:v>59.004934944036599</c:v>
                  </c:pt>
                  <c:pt idx="1490">
                    <c:v>64.642738895335299</c:v>
                  </c:pt>
                  <c:pt idx="1491">
                    <c:v>68.843109180699798</c:v>
                  </c:pt>
                  <c:pt idx="1492">
                    <c:v>51.769295753366997</c:v>
                  </c:pt>
                  <c:pt idx="1493">
                    <c:v>54.933507144636899</c:v>
                  </c:pt>
                  <c:pt idx="1494">
                    <c:v>51.477643971484099</c:v>
                  </c:pt>
                  <c:pt idx="1495">
                    <c:v>65.092449888034594</c:v>
                  </c:pt>
                  <c:pt idx="1496">
                    <c:v>62.503748945504903</c:v>
                  </c:pt>
                  <c:pt idx="1497">
                    <c:v>68.047172717115103</c:v>
                  </c:pt>
                  <c:pt idx="1498">
                    <c:v>51.610140211351201</c:v>
                  </c:pt>
                  <c:pt idx="1499">
                    <c:v>49.448128813233801</c:v>
                  </c:pt>
                  <c:pt idx="1500">
                    <c:v>45.124317278769702</c:v>
                  </c:pt>
                  <c:pt idx="1501">
                    <c:v>49.365177469615602</c:v>
                  </c:pt>
                  <c:pt idx="1502">
                    <c:v>65.251567617640703</c:v>
                  </c:pt>
                  <c:pt idx="1503">
                    <c:v>46.406387891331903</c:v>
                  </c:pt>
                  <c:pt idx="1504">
                    <c:v>35.693531424295699</c:v>
                  </c:pt>
                  <c:pt idx="1505">
                    <c:v>57.708834019193702</c:v>
                  </c:pt>
                  <c:pt idx="1506">
                    <c:v>56.440569891747302</c:v>
                  </c:pt>
                  <c:pt idx="1507">
                    <c:v>34.528713050782898</c:v>
                  </c:pt>
                  <c:pt idx="1508">
                    <c:v>61.2252820114564</c:v>
                  </c:pt>
                  <c:pt idx="1509">
                    <c:v>74.771068781382795</c:v>
                  </c:pt>
                  <c:pt idx="1510">
                    <c:v>62.189042859718</c:v>
                  </c:pt>
                  <c:pt idx="1511">
                    <c:v>62.044942585552</c:v>
                  </c:pt>
                  <c:pt idx="1512">
                    <c:v>57.330236806354797</c:v>
                  </c:pt>
                  <c:pt idx="1513">
                    <c:v>79.5233529504725</c:v>
                  </c:pt>
                  <c:pt idx="1514">
                    <c:v>60.142102527030701</c:v>
                  </c:pt>
                  <c:pt idx="1515">
                    <c:v>39.0402993342448</c:v>
                  </c:pt>
                  <c:pt idx="1516">
                    <c:v>57.259143644449402</c:v>
                  </c:pt>
                  <c:pt idx="1517">
                    <c:v>61.352180114149697</c:v>
                  </c:pt>
                  <c:pt idx="1518">
                    <c:v>56.541808336287701</c:v>
                  </c:pt>
                  <c:pt idx="1519">
                    <c:v>57.917641391482697</c:v>
                  </c:pt>
                  <c:pt idx="1520">
                    <c:v>53.982053114322099</c:v>
                  </c:pt>
                  <c:pt idx="1521">
                    <c:v>68.458172772819594</c:v>
                  </c:pt>
                  <c:pt idx="1522">
                    <c:v>46.959486591660898</c:v>
                  </c:pt>
                  <c:pt idx="1523">
                    <c:v>30.592035512823902</c:v>
                  </c:pt>
                  <c:pt idx="1524">
                    <c:v>36.088676964995898</c:v>
                  </c:pt>
                  <c:pt idx="1525">
                    <c:v>34.847174788206402</c:v>
                  </c:pt>
                  <c:pt idx="1526">
                    <c:v>49.5123399209171</c:v>
                  </c:pt>
                  <c:pt idx="1527">
                    <c:v>63.5612284049365</c:v>
                  </c:pt>
                  <c:pt idx="1528">
                    <c:v>31.360894579325599</c:v>
                  </c:pt>
                  <c:pt idx="1529">
                    <c:v>28.929065221274101</c:v>
                  </c:pt>
                  <c:pt idx="1530">
                    <c:v>64.083855041768999</c:v>
                  </c:pt>
                  <c:pt idx="1531">
                    <c:v>55.423189943304401</c:v>
                  </c:pt>
                  <c:pt idx="1532">
                    <c:v>63.788731420937602</c:v>
                  </c:pt>
                  <c:pt idx="1533">
                    <c:v>44.311278519130902</c:v>
                  </c:pt>
                  <c:pt idx="1534">
                    <c:v>44.733562175283403</c:v>
                  </c:pt>
                  <c:pt idx="1535">
                    <c:v>53.839666468947598</c:v>
                  </c:pt>
                  <c:pt idx="1536">
                    <c:v>79.515947010575402</c:v>
                  </c:pt>
                  <c:pt idx="1537">
                    <c:v>70.128730139002798</c:v>
                  </c:pt>
                  <c:pt idx="1538">
                    <c:v>56.094360013833501</c:v>
                  </c:pt>
                  <c:pt idx="1539">
                    <c:v>46.782870698993896</c:v>
                  </c:pt>
                  <c:pt idx="1540">
                    <c:v>48.7978683968092</c:v>
                  </c:pt>
                  <c:pt idx="1541">
                    <c:v>67.872789694867507</c:v>
                  </c:pt>
                  <c:pt idx="1542">
                    <c:v>46.072342745087198</c:v>
                  </c:pt>
                  <c:pt idx="1543">
                    <c:v>47.362488502950796</c:v>
                  </c:pt>
                  <c:pt idx="1544">
                    <c:v>47.969726400486103</c:v>
                  </c:pt>
                  <c:pt idx="1545">
                    <c:v>58.881564591559503</c:v>
                  </c:pt>
                  <c:pt idx="1546">
                    <c:v>50.069311344067103</c:v>
                  </c:pt>
                  <c:pt idx="1547">
                    <c:v>37.451476755356701</c:v>
                  </c:pt>
                  <c:pt idx="1548">
                    <c:v>65.349546304630707</c:v>
                  </c:pt>
                  <c:pt idx="1549">
                    <c:v>51.638835168335497</c:v>
                  </c:pt>
                  <c:pt idx="1550">
                    <c:v>44.241853556292199</c:v>
                  </c:pt>
                  <c:pt idx="1551">
                    <c:v>70.626788837608601</c:v>
                  </c:pt>
                  <c:pt idx="1552">
                    <c:v>46.867776271809497</c:v>
                  </c:pt>
                  <c:pt idx="1553">
                    <c:v>85.037630473447805</c:v>
                  </c:pt>
                  <c:pt idx="1554">
                    <c:v>80.789083076994302</c:v>
                  </c:pt>
                  <c:pt idx="1555">
                    <c:v>63.175066627386997</c:v>
                  </c:pt>
                  <c:pt idx="1556">
                    <c:v>51.902670234919398</c:v>
                  </c:pt>
                  <c:pt idx="1557">
                    <c:v>57.078589347823701</c:v>
                  </c:pt>
                  <c:pt idx="1558">
                    <c:v>54.103564253096003</c:v>
                  </c:pt>
                  <c:pt idx="1559">
                    <c:v>61.058515858428997</c:v>
                  </c:pt>
                  <c:pt idx="1560">
                    <c:v>68.025264958652102</c:v>
                  </c:pt>
                  <c:pt idx="1561">
                    <c:v>47.425636695778699</c:v>
                  </c:pt>
                  <c:pt idx="1562">
                    <c:v>44.588868595947403</c:v>
                  </c:pt>
                  <c:pt idx="1563">
                    <c:v>62.891047993732698</c:v>
                  </c:pt>
                  <c:pt idx="1564">
                    <c:v>44.911680479997699</c:v>
                  </c:pt>
                  <c:pt idx="1565">
                    <c:v>49.310184551828598</c:v>
                  </c:pt>
                  <c:pt idx="1566">
                    <c:v>55.6679802447971</c:v>
                  </c:pt>
                  <c:pt idx="1567">
                    <c:v>64.2941019172399</c:v>
                  </c:pt>
                  <c:pt idx="1568">
                    <c:v>48.526371153733699</c:v>
                  </c:pt>
                  <c:pt idx="1569">
                    <c:v>61.735118498306903</c:v>
                  </c:pt>
                  <c:pt idx="1570">
                    <c:v>49.544805207226403</c:v>
                  </c:pt>
                  <c:pt idx="1571">
                    <c:v>57.691658928631099</c:v>
                  </c:pt>
                  <c:pt idx="1572">
                    <c:v>58.100497450538199</c:v>
                  </c:pt>
                  <c:pt idx="1573">
                    <c:v>73.045937455480697</c:v>
                  </c:pt>
                  <c:pt idx="1574">
                    <c:v>56.8909550631314</c:v>
                  </c:pt>
                  <c:pt idx="1575">
                    <c:v>104.129205566007</c:v>
                  </c:pt>
                  <c:pt idx="1576">
                    <c:v>77.834734785508402</c:v>
                  </c:pt>
                  <c:pt idx="1577">
                    <c:v>60.342903208499798</c:v>
                  </c:pt>
                  <c:pt idx="1578">
                    <c:v>42.174295333153701</c:v>
                  </c:pt>
                  <c:pt idx="1579">
                    <c:v>46.9292955105903</c:v>
                  </c:pt>
                  <c:pt idx="1580">
                    <c:v>71.584627874303393</c:v>
                  </c:pt>
                  <c:pt idx="1581">
                    <c:v>43.967263999244402</c:v>
                  </c:pt>
                  <c:pt idx="1582">
                    <c:v>47.679792329637401</c:v>
                  </c:pt>
                  <c:pt idx="1583">
                    <c:v>65.224377910146501</c:v>
                  </c:pt>
                  <c:pt idx="1584">
                    <c:v>182.359120646473</c:v>
                  </c:pt>
                  <c:pt idx="1585">
                    <c:v>71.968190021269095</c:v>
                  </c:pt>
                  <c:pt idx="1586">
                    <c:v>70.261408458346196</c:v>
                  </c:pt>
                  <c:pt idx="1587">
                    <c:v>42.577420821834401</c:v>
                  </c:pt>
                  <c:pt idx="1588">
                    <c:v>208.41761060260001</c:v>
                  </c:pt>
                  <c:pt idx="1589">
                    <c:v>244.34405407906601</c:v>
                  </c:pt>
                  <c:pt idx="1590">
                    <c:v>242.31080828443299</c:v>
                  </c:pt>
                  <c:pt idx="1591">
                    <c:v>142.359926761141</c:v>
                  </c:pt>
                  <c:pt idx="1592">
                    <c:v>1.49877839228141</c:v>
                  </c:pt>
                  <c:pt idx="1593">
                    <c:v>2.6517236944953799</c:v>
                  </c:pt>
                  <c:pt idx="1594">
                    <c:v>4.0808878032260099</c:v>
                  </c:pt>
                  <c:pt idx="1595">
                    <c:v>8.6797977370842203E-2</c:v>
                  </c:pt>
                  <c:pt idx="1596">
                    <c:v>6.2759095188869699E-2</c:v>
                  </c:pt>
                  <c:pt idx="1597">
                    <c:v>5.8654994769367703E-2</c:v>
                  </c:pt>
                  <c:pt idx="1598">
                    <c:v>1.06791725447091E-2</c:v>
                  </c:pt>
                  <c:pt idx="1599">
                    <c:v>0.84733949439191403</c:v>
                  </c:pt>
                  <c:pt idx="1600">
                    <c:v>113.657908911173</c:v>
                  </c:pt>
                  <c:pt idx="1601">
                    <c:v>4.0563999112217299</c:v>
                  </c:pt>
                  <c:pt idx="1602">
                    <c:v>86.746056844664906</c:v>
                  </c:pt>
                  <c:pt idx="1603">
                    <c:v>6.5024875447896502</c:v>
                  </c:pt>
                  <c:pt idx="1604">
                    <c:v>126.61958578793799</c:v>
                  </c:pt>
                  <c:pt idx="1605">
                    <c:v>94.793135705923206</c:v>
                  </c:pt>
                  <c:pt idx="1606">
                    <c:v>150.51001057698099</c:v>
                  </c:pt>
                  <c:pt idx="1607">
                    <c:v>89.003786418686502</c:v>
                  </c:pt>
                  <c:pt idx="1608">
                    <c:v>105.451072577522</c:v>
                  </c:pt>
                  <c:pt idx="1609">
                    <c:v>95.905121375242501</c:v>
                  </c:pt>
                  <c:pt idx="1610">
                    <c:v>95.582209647976697</c:v>
                  </c:pt>
                  <c:pt idx="1611">
                    <c:v>111.495658890637</c:v>
                  </c:pt>
                  <c:pt idx="1612">
                    <c:v>173.11823252325999</c:v>
                  </c:pt>
                  <c:pt idx="1613">
                    <c:v>4.8746683408895002E-4</c:v>
                  </c:pt>
                  <c:pt idx="1614">
                    <c:v>1.3771643448234701E-4</c:v>
                  </c:pt>
                  <c:pt idx="1615">
                    <c:v>111.187368704468</c:v>
                  </c:pt>
                  <c:pt idx="1616">
                    <c:v>4.0546246554284498E-4</c:v>
                  </c:pt>
                  <c:pt idx="1617">
                    <c:v>7.7267430396765296E-5</c:v>
                  </c:pt>
                  <c:pt idx="1618">
                    <c:v>4.41859676482831E-5</c:v>
                  </c:pt>
                  <c:pt idx="1619">
                    <c:v>2.7594795076587599E-5</c:v>
                  </c:pt>
                  <c:pt idx="1620">
                    <c:v>2.5490032081917599E-5</c:v>
                  </c:pt>
                  <c:pt idx="1621">
                    <c:v>1.4058205294228499E-5</c:v>
                  </c:pt>
                  <c:pt idx="1622">
                    <c:v>1.6054594358002199E-5</c:v>
                  </c:pt>
                  <c:pt idx="1623">
                    <c:v>1.56097560975609E-5</c:v>
                  </c:pt>
                  <c:pt idx="1624">
                    <c:v>1.40334422006861E-5</c:v>
                  </c:pt>
                  <c:pt idx="1625">
                    <c:v>1.61981881770505E-5</c:v>
                  </c:pt>
                  <c:pt idx="1626">
                    <c:v>1.4208122616986301E-5</c:v>
                  </c:pt>
                  <c:pt idx="1627">
                    <c:v>1.40385007188711E-5</c:v>
                  </c:pt>
                  <c:pt idx="1628">
                    <c:v>1.38492768452292E-5</c:v>
                  </c:pt>
                  <c:pt idx="1629">
                    <c:v>1.6031337618245599E-5</c:v>
                  </c:pt>
                  <c:pt idx="1630">
                    <c:v>1.4482230211107199E-5</c:v>
                  </c:pt>
                  <c:pt idx="1631">
                    <c:v>1.69472709912586E-5</c:v>
                  </c:pt>
                  <c:pt idx="1632">
                    <c:v>1.21964271189196E-5</c:v>
                  </c:pt>
                  <c:pt idx="1633">
                    <c:v>1.4682506155967001E-5</c:v>
                  </c:pt>
                  <c:pt idx="1634">
                    <c:v>1.1393142160123501E-5</c:v>
                  </c:pt>
                  <c:pt idx="1635">
                    <c:v>1.48598827620705E-5</c:v>
                  </c:pt>
                  <c:pt idx="1636">
                    <c:v>1.6372377021305701E-5</c:v>
                  </c:pt>
                  <c:pt idx="1637">
                    <c:v>1.39515606303171E-5</c:v>
                  </c:pt>
                  <c:pt idx="1638">
                    <c:v>1.3786433237683001E-5</c:v>
                  </c:pt>
                  <c:pt idx="1639">
                    <c:v>1.2841411298622599E-5</c:v>
                  </c:pt>
                  <c:pt idx="1640">
                    <c:v>1.0363851141933499E-5</c:v>
                  </c:pt>
                  <c:pt idx="1641">
                    <c:v>1.5156029012227999E-5</c:v>
                  </c:pt>
                  <c:pt idx="1642">
                    <c:v>1.20478917416862E-5</c:v>
                  </c:pt>
                  <c:pt idx="1643">
                    <c:v>1.4408219389472199E-5</c:v>
                  </c:pt>
                  <c:pt idx="1644">
                    <c:v>1.26519687815607E-5</c:v>
                  </c:pt>
                  <c:pt idx="1645">
                    <c:v>1.46585162939675E-5</c:v>
                  </c:pt>
                  <c:pt idx="1646">
                    <c:v>1.43343270779659E-5</c:v>
                  </c:pt>
                  <c:pt idx="1647">
                    <c:v>1.4581607392936299E-5</c:v>
                  </c:pt>
                  <c:pt idx="1648">
                    <c:v>1.00033826923324E-4</c:v>
                  </c:pt>
                  <c:pt idx="1649">
                    <c:v>4.11465478398208E-4</c:v>
                  </c:pt>
                  <c:pt idx="1650">
                    <c:v>1.193471826228E-5</c:v>
                  </c:pt>
                  <c:pt idx="1651">
                    <c:v>1.5842979517754899E-5</c:v>
                  </c:pt>
                  <c:pt idx="1652">
                    <c:v>1.17677830631866E-2</c:v>
                  </c:pt>
                  <c:pt idx="1653">
                    <c:v>6.9022767971972697E-3</c:v>
                  </c:pt>
                  <c:pt idx="1654">
                    <c:v>2.4381660518410002</c:v>
                  </c:pt>
                  <c:pt idx="1655">
                    <c:v>30.9550136572662</c:v>
                  </c:pt>
                  <c:pt idx="1656">
                    <c:v>64.697106863644805</c:v>
                  </c:pt>
                  <c:pt idx="1657">
                    <c:v>53.847377028770303</c:v>
                  </c:pt>
                  <c:pt idx="1658">
                    <c:v>26.631067755221402</c:v>
                  </c:pt>
                  <c:pt idx="1659">
                    <c:v>45.101752082790497</c:v>
                  </c:pt>
                  <c:pt idx="1660">
                    <c:v>45.312969552183603</c:v>
                  </c:pt>
                  <c:pt idx="1661">
                    <c:v>21.0934738217411</c:v>
                  </c:pt>
                  <c:pt idx="1662">
                    <c:v>26.858654376784902</c:v>
                  </c:pt>
                  <c:pt idx="1663">
                    <c:v>40.955065749185501</c:v>
                  </c:pt>
                  <c:pt idx="1664">
                    <c:v>2.3266363703955899</c:v>
                  </c:pt>
                  <c:pt idx="1665">
                    <c:v>2.2174164584852898</c:v>
                  </c:pt>
                  <c:pt idx="1666">
                    <c:v>0.37275100385585802</c:v>
                  </c:pt>
                  <c:pt idx="1667">
                    <c:v>5.14016497032148E-2</c:v>
                  </c:pt>
                  <c:pt idx="1668">
                    <c:v>2.0198379356759002</c:v>
                  </c:pt>
                  <c:pt idx="1669">
                    <c:v>3.7691263763848601</c:v>
                  </c:pt>
                  <c:pt idx="1670">
                    <c:v>1.3606258462317999</c:v>
                  </c:pt>
                  <c:pt idx="1671">
                    <c:v>1.11920788821923</c:v>
                  </c:pt>
                  <c:pt idx="1672">
                    <c:v>1.8694528546137701</c:v>
                  </c:pt>
                  <c:pt idx="1673">
                    <c:v>1.4048441910843199</c:v>
                  </c:pt>
                  <c:pt idx="1674">
                    <c:v>1.5817158539810601</c:v>
                  </c:pt>
                  <c:pt idx="1675">
                    <c:v>1.68087342860585</c:v>
                  </c:pt>
                  <c:pt idx="1676">
                    <c:v>1.6016614845356401</c:v>
                  </c:pt>
                  <c:pt idx="1677">
                    <c:v>1.7019019153086601</c:v>
                  </c:pt>
                  <c:pt idx="1678">
                    <c:v>4.8780743752740197</c:v>
                  </c:pt>
                  <c:pt idx="1679">
                    <c:v>9.0326542596961206E-5</c:v>
                  </c:pt>
                  <c:pt idx="1680">
                    <c:v>1.90089445482485E-5</c:v>
                  </c:pt>
                  <c:pt idx="1681">
                    <c:v>1.42980708362227E-5</c:v>
                  </c:pt>
                  <c:pt idx="1682">
                    <c:v>1.5707069049971999E-5</c:v>
                  </c:pt>
                  <c:pt idx="1683">
                    <c:v>2.4780439792540298E-4</c:v>
                  </c:pt>
                  <c:pt idx="1684">
                    <c:v>4.2213082983833298E-4</c:v>
                  </c:pt>
                  <c:pt idx="1685">
                    <c:v>1.5967425518409301E-5</c:v>
                  </c:pt>
                  <c:pt idx="1686">
                    <c:v>1.4759657351276601E-5</c:v>
                  </c:pt>
                  <c:pt idx="1687">
                    <c:v>1.2797038597393E-5</c:v>
                  </c:pt>
                  <c:pt idx="1688">
                    <c:v>1.4493871603184001E-5</c:v>
                  </c:pt>
                  <c:pt idx="1689">
                    <c:v>1.16546853101164E-5</c:v>
                  </c:pt>
                  <c:pt idx="1690">
                    <c:v>1.61518110236139E-5</c:v>
                  </c:pt>
                  <c:pt idx="1691">
                    <c:v>1.33946636270692E-5</c:v>
                  </c:pt>
                  <c:pt idx="1692">
                    <c:v>1.3810134309163E-5</c:v>
                  </c:pt>
                  <c:pt idx="1693">
                    <c:v>1.27794213275662E-5</c:v>
                  </c:pt>
                  <c:pt idx="1694">
                    <c:v>1.40762386974563E-5</c:v>
                  </c:pt>
                  <c:pt idx="1695">
                    <c:v>1.8183413482551998E-5</c:v>
                  </c:pt>
                  <c:pt idx="1696">
                    <c:v>1.4613807003849E-5</c:v>
                  </c:pt>
                  <c:pt idx="1697">
                    <c:v>1.2213662584131301E-5</c:v>
                  </c:pt>
                  <c:pt idx="1698">
                    <c:v>1.5707069049971999E-5</c:v>
                  </c:pt>
                  <c:pt idx="1699">
                    <c:v>1.50345861653533E-5</c:v>
                  </c:pt>
                  <c:pt idx="1700">
                    <c:v>1.28597807609164E-5</c:v>
                  </c:pt>
                  <c:pt idx="1701">
                    <c:v>1.2101072283612801E-5</c:v>
                  </c:pt>
                  <c:pt idx="1702">
                    <c:v>1.6255797318419702E-5</c:v>
                  </c:pt>
                  <c:pt idx="1703">
                    <c:v>1.5607406265639499E-5</c:v>
                  </c:pt>
                  <c:pt idx="1704">
                    <c:v>1.1581301951617399E-5</c:v>
                  </c:pt>
                  <c:pt idx="1705">
                    <c:v>1.11663640412288E-5</c:v>
                  </c:pt>
                  <c:pt idx="1706">
                    <c:v>1.3702963298346E-5</c:v>
                  </c:pt>
                  <c:pt idx="1707">
                    <c:v>1.3416851258024401E-5</c:v>
                  </c:pt>
                  <c:pt idx="1708">
                    <c:v>1.3194543928480599E-5</c:v>
                  </c:pt>
                  <c:pt idx="1709">
                    <c:v>1.4042352687860899E-5</c:v>
                  </c:pt>
                  <c:pt idx="1710">
                    <c:v>1.7466037298386E-5</c:v>
                  </c:pt>
                  <c:pt idx="1711">
                    <c:v>1.9303764816984699E-5</c:v>
                  </c:pt>
                  <c:pt idx="1712">
                    <c:v>2.1477324709099399E-5</c:v>
                  </c:pt>
                  <c:pt idx="1713">
                    <c:v>1.5713078197675901E-5</c:v>
                  </c:pt>
                  <c:pt idx="1714">
                    <c:v>1.8785337071473801E-5</c:v>
                  </c:pt>
                  <c:pt idx="1715">
                    <c:v>1.7314813349881099E-5</c:v>
                  </c:pt>
                  <c:pt idx="1716">
                    <c:v>2.7592326540760298E-4</c:v>
                  </c:pt>
                  <c:pt idx="1717">
                    <c:v>1.3611389251482399E-3</c:v>
                  </c:pt>
                  <c:pt idx="1718">
                    <c:v>1.42927661697401E-5</c:v>
                  </c:pt>
                  <c:pt idx="1719">
                    <c:v>1.45319254515946E-5</c:v>
                  </c:pt>
                  <c:pt idx="1720">
                    <c:v>1.6266665366373699E-5</c:v>
                  </c:pt>
                  <c:pt idx="1721">
                    <c:v>1.5253403099355E-5</c:v>
                  </c:pt>
                  <c:pt idx="1722">
                    <c:v>1.6718438110048001E-5</c:v>
                  </c:pt>
                  <c:pt idx="1723">
                    <c:v>2.9507091849976299E-4</c:v>
                  </c:pt>
                  <c:pt idx="1724">
                    <c:v>3.2133842385092702E-4</c:v>
                  </c:pt>
                  <c:pt idx="1725">
                    <c:v>4.9245399531326704E-4</c:v>
                  </c:pt>
                  <c:pt idx="1726">
                    <c:v>2.78034805478017E-4</c:v>
                  </c:pt>
                  <c:pt idx="1727">
                    <c:v>2.4199792606400901E-4</c:v>
                  </c:pt>
                  <c:pt idx="1728">
                    <c:v>3.7396132726958201E-4</c:v>
                  </c:pt>
                  <c:pt idx="1729">
                    <c:v>1.8000931410310999E-4</c:v>
                  </c:pt>
                  <c:pt idx="1730">
                    <c:v>2.7916421534908301E-4</c:v>
                  </c:pt>
                  <c:pt idx="1731">
                    <c:v>1.1723686806709099E-2</c:v>
                  </c:pt>
                  <c:pt idx="1732">
                    <c:v>5.3189792859164404</c:v>
                  </c:pt>
                  <c:pt idx="1733">
                    <c:v>46.903267931550801</c:v>
                  </c:pt>
                  <c:pt idx="1734">
                    <c:v>1.4072073146142501E-4</c:v>
                  </c:pt>
                  <c:pt idx="1735">
                    <c:v>7.6402443241910302E-5</c:v>
                  </c:pt>
                  <c:pt idx="1736">
                    <c:v>4.6434677415014799E-5</c:v>
                  </c:pt>
                  <c:pt idx="1737">
                    <c:v>4.6603878329086601E-5</c:v>
                  </c:pt>
                  <c:pt idx="1738">
                    <c:v>2.8261085701514598E-3</c:v>
                  </c:pt>
                  <c:pt idx="1739">
                    <c:v>2.85002552540585</c:v>
                  </c:pt>
                  <c:pt idx="1740">
                    <c:v>42.945682603931303</c:v>
                  </c:pt>
                  <c:pt idx="1741">
                    <c:v>39.671474084031701</c:v>
                  </c:pt>
                  <c:pt idx="1742">
                    <c:v>1.8559541468167</c:v>
                  </c:pt>
                  <c:pt idx="1743">
                    <c:v>7.7995362964671896E-5</c:v>
                  </c:pt>
                  <c:pt idx="1744">
                    <c:v>3.4855015420173098E-5</c:v>
                  </c:pt>
                  <c:pt idx="1745">
                    <c:v>2.0487163441475E-5</c:v>
                  </c:pt>
                  <c:pt idx="1746">
                    <c:v>2.4232959868115798E-5</c:v>
                  </c:pt>
                  <c:pt idx="1747">
                    <c:v>1.2389397259804301E-5</c:v>
                  </c:pt>
                  <c:pt idx="1748">
                    <c:v>1.73187037621179E-5</c:v>
                  </c:pt>
                  <c:pt idx="1749">
                    <c:v>1.27573508221731E-5</c:v>
                  </c:pt>
                  <c:pt idx="1750">
                    <c:v>1.4292906985027299E-5</c:v>
                  </c:pt>
                  <c:pt idx="1751">
                    <c:v>1.2684587511250699E-5</c:v>
                  </c:pt>
                  <c:pt idx="1752">
                    <c:v>1.1177804375529E-5</c:v>
                  </c:pt>
                  <c:pt idx="1753">
                    <c:v>1.51551522242899E-5</c:v>
                  </c:pt>
                  <c:pt idx="1754">
                    <c:v>1.3879034521315099E-5</c:v>
                  </c:pt>
                  <c:pt idx="1755">
                    <c:v>1.30436506898741E-5</c:v>
                  </c:pt>
                  <c:pt idx="1756">
                    <c:v>1.43848065992485E-5</c:v>
                  </c:pt>
                  <c:pt idx="1757">
                    <c:v>1.1304029489030699E-5</c:v>
                  </c:pt>
                  <c:pt idx="1758">
                    <c:v>1.3239313480436499E-5</c:v>
                  </c:pt>
                  <c:pt idx="1759">
                    <c:v>1.4523251159066001E-5</c:v>
                  </c:pt>
                  <c:pt idx="1760">
                    <c:v>1.0503836371173899E-5</c:v>
                  </c:pt>
                  <c:pt idx="1761">
                    <c:v>1.18426498920036E-5</c:v>
                  </c:pt>
                  <c:pt idx="1762">
                    <c:v>1.4760859450896599E-5</c:v>
                  </c:pt>
                  <c:pt idx="1763">
                    <c:v>1.5554745686724801E-5</c:v>
                  </c:pt>
                  <c:pt idx="1764">
                    <c:v>1.3351184675204101E-5</c:v>
                  </c:pt>
                  <c:pt idx="1765">
                    <c:v>1.3915846853526099E-5</c:v>
                  </c:pt>
                  <c:pt idx="1766">
                    <c:v>1.4054054054053999E-5</c:v>
                  </c:pt>
                  <c:pt idx="1767">
                    <c:v>1.4163152332641901E-5</c:v>
                  </c:pt>
                  <c:pt idx="1768">
                    <c:v>1.2292295774004E-5</c:v>
                  </c:pt>
                  <c:pt idx="1769">
                    <c:v>1.54670302561064E-5</c:v>
                  </c:pt>
                  <c:pt idx="1770">
                    <c:v>1.5495005048066799E-5</c:v>
                  </c:pt>
                  <c:pt idx="1771">
                    <c:v>1.34434280775811E-5</c:v>
                  </c:pt>
                  <c:pt idx="1772">
                    <c:v>1.12937002797667E-5</c:v>
                  </c:pt>
                  <c:pt idx="1773">
                    <c:v>1.4522353815087099E-5</c:v>
                  </c:pt>
                  <c:pt idx="1774">
                    <c:v>1.1391308298957699E-5</c:v>
                  </c:pt>
                  <c:pt idx="1775">
                    <c:v>1.3157174594401001E-5</c:v>
                  </c:pt>
                  <c:pt idx="1776">
                    <c:v>1.20804594283495E-5</c:v>
                  </c:pt>
                  <c:pt idx="1777">
                    <c:v>1.57770380792959E-5</c:v>
                  </c:pt>
                  <c:pt idx="1778">
                    <c:v>1.34148677848851E-5</c:v>
                  </c:pt>
                  <c:pt idx="1779">
                    <c:v>1.5806684630263001E-5</c:v>
                  </c:pt>
                  <c:pt idx="1780">
                    <c:v>9.0130920146417301E-6</c:v>
                  </c:pt>
                  <c:pt idx="1781">
                    <c:v>1.52391405584001E-5</c:v>
                  </c:pt>
                  <c:pt idx="1782">
                    <c:v>1.4974288401865301E-5</c:v>
                  </c:pt>
                  <c:pt idx="1783">
                    <c:v>1.27085772810309E-5</c:v>
                  </c:pt>
                  <c:pt idx="1784">
                    <c:v>1.4239030865898E-5</c:v>
                  </c:pt>
                  <c:pt idx="1785">
                    <c:v>1.43964434764621E-5</c:v>
                  </c:pt>
                  <c:pt idx="1786">
                    <c:v>1.2841411298622499E-5</c:v>
                  </c:pt>
                  <c:pt idx="1787">
                    <c:v>1.3947296054142101E-5</c:v>
                  </c:pt>
                  <c:pt idx="1788">
                    <c:v>3.7818250978583303E-5</c:v>
                  </c:pt>
                  <c:pt idx="1789">
                    <c:v>2.7298011024535999E-5</c:v>
                  </c:pt>
                  <c:pt idx="1790">
                    <c:v>4.9263462694906402E-5</c:v>
                  </c:pt>
                </c:numCache>
              </c:numRef>
            </c:plus>
            <c:minus>
              <c:numRef>
                <c:f>Sample3_231128PM!$C$2:$C$1792</c:f>
                <c:numCache>
                  <c:formatCode>General</c:formatCode>
                  <c:ptCount val="1791"/>
                  <c:pt idx="0">
                    <c:v>62.631920283476802</c:v>
                  </c:pt>
                  <c:pt idx="1">
                    <c:v>38.7933135274302</c:v>
                  </c:pt>
                  <c:pt idx="2">
                    <c:v>54.075530894628898</c:v>
                  </c:pt>
                  <c:pt idx="3">
                    <c:v>49.646634104738702</c:v>
                  </c:pt>
                  <c:pt idx="4">
                    <c:v>81.653603315790505</c:v>
                  </c:pt>
                  <c:pt idx="5">
                    <c:v>35.283861871312602</c:v>
                  </c:pt>
                  <c:pt idx="6">
                    <c:v>38.60122910162</c:v>
                  </c:pt>
                  <c:pt idx="7">
                    <c:v>62.262465871127397</c:v>
                  </c:pt>
                  <c:pt idx="8">
                    <c:v>48.257637032341997</c:v>
                  </c:pt>
                  <c:pt idx="9">
                    <c:v>31.0318863960816</c:v>
                  </c:pt>
                  <c:pt idx="10">
                    <c:v>23.893141540104899</c:v>
                  </c:pt>
                  <c:pt idx="11">
                    <c:v>54.323399989660402</c:v>
                  </c:pt>
                  <c:pt idx="12">
                    <c:v>37.902817774383102</c:v>
                  </c:pt>
                  <c:pt idx="13">
                    <c:v>43.560043858827598</c:v>
                  </c:pt>
                  <c:pt idx="14">
                    <c:v>56.074226233409703</c:v>
                  </c:pt>
                  <c:pt idx="15">
                    <c:v>52.0388955588164</c:v>
                  </c:pt>
                  <c:pt idx="16">
                    <c:v>52.808622726679801</c:v>
                  </c:pt>
                  <c:pt idx="17">
                    <c:v>26.226738467785001</c:v>
                  </c:pt>
                  <c:pt idx="18">
                    <c:v>18.850367474429699</c:v>
                  </c:pt>
                  <c:pt idx="19">
                    <c:v>58.615636217320102</c:v>
                  </c:pt>
                  <c:pt idx="20">
                    <c:v>67.970909570951704</c:v>
                  </c:pt>
                  <c:pt idx="21">
                    <c:v>34.810662583378097</c:v>
                  </c:pt>
                  <c:pt idx="22">
                    <c:v>31.3402827508469</c:v>
                  </c:pt>
                  <c:pt idx="23">
                    <c:v>36.486993977221502</c:v>
                  </c:pt>
                  <c:pt idx="24">
                    <c:v>32.136286764566599</c:v>
                  </c:pt>
                  <c:pt idx="25">
                    <c:v>41.0497104498806</c:v>
                  </c:pt>
                  <c:pt idx="26">
                    <c:v>40.416820334764502</c:v>
                  </c:pt>
                  <c:pt idx="27">
                    <c:v>61.292769081689897</c:v>
                  </c:pt>
                  <c:pt idx="28">
                    <c:v>61.585512420395098</c:v>
                  </c:pt>
                  <c:pt idx="29">
                    <c:v>29.243245378778401</c:v>
                  </c:pt>
                  <c:pt idx="30">
                    <c:v>47.142045099427499</c:v>
                  </c:pt>
                  <c:pt idx="31">
                    <c:v>36.465295806043002</c:v>
                  </c:pt>
                  <c:pt idx="32">
                    <c:v>35.579265293438198</c:v>
                  </c:pt>
                  <c:pt idx="33">
                    <c:v>48.823609837586403</c:v>
                  </c:pt>
                  <c:pt idx="34">
                    <c:v>47.981672835252603</c:v>
                  </c:pt>
                  <c:pt idx="35">
                    <c:v>24.865354224351499</c:v>
                  </c:pt>
                  <c:pt idx="36">
                    <c:v>39.4860292524749</c:v>
                  </c:pt>
                  <c:pt idx="37">
                    <c:v>38.973959782877799</c:v>
                  </c:pt>
                  <c:pt idx="38">
                    <c:v>65.391378817919701</c:v>
                  </c:pt>
                  <c:pt idx="39">
                    <c:v>79.091139793138495</c:v>
                  </c:pt>
                  <c:pt idx="40">
                    <c:v>39.487708985676797</c:v>
                  </c:pt>
                  <c:pt idx="41">
                    <c:v>50.951287723804299</c:v>
                  </c:pt>
                  <c:pt idx="42">
                    <c:v>51.994940569773199</c:v>
                  </c:pt>
                  <c:pt idx="43">
                    <c:v>33.049983105542502</c:v>
                  </c:pt>
                  <c:pt idx="44">
                    <c:v>39.161691878352798</c:v>
                  </c:pt>
                  <c:pt idx="45">
                    <c:v>60.963988246082401</c:v>
                  </c:pt>
                  <c:pt idx="46">
                    <c:v>29.882825625354901</c:v>
                  </c:pt>
                  <c:pt idx="47">
                    <c:v>38.088711189111997</c:v>
                  </c:pt>
                  <c:pt idx="48">
                    <c:v>30.696890223009099</c:v>
                  </c:pt>
                  <c:pt idx="49">
                    <c:v>84.140730324591004</c:v>
                  </c:pt>
                  <c:pt idx="50">
                    <c:v>24.413464220841401</c:v>
                  </c:pt>
                  <c:pt idx="51">
                    <c:v>25.9861726575453</c:v>
                  </c:pt>
                  <c:pt idx="52">
                    <c:v>53.565025031569299</c:v>
                  </c:pt>
                  <c:pt idx="53">
                    <c:v>31.411016210590599</c:v>
                  </c:pt>
                  <c:pt idx="54">
                    <c:v>28.136777403078401</c:v>
                  </c:pt>
                  <c:pt idx="55">
                    <c:v>52.323510599659798</c:v>
                  </c:pt>
                  <c:pt idx="56">
                    <c:v>59.5805107196785</c:v>
                  </c:pt>
                  <c:pt idx="57">
                    <c:v>60.276681816570701</c:v>
                  </c:pt>
                  <c:pt idx="58">
                    <c:v>45.981546592241301</c:v>
                  </c:pt>
                  <c:pt idx="59">
                    <c:v>43.830595880093597</c:v>
                  </c:pt>
                  <c:pt idx="60">
                    <c:v>39.3596441795464</c:v>
                  </c:pt>
                  <c:pt idx="61">
                    <c:v>31.206087848701198</c:v>
                  </c:pt>
                  <c:pt idx="62">
                    <c:v>59.0969288686764</c:v>
                  </c:pt>
                  <c:pt idx="63">
                    <c:v>30.3321886577376</c:v>
                  </c:pt>
                  <c:pt idx="64">
                    <c:v>36.4500698685939</c:v>
                  </c:pt>
                  <c:pt idx="65">
                    <c:v>38.630307870336999</c:v>
                  </c:pt>
                  <c:pt idx="66">
                    <c:v>35.784249253627699</c:v>
                  </c:pt>
                  <c:pt idx="67">
                    <c:v>37.425525916903801</c:v>
                  </c:pt>
                  <c:pt idx="68">
                    <c:v>35.664908381859398</c:v>
                  </c:pt>
                  <c:pt idx="69">
                    <c:v>70.062745158658402</c:v>
                  </c:pt>
                  <c:pt idx="70">
                    <c:v>54.938868879336702</c:v>
                  </c:pt>
                  <c:pt idx="71">
                    <c:v>44.689499005430001</c:v>
                  </c:pt>
                  <c:pt idx="72">
                    <c:v>39.887960337587003</c:v>
                  </c:pt>
                  <c:pt idx="73">
                    <c:v>57.495174653508897</c:v>
                  </c:pt>
                  <c:pt idx="74">
                    <c:v>63.524535970922102</c:v>
                  </c:pt>
                  <c:pt idx="75">
                    <c:v>75.862558710220497</c:v>
                  </c:pt>
                  <c:pt idx="76">
                    <c:v>40.990852347851302</c:v>
                  </c:pt>
                  <c:pt idx="77">
                    <c:v>45.697593462263299</c:v>
                  </c:pt>
                  <c:pt idx="78">
                    <c:v>37.563158292900503</c:v>
                  </c:pt>
                  <c:pt idx="79">
                    <c:v>19.612655631406</c:v>
                  </c:pt>
                  <c:pt idx="80">
                    <c:v>51.302527735958201</c:v>
                  </c:pt>
                  <c:pt idx="81">
                    <c:v>41.745274337763597</c:v>
                  </c:pt>
                  <c:pt idx="82">
                    <c:v>39.195750217315101</c:v>
                  </c:pt>
                  <c:pt idx="83">
                    <c:v>42.968194084852797</c:v>
                  </c:pt>
                  <c:pt idx="84">
                    <c:v>37.967118099579899</c:v>
                  </c:pt>
                  <c:pt idx="85">
                    <c:v>34.145943570268301</c:v>
                  </c:pt>
                  <c:pt idx="86">
                    <c:v>57.1382961066832</c:v>
                  </c:pt>
                  <c:pt idx="87">
                    <c:v>43.099611860598003</c:v>
                  </c:pt>
                  <c:pt idx="88">
                    <c:v>36.901135031557999</c:v>
                  </c:pt>
                  <c:pt idx="89">
                    <c:v>45.239181096106002</c:v>
                  </c:pt>
                  <c:pt idx="90">
                    <c:v>38.413571135632303</c:v>
                  </c:pt>
                  <c:pt idx="91">
                    <c:v>23.021785539733798</c:v>
                  </c:pt>
                  <c:pt idx="92">
                    <c:v>39.057608332201902</c:v>
                  </c:pt>
                  <c:pt idx="93">
                    <c:v>13.3841598214663</c:v>
                  </c:pt>
                  <c:pt idx="94">
                    <c:v>34.908349742918702</c:v>
                  </c:pt>
                  <c:pt idx="95">
                    <c:v>14.569721683700999</c:v>
                  </c:pt>
                  <c:pt idx="96">
                    <c:v>28.817293099108301</c:v>
                  </c:pt>
                  <c:pt idx="97">
                    <c:v>26.538856250067099</c:v>
                  </c:pt>
                  <c:pt idx="98">
                    <c:v>22.888622269312499</c:v>
                  </c:pt>
                  <c:pt idx="99">
                    <c:v>35.330408742110301</c:v>
                  </c:pt>
                  <c:pt idx="100">
                    <c:v>16.992318147948499</c:v>
                  </c:pt>
                  <c:pt idx="101">
                    <c:v>22.543617873827699</c:v>
                  </c:pt>
                  <c:pt idx="102">
                    <c:v>21.943133791820401</c:v>
                  </c:pt>
                  <c:pt idx="103">
                    <c:v>25.043030859079501</c:v>
                  </c:pt>
                  <c:pt idx="104">
                    <c:v>28.083927970920001</c:v>
                  </c:pt>
                  <c:pt idx="105">
                    <c:v>23.3191207208958</c:v>
                  </c:pt>
                  <c:pt idx="106">
                    <c:v>13.8276213201727</c:v>
                  </c:pt>
                  <c:pt idx="107">
                    <c:v>25.999218756795699</c:v>
                  </c:pt>
                  <c:pt idx="108">
                    <c:v>25.674597714481301</c:v>
                  </c:pt>
                  <c:pt idx="109">
                    <c:v>18.1781529643767</c:v>
                  </c:pt>
                  <c:pt idx="110">
                    <c:v>34.626578659151299</c:v>
                  </c:pt>
                  <c:pt idx="111">
                    <c:v>43.322977396775698</c:v>
                  </c:pt>
                  <c:pt idx="112">
                    <c:v>18.8586503101027</c:v>
                  </c:pt>
                  <c:pt idx="113">
                    <c:v>25.888213053648698</c:v>
                  </c:pt>
                  <c:pt idx="114">
                    <c:v>22.836920479514099</c:v>
                  </c:pt>
                  <c:pt idx="115">
                    <c:v>22.7355386929388</c:v>
                  </c:pt>
                  <c:pt idx="116">
                    <c:v>51.154240947844301</c:v>
                  </c:pt>
                  <c:pt idx="117">
                    <c:v>24.211046969511699</c:v>
                  </c:pt>
                  <c:pt idx="118">
                    <c:v>38.618962906705299</c:v>
                  </c:pt>
                  <c:pt idx="119">
                    <c:v>81.456060368735095</c:v>
                  </c:pt>
                  <c:pt idx="120">
                    <c:v>45.900344852131703</c:v>
                  </c:pt>
                  <c:pt idx="121">
                    <c:v>32.487546620999098</c:v>
                  </c:pt>
                  <c:pt idx="122">
                    <c:v>45.879894162755903</c:v>
                  </c:pt>
                  <c:pt idx="123">
                    <c:v>48.105337248530603</c:v>
                  </c:pt>
                  <c:pt idx="124">
                    <c:v>45.449310673567702</c:v>
                  </c:pt>
                  <c:pt idx="125">
                    <c:v>45.8634871344982</c:v>
                  </c:pt>
                  <c:pt idx="126">
                    <c:v>67.098340109187205</c:v>
                  </c:pt>
                  <c:pt idx="127">
                    <c:v>55.377777153558</c:v>
                  </c:pt>
                  <c:pt idx="128">
                    <c:v>48.432998419853099</c:v>
                  </c:pt>
                  <c:pt idx="129">
                    <c:v>36.004834761914097</c:v>
                  </c:pt>
                  <c:pt idx="130">
                    <c:v>34.907364176116197</c:v>
                  </c:pt>
                  <c:pt idx="131">
                    <c:v>26.101434330206899</c:v>
                  </c:pt>
                  <c:pt idx="132">
                    <c:v>33.977660666053502</c:v>
                  </c:pt>
                  <c:pt idx="133">
                    <c:v>26.946735815767401</c:v>
                  </c:pt>
                  <c:pt idx="134">
                    <c:v>35.9279380651178</c:v>
                  </c:pt>
                  <c:pt idx="135">
                    <c:v>29.0939490550202</c:v>
                  </c:pt>
                  <c:pt idx="136">
                    <c:v>32.2557144306206</c:v>
                  </c:pt>
                  <c:pt idx="137">
                    <c:v>28.909827054090801</c:v>
                  </c:pt>
                  <c:pt idx="138">
                    <c:v>33.838936967842699</c:v>
                  </c:pt>
                  <c:pt idx="139">
                    <c:v>35.200327286877503</c:v>
                  </c:pt>
                  <c:pt idx="140">
                    <c:v>44.462596523023201</c:v>
                  </c:pt>
                  <c:pt idx="141">
                    <c:v>23.391272376950699</c:v>
                  </c:pt>
                  <c:pt idx="142">
                    <c:v>40.686318930078201</c:v>
                  </c:pt>
                  <c:pt idx="143">
                    <c:v>33.5631133234644</c:v>
                  </c:pt>
                  <c:pt idx="144">
                    <c:v>16.776946254890898</c:v>
                  </c:pt>
                  <c:pt idx="145">
                    <c:v>37.7271619854885</c:v>
                  </c:pt>
                  <c:pt idx="146">
                    <c:v>47.617080759926303</c:v>
                  </c:pt>
                  <c:pt idx="147">
                    <c:v>79.887577531308693</c:v>
                  </c:pt>
                  <c:pt idx="148">
                    <c:v>40.096270118976101</c:v>
                  </c:pt>
                  <c:pt idx="149">
                    <c:v>53.082785244800299</c:v>
                  </c:pt>
                  <c:pt idx="150">
                    <c:v>27.0845049762268</c:v>
                  </c:pt>
                  <c:pt idx="151">
                    <c:v>42.241372064322697</c:v>
                  </c:pt>
                  <c:pt idx="152">
                    <c:v>33.274186751895201</c:v>
                  </c:pt>
                  <c:pt idx="153">
                    <c:v>69.788271866262406</c:v>
                  </c:pt>
                  <c:pt idx="154">
                    <c:v>56.560038000764401</c:v>
                  </c:pt>
                  <c:pt idx="155">
                    <c:v>53.676285495315902</c:v>
                  </c:pt>
                  <c:pt idx="156">
                    <c:v>29.6992905412833</c:v>
                  </c:pt>
                  <c:pt idx="157">
                    <c:v>26.258725500086399</c:v>
                  </c:pt>
                  <c:pt idx="158">
                    <c:v>28.698218140461201</c:v>
                  </c:pt>
                  <c:pt idx="159">
                    <c:v>30.176529653648</c:v>
                  </c:pt>
                  <c:pt idx="160">
                    <c:v>42.692331796405</c:v>
                  </c:pt>
                  <c:pt idx="161">
                    <c:v>26.977930671694502</c:v>
                  </c:pt>
                  <c:pt idx="162">
                    <c:v>26.865713253529599</c:v>
                  </c:pt>
                  <c:pt idx="163">
                    <c:v>45.203619997528897</c:v>
                  </c:pt>
                  <c:pt idx="164">
                    <c:v>57.442099566398099</c:v>
                  </c:pt>
                  <c:pt idx="165">
                    <c:v>41.610379228074002</c:v>
                  </c:pt>
                  <c:pt idx="166">
                    <c:v>52.528634314081401</c:v>
                  </c:pt>
                  <c:pt idx="167">
                    <c:v>52.200879746372998</c:v>
                  </c:pt>
                  <c:pt idx="168">
                    <c:v>30.234716155402001</c:v>
                  </c:pt>
                  <c:pt idx="169">
                    <c:v>25.713741599416899</c:v>
                  </c:pt>
                  <c:pt idx="170">
                    <c:v>61.274570605068597</c:v>
                  </c:pt>
                  <c:pt idx="171">
                    <c:v>61.406646478127001</c:v>
                  </c:pt>
                  <c:pt idx="172">
                    <c:v>52.888445919471401</c:v>
                  </c:pt>
                  <c:pt idx="173">
                    <c:v>38.289094815452302</c:v>
                  </c:pt>
                  <c:pt idx="174">
                    <c:v>48.1539034958925</c:v>
                  </c:pt>
                  <c:pt idx="175">
                    <c:v>43.688457111834701</c:v>
                  </c:pt>
                  <c:pt idx="176">
                    <c:v>33.773217485621103</c:v>
                  </c:pt>
                  <c:pt idx="177">
                    <c:v>39.998225567424001</c:v>
                  </c:pt>
                  <c:pt idx="178">
                    <c:v>33.218013164060601</c:v>
                  </c:pt>
                  <c:pt idx="179">
                    <c:v>38.389510052243097</c:v>
                  </c:pt>
                  <c:pt idx="180">
                    <c:v>34.367436782512499</c:v>
                  </c:pt>
                  <c:pt idx="181">
                    <c:v>28.028119147362101</c:v>
                  </c:pt>
                  <c:pt idx="182">
                    <c:v>51.943330006683397</c:v>
                  </c:pt>
                  <c:pt idx="183">
                    <c:v>28.656819060106098</c:v>
                  </c:pt>
                  <c:pt idx="184">
                    <c:v>34.876343218639498</c:v>
                  </c:pt>
                  <c:pt idx="185">
                    <c:v>48.8732990281963</c:v>
                  </c:pt>
                  <c:pt idx="186">
                    <c:v>31.208736469413498</c:v>
                  </c:pt>
                  <c:pt idx="187">
                    <c:v>38.522325422780199</c:v>
                  </c:pt>
                  <c:pt idx="188">
                    <c:v>31.327134505611902</c:v>
                  </c:pt>
                  <c:pt idx="189">
                    <c:v>68.671624187413897</c:v>
                  </c:pt>
                  <c:pt idx="190">
                    <c:v>40.386110357488697</c:v>
                  </c:pt>
                  <c:pt idx="191">
                    <c:v>35.846911903583198</c:v>
                  </c:pt>
                  <c:pt idx="192">
                    <c:v>30.016230983038501</c:v>
                  </c:pt>
                  <c:pt idx="193">
                    <c:v>38.854065380358797</c:v>
                  </c:pt>
                  <c:pt idx="194">
                    <c:v>44.854996848055201</c:v>
                  </c:pt>
                  <c:pt idx="195">
                    <c:v>46.7965196885268</c:v>
                  </c:pt>
                  <c:pt idx="196">
                    <c:v>40.618084438720999</c:v>
                  </c:pt>
                  <c:pt idx="197">
                    <c:v>40.062968169375999</c:v>
                  </c:pt>
                  <c:pt idx="198">
                    <c:v>31.590110350840298</c:v>
                  </c:pt>
                  <c:pt idx="199">
                    <c:v>54.446440664450897</c:v>
                  </c:pt>
                  <c:pt idx="200">
                    <c:v>40.438882306177</c:v>
                  </c:pt>
                  <c:pt idx="201">
                    <c:v>46.249931543738001</c:v>
                  </c:pt>
                  <c:pt idx="202">
                    <c:v>39.394705085209999</c:v>
                  </c:pt>
                  <c:pt idx="203">
                    <c:v>44.794108795705597</c:v>
                  </c:pt>
                  <c:pt idx="204">
                    <c:v>24.509222184647498</c:v>
                  </c:pt>
                  <c:pt idx="205">
                    <c:v>26.865813933638702</c:v>
                  </c:pt>
                  <c:pt idx="206">
                    <c:v>43.424433245824702</c:v>
                  </c:pt>
                  <c:pt idx="207">
                    <c:v>64.504735596989306</c:v>
                  </c:pt>
                  <c:pt idx="208">
                    <c:v>29.117566628936</c:v>
                  </c:pt>
                  <c:pt idx="209">
                    <c:v>29.761212319248202</c:v>
                  </c:pt>
                  <c:pt idx="210">
                    <c:v>24.276614486906201</c:v>
                  </c:pt>
                  <c:pt idx="211">
                    <c:v>20.092095732837301</c:v>
                  </c:pt>
                  <c:pt idx="212">
                    <c:v>27.975989966706798</c:v>
                  </c:pt>
                  <c:pt idx="213">
                    <c:v>32.347269791524397</c:v>
                  </c:pt>
                  <c:pt idx="214">
                    <c:v>33.689178937824003</c:v>
                  </c:pt>
                  <c:pt idx="215">
                    <c:v>26.150557833438199</c:v>
                  </c:pt>
                  <c:pt idx="216">
                    <c:v>57.801104883544198</c:v>
                  </c:pt>
                  <c:pt idx="217">
                    <c:v>33.516870362985998</c:v>
                  </c:pt>
                  <c:pt idx="218">
                    <c:v>34.811710954478301</c:v>
                  </c:pt>
                  <c:pt idx="219">
                    <c:v>40.838028015948602</c:v>
                  </c:pt>
                  <c:pt idx="220">
                    <c:v>37.393402222183497</c:v>
                  </c:pt>
                  <c:pt idx="221">
                    <c:v>78.245879910078898</c:v>
                  </c:pt>
                  <c:pt idx="222">
                    <c:v>35.260684042476598</c:v>
                  </c:pt>
                  <c:pt idx="223">
                    <c:v>48.616771552059603</c:v>
                  </c:pt>
                  <c:pt idx="224">
                    <c:v>50.766761069682602</c:v>
                  </c:pt>
                  <c:pt idx="225">
                    <c:v>26.283083722167301</c:v>
                  </c:pt>
                  <c:pt idx="226">
                    <c:v>47.706664399634697</c:v>
                  </c:pt>
                  <c:pt idx="227">
                    <c:v>37.128393252166497</c:v>
                  </c:pt>
                  <c:pt idx="228">
                    <c:v>23.814628277832401</c:v>
                  </c:pt>
                  <c:pt idx="229">
                    <c:v>39.178265449112601</c:v>
                  </c:pt>
                  <c:pt idx="230">
                    <c:v>36.0879995659364</c:v>
                  </c:pt>
                  <c:pt idx="231">
                    <c:v>25.640919016662298</c:v>
                  </c:pt>
                  <c:pt idx="232">
                    <c:v>16.7613806277195</c:v>
                  </c:pt>
                  <c:pt idx="233">
                    <c:v>40.946887202271597</c:v>
                  </c:pt>
                  <c:pt idx="234">
                    <c:v>43.436752711331501</c:v>
                  </c:pt>
                  <c:pt idx="235">
                    <c:v>61.210475745250399</c:v>
                  </c:pt>
                  <c:pt idx="236">
                    <c:v>34.9691610760187</c:v>
                  </c:pt>
                  <c:pt idx="237">
                    <c:v>50.448857173626102</c:v>
                  </c:pt>
                  <c:pt idx="238">
                    <c:v>52.964932167483902</c:v>
                  </c:pt>
                  <c:pt idx="239">
                    <c:v>75.505104326118499</c:v>
                  </c:pt>
                  <c:pt idx="240">
                    <c:v>42.352681578995899</c:v>
                  </c:pt>
                  <c:pt idx="241">
                    <c:v>45.193394995467003</c:v>
                  </c:pt>
                  <c:pt idx="242">
                    <c:v>38.188063126933997</c:v>
                  </c:pt>
                  <c:pt idx="243">
                    <c:v>38.251713307637097</c:v>
                  </c:pt>
                  <c:pt idx="244">
                    <c:v>70.807749439772607</c:v>
                  </c:pt>
                  <c:pt idx="245">
                    <c:v>30.3352136826677</c:v>
                  </c:pt>
                  <c:pt idx="246">
                    <c:v>44.308077876191398</c:v>
                  </c:pt>
                  <c:pt idx="247">
                    <c:v>44.957574730399998</c:v>
                  </c:pt>
                  <c:pt idx="248">
                    <c:v>42.853853956548697</c:v>
                  </c:pt>
                  <c:pt idx="249">
                    <c:v>52.822831979611003</c:v>
                  </c:pt>
                  <c:pt idx="250">
                    <c:v>42.728329278161901</c:v>
                  </c:pt>
                  <c:pt idx="251">
                    <c:v>49.692825042234901</c:v>
                  </c:pt>
                  <c:pt idx="252">
                    <c:v>35.802345971543701</c:v>
                  </c:pt>
                  <c:pt idx="253">
                    <c:v>56.146363031211997</c:v>
                  </c:pt>
                  <c:pt idx="254">
                    <c:v>28.614142342986401</c:v>
                  </c:pt>
                  <c:pt idx="255">
                    <c:v>41.531781502764602</c:v>
                  </c:pt>
                  <c:pt idx="256">
                    <c:v>60.1329005257479</c:v>
                  </c:pt>
                  <c:pt idx="257">
                    <c:v>63.8550643887299</c:v>
                  </c:pt>
                  <c:pt idx="258">
                    <c:v>38.486678067124799</c:v>
                  </c:pt>
                  <c:pt idx="259">
                    <c:v>40.822134644546701</c:v>
                  </c:pt>
                  <c:pt idx="260">
                    <c:v>91.697720511970203</c:v>
                  </c:pt>
                  <c:pt idx="261">
                    <c:v>39.620865125385002</c:v>
                  </c:pt>
                  <c:pt idx="262">
                    <c:v>42.966010950373899</c:v>
                  </c:pt>
                  <c:pt idx="263">
                    <c:v>43.034207079949702</c:v>
                  </c:pt>
                  <c:pt idx="264">
                    <c:v>39.747546149276801</c:v>
                  </c:pt>
                  <c:pt idx="265">
                    <c:v>32.5451828530352</c:v>
                  </c:pt>
                  <c:pt idx="266">
                    <c:v>66.068290459850601</c:v>
                  </c:pt>
                  <c:pt idx="267">
                    <c:v>54.907696824047697</c:v>
                  </c:pt>
                  <c:pt idx="268">
                    <c:v>56.260431900406999</c:v>
                  </c:pt>
                  <c:pt idx="269">
                    <c:v>40.5685236472019</c:v>
                  </c:pt>
                  <c:pt idx="270">
                    <c:v>57.8517117875178</c:v>
                  </c:pt>
                  <c:pt idx="271">
                    <c:v>37.082587945461597</c:v>
                  </c:pt>
                  <c:pt idx="272">
                    <c:v>64.137603037823993</c:v>
                  </c:pt>
                  <c:pt idx="273">
                    <c:v>51.859076738929303</c:v>
                  </c:pt>
                  <c:pt idx="274">
                    <c:v>51.425463146810301</c:v>
                  </c:pt>
                  <c:pt idx="275">
                    <c:v>47.897645685616503</c:v>
                  </c:pt>
                  <c:pt idx="276">
                    <c:v>49.115939423098098</c:v>
                  </c:pt>
                  <c:pt idx="277">
                    <c:v>38.751145161346997</c:v>
                  </c:pt>
                  <c:pt idx="278">
                    <c:v>49.5258030481845</c:v>
                  </c:pt>
                  <c:pt idx="279">
                    <c:v>44.244744287981199</c:v>
                  </c:pt>
                  <c:pt idx="280">
                    <c:v>49.916767108705102</c:v>
                  </c:pt>
                  <c:pt idx="281">
                    <c:v>26.883427013413201</c:v>
                  </c:pt>
                  <c:pt idx="282">
                    <c:v>48.587860159176003</c:v>
                  </c:pt>
                  <c:pt idx="283">
                    <c:v>71.362093124509101</c:v>
                  </c:pt>
                  <c:pt idx="284">
                    <c:v>58.124590371286601</c:v>
                  </c:pt>
                  <c:pt idx="285">
                    <c:v>70.975253726372102</c:v>
                  </c:pt>
                  <c:pt idx="286">
                    <c:v>61.903442493167702</c:v>
                  </c:pt>
                  <c:pt idx="287">
                    <c:v>73.057666223900398</c:v>
                  </c:pt>
                  <c:pt idx="288">
                    <c:v>87.378713783108907</c:v>
                  </c:pt>
                  <c:pt idx="289">
                    <c:v>47.341418080552998</c:v>
                  </c:pt>
                  <c:pt idx="290">
                    <c:v>59.563978686262203</c:v>
                  </c:pt>
                  <c:pt idx="291">
                    <c:v>51.289302645057703</c:v>
                  </c:pt>
                  <c:pt idx="292">
                    <c:v>59.054485251473302</c:v>
                  </c:pt>
                  <c:pt idx="293">
                    <c:v>52.240389593891599</c:v>
                  </c:pt>
                  <c:pt idx="294">
                    <c:v>44.059971547901597</c:v>
                  </c:pt>
                  <c:pt idx="295">
                    <c:v>40.683011073760198</c:v>
                  </c:pt>
                  <c:pt idx="296">
                    <c:v>53.620122795365901</c:v>
                  </c:pt>
                  <c:pt idx="297">
                    <c:v>25.950742859576099</c:v>
                  </c:pt>
                  <c:pt idx="298">
                    <c:v>39.573528691680202</c:v>
                  </c:pt>
                  <c:pt idx="299">
                    <c:v>37.835491948950001</c:v>
                  </c:pt>
                  <c:pt idx="300">
                    <c:v>34.978415087378998</c:v>
                  </c:pt>
                  <c:pt idx="301">
                    <c:v>48.316100838989897</c:v>
                  </c:pt>
                  <c:pt idx="302">
                    <c:v>43.152927392405303</c:v>
                  </c:pt>
                  <c:pt idx="303">
                    <c:v>39.4237553666567</c:v>
                  </c:pt>
                  <c:pt idx="304">
                    <c:v>56.567759728412</c:v>
                  </c:pt>
                  <c:pt idx="305">
                    <c:v>49.142455286648399</c:v>
                  </c:pt>
                  <c:pt idx="306">
                    <c:v>68.438635331577501</c:v>
                  </c:pt>
                  <c:pt idx="307">
                    <c:v>53.780746963664498</c:v>
                  </c:pt>
                  <c:pt idx="308">
                    <c:v>38.072238972873997</c:v>
                  </c:pt>
                  <c:pt idx="309">
                    <c:v>34.612005937285701</c:v>
                  </c:pt>
                  <c:pt idx="310">
                    <c:v>30.120168040931201</c:v>
                  </c:pt>
                  <c:pt idx="311">
                    <c:v>55.2656517075078</c:v>
                  </c:pt>
                  <c:pt idx="312">
                    <c:v>46.262093131592302</c:v>
                  </c:pt>
                  <c:pt idx="313">
                    <c:v>49.437793591584096</c:v>
                  </c:pt>
                  <c:pt idx="314">
                    <c:v>82.392310531687301</c:v>
                  </c:pt>
                  <c:pt idx="315">
                    <c:v>54.132512483257202</c:v>
                  </c:pt>
                  <c:pt idx="316">
                    <c:v>38.404224610719801</c:v>
                  </c:pt>
                  <c:pt idx="317">
                    <c:v>60.049926348313399</c:v>
                  </c:pt>
                  <c:pt idx="318">
                    <c:v>67.607963695115103</c:v>
                  </c:pt>
                  <c:pt idx="319">
                    <c:v>50.497831716399901</c:v>
                  </c:pt>
                  <c:pt idx="320">
                    <c:v>59.721080347380699</c:v>
                  </c:pt>
                  <c:pt idx="321">
                    <c:v>61.164828483163397</c:v>
                  </c:pt>
                  <c:pt idx="322">
                    <c:v>49.358249756614001</c:v>
                  </c:pt>
                  <c:pt idx="323">
                    <c:v>48.492558094335898</c:v>
                  </c:pt>
                  <c:pt idx="324">
                    <c:v>55.649114045807302</c:v>
                  </c:pt>
                  <c:pt idx="325">
                    <c:v>62.4968425034616</c:v>
                  </c:pt>
                  <c:pt idx="326">
                    <c:v>52.668965417444397</c:v>
                  </c:pt>
                  <c:pt idx="327">
                    <c:v>54.334328685543497</c:v>
                  </c:pt>
                  <c:pt idx="328">
                    <c:v>86.170170849860796</c:v>
                  </c:pt>
                  <c:pt idx="329">
                    <c:v>65.697179159277496</c:v>
                  </c:pt>
                  <c:pt idx="330">
                    <c:v>72.868414276988503</c:v>
                  </c:pt>
                  <c:pt idx="331">
                    <c:v>44.683385562965299</c:v>
                  </c:pt>
                  <c:pt idx="332">
                    <c:v>53.247982273261499</c:v>
                  </c:pt>
                  <c:pt idx="333">
                    <c:v>74.325809631138597</c:v>
                  </c:pt>
                  <c:pt idx="334">
                    <c:v>41.591240705312501</c:v>
                  </c:pt>
                  <c:pt idx="335">
                    <c:v>77.801602381261304</c:v>
                  </c:pt>
                  <c:pt idx="336">
                    <c:v>66.795557131767396</c:v>
                  </c:pt>
                  <c:pt idx="337">
                    <c:v>55.976751034784499</c:v>
                  </c:pt>
                  <c:pt idx="338">
                    <c:v>104.817728294842</c:v>
                  </c:pt>
                  <c:pt idx="339">
                    <c:v>53.630790386097203</c:v>
                  </c:pt>
                  <c:pt idx="340">
                    <c:v>65.322238047284998</c:v>
                  </c:pt>
                  <c:pt idx="341">
                    <c:v>72.2762560849051</c:v>
                  </c:pt>
                  <c:pt idx="342">
                    <c:v>66.965647518116796</c:v>
                  </c:pt>
                  <c:pt idx="343">
                    <c:v>53.693627921431002</c:v>
                  </c:pt>
                  <c:pt idx="344">
                    <c:v>60.665806776536499</c:v>
                  </c:pt>
                  <c:pt idx="345">
                    <c:v>83.764367178472597</c:v>
                  </c:pt>
                  <c:pt idx="346">
                    <c:v>55.581545674604499</c:v>
                  </c:pt>
                  <c:pt idx="347">
                    <c:v>66.448574041500393</c:v>
                  </c:pt>
                  <c:pt idx="348">
                    <c:v>66.730674036238398</c:v>
                  </c:pt>
                  <c:pt idx="349">
                    <c:v>93.036721309153805</c:v>
                  </c:pt>
                  <c:pt idx="350">
                    <c:v>64.314229147336505</c:v>
                  </c:pt>
                  <c:pt idx="351">
                    <c:v>62.9705279330854</c:v>
                  </c:pt>
                  <c:pt idx="352">
                    <c:v>77.0191929020516</c:v>
                  </c:pt>
                  <c:pt idx="353">
                    <c:v>89.272312139685397</c:v>
                  </c:pt>
                  <c:pt idx="354">
                    <c:v>54.239145442414703</c:v>
                  </c:pt>
                  <c:pt idx="355">
                    <c:v>56.570094928452697</c:v>
                  </c:pt>
                  <c:pt idx="356">
                    <c:v>63.007155357894597</c:v>
                  </c:pt>
                  <c:pt idx="357">
                    <c:v>51.3647730080922</c:v>
                  </c:pt>
                  <c:pt idx="358">
                    <c:v>66.920436295142196</c:v>
                  </c:pt>
                  <c:pt idx="359">
                    <c:v>58.332576825591801</c:v>
                  </c:pt>
                  <c:pt idx="360">
                    <c:v>71.618520808614406</c:v>
                  </c:pt>
                  <c:pt idx="361">
                    <c:v>52.9112662372061</c:v>
                  </c:pt>
                  <c:pt idx="362">
                    <c:v>78.223523944518604</c:v>
                  </c:pt>
                  <c:pt idx="363">
                    <c:v>63.264078279606501</c:v>
                  </c:pt>
                  <c:pt idx="364">
                    <c:v>69.179221900804706</c:v>
                  </c:pt>
                  <c:pt idx="365">
                    <c:v>84.974307834992103</c:v>
                  </c:pt>
                  <c:pt idx="366">
                    <c:v>88.008628011889499</c:v>
                  </c:pt>
                  <c:pt idx="367">
                    <c:v>57.230683334480503</c:v>
                  </c:pt>
                  <c:pt idx="368">
                    <c:v>64.168885133926594</c:v>
                  </c:pt>
                  <c:pt idx="369">
                    <c:v>83.9333821521586</c:v>
                  </c:pt>
                  <c:pt idx="370">
                    <c:v>92.403214011710006</c:v>
                  </c:pt>
                  <c:pt idx="371">
                    <c:v>81.442063947921596</c:v>
                  </c:pt>
                  <c:pt idx="372">
                    <c:v>62.0071758277575</c:v>
                  </c:pt>
                  <c:pt idx="373">
                    <c:v>74.006215877172906</c:v>
                  </c:pt>
                  <c:pt idx="374">
                    <c:v>67.797245845239701</c:v>
                  </c:pt>
                  <c:pt idx="375">
                    <c:v>64.933015873493403</c:v>
                  </c:pt>
                  <c:pt idx="376">
                    <c:v>47.180930799361903</c:v>
                  </c:pt>
                  <c:pt idx="377">
                    <c:v>68.974499875726295</c:v>
                  </c:pt>
                  <c:pt idx="378">
                    <c:v>92.077498363774893</c:v>
                  </c:pt>
                  <c:pt idx="379">
                    <c:v>89.5309755584763</c:v>
                  </c:pt>
                  <c:pt idx="380">
                    <c:v>60.424132442589602</c:v>
                  </c:pt>
                  <c:pt idx="381">
                    <c:v>57.6147080538206</c:v>
                  </c:pt>
                  <c:pt idx="382">
                    <c:v>82.959526762180005</c:v>
                  </c:pt>
                  <c:pt idx="383">
                    <c:v>71.251235718778801</c:v>
                  </c:pt>
                  <c:pt idx="384">
                    <c:v>75.986592713815398</c:v>
                  </c:pt>
                  <c:pt idx="385">
                    <c:v>75.978200670100804</c:v>
                  </c:pt>
                  <c:pt idx="386">
                    <c:v>61.645937138911897</c:v>
                  </c:pt>
                  <c:pt idx="387">
                    <c:v>61.938625560690397</c:v>
                  </c:pt>
                  <c:pt idx="388">
                    <c:v>99.000839195917095</c:v>
                  </c:pt>
                  <c:pt idx="389">
                    <c:v>76.578828809872306</c:v>
                  </c:pt>
                  <c:pt idx="390">
                    <c:v>81.649643263776099</c:v>
                  </c:pt>
                  <c:pt idx="391">
                    <c:v>80.337856257682404</c:v>
                  </c:pt>
                  <c:pt idx="392">
                    <c:v>69.078798467607896</c:v>
                  </c:pt>
                  <c:pt idx="393">
                    <c:v>64.026830539083207</c:v>
                  </c:pt>
                  <c:pt idx="394">
                    <c:v>92.194483004331403</c:v>
                  </c:pt>
                  <c:pt idx="395">
                    <c:v>72.890900183322898</c:v>
                  </c:pt>
                  <c:pt idx="396">
                    <c:v>80.019830935414205</c:v>
                  </c:pt>
                  <c:pt idx="397">
                    <c:v>77.777003614537307</c:v>
                  </c:pt>
                  <c:pt idx="398">
                    <c:v>86.620108653027998</c:v>
                  </c:pt>
                  <c:pt idx="399">
                    <c:v>52.473530987414797</c:v>
                  </c:pt>
                  <c:pt idx="400">
                    <c:v>60.612224839548603</c:v>
                  </c:pt>
                  <c:pt idx="401">
                    <c:v>85.610363185481205</c:v>
                  </c:pt>
                  <c:pt idx="402">
                    <c:v>51.326736580877899</c:v>
                  </c:pt>
                  <c:pt idx="403">
                    <c:v>70.464534877317206</c:v>
                  </c:pt>
                  <c:pt idx="404">
                    <c:v>55.041707229609003</c:v>
                  </c:pt>
                  <c:pt idx="405">
                    <c:v>73.895554575094295</c:v>
                  </c:pt>
                  <c:pt idx="406">
                    <c:v>69.077478765341198</c:v>
                  </c:pt>
                  <c:pt idx="407">
                    <c:v>56.466284782975997</c:v>
                  </c:pt>
                  <c:pt idx="408">
                    <c:v>60.588019687931798</c:v>
                  </c:pt>
                  <c:pt idx="409">
                    <c:v>70.865877496873196</c:v>
                  </c:pt>
                  <c:pt idx="410">
                    <c:v>69.809067922418606</c:v>
                  </c:pt>
                  <c:pt idx="411">
                    <c:v>74.152432520191198</c:v>
                  </c:pt>
                  <c:pt idx="412">
                    <c:v>71.837708228915304</c:v>
                  </c:pt>
                  <c:pt idx="413">
                    <c:v>65.277665560281704</c:v>
                  </c:pt>
                  <c:pt idx="414">
                    <c:v>61.743584384317003</c:v>
                  </c:pt>
                  <c:pt idx="415">
                    <c:v>52.476848499547302</c:v>
                  </c:pt>
                  <c:pt idx="416">
                    <c:v>60.433898566429498</c:v>
                  </c:pt>
                  <c:pt idx="417">
                    <c:v>68.531795047868002</c:v>
                  </c:pt>
                  <c:pt idx="418">
                    <c:v>81.076862709580993</c:v>
                  </c:pt>
                  <c:pt idx="419">
                    <c:v>77.524137307165503</c:v>
                  </c:pt>
                  <c:pt idx="420">
                    <c:v>75.4411858119405</c:v>
                  </c:pt>
                  <c:pt idx="421">
                    <c:v>62.367582784949199</c:v>
                  </c:pt>
                  <c:pt idx="422">
                    <c:v>57.2753801859593</c:v>
                  </c:pt>
                  <c:pt idx="423">
                    <c:v>109.434042832673</c:v>
                  </c:pt>
                  <c:pt idx="424">
                    <c:v>70.303519111948304</c:v>
                  </c:pt>
                  <c:pt idx="425">
                    <c:v>64.594205310181394</c:v>
                  </c:pt>
                  <c:pt idx="426">
                    <c:v>98.896668102242899</c:v>
                  </c:pt>
                  <c:pt idx="427">
                    <c:v>85.965918444462602</c:v>
                  </c:pt>
                  <c:pt idx="428">
                    <c:v>58.303783728909302</c:v>
                  </c:pt>
                  <c:pt idx="429">
                    <c:v>74.716090832716901</c:v>
                  </c:pt>
                  <c:pt idx="430">
                    <c:v>68.699737601969105</c:v>
                  </c:pt>
                  <c:pt idx="431">
                    <c:v>65.031130560730702</c:v>
                  </c:pt>
                  <c:pt idx="432">
                    <c:v>59.261154907747098</c:v>
                  </c:pt>
                  <c:pt idx="433">
                    <c:v>100.325960507215</c:v>
                  </c:pt>
                  <c:pt idx="434">
                    <c:v>76.888837189607202</c:v>
                  </c:pt>
                  <c:pt idx="435">
                    <c:v>65.775483193461397</c:v>
                  </c:pt>
                  <c:pt idx="436">
                    <c:v>48.6640869544783</c:v>
                  </c:pt>
                  <c:pt idx="437">
                    <c:v>74.484606527659395</c:v>
                  </c:pt>
                  <c:pt idx="438">
                    <c:v>69.7059626150659</c:v>
                  </c:pt>
                  <c:pt idx="439">
                    <c:v>50.841649222437098</c:v>
                  </c:pt>
                  <c:pt idx="440">
                    <c:v>80.890828422649307</c:v>
                  </c:pt>
                  <c:pt idx="441">
                    <c:v>42.573986148928498</c:v>
                  </c:pt>
                  <c:pt idx="442">
                    <c:v>75.254885414605695</c:v>
                  </c:pt>
                  <c:pt idx="443">
                    <c:v>77.220968906802796</c:v>
                  </c:pt>
                  <c:pt idx="444">
                    <c:v>72.367649978737703</c:v>
                  </c:pt>
                  <c:pt idx="445">
                    <c:v>75.116376409310504</c:v>
                  </c:pt>
                  <c:pt idx="446">
                    <c:v>66.594393457529094</c:v>
                  </c:pt>
                  <c:pt idx="447">
                    <c:v>87.817441011826006</c:v>
                  </c:pt>
                  <c:pt idx="448">
                    <c:v>85.028448886520195</c:v>
                  </c:pt>
                  <c:pt idx="449">
                    <c:v>83.244655591239805</c:v>
                  </c:pt>
                  <c:pt idx="450">
                    <c:v>68.098034525574107</c:v>
                  </c:pt>
                  <c:pt idx="451">
                    <c:v>81.298746353532096</c:v>
                  </c:pt>
                  <c:pt idx="452">
                    <c:v>80.243958805783095</c:v>
                  </c:pt>
                  <c:pt idx="453">
                    <c:v>78.071396997215302</c:v>
                  </c:pt>
                  <c:pt idx="454">
                    <c:v>49.590652871307299</c:v>
                  </c:pt>
                  <c:pt idx="455">
                    <c:v>59.380491669516999</c:v>
                  </c:pt>
                  <c:pt idx="456">
                    <c:v>70.188127788249602</c:v>
                  </c:pt>
                  <c:pt idx="457">
                    <c:v>84.086968458170801</c:v>
                  </c:pt>
                  <c:pt idx="458">
                    <c:v>71.891730866283297</c:v>
                  </c:pt>
                  <c:pt idx="459">
                    <c:v>71.686974521194401</c:v>
                  </c:pt>
                  <c:pt idx="460">
                    <c:v>72.532655514602496</c:v>
                  </c:pt>
                  <c:pt idx="461">
                    <c:v>67.871566841625096</c:v>
                  </c:pt>
                  <c:pt idx="462">
                    <c:v>83.740487048988498</c:v>
                  </c:pt>
                  <c:pt idx="463">
                    <c:v>90.308638296573804</c:v>
                  </c:pt>
                  <c:pt idx="464">
                    <c:v>40.077471403504802</c:v>
                  </c:pt>
                  <c:pt idx="465">
                    <c:v>68.862645242593203</c:v>
                  </c:pt>
                  <c:pt idx="466">
                    <c:v>68.769486625004404</c:v>
                  </c:pt>
                  <c:pt idx="467">
                    <c:v>68.183410075913898</c:v>
                  </c:pt>
                  <c:pt idx="468">
                    <c:v>60.886206019956497</c:v>
                  </c:pt>
                  <c:pt idx="469">
                    <c:v>77.432781233783302</c:v>
                  </c:pt>
                  <c:pt idx="470">
                    <c:v>64.279790681273596</c:v>
                  </c:pt>
                  <c:pt idx="471">
                    <c:v>63.646949264598099</c:v>
                  </c:pt>
                  <c:pt idx="472">
                    <c:v>59.851279532504599</c:v>
                  </c:pt>
                  <c:pt idx="473">
                    <c:v>81.362441374406103</c:v>
                  </c:pt>
                  <c:pt idx="474">
                    <c:v>54.004487675470799</c:v>
                  </c:pt>
                  <c:pt idx="475">
                    <c:v>64.214804446120795</c:v>
                  </c:pt>
                  <c:pt idx="476">
                    <c:v>66.458178020042396</c:v>
                  </c:pt>
                  <c:pt idx="477">
                    <c:v>75.824564199209206</c:v>
                  </c:pt>
                  <c:pt idx="478">
                    <c:v>98.906480827808906</c:v>
                  </c:pt>
                  <c:pt idx="479">
                    <c:v>62.148879396626299</c:v>
                  </c:pt>
                  <c:pt idx="480">
                    <c:v>75.680569387062604</c:v>
                  </c:pt>
                  <c:pt idx="481">
                    <c:v>67.925721413127405</c:v>
                  </c:pt>
                  <c:pt idx="482">
                    <c:v>64.419638139787907</c:v>
                  </c:pt>
                  <c:pt idx="483">
                    <c:v>81.754202605520405</c:v>
                  </c:pt>
                  <c:pt idx="484">
                    <c:v>53.823058697836103</c:v>
                  </c:pt>
                  <c:pt idx="485">
                    <c:v>65.208204564592904</c:v>
                  </c:pt>
                  <c:pt idx="486">
                    <c:v>57.450703419000398</c:v>
                  </c:pt>
                  <c:pt idx="487">
                    <c:v>61.441219380033502</c:v>
                  </c:pt>
                  <c:pt idx="488">
                    <c:v>65.245461930704494</c:v>
                  </c:pt>
                  <c:pt idx="489">
                    <c:v>55.249758830185399</c:v>
                  </c:pt>
                  <c:pt idx="490">
                    <c:v>53.456520208015696</c:v>
                  </c:pt>
                  <c:pt idx="491">
                    <c:v>31.668663613370001</c:v>
                  </c:pt>
                  <c:pt idx="492">
                    <c:v>73.767675763745103</c:v>
                  </c:pt>
                  <c:pt idx="493">
                    <c:v>52.353691118618997</c:v>
                  </c:pt>
                  <c:pt idx="494">
                    <c:v>49.054039163664399</c:v>
                  </c:pt>
                  <c:pt idx="495">
                    <c:v>31.088173813925</c:v>
                  </c:pt>
                  <c:pt idx="496">
                    <c:v>37.724459688339003</c:v>
                  </c:pt>
                  <c:pt idx="497">
                    <c:v>55.014587684183098</c:v>
                  </c:pt>
                  <c:pt idx="498">
                    <c:v>47.973657661484403</c:v>
                  </c:pt>
                  <c:pt idx="499">
                    <c:v>72.273008260497903</c:v>
                  </c:pt>
                  <c:pt idx="500">
                    <c:v>56.078038246447399</c:v>
                  </c:pt>
                  <c:pt idx="501">
                    <c:v>51.555035032913104</c:v>
                  </c:pt>
                  <c:pt idx="502">
                    <c:v>57.212892135964097</c:v>
                  </c:pt>
                  <c:pt idx="503">
                    <c:v>58.211696193365398</c:v>
                  </c:pt>
                  <c:pt idx="504">
                    <c:v>53.948328642448303</c:v>
                  </c:pt>
                  <c:pt idx="505">
                    <c:v>69.919056114120593</c:v>
                  </c:pt>
                  <c:pt idx="506">
                    <c:v>60.877349063413</c:v>
                  </c:pt>
                  <c:pt idx="507">
                    <c:v>50.656785027905897</c:v>
                  </c:pt>
                  <c:pt idx="508">
                    <c:v>52.3355582568933</c:v>
                  </c:pt>
                  <c:pt idx="509">
                    <c:v>86.620924079576497</c:v>
                  </c:pt>
                  <c:pt idx="510">
                    <c:v>46.179757306529297</c:v>
                  </c:pt>
                  <c:pt idx="511">
                    <c:v>50.813241824625699</c:v>
                  </c:pt>
                  <c:pt idx="512">
                    <c:v>84.781413477258099</c:v>
                  </c:pt>
                  <c:pt idx="513">
                    <c:v>55.227615584424598</c:v>
                  </c:pt>
                  <c:pt idx="514">
                    <c:v>50.798795618478202</c:v>
                  </c:pt>
                  <c:pt idx="515">
                    <c:v>63.877781222025</c:v>
                  </c:pt>
                  <c:pt idx="516">
                    <c:v>78.018583869680299</c:v>
                  </c:pt>
                  <c:pt idx="517">
                    <c:v>65.995383638970907</c:v>
                  </c:pt>
                  <c:pt idx="518">
                    <c:v>38.4195768852098</c:v>
                  </c:pt>
                  <c:pt idx="519">
                    <c:v>61.0184585796585</c:v>
                  </c:pt>
                  <c:pt idx="520">
                    <c:v>40.603778987364301</c:v>
                  </c:pt>
                  <c:pt idx="521">
                    <c:v>45.9757158203793</c:v>
                  </c:pt>
                  <c:pt idx="522">
                    <c:v>57.2478200712793</c:v>
                  </c:pt>
                  <c:pt idx="523">
                    <c:v>59.307607118207102</c:v>
                  </c:pt>
                  <c:pt idx="524">
                    <c:v>29.272707453409399</c:v>
                  </c:pt>
                  <c:pt idx="525">
                    <c:v>59.837818339481501</c:v>
                  </c:pt>
                  <c:pt idx="526">
                    <c:v>48.227131434010303</c:v>
                  </c:pt>
                  <c:pt idx="527">
                    <c:v>49.731252171139403</c:v>
                  </c:pt>
                  <c:pt idx="528">
                    <c:v>51.811096750189897</c:v>
                  </c:pt>
                  <c:pt idx="529">
                    <c:v>34.153652905387403</c:v>
                  </c:pt>
                  <c:pt idx="530">
                    <c:v>58.984710585098597</c:v>
                  </c:pt>
                  <c:pt idx="531">
                    <c:v>61.1647474778134</c:v>
                  </c:pt>
                  <c:pt idx="532">
                    <c:v>30.5393999637962</c:v>
                  </c:pt>
                  <c:pt idx="533">
                    <c:v>50.229290184487901</c:v>
                  </c:pt>
                  <c:pt idx="534">
                    <c:v>39.490283261947397</c:v>
                  </c:pt>
                  <c:pt idx="535">
                    <c:v>33.821236502578103</c:v>
                  </c:pt>
                  <c:pt idx="536">
                    <c:v>38.346088851327501</c:v>
                  </c:pt>
                  <c:pt idx="537">
                    <c:v>33.654953462205299</c:v>
                  </c:pt>
                  <c:pt idx="538">
                    <c:v>50.892522534948597</c:v>
                  </c:pt>
                  <c:pt idx="539">
                    <c:v>47.505704933089497</c:v>
                  </c:pt>
                  <c:pt idx="540">
                    <c:v>43.390556014140898</c:v>
                  </c:pt>
                  <c:pt idx="541">
                    <c:v>71.889259837929501</c:v>
                  </c:pt>
                  <c:pt idx="542">
                    <c:v>66.243901270432801</c:v>
                  </c:pt>
                  <c:pt idx="543">
                    <c:v>48.209762242628599</c:v>
                  </c:pt>
                  <c:pt idx="544">
                    <c:v>50.004351296870901</c:v>
                  </c:pt>
                  <c:pt idx="545">
                    <c:v>60.182680330613799</c:v>
                  </c:pt>
                  <c:pt idx="546">
                    <c:v>58.446461801250798</c:v>
                  </c:pt>
                  <c:pt idx="547">
                    <c:v>58.819099513568801</c:v>
                  </c:pt>
                  <c:pt idx="548">
                    <c:v>40.074558013782202</c:v>
                  </c:pt>
                  <c:pt idx="549">
                    <c:v>76.200499519255899</c:v>
                  </c:pt>
                  <c:pt idx="550">
                    <c:v>44.272652843931901</c:v>
                  </c:pt>
                  <c:pt idx="551">
                    <c:v>54.335255562843301</c:v>
                  </c:pt>
                  <c:pt idx="552">
                    <c:v>38.522194595764098</c:v>
                  </c:pt>
                  <c:pt idx="553">
                    <c:v>34.560724080661103</c:v>
                  </c:pt>
                  <c:pt idx="554">
                    <c:v>44.104340345877901</c:v>
                  </c:pt>
                  <c:pt idx="555">
                    <c:v>34.105371723344703</c:v>
                  </c:pt>
                  <c:pt idx="556">
                    <c:v>54.3184010410314</c:v>
                  </c:pt>
                  <c:pt idx="557">
                    <c:v>43.2438388926427</c:v>
                  </c:pt>
                  <c:pt idx="558">
                    <c:v>45.5601208856068</c:v>
                  </c:pt>
                  <c:pt idx="559">
                    <c:v>61.700689313627997</c:v>
                  </c:pt>
                  <c:pt idx="560">
                    <c:v>29.718018579920098</c:v>
                  </c:pt>
                  <c:pt idx="561">
                    <c:v>36.285269996416098</c:v>
                  </c:pt>
                  <c:pt idx="562">
                    <c:v>40.449234509348699</c:v>
                  </c:pt>
                  <c:pt idx="563">
                    <c:v>46.990503706437401</c:v>
                  </c:pt>
                  <c:pt idx="564">
                    <c:v>37.440737424859897</c:v>
                  </c:pt>
                  <c:pt idx="565">
                    <c:v>50.219469655843398</c:v>
                  </c:pt>
                  <c:pt idx="566">
                    <c:v>44.747627588436302</c:v>
                  </c:pt>
                  <c:pt idx="567">
                    <c:v>27.9510771587912</c:v>
                  </c:pt>
                  <c:pt idx="568">
                    <c:v>34.694783786769797</c:v>
                  </c:pt>
                  <c:pt idx="569">
                    <c:v>60.0976662920759</c:v>
                  </c:pt>
                  <c:pt idx="570">
                    <c:v>56.108194869104103</c:v>
                  </c:pt>
                  <c:pt idx="571">
                    <c:v>33.165425300093901</c:v>
                  </c:pt>
                  <c:pt idx="572">
                    <c:v>40.263832166419803</c:v>
                  </c:pt>
                  <c:pt idx="573">
                    <c:v>44.979824411354301</c:v>
                  </c:pt>
                  <c:pt idx="574">
                    <c:v>31.906445990229301</c:v>
                  </c:pt>
                  <c:pt idx="575">
                    <c:v>29.672170070456598</c:v>
                  </c:pt>
                  <c:pt idx="576">
                    <c:v>32.478190723850702</c:v>
                  </c:pt>
                  <c:pt idx="577">
                    <c:v>43.364704088288399</c:v>
                  </c:pt>
                  <c:pt idx="578">
                    <c:v>58.086024210792502</c:v>
                  </c:pt>
                  <c:pt idx="579">
                    <c:v>33.839545497550603</c:v>
                  </c:pt>
                  <c:pt idx="580">
                    <c:v>27.102899475487199</c:v>
                  </c:pt>
                  <c:pt idx="581">
                    <c:v>37.215407239475397</c:v>
                  </c:pt>
                  <c:pt idx="582">
                    <c:v>29.424846675399099</c:v>
                  </c:pt>
                  <c:pt idx="583">
                    <c:v>49.961242165679501</c:v>
                  </c:pt>
                  <c:pt idx="584">
                    <c:v>27.076044756860199</c:v>
                  </c:pt>
                  <c:pt idx="585">
                    <c:v>37.940178834581097</c:v>
                  </c:pt>
                  <c:pt idx="586">
                    <c:v>37.868008740788397</c:v>
                  </c:pt>
                  <c:pt idx="587">
                    <c:v>30.421960282920899</c:v>
                  </c:pt>
                  <c:pt idx="588">
                    <c:v>29.462339403553202</c:v>
                  </c:pt>
                  <c:pt idx="589">
                    <c:v>23.585903781279001</c:v>
                  </c:pt>
                  <c:pt idx="590">
                    <c:v>48.907652425415698</c:v>
                  </c:pt>
                  <c:pt idx="591">
                    <c:v>34.2237477500517</c:v>
                  </c:pt>
                  <c:pt idx="592">
                    <c:v>29.606798705369101</c:v>
                  </c:pt>
                  <c:pt idx="593">
                    <c:v>37.1175231213088</c:v>
                  </c:pt>
                  <c:pt idx="594">
                    <c:v>28.9090982592916</c:v>
                  </c:pt>
                  <c:pt idx="595">
                    <c:v>33.350716253225698</c:v>
                  </c:pt>
                  <c:pt idx="596">
                    <c:v>30.165448002082599</c:v>
                  </c:pt>
                  <c:pt idx="597">
                    <c:v>38.624282413237097</c:v>
                  </c:pt>
                  <c:pt idx="598">
                    <c:v>43.9296045019235</c:v>
                  </c:pt>
                  <c:pt idx="599">
                    <c:v>31.642066233979602</c:v>
                  </c:pt>
                  <c:pt idx="600">
                    <c:v>43.826207599743803</c:v>
                  </c:pt>
                  <c:pt idx="601">
                    <c:v>25.291649407462501</c:v>
                  </c:pt>
                  <c:pt idx="602">
                    <c:v>38.5010732770264</c:v>
                  </c:pt>
                  <c:pt idx="603">
                    <c:v>31.585808981156099</c:v>
                  </c:pt>
                  <c:pt idx="604">
                    <c:v>33.845994565639899</c:v>
                  </c:pt>
                  <c:pt idx="605">
                    <c:v>34.898756068574201</c:v>
                  </c:pt>
                  <c:pt idx="606">
                    <c:v>35.213322156893099</c:v>
                  </c:pt>
                  <c:pt idx="607">
                    <c:v>37.361944829937698</c:v>
                  </c:pt>
                  <c:pt idx="608">
                    <c:v>21.791843418564302</c:v>
                  </c:pt>
                  <c:pt idx="609">
                    <c:v>34.4129759189791</c:v>
                  </c:pt>
                  <c:pt idx="610">
                    <c:v>22.683111080395399</c:v>
                  </c:pt>
                  <c:pt idx="611">
                    <c:v>20.631085722934799</c:v>
                  </c:pt>
                  <c:pt idx="612">
                    <c:v>24.023610055165399</c:v>
                  </c:pt>
                  <c:pt idx="613">
                    <c:v>28.808149517864901</c:v>
                  </c:pt>
                  <c:pt idx="614">
                    <c:v>32.8024028530915</c:v>
                  </c:pt>
                  <c:pt idx="615">
                    <c:v>31.1447479852899</c:v>
                  </c:pt>
                  <c:pt idx="616">
                    <c:v>30.358653004614801</c:v>
                  </c:pt>
                  <c:pt idx="617">
                    <c:v>24.923538333282899</c:v>
                  </c:pt>
                  <c:pt idx="618">
                    <c:v>37.333316139833499</c:v>
                  </c:pt>
                  <c:pt idx="619">
                    <c:v>24.6006016002245</c:v>
                  </c:pt>
                  <c:pt idx="620">
                    <c:v>27.947486683033301</c:v>
                  </c:pt>
                  <c:pt idx="621">
                    <c:v>20.9881204721102</c:v>
                  </c:pt>
                  <c:pt idx="622">
                    <c:v>25.8823494621785</c:v>
                  </c:pt>
                  <c:pt idx="623">
                    <c:v>50.859418597660301</c:v>
                  </c:pt>
                  <c:pt idx="624">
                    <c:v>33.197859162775103</c:v>
                  </c:pt>
                  <c:pt idx="625">
                    <c:v>30.373264514430002</c:v>
                  </c:pt>
                  <c:pt idx="626">
                    <c:v>70.214678969577193</c:v>
                  </c:pt>
                  <c:pt idx="627">
                    <c:v>34.365129816014502</c:v>
                  </c:pt>
                  <c:pt idx="628">
                    <c:v>43.053978426884498</c:v>
                  </c:pt>
                  <c:pt idx="629">
                    <c:v>37.870180654435501</c:v>
                  </c:pt>
                  <c:pt idx="630">
                    <c:v>39.943214564779197</c:v>
                  </c:pt>
                  <c:pt idx="631">
                    <c:v>32.492095148830003</c:v>
                  </c:pt>
                  <c:pt idx="632">
                    <c:v>28.443990080718599</c:v>
                  </c:pt>
                  <c:pt idx="633">
                    <c:v>47.625366228979701</c:v>
                  </c:pt>
                  <c:pt idx="634">
                    <c:v>46.830297338566197</c:v>
                  </c:pt>
                  <c:pt idx="635">
                    <c:v>29.6786284500817</c:v>
                  </c:pt>
                  <c:pt idx="636">
                    <c:v>33.816142436153697</c:v>
                  </c:pt>
                  <c:pt idx="637">
                    <c:v>44.721587356583399</c:v>
                  </c:pt>
                  <c:pt idx="638">
                    <c:v>32.260685916668798</c:v>
                  </c:pt>
                  <c:pt idx="639">
                    <c:v>42.076754007053303</c:v>
                  </c:pt>
                  <c:pt idx="640">
                    <c:v>21.065662372829799</c:v>
                  </c:pt>
                  <c:pt idx="641">
                    <c:v>31.753295960250298</c:v>
                  </c:pt>
                  <c:pt idx="642">
                    <c:v>22.998530406888001</c:v>
                  </c:pt>
                  <c:pt idx="643">
                    <c:v>28.465952115873002</c:v>
                  </c:pt>
                  <c:pt idx="644">
                    <c:v>34.039668651302897</c:v>
                  </c:pt>
                  <c:pt idx="645">
                    <c:v>18.1663939529031</c:v>
                  </c:pt>
                  <c:pt idx="646">
                    <c:v>38.418599705873099</c:v>
                  </c:pt>
                  <c:pt idx="647">
                    <c:v>34.099599347729502</c:v>
                  </c:pt>
                  <c:pt idx="648">
                    <c:v>42.161669485727003</c:v>
                  </c:pt>
                  <c:pt idx="649">
                    <c:v>35.2754990863708</c:v>
                  </c:pt>
                  <c:pt idx="650">
                    <c:v>56.612182102407203</c:v>
                  </c:pt>
                  <c:pt idx="651">
                    <c:v>47.011893460684</c:v>
                  </c:pt>
                  <c:pt idx="652">
                    <c:v>44.519874366248601</c:v>
                  </c:pt>
                  <c:pt idx="653">
                    <c:v>33.948220221871502</c:v>
                  </c:pt>
                  <c:pt idx="654">
                    <c:v>37.148176641088099</c:v>
                  </c:pt>
                  <c:pt idx="655">
                    <c:v>23.144646561083999</c:v>
                  </c:pt>
                  <c:pt idx="656">
                    <c:v>46.328909509095197</c:v>
                  </c:pt>
                  <c:pt idx="657">
                    <c:v>24.807596718154802</c:v>
                  </c:pt>
                  <c:pt idx="658">
                    <c:v>37.086567843863598</c:v>
                  </c:pt>
                  <c:pt idx="659">
                    <c:v>28.9008393258908</c:v>
                  </c:pt>
                  <c:pt idx="660">
                    <c:v>25.1821396222735</c:v>
                  </c:pt>
                  <c:pt idx="661">
                    <c:v>24.800391869541201</c:v>
                  </c:pt>
                  <c:pt idx="662">
                    <c:v>23.349485635050499</c:v>
                  </c:pt>
                  <c:pt idx="663">
                    <c:v>19.023930878977101</c:v>
                  </c:pt>
                  <c:pt idx="664">
                    <c:v>20.7040562864386</c:v>
                  </c:pt>
                  <c:pt idx="665">
                    <c:v>18.717671060638299</c:v>
                  </c:pt>
                  <c:pt idx="666">
                    <c:v>44.722463082383101</c:v>
                  </c:pt>
                  <c:pt idx="667">
                    <c:v>24.694743847659399</c:v>
                  </c:pt>
                  <c:pt idx="668">
                    <c:v>20.7492969541814</c:v>
                  </c:pt>
                  <c:pt idx="669">
                    <c:v>18.668605150398999</c:v>
                  </c:pt>
                  <c:pt idx="670">
                    <c:v>27.225504158051699</c:v>
                  </c:pt>
                  <c:pt idx="671">
                    <c:v>12.0809365534253</c:v>
                  </c:pt>
                  <c:pt idx="672">
                    <c:v>45.480913973507498</c:v>
                  </c:pt>
                  <c:pt idx="673">
                    <c:v>24.322947085353299</c:v>
                  </c:pt>
                  <c:pt idx="674">
                    <c:v>31.018069827120399</c:v>
                  </c:pt>
                  <c:pt idx="675">
                    <c:v>25.739991772615099</c:v>
                  </c:pt>
                  <c:pt idx="676">
                    <c:v>52.887063591116998</c:v>
                  </c:pt>
                  <c:pt idx="677">
                    <c:v>36.802674861176797</c:v>
                  </c:pt>
                  <c:pt idx="678">
                    <c:v>26.4803900016576</c:v>
                  </c:pt>
                  <c:pt idx="679">
                    <c:v>22.968752741460602</c:v>
                  </c:pt>
                  <c:pt idx="680">
                    <c:v>16.834992757768699</c:v>
                  </c:pt>
                  <c:pt idx="681">
                    <c:v>23.715073732395201</c:v>
                  </c:pt>
                  <c:pt idx="682">
                    <c:v>29.740186735036499</c:v>
                  </c:pt>
                  <c:pt idx="683">
                    <c:v>20.429349163190501</c:v>
                  </c:pt>
                  <c:pt idx="684">
                    <c:v>22.9452248350701</c:v>
                  </c:pt>
                  <c:pt idx="685">
                    <c:v>29.989525692256901</c:v>
                  </c:pt>
                  <c:pt idx="686">
                    <c:v>27.539428239344399</c:v>
                  </c:pt>
                  <c:pt idx="687">
                    <c:v>26.5173307084928</c:v>
                  </c:pt>
                  <c:pt idx="688">
                    <c:v>28.544072572076999</c:v>
                  </c:pt>
                  <c:pt idx="689">
                    <c:v>37.870732404764603</c:v>
                  </c:pt>
                  <c:pt idx="690">
                    <c:v>26.867586655857401</c:v>
                  </c:pt>
                  <c:pt idx="691">
                    <c:v>28.959148706256599</c:v>
                  </c:pt>
                  <c:pt idx="692">
                    <c:v>23.223510558468099</c:v>
                  </c:pt>
                  <c:pt idx="693">
                    <c:v>35.502792439234597</c:v>
                  </c:pt>
                  <c:pt idx="694">
                    <c:v>37.616583509065997</c:v>
                  </c:pt>
                  <c:pt idx="695">
                    <c:v>28.552566460371299</c:v>
                  </c:pt>
                  <c:pt idx="696">
                    <c:v>25.012868575750201</c:v>
                  </c:pt>
                  <c:pt idx="697">
                    <c:v>29.590257325021501</c:v>
                  </c:pt>
                  <c:pt idx="698">
                    <c:v>27.380180917703299</c:v>
                  </c:pt>
                  <c:pt idx="699">
                    <c:v>41.286762448934397</c:v>
                  </c:pt>
                  <c:pt idx="700">
                    <c:v>49.3248847058615</c:v>
                  </c:pt>
                  <c:pt idx="701">
                    <c:v>20.941684319636899</c:v>
                  </c:pt>
                  <c:pt idx="702">
                    <c:v>29.9593282796782</c:v>
                  </c:pt>
                  <c:pt idx="703">
                    <c:v>29.126229207381201</c:v>
                  </c:pt>
                  <c:pt idx="704">
                    <c:v>36.803289332960702</c:v>
                  </c:pt>
                  <c:pt idx="705">
                    <c:v>20.138991690866401</c:v>
                  </c:pt>
                  <c:pt idx="706">
                    <c:v>36.366786137903297</c:v>
                  </c:pt>
                  <c:pt idx="707">
                    <c:v>44.583368947153403</c:v>
                  </c:pt>
                  <c:pt idx="708">
                    <c:v>34.245203171966303</c:v>
                  </c:pt>
                  <c:pt idx="709">
                    <c:v>37.734038029344198</c:v>
                  </c:pt>
                  <c:pt idx="710">
                    <c:v>27.6925515149921</c:v>
                  </c:pt>
                  <c:pt idx="711">
                    <c:v>36.189850018317202</c:v>
                  </c:pt>
                  <c:pt idx="712">
                    <c:v>30.055504877944902</c:v>
                  </c:pt>
                  <c:pt idx="713">
                    <c:v>23.617623847299601</c:v>
                  </c:pt>
                  <c:pt idx="714">
                    <c:v>21.242289575365501</c:v>
                  </c:pt>
                  <c:pt idx="715">
                    <c:v>21.656479733269201</c:v>
                  </c:pt>
                  <c:pt idx="716">
                    <c:v>22.6549934323589</c:v>
                  </c:pt>
                  <c:pt idx="717">
                    <c:v>42.435004088512898</c:v>
                  </c:pt>
                  <c:pt idx="718">
                    <c:v>40.649077123595298</c:v>
                  </c:pt>
                  <c:pt idx="719">
                    <c:v>39.528904705688497</c:v>
                  </c:pt>
                  <c:pt idx="720">
                    <c:v>27.3555757259</c:v>
                  </c:pt>
                  <c:pt idx="721">
                    <c:v>22.331673906519399</c:v>
                  </c:pt>
                  <c:pt idx="722">
                    <c:v>28.8434007284438</c:v>
                  </c:pt>
                  <c:pt idx="723">
                    <c:v>29.245530980184299</c:v>
                  </c:pt>
                  <c:pt idx="724">
                    <c:v>32.932021972141399</c:v>
                  </c:pt>
                  <c:pt idx="725">
                    <c:v>25.481789768523999</c:v>
                  </c:pt>
                  <c:pt idx="726">
                    <c:v>33.9830585464832</c:v>
                  </c:pt>
                  <c:pt idx="727">
                    <c:v>35.095963145863401</c:v>
                  </c:pt>
                  <c:pt idx="728">
                    <c:v>17.053653609894798</c:v>
                  </c:pt>
                  <c:pt idx="729">
                    <c:v>22.260100194701899</c:v>
                  </c:pt>
                  <c:pt idx="730">
                    <c:v>36.8051992075182</c:v>
                  </c:pt>
                  <c:pt idx="731">
                    <c:v>21.549530119017898</c:v>
                  </c:pt>
                  <c:pt idx="732">
                    <c:v>22.7851578103229</c:v>
                  </c:pt>
                  <c:pt idx="733">
                    <c:v>24.9938393274555</c:v>
                  </c:pt>
                  <c:pt idx="734">
                    <c:v>21.446444871659601</c:v>
                  </c:pt>
                  <c:pt idx="735">
                    <c:v>33.153959330285701</c:v>
                  </c:pt>
                  <c:pt idx="736">
                    <c:v>22.479318630501499</c:v>
                  </c:pt>
                  <c:pt idx="737">
                    <c:v>22.2097209236445</c:v>
                  </c:pt>
                  <c:pt idx="738">
                    <c:v>25.386493749628801</c:v>
                  </c:pt>
                  <c:pt idx="739">
                    <c:v>30.231053831983999</c:v>
                  </c:pt>
                  <c:pt idx="740">
                    <c:v>21.2887761593493</c:v>
                  </c:pt>
                  <c:pt idx="741">
                    <c:v>39.045983836758502</c:v>
                  </c:pt>
                  <c:pt idx="742">
                    <c:v>33.883245252477003</c:v>
                  </c:pt>
                  <c:pt idx="743">
                    <c:v>27.9856397164525</c:v>
                  </c:pt>
                  <c:pt idx="744">
                    <c:v>27.6199744112694</c:v>
                  </c:pt>
                  <c:pt idx="745">
                    <c:v>20.813481039200799</c:v>
                  </c:pt>
                  <c:pt idx="746">
                    <c:v>25.151347516904501</c:v>
                  </c:pt>
                  <c:pt idx="747">
                    <c:v>26.373480801160099</c:v>
                  </c:pt>
                  <c:pt idx="748">
                    <c:v>21.213257156360601</c:v>
                  </c:pt>
                  <c:pt idx="749">
                    <c:v>36.699048250709701</c:v>
                  </c:pt>
                  <c:pt idx="750">
                    <c:v>35.4325618226719</c:v>
                  </c:pt>
                  <c:pt idx="751">
                    <c:v>21.270771300665299</c:v>
                  </c:pt>
                  <c:pt idx="752">
                    <c:v>22.7172877920285</c:v>
                  </c:pt>
                  <c:pt idx="753">
                    <c:v>20.604532584811199</c:v>
                  </c:pt>
                  <c:pt idx="754">
                    <c:v>36.341634239865897</c:v>
                  </c:pt>
                  <c:pt idx="755">
                    <c:v>25.622851048776099</c:v>
                  </c:pt>
                  <c:pt idx="756">
                    <c:v>26.952251088070302</c:v>
                  </c:pt>
                  <c:pt idx="757">
                    <c:v>18.579225676406502</c:v>
                  </c:pt>
                  <c:pt idx="758">
                    <c:v>22.166887617179199</c:v>
                  </c:pt>
                  <c:pt idx="759">
                    <c:v>33.924518069243</c:v>
                  </c:pt>
                  <c:pt idx="760">
                    <c:v>35.587627933100002</c:v>
                  </c:pt>
                  <c:pt idx="761">
                    <c:v>26.185526839409501</c:v>
                  </c:pt>
                  <c:pt idx="762">
                    <c:v>30.3635145137875</c:v>
                  </c:pt>
                  <c:pt idx="763">
                    <c:v>38.147964367765901</c:v>
                  </c:pt>
                  <c:pt idx="764">
                    <c:v>31.5301065138658</c:v>
                  </c:pt>
                  <c:pt idx="765">
                    <c:v>36.7435264663076</c:v>
                  </c:pt>
                  <c:pt idx="766">
                    <c:v>27.060790425174901</c:v>
                  </c:pt>
                  <c:pt idx="767">
                    <c:v>22.194654875948299</c:v>
                  </c:pt>
                  <c:pt idx="768">
                    <c:v>96.9144501831139</c:v>
                  </c:pt>
                  <c:pt idx="769">
                    <c:v>40.953984020846498</c:v>
                  </c:pt>
                  <c:pt idx="770">
                    <c:v>23.134283898429999</c:v>
                  </c:pt>
                  <c:pt idx="771">
                    <c:v>16.459815899258999</c:v>
                  </c:pt>
                  <c:pt idx="772">
                    <c:v>21.3662913037397</c:v>
                  </c:pt>
                  <c:pt idx="773">
                    <c:v>35.9360210552057</c:v>
                  </c:pt>
                  <c:pt idx="774">
                    <c:v>28.3960417261682</c:v>
                  </c:pt>
                  <c:pt idx="775">
                    <c:v>26.485792767829899</c:v>
                  </c:pt>
                  <c:pt idx="776">
                    <c:v>21.353429992333702</c:v>
                  </c:pt>
                  <c:pt idx="777">
                    <c:v>37.444459602431998</c:v>
                  </c:pt>
                  <c:pt idx="778">
                    <c:v>2.39654645334637E-4</c:v>
                  </c:pt>
                  <c:pt idx="779">
                    <c:v>133.01902591848901</c:v>
                  </c:pt>
                  <c:pt idx="780">
                    <c:v>1.6001658668793299</c:v>
                  </c:pt>
                  <c:pt idx="781">
                    <c:v>1.4022672217143799E-4</c:v>
                  </c:pt>
                  <c:pt idx="782">
                    <c:v>3.9987891595875298</c:v>
                  </c:pt>
                  <c:pt idx="783">
                    <c:v>121.3279471166</c:v>
                  </c:pt>
                  <c:pt idx="784">
                    <c:v>39.703047514216003</c:v>
                  </c:pt>
                  <c:pt idx="785">
                    <c:v>26.591159201245901</c:v>
                  </c:pt>
                  <c:pt idx="786">
                    <c:v>125.363966565211</c:v>
                  </c:pt>
                  <c:pt idx="787">
                    <c:v>75.542230876856095</c:v>
                  </c:pt>
                  <c:pt idx="788">
                    <c:v>2.46615181242046E-4</c:v>
                  </c:pt>
                  <c:pt idx="789">
                    <c:v>9.5915259553011807E-5</c:v>
                  </c:pt>
                  <c:pt idx="790">
                    <c:v>59.702087973386902</c:v>
                  </c:pt>
                  <c:pt idx="791">
                    <c:v>100.82237023573001</c:v>
                  </c:pt>
                  <c:pt idx="792">
                    <c:v>17.4214625741417</c:v>
                  </c:pt>
                  <c:pt idx="793">
                    <c:v>51.040159906672201</c:v>
                  </c:pt>
                  <c:pt idx="794">
                    <c:v>46.4368425221707</c:v>
                  </c:pt>
                  <c:pt idx="795">
                    <c:v>34.674828993498899</c:v>
                  </c:pt>
                  <c:pt idx="796">
                    <c:v>42.429407832063703</c:v>
                  </c:pt>
                  <c:pt idx="797">
                    <c:v>94.060747068315294</c:v>
                  </c:pt>
                  <c:pt idx="798">
                    <c:v>27.062492711638399</c:v>
                  </c:pt>
                  <c:pt idx="799">
                    <c:v>22.4431389224954</c:v>
                  </c:pt>
                  <c:pt idx="800">
                    <c:v>74.262489404430895</c:v>
                  </c:pt>
                  <c:pt idx="801">
                    <c:v>101.505575047554</c:v>
                  </c:pt>
                  <c:pt idx="802">
                    <c:v>105.90671901236099</c:v>
                  </c:pt>
                  <c:pt idx="803">
                    <c:v>33.544261425111301</c:v>
                  </c:pt>
                  <c:pt idx="804">
                    <c:v>60.832597680984698</c:v>
                  </c:pt>
                  <c:pt idx="805">
                    <c:v>18.4841990563054</c:v>
                  </c:pt>
                  <c:pt idx="806">
                    <c:v>63.181964710273803</c:v>
                  </c:pt>
                  <c:pt idx="807">
                    <c:v>39.013686221674803</c:v>
                  </c:pt>
                  <c:pt idx="808">
                    <c:v>22.2151614918318</c:v>
                  </c:pt>
                  <c:pt idx="809">
                    <c:v>26.253985765786499</c:v>
                  </c:pt>
                  <c:pt idx="810">
                    <c:v>27.042040105553198</c:v>
                  </c:pt>
                  <c:pt idx="811">
                    <c:v>19.001906573749299</c:v>
                  </c:pt>
                  <c:pt idx="812">
                    <c:v>30.0803433458208</c:v>
                  </c:pt>
                  <c:pt idx="813">
                    <c:v>44.466619366154198</c:v>
                  </c:pt>
                  <c:pt idx="814">
                    <c:v>26.695447705131102</c:v>
                  </c:pt>
                  <c:pt idx="815">
                    <c:v>23.342268829287999</c:v>
                  </c:pt>
                  <c:pt idx="816">
                    <c:v>23.475540666807799</c:v>
                  </c:pt>
                  <c:pt idx="817">
                    <c:v>23.780099282882102</c:v>
                  </c:pt>
                  <c:pt idx="818">
                    <c:v>23.8014134673931</c:v>
                  </c:pt>
                  <c:pt idx="819">
                    <c:v>32.817199406063402</c:v>
                  </c:pt>
                  <c:pt idx="820">
                    <c:v>42.133603689575303</c:v>
                  </c:pt>
                  <c:pt idx="821">
                    <c:v>34.572613702152701</c:v>
                  </c:pt>
                  <c:pt idx="822">
                    <c:v>18.7345957408446</c:v>
                  </c:pt>
                  <c:pt idx="823">
                    <c:v>30.690301581137199</c:v>
                  </c:pt>
                  <c:pt idx="824">
                    <c:v>37.057665420799303</c:v>
                  </c:pt>
                  <c:pt idx="825">
                    <c:v>28.850935999683799</c:v>
                  </c:pt>
                  <c:pt idx="826">
                    <c:v>24.5424519547378</c:v>
                  </c:pt>
                  <c:pt idx="827">
                    <c:v>27.640437686866299</c:v>
                  </c:pt>
                  <c:pt idx="828">
                    <c:v>32.991228775019302</c:v>
                  </c:pt>
                  <c:pt idx="829">
                    <c:v>23.319524984364101</c:v>
                  </c:pt>
                  <c:pt idx="830">
                    <c:v>24.050836415422101</c:v>
                  </c:pt>
                  <c:pt idx="831">
                    <c:v>18.754568000253901</c:v>
                  </c:pt>
                  <c:pt idx="832">
                    <c:v>38.694687764046101</c:v>
                  </c:pt>
                  <c:pt idx="833">
                    <c:v>31.153334635454499</c:v>
                  </c:pt>
                  <c:pt idx="834">
                    <c:v>35.336201887576699</c:v>
                  </c:pt>
                  <c:pt idx="835">
                    <c:v>25.3098393917831</c:v>
                  </c:pt>
                  <c:pt idx="836">
                    <c:v>24.254304825288202</c:v>
                  </c:pt>
                  <c:pt idx="837">
                    <c:v>15.6724463738159</c:v>
                  </c:pt>
                  <c:pt idx="838">
                    <c:v>26.188351073282501</c:v>
                  </c:pt>
                  <c:pt idx="839">
                    <c:v>21.037434175024</c:v>
                  </c:pt>
                  <c:pt idx="840">
                    <c:v>22.6494315870466</c:v>
                  </c:pt>
                  <c:pt idx="841">
                    <c:v>26.3974441034336</c:v>
                  </c:pt>
                  <c:pt idx="842">
                    <c:v>25.853106920397401</c:v>
                  </c:pt>
                  <c:pt idx="843">
                    <c:v>37.079072015134301</c:v>
                  </c:pt>
                  <c:pt idx="844">
                    <c:v>23.7292712224796</c:v>
                  </c:pt>
                  <c:pt idx="845">
                    <c:v>29.760648936047101</c:v>
                  </c:pt>
                  <c:pt idx="846">
                    <c:v>26.677840264103502</c:v>
                  </c:pt>
                  <c:pt idx="847">
                    <c:v>30.687793821417799</c:v>
                  </c:pt>
                  <c:pt idx="848">
                    <c:v>24.9152597288363</c:v>
                  </c:pt>
                  <c:pt idx="849">
                    <c:v>27.901091410671299</c:v>
                  </c:pt>
                  <c:pt idx="850">
                    <c:v>19.2606626214288</c:v>
                  </c:pt>
                  <c:pt idx="851">
                    <c:v>23.827799410562399</c:v>
                  </c:pt>
                  <c:pt idx="852">
                    <c:v>16.489885989220699</c:v>
                  </c:pt>
                  <c:pt idx="853">
                    <c:v>26.006577476134002</c:v>
                  </c:pt>
                  <c:pt idx="854">
                    <c:v>21.088203664490099</c:v>
                  </c:pt>
                  <c:pt idx="855">
                    <c:v>17.242455759109902</c:v>
                  </c:pt>
                  <c:pt idx="856">
                    <c:v>22.973182842491099</c:v>
                  </c:pt>
                  <c:pt idx="857">
                    <c:v>31.3814047762109</c:v>
                  </c:pt>
                  <c:pt idx="858">
                    <c:v>14.6383315729515</c:v>
                  </c:pt>
                  <c:pt idx="859">
                    <c:v>18.985455258266398</c:v>
                  </c:pt>
                  <c:pt idx="860">
                    <c:v>31.035760270629499</c:v>
                  </c:pt>
                  <c:pt idx="861">
                    <c:v>24.977575401403101</c:v>
                  </c:pt>
                  <c:pt idx="862">
                    <c:v>25.716107170317201</c:v>
                  </c:pt>
                  <c:pt idx="863">
                    <c:v>31.391347905043101</c:v>
                  </c:pt>
                  <c:pt idx="864">
                    <c:v>19.7171637593244</c:v>
                  </c:pt>
                  <c:pt idx="865">
                    <c:v>38.487954876535397</c:v>
                  </c:pt>
                  <c:pt idx="866">
                    <c:v>25.701280123760299</c:v>
                  </c:pt>
                  <c:pt idx="867">
                    <c:v>30.767179796567198</c:v>
                  </c:pt>
                  <c:pt idx="868">
                    <c:v>36.085118512647703</c:v>
                  </c:pt>
                  <c:pt idx="869">
                    <c:v>25.279811450149499</c:v>
                  </c:pt>
                  <c:pt idx="870">
                    <c:v>20.522803919679699</c:v>
                  </c:pt>
                  <c:pt idx="871">
                    <c:v>27.204070396796201</c:v>
                  </c:pt>
                  <c:pt idx="872">
                    <c:v>20.6702773844174</c:v>
                  </c:pt>
                  <c:pt idx="873">
                    <c:v>27.501734904365499</c:v>
                  </c:pt>
                  <c:pt idx="874">
                    <c:v>15.632947296206501</c:v>
                  </c:pt>
                  <c:pt idx="875">
                    <c:v>100.57858402076199</c:v>
                  </c:pt>
                  <c:pt idx="876">
                    <c:v>113.507833298883</c:v>
                  </c:pt>
                  <c:pt idx="877">
                    <c:v>34.0487127179574</c:v>
                  </c:pt>
                  <c:pt idx="878">
                    <c:v>103.763222202224</c:v>
                  </c:pt>
                  <c:pt idx="879">
                    <c:v>24.613941414514802</c:v>
                  </c:pt>
                  <c:pt idx="880">
                    <c:v>24.163940768655099</c:v>
                  </c:pt>
                  <c:pt idx="881">
                    <c:v>21.437279261681599</c:v>
                  </c:pt>
                  <c:pt idx="882">
                    <c:v>28.887693721419399</c:v>
                  </c:pt>
                  <c:pt idx="883">
                    <c:v>28.299050167243699</c:v>
                  </c:pt>
                  <c:pt idx="884">
                    <c:v>53.7843995607032</c:v>
                  </c:pt>
                  <c:pt idx="885">
                    <c:v>53.3452496674972</c:v>
                  </c:pt>
                  <c:pt idx="886">
                    <c:v>72.063614275400695</c:v>
                  </c:pt>
                  <c:pt idx="887">
                    <c:v>62.064867955138702</c:v>
                  </c:pt>
                  <c:pt idx="888">
                    <c:v>55.460467185267703</c:v>
                  </c:pt>
                  <c:pt idx="889">
                    <c:v>71.018230467605903</c:v>
                  </c:pt>
                  <c:pt idx="890">
                    <c:v>50.302001619462899</c:v>
                  </c:pt>
                  <c:pt idx="891">
                    <c:v>71.485369114037198</c:v>
                  </c:pt>
                  <c:pt idx="892">
                    <c:v>66.561138294516297</c:v>
                  </c:pt>
                  <c:pt idx="893">
                    <c:v>73.991351271729897</c:v>
                  </c:pt>
                  <c:pt idx="894">
                    <c:v>48.549791859758201</c:v>
                  </c:pt>
                  <c:pt idx="895">
                    <c:v>48.336724121011102</c:v>
                  </c:pt>
                  <c:pt idx="896">
                    <c:v>46.934040540438403</c:v>
                  </c:pt>
                  <c:pt idx="897">
                    <c:v>36.930151073368002</c:v>
                  </c:pt>
                  <c:pt idx="898">
                    <c:v>36.9137308115439</c:v>
                  </c:pt>
                  <c:pt idx="899">
                    <c:v>43.689844865582799</c:v>
                  </c:pt>
                  <c:pt idx="900">
                    <c:v>51.946663031499497</c:v>
                  </c:pt>
                  <c:pt idx="901">
                    <c:v>37.662934742718697</c:v>
                  </c:pt>
                  <c:pt idx="902">
                    <c:v>29.699786926948999</c:v>
                  </c:pt>
                  <c:pt idx="903">
                    <c:v>33.103231953385396</c:v>
                  </c:pt>
                  <c:pt idx="904">
                    <c:v>62.992173340100301</c:v>
                  </c:pt>
                  <c:pt idx="905">
                    <c:v>50.694025634644198</c:v>
                  </c:pt>
                  <c:pt idx="906">
                    <c:v>45.443992238921297</c:v>
                  </c:pt>
                  <c:pt idx="907">
                    <c:v>42.032849287832597</c:v>
                  </c:pt>
                  <c:pt idx="908">
                    <c:v>51.313742938867598</c:v>
                  </c:pt>
                  <c:pt idx="909">
                    <c:v>50.535197541243903</c:v>
                  </c:pt>
                  <c:pt idx="910">
                    <c:v>36.867547457922399</c:v>
                  </c:pt>
                  <c:pt idx="911">
                    <c:v>43.779855385995702</c:v>
                  </c:pt>
                  <c:pt idx="912">
                    <c:v>39.312747563600801</c:v>
                  </c:pt>
                  <c:pt idx="913">
                    <c:v>29.143405643171199</c:v>
                  </c:pt>
                  <c:pt idx="914">
                    <c:v>26.115872067566901</c:v>
                  </c:pt>
                  <c:pt idx="915">
                    <c:v>37.653875336449602</c:v>
                  </c:pt>
                  <c:pt idx="916">
                    <c:v>39.955702947484397</c:v>
                  </c:pt>
                  <c:pt idx="917">
                    <c:v>62.646900133780598</c:v>
                  </c:pt>
                  <c:pt idx="918">
                    <c:v>50.290524861660302</c:v>
                  </c:pt>
                  <c:pt idx="919">
                    <c:v>47.379104080644503</c:v>
                  </c:pt>
                  <c:pt idx="920">
                    <c:v>57.348027240217</c:v>
                  </c:pt>
                  <c:pt idx="921">
                    <c:v>76.475381415564996</c:v>
                  </c:pt>
                  <c:pt idx="922">
                    <c:v>56.911015296580402</c:v>
                  </c:pt>
                  <c:pt idx="923">
                    <c:v>63.415517865324603</c:v>
                  </c:pt>
                  <c:pt idx="924">
                    <c:v>53.032123732122997</c:v>
                  </c:pt>
                  <c:pt idx="925">
                    <c:v>44.734484995863497</c:v>
                  </c:pt>
                  <c:pt idx="926">
                    <c:v>53.928255998236502</c:v>
                  </c:pt>
                  <c:pt idx="927">
                    <c:v>64.671781465516702</c:v>
                  </c:pt>
                  <c:pt idx="928">
                    <c:v>50.753597116244798</c:v>
                  </c:pt>
                  <c:pt idx="929">
                    <c:v>50.198799860447998</c:v>
                  </c:pt>
                  <c:pt idx="930">
                    <c:v>41.344186639585601</c:v>
                  </c:pt>
                  <c:pt idx="931">
                    <c:v>59.5049196069224</c:v>
                  </c:pt>
                  <c:pt idx="932">
                    <c:v>48.3971190025811</c:v>
                  </c:pt>
                  <c:pt idx="933">
                    <c:v>50.902565165416704</c:v>
                  </c:pt>
                  <c:pt idx="934">
                    <c:v>52.102253500739799</c:v>
                  </c:pt>
                  <c:pt idx="935">
                    <c:v>36.882911045765802</c:v>
                  </c:pt>
                  <c:pt idx="936">
                    <c:v>55.166059835872197</c:v>
                  </c:pt>
                  <c:pt idx="937">
                    <c:v>63.037471819016702</c:v>
                  </c:pt>
                  <c:pt idx="938">
                    <c:v>45.947080612773803</c:v>
                  </c:pt>
                  <c:pt idx="939">
                    <c:v>58.901503012909203</c:v>
                  </c:pt>
                  <c:pt idx="940">
                    <c:v>50.920676479502497</c:v>
                  </c:pt>
                  <c:pt idx="941">
                    <c:v>55.281978270276397</c:v>
                  </c:pt>
                  <c:pt idx="942">
                    <c:v>64.417184536834498</c:v>
                  </c:pt>
                  <c:pt idx="943">
                    <c:v>48.048110933781999</c:v>
                  </c:pt>
                  <c:pt idx="944">
                    <c:v>51.1484142013446</c:v>
                  </c:pt>
                  <c:pt idx="945">
                    <c:v>45.388528565762698</c:v>
                  </c:pt>
                  <c:pt idx="946">
                    <c:v>45.065224505447098</c:v>
                  </c:pt>
                  <c:pt idx="947">
                    <c:v>68.5774354323095</c:v>
                  </c:pt>
                  <c:pt idx="948">
                    <c:v>56.320985456013297</c:v>
                  </c:pt>
                  <c:pt idx="949">
                    <c:v>56.313328817983397</c:v>
                  </c:pt>
                  <c:pt idx="950">
                    <c:v>52.8294948859727</c:v>
                  </c:pt>
                  <c:pt idx="951">
                    <c:v>60.495614735458901</c:v>
                  </c:pt>
                  <c:pt idx="952">
                    <c:v>50.267533582651403</c:v>
                  </c:pt>
                  <c:pt idx="953">
                    <c:v>57.482666338016898</c:v>
                  </c:pt>
                  <c:pt idx="954">
                    <c:v>36.831039721103402</c:v>
                  </c:pt>
                  <c:pt idx="955">
                    <c:v>47.843451699491098</c:v>
                  </c:pt>
                  <c:pt idx="956">
                    <c:v>49.3657130432779</c:v>
                  </c:pt>
                  <c:pt idx="957">
                    <c:v>57.944554194020597</c:v>
                  </c:pt>
                  <c:pt idx="958">
                    <c:v>70.702481084894799</c:v>
                  </c:pt>
                  <c:pt idx="959">
                    <c:v>44.360683900782497</c:v>
                  </c:pt>
                  <c:pt idx="960">
                    <c:v>46.429289438351098</c:v>
                  </c:pt>
                  <c:pt idx="961">
                    <c:v>67.5434649094138</c:v>
                  </c:pt>
                  <c:pt idx="962">
                    <c:v>57.346037746267001</c:v>
                  </c:pt>
                  <c:pt idx="963">
                    <c:v>47.054557694852697</c:v>
                  </c:pt>
                  <c:pt idx="964">
                    <c:v>50.0288760935304</c:v>
                  </c:pt>
                  <c:pt idx="965">
                    <c:v>51.755679419308102</c:v>
                  </c:pt>
                  <c:pt idx="966">
                    <c:v>56.285690554647701</c:v>
                  </c:pt>
                  <c:pt idx="967">
                    <c:v>68.684739176774201</c:v>
                  </c:pt>
                  <c:pt idx="968">
                    <c:v>49.444829590165803</c:v>
                  </c:pt>
                  <c:pt idx="969">
                    <c:v>50.783698165898798</c:v>
                  </c:pt>
                  <c:pt idx="970">
                    <c:v>54.272895430101002</c:v>
                  </c:pt>
                  <c:pt idx="971">
                    <c:v>44.764383275032898</c:v>
                  </c:pt>
                  <c:pt idx="972">
                    <c:v>46.217929057126298</c:v>
                  </c:pt>
                  <c:pt idx="973">
                    <c:v>57.027735313716697</c:v>
                  </c:pt>
                  <c:pt idx="974">
                    <c:v>64.337521765587894</c:v>
                  </c:pt>
                  <c:pt idx="975">
                    <c:v>52.941339452370997</c:v>
                  </c:pt>
                  <c:pt idx="976">
                    <c:v>61.117755659837599</c:v>
                  </c:pt>
                  <c:pt idx="977">
                    <c:v>60.707606812847601</c:v>
                  </c:pt>
                  <c:pt idx="978">
                    <c:v>75.046724603846698</c:v>
                  </c:pt>
                  <c:pt idx="979">
                    <c:v>38.6472893387132</c:v>
                  </c:pt>
                  <c:pt idx="980">
                    <c:v>67.520271971542797</c:v>
                  </c:pt>
                  <c:pt idx="981">
                    <c:v>46.547044557114098</c:v>
                  </c:pt>
                  <c:pt idx="982">
                    <c:v>68.225653747859496</c:v>
                  </c:pt>
                  <c:pt idx="983">
                    <c:v>52.805693473789901</c:v>
                  </c:pt>
                  <c:pt idx="984">
                    <c:v>43.346471265857502</c:v>
                  </c:pt>
                  <c:pt idx="985">
                    <c:v>47.345085415664002</c:v>
                  </c:pt>
                  <c:pt idx="986">
                    <c:v>45.3947208379169</c:v>
                  </c:pt>
                  <c:pt idx="987">
                    <c:v>58.329593641544903</c:v>
                  </c:pt>
                  <c:pt idx="988">
                    <c:v>64.769574155983193</c:v>
                  </c:pt>
                  <c:pt idx="989">
                    <c:v>51.1391748724268</c:v>
                  </c:pt>
                  <c:pt idx="990">
                    <c:v>60.859672235412901</c:v>
                  </c:pt>
                  <c:pt idx="991">
                    <c:v>64.564129264391099</c:v>
                  </c:pt>
                  <c:pt idx="992">
                    <c:v>54.237244191030697</c:v>
                  </c:pt>
                  <c:pt idx="993">
                    <c:v>63.765181974047202</c:v>
                  </c:pt>
                  <c:pt idx="994">
                    <c:v>46.069904210883699</c:v>
                  </c:pt>
                  <c:pt idx="995">
                    <c:v>53.732167739632402</c:v>
                  </c:pt>
                  <c:pt idx="996">
                    <c:v>58.619817595008698</c:v>
                  </c:pt>
                  <c:pt idx="997">
                    <c:v>52.629205604955601</c:v>
                  </c:pt>
                  <c:pt idx="998">
                    <c:v>44.661502532242402</c:v>
                  </c:pt>
                  <c:pt idx="999">
                    <c:v>49.2817758375772</c:v>
                  </c:pt>
                  <c:pt idx="1000">
                    <c:v>53.621125184016798</c:v>
                  </c:pt>
                  <c:pt idx="1001">
                    <c:v>48.5541205125785</c:v>
                  </c:pt>
                  <c:pt idx="1002">
                    <c:v>59.812286791915099</c:v>
                  </c:pt>
                  <c:pt idx="1003">
                    <c:v>45.515419220049502</c:v>
                  </c:pt>
                  <c:pt idx="1004">
                    <c:v>52.846941547619302</c:v>
                  </c:pt>
                  <c:pt idx="1005">
                    <c:v>39.6920750804818</c:v>
                  </c:pt>
                  <c:pt idx="1006">
                    <c:v>43.970538594051199</c:v>
                  </c:pt>
                  <c:pt idx="1007">
                    <c:v>61.412037314790197</c:v>
                  </c:pt>
                  <c:pt idx="1008">
                    <c:v>46.867850768244601</c:v>
                  </c:pt>
                  <c:pt idx="1009">
                    <c:v>62.652138638178101</c:v>
                  </c:pt>
                  <c:pt idx="1010">
                    <c:v>42.1662475735925</c:v>
                  </c:pt>
                  <c:pt idx="1011">
                    <c:v>53.3059611896863</c:v>
                  </c:pt>
                  <c:pt idx="1012">
                    <c:v>59.372144694424698</c:v>
                  </c:pt>
                  <c:pt idx="1013">
                    <c:v>62.944679679858503</c:v>
                  </c:pt>
                  <c:pt idx="1014">
                    <c:v>50.589872856476397</c:v>
                  </c:pt>
                  <c:pt idx="1015">
                    <c:v>83.053457918976306</c:v>
                  </c:pt>
                  <c:pt idx="1016">
                    <c:v>51.248636260397802</c:v>
                  </c:pt>
                  <c:pt idx="1017">
                    <c:v>41.855818919685397</c:v>
                  </c:pt>
                  <c:pt idx="1018">
                    <c:v>42.113110960246097</c:v>
                  </c:pt>
                  <c:pt idx="1019">
                    <c:v>79.630476209454102</c:v>
                  </c:pt>
                  <c:pt idx="1020">
                    <c:v>67.821579819864297</c:v>
                  </c:pt>
                  <c:pt idx="1021">
                    <c:v>46.9659545216211</c:v>
                  </c:pt>
                  <c:pt idx="1022">
                    <c:v>37.182414873077398</c:v>
                  </c:pt>
                  <c:pt idx="1023">
                    <c:v>39.045658774865302</c:v>
                  </c:pt>
                  <c:pt idx="1024">
                    <c:v>53.380639907442699</c:v>
                  </c:pt>
                  <c:pt idx="1025">
                    <c:v>53.926581031077497</c:v>
                  </c:pt>
                  <c:pt idx="1026">
                    <c:v>69.854738059929105</c:v>
                  </c:pt>
                  <c:pt idx="1027">
                    <c:v>50.456826101960097</c:v>
                  </c:pt>
                  <c:pt idx="1028">
                    <c:v>51.752005362111298</c:v>
                  </c:pt>
                  <c:pt idx="1029">
                    <c:v>37.833156528329503</c:v>
                  </c:pt>
                  <c:pt idx="1030">
                    <c:v>60.029961680856303</c:v>
                  </c:pt>
                  <c:pt idx="1031">
                    <c:v>52.4118734805107</c:v>
                  </c:pt>
                  <c:pt idx="1032">
                    <c:v>59.148037767693701</c:v>
                  </c:pt>
                  <c:pt idx="1033">
                    <c:v>57.6362113439585</c:v>
                  </c:pt>
                  <c:pt idx="1034">
                    <c:v>47.540017424970799</c:v>
                  </c:pt>
                  <c:pt idx="1035">
                    <c:v>46.724787124375197</c:v>
                  </c:pt>
                  <c:pt idx="1036">
                    <c:v>48.152888389450801</c:v>
                  </c:pt>
                  <c:pt idx="1037">
                    <c:v>56.219289656446101</c:v>
                  </c:pt>
                  <c:pt idx="1038">
                    <c:v>56.125850514713797</c:v>
                  </c:pt>
                  <c:pt idx="1039">
                    <c:v>49.308655402274397</c:v>
                  </c:pt>
                  <c:pt idx="1040">
                    <c:v>74.869088433891307</c:v>
                  </c:pt>
                  <c:pt idx="1041">
                    <c:v>38.561562071939001</c:v>
                  </c:pt>
                  <c:pt idx="1042">
                    <c:v>46.307560557105496</c:v>
                  </c:pt>
                  <c:pt idx="1043">
                    <c:v>60.411037653300198</c:v>
                  </c:pt>
                  <c:pt idx="1044">
                    <c:v>57.704731226367997</c:v>
                  </c:pt>
                  <c:pt idx="1045">
                    <c:v>51.132447960541597</c:v>
                  </c:pt>
                  <c:pt idx="1046">
                    <c:v>63.178906416125102</c:v>
                  </c:pt>
                  <c:pt idx="1047">
                    <c:v>47.343303978069699</c:v>
                  </c:pt>
                  <c:pt idx="1048">
                    <c:v>35.140283088089703</c:v>
                  </c:pt>
                  <c:pt idx="1049">
                    <c:v>50.2251828608103</c:v>
                  </c:pt>
                  <c:pt idx="1050">
                    <c:v>43.492054794181698</c:v>
                  </c:pt>
                  <c:pt idx="1051">
                    <c:v>47.3244898467008</c:v>
                  </c:pt>
                  <c:pt idx="1052">
                    <c:v>51.632912355050202</c:v>
                  </c:pt>
                  <c:pt idx="1053">
                    <c:v>49.724898343977202</c:v>
                  </c:pt>
                  <c:pt idx="1054">
                    <c:v>29.372429156048099</c:v>
                  </c:pt>
                  <c:pt idx="1055">
                    <c:v>55.464981527516102</c:v>
                  </c:pt>
                  <c:pt idx="1056">
                    <c:v>56.3549477201813</c:v>
                  </c:pt>
                  <c:pt idx="1057">
                    <c:v>65.704619545659696</c:v>
                  </c:pt>
                  <c:pt idx="1058">
                    <c:v>56.055643122685801</c:v>
                  </c:pt>
                  <c:pt idx="1059">
                    <c:v>82.032702017170806</c:v>
                  </c:pt>
                  <c:pt idx="1060">
                    <c:v>62.983881638562004</c:v>
                  </c:pt>
                  <c:pt idx="1061">
                    <c:v>36.9969173322324</c:v>
                  </c:pt>
                  <c:pt idx="1062">
                    <c:v>70.995030954154799</c:v>
                  </c:pt>
                  <c:pt idx="1063">
                    <c:v>45.705598300452998</c:v>
                  </c:pt>
                  <c:pt idx="1064">
                    <c:v>39.030150559079303</c:v>
                  </c:pt>
                  <c:pt idx="1065">
                    <c:v>44.542620366123202</c:v>
                  </c:pt>
                  <c:pt idx="1066">
                    <c:v>52.700499660399601</c:v>
                  </c:pt>
                  <c:pt idx="1067">
                    <c:v>31.853896818665699</c:v>
                  </c:pt>
                  <c:pt idx="1068">
                    <c:v>48.524661764328997</c:v>
                  </c:pt>
                  <c:pt idx="1069">
                    <c:v>61.659424307633898</c:v>
                  </c:pt>
                  <c:pt idx="1070">
                    <c:v>45.4928359010623</c:v>
                  </c:pt>
                  <c:pt idx="1071">
                    <c:v>50.536547950384303</c:v>
                  </c:pt>
                  <c:pt idx="1072">
                    <c:v>45.995060084981603</c:v>
                  </c:pt>
                  <c:pt idx="1073">
                    <c:v>44.6662240393958</c:v>
                  </c:pt>
                  <c:pt idx="1074">
                    <c:v>62.918456382149003</c:v>
                  </c:pt>
                  <c:pt idx="1075">
                    <c:v>60.403163642819401</c:v>
                  </c:pt>
                  <c:pt idx="1076">
                    <c:v>57.1364161144269</c:v>
                  </c:pt>
                  <c:pt idx="1077">
                    <c:v>48.821163205374702</c:v>
                  </c:pt>
                  <c:pt idx="1078">
                    <c:v>53.6885881095534</c:v>
                  </c:pt>
                  <c:pt idx="1079">
                    <c:v>31.539557717253999</c:v>
                  </c:pt>
                  <c:pt idx="1080">
                    <c:v>41.601130080804197</c:v>
                  </c:pt>
                  <c:pt idx="1081">
                    <c:v>59.989290384673097</c:v>
                  </c:pt>
                  <c:pt idx="1082">
                    <c:v>57.252770374732499</c:v>
                  </c:pt>
                  <c:pt idx="1083">
                    <c:v>44.187280291220503</c:v>
                  </c:pt>
                  <c:pt idx="1084">
                    <c:v>30.7762646555929</c:v>
                  </c:pt>
                  <c:pt idx="1085">
                    <c:v>45.299411989063302</c:v>
                  </c:pt>
                  <c:pt idx="1086">
                    <c:v>49.710194146332903</c:v>
                  </c:pt>
                  <c:pt idx="1087">
                    <c:v>42.143904463192897</c:v>
                  </c:pt>
                  <c:pt idx="1088">
                    <c:v>40.2428826716678</c:v>
                  </c:pt>
                  <c:pt idx="1089">
                    <c:v>38.410598512145299</c:v>
                  </c:pt>
                  <c:pt idx="1090">
                    <c:v>46.692694146707801</c:v>
                  </c:pt>
                  <c:pt idx="1091">
                    <c:v>43.577507189243299</c:v>
                  </c:pt>
                  <c:pt idx="1092">
                    <c:v>36.338431711814998</c:v>
                  </c:pt>
                  <c:pt idx="1093">
                    <c:v>41.994315408056202</c:v>
                  </c:pt>
                  <c:pt idx="1094">
                    <c:v>42.751889766929096</c:v>
                  </c:pt>
                  <c:pt idx="1095">
                    <c:v>62.909758133186799</c:v>
                  </c:pt>
                  <c:pt idx="1096">
                    <c:v>59.245493403167004</c:v>
                  </c:pt>
                  <c:pt idx="1097">
                    <c:v>46.497751719105601</c:v>
                  </c:pt>
                  <c:pt idx="1098">
                    <c:v>42.4250664370511</c:v>
                  </c:pt>
                  <c:pt idx="1099">
                    <c:v>42.4406555685961</c:v>
                  </c:pt>
                  <c:pt idx="1100">
                    <c:v>32.154139689086598</c:v>
                  </c:pt>
                  <c:pt idx="1101">
                    <c:v>57.178545607954199</c:v>
                  </c:pt>
                  <c:pt idx="1102">
                    <c:v>34.344555343131901</c:v>
                  </c:pt>
                  <c:pt idx="1103">
                    <c:v>60.360648769166701</c:v>
                  </c:pt>
                  <c:pt idx="1104">
                    <c:v>40.011782378764003</c:v>
                  </c:pt>
                  <c:pt idx="1105">
                    <c:v>54.467236193835198</c:v>
                  </c:pt>
                  <c:pt idx="1106">
                    <c:v>57.151598310105697</c:v>
                  </c:pt>
                  <c:pt idx="1107">
                    <c:v>36.109566132406798</c:v>
                  </c:pt>
                  <c:pt idx="1108">
                    <c:v>49.4428370556288</c:v>
                  </c:pt>
                  <c:pt idx="1109">
                    <c:v>89.506796198403094</c:v>
                  </c:pt>
                  <c:pt idx="1110">
                    <c:v>38.4456887733228</c:v>
                  </c:pt>
                  <c:pt idx="1111">
                    <c:v>59.004716123147603</c:v>
                  </c:pt>
                  <c:pt idx="1112">
                    <c:v>49.122852561582597</c:v>
                  </c:pt>
                  <c:pt idx="1113">
                    <c:v>46.719005650748201</c:v>
                  </c:pt>
                  <c:pt idx="1114">
                    <c:v>49.160089897959999</c:v>
                  </c:pt>
                  <c:pt idx="1115">
                    <c:v>44.3445926530053</c:v>
                  </c:pt>
                  <c:pt idx="1116">
                    <c:v>59.299314026386497</c:v>
                  </c:pt>
                  <c:pt idx="1117">
                    <c:v>32.406053328162102</c:v>
                  </c:pt>
                  <c:pt idx="1118">
                    <c:v>29.455436352284501</c:v>
                  </c:pt>
                  <c:pt idx="1119">
                    <c:v>27.077012345573799</c:v>
                  </c:pt>
                  <c:pt idx="1120">
                    <c:v>43.290364275937499</c:v>
                  </c:pt>
                  <c:pt idx="1121">
                    <c:v>42.187999094376501</c:v>
                  </c:pt>
                  <c:pt idx="1122">
                    <c:v>49.988733590657503</c:v>
                  </c:pt>
                  <c:pt idx="1123">
                    <c:v>44.332857066795697</c:v>
                  </c:pt>
                  <c:pt idx="1124">
                    <c:v>39.911335082338802</c:v>
                  </c:pt>
                  <c:pt idx="1125">
                    <c:v>50.607524453987502</c:v>
                  </c:pt>
                  <c:pt idx="1126">
                    <c:v>35.308751217758001</c:v>
                  </c:pt>
                  <c:pt idx="1127">
                    <c:v>52.0715672374969</c:v>
                  </c:pt>
                  <c:pt idx="1128">
                    <c:v>43.2877115318067</c:v>
                  </c:pt>
                  <c:pt idx="1129">
                    <c:v>53.612232928424802</c:v>
                  </c:pt>
                  <c:pt idx="1130">
                    <c:v>40.762869553722297</c:v>
                  </c:pt>
                  <c:pt idx="1131">
                    <c:v>33.7475475586333</c:v>
                  </c:pt>
                  <c:pt idx="1132">
                    <c:v>34.654820169431098</c:v>
                  </c:pt>
                  <c:pt idx="1133">
                    <c:v>61.3316175534219</c:v>
                  </c:pt>
                  <c:pt idx="1134">
                    <c:v>39.289314251239801</c:v>
                  </c:pt>
                  <c:pt idx="1135">
                    <c:v>42.094586745381598</c:v>
                  </c:pt>
                  <c:pt idx="1136">
                    <c:v>32.733234264478398</c:v>
                  </c:pt>
                  <c:pt idx="1137">
                    <c:v>44.6275935250816</c:v>
                  </c:pt>
                  <c:pt idx="1138">
                    <c:v>36.786135382022799</c:v>
                  </c:pt>
                  <c:pt idx="1139">
                    <c:v>35.976877935093299</c:v>
                  </c:pt>
                  <c:pt idx="1140">
                    <c:v>35.733810011088302</c:v>
                  </c:pt>
                  <c:pt idx="1141">
                    <c:v>26.156463747290601</c:v>
                  </c:pt>
                  <c:pt idx="1142">
                    <c:v>26.648283187556</c:v>
                  </c:pt>
                  <c:pt idx="1143">
                    <c:v>37.647722669800601</c:v>
                  </c:pt>
                  <c:pt idx="1144">
                    <c:v>31.2232215107271</c:v>
                  </c:pt>
                  <c:pt idx="1145">
                    <c:v>35.978052376963099</c:v>
                  </c:pt>
                  <c:pt idx="1146">
                    <c:v>45.979100870904098</c:v>
                  </c:pt>
                  <c:pt idx="1147">
                    <c:v>39.561378186192201</c:v>
                  </c:pt>
                  <c:pt idx="1148">
                    <c:v>42.5312524128136</c:v>
                  </c:pt>
                  <c:pt idx="1149">
                    <c:v>61.199680829322503</c:v>
                  </c:pt>
                  <c:pt idx="1150">
                    <c:v>59.2318101351538</c:v>
                  </c:pt>
                  <c:pt idx="1151">
                    <c:v>54.105096973857897</c:v>
                  </c:pt>
                  <c:pt idx="1152">
                    <c:v>39.718348251964898</c:v>
                  </c:pt>
                  <c:pt idx="1153">
                    <c:v>52.418641314777702</c:v>
                  </c:pt>
                  <c:pt idx="1154">
                    <c:v>27.630007741241801</c:v>
                  </c:pt>
                  <c:pt idx="1155">
                    <c:v>55.125768066645001</c:v>
                  </c:pt>
                  <c:pt idx="1156">
                    <c:v>24.5596655513081</c:v>
                  </c:pt>
                  <c:pt idx="1157">
                    <c:v>55.260659015663997</c:v>
                  </c:pt>
                  <c:pt idx="1158">
                    <c:v>37.565490374849503</c:v>
                  </c:pt>
                  <c:pt idx="1159">
                    <c:v>32.501068738784902</c:v>
                  </c:pt>
                  <c:pt idx="1160">
                    <c:v>65.349208636277694</c:v>
                  </c:pt>
                  <c:pt idx="1161">
                    <c:v>34.453746759883302</c:v>
                  </c:pt>
                  <c:pt idx="1162">
                    <c:v>20.7296013220143</c:v>
                  </c:pt>
                  <c:pt idx="1163">
                    <c:v>33.913471933498201</c:v>
                  </c:pt>
                  <c:pt idx="1164">
                    <c:v>33.067359823764001</c:v>
                  </c:pt>
                  <c:pt idx="1165">
                    <c:v>23.444915379306799</c:v>
                  </c:pt>
                  <c:pt idx="1166">
                    <c:v>26.033880984460101</c:v>
                  </c:pt>
                  <c:pt idx="1167">
                    <c:v>34.734685020342098</c:v>
                  </c:pt>
                  <c:pt idx="1168">
                    <c:v>43.765162736627303</c:v>
                  </c:pt>
                  <c:pt idx="1169">
                    <c:v>37.072216277829199</c:v>
                  </c:pt>
                  <c:pt idx="1170">
                    <c:v>36.831173883829898</c:v>
                  </c:pt>
                  <c:pt idx="1171">
                    <c:v>47.478684718071101</c:v>
                  </c:pt>
                  <c:pt idx="1172">
                    <c:v>30.652455704273901</c:v>
                  </c:pt>
                  <c:pt idx="1173">
                    <c:v>87.121403355008596</c:v>
                  </c:pt>
                  <c:pt idx="1174">
                    <c:v>32.264734574654597</c:v>
                  </c:pt>
                  <c:pt idx="1175">
                    <c:v>44.947815031813498</c:v>
                  </c:pt>
                  <c:pt idx="1176">
                    <c:v>41.667384755942301</c:v>
                  </c:pt>
                  <c:pt idx="1177">
                    <c:v>30.068385661200001</c:v>
                  </c:pt>
                  <c:pt idx="1178">
                    <c:v>36.315762586714399</c:v>
                  </c:pt>
                  <c:pt idx="1179">
                    <c:v>39.026161179329399</c:v>
                  </c:pt>
                  <c:pt idx="1180">
                    <c:v>39.299064196390397</c:v>
                  </c:pt>
                  <c:pt idx="1181">
                    <c:v>38.416892179861001</c:v>
                  </c:pt>
                  <c:pt idx="1182">
                    <c:v>14.894602286867199</c:v>
                  </c:pt>
                  <c:pt idx="1183">
                    <c:v>41.130672360570998</c:v>
                  </c:pt>
                  <c:pt idx="1184">
                    <c:v>27.3900732268845</c:v>
                  </c:pt>
                  <c:pt idx="1185">
                    <c:v>43.771062308988398</c:v>
                  </c:pt>
                  <c:pt idx="1186">
                    <c:v>25.0137111550161</c:v>
                  </c:pt>
                  <c:pt idx="1187">
                    <c:v>51.8305534408969</c:v>
                  </c:pt>
                  <c:pt idx="1188">
                    <c:v>55.197832470709997</c:v>
                  </c:pt>
                  <c:pt idx="1189">
                    <c:v>39.017580248418902</c:v>
                  </c:pt>
                  <c:pt idx="1190">
                    <c:v>29.165259127358802</c:v>
                  </c:pt>
                  <c:pt idx="1191">
                    <c:v>30.013364680380299</c:v>
                  </c:pt>
                  <c:pt idx="1192">
                    <c:v>32.087848763422798</c:v>
                  </c:pt>
                  <c:pt idx="1193">
                    <c:v>33.406308649419003</c:v>
                  </c:pt>
                  <c:pt idx="1194">
                    <c:v>44.209905600314102</c:v>
                  </c:pt>
                  <c:pt idx="1195">
                    <c:v>21.1923383797069</c:v>
                  </c:pt>
                  <c:pt idx="1196">
                    <c:v>23.6230582890283</c:v>
                  </c:pt>
                  <c:pt idx="1197">
                    <c:v>45.394983050195599</c:v>
                  </c:pt>
                  <c:pt idx="1198">
                    <c:v>43.885590852095099</c:v>
                  </c:pt>
                  <c:pt idx="1199">
                    <c:v>34.216320976993501</c:v>
                  </c:pt>
                  <c:pt idx="1200">
                    <c:v>29.577287876114902</c:v>
                  </c:pt>
                  <c:pt idx="1201">
                    <c:v>34.850047840010397</c:v>
                  </c:pt>
                  <c:pt idx="1202">
                    <c:v>35.188416737210602</c:v>
                  </c:pt>
                  <c:pt idx="1203">
                    <c:v>26.800501715583898</c:v>
                  </c:pt>
                  <c:pt idx="1204">
                    <c:v>34.042359468337096</c:v>
                  </c:pt>
                  <c:pt idx="1205">
                    <c:v>40.292549703021898</c:v>
                  </c:pt>
                  <c:pt idx="1206">
                    <c:v>26.893977488836899</c:v>
                  </c:pt>
                  <c:pt idx="1207">
                    <c:v>29.511867657929201</c:v>
                  </c:pt>
                  <c:pt idx="1208">
                    <c:v>27.093103934404301</c:v>
                  </c:pt>
                  <c:pt idx="1209">
                    <c:v>41.642859440908097</c:v>
                  </c:pt>
                  <c:pt idx="1210">
                    <c:v>22.816044053907302</c:v>
                  </c:pt>
                  <c:pt idx="1211">
                    <c:v>47.991717653727903</c:v>
                  </c:pt>
                  <c:pt idx="1212">
                    <c:v>29.602890537536901</c:v>
                  </c:pt>
                  <c:pt idx="1213">
                    <c:v>31.9952644379999</c:v>
                  </c:pt>
                  <c:pt idx="1214">
                    <c:v>33.982878279709702</c:v>
                  </c:pt>
                  <c:pt idx="1215">
                    <c:v>18.178541071024199</c:v>
                  </c:pt>
                  <c:pt idx="1216">
                    <c:v>50.400284908669498</c:v>
                  </c:pt>
                  <c:pt idx="1217">
                    <c:v>34.250234719578501</c:v>
                  </c:pt>
                  <c:pt idx="1218">
                    <c:v>50.831920221302703</c:v>
                  </c:pt>
                  <c:pt idx="1219">
                    <c:v>25.864294552062901</c:v>
                  </c:pt>
                  <c:pt idx="1220">
                    <c:v>28.005595429130501</c:v>
                  </c:pt>
                  <c:pt idx="1221">
                    <c:v>28.8064314388951</c:v>
                  </c:pt>
                  <c:pt idx="1222">
                    <c:v>24.608924330259601</c:v>
                  </c:pt>
                  <c:pt idx="1223">
                    <c:v>28.981485390909601</c:v>
                  </c:pt>
                  <c:pt idx="1224">
                    <c:v>26.883937517334498</c:v>
                  </c:pt>
                  <c:pt idx="1225">
                    <c:v>33.102573209995903</c:v>
                  </c:pt>
                  <c:pt idx="1226">
                    <c:v>14.7488403298787</c:v>
                  </c:pt>
                  <c:pt idx="1227">
                    <c:v>27.222327176434099</c:v>
                  </c:pt>
                  <c:pt idx="1228">
                    <c:v>38.518599197706997</c:v>
                  </c:pt>
                  <c:pt idx="1229">
                    <c:v>41.421752972010196</c:v>
                  </c:pt>
                  <c:pt idx="1230">
                    <c:v>19.464175541075399</c:v>
                  </c:pt>
                  <c:pt idx="1231">
                    <c:v>23.166051214112301</c:v>
                  </c:pt>
                  <c:pt idx="1232">
                    <c:v>24.4299838518161</c:v>
                  </c:pt>
                  <c:pt idx="1233">
                    <c:v>21.955513820308099</c:v>
                  </c:pt>
                  <c:pt idx="1234">
                    <c:v>25.9556048849436</c:v>
                  </c:pt>
                  <c:pt idx="1235">
                    <c:v>26.5164662295001</c:v>
                  </c:pt>
                  <c:pt idx="1236">
                    <c:v>33.1709637294611</c:v>
                  </c:pt>
                  <c:pt idx="1237">
                    <c:v>14.986487369687</c:v>
                  </c:pt>
                  <c:pt idx="1238">
                    <c:v>44.296250894027402</c:v>
                  </c:pt>
                  <c:pt idx="1239">
                    <c:v>42.074373189507398</c:v>
                  </c:pt>
                  <c:pt idx="1240">
                    <c:v>24.890880953375401</c:v>
                  </c:pt>
                  <c:pt idx="1241">
                    <c:v>21.346953230585299</c:v>
                  </c:pt>
                  <c:pt idx="1242">
                    <c:v>17.605344758043898</c:v>
                  </c:pt>
                  <c:pt idx="1243">
                    <c:v>22.958946028726999</c:v>
                  </c:pt>
                  <c:pt idx="1244">
                    <c:v>32.167720591082599</c:v>
                  </c:pt>
                  <c:pt idx="1245">
                    <c:v>35.266024523091502</c:v>
                  </c:pt>
                  <c:pt idx="1246">
                    <c:v>28.934737360718898</c:v>
                  </c:pt>
                  <c:pt idx="1247">
                    <c:v>32.083820031177403</c:v>
                  </c:pt>
                  <c:pt idx="1248">
                    <c:v>25.7993001092577</c:v>
                  </c:pt>
                  <c:pt idx="1249">
                    <c:v>28.7309511555146</c:v>
                  </c:pt>
                  <c:pt idx="1250">
                    <c:v>23.869402714301401</c:v>
                  </c:pt>
                  <c:pt idx="1251">
                    <c:v>41.909485714917601</c:v>
                  </c:pt>
                  <c:pt idx="1252">
                    <c:v>16.686473890080901</c:v>
                  </c:pt>
                  <c:pt idx="1253">
                    <c:v>37.573808368864199</c:v>
                  </c:pt>
                  <c:pt idx="1254">
                    <c:v>37.4482343411958</c:v>
                  </c:pt>
                  <c:pt idx="1255">
                    <c:v>24.4502337974507</c:v>
                  </c:pt>
                  <c:pt idx="1256">
                    <c:v>31.906944978616799</c:v>
                  </c:pt>
                  <c:pt idx="1257">
                    <c:v>30.4774465195344</c:v>
                  </c:pt>
                  <c:pt idx="1258">
                    <c:v>20.634319335454201</c:v>
                  </c:pt>
                  <c:pt idx="1259">
                    <c:v>36.513850727326698</c:v>
                  </c:pt>
                  <c:pt idx="1260">
                    <c:v>49.472089877616902</c:v>
                  </c:pt>
                  <c:pt idx="1261">
                    <c:v>42.937730422935601</c:v>
                  </c:pt>
                  <c:pt idx="1262">
                    <c:v>21.3454468850171</c:v>
                  </c:pt>
                  <c:pt idx="1263">
                    <c:v>19.861455794927799</c:v>
                  </c:pt>
                  <c:pt idx="1264">
                    <c:v>24.088509546021299</c:v>
                  </c:pt>
                  <c:pt idx="1265">
                    <c:v>38.402237097097</c:v>
                  </c:pt>
                  <c:pt idx="1266">
                    <c:v>19.676085078017099</c:v>
                  </c:pt>
                  <c:pt idx="1267">
                    <c:v>22.872176894015499</c:v>
                  </c:pt>
                  <c:pt idx="1268">
                    <c:v>24.021956836388298</c:v>
                  </c:pt>
                  <c:pt idx="1269">
                    <c:v>24.530781760482199</c:v>
                  </c:pt>
                  <c:pt idx="1270">
                    <c:v>17.654460600102698</c:v>
                  </c:pt>
                  <c:pt idx="1271">
                    <c:v>23.1873244927624</c:v>
                  </c:pt>
                  <c:pt idx="1272">
                    <c:v>26.357086278257299</c:v>
                  </c:pt>
                  <c:pt idx="1273">
                    <c:v>23.961569845014299</c:v>
                  </c:pt>
                  <c:pt idx="1274">
                    <c:v>23.435480707679101</c:v>
                  </c:pt>
                  <c:pt idx="1275">
                    <c:v>15.7181645611983</c:v>
                  </c:pt>
                  <c:pt idx="1276">
                    <c:v>11.329619562787601</c:v>
                  </c:pt>
                  <c:pt idx="1277">
                    <c:v>47.473704837721101</c:v>
                  </c:pt>
                  <c:pt idx="1278">
                    <c:v>24.250212810857601</c:v>
                  </c:pt>
                  <c:pt idx="1279">
                    <c:v>18.577055544863398</c:v>
                  </c:pt>
                  <c:pt idx="1280">
                    <c:v>69.320894705937306</c:v>
                  </c:pt>
                  <c:pt idx="1281">
                    <c:v>46.036002769992699</c:v>
                  </c:pt>
                  <c:pt idx="1282">
                    <c:v>75.234145699075796</c:v>
                  </c:pt>
                  <c:pt idx="1283">
                    <c:v>60.5016648517677</c:v>
                  </c:pt>
                  <c:pt idx="1284">
                    <c:v>51.586473689309202</c:v>
                  </c:pt>
                  <c:pt idx="1285">
                    <c:v>71.120530137363502</c:v>
                  </c:pt>
                  <c:pt idx="1286">
                    <c:v>46.0690801910971</c:v>
                  </c:pt>
                  <c:pt idx="1287">
                    <c:v>35.962885034435097</c:v>
                  </c:pt>
                  <c:pt idx="1288">
                    <c:v>57.612482497587997</c:v>
                  </c:pt>
                  <c:pt idx="1289">
                    <c:v>66.144328271335496</c:v>
                  </c:pt>
                  <c:pt idx="1290">
                    <c:v>45.524494189475703</c:v>
                  </c:pt>
                  <c:pt idx="1291">
                    <c:v>39.037951070887402</c:v>
                  </c:pt>
                  <c:pt idx="1292">
                    <c:v>28.133358010670701</c:v>
                  </c:pt>
                  <c:pt idx="1293">
                    <c:v>67.149400760532799</c:v>
                  </c:pt>
                  <c:pt idx="1294">
                    <c:v>54.850138481987003</c:v>
                  </c:pt>
                  <c:pt idx="1295">
                    <c:v>63.555330267051197</c:v>
                  </c:pt>
                  <c:pt idx="1296">
                    <c:v>58.306585422478499</c:v>
                  </c:pt>
                  <c:pt idx="1297">
                    <c:v>73.640301040565006</c:v>
                  </c:pt>
                  <c:pt idx="1298">
                    <c:v>78.909104746526694</c:v>
                  </c:pt>
                  <c:pt idx="1299">
                    <c:v>80.477398045607401</c:v>
                  </c:pt>
                  <c:pt idx="1300">
                    <c:v>47.475100661309902</c:v>
                  </c:pt>
                  <c:pt idx="1301">
                    <c:v>65.393171065008701</c:v>
                  </c:pt>
                  <c:pt idx="1302">
                    <c:v>70.949809740555807</c:v>
                  </c:pt>
                  <c:pt idx="1303">
                    <c:v>71.804415509618906</c:v>
                  </c:pt>
                  <c:pt idx="1304">
                    <c:v>69.534219684117502</c:v>
                  </c:pt>
                  <c:pt idx="1305">
                    <c:v>132.33289621050699</c:v>
                  </c:pt>
                  <c:pt idx="1306">
                    <c:v>58.8569386776635</c:v>
                  </c:pt>
                  <c:pt idx="1307">
                    <c:v>69.599087479942995</c:v>
                  </c:pt>
                  <c:pt idx="1308">
                    <c:v>105.93148634491401</c:v>
                  </c:pt>
                  <c:pt idx="1309">
                    <c:v>63.314339835398897</c:v>
                  </c:pt>
                  <c:pt idx="1310">
                    <c:v>58.528781611592599</c:v>
                  </c:pt>
                  <c:pt idx="1311">
                    <c:v>79.649824773156595</c:v>
                  </c:pt>
                  <c:pt idx="1312">
                    <c:v>84.161948801900806</c:v>
                  </c:pt>
                  <c:pt idx="1313">
                    <c:v>62.642540749704899</c:v>
                  </c:pt>
                  <c:pt idx="1314">
                    <c:v>54.243020214575097</c:v>
                  </c:pt>
                  <c:pt idx="1315">
                    <c:v>75.944616613437304</c:v>
                  </c:pt>
                  <c:pt idx="1316">
                    <c:v>87.104024760829205</c:v>
                  </c:pt>
                  <c:pt idx="1317">
                    <c:v>47.531422865867</c:v>
                  </c:pt>
                  <c:pt idx="1318">
                    <c:v>53.621620246157498</c:v>
                  </c:pt>
                  <c:pt idx="1319">
                    <c:v>64.672751456853902</c:v>
                  </c:pt>
                  <c:pt idx="1320">
                    <c:v>54.002086846958299</c:v>
                  </c:pt>
                  <c:pt idx="1321">
                    <c:v>78.325698903680305</c:v>
                  </c:pt>
                  <c:pt idx="1322">
                    <c:v>54.752490510423499</c:v>
                  </c:pt>
                  <c:pt idx="1323">
                    <c:v>52.0238224878361</c:v>
                  </c:pt>
                  <c:pt idx="1324">
                    <c:v>63.097744069551801</c:v>
                  </c:pt>
                  <c:pt idx="1325">
                    <c:v>39.859225695587099</c:v>
                  </c:pt>
                  <c:pt idx="1326">
                    <c:v>69.408512683506601</c:v>
                  </c:pt>
                  <c:pt idx="1327">
                    <c:v>69.792277230753896</c:v>
                  </c:pt>
                  <c:pt idx="1328">
                    <c:v>46.261911328327102</c:v>
                  </c:pt>
                  <c:pt idx="1329">
                    <c:v>46.683869098436901</c:v>
                  </c:pt>
                  <c:pt idx="1330">
                    <c:v>55.642265884794902</c:v>
                  </c:pt>
                  <c:pt idx="1331">
                    <c:v>72.486503304490995</c:v>
                  </c:pt>
                  <c:pt idx="1332">
                    <c:v>57.239492572327201</c:v>
                  </c:pt>
                  <c:pt idx="1333">
                    <c:v>64.986515017552307</c:v>
                  </c:pt>
                  <c:pt idx="1334">
                    <c:v>60.719514359059197</c:v>
                  </c:pt>
                  <c:pt idx="1335">
                    <c:v>45.069734315166102</c:v>
                  </c:pt>
                  <c:pt idx="1336">
                    <c:v>42.026266931087797</c:v>
                  </c:pt>
                  <c:pt idx="1337">
                    <c:v>38.248938711219502</c:v>
                  </c:pt>
                  <c:pt idx="1338">
                    <c:v>40.838653753759999</c:v>
                  </c:pt>
                  <c:pt idx="1339">
                    <c:v>58.141565286709103</c:v>
                  </c:pt>
                  <c:pt idx="1340">
                    <c:v>54.762313910810498</c:v>
                  </c:pt>
                  <c:pt idx="1341">
                    <c:v>43.203122851166299</c:v>
                  </c:pt>
                  <c:pt idx="1342">
                    <c:v>72.942976332966495</c:v>
                  </c:pt>
                  <c:pt idx="1343">
                    <c:v>67.259919335945696</c:v>
                  </c:pt>
                  <c:pt idx="1344">
                    <c:v>65.599174692898302</c:v>
                  </c:pt>
                  <c:pt idx="1345">
                    <c:v>61.777902972011297</c:v>
                  </c:pt>
                  <c:pt idx="1346">
                    <c:v>68.403712015956998</c:v>
                  </c:pt>
                  <c:pt idx="1347">
                    <c:v>48.774874015255797</c:v>
                  </c:pt>
                  <c:pt idx="1348">
                    <c:v>47.939789651212102</c:v>
                  </c:pt>
                  <c:pt idx="1349">
                    <c:v>60.326508540952503</c:v>
                  </c:pt>
                  <c:pt idx="1350">
                    <c:v>57.728124645911002</c:v>
                  </c:pt>
                  <c:pt idx="1351">
                    <c:v>68.768571520176394</c:v>
                  </c:pt>
                  <c:pt idx="1352">
                    <c:v>54.952268010935597</c:v>
                  </c:pt>
                  <c:pt idx="1353">
                    <c:v>61.158170650268197</c:v>
                  </c:pt>
                  <c:pt idx="1354">
                    <c:v>47.740845256862997</c:v>
                  </c:pt>
                  <c:pt idx="1355">
                    <c:v>44.175504356839802</c:v>
                  </c:pt>
                  <c:pt idx="1356">
                    <c:v>61.701825864118298</c:v>
                  </c:pt>
                  <c:pt idx="1357">
                    <c:v>68.312070155969295</c:v>
                  </c:pt>
                  <c:pt idx="1358">
                    <c:v>58.886140567892198</c:v>
                  </c:pt>
                  <c:pt idx="1359">
                    <c:v>77.440072926140999</c:v>
                  </c:pt>
                  <c:pt idx="1360">
                    <c:v>53.833025003168203</c:v>
                  </c:pt>
                  <c:pt idx="1361">
                    <c:v>43.849648926758803</c:v>
                  </c:pt>
                  <c:pt idx="1362">
                    <c:v>61.976051060570597</c:v>
                  </c:pt>
                  <c:pt idx="1363">
                    <c:v>62.190343776284799</c:v>
                  </c:pt>
                  <c:pt idx="1364">
                    <c:v>44.737204561538697</c:v>
                  </c:pt>
                  <c:pt idx="1365">
                    <c:v>68.241337570014494</c:v>
                  </c:pt>
                  <c:pt idx="1366">
                    <c:v>100.14711801615999</c:v>
                  </c:pt>
                  <c:pt idx="1367">
                    <c:v>83.929924458629003</c:v>
                  </c:pt>
                  <c:pt idx="1368">
                    <c:v>55.651036777294202</c:v>
                  </c:pt>
                  <c:pt idx="1369">
                    <c:v>76.294605235485307</c:v>
                  </c:pt>
                  <c:pt idx="1370">
                    <c:v>52.926906481903799</c:v>
                  </c:pt>
                  <c:pt idx="1371">
                    <c:v>73.978462882131296</c:v>
                  </c:pt>
                  <c:pt idx="1372">
                    <c:v>55.032545292032701</c:v>
                  </c:pt>
                  <c:pt idx="1373">
                    <c:v>64.696218745282906</c:v>
                  </c:pt>
                  <c:pt idx="1374">
                    <c:v>62.677474898143203</c:v>
                  </c:pt>
                  <c:pt idx="1375">
                    <c:v>33.128243950780004</c:v>
                  </c:pt>
                  <c:pt idx="1376">
                    <c:v>58.5813492185492</c:v>
                  </c:pt>
                  <c:pt idx="1377">
                    <c:v>72.353807836097403</c:v>
                  </c:pt>
                  <c:pt idx="1378">
                    <c:v>50.771260651736597</c:v>
                  </c:pt>
                  <c:pt idx="1379">
                    <c:v>53.966189169693898</c:v>
                  </c:pt>
                  <c:pt idx="1380">
                    <c:v>74.298514476028799</c:v>
                  </c:pt>
                  <c:pt idx="1381">
                    <c:v>70.260390888718604</c:v>
                  </c:pt>
                  <c:pt idx="1382">
                    <c:v>53.407909749356001</c:v>
                  </c:pt>
                  <c:pt idx="1383">
                    <c:v>63.098021734009698</c:v>
                  </c:pt>
                  <c:pt idx="1384">
                    <c:v>58.267155079809598</c:v>
                  </c:pt>
                  <c:pt idx="1385">
                    <c:v>62.7786833414509</c:v>
                  </c:pt>
                  <c:pt idx="1386">
                    <c:v>90.935164679476102</c:v>
                  </c:pt>
                  <c:pt idx="1387">
                    <c:v>56.180138806541997</c:v>
                  </c:pt>
                  <c:pt idx="1388">
                    <c:v>65.943279924935297</c:v>
                  </c:pt>
                  <c:pt idx="1389">
                    <c:v>58.948818405799301</c:v>
                  </c:pt>
                  <c:pt idx="1390">
                    <c:v>63.166154796445902</c:v>
                  </c:pt>
                  <c:pt idx="1391">
                    <c:v>51.2902291952254</c:v>
                  </c:pt>
                  <c:pt idx="1392">
                    <c:v>50.364018731133797</c:v>
                  </c:pt>
                  <c:pt idx="1393">
                    <c:v>54.095377444667101</c:v>
                  </c:pt>
                  <c:pt idx="1394">
                    <c:v>69.259068109666998</c:v>
                  </c:pt>
                  <c:pt idx="1395">
                    <c:v>51.478279000079198</c:v>
                  </c:pt>
                  <c:pt idx="1396">
                    <c:v>30.180479680440701</c:v>
                  </c:pt>
                  <c:pt idx="1397">
                    <c:v>46.418167438795599</c:v>
                  </c:pt>
                  <c:pt idx="1398">
                    <c:v>42.515197109349899</c:v>
                  </c:pt>
                  <c:pt idx="1399">
                    <c:v>59.7298938017083</c:v>
                  </c:pt>
                  <c:pt idx="1400">
                    <c:v>46.901413599971796</c:v>
                  </c:pt>
                  <c:pt idx="1401">
                    <c:v>41.295387999020697</c:v>
                  </c:pt>
                  <c:pt idx="1402">
                    <c:v>53.873751668777999</c:v>
                  </c:pt>
                  <c:pt idx="1403">
                    <c:v>36.536358267849501</c:v>
                  </c:pt>
                  <c:pt idx="1404">
                    <c:v>57.984975677660103</c:v>
                  </c:pt>
                  <c:pt idx="1405">
                    <c:v>38.946567414583299</c:v>
                  </c:pt>
                  <c:pt idx="1406">
                    <c:v>44.251669137256997</c:v>
                  </c:pt>
                  <c:pt idx="1407">
                    <c:v>58.1175262094552</c:v>
                  </c:pt>
                  <c:pt idx="1408">
                    <c:v>34.716417890871199</c:v>
                  </c:pt>
                  <c:pt idx="1409">
                    <c:v>85.076288269295503</c:v>
                  </c:pt>
                  <c:pt idx="1410">
                    <c:v>79.381546501690096</c:v>
                  </c:pt>
                  <c:pt idx="1411">
                    <c:v>61.9927662033787</c:v>
                  </c:pt>
                  <c:pt idx="1412">
                    <c:v>50.978913303962102</c:v>
                  </c:pt>
                  <c:pt idx="1413">
                    <c:v>46.976066235903502</c:v>
                  </c:pt>
                  <c:pt idx="1414">
                    <c:v>58.689195623826002</c:v>
                  </c:pt>
                  <c:pt idx="1415">
                    <c:v>63.999994635770697</c:v>
                  </c:pt>
                  <c:pt idx="1416">
                    <c:v>59.607776355657698</c:v>
                  </c:pt>
                  <c:pt idx="1417">
                    <c:v>50.604663940621201</c:v>
                  </c:pt>
                  <c:pt idx="1418">
                    <c:v>74.529768982437105</c:v>
                  </c:pt>
                  <c:pt idx="1419">
                    <c:v>55.161997089509299</c:v>
                  </c:pt>
                  <c:pt idx="1420">
                    <c:v>50.333679456056402</c:v>
                  </c:pt>
                  <c:pt idx="1421">
                    <c:v>73.320142866930098</c:v>
                  </c:pt>
                  <c:pt idx="1422">
                    <c:v>69.518654506399599</c:v>
                  </c:pt>
                  <c:pt idx="1423">
                    <c:v>64.050082580155006</c:v>
                  </c:pt>
                  <c:pt idx="1424">
                    <c:v>46.641992872095202</c:v>
                  </c:pt>
                  <c:pt idx="1425">
                    <c:v>61.427141979767299</c:v>
                  </c:pt>
                  <c:pt idx="1426">
                    <c:v>56.874651733053199</c:v>
                  </c:pt>
                  <c:pt idx="1427">
                    <c:v>65.582882846585804</c:v>
                  </c:pt>
                  <c:pt idx="1428">
                    <c:v>45.4943368748891</c:v>
                  </c:pt>
                  <c:pt idx="1429">
                    <c:v>48.608810945261297</c:v>
                  </c:pt>
                  <c:pt idx="1430">
                    <c:v>46.329273530261197</c:v>
                  </c:pt>
                  <c:pt idx="1431">
                    <c:v>52.076217419297599</c:v>
                  </c:pt>
                  <c:pt idx="1432">
                    <c:v>56.241234205773601</c:v>
                  </c:pt>
                  <c:pt idx="1433">
                    <c:v>38.841042569495201</c:v>
                  </c:pt>
                  <c:pt idx="1434">
                    <c:v>52.981643833280998</c:v>
                  </c:pt>
                  <c:pt idx="1435">
                    <c:v>54.891092756475501</c:v>
                  </c:pt>
                  <c:pt idx="1436">
                    <c:v>47.422468061190102</c:v>
                  </c:pt>
                  <c:pt idx="1437">
                    <c:v>81.096677520953506</c:v>
                  </c:pt>
                  <c:pt idx="1438">
                    <c:v>41.494827826577797</c:v>
                  </c:pt>
                  <c:pt idx="1439">
                    <c:v>85.919969263246799</c:v>
                  </c:pt>
                  <c:pt idx="1440">
                    <c:v>50.064380480531298</c:v>
                  </c:pt>
                  <c:pt idx="1441">
                    <c:v>55.491685135371597</c:v>
                  </c:pt>
                  <c:pt idx="1442">
                    <c:v>51.808889548878803</c:v>
                  </c:pt>
                  <c:pt idx="1443">
                    <c:v>61.583845512978002</c:v>
                  </c:pt>
                  <c:pt idx="1444">
                    <c:v>62.2534612213855</c:v>
                  </c:pt>
                  <c:pt idx="1445">
                    <c:v>89.542803201115106</c:v>
                  </c:pt>
                  <c:pt idx="1446">
                    <c:v>55.724165718054699</c:v>
                  </c:pt>
                  <c:pt idx="1447">
                    <c:v>66.953135788329504</c:v>
                  </c:pt>
                  <c:pt idx="1448">
                    <c:v>50.710428116931404</c:v>
                  </c:pt>
                  <c:pt idx="1449">
                    <c:v>52.926752753681903</c:v>
                  </c:pt>
                  <c:pt idx="1450">
                    <c:v>43.850209289183702</c:v>
                  </c:pt>
                  <c:pt idx="1451">
                    <c:v>53.293070372626602</c:v>
                  </c:pt>
                  <c:pt idx="1452">
                    <c:v>38.731959647761897</c:v>
                  </c:pt>
                  <c:pt idx="1453">
                    <c:v>58.622544934000899</c:v>
                  </c:pt>
                  <c:pt idx="1454">
                    <c:v>54.566037763009597</c:v>
                  </c:pt>
                  <c:pt idx="1455">
                    <c:v>39.697665201956298</c:v>
                  </c:pt>
                  <c:pt idx="1456">
                    <c:v>52.212291517762601</c:v>
                  </c:pt>
                  <c:pt idx="1457">
                    <c:v>46.926272532350197</c:v>
                  </c:pt>
                  <c:pt idx="1458">
                    <c:v>56.0008656517155</c:v>
                  </c:pt>
                  <c:pt idx="1459">
                    <c:v>29.806125513792601</c:v>
                  </c:pt>
                  <c:pt idx="1460">
                    <c:v>36.536702455118601</c:v>
                  </c:pt>
                  <c:pt idx="1461">
                    <c:v>41.8859143855585</c:v>
                  </c:pt>
                  <c:pt idx="1462">
                    <c:v>42.735717135057101</c:v>
                  </c:pt>
                  <c:pt idx="1463">
                    <c:v>34.873754908808102</c:v>
                  </c:pt>
                  <c:pt idx="1464">
                    <c:v>41.105793294457797</c:v>
                  </c:pt>
                  <c:pt idx="1465">
                    <c:v>40.178365502313497</c:v>
                  </c:pt>
                  <c:pt idx="1466">
                    <c:v>53.602333053235597</c:v>
                  </c:pt>
                  <c:pt idx="1467">
                    <c:v>33.8782225463329</c:v>
                  </c:pt>
                  <c:pt idx="1468">
                    <c:v>25.671920803671799</c:v>
                  </c:pt>
                  <c:pt idx="1469">
                    <c:v>72.072868852489805</c:v>
                  </c:pt>
                  <c:pt idx="1470">
                    <c:v>83.389537276286504</c:v>
                  </c:pt>
                  <c:pt idx="1471">
                    <c:v>60.055358416506998</c:v>
                  </c:pt>
                  <c:pt idx="1472">
                    <c:v>46.411243545289999</c:v>
                  </c:pt>
                  <c:pt idx="1473">
                    <c:v>44.679918402804397</c:v>
                  </c:pt>
                  <c:pt idx="1474">
                    <c:v>40.502252705763397</c:v>
                  </c:pt>
                  <c:pt idx="1475">
                    <c:v>39.319033989615498</c:v>
                  </c:pt>
                  <c:pt idx="1476">
                    <c:v>41.163404486115603</c:v>
                  </c:pt>
                  <c:pt idx="1477">
                    <c:v>55.697832388958801</c:v>
                  </c:pt>
                  <c:pt idx="1478">
                    <c:v>77.145917450193096</c:v>
                  </c:pt>
                  <c:pt idx="1479">
                    <c:v>43.249065513609096</c:v>
                  </c:pt>
                  <c:pt idx="1480">
                    <c:v>42.483997239338201</c:v>
                  </c:pt>
                  <c:pt idx="1481">
                    <c:v>65.060657014485002</c:v>
                  </c:pt>
                  <c:pt idx="1482">
                    <c:v>71.392332886832705</c:v>
                  </c:pt>
                  <c:pt idx="1483">
                    <c:v>48.7380867890285</c:v>
                  </c:pt>
                  <c:pt idx="1484">
                    <c:v>45.5423418582916</c:v>
                  </c:pt>
                  <c:pt idx="1485">
                    <c:v>58.986810421231901</c:v>
                  </c:pt>
                  <c:pt idx="1486">
                    <c:v>71.513067897030894</c:v>
                  </c:pt>
                  <c:pt idx="1487">
                    <c:v>68.476876570695794</c:v>
                  </c:pt>
                  <c:pt idx="1488">
                    <c:v>59.318475564706702</c:v>
                  </c:pt>
                  <c:pt idx="1489">
                    <c:v>59.004934944036599</c:v>
                  </c:pt>
                  <c:pt idx="1490">
                    <c:v>64.642738895335299</c:v>
                  </c:pt>
                  <c:pt idx="1491">
                    <c:v>68.843109180699798</c:v>
                  </c:pt>
                  <c:pt idx="1492">
                    <c:v>51.769295753366997</c:v>
                  </c:pt>
                  <c:pt idx="1493">
                    <c:v>54.933507144636899</c:v>
                  </c:pt>
                  <c:pt idx="1494">
                    <c:v>51.477643971484099</c:v>
                  </c:pt>
                  <c:pt idx="1495">
                    <c:v>65.092449888034594</c:v>
                  </c:pt>
                  <c:pt idx="1496">
                    <c:v>62.503748945504903</c:v>
                  </c:pt>
                  <c:pt idx="1497">
                    <c:v>68.047172717115103</c:v>
                  </c:pt>
                  <c:pt idx="1498">
                    <c:v>51.610140211351201</c:v>
                  </c:pt>
                  <c:pt idx="1499">
                    <c:v>49.448128813233801</c:v>
                  </c:pt>
                  <c:pt idx="1500">
                    <c:v>45.124317278769702</c:v>
                  </c:pt>
                  <c:pt idx="1501">
                    <c:v>49.365177469615602</c:v>
                  </c:pt>
                  <c:pt idx="1502">
                    <c:v>65.251567617640703</c:v>
                  </c:pt>
                  <c:pt idx="1503">
                    <c:v>46.406387891331903</c:v>
                  </c:pt>
                  <c:pt idx="1504">
                    <c:v>35.693531424295699</c:v>
                  </c:pt>
                  <c:pt idx="1505">
                    <c:v>57.708834019193702</c:v>
                  </c:pt>
                  <c:pt idx="1506">
                    <c:v>56.440569891747302</c:v>
                  </c:pt>
                  <c:pt idx="1507">
                    <c:v>34.528713050782898</c:v>
                  </c:pt>
                  <c:pt idx="1508">
                    <c:v>61.2252820114564</c:v>
                  </c:pt>
                  <c:pt idx="1509">
                    <c:v>74.771068781382795</c:v>
                  </c:pt>
                  <c:pt idx="1510">
                    <c:v>62.189042859718</c:v>
                  </c:pt>
                  <c:pt idx="1511">
                    <c:v>62.044942585552</c:v>
                  </c:pt>
                  <c:pt idx="1512">
                    <c:v>57.330236806354797</c:v>
                  </c:pt>
                  <c:pt idx="1513">
                    <c:v>79.5233529504725</c:v>
                  </c:pt>
                  <c:pt idx="1514">
                    <c:v>60.142102527030701</c:v>
                  </c:pt>
                  <c:pt idx="1515">
                    <c:v>39.0402993342448</c:v>
                  </c:pt>
                  <c:pt idx="1516">
                    <c:v>57.259143644449402</c:v>
                  </c:pt>
                  <c:pt idx="1517">
                    <c:v>61.352180114149697</c:v>
                  </c:pt>
                  <c:pt idx="1518">
                    <c:v>56.541808336287701</c:v>
                  </c:pt>
                  <c:pt idx="1519">
                    <c:v>57.917641391482697</c:v>
                  </c:pt>
                  <c:pt idx="1520">
                    <c:v>53.982053114322099</c:v>
                  </c:pt>
                  <c:pt idx="1521">
                    <c:v>68.458172772819594</c:v>
                  </c:pt>
                  <c:pt idx="1522">
                    <c:v>46.959486591660898</c:v>
                  </c:pt>
                  <c:pt idx="1523">
                    <c:v>30.592035512823902</c:v>
                  </c:pt>
                  <c:pt idx="1524">
                    <c:v>36.088676964995898</c:v>
                  </c:pt>
                  <c:pt idx="1525">
                    <c:v>34.847174788206402</c:v>
                  </c:pt>
                  <c:pt idx="1526">
                    <c:v>49.5123399209171</c:v>
                  </c:pt>
                  <c:pt idx="1527">
                    <c:v>63.5612284049365</c:v>
                  </c:pt>
                  <c:pt idx="1528">
                    <c:v>31.360894579325599</c:v>
                  </c:pt>
                  <c:pt idx="1529">
                    <c:v>28.929065221274101</c:v>
                  </c:pt>
                  <c:pt idx="1530">
                    <c:v>64.083855041768999</c:v>
                  </c:pt>
                  <c:pt idx="1531">
                    <c:v>55.423189943304401</c:v>
                  </c:pt>
                  <c:pt idx="1532">
                    <c:v>63.788731420937602</c:v>
                  </c:pt>
                  <c:pt idx="1533">
                    <c:v>44.311278519130902</c:v>
                  </c:pt>
                  <c:pt idx="1534">
                    <c:v>44.733562175283403</c:v>
                  </c:pt>
                  <c:pt idx="1535">
                    <c:v>53.839666468947598</c:v>
                  </c:pt>
                  <c:pt idx="1536">
                    <c:v>79.515947010575402</c:v>
                  </c:pt>
                  <c:pt idx="1537">
                    <c:v>70.128730139002798</c:v>
                  </c:pt>
                  <c:pt idx="1538">
                    <c:v>56.094360013833501</c:v>
                  </c:pt>
                  <c:pt idx="1539">
                    <c:v>46.782870698993896</c:v>
                  </c:pt>
                  <c:pt idx="1540">
                    <c:v>48.7978683968092</c:v>
                  </c:pt>
                  <c:pt idx="1541">
                    <c:v>67.872789694867507</c:v>
                  </c:pt>
                  <c:pt idx="1542">
                    <c:v>46.072342745087198</c:v>
                  </c:pt>
                  <c:pt idx="1543">
                    <c:v>47.362488502950796</c:v>
                  </c:pt>
                  <c:pt idx="1544">
                    <c:v>47.969726400486103</c:v>
                  </c:pt>
                  <c:pt idx="1545">
                    <c:v>58.881564591559503</c:v>
                  </c:pt>
                  <c:pt idx="1546">
                    <c:v>50.069311344067103</c:v>
                  </c:pt>
                  <c:pt idx="1547">
                    <c:v>37.451476755356701</c:v>
                  </c:pt>
                  <c:pt idx="1548">
                    <c:v>65.349546304630707</c:v>
                  </c:pt>
                  <c:pt idx="1549">
                    <c:v>51.638835168335497</c:v>
                  </c:pt>
                  <c:pt idx="1550">
                    <c:v>44.241853556292199</c:v>
                  </c:pt>
                  <c:pt idx="1551">
                    <c:v>70.626788837608601</c:v>
                  </c:pt>
                  <c:pt idx="1552">
                    <c:v>46.867776271809497</c:v>
                  </c:pt>
                  <c:pt idx="1553">
                    <c:v>85.037630473447805</c:v>
                  </c:pt>
                  <c:pt idx="1554">
                    <c:v>80.789083076994302</c:v>
                  </c:pt>
                  <c:pt idx="1555">
                    <c:v>63.175066627386997</c:v>
                  </c:pt>
                  <c:pt idx="1556">
                    <c:v>51.902670234919398</c:v>
                  </c:pt>
                  <c:pt idx="1557">
                    <c:v>57.078589347823701</c:v>
                  </c:pt>
                  <c:pt idx="1558">
                    <c:v>54.103564253096003</c:v>
                  </c:pt>
                  <c:pt idx="1559">
                    <c:v>61.058515858428997</c:v>
                  </c:pt>
                  <c:pt idx="1560">
                    <c:v>68.025264958652102</c:v>
                  </c:pt>
                  <c:pt idx="1561">
                    <c:v>47.425636695778699</c:v>
                  </c:pt>
                  <c:pt idx="1562">
                    <c:v>44.588868595947403</c:v>
                  </c:pt>
                  <c:pt idx="1563">
                    <c:v>62.891047993732698</c:v>
                  </c:pt>
                  <c:pt idx="1564">
                    <c:v>44.911680479997699</c:v>
                  </c:pt>
                  <c:pt idx="1565">
                    <c:v>49.310184551828598</c:v>
                  </c:pt>
                  <c:pt idx="1566">
                    <c:v>55.6679802447971</c:v>
                  </c:pt>
                  <c:pt idx="1567">
                    <c:v>64.2941019172399</c:v>
                  </c:pt>
                  <c:pt idx="1568">
                    <c:v>48.526371153733699</c:v>
                  </c:pt>
                  <c:pt idx="1569">
                    <c:v>61.735118498306903</c:v>
                  </c:pt>
                  <c:pt idx="1570">
                    <c:v>49.544805207226403</c:v>
                  </c:pt>
                  <c:pt idx="1571">
                    <c:v>57.691658928631099</c:v>
                  </c:pt>
                  <c:pt idx="1572">
                    <c:v>58.100497450538199</c:v>
                  </c:pt>
                  <c:pt idx="1573">
                    <c:v>73.045937455480697</c:v>
                  </c:pt>
                  <c:pt idx="1574">
                    <c:v>56.8909550631314</c:v>
                  </c:pt>
                  <c:pt idx="1575">
                    <c:v>104.129205566007</c:v>
                  </c:pt>
                  <c:pt idx="1576">
                    <c:v>77.834734785508402</c:v>
                  </c:pt>
                  <c:pt idx="1577">
                    <c:v>60.342903208499798</c:v>
                  </c:pt>
                  <c:pt idx="1578">
                    <c:v>42.174295333153701</c:v>
                  </c:pt>
                  <c:pt idx="1579">
                    <c:v>46.9292955105903</c:v>
                  </c:pt>
                  <c:pt idx="1580">
                    <c:v>71.584627874303393</c:v>
                  </c:pt>
                  <c:pt idx="1581">
                    <c:v>43.967263999244402</c:v>
                  </c:pt>
                  <c:pt idx="1582">
                    <c:v>47.679792329637401</c:v>
                  </c:pt>
                  <c:pt idx="1583">
                    <c:v>65.224377910146501</c:v>
                  </c:pt>
                  <c:pt idx="1584">
                    <c:v>182.359120646473</c:v>
                  </c:pt>
                  <c:pt idx="1585">
                    <c:v>71.968190021269095</c:v>
                  </c:pt>
                  <c:pt idx="1586">
                    <c:v>70.261408458346196</c:v>
                  </c:pt>
                  <c:pt idx="1587">
                    <c:v>42.577420821834401</c:v>
                  </c:pt>
                  <c:pt idx="1588">
                    <c:v>208.41761060260001</c:v>
                  </c:pt>
                  <c:pt idx="1589">
                    <c:v>244.34405407906601</c:v>
                  </c:pt>
                  <c:pt idx="1590">
                    <c:v>242.31080828443299</c:v>
                  </c:pt>
                  <c:pt idx="1591">
                    <c:v>142.359926761141</c:v>
                  </c:pt>
                  <c:pt idx="1592">
                    <c:v>1.49877839228141</c:v>
                  </c:pt>
                  <c:pt idx="1593">
                    <c:v>2.6517236944953799</c:v>
                  </c:pt>
                  <c:pt idx="1594">
                    <c:v>4.0808878032260099</c:v>
                  </c:pt>
                  <c:pt idx="1595">
                    <c:v>8.6797977370842203E-2</c:v>
                  </c:pt>
                  <c:pt idx="1596">
                    <c:v>6.2759095188869699E-2</c:v>
                  </c:pt>
                  <c:pt idx="1597">
                    <c:v>5.8654994769367703E-2</c:v>
                  </c:pt>
                  <c:pt idx="1598">
                    <c:v>1.06791725447091E-2</c:v>
                  </c:pt>
                  <c:pt idx="1599">
                    <c:v>0.84733949439191403</c:v>
                  </c:pt>
                  <c:pt idx="1600">
                    <c:v>113.657908911173</c:v>
                  </c:pt>
                  <c:pt idx="1601">
                    <c:v>4.0563999112217299</c:v>
                  </c:pt>
                  <c:pt idx="1602">
                    <c:v>86.746056844664906</c:v>
                  </c:pt>
                  <c:pt idx="1603">
                    <c:v>6.5024875447896502</c:v>
                  </c:pt>
                  <c:pt idx="1604">
                    <c:v>126.61958578793799</c:v>
                  </c:pt>
                  <c:pt idx="1605">
                    <c:v>94.793135705923206</c:v>
                  </c:pt>
                  <c:pt idx="1606">
                    <c:v>150.51001057698099</c:v>
                  </c:pt>
                  <c:pt idx="1607">
                    <c:v>89.003786418686502</c:v>
                  </c:pt>
                  <c:pt idx="1608">
                    <c:v>105.451072577522</c:v>
                  </c:pt>
                  <c:pt idx="1609">
                    <c:v>95.905121375242501</c:v>
                  </c:pt>
                  <c:pt idx="1610">
                    <c:v>95.582209647976697</c:v>
                  </c:pt>
                  <c:pt idx="1611">
                    <c:v>111.495658890637</c:v>
                  </c:pt>
                  <c:pt idx="1612">
                    <c:v>173.11823252325999</c:v>
                  </c:pt>
                  <c:pt idx="1613">
                    <c:v>4.8746683408895002E-4</c:v>
                  </c:pt>
                  <c:pt idx="1614">
                    <c:v>1.3771643448234701E-4</c:v>
                  </c:pt>
                  <c:pt idx="1615">
                    <c:v>111.187368704468</c:v>
                  </c:pt>
                  <c:pt idx="1616">
                    <c:v>4.0546246554284498E-4</c:v>
                  </c:pt>
                  <c:pt idx="1617">
                    <c:v>7.7267430396765296E-5</c:v>
                  </c:pt>
                  <c:pt idx="1618">
                    <c:v>4.41859676482831E-5</c:v>
                  </c:pt>
                  <c:pt idx="1619">
                    <c:v>2.7594795076587599E-5</c:v>
                  </c:pt>
                  <c:pt idx="1620">
                    <c:v>2.5490032081917599E-5</c:v>
                  </c:pt>
                  <c:pt idx="1621">
                    <c:v>1.4058205294228499E-5</c:v>
                  </c:pt>
                  <c:pt idx="1622">
                    <c:v>1.6054594358002199E-5</c:v>
                  </c:pt>
                  <c:pt idx="1623">
                    <c:v>1.56097560975609E-5</c:v>
                  </c:pt>
                  <c:pt idx="1624">
                    <c:v>1.40334422006861E-5</c:v>
                  </c:pt>
                  <c:pt idx="1625">
                    <c:v>1.61981881770505E-5</c:v>
                  </c:pt>
                  <c:pt idx="1626">
                    <c:v>1.4208122616986301E-5</c:v>
                  </c:pt>
                  <c:pt idx="1627">
                    <c:v>1.40385007188711E-5</c:v>
                  </c:pt>
                  <c:pt idx="1628">
                    <c:v>1.38492768452292E-5</c:v>
                  </c:pt>
                  <c:pt idx="1629">
                    <c:v>1.6031337618245599E-5</c:v>
                  </c:pt>
                  <c:pt idx="1630">
                    <c:v>1.4482230211107199E-5</c:v>
                  </c:pt>
                  <c:pt idx="1631">
                    <c:v>1.69472709912586E-5</c:v>
                  </c:pt>
                  <c:pt idx="1632">
                    <c:v>1.21964271189196E-5</c:v>
                  </c:pt>
                  <c:pt idx="1633">
                    <c:v>1.4682506155967001E-5</c:v>
                  </c:pt>
                  <c:pt idx="1634">
                    <c:v>1.1393142160123501E-5</c:v>
                  </c:pt>
                  <c:pt idx="1635">
                    <c:v>1.48598827620705E-5</c:v>
                  </c:pt>
                  <c:pt idx="1636">
                    <c:v>1.6372377021305701E-5</c:v>
                  </c:pt>
                  <c:pt idx="1637">
                    <c:v>1.39515606303171E-5</c:v>
                  </c:pt>
                  <c:pt idx="1638">
                    <c:v>1.3786433237683001E-5</c:v>
                  </c:pt>
                  <c:pt idx="1639">
                    <c:v>1.2841411298622599E-5</c:v>
                  </c:pt>
                  <c:pt idx="1640">
                    <c:v>1.0363851141933499E-5</c:v>
                  </c:pt>
                  <c:pt idx="1641">
                    <c:v>1.5156029012227999E-5</c:v>
                  </c:pt>
                  <c:pt idx="1642">
                    <c:v>1.20478917416862E-5</c:v>
                  </c:pt>
                  <c:pt idx="1643">
                    <c:v>1.4408219389472199E-5</c:v>
                  </c:pt>
                  <c:pt idx="1644">
                    <c:v>1.26519687815607E-5</c:v>
                  </c:pt>
                  <c:pt idx="1645">
                    <c:v>1.46585162939675E-5</c:v>
                  </c:pt>
                  <c:pt idx="1646">
                    <c:v>1.43343270779659E-5</c:v>
                  </c:pt>
                  <c:pt idx="1647">
                    <c:v>1.4581607392936299E-5</c:v>
                  </c:pt>
                  <c:pt idx="1648">
                    <c:v>1.00033826923324E-4</c:v>
                  </c:pt>
                  <c:pt idx="1649">
                    <c:v>4.11465478398208E-4</c:v>
                  </c:pt>
                  <c:pt idx="1650">
                    <c:v>1.193471826228E-5</c:v>
                  </c:pt>
                  <c:pt idx="1651">
                    <c:v>1.5842979517754899E-5</c:v>
                  </c:pt>
                  <c:pt idx="1652">
                    <c:v>1.17677830631866E-2</c:v>
                  </c:pt>
                  <c:pt idx="1653">
                    <c:v>6.9022767971972697E-3</c:v>
                  </c:pt>
                  <c:pt idx="1654">
                    <c:v>2.4381660518410002</c:v>
                  </c:pt>
                  <c:pt idx="1655">
                    <c:v>30.9550136572662</c:v>
                  </c:pt>
                  <c:pt idx="1656">
                    <c:v>64.697106863644805</c:v>
                  </c:pt>
                  <c:pt idx="1657">
                    <c:v>53.847377028770303</c:v>
                  </c:pt>
                  <c:pt idx="1658">
                    <c:v>26.631067755221402</c:v>
                  </c:pt>
                  <c:pt idx="1659">
                    <c:v>45.101752082790497</c:v>
                  </c:pt>
                  <c:pt idx="1660">
                    <c:v>45.312969552183603</c:v>
                  </c:pt>
                  <c:pt idx="1661">
                    <c:v>21.0934738217411</c:v>
                  </c:pt>
                  <c:pt idx="1662">
                    <c:v>26.858654376784902</c:v>
                  </c:pt>
                  <c:pt idx="1663">
                    <c:v>40.955065749185501</c:v>
                  </c:pt>
                  <c:pt idx="1664">
                    <c:v>2.3266363703955899</c:v>
                  </c:pt>
                  <c:pt idx="1665">
                    <c:v>2.2174164584852898</c:v>
                  </c:pt>
                  <c:pt idx="1666">
                    <c:v>0.37275100385585802</c:v>
                  </c:pt>
                  <c:pt idx="1667">
                    <c:v>5.14016497032148E-2</c:v>
                  </c:pt>
                  <c:pt idx="1668">
                    <c:v>2.0198379356759002</c:v>
                  </c:pt>
                  <c:pt idx="1669">
                    <c:v>3.7691263763848601</c:v>
                  </c:pt>
                  <c:pt idx="1670">
                    <c:v>1.3606258462317999</c:v>
                  </c:pt>
                  <c:pt idx="1671">
                    <c:v>1.11920788821923</c:v>
                  </c:pt>
                  <c:pt idx="1672">
                    <c:v>1.8694528546137701</c:v>
                  </c:pt>
                  <c:pt idx="1673">
                    <c:v>1.4048441910843199</c:v>
                  </c:pt>
                  <c:pt idx="1674">
                    <c:v>1.5817158539810601</c:v>
                  </c:pt>
                  <c:pt idx="1675">
                    <c:v>1.68087342860585</c:v>
                  </c:pt>
                  <c:pt idx="1676">
                    <c:v>1.6016614845356401</c:v>
                  </c:pt>
                  <c:pt idx="1677">
                    <c:v>1.7019019153086601</c:v>
                  </c:pt>
                  <c:pt idx="1678">
                    <c:v>4.8780743752740197</c:v>
                  </c:pt>
                  <c:pt idx="1679">
                    <c:v>9.0326542596961206E-5</c:v>
                  </c:pt>
                  <c:pt idx="1680">
                    <c:v>1.90089445482485E-5</c:v>
                  </c:pt>
                  <c:pt idx="1681">
                    <c:v>1.42980708362227E-5</c:v>
                  </c:pt>
                  <c:pt idx="1682">
                    <c:v>1.5707069049971999E-5</c:v>
                  </c:pt>
                  <c:pt idx="1683">
                    <c:v>2.4780439792540298E-4</c:v>
                  </c:pt>
                  <c:pt idx="1684">
                    <c:v>4.2213082983833298E-4</c:v>
                  </c:pt>
                  <c:pt idx="1685">
                    <c:v>1.5967425518409301E-5</c:v>
                  </c:pt>
                  <c:pt idx="1686">
                    <c:v>1.4759657351276601E-5</c:v>
                  </c:pt>
                  <c:pt idx="1687">
                    <c:v>1.2797038597393E-5</c:v>
                  </c:pt>
                  <c:pt idx="1688">
                    <c:v>1.4493871603184001E-5</c:v>
                  </c:pt>
                  <c:pt idx="1689">
                    <c:v>1.16546853101164E-5</c:v>
                  </c:pt>
                  <c:pt idx="1690">
                    <c:v>1.61518110236139E-5</c:v>
                  </c:pt>
                  <c:pt idx="1691">
                    <c:v>1.33946636270692E-5</c:v>
                  </c:pt>
                  <c:pt idx="1692">
                    <c:v>1.3810134309163E-5</c:v>
                  </c:pt>
                  <c:pt idx="1693">
                    <c:v>1.27794213275662E-5</c:v>
                  </c:pt>
                  <c:pt idx="1694">
                    <c:v>1.40762386974563E-5</c:v>
                  </c:pt>
                  <c:pt idx="1695">
                    <c:v>1.8183413482551998E-5</c:v>
                  </c:pt>
                  <c:pt idx="1696">
                    <c:v>1.4613807003849E-5</c:v>
                  </c:pt>
                  <c:pt idx="1697">
                    <c:v>1.2213662584131301E-5</c:v>
                  </c:pt>
                  <c:pt idx="1698">
                    <c:v>1.5707069049971999E-5</c:v>
                  </c:pt>
                  <c:pt idx="1699">
                    <c:v>1.50345861653533E-5</c:v>
                  </c:pt>
                  <c:pt idx="1700">
                    <c:v>1.28597807609164E-5</c:v>
                  </c:pt>
                  <c:pt idx="1701">
                    <c:v>1.2101072283612801E-5</c:v>
                  </c:pt>
                  <c:pt idx="1702">
                    <c:v>1.6255797318419702E-5</c:v>
                  </c:pt>
                  <c:pt idx="1703">
                    <c:v>1.5607406265639499E-5</c:v>
                  </c:pt>
                  <c:pt idx="1704">
                    <c:v>1.1581301951617399E-5</c:v>
                  </c:pt>
                  <c:pt idx="1705">
                    <c:v>1.11663640412288E-5</c:v>
                  </c:pt>
                  <c:pt idx="1706">
                    <c:v>1.3702963298346E-5</c:v>
                  </c:pt>
                  <c:pt idx="1707">
                    <c:v>1.3416851258024401E-5</c:v>
                  </c:pt>
                  <c:pt idx="1708">
                    <c:v>1.3194543928480599E-5</c:v>
                  </c:pt>
                  <c:pt idx="1709">
                    <c:v>1.4042352687860899E-5</c:v>
                  </c:pt>
                  <c:pt idx="1710">
                    <c:v>1.7466037298386E-5</c:v>
                  </c:pt>
                  <c:pt idx="1711">
                    <c:v>1.9303764816984699E-5</c:v>
                  </c:pt>
                  <c:pt idx="1712">
                    <c:v>2.1477324709099399E-5</c:v>
                  </c:pt>
                  <c:pt idx="1713">
                    <c:v>1.5713078197675901E-5</c:v>
                  </c:pt>
                  <c:pt idx="1714">
                    <c:v>1.8785337071473801E-5</c:v>
                  </c:pt>
                  <c:pt idx="1715">
                    <c:v>1.7314813349881099E-5</c:v>
                  </c:pt>
                  <c:pt idx="1716">
                    <c:v>2.7592326540760298E-4</c:v>
                  </c:pt>
                  <c:pt idx="1717">
                    <c:v>1.3611389251482399E-3</c:v>
                  </c:pt>
                  <c:pt idx="1718">
                    <c:v>1.42927661697401E-5</c:v>
                  </c:pt>
                  <c:pt idx="1719">
                    <c:v>1.45319254515946E-5</c:v>
                  </c:pt>
                  <c:pt idx="1720">
                    <c:v>1.6266665366373699E-5</c:v>
                  </c:pt>
                  <c:pt idx="1721">
                    <c:v>1.5253403099355E-5</c:v>
                  </c:pt>
                  <c:pt idx="1722">
                    <c:v>1.6718438110048001E-5</c:v>
                  </c:pt>
                  <c:pt idx="1723">
                    <c:v>2.9507091849976299E-4</c:v>
                  </c:pt>
                  <c:pt idx="1724">
                    <c:v>3.2133842385092702E-4</c:v>
                  </c:pt>
                  <c:pt idx="1725">
                    <c:v>4.9245399531326704E-4</c:v>
                  </c:pt>
                  <c:pt idx="1726">
                    <c:v>2.78034805478017E-4</c:v>
                  </c:pt>
                  <c:pt idx="1727">
                    <c:v>2.4199792606400901E-4</c:v>
                  </c:pt>
                  <c:pt idx="1728">
                    <c:v>3.7396132726958201E-4</c:v>
                  </c:pt>
                  <c:pt idx="1729">
                    <c:v>1.8000931410310999E-4</c:v>
                  </c:pt>
                  <c:pt idx="1730">
                    <c:v>2.7916421534908301E-4</c:v>
                  </c:pt>
                  <c:pt idx="1731">
                    <c:v>1.1723686806709099E-2</c:v>
                  </c:pt>
                  <c:pt idx="1732">
                    <c:v>5.3189792859164404</c:v>
                  </c:pt>
                  <c:pt idx="1733">
                    <c:v>46.903267931550801</c:v>
                  </c:pt>
                  <c:pt idx="1734">
                    <c:v>1.4072073146142501E-4</c:v>
                  </c:pt>
                  <c:pt idx="1735">
                    <c:v>7.6402443241910302E-5</c:v>
                  </c:pt>
                  <c:pt idx="1736">
                    <c:v>4.6434677415014799E-5</c:v>
                  </c:pt>
                  <c:pt idx="1737">
                    <c:v>4.6603878329086601E-5</c:v>
                  </c:pt>
                  <c:pt idx="1738">
                    <c:v>2.8261085701514598E-3</c:v>
                  </c:pt>
                  <c:pt idx="1739">
                    <c:v>2.85002552540585</c:v>
                  </c:pt>
                  <c:pt idx="1740">
                    <c:v>42.945682603931303</c:v>
                  </c:pt>
                  <c:pt idx="1741">
                    <c:v>39.671474084031701</c:v>
                  </c:pt>
                  <c:pt idx="1742">
                    <c:v>1.8559541468167</c:v>
                  </c:pt>
                  <c:pt idx="1743">
                    <c:v>7.7995362964671896E-5</c:v>
                  </c:pt>
                  <c:pt idx="1744">
                    <c:v>3.4855015420173098E-5</c:v>
                  </c:pt>
                  <c:pt idx="1745">
                    <c:v>2.0487163441475E-5</c:v>
                  </c:pt>
                  <c:pt idx="1746">
                    <c:v>2.4232959868115798E-5</c:v>
                  </c:pt>
                  <c:pt idx="1747">
                    <c:v>1.2389397259804301E-5</c:v>
                  </c:pt>
                  <c:pt idx="1748">
                    <c:v>1.73187037621179E-5</c:v>
                  </c:pt>
                  <c:pt idx="1749">
                    <c:v>1.27573508221731E-5</c:v>
                  </c:pt>
                  <c:pt idx="1750">
                    <c:v>1.4292906985027299E-5</c:v>
                  </c:pt>
                  <c:pt idx="1751">
                    <c:v>1.2684587511250699E-5</c:v>
                  </c:pt>
                  <c:pt idx="1752">
                    <c:v>1.1177804375529E-5</c:v>
                  </c:pt>
                  <c:pt idx="1753">
                    <c:v>1.51551522242899E-5</c:v>
                  </c:pt>
                  <c:pt idx="1754">
                    <c:v>1.3879034521315099E-5</c:v>
                  </c:pt>
                  <c:pt idx="1755">
                    <c:v>1.30436506898741E-5</c:v>
                  </c:pt>
                  <c:pt idx="1756">
                    <c:v>1.43848065992485E-5</c:v>
                  </c:pt>
                  <c:pt idx="1757">
                    <c:v>1.1304029489030699E-5</c:v>
                  </c:pt>
                  <c:pt idx="1758">
                    <c:v>1.3239313480436499E-5</c:v>
                  </c:pt>
                  <c:pt idx="1759">
                    <c:v>1.4523251159066001E-5</c:v>
                  </c:pt>
                  <c:pt idx="1760">
                    <c:v>1.0503836371173899E-5</c:v>
                  </c:pt>
                  <c:pt idx="1761">
                    <c:v>1.18426498920036E-5</c:v>
                  </c:pt>
                  <c:pt idx="1762">
                    <c:v>1.4760859450896599E-5</c:v>
                  </c:pt>
                  <c:pt idx="1763">
                    <c:v>1.5554745686724801E-5</c:v>
                  </c:pt>
                  <c:pt idx="1764">
                    <c:v>1.3351184675204101E-5</c:v>
                  </c:pt>
                  <c:pt idx="1765">
                    <c:v>1.3915846853526099E-5</c:v>
                  </c:pt>
                  <c:pt idx="1766">
                    <c:v>1.4054054054053999E-5</c:v>
                  </c:pt>
                  <c:pt idx="1767">
                    <c:v>1.4163152332641901E-5</c:v>
                  </c:pt>
                  <c:pt idx="1768">
                    <c:v>1.2292295774004E-5</c:v>
                  </c:pt>
                  <c:pt idx="1769">
                    <c:v>1.54670302561064E-5</c:v>
                  </c:pt>
                  <c:pt idx="1770">
                    <c:v>1.5495005048066799E-5</c:v>
                  </c:pt>
                  <c:pt idx="1771">
                    <c:v>1.34434280775811E-5</c:v>
                  </c:pt>
                  <c:pt idx="1772">
                    <c:v>1.12937002797667E-5</c:v>
                  </c:pt>
                  <c:pt idx="1773">
                    <c:v>1.4522353815087099E-5</c:v>
                  </c:pt>
                  <c:pt idx="1774">
                    <c:v>1.1391308298957699E-5</c:v>
                  </c:pt>
                  <c:pt idx="1775">
                    <c:v>1.3157174594401001E-5</c:v>
                  </c:pt>
                  <c:pt idx="1776">
                    <c:v>1.20804594283495E-5</c:v>
                  </c:pt>
                  <c:pt idx="1777">
                    <c:v>1.57770380792959E-5</c:v>
                  </c:pt>
                  <c:pt idx="1778">
                    <c:v>1.34148677848851E-5</c:v>
                  </c:pt>
                  <c:pt idx="1779">
                    <c:v>1.5806684630263001E-5</c:v>
                  </c:pt>
                  <c:pt idx="1780">
                    <c:v>9.0130920146417301E-6</c:v>
                  </c:pt>
                  <c:pt idx="1781">
                    <c:v>1.52391405584001E-5</c:v>
                  </c:pt>
                  <c:pt idx="1782">
                    <c:v>1.4974288401865301E-5</c:v>
                  </c:pt>
                  <c:pt idx="1783">
                    <c:v>1.27085772810309E-5</c:v>
                  </c:pt>
                  <c:pt idx="1784">
                    <c:v>1.4239030865898E-5</c:v>
                  </c:pt>
                  <c:pt idx="1785">
                    <c:v>1.43964434764621E-5</c:v>
                  </c:pt>
                  <c:pt idx="1786">
                    <c:v>1.2841411298622499E-5</c:v>
                  </c:pt>
                  <c:pt idx="1787">
                    <c:v>1.3947296054142101E-5</c:v>
                  </c:pt>
                  <c:pt idx="1788">
                    <c:v>3.7818250978583303E-5</c:v>
                  </c:pt>
                  <c:pt idx="1789">
                    <c:v>2.7298011024535999E-5</c:v>
                  </c:pt>
                  <c:pt idx="1790">
                    <c:v>4.9263462694906402E-5</c:v>
                  </c:pt>
                </c:numCache>
              </c:numRef>
            </c:minus>
            <c:spPr>
              <a:noFill/>
              <a:ln w="9525" cap="flat" cmpd="sng" algn="ctr">
                <a:solidFill>
                  <a:schemeClr val="tx1">
                    <a:lumMod val="65000"/>
                    <a:lumOff val="35000"/>
                  </a:schemeClr>
                </a:solidFill>
                <a:round/>
              </a:ln>
              <a:effectLst/>
            </c:spPr>
          </c:errBars>
          <c:errBars>
            <c:errDir val="x"/>
            <c:errBarType val="both"/>
            <c:errValType val="fixedVal"/>
            <c:noEndCap val="0"/>
            <c:val val="0"/>
            <c:spPr>
              <a:noFill/>
              <a:ln w="9525" cap="flat" cmpd="sng" algn="ctr">
                <a:solidFill>
                  <a:schemeClr val="tx1">
                    <a:lumMod val="65000"/>
                    <a:lumOff val="35000"/>
                  </a:schemeClr>
                </a:solidFill>
                <a:round/>
              </a:ln>
              <a:effectLst/>
            </c:spPr>
          </c:errBars>
          <c:xVal>
            <c:numRef>
              <c:f>Sample3_231128PM!$A$2:$A$1792</c:f>
              <c:numCache>
                <c:formatCode>General</c:formatCode>
                <c:ptCount val="1791"/>
                <c:pt idx="0">
                  <c:v>2.5</c:v>
                </c:pt>
                <c:pt idx="1">
                  <c:v>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pt idx="60">
                  <c:v>302.5</c:v>
                </c:pt>
                <c:pt idx="61">
                  <c:v>307.5</c:v>
                </c:pt>
                <c:pt idx="62">
                  <c:v>312.5</c:v>
                </c:pt>
                <c:pt idx="63">
                  <c:v>317.5</c:v>
                </c:pt>
                <c:pt idx="64">
                  <c:v>322.5</c:v>
                </c:pt>
                <c:pt idx="65">
                  <c:v>327.5</c:v>
                </c:pt>
                <c:pt idx="66">
                  <c:v>332.5</c:v>
                </c:pt>
                <c:pt idx="67">
                  <c:v>337.5</c:v>
                </c:pt>
                <c:pt idx="68">
                  <c:v>342.5</c:v>
                </c:pt>
                <c:pt idx="69">
                  <c:v>347.5</c:v>
                </c:pt>
                <c:pt idx="70">
                  <c:v>352.5</c:v>
                </c:pt>
                <c:pt idx="71">
                  <c:v>357.5</c:v>
                </c:pt>
                <c:pt idx="72">
                  <c:v>362.5</c:v>
                </c:pt>
                <c:pt idx="73">
                  <c:v>367.5</c:v>
                </c:pt>
                <c:pt idx="74">
                  <c:v>372.5</c:v>
                </c:pt>
                <c:pt idx="75">
                  <c:v>377.5</c:v>
                </c:pt>
                <c:pt idx="76">
                  <c:v>382.5</c:v>
                </c:pt>
                <c:pt idx="77">
                  <c:v>387.5</c:v>
                </c:pt>
                <c:pt idx="78">
                  <c:v>392.5</c:v>
                </c:pt>
                <c:pt idx="79">
                  <c:v>397.5</c:v>
                </c:pt>
                <c:pt idx="80">
                  <c:v>402.5</c:v>
                </c:pt>
                <c:pt idx="81">
                  <c:v>407.5</c:v>
                </c:pt>
                <c:pt idx="82">
                  <c:v>412.5</c:v>
                </c:pt>
                <c:pt idx="83">
                  <c:v>417.5</c:v>
                </c:pt>
                <c:pt idx="84">
                  <c:v>422.5</c:v>
                </c:pt>
                <c:pt idx="85">
                  <c:v>427.5</c:v>
                </c:pt>
                <c:pt idx="86">
                  <c:v>432.5</c:v>
                </c:pt>
                <c:pt idx="87">
                  <c:v>437.5</c:v>
                </c:pt>
                <c:pt idx="88">
                  <c:v>442.5</c:v>
                </c:pt>
                <c:pt idx="89">
                  <c:v>447.5</c:v>
                </c:pt>
                <c:pt idx="90">
                  <c:v>452.5</c:v>
                </c:pt>
                <c:pt idx="91">
                  <c:v>457.5</c:v>
                </c:pt>
                <c:pt idx="92">
                  <c:v>462.5</c:v>
                </c:pt>
                <c:pt idx="93">
                  <c:v>467.5</c:v>
                </c:pt>
                <c:pt idx="94">
                  <c:v>472.5</c:v>
                </c:pt>
                <c:pt idx="95">
                  <c:v>477.5</c:v>
                </c:pt>
                <c:pt idx="96">
                  <c:v>482.5</c:v>
                </c:pt>
                <c:pt idx="97">
                  <c:v>487.5</c:v>
                </c:pt>
                <c:pt idx="98">
                  <c:v>492.5</c:v>
                </c:pt>
                <c:pt idx="99">
                  <c:v>497.5</c:v>
                </c:pt>
                <c:pt idx="100">
                  <c:v>502.5</c:v>
                </c:pt>
                <c:pt idx="101">
                  <c:v>507.5</c:v>
                </c:pt>
                <c:pt idx="102">
                  <c:v>512.5</c:v>
                </c:pt>
                <c:pt idx="103">
                  <c:v>517.5</c:v>
                </c:pt>
                <c:pt idx="104">
                  <c:v>522.5</c:v>
                </c:pt>
                <c:pt idx="105">
                  <c:v>527.5</c:v>
                </c:pt>
                <c:pt idx="106">
                  <c:v>532.5</c:v>
                </c:pt>
                <c:pt idx="107">
                  <c:v>537.5</c:v>
                </c:pt>
                <c:pt idx="108">
                  <c:v>542.5</c:v>
                </c:pt>
                <c:pt idx="109">
                  <c:v>547.5</c:v>
                </c:pt>
                <c:pt idx="110">
                  <c:v>552.5</c:v>
                </c:pt>
                <c:pt idx="111">
                  <c:v>557.5</c:v>
                </c:pt>
                <c:pt idx="112">
                  <c:v>562.5</c:v>
                </c:pt>
                <c:pt idx="113">
                  <c:v>567.5</c:v>
                </c:pt>
                <c:pt idx="114">
                  <c:v>572.5</c:v>
                </c:pt>
                <c:pt idx="115">
                  <c:v>577.5</c:v>
                </c:pt>
                <c:pt idx="116">
                  <c:v>582.5</c:v>
                </c:pt>
                <c:pt idx="117">
                  <c:v>587.5</c:v>
                </c:pt>
                <c:pt idx="118">
                  <c:v>592.5</c:v>
                </c:pt>
                <c:pt idx="119">
                  <c:v>597.5</c:v>
                </c:pt>
                <c:pt idx="120">
                  <c:v>602.5</c:v>
                </c:pt>
                <c:pt idx="121">
                  <c:v>607.5</c:v>
                </c:pt>
                <c:pt idx="122">
                  <c:v>612.5</c:v>
                </c:pt>
                <c:pt idx="123">
                  <c:v>617.5</c:v>
                </c:pt>
                <c:pt idx="124">
                  <c:v>622.5</c:v>
                </c:pt>
                <c:pt idx="125">
                  <c:v>627.5</c:v>
                </c:pt>
                <c:pt idx="126">
                  <c:v>632.5</c:v>
                </c:pt>
                <c:pt idx="127">
                  <c:v>637.5</c:v>
                </c:pt>
                <c:pt idx="128">
                  <c:v>642.5</c:v>
                </c:pt>
                <c:pt idx="129">
                  <c:v>647.5</c:v>
                </c:pt>
                <c:pt idx="130">
                  <c:v>652.5</c:v>
                </c:pt>
                <c:pt idx="131">
                  <c:v>657.5</c:v>
                </c:pt>
                <c:pt idx="132">
                  <c:v>662.5</c:v>
                </c:pt>
                <c:pt idx="133">
                  <c:v>667.5</c:v>
                </c:pt>
                <c:pt idx="134">
                  <c:v>672.5</c:v>
                </c:pt>
                <c:pt idx="135">
                  <c:v>677.5</c:v>
                </c:pt>
                <c:pt idx="136">
                  <c:v>682.5</c:v>
                </c:pt>
                <c:pt idx="137">
                  <c:v>687.5</c:v>
                </c:pt>
                <c:pt idx="138">
                  <c:v>692.5</c:v>
                </c:pt>
                <c:pt idx="139">
                  <c:v>697.5</c:v>
                </c:pt>
                <c:pt idx="140">
                  <c:v>702.5</c:v>
                </c:pt>
                <c:pt idx="141">
                  <c:v>707.5</c:v>
                </c:pt>
                <c:pt idx="142">
                  <c:v>712.5</c:v>
                </c:pt>
                <c:pt idx="143">
                  <c:v>717.5</c:v>
                </c:pt>
                <c:pt idx="144">
                  <c:v>722.5</c:v>
                </c:pt>
                <c:pt idx="145">
                  <c:v>727.5</c:v>
                </c:pt>
                <c:pt idx="146">
                  <c:v>732.5</c:v>
                </c:pt>
                <c:pt idx="147">
                  <c:v>737.5</c:v>
                </c:pt>
                <c:pt idx="148">
                  <c:v>742.5</c:v>
                </c:pt>
                <c:pt idx="149">
                  <c:v>747.5</c:v>
                </c:pt>
                <c:pt idx="150">
                  <c:v>752.5</c:v>
                </c:pt>
                <c:pt idx="151">
                  <c:v>757.5</c:v>
                </c:pt>
                <c:pt idx="152">
                  <c:v>762.5</c:v>
                </c:pt>
                <c:pt idx="153">
                  <c:v>767.5</c:v>
                </c:pt>
                <c:pt idx="154">
                  <c:v>772.5</c:v>
                </c:pt>
                <c:pt idx="155">
                  <c:v>777.5</c:v>
                </c:pt>
                <c:pt idx="156">
                  <c:v>782.5</c:v>
                </c:pt>
                <c:pt idx="157">
                  <c:v>787.5</c:v>
                </c:pt>
                <c:pt idx="158">
                  <c:v>792.5</c:v>
                </c:pt>
                <c:pt idx="159">
                  <c:v>797.5</c:v>
                </c:pt>
                <c:pt idx="160">
                  <c:v>802.5</c:v>
                </c:pt>
                <c:pt idx="161">
                  <c:v>807.5</c:v>
                </c:pt>
                <c:pt idx="162">
                  <c:v>812.5</c:v>
                </c:pt>
                <c:pt idx="163">
                  <c:v>817.5</c:v>
                </c:pt>
                <c:pt idx="164">
                  <c:v>822.5</c:v>
                </c:pt>
                <c:pt idx="165">
                  <c:v>827.5</c:v>
                </c:pt>
                <c:pt idx="166">
                  <c:v>832.5</c:v>
                </c:pt>
                <c:pt idx="167">
                  <c:v>837.5</c:v>
                </c:pt>
                <c:pt idx="168">
                  <c:v>842.5</c:v>
                </c:pt>
                <c:pt idx="169">
                  <c:v>847.5</c:v>
                </c:pt>
                <c:pt idx="170">
                  <c:v>852.5</c:v>
                </c:pt>
                <c:pt idx="171">
                  <c:v>857.5</c:v>
                </c:pt>
                <c:pt idx="172">
                  <c:v>862.5</c:v>
                </c:pt>
                <c:pt idx="173">
                  <c:v>867.5</c:v>
                </c:pt>
                <c:pt idx="174">
                  <c:v>872.5</c:v>
                </c:pt>
                <c:pt idx="175">
                  <c:v>877.5</c:v>
                </c:pt>
                <c:pt idx="176">
                  <c:v>882.5</c:v>
                </c:pt>
                <c:pt idx="177">
                  <c:v>887.5</c:v>
                </c:pt>
                <c:pt idx="178">
                  <c:v>892.5</c:v>
                </c:pt>
                <c:pt idx="179">
                  <c:v>897.5</c:v>
                </c:pt>
                <c:pt idx="180">
                  <c:v>902.5</c:v>
                </c:pt>
                <c:pt idx="181">
                  <c:v>907.5</c:v>
                </c:pt>
                <c:pt idx="182">
                  <c:v>912.5</c:v>
                </c:pt>
                <c:pt idx="183">
                  <c:v>917.5</c:v>
                </c:pt>
                <c:pt idx="184">
                  <c:v>922.5</c:v>
                </c:pt>
                <c:pt idx="185">
                  <c:v>927.5</c:v>
                </c:pt>
                <c:pt idx="186">
                  <c:v>932.5</c:v>
                </c:pt>
                <c:pt idx="187">
                  <c:v>937.5</c:v>
                </c:pt>
                <c:pt idx="188">
                  <c:v>942.5</c:v>
                </c:pt>
                <c:pt idx="189">
                  <c:v>947.5</c:v>
                </c:pt>
                <c:pt idx="190">
                  <c:v>952.5</c:v>
                </c:pt>
                <c:pt idx="191">
                  <c:v>957.5</c:v>
                </c:pt>
                <c:pt idx="192">
                  <c:v>962.5</c:v>
                </c:pt>
                <c:pt idx="193">
                  <c:v>967.5</c:v>
                </c:pt>
                <c:pt idx="194">
                  <c:v>972.5</c:v>
                </c:pt>
                <c:pt idx="195">
                  <c:v>977.5</c:v>
                </c:pt>
                <c:pt idx="196">
                  <c:v>982.5</c:v>
                </c:pt>
                <c:pt idx="197">
                  <c:v>987.5</c:v>
                </c:pt>
                <c:pt idx="198">
                  <c:v>992.5</c:v>
                </c:pt>
                <c:pt idx="199">
                  <c:v>997.5</c:v>
                </c:pt>
                <c:pt idx="200">
                  <c:v>1002.5</c:v>
                </c:pt>
                <c:pt idx="201">
                  <c:v>1007.5</c:v>
                </c:pt>
                <c:pt idx="202">
                  <c:v>1012.5</c:v>
                </c:pt>
                <c:pt idx="203">
                  <c:v>1017.5</c:v>
                </c:pt>
                <c:pt idx="204">
                  <c:v>1022.5</c:v>
                </c:pt>
                <c:pt idx="205">
                  <c:v>1027.5</c:v>
                </c:pt>
                <c:pt idx="206">
                  <c:v>1032.5</c:v>
                </c:pt>
                <c:pt idx="207">
                  <c:v>1037.5</c:v>
                </c:pt>
                <c:pt idx="208">
                  <c:v>1042.5</c:v>
                </c:pt>
                <c:pt idx="209">
                  <c:v>1047.5</c:v>
                </c:pt>
                <c:pt idx="210">
                  <c:v>1052.5</c:v>
                </c:pt>
                <c:pt idx="211">
                  <c:v>1057.5</c:v>
                </c:pt>
                <c:pt idx="212">
                  <c:v>1062.5</c:v>
                </c:pt>
                <c:pt idx="213">
                  <c:v>1067.5</c:v>
                </c:pt>
                <c:pt idx="214">
                  <c:v>1072.5</c:v>
                </c:pt>
                <c:pt idx="215">
                  <c:v>1077.5</c:v>
                </c:pt>
                <c:pt idx="216">
                  <c:v>1082.5</c:v>
                </c:pt>
                <c:pt idx="217">
                  <c:v>1087.5</c:v>
                </c:pt>
                <c:pt idx="218">
                  <c:v>1092.5</c:v>
                </c:pt>
                <c:pt idx="219">
                  <c:v>1097.5</c:v>
                </c:pt>
                <c:pt idx="220">
                  <c:v>1102.5</c:v>
                </c:pt>
                <c:pt idx="221">
                  <c:v>1107.5</c:v>
                </c:pt>
                <c:pt idx="222">
                  <c:v>1112.5</c:v>
                </c:pt>
                <c:pt idx="223">
                  <c:v>1117.5</c:v>
                </c:pt>
                <c:pt idx="224">
                  <c:v>1122.5</c:v>
                </c:pt>
                <c:pt idx="225">
                  <c:v>1127.5</c:v>
                </c:pt>
                <c:pt idx="226">
                  <c:v>1132.5</c:v>
                </c:pt>
                <c:pt idx="227">
                  <c:v>1137.5</c:v>
                </c:pt>
                <c:pt idx="228">
                  <c:v>1142.5</c:v>
                </c:pt>
                <c:pt idx="229">
                  <c:v>1147.5</c:v>
                </c:pt>
                <c:pt idx="230">
                  <c:v>1152.5</c:v>
                </c:pt>
                <c:pt idx="231">
                  <c:v>1157.5</c:v>
                </c:pt>
                <c:pt idx="232">
                  <c:v>1162.5</c:v>
                </c:pt>
                <c:pt idx="233">
                  <c:v>1167.5</c:v>
                </c:pt>
                <c:pt idx="234">
                  <c:v>1172.5</c:v>
                </c:pt>
                <c:pt idx="235">
                  <c:v>1177.5</c:v>
                </c:pt>
                <c:pt idx="236">
                  <c:v>1182.5</c:v>
                </c:pt>
                <c:pt idx="237">
                  <c:v>1187.5</c:v>
                </c:pt>
                <c:pt idx="238">
                  <c:v>1192.5</c:v>
                </c:pt>
                <c:pt idx="239">
                  <c:v>1197.5</c:v>
                </c:pt>
                <c:pt idx="240">
                  <c:v>1202.5</c:v>
                </c:pt>
                <c:pt idx="241">
                  <c:v>1207.5</c:v>
                </c:pt>
                <c:pt idx="242">
                  <c:v>1212.5</c:v>
                </c:pt>
                <c:pt idx="243">
                  <c:v>1217.5</c:v>
                </c:pt>
                <c:pt idx="244">
                  <c:v>1222.5</c:v>
                </c:pt>
                <c:pt idx="245">
                  <c:v>1227.5</c:v>
                </c:pt>
                <c:pt idx="246">
                  <c:v>1232.5</c:v>
                </c:pt>
                <c:pt idx="247">
                  <c:v>1237.5</c:v>
                </c:pt>
                <c:pt idx="248">
                  <c:v>1242.5</c:v>
                </c:pt>
                <c:pt idx="249">
                  <c:v>1247.5</c:v>
                </c:pt>
                <c:pt idx="250">
                  <c:v>1252.5</c:v>
                </c:pt>
                <c:pt idx="251">
                  <c:v>1257.5</c:v>
                </c:pt>
                <c:pt idx="252">
                  <c:v>1262.5</c:v>
                </c:pt>
                <c:pt idx="253">
                  <c:v>1267.5</c:v>
                </c:pt>
                <c:pt idx="254">
                  <c:v>1272.5</c:v>
                </c:pt>
                <c:pt idx="255">
                  <c:v>1277.5</c:v>
                </c:pt>
                <c:pt idx="256">
                  <c:v>1282.5</c:v>
                </c:pt>
                <c:pt idx="257">
                  <c:v>1287.5</c:v>
                </c:pt>
                <c:pt idx="258">
                  <c:v>1292.5</c:v>
                </c:pt>
                <c:pt idx="259">
                  <c:v>1297.5</c:v>
                </c:pt>
                <c:pt idx="260">
                  <c:v>1302.5</c:v>
                </c:pt>
                <c:pt idx="261">
                  <c:v>1307.5</c:v>
                </c:pt>
                <c:pt idx="262">
                  <c:v>1312.5</c:v>
                </c:pt>
                <c:pt idx="263">
                  <c:v>1317.5</c:v>
                </c:pt>
                <c:pt idx="264">
                  <c:v>1322.5</c:v>
                </c:pt>
                <c:pt idx="265">
                  <c:v>1327.5</c:v>
                </c:pt>
                <c:pt idx="266">
                  <c:v>1332.5</c:v>
                </c:pt>
                <c:pt idx="267">
                  <c:v>1337.5</c:v>
                </c:pt>
                <c:pt idx="268">
                  <c:v>1342.5</c:v>
                </c:pt>
                <c:pt idx="269">
                  <c:v>1347.5</c:v>
                </c:pt>
                <c:pt idx="270">
                  <c:v>1352.5</c:v>
                </c:pt>
                <c:pt idx="271">
                  <c:v>1357.5</c:v>
                </c:pt>
                <c:pt idx="272">
                  <c:v>1362.5</c:v>
                </c:pt>
                <c:pt idx="273">
                  <c:v>1367.5</c:v>
                </c:pt>
                <c:pt idx="274">
                  <c:v>1372.5</c:v>
                </c:pt>
                <c:pt idx="275">
                  <c:v>1377.5</c:v>
                </c:pt>
                <c:pt idx="276">
                  <c:v>1382.5</c:v>
                </c:pt>
                <c:pt idx="277">
                  <c:v>1387.5</c:v>
                </c:pt>
                <c:pt idx="278">
                  <c:v>1392.5</c:v>
                </c:pt>
                <c:pt idx="279">
                  <c:v>1397.5</c:v>
                </c:pt>
                <c:pt idx="280">
                  <c:v>1402.5</c:v>
                </c:pt>
                <c:pt idx="281">
                  <c:v>1407.5</c:v>
                </c:pt>
                <c:pt idx="282">
                  <c:v>1412.5</c:v>
                </c:pt>
                <c:pt idx="283">
                  <c:v>1417.5</c:v>
                </c:pt>
                <c:pt idx="284">
                  <c:v>1422.5</c:v>
                </c:pt>
                <c:pt idx="285">
                  <c:v>1427.5</c:v>
                </c:pt>
                <c:pt idx="286">
                  <c:v>1432.5</c:v>
                </c:pt>
                <c:pt idx="287">
                  <c:v>1437.5</c:v>
                </c:pt>
                <c:pt idx="288">
                  <c:v>1442.5</c:v>
                </c:pt>
                <c:pt idx="289">
                  <c:v>1447.5</c:v>
                </c:pt>
                <c:pt idx="290">
                  <c:v>1452.5</c:v>
                </c:pt>
                <c:pt idx="291">
                  <c:v>1457.5</c:v>
                </c:pt>
                <c:pt idx="292">
                  <c:v>1462.5</c:v>
                </c:pt>
                <c:pt idx="293">
                  <c:v>1467.5</c:v>
                </c:pt>
                <c:pt idx="294">
                  <c:v>1472.5</c:v>
                </c:pt>
                <c:pt idx="295">
                  <c:v>1477.5</c:v>
                </c:pt>
                <c:pt idx="296">
                  <c:v>1482.5</c:v>
                </c:pt>
                <c:pt idx="297">
                  <c:v>1487.5</c:v>
                </c:pt>
                <c:pt idx="298">
                  <c:v>1492.5</c:v>
                </c:pt>
                <c:pt idx="299">
                  <c:v>1497.5</c:v>
                </c:pt>
                <c:pt idx="300">
                  <c:v>1502.5</c:v>
                </c:pt>
                <c:pt idx="301">
                  <c:v>1507.5</c:v>
                </c:pt>
                <c:pt idx="302">
                  <c:v>1512.5</c:v>
                </c:pt>
                <c:pt idx="303">
                  <c:v>1517.5</c:v>
                </c:pt>
                <c:pt idx="304">
                  <c:v>1522.5</c:v>
                </c:pt>
                <c:pt idx="305">
                  <c:v>1527.5</c:v>
                </c:pt>
                <c:pt idx="306">
                  <c:v>1532.5</c:v>
                </c:pt>
                <c:pt idx="307">
                  <c:v>1537.5</c:v>
                </c:pt>
                <c:pt idx="308">
                  <c:v>1542.5</c:v>
                </c:pt>
                <c:pt idx="309">
                  <c:v>1547.5</c:v>
                </c:pt>
                <c:pt idx="310">
                  <c:v>1552.5</c:v>
                </c:pt>
                <c:pt idx="311">
                  <c:v>1557.5</c:v>
                </c:pt>
                <c:pt idx="312">
                  <c:v>1562.5</c:v>
                </c:pt>
                <c:pt idx="313">
                  <c:v>1567.5</c:v>
                </c:pt>
                <c:pt idx="314">
                  <c:v>1572.5</c:v>
                </c:pt>
                <c:pt idx="315">
                  <c:v>1577.5</c:v>
                </c:pt>
                <c:pt idx="316">
                  <c:v>1582.5</c:v>
                </c:pt>
                <c:pt idx="317">
                  <c:v>1587.5</c:v>
                </c:pt>
                <c:pt idx="318">
                  <c:v>1592.5</c:v>
                </c:pt>
                <c:pt idx="319">
                  <c:v>1597.5</c:v>
                </c:pt>
                <c:pt idx="320">
                  <c:v>1602.5</c:v>
                </c:pt>
                <c:pt idx="321">
                  <c:v>1607.5</c:v>
                </c:pt>
                <c:pt idx="322">
                  <c:v>1612.5</c:v>
                </c:pt>
                <c:pt idx="323">
                  <c:v>1617.5</c:v>
                </c:pt>
                <c:pt idx="324">
                  <c:v>1622.5</c:v>
                </c:pt>
                <c:pt idx="325">
                  <c:v>1627.5</c:v>
                </c:pt>
                <c:pt idx="326">
                  <c:v>1632.5</c:v>
                </c:pt>
                <c:pt idx="327">
                  <c:v>1637.5</c:v>
                </c:pt>
                <c:pt idx="328">
                  <c:v>1642.5</c:v>
                </c:pt>
                <c:pt idx="329">
                  <c:v>1647.5</c:v>
                </c:pt>
                <c:pt idx="330">
                  <c:v>1652.5</c:v>
                </c:pt>
                <c:pt idx="331">
                  <c:v>1657.5</c:v>
                </c:pt>
                <c:pt idx="332">
                  <c:v>1662.5</c:v>
                </c:pt>
                <c:pt idx="333">
                  <c:v>1667.5</c:v>
                </c:pt>
                <c:pt idx="334">
                  <c:v>1672.5</c:v>
                </c:pt>
                <c:pt idx="335">
                  <c:v>1677.5</c:v>
                </c:pt>
                <c:pt idx="336">
                  <c:v>1682.5</c:v>
                </c:pt>
                <c:pt idx="337">
                  <c:v>1687.5</c:v>
                </c:pt>
                <c:pt idx="338">
                  <c:v>1692.5</c:v>
                </c:pt>
                <c:pt idx="339">
                  <c:v>1697.5</c:v>
                </c:pt>
                <c:pt idx="340">
                  <c:v>1702.5</c:v>
                </c:pt>
                <c:pt idx="341">
                  <c:v>1707.5</c:v>
                </c:pt>
                <c:pt idx="342">
                  <c:v>1712.5</c:v>
                </c:pt>
                <c:pt idx="343">
                  <c:v>1717.5</c:v>
                </c:pt>
                <c:pt idx="344">
                  <c:v>1722.5</c:v>
                </c:pt>
                <c:pt idx="345">
                  <c:v>1727.5</c:v>
                </c:pt>
                <c:pt idx="346">
                  <c:v>1732.5</c:v>
                </c:pt>
                <c:pt idx="347">
                  <c:v>1737.5</c:v>
                </c:pt>
                <c:pt idx="348">
                  <c:v>1742.5</c:v>
                </c:pt>
                <c:pt idx="349">
                  <c:v>1747.5</c:v>
                </c:pt>
                <c:pt idx="350">
                  <c:v>1752.5</c:v>
                </c:pt>
                <c:pt idx="351">
                  <c:v>1757.5</c:v>
                </c:pt>
                <c:pt idx="352">
                  <c:v>1762.5</c:v>
                </c:pt>
                <c:pt idx="353">
                  <c:v>1767.5</c:v>
                </c:pt>
                <c:pt idx="354">
                  <c:v>1772.5</c:v>
                </c:pt>
                <c:pt idx="355">
                  <c:v>1777.5</c:v>
                </c:pt>
                <c:pt idx="356">
                  <c:v>1782.5</c:v>
                </c:pt>
                <c:pt idx="357">
                  <c:v>1787.5</c:v>
                </c:pt>
                <c:pt idx="358">
                  <c:v>1792.5</c:v>
                </c:pt>
                <c:pt idx="359">
                  <c:v>1797.5</c:v>
                </c:pt>
                <c:pt idx="360">
                  <c:v>1802.5</c:v>
                </c:pt>
                <c:pt idx="361">
                  <c:v>1807.5</c:v>
                </c:pt>
                <c:pt idx="362">
                  <c:v>1812.5</c:v>
                </c:pt>
                <c:pt idx="363">
                  <c:v>1817.5</c:v>
                </c:pt>
                <c:pt idx="364">
                  <c:v>1822.5</c:v>
                </c:pt>
                <c:pt idx="365">
                  <c:v>1827.5</c:v>
                </c:pt>
                <c:pt idx="366">
                  <c:v>1832.5</c:v>
                </c:pt>
                <c:pt idx="367">
                  <c:v>1837.5</c:v>
                </c:pt>
                <c:pt idx="368">
                  <c:v>1842.5</c:v>
                </c:pt>
                <c:pt idx="369">
                  <c:v>1847.5</c:v>
                </c:pt>
                <c:pt idx="370">
                  <c:v>1852.5</c:v>
                </c:pt>
                <c:pt idx="371">
                  <c:v>1857.5</c:v>
                </c:pt>
                <c:pt idx="372">
                  <c:v>1862.5</c:v>
                </c:pt>
                <c:pt idx="373">
                  <c:v>1867.5</c:v>
                </c:pt>
                <c:pt idx="374">
                  <c:v>1872.5</c:v>
                </c:pt>
                <c:pt idx="375">
                  <c:v>1877.5</c:v>
                </c:pt>
                <c:pt idx="376">
                  <c:v>1882.5</c:v>
                </c:pt>
                <c:pt idx="377">
                  <c:v>1887.5</c:v>
                </c:pt>
                <c:pt idx="378">
                  <c:v>1892.5</c:v>
                </c:pt>
                <c:pt idx="379">
                  <c:v>1897.5</c:v>
                </c:pt>
                <c:pt idx="380">
                  <c:v>1902.5</c:v>
                </c:pt>
                <c:pt idx="381">
                  <c:v>1907.5</c:v>
                </c:pt>
                <c:pt idx="382">
                  <c:v>1912.5</c:v>
                </c:pt>
                <c:pt idx="383">
                  <c:v>1917.5</c:v>
                </c:pt>
                <c:pt idx="384">
                  <c:v>1922.5</c:v>
                </c:pt>
                <c:pt idx="385">
                  <c:v>1927.5</c:v>
                </c:pt>
                <c:pt idx="386">
                  <c:v>1932.5</c:v>
                </c:pt>
                <c:pt idx="387">
                  <c:v>1937.5</c:v>
                </c:pt>
                <c:pt idx="388">
                  <c:v>1942.5</c:v>
                </c:pt>
                <c:pt idx="389">
                  <c:v>1947.5</c:v>
                </c:pt>
                <c:pt idx="390">
                  <c:v>1952.5</c:v>
                </c:pt>
                <c:pt idx="391">
                  <c:v>1957.5</c:v>
                </c:pt>
                <c:pt idx="392">
                  <c:v>1962.5</c:v>
                </c:pt>
                <c:pt idx="393">
                  <c:v>1967.5</c:v>
                </c:pt>
                <c:pt idx="394">
                  <c:v>1972.5</c:v>
                </c:pt>
                <c:pt idx="395">
                  <c:v>1977.5</c:v>
                </c:pt>
                <c:pt idx="396">
                  <c:v>1982.5</c:v>
                </c:pt>
                <c:pt idx="397">
                  <c:v>1987.5</c:v>
                </c:pt>
                <c:pt idx="398">
                  <c:v>1992.5</c:v>
                </c:pt>
                <c:pt idx="399">
                  <c:v>1997.5</c:v>
                </c:pt>
                <c:pt idx="400">
                  <c:v>2002.5</c:v>
                </c:pt>
                <c:pt idx="401">
                  <c:v>2007.5</c:v>
                </c:pt>
                <c:pt idx="402">
                  <c:v>2012.5</c:v>
                </c:pt>
                <c:pt idx="403">
                  <c:v>2017.5</c:v>
                </c:pt>
                <c:pt idx="404">
                  <c:v>2022.5</c:v>
                </c:pt>
                <c:pt idx="405">
                  <c:v>2027.5</c:v>
                </c:pt>
                <c:pt idx="406">
                  <c:v>2032.5</c:v>
                </c:pt>
                <c:pt idx="407">
                  <c:v>2037.5</c:v>
                </c:pt>
                <c:pt idx="408">
                  <c:v>2042.5</c:v>
                </c:pt>
                <c:pt idx="409">
                  <c:v>2047.5</c:v>
                </c:pt>
                <c:pt idx="410">
                  <c:v>2052.5</c:v>
                </c:pt>
                <c:pt idx="411">
                  <c:v>2057.5</c:v>
                </c:pt>
                <c:pt idx="412">
                  <c:v>2062.5</c:v>
                </c:pt>
                <c:pt idx="413">
                  <c:v>2067.5</c:v>
                </c:pt>
                <c:pt idx="414">
                  <c:v>2072.5</c:v>
                </c:pt>
                <c:pt idx="415">
                  <c:v>2077.5</c:v>
                </c:pt>
                <c:pt idx="416">
                  <c:v>2082.5</c:v>
                </c:pt>
                <c:pt idx="417">
                  <c:v>2087.5</c:v>
                </c:pt>
                <c:pt idx="418">
                  <c:v>2092.5</c:v>
                </c:pt>
                <c:pt idx="419">
                  <c:v>2097.5</c:v>
                </c:pt>
                <c:pt idx="420">
                  <c:v>2102.5</c:v>
                </c:pt>
                <c:pt idx="421">
                  <c:v>2107.5</c:v>
                </c:pt>
                <c:pt idx="422">
                  <c:v>2112.5</c:v>
                </c:pt>
                <c:pt idx="423">
                  <c:v>2117.5</c:v>
                </c:pt>
                <c:pt idx="424">
                  <c:v>2122.5</c:v>
                </c:pt>
                <c:pt idx="425">
                  <c:v>2127.5</c:v>
                </c:pt>
                <c:pt idx="426">
                  <c:v>2132.5</c:v>
                </c:pt>
                <c:pt idx="427">
                  <c:v>2137.5</c:v>
                </c:pt>
                <c:pt idx="428">
                  <c:v>2142.5</c:v>
                </c:pt>
                <c:pt idx="429">
                  <c:v>2147.5</c:v>
                </c:pt>
                <c:pt idx="430">
                  <c:v>2152.5</c:v>
                </c:pt>
                <c:pt idx="431">
                  <c:v>2157.5</c:v>
                </c:pt>
                <c:pt idx="432">
                  <c:v>2162.5</c:v>
                </c:pt>
                <c:pt idx="433">
                  <c:v>2167.5</c:v>
                </c:pt>
                <c:pt idx="434">
                  <c:v>2172.5</c:v>
                </c:pt>
                <c:pt idx="435">
                  <c:v>2177.5</c:v>
                </c:pt>
                <c:pt idx="436">
                  <c:v>2182.5</c:v>
                </c:pt>
                <c:pt idx="437">
                  <c:v>2187.5</c:v>
                </c:pt>
                <c:pt idx="438">
                  <c:v>2192.5</c:v>
                </c:pt>
                <c:pt idx="439">
                  <c:v>2197.5</c:v>
                </c:pt>
                <c:pt idx="440">
                  <c:v>2202.5</c:v>
                </c:pt>
                <c:pt idx="441">
                  <c:v>2207.5</c:v>
                </c:pt>
                <c:pt idx="442">
                  <c:v>2212.5</c:v>
                </c:pt>
                <c:pt idx="443">
                  <c:v>2217.5</c:v>
                </c:pt>
                <c:pt idx="444">
                  <c:v>2222.5</c:v>
                </c:pt>
                <c:pt idx="445">
                  <c:v>2227.5</c:v>
                </c:pt>
                <c:pt idx="446">
                  <c:v>2232.5</c:v>
                </c:pt>
                <c:pt idx="447">
                  <c:v>2237.5</c:v>
                </c:pt>
                <c:pt idx="448">
                  <c:v>2242.5</c:v>
                </c:pt>
                <c:pt idx="449">
                  <c:v>2247.5</c:v>
                </c:pt>
                <c:pt idx="450">
                  <c:v>2252.5</c:v>
                </c:pt>
                <c:pt idx="451">
                  <c:v>2257.5</c:v>
                </c:pt>
                <c:pt idx="452">
                  <c:v>2262.5</c:v>
                </c:pt>
                <c:pt idx="453">
                  <c:v>2267.5</c:v>
                </c:pt>
                <c:pt idx="454">
                  <c:v>2272.5</c:v>
                </c:pt>
                <c:pt idx="455">
                  <c:v>2277.5</c:v>
                </c:pt>
                <c:pt idx="456">
                  <c:v>2282.5</c:v>
                </c:pt>
                <c:pt idx="457">
                  <c:v>2287.5</c:v>
                </c:pt>
                <c:pt idx="458">
                  <c:v>2292.5</c:v>
                </c:pt>
                <c:pt idx="459">
                  <c:v>2297.5</c:v>
                </c:pt>
                <c:pt idx="460">
                  <c:v>2302.5</c:v>
                </c:pt>
                <c:pt idx="461">
                  <c:v>2307.5</c:v>
                </c:pt>
                <c:pt idx="462">
                  <c:v>2312.5</c:v>
                </c:pt>
                <c:pt idx="463">
                  <c:v>2317.5</c:v>
                </c:pt>
                <c:pt idx="464">
                  <c:v>2322.5</c:v>
                </c:pt>
                <c:pt idx="465">
                  <c:v>2327.5</c:v>
                </c:pt>
                <c:pt idx="466">
                  <c:v>2332.5</c:v>
                </c:pt>
                <c:pt idx="467">
                  <c:v>2337.5</c:v>
                </c:pt>
                <c:pt idx="468">
                  <c:v>2342.5</c:v>
                </c:pt>
                <c:pt idx="469">
                  <c:v>2347.5</c:v>
                </c:pt>
                <c:pt idx="470">
                  <c:v>2352.5</c:v>
                </c:pt>
                <c:pt idx="471">
                  <c:v>2357.5</c:v>
                </c:pt>
                <c:pt idx="472">
                  <c:v>2362.5</c:v>
                </c:pt>
                <c:pt idx="473">
                  <c:v>2367.5</c:v>
                </c:pt>
                <c:pt idx="474">
                  <c:v>2372.5</c:v>
                </c:pt>
                <c:pt idx="475">
                  <c:v>2377.5</c:v>
                </c:pt>
                <c:pt idx="476">
                  <c:v>2382.5</c:v>
                </c:pt>
                <c:pt idx="477">
                  <c:v>2387.5</c:v>
                </c:pt>
                <c:pt idx="478">
                  <c:v>2392.5</c:v>
                </c:pt>
                <c:pt idx="479">
                  <c:v>2397.5</c:v>
                </c:pt>
                <c:pt idx="480">
                  <c:v>2402.5</c:v>
                </c:pt>
                <c:pt idx="481">
                  <c:v>2407.5</c:v>
                </c:pt>
                <c:pt idx="482">
                  <c:v>2412.5</c:v>
                </c:pt>
                <c:pt idx="483">
                  <c:v>2417.5</c:v>
                </c:pt>
                <c:pt idx="484">
                  <c:v>2422.5</c:v>
                </c:pt>
                <c:pt idx="485">
                  <c:v>2427.5</c:v>
                </c:pt>
                <c:pt idx="486">
                  <c:v>2432.5</c:v>
                </c:pt>
                <c:pt idx="487">
                  <c:v>2437.5</c:v>
                </c:pt>
                <c:pt idx="488">
                  <c:v>2442.5</c:v>
                </c:pt>
                <c:pt idx="489">
                  <c:v>2447.5</c:v>
                </c:pt>
                <c:pt idx="490">
                  <c:v>2452.5</c:v>
                </c:pt>
                <c:pt idx="491">
                  <c:v>2457.5</c:v>
                </c:pt>
                <c:pt idx="492">
                  <c:v>2462.5</c:v>
                </c:pt>
                <c:pt idx="493">
                  <c:v>2467.5</c:v>
                </c:pt>
                <c:pt idx="494">
                  <c:v>2472.5</c:v>
                </c:pt>
                <c:pt idx="495">
                  <c:v>2477.5</c:v>
                </c:pt>
                <c:pt idx="496">
                  <c:v>2482.5</c:v>
                </c:pt>
                <c:pt idx="497">
                  <c:v>2487.5</c:v>
                </c:pt>
                <c:pt idx="498">
                  <c:v>2492.5</c:v>
                </c:pt>
                <c:pt idx="499">
                  <c:v>2497.5</c:v>
                </c:pt>
                <c:pt idx="500">
                  <c:v>2502.5</c:v>
                </c:pt>
                <c:pt idx="501">
                  <c:v>2507.5</c:v>
                </c:pt>
                <c:pt idx="502">
                  <c:v>2512.5</c:v>
                </c:pt>
                <c:pt idx="503">
                  <c:v>2517.5</c:v>
                </c:pt>
                <c:pt idx="504">
                  <c:v>2522.5</c:v>
                </c:pt>
                <c:pt idx="505">
                  <c:v>2527.5</c:v>
                </c:pt>
                <c:pt idx="506">
                  <c:v>2532.5</c:v>
                </c:pt>
                <c:pt idx="507">
                  <c:v>2537.5</c:v>
                </c:pt>
                <c:pt idx="508">
                  <c:v>2542.5</c:v>
                </c:pt>
                <c:pt idx="509">
                  <c:v>2547.5</c:v>
                </c:pt>
                <c:pt idx="510">
                  <c:v>2552.5</c:v>
                </c:pt>
                <c:pt idx="511">
                  <c:v>2557.5</c:v>
                </c:pt>
                <c:pt idx="512">
                  <c:v>2562.5</c:v>
                </c:pt>
                <c:pt idx="513">
                  <c:v>2567.5</c:v>
                </c:pt>
                <c:pt idx="514">
                  <c:v>2572.5</c:v>
                </c:pt>
                <c:pt idx="515">
                  <c:v>2577.5</c:v>
                </c:pt>
                <c:pt idx="516">
                  <c:v>2582.5</c:v>
                </c:pt>
                <c:pt idx="517">
                  <c:v>2587.5</c:v>
                </c:pt>
                <c:pt idx="518">
                  <c:v>2592.5</c:v>
                </c:pt>
                <c:pt idx="519">
                  <c:v>2597.5</c:v>
                </c:pt>
                <c:pt idx="520">
                  <c:v>2602.5</c:v>
                </c:pt>
                <c:pt idx="521">
                  <c:v>2607.5</c:v>
                </c:pt>
                <c:pt idx="522">
                  <c:v>2612.5</c:v>
                </c:pt>
                <c:pt idx="523">
                  <c:v>2617.5</c:v>
                </c:pt>
                <c:pt idx="524">
                  <c:v>2622.5</c:v>
                </c:pt>
                <c:pt idx="525">
                  <c:v>2627.5</c:v>
                </c:pt>
                <c:pt idx="526">
                  <c:v>2632.5</c:v>
                </c:pt>
                <c:pt idx="527">
                  <c:v>2637.5</c:v>
                </c:pt>
                <c:pt idx="528">
                  <c:v>2642.5</c:v>
                </c:pt>
                <c:pt idx="529">
                  <c:v>2647.5</c:v>
                </c:pt>
                <c:pt idx="530">
                  <c:v>2652.5</c:v>
                </c:pt>
                <c:pt idx="531">
                  <c:v>2657.5</c:v>
                </c:pt>
                <c:pt idx="532">
                  <c:v>2662.5</c:v>
                </c:pt>
                <c:pt idx="533">
                  <c:v>2667.5</c:v>
                </c:pt>
                <c:pt idx="534">
                  <c:v>2672.5</c:v>
                </c:pt>
                <c:pt idx="535">
                  <c:v>2677.5</c:v>
                </c:pt>
                <c:pt idx="536">
                  <c:v>2682.5</c:v>
                </c:pt>
                <c:pt idx="537">
                  <c:v>2687.5</c:v>
                </c:pt>
                <c:pt idx="538">
                  <c:v>2692.5</c:v>
                </c:pt>
                <c:pt idx="539">
                  <c:v>2697.5</c:v>
                </c:pt>
                <c:pt idx="540">
                  <c:v>2702.5</c:v>
                </c:pt>
                <c:pt idx="541">
                  <c:v>2707.5</c:v>
                </c:pt>
                <c:pt idx="542">
                  <c:v>2712.5</c:v>
                </c:pt>
                <c:pt idx="543">
                  <c:v>2717.5</c:v>
                </c:pt>
                <c:pt idx="544">
                  <c:v>2722.5</c:v>
                </c:pt>
                <c:pt idx="545">
                  <c:v>2727.5</c:v>
                </c:pt>
                <c:pt idx="546">
                  <c:v>2732.5</c:v>
                </c:pt>
                <c:pt idx="547">
                  <c:v>2737.5</c:v>
                </c:pt>
                <c:pt idx="548">
                  <c:v>2742.5</c:v>
                </c:pt>
                <c:pt idx="549">
                  <c:v>2747.5</c:v>
                </c:pt>
                <c:pt idx="550">
                  <c:v>2752.5</c:v>
                </c:pt>
                <c:pt idx="551">
                  <c:v>2757.5</c:v>
                </c:pt>
                <c:pt idx="552">
                  <c:v>2762.5</c:v>
                </c:pt>
                <c:pt idx="553">
                  <c:v>2767.5</c:v>
                </c:pt>
                <c:pt idx="554">
                  <c:v>2772.5</c:v>
                </c:pt>
                <c:pt idx="555">
                  <c:v>2777.5</c:v>
                </c:pt>
                <c:pt idx="556">
                  <c:v>2782.5</c:v>
                </c:pt>
                <c:pt idx="557">
                  <c:v>2787.5</c:v>
                </c:pt>
                <c:pt idx="558">
                  <c:v>2792.5</c:v>
                </c:pt>
                <c:pt idx="559">
                  <c:v>2797.5</c:v>
                </c:pt>
                <c:pt idx="560">
                  <c:v>2802.5</c:v>
                </c:pt>
                <c:pt idx="561">
                  <c:v>2807.5</c:v>
                </c:pt>
                <c:pt idx="562">
                  <c:v>2812.5</c:v>
                </c:pt>
                <c:pt idx="563">
                  <c:v>2817.5</c:v>
                </c:pt>
                <c:pt idx="564">
                  <c:v>2822.5</c:v>
                </c:pt>
                <c:pt idx="565">
                  <c:v>2827.5</c:v>
                </c:pt>
                <c:pt idx="566">
                  <c:v>2832.5</c:v>
                </c:pt>
                <c:pt idx="567">
                  <c:v>2837.5</c:v>
                </c:pt>
                <c:pt idx="568">
                  <c:v>2842.5</c:v>
                </c:pt>
                <c:pt idx="569">
                  <c:v>2847.5</c:v>
                </c:pt>
                <c:pt idx="570">
                  <c:v>2852.5</c:v>
                </c:pt>
                <c:pt idx="571">
                  <c:v>2857.5</c:v>
                </c:pt>
                <c:pt idx="572">
                  <c:v>2862.5</c:v>
                </c:pt>
                <c:pt idx="573">
                  <c:v>2867.5</c:v>
                </c:pt>
                <c:pt idx="574">
                  <c:v>2872.5</c:v>
                </c:pt>
                <c:pt idx="575">
                  <c:v>2877.5</c:v>
                </c:pt>
                <c:pt idx="576">
                  <c:v>2882.5</c:v>
                </c:pt>
                <c:pt idx="577">
                  <c:v>2887.5</c:v>
                </c:pt>
                <c:pt idx="578">
                  <c:v>2892.5</c:v>
                </c:pt>
                <c:pt idx="579">
                  <c:v>2897.5</c:v>
                </c:pt>
                <c:pt idx="580">
                  <c:v>2902.5</c:v>
                </c:pt>
                <c:pt idx="581">
                  <c:v>2907.5</c:v>
                </c:pt>
                <c:pt idx="582">
                  <c:v>2912.5</c:v>
                </c:pt>
                <c:pt idx="583">
                  <c:v>2917.5</c:v>
                </c:pt>
                <c:pt idx="584">
                  <c:v>2922.5</c:v>
                </c:pt>
                <c:pt idx="585">
                  <c:v>2927.5</c:v>
                </c:pt>
                <c:pt idx="586">
                  <c:v>2932.5</c:v>
                </c:pt>
                <c:pt idx="587">
                  <c:v>2937.5</c:v>
                </c:pt>
                <c:pt idx="588">
                  <c:v>2942.5</c:v>
                </c:pt>
                <c:pt idx="589">
                  <c:v>2947.5</c:v>
                </c:pt>
                <c:pt idx="590">
                  <c:v>2952.5</c:v>
                </c:pt>
                <c:pt idx="591">
                  <c:v>2957.5</c:v>
                </c:pt>
                <c:pt idx="592">
                  <c:v>2962.5</c:v>
                </c:pt>
                <c:pt idx="593">
                  <c:v>2967.5</c:v>
                </c:pt>
                <c:pt idx="594">
                  <c:v>2972.5</c:v>
                </c:pt>
                <c:pt idx="595">
                  <c:v>2977.5</c:v>
                </c:pt>
                <c:pt idx="596">
                  <c:v>2982.5</c:v>
                </c:pt>
                <c:pt idx="597">
                  <c:v>2987.5</c:v>
                </c:pt>
                <c:pt idx="598">
                  <c:v>2992.5</c:v>
                </c:pt>
                <c:pt idx="599">
                  <c:v>2997.5</c:v>
                </c:pt>
                <c:pt idx="600">
                  <c:v>3002.5</c:v>
                </c:pt>
                <c:pt idx="601">
                  <c:v>3007.5</c:v>
                </c:pt>
                <c:pt idx="602">
                  <c:v>3012.5</c:v>
                </c:pt>
                <c:pt idx="603">
                  <c:v>3017.5</c:v>
                </c:pt>
                <c:pt idx="604">
                  <c:v>3022.5</c:v>
                </c:pt>
                <c:pt idx="605">
                  <c:v>3027.5</c:v>
                </c:pt>
                <c:pt idx="606">
                  <c:v>3032.5</c:v>
                </c:pt>
                <c:pt idx="607">
                  <c:v>3037.5</c:v>
                </c:pt>
                <c:pt idx="608">
                  <c:v>3042.5</c:v>
                </c:pt>
                <c:pt idx="609">
                  <c:v>3047.5</c:v>
                </c:pt>
                <c:pt idx="610">
                  <c:v>3052.5</c:v>
                </c:pt>
                <c:pt idx="611">
                  <c:v>3057.5</c:v>
                </c:pt>
                <c:pt idx="612">
                  <c:v>3062.5</c:v>
                </c:pt>
                <c:pt idx="613">
                  <c:v>3067.5</c:v>
                </c:pt>
                <c:pt idx="614">
                  <c:v>3072.5</c:v>
                </c:pt>
                <c:pt idx="615">
                  <c:v>3077.5</c:v>
                </c:pt>
                <c:pt idx="616">
                  <c:v>3082.5</c:v>
                </c:pt>
                <c:pt idx="617">
                  <c:v>3087.5</c:v>
                </c:pt>
                <c:pt idx="618">
                  <c:v>3092.5</c:v>
                </c:pt>
                <c:pt idx="619">
                  <c:v>3097.5</c:v>
                </c:pt>
                <c:pt idx="620">
                  <c:v>3102.5</c:v>
                </c:pt>
                <c:pt idx="621">
                  <c:v>3107.5</c:v>
                </c:pt>
                <c:pt idx="622">
                  <c:v>3112.5</c:v>
                </c:pt>
                <c:pt idx="623">
                  <c:v>3117.5</c:v>
                </c:pt>
                <c:pt idx="624">
                  <c:v>3122.5</c:v>
                </c:pt>
                <c:pt idx="625">
                  <c:v>3127.5</c:v>
                </c:pt>
                <c:pt idx="626">
                  <c:v>3132.5</c:v>
                </c:pt>
                <c:pt idx="627">
                  <c:v>3137.5</c:v>
                </c:pt>
                <c:pt idx="628">
                  <c:v>3142.5</c:v>
                </c:pt>
                <c:pt idx="629">
                  <c:v>3147.5</c:v>
                </c:pt>
                <c:pt idx="630">
                  <c:v>3152.5</c:v>
                </c:pt>
                <c:pt idx="631">
                  <c:v>3157.5</c:v>
                </c:pt>
                <c:pt idx="632">
                  <c:v>3162.5</c:v>
                </c:pt>
                <c:pt idx="633">
                  <c:v>3167.5</c:v>
                </c:pt>
                <c:pt idx="634">
                  <c:v>3172.5</c:v>
                </c:pt>
                <c:pt idx="635">
                  <c:v>3177.5</c:v>
                </c:pt>
                <c:pt idx="636">
                  <c:v>3182.5</c:v>
                </c:pt>
                <c:pt idx="637">
                  <c:v>3187.5</c:v>
                </c:pt>
                <c:pt idx="638">
                  <c:v>3192.5</c:v>
                </c:pt>
                <c:pt idx="639">
                  <c:v>3197.5</c:v>
                </c:pt>
                <c:pt idx="640">
                  <c:v>3202.5</c:v>
                </c:pt>
                <c:pt idx="641">
                  <c:v>3207.5</c:v>
                </c:pt>
                <c:pt idx="642">
                  <c:v>3212.5</c:v>
                </c:pt>
                <c:pt idx="643">
                  <c:v>3217.5</c:v>
                </c:pt>
                <c:pt idx="644">
                  <c:v>3222.5</c:v>
                </c:pt>
                <c:pt idx="645">
                  <c:v>3227.5</c:v>
                </c:pt>
                <c:pt idx="646">
                  <c:v>3232.5</c:v>
                </c:pt>
                <c:pt idx="647">
                  <c:v>3237.5</c:v>
                </c:pt>
                <c:pt idx="648">
                  <c:v>3242.5</c:v>
                </c:pt>
                <c:pt idx="649">
                  <c:v>3247.5</c:v>
                </c:pt>
                <c:pt idx="650">
                  <c:v>3252.5</c:v>
                </c:pt>
                <c:pt idx="651">
                  <c:v>3257.5</c:v>
                </c:pt>
                <c:pt idx="652">
                  <c:v>3262.5</c:v>
                </c:pt>
                <c:pt idx="653">
                  <c:v>3267.5</c:v>
                </c:pt>
                <c:pt idx="654">
                  <c:v>3272.5</c:v>
                </c:pt>
                <c:pt idx="655">
                  <c:v>3277.5</c:v>
                </c:pt>
                <c:pt idx="656">
                  <c:v>3282.5</c:v>
                </c:pt>
                <c:pt idx="657">
                  <c:v>3287.5</c:v>
                </c:pt>
                <c:pt idx="658">
                  <c:v>3292.5</c:v>
                </c:pt>
                <c:pt idx="659">
                  <c:v>3297.5</c:v>
                </c:pt>
                <c:pt idx="660">
                  <c:v>3302.5</c:v>
                </c:pt>
                <c:pt idx="661">
                  <c:v>3307.5</c:v>
                </c:pt>
                <c:pt idx="662">
                  <c:v>3312.5</c:v>
                </c:pt>
                <c:pt idx="663">
                  <c:v>3317.5</c:v>
                </c:pt>
                <c:pt idx="664">
                  <c:v>3322.5</c:v>
                </c:pt>
                <c:pt idx="665">
                  <c:v>3327.5</c:v>
                </c:pt>
                <c:pt idx="666">
                  <c:v>3332.5</c:v>
                </c:pt>
                <c:pt idx="667">
                  <c:v>3337.5</c:v>
                </c:pt>
                <c:pt idx="668">
                  <c:v>3342.5</c:v>
                </c:pt>
                <c:pt idx="669">
                  <c:v>3347.5</c:v>
                </c:pt>
                <c:pt idx="670">
                  <c:v>3352.5</c:v>
                </c:pt>
                <c:pt idx="671">
                  <c:v>3357.5</c:v>
                </c:pt>
                <c:pt idx="672">
                  <c:v>3362.5</c:v>
                </c:pt>
                <c:pt idx="673">
                  <c:v>3367.5</c:v>
                </c:pt>
                <c:pt idx="674">
                  <c:v>3372.5</c:v>
                </c:pt>
                <c:pt idx="675">
                  <c:v>3377.5</c:v>
                </c:pt>
                <c:pt idx="676">
                  <c:v>3382.5</c:v>
                </c:pt>
                <c:pt idx="677">
                  <c:v>3387.5</c:v>
                </c:pt>
                <c:pt idx="678">
                  <c:v>3392.5</c:v>
                </c:pt>
                <c:pt idx="679">
                  <c:v>3397.5</c:v>
                </c:pt>
                <c:pt idx="680">
                  <c:v>3402.5</c:v>
                </c:pt>
                <c:pt idx="681">
                  <c:v>3407.5</c:v>
                </c:pt>
                <c:pt idx="682">
                  <c:v>3412.5</c:v>
                </c:pt>
                <c:pt idx="683">
                  <c:v>3417.5</c:v>
                </c:pt>
                <c:pt idx="684">
                  <c:v>3422.5</c:v>
                </c:pt>
                <c:pt idx="685">
                  <c:v>3427.5</c:v>
                </c:pt>
                <c:pt idx="686">
                  <c:v>3432.5</c:v>
                </c:pt>
                <c:pt idx="687">
                  <c:v>3437.5</c:v>
                </c:pt>
                <c:pt idx="688">
                  <c:v>3442.5</c:v>
                </c:pt>
                <c:pt idx="689">
                  <c:v>3447.5</c:v>
                </c:pt>
                <c:pt idx="690">
                  <c:v>3452.5</c:v>
                </c:pt>
                <c:pt idx="691">
                  <c:v>3457.5</c:v>
                </c:pt>
                <c:pt idx="692">
                  <c:v>3462.5</c:v>
                </c:pt>
                <c:pt idx="693">
                  <c:v>3467.5</c:v>
                </c:pt>
                <c:pt idx="694">
                  <c:v>3472.5</c:v>
                </c:pt>
                <c:pt idx="695">
                  <c:v>3477.5</c:v>
                </c:pt>
                <c:pt idx="696">
                  <c:v>3482.5</c:v>
                </c:pt>
                <c:pt idx="697">
                  <c:v>3487.5</c:v>
                </c:pt>
                <c:pt idx="698">
                  <c:v>3492.5</c:v>
                </c:pt>
                <c:pt idx="699">
                  <c:v>3497.5</c:v>
                </c:pt>
                <c:pt idx="700">
                  <c:v>3502.5</c:v>
                </c:pt>
                <c:pt idx="701">
                  <c:v>3507.5</c:v>
                </c:pt>
                <c:pt idx="702">
                  <c:v>3512.5</c:v>
                </c:pt>
                <c:pt idx="703">
                  <c:v>3517.5</c:v>
                </c:pt>
                <c:pt idx="704">
                  <c:v>3522.5</c:v>
                </c:pt>
                <c:pt idx="705">
                  <c:v>3527.5</c:v>
                </c:pt>
                <c:pt idx="706">
                  <c:v>3532.5</c:v>
                </c:pt>
                <c:pt idx="707">
                  <c:v>3537.5</c:v>
                </c:pt>
                <c:pt idx="708">
                  <c:v>3542.5</c:v>
                </c:pt>
                <c:pt idx="709">
                  <c:v>3547.5</c:v>
                </c:pt>
                <c:pt idx="710">
                  <c:v>3552.5</c:v>
                </c:pt>
                <c:pt idx="711">
                  <c:v>3557.5</c:v>
                </c:pt>
                <c:pt idx="712">
                  <c:v>3562.5</c:v>
                </c:pt>
                <c:pt idx="713">
                  <c:v>3567.5</c:v>
                </c:pt>
                <c:pt idx="714">
                  <c:v>3572.5</c:v>
                </c:pt>
                <c:pt idx="715">
                  <c:v>3577.5</c:v>
                </c:pt>
                <c:pt idx="716">
                  <c:v>3582.5</c:v>
                </c:pt>
                <c:pt idx="717">
                  <c:v>3587.5</c:v>
                </c:pt>
                <c:pt idx="718">
                  <c:v>3592.5</c:v>
                </c:pt>
                <c:pt idx="719">
                  <c:v>3597.5</c:v>
                </c:pt>
                <c:pt idx="720">
                  <c:v>3602.5</c:v>
                </c:pt>
                <c:pt idx="721">
                  <c:v>3607.5</c:v>
                </c:pt>
                <c:pt idx="722">
                  <c:v>3612.5</c:v>
                </c:pt>
                <c:pt idx="723">
                  <c:v>3617.5</c:v>
                </c:pt>
                <c:pt idx="724">
                  <c:v>3622.5</c:v>
                </c:pt>
                <c:pt idx="725">
                  <c:v>3627.5</c:v>
                </c:pt>
                <c:pt idx="726">
                  <c:v>3632.5</c:v>
                </c:pt>
                <c:pt idx="727">
                  <c:v>3637.5</c:v>
                </c:pt>
                <c:pt idx="728">
                  <c:v>3642.5</c:v>
                </c:pt>
                <c:pt idx="729">
                  <c:v>3647.5</c:v>
                </c:pt>
                <c:pt idx="730">
                  <c:v>3652.5</c:v>
                </c:pt>
                <c:pt idx="731">
                  <c:v>3657.5</c:v>
                </c:pt>
                <c:pt idx="732">
                  <c:v>3662.5</c:v>
                </c:pt>
                <c:pt idx="733">
                  <c:v>3667.5</c:v>
                </c:pt>
                <c:pt idx="734">
                  <c:v>3672.5</c:v>
                </c:pt>
                <c:pt idx="735">
                  <c:v>3677.5</c:v>
                </c:pt>
                <c:pt idx="736">
                  <c:v>3682.5</c:v>
                </c:pt>
                <c:pt idx="737">
                  <c:v>3687.5</c:v>
                </c:pt>
                <c:pt idx="738">
                  <c:v>3692.5</c:v>
                </c:pt>
                <c:pt idx="739">
                  <c:v>3697.5</c:v>
                </c:pt>
                <c:pt idx="740">
                  <c:v>3702.5</c:v>
                </c:pt>
                <c:pt idx="741">
                  <c:v>3707.5</c:v>
                </c:pt>
                <c:pt idx="742">
                  <c:v>3712.5</c:v>
                </c:pt>
                <c:pt idx="743">
                  <c:v>3717.5</c:v>
                </c:pt>
                <c:pt idx="744">
                  <c:v>3722.5</c:v>
                </c:pt>
                <c:pt idx="745">
                  <c:v>3727.5</c:v>
                </c:pt>
                <c:pt idx="746">
                  <c:v>3732.5</c:v>
                </c:pt>
                <c:pt idx="747">
                  <c:v>3737.5</c:v>
                </c:pt>
                <c:pt idx="748">
                  <c:v>3742.5</c:v>
                </c:pt>
                <c:pt idx="749">
                  <c:v>3747.5</c:v>
                </c:pt>
                <c:pt idx="750">
                  <c:v>3752.5</c:v>
                </c:pt>
                <c:pt idx="751">
                  <c:v>3757.5</c:v>
                </c:pt>
                <c:pt idx="752">
                  <c:v>3762.5</c:v>
                </c:pt>
                <c:pt idx="753">
                  <c:v>3767.5</c:v>
                </c:pt>
                <c:pt idx="754">
                  <c:v>3772.5</c:v>
                </c:pt>
                <c:pt idx="755">
                  <c:v>3777.5</c:v>
                </c:pt>
                <c:pt idx="756">
                  <c:v>3782.5</c:v>
                </c:pt>
                <c:pt idx="757">
                  <c:v>3787.5</c:v>
                </c:pt>
                <c:pt idx="758">
                  <c:v>3792.5</c:v>
                </c:pt>
                <c:pt idx="759">
                  <c:v>3797.5</c:v>
                </c:pt>
                <c:pt idx="760">
                  <c:v>3802.5</c:v>
                </c:pt>
                <c:pt idx="761">
                  <c:v>3807.5</c:v>
                </c:pt>
                <c:pt idx="762">
                  <c:v>3812.5</c:v>
                </c:pt>
                <c:pt idx="763">
                  <c:v>3817.5</c:v>
                </c:pt>
                <c:pt idx="764">
                  <c:v>3822.5</c:v>
                </c:pt>
                <c:pt idx="765">
                  <c:v>3827.5</c:v>
                </c:pt>
                <c:pt idx="766">
                  <c:v>3832.5</c:v>
                </c:pt>
                <c:pt idx="767">
                  <c:v>3837.5</c:v>
                </c:pt>
                <c:pt idx="768">
                  <c:v>3842.5</c:v>
                </c:pt>
                <c:pt idx="769">
                  <c:v>3847.5</c:v>
                </c:pt>
                <c:pt idx="770">
                  <c:v>3852.5</c:v>
                </c:pt>
                <c:pt idx="771">
                  <c:v>3857.5</c:v>
                </c:pt>
                <c:pt idx="772">
                  <c:v>3862.5</c:v>
                </c:pt>
                <c:pt idx="773">
                  <c:v>3867.5</c:v>
                </c:pt>
                <c:pt idx="774">
                  <c:v>3872.5</c:v>
                </c:pt>
                <c:pt idx="775">
                  <c:v>3877.5</c:v>
                </c:pt>
                <c:pt idx="776">
                  <c:v>3882.5</c:v>
                </c:pt>
                <c:pt idx="777">
                  <c:v>3887.5</c:v>
                </c:pt>
                <c:pt idx="778">
                  <c:v>3892.5</c:v>
                </c:pt>
                <c:pt idx="779">
                  <c:v>3897.5</c:v>
                </c:pt>
                <c:pt idx="780">
                  <c:v>3902.5</c:v>
                </c:pt>
                <c:pt idx="781">
                  <c:v>3907.5</c:v>
                </c:pt>
                <c:pt idx="782">
                  <c:v>3912.5</c:v>
                </c:pt>
                <c:pt idx="783">
                  <c:v>3917.5</c:v>
                </c:pt>
                <c:pt idx="784">
                  <c:v>3922.5</c:v>
                </c:pt>
                <c:pt idx="785">
                  <c:v>3927.5</c:v>
                </c:pt>
                <c:pt idx="786">
                  <c:v>3932.5</c:v>
                </c:pt>
                <c:pt idx="787">
                  <c:v>3937.5</c:v>
                </c:pt>
                <c:pt idx="788">
                  <c:v>3942.5</c:v>
                </c:pt>
                <c:pt idx="789">
                  <c:v>3947.5</c:v>
                </c:pt>
                <c:pt idx="790">
                  <c:v>3952.5</c:v>
                </c:pt>
                <c:pt idx="791">
                  <c:v>3957.5</c:v>
                </c:pt>
                <c:pt idx="792">
                  <c:v>3962.5</c:v>
                </c:pt>
                <c:pt idx="793">
                  <c:v>3967.5</c:v>
                </c:pt>
                <c:pt idx="794">
                  <c:v>3972.5</c:v>
                </c:pt>
                <c:pt idx="795">
                  <c:v>3977.5</c:v>
                </c:pt>
                <c:pt idx="796">
                  <c:v>3982.5</c:v>
                </c:pt>
                <c:pt idx="797">
                  <c:v>3987.5</c:v>
                </c:pt>
                <c:pt idx="798">
                  <c:v>3992.5</c:v>
                </c:pt>
                <c:pt idx="799">
                  <c:v>3997.5</c:v>
                </c:pt>
                <c:pt idx="800">
                  <c:v>4002.5</c:v>
                </c:pt>
                <c:pt idx="801">
                  <c:v>4007.5</c:v>
                </c:pt>
                <c:pt idx="802">
                  <c:v>4012.5</c:v>
                </c:pt>
                <c:pt idx="803">
                  <c:v>4017.5</c:v>
                </c:pt>
                <c:pt idx="804">
                  <c:v>4022.5</c:v>
                </c:pt>
                <c:pt idx="805">
                  <c:v>4027.5</c:v>
                </c:pt>
                <c:pt idx="806">
                  <c:v>4032.5</c:v>
                </c:pt>
                <c:pt idx="807">
                  <c:v>4037.5</c:v>
                </c:pt>
                <c:pt idx="808">
                  <c:v>4042.5</c:v>
                </c:pt>
                <c:pt idx="809">
                  <c:v>4047.5</c:v>
                </c:pt>
                <c:pt idx="810">
                  <c:v>4052.5</c:v>
                </c:pt>
                <c:pt idx="811">
                  <c:v>4057.5</c:v>
                </c:pt>
                <c:pt idx="812">
                  <c:v>4062.5</c:v>
                </c:pt>
                <c:pt idx="813">
                  <c:v>4067.5</c:v>
                </c:pt>
                <c:pt idx="814">
                  <c:v>4072.5</c:v>
                </c:pt>
                <c:pt idx="815">
                  <c:v>4077.5</c:v>
                </c:pt>
                <c:pt idx="816">
                  <c:v>4082.5</c:v>
                </c:pt>
                <c:pt idx="817">
                  <c:v>4087.5</c:v>
                </c:pt>
                <c:pt idx="818">
                  <c:v>4092.5</c:v>
                </c:pt>
                <c:pt idx="819">
                  <c:v>4097.5</c:v>
                </c:pt>
                <c:pt idx="820">
                  <c:v>4102.5</c:v>
                </c:pt>
                <c:pt idx="821">
                  <c:v>4107.5</c:v>
                </c:pt>
                <c:pt idx="822">
                  <c:v>4112.5</c:v>
                </c:pt>
                <c:pt idx="823">
                  <c:v>4117.5</c:v>
                </c:pt>
                <c:pt idx="824">
                  <c:v>4122.5</c:v>
                </c:pt>
                <c:pt idx="825">
                  <c:v>4127.5</c:v>
                </c:pt>
                <c:pt idx="826">
                  <c:v>4132.5</c:v>
                </c:pt>
                <c:pt idx="827">
                  <c:v>4137.5</c:v>
                </c:pt>
                <c:pt idx="828">
                  <c:v>4142.5</c:v>
                </c:pt>
                <c:pt idx="829">
                  <c:v>4147.5</c:v>
                </c:pt>
                <c:pt idx="830">
                  <c:v>4152.5</c:v>
                </c:pt>
                <c:pt idx="831">
                  <c:v>4157.5</c:v>
                </c:pt>
                <c:pt idx="832">
                  <c:v>4162.5</c:v>
                </c:pt>
                <c:pt idx="833">
                  <c:v>4167.5</c:v>
                </c:pt>
                <c:pt idx="834">
                  <c:v>4172.5</c:v>
                </c:pt>
                <c:pt idx="835">
                  <c:v>4177.5</c:v>
                </c:pt>
                <c:pt idx="836">
                  <c:v>4182.5</c:v>
                </c:pt>
                <c:pt idx="837">
                  <c:v>4187.5</c:v>
                </c:pt>
                <c:pt idx="838">
                  <c:v>4192.5</c:v>
                </c:pt>
                <c:pt idx="839">
                  <c:v>4197.5</c:v>
                </c:pt>
                <c:pt idx="840">
                  <c:v>4202.5</c:v>
                </c:pt>
                <c:pt idx="841">
                  <c:v>4207.5</c:v>
                </c:pt>
                <c:pt idx="842">
                  <c:v>4212.5</c:v>
                </c:pt>
                <c:pt idx="843">
                  <c:v>4217.5</c:v>
                </c:pt>
                <c:pt idx="844">
                  <c:v>4222.5</c:v>
                </c:pt>
                <c:pt idx="845">
                  <c:v>4227.5</c:v>
                </c:pt>
                <c:pt idx="846">
                  <c:v>4232.5</c:v>
                </c:pt>
                <c:pt idx="847">
                  <c:v>4237.5</c:v>
                </c:pt>
                <c:pt idx="848">
                  <c:v>4242.5</c:v>
                </c:pt>
                <c:pt idx="849">
                  <c:v>4247.5</c:v>
                </c:pt>
                <c:pt idx="850">
                  <c:v>4252.5</c:v>
                </c:pt>
                <c:pt idx="851">
                  <c:v>4257.5</c:v>
                </c:pt>
                <c:pt idx="852">
                  <c:v>4262.5</c:v>
                </c:pt>
                <c:pt idx="853">
                  <c:v>4267.5</c:v>
                </c:pt>
                <c:pt idx="854">
                  <c:v>4272.5</c:v>
                </c:pt>
                <c:pt idx="855">
                  <c:v>4277.5</c:v>
                </c:pt>
                <c:pt idx="856">
                  <c:v>4282.5</c:v>
                </c:pt>
                <c:pt idx="857">
                  <c:v>4287.5</c:v>
                </c:pt>
                <c:pt idx="858">
                  <c:v>4292.5</c:v>
                </c:pt>
                <c:pt idx="859">
                  <c:v>4297.5</c:v>
                </c:pt>
                <c:pt idx="860">
                  <c:v>4302.5</c:v>
                </c:pt>
                <c:pt idx="861">
                  <c:v>4307.5</c:v>
                </c:pt>
                <c:pt idx="862">
                  <c:v>4312.5</c:v>
                </c:pt>
                <c:pt idx="863">
                  <c:v>4317.5</c:v>
                </c:pt>
                <c:pt idx="864">
                  <c:v>4322.5</c:v>
                </c:pt>
                <c:pt idx="865">
                  <c:v>4327.5</c:v>
                </c:pt>
                <c:pt idx="866">
                  <c:v>4332.5</c:v>
                </c:pt>
                <c:pt idx="867">
                  <c:v>4337.5</c:v>
                </c:pt>
                <c:pt idx="868">
                  <c:v>4342.5</c:v>
                </c:pt>
                <c:pt idx="869">
                  <c:v>4347.5</c:v>
                </c:pt>
                <c:pt idx="870">
                  <c:v>4352.5</c:v>
                </c:pt>
                <c:pt idx="871">
                  <c:v>4357.5</c:v>
                </c:pt>
                <c:pt idx="872">
                  <c:v>4362.5</c:v>
                </c:pt>
                <c:pt idx="873">
                  <c:v>4367.5</c:v>
                </c:pt>
                <c:pt idx="874">
                  <c:v>4372.5</c:v>
                </c:pt>
                <c:pt idx="875">
                  <c:v>4377.5</c:v>
                </c:pt>
                <c:pt idx="876">
                  <c:v>4382.5</c:v>
                </c:pt>
                <c:pt idx="877">
                  <c:v>4387.5</c:v>
                </c:pt>
                <c:pt idx="878">
                  <c:v>4392.5</c:v>
                </c:pt>
                <c:pt idx="879">
                  <c:v>4397.5</c:v>
                </c:pt>
                <c:pt idx="880">
                  <c:v>4402.5</c:v>
                </c:pt>
                <c:pt idx="881">
                  <c:v>4407.5</c:v>
                </c:pt>
                <c:pt idx="882">
                  <c:v>4412.5</c:v>
                </c:pt>
                <c:pt idx="883">
                  <c:v>4417.5</c:v>
                </c:pt>
                <c:pt idx="884">
                  <c:v>4422.5</c:v>
                </c:pt>
                <c:pt idx="885">
                  <c:v>4427.5</c:v>
                </c:pt>
                <c:pt idx="886">
                  <c:v>4432.5</c:v>
                </c:pt>
                <c:pt idx="887">
                  <c:v>4437.5</c:v>
                </c:pt>
                <c:pt idx="888">
                  <c:v>4442.5</c:v>
                </c:pt>
                <c:pt idx="889">
                  <c:v>4447.5</c:v>
                </c:pt>
                <c:pt idx="890">
                  <c:v>4452.5</c:v>
                </c:pt>
                <c:pt idx="891">
                  <c:v>4457.5</c:v>
                </c:pt>
                <c:pt idx="892">
                  <c:v>4462.5</c:v>
                </c:pt>
                <c:pt idx="893">
                  <c:v>4467.5</c:v>
                </c:pt>
                <c:pt idx="894">
                  <c:v>4472.5</c:v>
                </c:pt>
                <c:pt idx="895">
                  <c:v>4477.5</c:v>
                </c:pt>
                <c:pt idx="896">
                  <c:v>4482.5</c:v>
                </c:pt>
                <c:pt idx="897">
                  <c:v>4487.5</c:v>
                </c:pt>
                <c:pt idx="898">
                  <c:v>4492.5</c:v>
                </c:pt>
                <c:pt idx="899">
                  <c:v>4497.5</c:v>
                </c:pt>
                <c:pt idx="900">
                  <c:v>4502.5</c:v>
                </c:pt>
                <c:pt idx="901">
                  <c:v>4507.5</c:v>
                </c:pt>
                <c:pt idx="902">
                  <c:v>4512.5</c:v>
                </c:pt>
                <c:pt idx="903">
                  <c:v>4517.5</c:v>
                </c:pt>
                <c:pt idx="904">
                  <c:v>4522.5</c:v>
                </c:pt>
                <c:pt idx="905">
                  <c:v>4527.5</c:v>
                </c:pt>
                <c:pt idx="906">
                  <c:v>4532.5</c:v>
                </c:pt>
                <c:pt idx="907">
                  <c:v>4537.5</c:v>
                </c:pt>
                <c:pt idx="908">
                  <c:v>4542.5</c:v>
                </c:pt>
                <c:pt idx="909">
                  <c:v>4547.5</c:v>
                </c:pt>
                <c:pt idx="910">
                  <c:v>4552.5</c:v>
                </c:pt>
                <c:pt idx="911">
                  <c:v>4557.5</c:v>
                </c:pt>
                <c:pt idx="912">
                  <c:v>4562.5</c:v>
                </c:pt>
                <c:pt idx="913">
                  <c:v>4567.5</c:v>
                </c:pt>
                <c:pt idx="914">
                  <c:v>4572.5</c:v>
                </c:pt>
                <c:pt idx="915">
                  <c:v>4577.5</c:v>
                </c:pt>
                <c:pt idx="916">
                  <c:v>4582.5</c:v>
                </c:pt>
                <c:pt idx="917">
                  <c:v>4587.5</c:v>
                </c:pt>
                <c:pt idx="918">
                  <c:v>4592.5</c:v>
                </c:pt>
                <c:pt idx="919">
                  <c:v>4597.5</c:v>
                </c:pt>
                <c:pt idx="920">
                  <c:v>4602.5</c:v>
                </c:pt>
                <c:pt idx="921">
                  <c:v>4607.5</c:v>
                </c:pt>
                <c:pt idx="922">
                  <c:v>4612.5</c:v>
                </c:pt>
                <c:pt idx="923">
                  <c:v>4617.5</c:v>
                </c:pt>
                <c:pt idx="924">
                  <c:v>4622.5</c:v>
                </c:pt>
                <c:pt idx="925">
                  <c:v>4627.5</c:v>
                </c:pt>
                <c:pt idx="926">
                  <c:v>4632.5</c:v>
                </c:pt>
                <c:pt idx="927">
                  <c:v>4637.5</c:v>
                </c:pt>
                <c:pt idx="928">
                  <c:v>4642.5</c:v>
                </c:pt>
                <c:pt idx="929">
                  <c:v>4647.5</c:v>
                </c:pt>
                <c:pt idx="930">
                  <c:v>4652.5</c:v>
                </c:pt>
                <c:pt idx="931">
                  <c:v>4657.5</c:v>
                </c:pt>
                <c:pt idx="932">
                  <c:v>4662.5</c:v>
                </c:pt>
                <c:pt idx="933">
                  <c:v>4667.5</c:v>
                </c:pt>
                <c:pt idx="934">
                  <c:v>4672.5</c:v>
                </c:pt>
                <c:pt idx="935">
                  <c:v>4677.5</c:v>
                </c:pt>
                <c:pt idx="936">
                  <c:v>4682.5</c:v>
                </c:pt>
                <c:pt idx="937">
                  <c:v>4687.5</c:v>
                </c:pt>
                <c:pt idx="938">
                  <c:v>4692.5</c:v>
                </c:pt>
                <c:pt idx="939">
                  <c:v>4697.5</c:v>
                </c:pt>
                <c:pt idx="940">
                  <c:v>4702.5</c:v>
                </c:pt>
                <c:pt idx="941">
                  <c:v>4707.5</c:v>
                </c:pt>
                <c:pt idx="942">
                  <c:v>4712.5</c:v>
                </c:pt>
                <c:pt idx="943">
                  <c:v>4717.5</c:v>
                </c:pt>
                <c:pt idx="944">
                  <c:v>4722.5</c:v>
                </c:pt>
                <c:pt idx="945">
                  <c:v>4727.5</c:v>
                </c:pt>
                <c:pt idx="946">
                  <c:v>4732.5</c:v>
                </c:pt>
                <c:pt idx="947">
                  <c:v>4737.5</c:v>
                </c:pt>
                <c:pt idx="948">
                  <c:v>4742.5</c:v>
                </c:pt>
                <c:pt idx="949">
                  <c:v>4747.5</c:v>
                </c:pt>
                <c:pt idx="950">
                  <c:v>4752.5</c:v>
                </c:pt>
                <c:pt idx="951">
                  <c:v>4757.5</c:v>
                </c:pt>
                <c:pt idx="952">
                  <c:v>4762.5</c:v>
                </c:pt>
                <c:pt idx="953">
                  <c:v>4767.5</c:v>
                </c:pt>
                <c:pt idx="954">
                  <c:v>4772.5</c:v>
                </c:pt>
                <c:pt idx="955">
                  <c:v>4777.5</c:v>
                </c:pt>
                <c:pt idx="956">
                  <c:v>4782.5</c:v>
                </c:pt>
                <c:pt idx="957">
                  <c:v>4787.5</c:v>
                </c:pt>
                <c:pt idx="958">
                  <c:v>4792.5</c:v>
                </c:pt>
                <c:pt idx="959">
                  <c:v>4797.5</c:v>
                </c:pt>
                <c:pt idx="960">
                  <c:v>4802.5</c:v>
                </c:pt>
                <c:pt idx="961">
                  <c:v>4807.5</c:v>
                </c:pt>
                <c:pt idx="962">
                  <c:v>4812.5</c:v>
                </c:pt>
                <c:pt idx="963">
                  <c:v>4817.5</c:v>
                </c:pt>
                <c:pt idx="964">
                  <c:v>4822.5</c:v>
                </c:pt>
                <c:pt idx="965">
                  <c:v>4827.5</c:v>
                </c:pt>
                <c:pt idx="966">
                  <c:v>4832.5</c:v>
                </c:pt>
                <c:pt idx="967">
                  <c:v>4837.5</c:v>
                </c:pt>
                <c:pt idx="968">
                  <c:v>4842.5</c:v>
                </c:pt>
                <c:pt idx="969">
                  <c:v>4847.5</c:v>
                </c:pt>
                <c:pt idx="970">
                  <c:v>4852.5</c:v>
                </c:pt>
                <c:pt idx="971">
                  <c:v>4857.5</c:v>
                </c:pt>
                <c:pt idx="972">
                  <c:v>4862.5</c:v>
                </c:pt>
                <c:pt idx="973">
                  <c:v>4867.5</c:v>
                </c:pt>
                <c:pt idx="974">
                  <c:v>4872.5</c:v>
                </c:pt>
                <c:pt idx="975">
                  <c:v>4877.5</c:v>
                </c:pt>
                <c:pt idx="976">
                  <c:v>4882.5</c:v>
                </c:pt>
                <c:pt idx="977">
                  <c:v>4887.5</c:v>
                </c:pt>
                <c:pt idx="978">
                  <c:v>4892.5</c:v>
                </c:pt>
                <c:pt idx="979">
                  <c:v>4897.5</c:v>
                </c:pt>
                <c:pt idx="980">
                  <c:v>4902.5</c:v>
                </c:pt>
                <c:pt idx="981">
                  <c:v>4907.5</c:v>
                </c:pt>
                <c:pt idx="982">
                  <c:v>4912.5</c:v>
                </c:pt>
                <c:pt idx="983">
                  <c:v>4917.5</c:v>
                </c:pt>
                <c:pt idx="984">
                  <c:v>4922.5</c:v>
                </c:pt>
                <c:pt idx="985">
                  <c:v>4927.5</c:v>
                </c:pt>
                <c:pt idx="986">
                  <c:v>4932.5</c:v>
                </c:pt>
                <c:pt idx="987">
                  <c:v>4937.5</c:v>
                </c:pt>
                <c:pt idx="988">
                  <c:v>4942.5</c:v>
                </c:pt>
                <c:pt idx="989">
                  <c:v>4947.5</c:v>
                </c:pt>
                <c:pt idx="990">
                  <c:v>4952.5</c:v>
                </c:pt>
                <c:pt idx="991">
                  <c:v>4957.5</c:v>
                </c:pt>
                <c:pt idx="992">
                  <c:v>4962.5</c:v>
                </c:pt>
                <c:pt idx="993">
                  <c:v>4967.5</c:v>
                </c:pt>
                <c:pt idx="994">
                  <c:v>4972.5</c:v>
                </c:pt>
                <c:pt idx="995">
                  <c:v>4977.5</c:v>
                </c:pt>
                <c:pt idx="996">
                  <c:v>4982.5</c:v>
                </c:pt>
                <c:pt idx="997">
                  <c:v>4987.5</c:v>
                </c:pt>
                <c:pt idx="998">
                  <c:v>4992.5</c:v>
                </c:pt>
                <c:pt idx="999">
                  <c:v>4997.5</c:v>
                </c:pt>
                <c:pt idx="1000">
                  <c:v>5002.5</c:v>
                </c:pt>
                <c:pt idx="1001">
                  <c:v>5007.5</c:v>
                </c:pt>
                <c:pt idx="1002">
                  <c:v>5012.5</c:v>
                </c:pt>
                <c:pt idx="1003">
                  <c:v>5017.5</c:v>
                </c:pt>
                <c:pt idx="1004">
                  <c:v>5022.5</c:v>
                </c:pt>
                <c:pt idx="1005">
                  <c:v>5027.5</c:v>
                </c:pt>
                <c:pt idx="1006">
                  <c:v>5032.5</c:v>
                </c:pt>
                <c:pt idx="1007">
                  <c:v>5037.5</c:v>
                </c:pt>
                <c:pt idx="1008">
                  <c:v>5042.5</c:v>
                </c:pt>
                <c:pt idx="1009">
                  <c:v>5047.5</c:v>
                </c:pt>
                <c:pt idx="1010">
                  <c:v>5052.5</c:v>
                </c:pt>
                <c:pt idx="1011">
                  <c:v>5057.5</c:v>
                </c:pt>
                <c:pt idx="1012">
                  <c:v>5062.5</c:v>
                </c:pt>
                <c:pt idx="1013">
                  <c:v>5067.5</c:v>
                </c:pt>
                <c:pt idx="1014">
                  <c:v>5072.5</c:v>
                </c:pt>
                <c:pt idx="1015">
                  <c:v>5077.5</c:v>
                </c:pt>
                <c:pt idx="1016">
                  <c:v>5082.5</c:v>
                </c:pt>
                <c:pt idx="1017">
                  <c:v>5087.5</c:v>
                </c:pt>
                <c:pt idx="1018">
                  <c:v>5092.5</c:v>
                </c:pt>
                <c:pt idx="1019">
                  <c:v>5097.5</c:v>
                </c:pt>
                <c:pt idx="1020">
                  <c:v>5102.5</c:v>
                </c:pt>
                <c:pt idx="1021">
                  <c:v>5107.5</c:v>
                </c:pt>
                <c:pt idx="1022">
                  <c:v>5112.5</c:v>
                </c:pt>
                <c:pt idx="1023">
                  <c:v>5117.5</c:v>
                </c:pt>
                <c:pt idx="1024">
                  <c:v>5122.5</c:v>
                </c:pt>
                <c:pt idx="1025">
                  <c:v>5127.5</c:v>
                </c:pt>
                <c:pt idx="1026">
                  <c:v>5132.5</c:v>
                </c:pt>
                <c:pt idx="1027">
                  <c:v>5137.5</c:v>
                </c:pt>
                <c:pt idx="1028">
                  <c:v>5142.5</c:v>
                </c:pt>
                <c:pt idx="1029">
                  <c:v>5147.5</c:v>
                </c:pt>
                <c:pt idx="1030">
                  <c:v>5152.5</c:v>
                </c:pt>
                <c:pt idx="1031">
                  <c:v>5157.5</c:v>
                </c:pt>
                <c:pt idx="1032">
                  <c:v>5162.5</c:v>
                </c:pt>
                <c:pt idx="1033">
                  <c:v>5167.5</c:v>
                </c:pt>
                <c:pt idx="1034">
                  <c:v>5172.5</c:v>
                </c:pt>
                <c:pt idx="1035">
                  <c:v>5177.5</c:v>
                </c:pt>
                <c:pt idx="1036">
                  <c:v>5182.5</c:v>
                </c:pt>
                <c:pt idx="1037">
                  <c:v>5187.5</c:v>
                </c:pt>
                <c:pt idx="1038">
                  <c:v>5192.5</c:v>
                </c:pt>
                <c:pt idx="1039">
                  <c:v>5197.5</c:v>
                </c:pt>
                <c:pt idx="1040">
                  <c:v>5202.5</c:v>
                </c:pt>
                <c:pt idx="1041">
                  <c:v>5207.5</c:v>
                </c:pt>
                <c:pt idx="1042">
                  <c:v>5212.5</c:v>
                </c:pt>
                <c:pt idx="1043">
                  <c:v>5217.5</c:v>
                </c:pt>
                <c:pt idx="1044">
                  <c:v>5222.5</c:v>
                </c:pt>
                <c:pt idx="1045">
                  <c:v>5227.5</c:v>
                </c:pt>
                <c:pt idx="1046">
                  <c:v>5232.5</c:v>
                </c:pt>
                <c:pt idx="1047">
                  <c:v>5237.5</c:v>
                </c:pt>
                <c:pt idx="1048">
                  <c:v>5242.5</c:v>
                </c:pt>
                <c:pt idx="1049">
                  <c:v>5247.5</c:v>
                </c:pt>
                <c:pt idx="1050">
                  <c:v>5252.5</c:v>
                </c:pt>
                <c:pt idx="1051">
                  <c:v>5257.5</c:v>
                </c:pt>
                <c:pt idx="1052">
                  <c:v>5262.5</c:v>
                </c:pt>
                <c:pt idx="1053">
                  <c:v>5267.5</c:v>
                </c:pt>
                <c:pt idx="1054">
                  <c:v>5272.5</c:v>
                </c:pt>
                <c:pt idx="1055">
                  <c:v>5277.5</c:v>
                </c:pt>
                <c:pt idx="1056">
                  <c:v>5282.5</c:v>
                </c:pt>
                <c:pt idx="1057">
                  <c:v>5287.5</c:v>
                </c:pt>
                <c:pt idx="1058">
                  <c:v>5292.5</c:v>
                </c:pt>
                <c:pt idx="1059">
                  <c:v>5297.5</c:v>
                </c:pt>
                <c:pt idx="1060">
                  <c:v>5302.5</c:v>
                </c:pt>
                <c:pt idx="1061">
                  <c:v>5307.5</c:v>
                </c:pt>
                <c:pt idx="1062">
                  <c:v>5312.5</c:v>
                </c:pt>
                <c:pt idx="1063">
                  <c:v>5317.5</c:v>
                </c:pt>
                <c:pt idx="1064">
                  <c:v>5322.5</c:v>
                </c:pt>
                <c:pt idx="1065">
                  <c:v>5327.5</c:v>
                </c:pt>
                <c:pt idx="1066">
                  <c:v>5332.5</c:v>
                </c:pt>
                <c:pt idx="1067">
                  <c:v>5337.5</c:v>
                </c:pt>
                <c:pt idx="1068">
                  <c:v>5342.5</c:v>
                </c:pt>
                <c:pt idx="1069">
                  <c:v>5347.5</c:v>
                </c:pt>
                <c:pt idx="1070">
                  <c:v>5352.5</c:v>
                </c:pt>
                <c:pt idx="1071">
                  <c:v>5357.5</c:v>
                </c:pt>
                <c:pt idx="1072">
                  <c:v>5362.5</c:v>
                </c:pt>
                <c:pt idx="1073">
                  <c:v>5367.5</c:v>
                </c:pt>
                <c:pt idx="1074">
                  <c:v>5372.5</c:v>
                </c:pt>
                <c:pt idx="1075">
                  <c:v>5377.5</c:v>
                </c:pt>
                <c:pt idx="1076">
                  <c:v>5382.5</c:v>
                </c:pt>
                <c:pt idx="1077">
                  <c:v>5387.5</c:v>
                </c:pt>
                <c:pt idx="1078">
                  <c:v>5392.5</c:v>
                </c:pt>
                <c:pt idx="1079">
                  <c:v>5397.5</c:v>
                </c:pt>
                <c:pt idx="1080">
                  <c:v>5402.5</c:v>
                </c:pt>
                <c:pt idx="1081">
                  <c:v>5407.5</c:v>
                </c:pt>
                <c:pt idx="1082">
                  <c:v>5412.5</c:v>
                </c:pt>
                <c:pt idx="1083">
                  <c:v>5417.5</c:v>
                </c:pt>
                <c:pt idx="1084">
                  <c:v>5422.5</c:v>
                </c:pt>
                <c:pt idx="1085">
                  <c:v>5427.5</c:v>
                </c:pt>
                <c:pt idx="1086">
                  <c:v>5432.5</c:v>
                </c:pt>
                <c:pt idx="1087">
                  <c:v>5437.5</c:v>
                </c:pt>
                <c:pt idx="1088">
                  <c:v>5442.5</c:v>
                </c:pt>
                <c:pt idx="1089">
                  <c:v>5447.5</c:v>
                </c:pt>
                <c:pt idx="1090">
                  <c:v>5452.5</c:v>
                </c:pt>
                <c:pt idx="1091">
                  <c:v>5457.5</c:v>
                </c:pt>
                <c:pt idx="1092">
                  <c:v>5462.5</c:v>
                </c:pt>
                <c:pt idx="1093">
                  <c:v>5467.5</c:v>
                </c:pt>
                <c:pt idx="1094">
                  <c:v>5472.5</c:v>
                </c:pt>
                <c:pt idx="1095">
                  <c:v>5477.5</c:v>
                </c:pt>
                <c:pt idx="1096">
                  <c:v>5482.5</c:v>
                </c:pt>
                <c:pt idx="1097">
                  <c:v>5487.5</c:v>
                </c:pt>
                <c:pt idx="1098">
                  <c:v>5492.5</c:v>
                </c:pt>
                <c:pt idx="1099">
                  <c:v>5497.5</c:v>
                </c:pt>
                <c:pt idx="1100">
                  <c:v>5502.5</c:v>
                </c:pt>
                <c:pt idx="1101">
                  <c:v>5507.5</c:v>
                </c:pt>
                <c:pt idx="1102">
                  <c:v>5512.5</c:v>
                </c:pt>
                <c:pt idx="1103">
                  <c:v>5517.5</c:v>
                </c:pt>
                <c:pt idx="1104">
                  <c:v>5522.5</c:v>
                </c:pt>
                <c:pt idx="1105">
                  <c:v>5527.5</c:v>
                </c:pt>
                <c:pt idx="1106">
                  <c:v>5532.5</c:v>
                </c:pt>
                <c:pt idx="1107">
                  <c:v>5537.5</c:v>
                </c:pt>
                <c:pt idx="1108">
                  <c:v>5542.5</c:v>
                </c:pt>
                <c:pt idx="1109">
                  <c:v>5547.5</c:v>
                </c:pt>
                <c:pt idx="1110">
                  <c:v>5552.5</c:v>
                </c:pt>
                <c:pt idx="1111">
                  <c:v>5557.5</c:v>
                </c:pt>
                <c:pt idx="1112">
                  <c:v>5562.5</c:v>
                </c:pt>
                <c:pt idx="1113">
                  <c:v>5567.5</c:v>
                </c:pt>
                <c:pt idx="1114">
                  <c:v>5572.5</c:v>
                </c:pt>
                <c:pt idx="1115">
                  <c:v>5577.5</c:v>
                </c:pt>
                <c:pt idx="1116">
                  <c:v>5582.5</c:v>
                </c:pt>
                <c:pt idx="1117">
                  <c:v>5587.5</c:v>
                </c:pt>
                <c:pt idx="1118">
                  <c:v>5592.5</c:v>
                </c:pt>
                <c:pt idx="1119">
                  <c:v>5597.5</c:v>
                </c:pt>
                <c:pt idx="1120">
                  <c:v>5602.5</c:v>
                </c:pt>
                <c:pt idx="1121">
                  <c:v>5607.5</c:v>
                </c:pt>
                <c:pt idx="1122">
                  <c:v>5612.5</c:v>
                </c:pt>
                <c:pt idx="1123">
                  <c:v>5617.5</c:v>
                </c:pt>
                <c:pt idx="1124">
                  <c:v>5622.5</c:v>
                </c:pt>
                <c:pt idx="1125">
                  <c:v>5627.5</c:v>
                </c:pt>
                <c:pt idx="1126">
                  <c:v>5632.5</c:v>
                </c:pt>
                <c:pt idx="1127">
                  <c:v>5637.5</c:v>
                </c:pt>
                <c:pt idx="1128">
                  <c:v>5642.5</c:v>
                </c:pt>
                <c:pt idx="1129">
                  <c:v>5647.5</c:v>
                </c:pt>
                <c:pt idx="1130">
                  <c:v>5652.5</c:v>
                </c:pt>
                <c:pt idx="1131">
                  <c:v>5657.5</c:v>
                </c:pt>
                <c:pt idx="1132">
                  <c:v>5662.5</c:v>
                </c:pt>
                <c:pt idx="1133">
                  <c:v>5667.5</c:v>
                </c:pt>
                <c:pt idx="1134">
                  <c:v>5672.5</c:v>
                </c:pt>
                <c:pt idx="1135">
                  <c:v>5677.5</c:v>
                </c:pt>
                <c:pt idx="1136">
                  <c:v>5682.5</c:v>
                </c:pt>
                <c:pt idx="1137">
                  <c:v>5687.5</c:v>
                </c:pt>
                <c:pt idx="1138">
                  <c:v>5692.5</c:v>
                </c:pt>
                <c:pt idx="1139">
                  <c:v>5697.5</c:v>
                </c:pt>
                <c:pt idx="1140">
                  <c:v>5702.5</c:v>
                </c:pt>
                <c:pt idx="1141">
                  <c:v>5707.5</c:v>
                </c:pt>
                <c:pt idx="1142">
                  <c:v>5712.5</c:v>
                </c:pt>
                <c:pt idx="1143">
                  <c:v>5717.5</c:v>
                </c:pt>
                <c:pt idx="1144">
                  <c:v>5722.5</c:v>
                </c:pt>
                <c:pt idx="1145">
                  <c:v>5727.5</c:v>
                </c:pt>
                <c:pt idx="1146">
                  <c:v>5732.5</c:v>
                </c:pt>
                <c:pt idx="1147">
                  <c:v>5737.5</c:v>
                </c:pt>
                <c:pt idx="1148">
                  <c:v>5742.5</c:v>
                </c:pt>
                <c:pt idx="1149">
                  <c:v>5747.5</c:v>
                </c:pt>
                <c:pt idx="1150">
                  <c:v>5752.5</c:v>
                </c:pt>
                <c:pt idx="1151">
                  <c:v>5757.5</c:v>
                </c:pt>
                <c:pt idx="1152">
                  <c:v>5762.5</c:v>
                </c:pt>
                <c:pt idx="1153">
                  <c:v>5767.5</c:v>
                </c:pt>
                <c:pt idx="1154">
                  <c:v>5772.5</c:v>
                </c:pt>
                <c:pt idx="1155">
                  <c:v>5777.5</c:v>
                </c:pt>
                <c:pt idx="1156">
                  <c:v>5782.5</c:v>
                </c:pt>
                <c:pt idx="1157">
                  <c:v>5787.5</c:v>
                </c:pt>
                <c:pt idx="1158">
                  <c:v>5792.5</c:v>
                </c:pt>
                <c:pt idx="1159">
                  <c:v>5797.5</c:v>
                </c:pt>
                <c:pt idx="1160">
                  <c:v>5802.5</c:v>
                </c:pt>
                <c:pt idx="1161">
                  <c:v>5807.5</c:v>
                </c:pt>
                <c:pt idx="1162">
                  <c:v>5812.5</c:v>
                </c:pt>
                <c:pt idx="1163">
                  <c:v>5817.5</c:v>
                </c:pt>
                <c:pt idx="1164">
                  <c:v>5822.5</c:v>
                </c:pt>
                <c:pt idx="1165">
                  <c:v>5827.5</c:v>
                </c:pt>
                <c:pt idx="1166">
                  <c:v>5832.5</c:v>
                </c:pt>
                <c:pt idx="1167">
                  <c:v>5837.5</c:v>
                </c:pt>
                <c:pt idx="1168">
                  <c:v>5842.5</c:v>
                </c:pt>
                <c:pt idx="1169">
                  <c:v>5847.5</c:v>
                </c:pt>
                <c:pt idx="1170">
                  <c:v>5852.5</c:v>
                </c:pt>
                <c:pt idx="1171">
                  <c:v>5857.5</c:v>
                </c:pt>
                <c:pt idx="1172">
                  <c:v>5862.5</c:v>
                </c:pt>
                <c:pt idx="1173">
                  <c:v>5867.5</c:v>
                </c:pt>
                <c:pt idx="1174">
                  <c:v>5872.5</c:v>
                </c:pt>
                <c:pt idx="1175">
                  <c:v>5877.5</c:v>
                </c:pt>
                <c:pt idx="1176">
                  <c:v>5882.5</c:v>
                </c:pt>
                <c:pt idx="1177">
                  <c:v>5887.5</c:v>
                </c:pt>
                <c:pt idx="1178">
                  <c:v>5892.5</c:v>
                </c:pt>
                <c:pt idx="1179">
                  <c:v>5897.5</c:v>
                </c:pt>
                <c:pt idx="1180">
                  <c:v>5902.5</c:v>
                </c:pt>
                <c:pt idx="1181">
                  <c:v>5907.5</c:v>
                </c:pt>
                <c:pt idx="1182">
                  <c:v>5912.5</c:v>
                </c:pt>
                <c:pt idx="1183">
                  <c:v>5917.5</c:v>
                </c:pt>
                <c:pt idx="1184">
                  <c:v>5922.5</c:v>
                </c:pt>
                <c:pt idx="1185">
                  <c:v>5927.5</c:v>
                </c:pt>
                <c:pt idx="1186">
                  <c:v>5932.5</c:v>
                </c:pt>
                <c:pt idx="1187">
                  <c:v>5937.5</c:v>
                </c:pt>
                <c:pt idx="1188">
                  <c:v>5942.5</c:v>
                </c:pt>
                <c:pt idx="1189">
                  <c:v>5947.5</c:v>
                </c:pt>
                <c:pt idx="1190">
                  <c:v>5952.5</c:v>
                </c:pt>
                <c:pt idx="1191">
                  <c:v>5957.5</c:v>
                </c:pt>
                <c:pt idx="1192">
                  <c:v>5962.5</c:v>
                </c:pt>
                <c:pt idx="1193">
                  <c:v>5967.5</c:v>
                </c:pt>
                <c:pt idx="1194">
                  <c:v>5972.5</c:v>
                </c:pt>
                <c:pt idx="1195">
                  <c:v>5977.5</c:v>
                </c:pt>
                <c:pt idx="1196">
                  <c:v>5982.5</c:v>
                </c:pt>
                <c:pt idx="1197">
                  <c:v>5987.5</c:v>
                </c:pt>
                <c:pt idx="1198">
                  <c:v>5992.5</c:v>
                </c:pt>
                <c:pt idx="1199">
                  <c:v>5997.5</c:v>
                </c:pt>
                <c:pt idx="1200">
                  <c:v>6002.5</c:v>
                </c:pt>
                <c:pt idx="1201">
                  <c:v>6007.5</c:v>
                </c:pt>
                <c:pt idx="1202">
                  <c:v>6012.5</c:v>
                </c:pt>
                <c:pt idx="1203">
                  <c:v>6017.5</c:v>
                </c:pt>
                <c:pt idx="1204">
                  <c:v>6022.5</c:v>
                </c:pt>
                <c:pt idx="1205">
                  <c:v>6027.5</c:v>
                </c:pt>
                <c:pt idx="1206">
                  <c:v>6032.5</c:v>
                </c:pt>
                <c:pt idx="1207">
                  <c:v>6037.5</c:v>
                </c:pt>
                <c:pt idx="1208">
                  <c:v>6042.5</c:v>
                </c:pt>
                <c:pt idx="1209">
                  <c:v>6047.5</c:v>
                </c:pt>
                <c:pt idx="1210">
                  <c:v>6052.5</c:v>
                </c:pt>
                <c:pt idx="1211">
                  <c:v>6057.5</c:v>
                </c:pt>
                <c:pt idx="1212">
                  <c:v>6062.5</c:v>
                </c:pt>
                <c:pt idx="1213">
                  <c:v>6067.5</c:v>
                </c:pt>
                <c:pt idx="1214">
                  <c:v>6072.5</c:v>
                </c:pt>
                <c:pt idx="1215">
                  <c:v>6077.5</c:v>
                </c:pt>
                <c:pt idx="1216">
                  <c:v>6082.5</c:v>
                </c:pt>
                <c:pt idx="1217">
                  <c:v>6087.5</c:v>
                </c:pt>
                <c:pt idx="1218">
                  <c:v>6092.5</c:v>
                </c:pt>
                <c:pt idx="1219">
                  <c:v>6097.5</c:v>
                </c:pt>
                <c:pt idx="1220">
                  <c:v>6102.5</c:v>
                </c:pt>
                <c:pt idx="1221">
                  <c:v>6107.5</c:v>
                </c:pt>
                <c:pt idx="1222">
                  <c:v>6112.5</c:v>
                </c:pt>
                <c:pt idx="1223">
                  <c:v>6117.5</c:v>
                </c:pt>
                <c:pt idx="1224">
                  <c:v>6122.5</c:v>
                </c:pt>
                <c:pt idx="1225">
                  <c:v>6127.5</c:v>
                </c:pt>
                <c:pt idx="1226">
                  <c:v>6132.5</c:v>
                </c:pt>
                <c:pt idx="1227">
                  <c:v>6137.5</c:v>
                </c:pt>
                <c:pt idx="1228">
                  <c:v>6142.5</c:v>
                </c:pt>
                <c:pt idx="1229">
                  <c:v>6147.5</c:v>
                </c:pt>
                <c:pt idx="1230">
                  <c:v>6152.5</c:v>
                </c:pt>
                <c:pt idx="1231">
                  <c:v>6157.5</c:v>
                </c:pt>
                <c:pt idx="1232">
                  <c:v>6162.5</c:v>
                </c:pt>
                <c:pt idx="1233">
                  <c:v>6167.5</c:v>
                </c:pt>
                <c:pt idx="1234">
                  <c:v>6172.5</c:v>
                </c:pt>
                <c:pt idx="1235">
                  <c:v>6177.5</c:v>
                </c:pt>
                <c:pt idx="1236">
                  <c:v>6182.5</c:v>
                </c:pt>
                <c:pt idx="1237">
                  <c:v>6187.5</c:v>
                </c:pt>
                <c:pt idx="1238">
                  <c:v>6192.5</c:v>
                </c:pt>
                <c:pt idx="1239">
                  <c:v>6197.5</c:v>
                </c:pt>
                <c:pt idx="1240">
                  <c:v>6202.5</c:v>
                </c:pt>
                <c:pt idx="1241">
                  <c:v>6207.5</c:v>
                </c:pt>
                <c:pt idx="1242">
                  <c:v>6212.5</c:v>
                </c:pt>
                <c:pt idx="1243">
                  <c:v>6217.5</c:v>
                </c:pt>
                <c:pt idx="1244">
                  <c:v>6222.5</c:v>
                </c:pt>
                <c:pt idx="1245">
                  <c:v>6227.5</c:v>
                </c:pt>
                <c:pt idx="1246">
                  <c:v>6232.5</c:v>
                </c:pt>
                <c:pt idx="1247">
                  <c:v>6237.5</c:v>
                </c:pt>
                <c:pt idx="1248">
                  <c:v>6242.5</c:v>
                </c:pt>
                <c:pt idx="1249">
                  <c:v>6247.5</c:v>
                </c:pt>
                <c:pt idx="1250">
                  <c:v>6252.5</c:v>
                </c:pt>
                <c:pt idx="1251">
                  <c:v>6257.5</c:v>
                </c:pt>
                <c:pt idx="1252">
                  <c:v>6262.5</c:v>
                </c:pt>
                <c:pt idx="1253">
                  <c:v>6267.5</c:v>
                </c:pt>
                <c:pt idx="1254">
                  <c:v>6272.5</c:v>
                </c:pt>
                <c:pt idx="1255">
                  <c:v>6277.5</c:v>
                </c:pt>
                <c:pt idx="1256">
                  <c:v>6282.5</c:v>
                </c:pt>
                <c:pt idx="1257">
                  <c:v>6287.5</c:v>
                </c:pt>
                <c:pt idx="1258">
                  <c:v>6292.5</c:v>
                </c:pt>
                <c:pt idx="1259">
                  <c:v>6297.5</c:v>
                </c:pt>
                <c:pt idx="1260">
                  <c:v>6302.5</c:v>
                </c:pt>
                <c:pt idx="1261">
                  <c:v>6307.5</c:v>
                </c:pt>
                <c:pt idx="1262">
                  <c:v>6312.5</c:v>
                </c:pt>
                <c:pt idx="1263">
                  <c:v>6317.5</c:v>
                </c:pt>
                <c:pt idx="1264">
                  <c:v>6322.5</c:v>
                </c:pt>
                <c:pt idx="1265">
                  <c:v>6327.5</c:v>
                </c:pt>
                <c:pt idx="1266">
                  <c:v>6332.5</c:v>
                </c:pt>
                <c:pt idx="1267">
                  <c:v>6337.5</c:v>
                </c:pt>
                <c:pt idx="1268">
                  <c:v>6342.5</c:v>
                </c:pt>
                <c:pt idx="1269">
                  <c:v>6347.5</c:v>
                </c:pt>
                <c:pt idx="1270">
                  <c:v>6352.5</c:v>
                </c:pt>
                <c:pt idx="1271">
                  <c:v>6357.5</c:v>
                </c:pt>
                <c:pt idx="1272">
                  <c:v>6362.5</c:v>
                </c:pt>
                <c:pt idx="1273">
                  <c:v>6367.5</c:v>
                </c:pt>
                <c:pt idx="1274">
                  <c:v>6372.5</c:v>
                </c:pt>
                <c:pt idx="1275">
                  <c:v>6377.5</c:v>
                </c:pt>
                <c:pt idx="1276">
                  <c:v>6382.5</c:v>
                </c:pt>
                <c:pt idx="1277">
                  <c:v>6387.5</c:v>
                </c:pt>
                <c:pt idx="1278">
                  <c:v>6392.5</c:v>
                </c:pt>
                <c:pt idx="1279">
                  <c:v>6397.5</c:v>
                </c:pt>
                <c:pt idx="1280">
                  <c:v>6402.5</c:v>
                </c:pt>
                <c:pt idx="1281">
                  <c:v>6407.5</c:v>
                </c:pt>
                <c:pt idx="1282">
                  <c:v>6412.5</c:v>
                </c:pt>
                <c:pt idx="1283">
                  <c:v>6417.5</c:v>
                </c:pt>
                <c:pt idx="1284">
                  <c:v>6422.5</c:v>
                </c:pt>
                <c:pt idx="1285">
                  <c:v>6427.5</c:v>
                </c:pt>
                <c:pt idx="1286">
                  <c:v>6432.5</c:v>
                </c:pt>
                <c:pt idx="1287">
                  <c:v>6437.5</c:v>
                </c:pt>
                <c:pt idx="1288">
                  <c:v>6442.5</c:v>
                </c:pt>
                <c:pt idx="1289">
                  <c:v>6447.5</c:v>
                </c:pt>
                <c:pt idx="1290">
                  <c:v>6452.5</c:v>
                </c:pt>
                <c:pt idx="1291">
                  <c:v>6457.5</c:v>
                </c:pt>
                <c:pt idx="1292">
                  <c:v>6462.5</c:v>
                </c:pt>
                <c:pt idx="1293">
                  <c:v>6467.5</c:v>
                </c:pt>
                <c:pt idx="1294">
                  <c:v>6472.5</c:v>
                </c:pt>
                <c:pt idx="1295">
                  <c:v>6477.5</c:v>
                </c:pt>
                <c:pt idx="1296">
                  <c:v>6482.5</c:v>
                </c:pt>
                <c:pt idx="1297">
                  <c:v>6487.5</c:v>
                </c:pt>
                <c:pt idx="1298">
                  <c:v>6492.5</c:v>
                </c:pt>
                <c:pt idx="1299">
                  <c:v>6497.5</c:v>
                </c:pt>
                <c:pt idx="1300">
                  <c:v>6502.5</c:v>
                </c:pt>
                <c:pt idx="1301">
                  <c:v>6507.5</c:v>
                </c:pt>
                <c:pt idx="1302">
                  <c:v>6512.5</c:v>
                </c:pt>
                <c:pt idx="1303">
                  <c:v>6517.5</c:v>
                </c:pt>
                <c:pt idx="1304">
                  <c:v>6522.5</c:v>
                </c:pt>
                <c:pt idx="1305">
                  <c:v>6527.5</c:v>
                </c:pt>
                <c:pt idx="1306">
                  <c:v>6532.5</c:v>
                </c:pt>
                <c:pt idx="1307">
                  <c:v>6537.5</c:v>
                </c:pt>
                <c:pt idx="1308">
                  <c:v>6542.5</c:v>
                </c:pt>
                <c:pt idx="1309">
                  <c:v>6547.5</c:v>
                </c:pt>
                <c:pt idx="1310">
                  <c:v>6552.5</c:v>
                </c:pt>
                <c:pt idx="1311">
                  <c:v>6557.5</c:v>
                </c:pt>
                <c:pt idx="1312">
                  <c:v>6562.5</c:v>
                </c:pt>
                <c:pt idx="1313">
                  <c:v>6567.5</c:v>
                </c:pt>
                <c:pt idx="1314">
                  <c:v>6572.5</c:v>
                </c:pt>
                <c:pt idx="1315">
                  <c:v>6577.5</c:v>
                </c:pt>
                <c:pt idx="1316">
                  <c:v>6582.5</c:v>
                </c:pt>
                <c:pt idx="1317">
                  <c:v>6587.5</c:v>
                </c:pt>
                <c:pt idx="1318">
                  <c:v>6592.5</c:v>
                </c:pt>
                <c:pt idx="1319">
                  <c:v>6597.5</c:v>
                </c:pt>
                <c:pt idx="1320">
                  <c:v>6602.5</c:v>
                </c:pt>
                <c:pt idx="1321">
                  <c:v>6607.5</c:v>
                </c:pt>
                <c:pt idx="1322">
                  <c:v>6612.5</c:v>
                </c:pt>
                <c:pt idx="1323">
                  <c:v>6617.5</c:v>
                </c:pt>
                <c:pt idx="1324">
                  <c:v>6622.5</c:v>
                </c:pt>
                <c:pt idx="1325">
                  <c:v>6627.5</c:v>
                </c:pt>
                <c:pt idx="1326">
                  <c:v>6632.5</c:v>
                </c:pt>
                <c:pt idx="1327">
                  <c:v>6637.5</c:v>
                </c:pt>
                <c:pt idx="1328">
                  <c:v>6642.5</c:v>
                </c:pt>
                <c:pt idx="1329">
                  <c:v>6647.5</c:v>
                </c:pt>
                <c:pt idx="1330">
                  <c:v>6652.5</c:v>
                </c:pt>
                <c:pt idx="1331">
                  <c:v>6657.5</c:v>
                </c:pt>
                <c:pt idx="1332">
                  <c:v>6662.5</c:v>
                </c:pt>
                <c:pt idx="1333">
                  <c:v>6667.5</c:v>
                </c:pt>
                <c:pt idx="1334">
                  <c:v>6672.5</c:v>
                </c:pt>
                <c:pt idx="1335">
                  <c:v>6677.5</c:v>
                </c:pt>
                <c:pt idx="1336">
                  <c:v>6682.5</c:v>
                </c:pt>
                <c:pt idx="1337">
                  <c:v>6687.5</c:v>
                </c:pt>
                <c:pt idx="1338">
                  <c:v>6692.5</c:v>
                </c:pt>
                <c:pt idx="1339">
                  <c:v>6697.5</c:v>
                </c:pt>
                <c:pt idx="1340">
                  <c:v>6702.5</c:v>
                </c:pt>
                <c:pt idx="1341">
                  <c:v>6707.5</c:v>
                </c:pt>
                <c:pt idx="1342">
                  <c:v>6712.5</c:v>
                </c:pt>
                <c:pt idx="1343">
                  <c:v>6717.5</c:v>
                </c:pt>
                <c:pt idx="1344">
                  <c:v>6722.5</c:v>
                </c:pt>
                <c:pt idx="1345">
                  <c:v>6727.5</c:v>
                </c:pt>
                <c:pt idx="1346">
                  <c:v>6732.5</c:v>
                </c:pt>
                <c:pt idx="1347">
                  <c:v>6737.5</c:v>
                </c:pt>
                <c:pt idx="1348">
                  <c:v>6742.5</c:v>
                </c:pt>
                <c:pt idx="1349">
                  <c:v>6747.5</c:v>
                </c:pt>
                <c:pt idx="1350">
                  <c:v>6752.5</c:v>
                </c:pt>
                <c:pt idx="1351">
                  <c:v>6757.5</c:v>
                </c:pt>
                <c:pt idx="1352">
                  <c:v>6762.5</c:v>
                </c:pt>
                <c:pt idx="1353">
                  <c:v>6767.5</c:v>
                </c:pt>
                <c:pt idx="1354">
                  <c:v>6772.5</c:v>
                </c:pt>
                <c:pt idx="1355">
                  <c:v>6777.5</c:v>
                </c:pt>
                <c:pt idx="1356">
                  <c:v>6782.5</c:v>
                </c:pt>
                <c:pt idx="1357">
                  <c:v>6787.5</c:v>
                </c:pt>
                <c:pt idx="1358">
                  <c:v>6792.5</c:v>
                </c:pt>
                <c:pt idx="1359">
                  <c:v>6797.5</c:v>
                </c:pt>
                <c:pt idx="1360">
                  <c:v>6802.5</c:v>
                </c:pt>
                <c:pt idx="1361">
                  <c:v>6807.5</c:v>
                </c:pt>
                <c:pt idx="1362">
                  <c:v>6812.5</c:v>
                </c:pt>
                <c:pt idx="1363">
                  <c:v>6817.5</c:v>
                </c:pt>
                <c:pt idx="1364">
                  <c:v>6822.5</c:v>
                </c:pt>
                <c:pt idx="1365">
                  <c:v>6827.5</c:v>
                </c:pt>
                <c:pt idx="1366">
                  <c:v>6832.5</c:v>
                </c:pt>
                <c:pt idx="1367">
                  <c:v>6837.5</c:v>
                </c:pt>
                <c:pt idx="1368">
                  <c:v>6842.5</c:v>
                </c:pt>
                <c:pt idx="1369">
                  <c:v>6847.5</c:v>
                </c:pt>
                <c:pt idx="1370">
                  <c:v>6852.5</c:v>
                </c:pt>
                <c:pt idx="1371">
                  <c:v>6857.5</c:v>
                </c:pt>
                <c:pt idx="1372">
                  <c:v>6862.5</c:v>
                </c:pt>
                <c:pt idx="1373">
                  <c:v>6867.5</c:v>
                </c:pt>
                <c:pt idx="1374">
                  <c:v>6872.5</c:v>
                </c:pt>
                <c:pt idx="1375">
                  <c:v>6877.5</c:v>
                </c:pt>
                <c:pt idx="1376">
                  <c:v>6882.5</c:v>
                </c:pt>
                <c:pt idx="1377">
                  <c:v>6887.5</c:v>
                </c:pt>
                <c:pt idx="1378">
                  <c:v>6892.5</c:v>
                </c:pt>
                <c:pt idx="1379">
                  <c:v>6897.5</c:v>
                </c:pt>
                <c:pt idx="1380">
                  <c:v>6902.5</c:v>
                </c:pt>
                <c:pt idx="1381">
                  <c:v>6907.5</c:v>
                </c:pt>
                <c:pt idx="1382">
                  <c:v>6912.5</c:v>
                </c:pt>
                <c:pt idx="1383">
                  <c:v>6917.5</c:v>
                </c:pt>
                <c:pt idx="1384">
                  <c:v>6922.5</c:v>
                </c:pt>
                <c:pt idx="1385">
                  <c:v>6927.5</c:v>
                </c:pt>
                <c:pt idx="1386">
                  <c:v>6932.5</c:v>
                </c:pt>
                <c:pt idx="1387">
                  <c:v>6937.5</c:v>
                </c:pt>
                <c:pt idx="1388">
                  <c:v>6942.5</c:v>
                </c:pt>
                <c:pt idx="1389">
                  <c:v>6947.5</c:v>
                </c:pt>
                <c:pt idx="1390">
                  <c:v>6952.5</c:v>
                </c:pt>
                <c:pt idx="1391">
                  <c:v>6957.5</c:v>
                </c:pt>
                <c:pt idx="1392">
                  <c:v>6962.5</c:v>
                </c:pt>
                <c:pt idx="1393">
                  <c:v>6967.5</c:v>
                </c:pt>
                <c:pt idx="1394">
                  <c:v>6972.5</c:v>
                </c:pt>
                <c:pt idx="1395">
                  <c:v>6977.5</c:v>
                </c:pt>
                <c:pt idx="1396">
                  <c:v>6982.5</c:v>
                </c:pt>
                <c:pt idx="1397">
                  <c:v>6987.5</c:v>
                </c:pt>
                <c:pt idx="1398">
                  <c:v>6992.5</c:v>
                </c:pt>
                <c:pt idx="1399">
                  <c:v>6997.5</c:v>
                </c:pt>
                <c:pt idx="1400">
                  <c:v>7002.5</c:v>
                </c:pt>
                <c:pt idx="1401">
                  <c:v>7007.5</c:v>
                </c:pt>
                <c:pt idx="1402">
                  <c:v>7012.5</c:v>
                </c:pt>
                <c:pt idx="1403">
                  <c:v>7017.5</c:v>
                </c:pt>
                <c:pt idx="1404">
                  <c:v>7022.5</c:v>
                </c:pt>
                <c:pt idx="1405">
                  <c:v>7027.5</c:v>
                </c:pt>
                <c:pt idx="1406">
                  <c:v>7032.5</c:v>
                </c:pt>
                <c:pt idx="1407">
                  <c:v>7037.5</c:v>
                </c:pt>
                <c:pt idx="1408">
                  <c:v>7042.5</c:v>
                </c:pt>
                <c:pt idx="1409">
                  <c:v>7047.5</c:v>
                </c:pt>
                <c:pt idx="1410">
                  <c:v>7052.5</c:v>
                </c:pt>
                <c:pt idx="1411">
                  <c:v>7057.5</c:v>
                </c:pt>
                <c:pt idx="1412">
                  <c:v>7062.5</c:v>
                </c:pt>
                <c:pt idx="1413">
                  <c:v>7067.5</c:v>
                </c:pt>
                <c:pt idx="1414">
                  <c:v>7072.5</c:v>
                </c:pt>
                <c:pt idx="1415">
                  <c:v>7077.5</c:v>
                </c:pt>
                <c:pt idx="1416">
                  <c:v>7082.5</c:v>
                </c:pt>
                <c:pt idx="1417">
                  <c:v>7087.5</c:v>
                </c:pt>
                <c:pt idx="1418">
                  <c:v>7092.5</c:v>
                </c:pt>
                <c:pt idx="1419">
                  <c:v>7097.5</c:v>
                </c:pt>
                <c:pt idx="1420">
                  <c:v>7102.5</c:v>
                </c:pt>
                <c:pt idx="1421">
                  <c:v>7107.5</c:v>
                </c:pt>
                <c:pt idx="1422">
                  <c:v>7112.5</c:v>
                </c:pt>
                <c:pt idx="1423">
                  <c:v>7117.5</c:v>
                </c:pt>
                <c:pt idx="1424">
                  <c:v>7122.5</c:v>
                </c:pt>
                <c:pt idx="1425">
                  <c:v>7127.5</c:v>
                </c:pt>
                <c:pt idx="1426">
                  <c:v>7132.5</c:v>
                </c:pt>
                <c:pt idx="1427">
                  <c:v>7137.5</c:v>
                </c:pt>
                <c:pt idx="1428">
                  <c:v>7142.5</c:v>
                </c:pt>
                <c:pt idx="1429">
                  <c:v>7147.5</c:v>
                </c:pt>
                <c:pt idx="1430">
                  <c:v>7152.5</c:v>
                </c:pt>
                <c:pt idx="1431">
                  <c:v>7157.5</c:v>
                </c:pt>
                <c:pt idx="1432">
                  <c:v>7162.5</c:v>
                </c:pt>
                <c:pt idx="1433">
                  <c:v>7167.5</c:v>
                </c:pt>
                <c:pt idx="1434">
                  <c:v>7172.5</c:v>
                </c:pt>
                <c:pt idx="1435">
                  <c:v>7177.5</c:v>
                </c:pt>
                <c:pt idx="1436">
                  <c:v>7182.5</c:v>
                </c:pt>
                <c:pt idx="1437">
                  <c:v>7187.5</c:v>
                </c:pt>
                <c:pt idx="1438">
                  <c:v>7192.5</c:v>
                </c:pt>
                <c:pt idx="1439">
                  <c:v>7197.5</c:v>
                </c:pt>
                <c:pt idx="1440">
                  <c:v>7202.5</c:v>
                </c:pt>
                <c:pt idx="1441">
                  <c:v>7207.5</c:v>
                </c:pt>
                <c:pt idx="1442">
                  <c:v>7212.5</c:v>
                </c:pt>
                <c:pt idx="1443">
                  <c:v>7217.5</c:v>
                </c:pt>
                <c:pt idx="1444">
                  <c:v>7222.5</c:v>
                </c:pt>
                <c:pt idx="1445">
                  <c:v>7227.5</c:v>
                </c:pt>
                <c:pt idx="1446">
                  <c:v>7232.5</c:v>
                </c:pt>
                <c:pt idx="1447">
                  <c:v>7237.5</c:v>
                </c:pt>
                <c:pt idx="1448">
                  <c:v>7242.5</c:v>
                </c:pt>
                <c:pt idx="1449">
                  <c:v>7247.5</c:v>
                </c:pt>
                <c:pt idx="1450">
                  <c:v>7252.5</c:v>
                </c:pt>
                <c:pt idx="1451">
                  <c:v>7257.5</c:v>
                </c:pt>
                <c:pt idx="1452">
                  <c:v>7262.5</c:v>
                </c:pt>
                <c:pt idx="1453">
                  <c:v>7267.5</c:v>
                </c:pt>
                <c:pt idx="1454">
                  <c:v>7272.5</c:v>
                </c:pt>
                <c:pt idx="1455">
                  <c:v>7277.5</c:v>
                </c:pt>
                <c:pt idx="1456">
                  <c:v>7282.5</c:v>
                </c:pt>
                <c:pt idx="1457">
                  <c:v>7287.5</c:v>
                </c:pt>
                <c:pt idx="1458">
                  <c:v>7292.5</c:v>
                </c:pt>
                <c:pt idx="1459">
                  <c:v>7297.5</c:v>
                </c:pt>
                <c:pt idx="1460">
                  <c:v>7302.5</c:v>
                </c:pt>
                <c:pt idx="1461">
                  <c:v>7307.5</c:v>
                </c:pt>
                <c:pt idx="1462">
                  <c:v>7312.5</c:v>
                </c:pt>
                <c:pt idx="1463">
                  <c:v>7317.5</c:v>
                </c:pt>
                <c:pt idx="1464">
                  <c:v>7322.5</c:v>
                </c:pt>
                <c:pt idx="1465">
                  <c:v>7327.5</c:v>
                </c:pt>
                <c:pt idx="1466">
                  <c:v>7332.5</c:v>
                </c:pt>
                <c:pt idx="1467">
                  <c:v>7337.5</c:v>
                </c:pt>
                <c:pt idx="1468">
                  <c:v>7342.5</c:v>
                </c:pt>
                <c:pt idx="1469">
                  <c:v>7347.5</c:v>
                </c:pt>
                <c:pt idx="1470">
                  <c:v>7352.5</c:v>
                </c:pt>
                <c:pt idx="1471">
                  <c:v>7357.5</c:v>
                </c:pt>
                <c:pt idx="1472">
                  <c:v>7362.5</c:v>
                </c:pt>
                <c:pt idx="1473">
                  <c:v>7367.5</c:v>
                </c:pt>
                <c:pt idx="1474">
                  <c:v>7372.5</c:v>
                </c:pt>
                <c:pt idx="1475">
                  <c:v>7377.5</c:v>
                </c:pt>
                <c:pt idx="1476">
                  <c:v>7382.5</c:v>
                </c:pt>
                <c:pt idx="1477">
                  <c:v>7387.5</c:v>
                </c:pt>
                <c:pt idx="1478">
                  <c:v>7392.5</c:v>
                </c:pt>
                <c:pt idx="1479">
                  <c:v>7397.5</c:v>
                </c:pt>
                <c:pt idx="1480">
                  <c:v>7402.5</c:v>
                </c:pt>
                <c:pt idx="1481">
                  <c:v>7407.5</c:v>
                </c:pt>
                <c:pt idx="1482">
                  <c:v>7412.5</c:v>
                </c:pt>
                <c:pt idx="1483">
                  <c:v>7417.5</c:v>
                </c:pt>
                <c:pt idx="1484">
                  <c:v>7422.5</c:v>
                </c:pt>
                <c:pt idx="1485">
                  <c:v>7427.5</c:v>
                </c:pt>
                <c:pt idx="1486">
                  <c:v>7432.5</c:v>
                </c:pt>
                <c:pt idx="1487">
                  <c:v>7437.5</c:v>
                </c:pt>
                <c:pt idx="1488">
                  <c:v>7442.5</c:v>
                </c:pt>
                <c:pt idx="1489">
                  <c:v>7447.5</c:v>
                </c:pt>
                <c:pt idx="1490">
                  <c:v>7452.5</c:v>
                </c:pt>
                <c:pt idx="1491">
                  <c:v>7457.5</c:v>
                </c:pt>
                <c:pt idx="1492">
                  <c:v>7462.5</c:v>
                </c:pt>
                <c:pt idx="1493">
                  <c:v>7467.5</c:v>
                </c:pt>
                <c:pt idx="1494">
                  <c:v>7472.5</c:v>
                </c:pt>
                <c:pt idx="1495">
                  <c:v>7477.5</c:v>
                </c:pt>
                <c:pt idx="1496">
                  <c:v>7482.5</c:v>
                </c:pt>
                <c:pt idx="1497">
                  <c:v>7487.5</c:v>
                </c:pt>
                <c:pt idx="1498">
                  <c:v>7492.5</c:v>
                </c:pt>
                <c:pt idx="1499">
                  <c:v>7497.5</c:v>
                </c:pt>
                <c:pt idx="1500">
                  <c:v>7502.5</c:v>
                </c:pt>
                <c:pt idx="1501">
                  <c:v>7507.5</c:v>
                </c:pt>
                <c:pt idx="1502">
                  <c:v>7512.5</c:v>
                </c:pt>
                <c:pt idx="1503">
                  <c:v>7517.5</c:v>
                </c:pt>
                <c:pt idx="1504">
                  <c:v>7522.5</c:v>
                </c:pt>
                <c:pt idx="1505">
                  <c:v>7527.5</c:v>
                </c:pt>
                <c:pt idx="1506">
                  <c:v>7532.5</c:v>
                </c:pt>
                <c:pt idx="1507">
                  <c:v>7537.5</c:v>
                </c:pt>
                <c:pt idx="1508">
                  <c:v>7542.5</c:v>
                </c:pt>
                <c:pt idx="1509">
                  <c:v>7547.5</c:v>
                </c:pt>
                <c:pt idx="1510">
                  <c:v>7552.5</c:v>
                </c:pt>
                <c:pt idx="1511">
                  <c:v>7557.5</c:v>
                </c:pt>
                <c:pt idx="1512">
                  <c:v>7562.5</c:v>
                </c:pt>
                <c:pt idx="1513">
                  <c:v>7567.5</c:v>
                </c:pt>
                <c:pt idx="1514">
                  <c:v>7572.5</c:v>
                </c:pt>
                <c:pt idx="1515">
                  <c:v>7577.5</c:v>
                </c:pt>
                <c:pt idx="1516">
                  <c:v>7582.5</c:v>
                </c:pt>
                <c:pt idx="1517">
                  <c:v>7587.5</c:v>
                </c:pt>
                <c:pt idx="1518">
                  <c:v>7592.5</c:v>
                </c:pt>
                <c:pt idx="1519">
                  <c:v>7597.5</c:v>
                </c:pt>
                <c:pt idx="1520">
                  <c:v>7602.5</c:v>
                </c:pt>
                <c:pt idx="1521">
                  <c:v>7607.5</c:v>
                </c:pt>
                <c:pt idx="1522">
                  <c:v>7612.5</c:v>
                </c:pt>
                <c:pt idx="1523">
                  <c:v>7617.5</c:v>
                </c:pt>
                <c:pt idx="1524">
                  <c:v>7622.5</c:v>
                </c:pt>
                <c:pt idx="1525">
                  <c:v>7627.5</c:v>
                </c:pt>
                <c:pt idx="1526">
                  <c:v>7632.5</c:v>
                </c:pt>
                <c:pt idx="1527">
                  <c:v>7637.5</c:v>
                </c:pt>
                <c:pt idx="1528">
                  <c:v>7642.5</c:v>
                </c:pt>
                <c:pt idx="1529">
                  <c:v>7647.5</c:v>
                </c:pt>
                <c:pt idx="1530">
                  <c:v>7652.5</c:v>
                </c:pt>
                <c:pt idx="1531">
                  <c:v>7657.5</c:v>
                </c:pt>
                <c:pt idx="1532">
                  <c:v>7662.5</c:v>
                </c:pt>
                <c:pt idx="1533">
                  <c:v>7667.5</c:v>
                </c:pt>
                <c:pt idx="1534">
                  <c:v>7672.5</c:v>
                </c:pt>
                <c:pt idx="1535">
                  <c:v>7677.5</c:v>
                </c:pt>
                <c:pt idx="1536">
                  <c:v>7682.5</c:v>
                </c:pt>
                <c:pt idx="1537">
                  <c:v>7687.5</c:v>
                </c:pt>
                <c:pt idx="1538">
                  <c:v>7692.5</c:v>
                </c:pt>
                <c:pt idx="1539">
                  <c:v>7697.5</c:v>
                </c:pt>
                <c:pt idx="1540">
                  <c:v>7702.5</c:v>
                </c:pt>
                <c:pt idx="1541">
                  <c:v>7707.5</c:v>
                </c:pt>
                <c:pt idx="1542">
                  <c:v>7712.5</c:v>
                </c:pt>
                <c:pt idx="1543">
                  <c:v>7717.5</c:v>
                </c:pt>
                <c:pt idx="1544">
                  <c:v>7722.5</c:v>
                </c:pt>
                <c:pt idx="1545">
                  <c:v>7727.5</c:v>
                </c:pt>
                <c:pt idx="1546">
                  <c:v>7732.5</c:v>
                </c:pt>
                <c:pt idx="1547">
                  <c:v>7737.5</c:v>
                </c:pt>
                <c:pt idx="1548">
                  <c:v>7742.5</c:v>
                </c:pt>
                <c:pt idx="1549">
                  <c:v>7747.5</c:v>
                </c:pt>
                <c:pt idx="1550">
                  <c:v>7752.5</c:v>
                </c:pt>
                <c:pt idx="1551">
                  <c:v>7757.5</c:v>
                </c:pt>
                <c:pt idx="1552">
                  <c:v>7762.5</c:v>
                </c:pt>
                <c:pt idx="1553">
                  <c:v>7767.5</c:v>
                </c:pt>
                <c:pt idx="1554">
                  <c:v>7772.5</c:v>
                </c:pt>
                <c:pt idx="1555">
                  <c:v>7777.5</c:v>
                </c:pt>
                <c:pt idx="1556">
                  <c:v>7782.5</c:v>
                </c:pt>
                <c:pt idx="1557">
                  <c:v>7787.5</c:v>
                </c:pt>
                <c:pt idx="1558">
                  <c:v>7792.5</c:v>
                </c:pt>
                <c:pt idx="1559">
                  <c:v>7797.5</c:v>
                </c:pt>
                <c:pt idx="1560">
                  <c:v>7802.5</c:v>
                </c:pt>
                <c:pt idx="1561">
                  <c:v>7807.5</c:v>
                </c:pt>
                <c:pt idx="1562">
                  <c:v>7812.5</c:v>
                </c:pt>
                <c:pt idx="1563">
                  <c:v>7817.5</c:v>
                </c:pt>
                <c:pt idx="1564">
                  <c:v>7822.5</c:v>
                </c:pt>
                <c:pt idx="1565">
                  <c:v>7827.5</c:v>
                </c:pt>
                <c:pt idx="1566">
                  <c:v>7832.5</c:v>
                </c:pt>
                <c:pt idx="1567">
                  <c:v>7837.5</c:v>
                </c:pt>
                <c:pt idx="1568">
                  <c:v>7842.5</c:v>
                </c:pt>
                <c:pt idx="1569">
                  <c:v>7847.5</c:v>
                </c:pt>
                <c:pt idx="1570">
                  <c:v>7852.5</c:v>
                </c:pt>
                <c:pt idx="1571">
                  <c:v>7857.5</c:v>
                </c:pt>
                <c:pt idx="1572">
                  <c:v>7862.5</c:v>
                </c:pt>
                <c:pt idx="1573">
                  <c:v>7867.5</c:v>
                </c:pt>
                <c:pt idx="1574">
                  <c:v>7872.5</c:v>
                </c:pt>
                <c:pt idx="1575">
                  <c:v>7877.5</c:v>
                </c:pt>
                <c:pt idx="1576">
                  <c:v>7882.5</c:v>
                </c:pt>
                <c:pt idx="1577">
                  <c:v>7887.5</c:v>
                </c:pt>
                <c:pt idx="1578">
                  <c:v>7892.5</c:v>
                </c:pt>
                <c:pt idx="1579">
                  <c:v>7897.5</c:v>
                </c:pt>
                <c:pt idx="1580">
                  <c:v>7902.5</c:v>
                </c:pt>
                <c:pt idx="1581">
                  <c:v>7907.5</c:v>
                </c:pt>
                <c:pt idx="1582">
                  <c:v>7912.5</c:v>
                </c:pt>
                <c:pt idx="1583">
                  <c:v>7917.5</c:v>
                </c:pt>
                <c:pt idx="1584">
                  <c:v>7922.5</c:v>
                </c:pt>
                <c:pt idx="1585">
                  <c:v>7927.5</c:v>
                </c:pt>
                <c:pt idx="1586">
                  <c:v>7932.5</c:v>
                </c:pt>
                <c:pt idx="1587">
                  <c:v>7937.5</c:v>
                </c:pt>
                <c:pt idx="1588">
                  <c:v>7942.5</c:v>
                </c:pt>
                <c:pt idx="1589">
                  <c:v>7947.5</c:v>
                </c:pt>
                <c:pt idx="1590">
                  <c:v>7952.5</c:v>
                </c:pt>
                <c:pt idx="1591">
                  <c:v>7957.5</c:v>
                </c:pt>
                <c:pt idx="1592">
                  <c:v>7962.5</c:v>
                </c:pt>
                <c:pt idx="1593">
                  <c:v>7967.5</c:v>
                </c:pt>
                <c:pt idx="1594">
                  <c:v>7972.5</c:v>
                </c:pt>
                <c:pt idx="1595">
                  <c:v>7977.5</c:v>
                </c:pt>
                <c:pt idx="1596">
                  <c:v>7982.5</c:v>
                </c:pt>
                <c:pt idx="1597">
                  <c:v>7987.5</c:v>
                </c:pt>
                <c:pt idx="1598">
                  <c:v>7992.5</c:v>
                </c:pt>
                <c:pt idx="1599">
                  <c:v>7997.5</c:v>
                </c:pt>
                <c:pt idx="1600">
                  <c:v>8002.5</c:v>
                </c:pt>
                <c:pt idx="1601">
                  <c:v>8007.5</c:v>
                </c:pt>
                <c:pt idx="1602">
                  <c:v>8012.5</c:v>
                </c:pt>
                <c:pt idx="1603">
                  <c:v>8017.5</c:v>
                </c:pt>
                <c:pt idx="1604">
                  <c:v>8022.5</c:v>
                </c:pt>
                <c:pt idx="1605">
                  <c:v>8027.5</c:v>
                </c:pt>
                <c:pt idx="1606">
                  <c:v>8032.5</c:v>
                </c:pt>
                <c:pt idx="1607">
                  <c:v>8037.5</c:v>
                </c:pt>
                <c:pt idx="1608">
                  <c:v>8042.5</c:v>
                </c:pt>
                <c:pt idx="1609">
                  <c:v>8047.5</c:v>
                </c:pt>
                <c:pt idx="1610">
                  <c:v>8052.5</c:v>
                </c:pt>
                <c:pt idx="1611">
                  <c:v>8057.5</c:v>
                </c:pt>
                <c:pt idx="1612">
                  <c:v>8062.5</c:v>
                </c:pt>
                <c:pt idx="1613">
                  <c:v>8067.5</c:v>
                </c:pt>
                <c:pt idx="1614">
                  <c:v>8072.5</c:v>
                </c:pt>
                <c:pt idx="1615">
                  <c:v>8077.5</c:v>
                </c:pt>
                <c:pt idx="1616">
                  <c:v>8082.5</c:v>
                </c:pt>
                <c:pt idx="1617">
                  <c:v>8087.5</c:v>
                </c:pt>
                <c:pt idx="1618">
                  <c:v>8092.5</c:v>
                </c:pt>
                <c:pt idx="1619">
                  <c:v>8097.5</c:v>
                </c:pt>
                <c:pt idx="1620">
                  <c:v>8102.5</c:v>
                </c:pt>
                <c:pt idx="1621">
                  <c:v>8107.5</c:v>
                </c:pt>
                <c:pt idx="1622">
                  <c:v>8112.5</c:v>
                </c:pt>
                <c:pt idx="1623">
                  <c:v>8117.5</c:v>
                </c:pt>
                <c:pt idx="1624">
                  <c:v>8122.5</c:v>
                </c:pt>
                <c:pt idx="1625">
                  <c:v>8127.5</c:v>
                </c:pt>
                <c:pt idx="1626">
                  <c:v>8132.5</c:v>
                </c:pt>
                <c:pt idx="1627">
                  <c:v>8137.5</c:v>
                </c:pt>
                <c:pt idx="1628">
                  <c:v>8142.5</c:v>
                </c:pt>
                <c:pt idx="1629">
                  <c:v>8147.5</c:v>
                </c:pt>
                <c:pt idx="1630">
                  <c:v>8152.5</c:v>
                </c:pt>
                <c:pt idx="1631">
                  <c:v>8157.5</c:v>
                </c:pt>
                <c:pt idx="1632">
                  <c:v>8162.5</c:v>
                </c:pt>
                <c:pt idx="1633">
                  <c:v>8167.5</c:v>
                </c:pt>
                <c:pt idx="1634">
                  <c:v>8172.5</c:v>
                </c:pt>
                <c:pt idx="1635">
                  <c:v>8177.5</c:v>
                </c:pt>
                <c:pt idx="1636">
                  <c:v>8182.5</c:v>
                </c:pt>
                <c:pt idx="1637">
                  <c:v>8187.5</c:v>
                </c:pt>
                <c:pt idx="1638">
                  <c:v>8192.5</c:v>
                </c:pt>
                <c:pt idx="1639">
                  <c:v>8197.5</c:v>
                </c:pt>
                <c:pt idx="1640">
                  <c:v>8202.5</c:v>
                </c:pt>
                <c:pt idx="1641">
                  <c:v>8207.5</c:v>
                </c:pt>
                <c:pt idx="1642">
                  <c:v>8212.5</c:v>
                </c:pt>
                <c:pt idx="1643">
                  <c:v>8217.5</c:v>
                </c:pt>
                <c:pt idx="1644">
                  <c:v>8222.5</c:v>
                </c:pt>
                <c:pt idx="1645">
                  <c:v>8227.5</c:v>
                </c:pt>
                <c:pt idx="1646">
                  <c:v>8232.5</c:v>
                </c:pt>
                <c:pt idx="1647">
                  <c:v>8237.5</c:v>
                </c:pt>
                <c:pt idx="1648">
                  <c:v>8242.5</c:v>
                </c:pt>
                <c:pt idx="1649">
                  <c:v>8247.5</c:v>
                </c:pt>
                <c:pt idx="1650">
                  <c:v>8252.5</c:v>
                </c:pt>
                <c:pt idx="1651">
                  <c:v>8257.5</c:v>
                </c:pt>
                <c:pt idx="1652">
                  <c:v>8262.5</c:v>
                </c:pt>
                <c:pt idx="1653">
                  <c:v>8267.5</c:v>
                </c:pt>
                <c:pt idx="1654">
                  <c:v>8272.5</c:v>
                </c:pt>
                <c:pt idx="1655">
                  <c:v>8277.5</c:v>
                </c:pt>
                <c:pt idx="1656">
                  <c:v>8282.5</c:v>
                </c:pt>
                <c:pt idx="1657">
                  <c:v>8287.5</c:v>
                </c:pt>
                <c:pt idx="1658">
                  <c:v>8292.5</c:v>
                </c:pt>
                <c:pt idx="1659">
                  <c:v>8297.5</c:v>
                </c:pt>
                <c:pt idx="1660">
                  <c:v>8302.5</c:v>
                </c:pt>
                <c:pt idx="1661">
                  <c:v>8307.5</c:v>
                </c:pt>
                <c:pt idx="1662">
                  <c:v>8312.5</c:v>
                </c:pt>
                <c:pt idx="1663">
                  <c:v>8317.5</c:v>
                </c:pt>
                <c:pt idx="1664">
                  <c:v>8322.5</c:v>
                </c:pt>
                <c:pt idx="1665">
                  <c:v>8327.5</c:v>
                </c:pt>
                <c:pt idx="1666">
                  <c:v>8332.5</c:v>
                </c:pt>
                <c:pt idx="1667">
                  <c:v>8337.5</c:v>
                </c:pt>
                <c:pt idx="1668">
                  <c:v>8342.5</c:v>
                </c:pt>
                <c:pt idx="1669">
                  <c:v>8347.5</c:v>
                </c:pt>
                <c:pt idx="1670">
                  <c:v>8352.5</c:v>
                </c:pt>
                <c:pt idx="1671">
                  <c:v>8357.5</c:v>
                </c:pt>
                <c:pt idx="1672">
                  <c:v>8362.5</c:v>
                </c:pt>
                <c:pt idx="1673">
                  <c:v>8367.5</c:v>
                </c:pt>
                <c:pt idx="1674">
                  <c:v>8372.5</c:v>
                </c:pt>
                <c:pt idx="1675">
                  <c:v>8377.5</c:v>
                </c:pt>
                <c:pt idx="1676">
                  <c:v>8382.5</c:v>
                </c:pt>
                <c:pt idx="1677">
                  <c:v>8387.5</c:v>
                </c:pt>
                <c:pt idx="1678">
                  <c:v>8392.5</c:v>
                </c:pt>
                <c:pt idx="1679">
                  <c:v>8397.5</c:v>
                </c:pt>
                <c:pt idx="1680">
                  <c:v>8402.5</c:v>
                </c:pt>
                <c:pt idx="1681">
                  <c:v>8407.5</c:v>
                </c:pt>
                <c:pt idx="1682">
                  <c:v>8412.5</c:v>
                </c:pt>
                <c:pt idx="1683">
                  <c:v>8417.5</c:v>
                </c:pt>
                <c:pt idx="1684">
                  <c:v>8422.5</c:v>
                </c:pt>
                <c:pt idx="1685">
                  <c:v>8427.5</c:v>
                </c:pt>
                <c:pt idx="1686">
                  <c:v>8432.5</c:v>
                </c:pt>
                <c:pt idx="1687">
                  <c:v>8437.5</c:v>
                </c:pt>
                <c:pt idx="1688">
                  <c:v>8442.5</c:v>
                </c:pt>
                <c:pt idx="1689">
                  <c:v>8447.5</c:v>
                </c:pt>
                <c:pt idx="1690">
                  <c:v>8452.5</c:v>
                </c:pt>
                <c:pt idx="1691">
                  <c:v>8457.5</c:v>
                </c:pt>
                <c:pt idx="1692">
                  <c:v>8462.5</c:v>
                </c:pt>
                <c:pt idx="1693">
                  <c:v>8467.5</c:v>
                </c:pt>
                <c:pt idx="1694">
                  <c:v>8472.5</c:v>
                </c:pt>
                <c:pt idx="1695">
                  <c:v>8477.5</c:v>
                </c:pt>
                <c:pt idx="1696">
                  <c:v>8482.5</c:v>
                </c:pt>
                <c:pt idx="1697">
                  <c:v>8487.5</c:v>
                </c:pt>
                <c:pt idx="1698">
                  <c:v>8492.5</c:v>
                </c:pt>
                <c:pt idx="1699">
                  <c:v>8497.5</c:v>
                </c:pt>
                <c:pt idx="1700">
                  <c:v>8502.5</c:v>
                </c:pt>
                <c:pt idx="1701">
                  <c:v>8507.5</c:v>
                </c:pt>
                <c:pt idx="1702">
                  <c:v>8512.5</c:v>
                </c:pt>
                <c:pt idx="1703">
                  <c:v>8517.5</c:v>
                </c:pt>
                <c:pt idx="1704">
                  <c:v>8522.5</c:v>
                </c:pt>
                <c:pt idx="1705">
                  <c:v>8527.5</c:v>
                </c:pt>
                <c:pt idx="1706">
                  <c:v>8532.5</c:v>
                </c:pt>
                <c:pt idx="1707">
                  <c:v>8537.5</c:v>
                </c:pt>
                <c:pt idx="1708">
                  <c:v>8542.5</c:v>
                </c:pt>
                <c:pt idx="1709">
                  <c:v>8547.5</c:v>
                </c:pt>
                <c:pt idx="1710">
                  <c:v>8552.5</c:v>
                </c:pt>
                <c:pt idx="1711">
                  <c:v>8557.5</c:v>
                </c:pt>
                <c:pt idx="1712">
                  <c:v>8562.5</c:v>
                </c:pt>
                <c:pt idx="1713">
                  <c:v>8567.5</c:v>
                </c:pt>
                <c:pt idx="1714">
                  <c:v>8572.5</c:v>
                </c:pt>
                <c:pt idx="1715">
                  <c:v>8577.5</c:v>
                </c:pt>
                <c:pt idx="1716">
                  <c:v>8582.5</c:v>
                </c:pt>
                <c:pt idx="1717">
                  <c:v>8587.5</c:v>
                </c:pt>
                <c:pt idx="1718">
                  <c:v>8592.5</c:v>
                </c:pt>
                <c:pt idx="1719">
                  <c:v>8597.5</c:v>
                </c:pt>
                <c:pt idx="1720">
                  <c:v>8602.5</c:v>
                </c:pt>
                <c:pt idx="1721">
                  <c:v>8607.5</c:v>
                </c:pt>
                <c:pt idx="1722">
                  <c:v>8612.5</c:v>
                </c:pt>
                <c:pt idx="1723">
                  <c:v>8617.5</c:v>
                </c:pt>
                <c:pt idx="1724">
                  <c:v>8622.5</c:v>
                </c:pt>
                <c:pt idx="1725">
                  <c:v>8627.5</c:v>
                </c:pt>
                <c:pt idx="1726">
                  <c:v>8632.5</c:v>
                </c:pt>
                <c:pt idx="1727">
                  <c:v>8637.5</c:v>
                </c:pt>
                <c:pt idx="1728">
                  <c:v>8642.5</c:v>
                </c:pt>
                <c:pt idx="1729">
                  <c:v>8647.5</c:v>
                </c:pt>
                <c:pt idx="1730">
                  <c:v>8652.5</c:v>
                </c:pt>
                <c:pt idx="1731">
                  <c:v>8657.5</c:v>
                </c:pt>
                <c:pt idx="1732">
                  <c:v>8662.5</c:v>
                </c:pt>
                <c:pt idx="1733">
                  <c:v>8667.5</c:v>
                </c:pt>
                <c:pt idx="1734">
                  <c:v>8672.5</c:v>
                </c:pt>
                <c:pt idx="1735">
                  <c:v>8677.5</c:v>
                </c:pt>
                <c:pt idx="1736">
                  <c:v>8682.5</c:v>
                </c:pt>
                <c:pt idx="1737">
                  <c:v>8687.5</c:v>
                </c:pt>
                <c:pt idx="1738">
                  <c:v>8692.5</c:v>
                </c:pt>
                <c:pt idx="1739">
                  <c:v>8697.5</c:v>
                </c:pt>
                <c:pt idx="1740">
                  <c:v>8702.5</c:v>
                </c:pt>
                <c:pt idx="1741">
                  <c:v>8707.5</c:v>
                </c:pt>
                <c:pt idx="1742">
                  <c:v>8712.5</c:v>
                </c:pt>
                <c:pt idx="1743">
                  <c:v>8717.5</c:v>
                </c:pt>
                <c:pt idx="1744">
                  <c:v>8722.5</c:v>
                </c:pt>
                <c:pt idx="1745">
                  <c:v>8727.5</c:v>
                </c:pt>
                <c:pt idx="1746">
                  <c:v>8732.5</c:v>
                </c:pt>
                <c:pt idx="1747">
                  <c:v>8737.5</c:v>
                </c:pt>
                <c:pt idx="1748">
                  <c:v>8742.5</c:v>
                </c:pt>
                <c:pt idx="1749">
                  <c:v>8747.5</c:v>
                </c:pt>
                <c:pt idx="1750">
                  <c:v>8752.5</c:v>
                </c:pt>
                <c:pt idx="1751">
                  <c:v>8757.5</c:v>
                </c:pt>
                <c:pt idx="1752">
                  <c:v>8762.5</c:v>
                </c:pt>
                <c:pt idx="1753">
                  <c:v>8767.5</c:v>
                </c:pt>
                <c:pt idx="1754">
                  <c:v>8772.5</c:v>
                </c:pt>
                <c:pt idx="1755">
                  <c:v>8777.5</c:v>
                </c:pt>
                <c:pt idx="1756">
                  <c:v>8782.5</c:v>
                </c:pt>
                <c:pt idx="1757">
                  <c:v>8787.5</c:v>
                </c:pt>
                <c:pt idx="1758">
                  <c:v>8792.5</c:v>
                </c:pt>
                <c:pt idx="1759">
                  <c:v>8797.5</c:v>
                </c:pt>
                <c:pt idx="1760">
                  <c:v>8802.5</c:v>
                </c:pt>
                <c:pt idx="1761">
                  <c:v>8807.5</c:v>
                </c:pt>
                <c:pt idx="1762">
                  <c:v>8812.5</c:v>
                </c:pt>
                <c:pt idx="1763">
                  <c:v>8817.5</c:v>
                </c:pt>
                <c:pt idx="1764">
                  <c:v>8822.5</c:v>
                </c:pt>
                <c:pt idx="1765">
                  <c:v>8827.5</c:v>
                </c:pt>
                <c:pt idx="1766">
                  <c:v>8832.5</c:v>
                </c:pt>
                <c:pt idx="1767">
                  <c:v>8837.5</c:v>
                </c:pt>
                <c:pt idx="1768">
                  <c:v>8842.5</c:v>
                </c:pt>
                <c:pt idx="1769">
                  <c:v>8847.5</c:v>
                </c:pt>
                <c:pt idx="1770">
                  <c:v>8852.5</c:v>
                </c:pt>
                <c:pt idx="1771">
                  <c:v>8857.5</c:v>
                </c:pt>
                <c:pt idx="1772">
                  <c:v>8862.5</c:v>
                </c:pt>
                <c:pt idx="1773">
                  <c:v>8867.5</c:v>
                </c:pt>
                <c:pt idx="1774">
                  <c:v>8872.5</c:v>
                </c:pt>
                <c:pt idx="1775">
                  <c:v>8877.5</c:v>
                </c:pt>
                <c:pt idx="1776">
                  <c:v>8882.5</c:v>
                </c:pt>
                <c:pt idx="1777">
                  <c:v>8887.5</c:v>
                </c:pt>
                <c:pt idx="1778">
                  <c:v>8892.5</c:v>
                </c:pt>
                <c:pt idx="1779">
                  <c:v>8897.5</c:v>
                </c:pt>
                <c:pt idx="1780">
                  <c:v>8902.5</c:v>
                </c:pt>
                <c:pt idx="1781">
                  <c:v>8907.5</c:v>
                </c:pt>
                <c:pt idx="1782">
                  <c:v>8912.5</c:v>
                </c:pt>
                <c:pt idx="1783">
                  <c:v>8917.5</c:v>
                </c:pt>
                <c:pt idx="1784">
                  <c:v>8922.5</c:v>
                </c:pt>
                <c:pt idx="1785">
                  <c:v>8927.5</c:v>
                </c:pt>
                <c:pt idx="1786">
                  <c:v>8932.5</c:v>
                </c:pt>
                <c:pt idx="1787">
                  <c:v>8937.5</c:v>
                </c:pt>
                <c:pt idx="1788">
                  <c:v>8942.5</c:v>
                </c:pt>
                <c:pt idx="1789">
                  <c:v>8947.5</c:v>
                </c:pt>
                <c:pt idx="1790">
                  <c:v>8952.5</c:v>
                </c:pt>
              </c:numCache>
            </c:numRef>
          </c:xVal>
          <c:yVal>
            <c:numRef>
              <c:f>Sample3_231128PM!$B$2:$B$1792</c:f>
              <c:numCache>
                <c:formatCode>General</c:formatCode>
                <c:ptCount val="1791"/>
                <c:pt idx="0">
                  <c:v>644.163589743589</c:v>
                </c:pt>
                <c:pt idx="1">
                  <c:v>644.79825000000005</c:v>
                </c:pt>
                <c:pt idx="2">
                  <c:v>620.21162790697599</c:v>
                </c:pt>
                <c:pt idx="3">
                  <c:v>628.66585365853598</c:v>
                </c:pt>
                <c:pt idx="4">
                  <c:v>593.96295454545395</c:v>
                </c:pt>
                <c:pt idx="5">
                  <c:v>656.51847826086896</c:v>
                </c:pt>
                <c:pt idx="6">
                  <c:v>645.27046511627896</c:v>
                </c:pt>
                <c:pt idx="7">
                  <c:v>619.63068181818096</c:v>
                </c:pt>
                <c:pt idx="8">
                  <c:v>621.02560975609697</c:v>
                </c:pt>
                <c:pt idx="9">
                  <c:v>652.43071428571398</c:v>
                </c:pt>
                <c:pt idx="10">
                  <c:v>668.64674418604602</c:v>
                </c:pt>
                <c:pt idx="11">
                  <c:v>642.52195121951195</c:v>
                </c:pt>
                <c:pt idx="12">
                  <c:v>643.92999999999995</c:v>
                </c:pt>
                <c:pt idx="13">
                  <c:v>634.31913043478198</c:v>
                </c:pt>
                <c:pt idx="14">
                  <c:v>647.35477272727201</c:v>
                </c:pt>
                <c:pt idx="15">
                  <c:v>631.94613636363601</c:v>
                </c:pt>
                <c:pt idx="16">
                  <c:v>633.85488372093005</c:v>
                </c:pt>
                <c:pt idx="17">
                  <c:v>663.95809523809498</c:v>
                </c:pt>
                <c:pt idx="18">
                  <c:v>670.142558139534</c:v>
                </c:pt>
                <c:pt idx="19">
                  <c:v>629.49390243902405</c:v>
                </c:pt>
                <c:pt idx="20">
                  <c:v>614.36738095238002</c:v>
                </c:pt>
                <c:pt idx="21">
                  <c:v>656.15977272727196</c:v>
                </c:pt>
                <c:pt idx="22">
                  <c:v>652.59121951219504</c:v>
                </c:pt>
                <c:pt idx="23">
                  <c:v>652.985227272727</c:v>
                </c:pt>
                <c:pt idx="24">
                  <c:v>666.91659090909002</c:v>
                </c:pt>
                <c:pt idx="25">
                  <c:v>632.72292682926798</c:v>
                </c:pt>
                <c:pt idx="26">
                  <c:v>668.04731707317001</c:v>
                </c:pt>
                <c:pt idx="27">
                  <c:v>638.66439024390195</c:v>
                </c:pt>
                <c:pt idx="28">
                  <c:v>639.14909090908998</c:v>
                </c:pt>
                <c:pt idx="29">
                  <c:v>665.75738095238103</c:v>
                </c:pt>
                <c:pt idx="30">
                  <c:v>622.82071428571396</c:v>
                </c:pt>
                <c:pt idx="31">
                  <c:v>651.55533333333301</c:v>
                </c:pt>
                <c:pt idx="32">
                  <c:v>639.24047619047599</c:v>
                </c:pt>
                <c:pt idx="33">
                  <c:v>646.01829268292602</c:v>
                </c:pt>
                <c:pt idx="34">
                  <c:v>640.40302325581399</c:v>
                </c:pt>
                <c:pt idx="35">
                  <c:v>667.38045454545397</c:v>
                </c:pt>
                <c:pt idx="36">
                  <c:v>646.78634146341403</c:v>
                </c:pt>
                <c:pt idx="37">
                  <c:v>644.54534883720896</c:v>
                </c:pt>
                <c:pt idx="38">
                  <c:v>623.36113636363598</c:v>
                </c:pt>
                <c:pt idx="39">
                  <c:v>584.08533333333298</c:v>
                </c:pt>
                <c:pt idx="40">
                  <c:v>653.87874999999997</c:v>
                </c:pt>
                <c:pt idx="41">
                  <c:v>632.09953488372003</c:v>
                </c:pt>
                <c:pt idx="42">
                  <c:v>625.28121951219498</c:v>
                </c:pt>
                <c:pt idx="43">
                  <c:v>648.10976190476197</c:v>
                </c:pt>
                <c:pt idx="44">
                  <c:v>647.30391304347802</c:v>
                </c:pt>
                <c:pt idx="45">
                  <c:v>598.05880952380903</c:v>
                </c:pt>
                <c:pt idx="46">
                  <c:v>657.220909090909</c:v>
                </c:pt>
                <c:pt idx="47">
                  <c:v>639.63341463414599</c:v>
                </c:pt>
                <c:pt idx="48">
                  <c:v>643.33195121951201</c:v>
                </c:pt>
                <c:pt idx="49">
                  <c:v>593.09599999999898</c:v>
                </c:pt>
                <c:pt idx="50">
                  <c:v>662.81860465116199</c:v>
                </c:pt>
                <c:pt idx="51">
                  <c:v>663.95142857142798</c:v>
                </c:pt>
                <c:pt idx="52">
                  <c:v>635.67928571428502</c:v>
                </c:pt>
                <c:pt idx="53">
                  <c:v>661.17794871794797</c:v>
                </c:pt>
                <c:pt idx="54">
                  <c:v>648.09047619047601</c:v>
                </c:pt>
                <c:pt idx="55">
                  <c:v>608.51641025641004</c:v>
                </c:pt>
                <c:pt idx="56">
                  <c:v>617.85947368421</c:v>
                </c:pt>
                <c:pt idx="57">
                  <c:v>610.92795454545399</c:v>
                </c:pt>
                <c:pt idx="58">
                  <c:v>615.08159090909101</c:v>
                </c:pt>
                <c:pt idx="59">
                  <c:v>624.18071428571398</c:v>
                </c:pt>
                <c:pt idx="60">
                  <c:v>648.29232558139495</c:v>
                </c:pt>
                <c:pt idx="61">
                  <c:v>654.28619047618997</c:v>
                </c:pt>
                <c:pt idx="62">
                  <c:v>624.90333333333297</c:v>
                </c:pt>
                <c:pt idx="63">
                  <c:v>661.22536585365799</c:v>
                </c:pt>
                <c:pt idx="64">
                  <c:v>634.54256410256403</c:v>
                </c:pt>
                <c:pt idx="65">
                  <c:v>650.39954545454498</c:v>
                </c:pt>
                <c:pt idx="66">
                  <c:v>652.005348837209</c:v>
                </c:pt>
                <c:pt idx="67">
                  <c:v>650.83348837209303</c:v>
                </c:pt>
                <c:pt idx="68">
                  <c:v>652.95720930232505</c:v>
                </c:pt>
                <c:pt idx="69">
                  <c:v>597.46674418604596</c:v>
                </c:pt>
                <c:pt idx="70">
                  <c:v>637.11205128205097</c:v>
                </c:pt>
                <c:pt idx="71">
                  <c:v>638.28609756097501</c:v>
                </c:pt>
                <c:pt idx="72">
                  <c:v>651.26390243902404</c:v>
                </c:pt>
                <c:pt idx="73">
                  <c:v>618.29624999999999</c:v>
                </c:pt>
                <c:pt idx="74">
                  <c:v>634.05088888888895</c:v>
                </c:pt>
                <c:pt idx="75">
                  <c:v>602.75372093023202</c:v>
                </c:pt>
                <c:pt idx="76">
                  <c:v>642.79651162790606</c:v>
                </c:pt>
                <c:pt idx="77">
                  <c:v>639.45488372092996</c:v>
                </c:pt>
                <c:pt idx="78">
                  <c:v>656.95875000000001</c:v>
                </c:pt>
                <c:pt idx="79">
                  <c:v>679.19975609756</c:v>
                </c:pt>
                <c:pt idx="80">
                  <c:v>642.73888888888803</c:v>
                </c:pt>
                <c:pt idx="81">
                  <c:v>628.62119047619001</c:v>
                </c:pt>
                <c:pt idx="82">
                  <c:v>646.23121951219503</c:v>
                </c:pt>
                <c:pt idx="83">
                  <c:v>647.453555555555</c:v>
                </c:pt>
                <c:pt idx="84">
                  <c:v>656.28883720930196</c:v>
                </c:pt>
                <c:pt idx="85">
                  <c:v>643.59069767441804</c:v>
                </c:pt>
                <c:pt idx="86">
                  <c:v>650.31902439024395</c:v>
                </c:pt>
                <c:pt idx="87">
                  <c:v>644.73195121951198</c:v>
                </c:pt>
                <c:pt idx="88">
                  <c:v>662.43022222222203</c:v>
                </c:pt>
                <c:pt idx="89">
                  <c:v>651.91243902438998</c:v>
                </c:pt>
                <c:pt idx="90">
                  <c:v>648.95380952380901</c:v>
                </c:pt>
                <c:pt idx="91">
                  <c:v>673.12424999999996</c:v>
                </c:pt>
                <c:pt idx="92">
                  <c:v>663.87813953488296</c:v>
                </c:pt>
                <c:pt idx="93">
                  <c:v>682.35232558139501</c:v>
                </c:pt>
                <c:pt idx="94">
                  <c:v>664.53139534883701</c:v>
                </c:pt>
                <c:pt idx="95">
                  <c:v>668.867674418604</c:v>
                </c:pt>
                <c:pt idx="96">
                  <c:v>660.56659090909</c:v>
                </c:pt>
                <c:pt idx="97">
                  <c:v>661.58422222222202</c:v>
                </c:pt>
                <c:pt idx="98">
                  <c:v>669.16731707317001</c:v>
                </c:pt>
                <c:pt idx="99">
                  <c:v>651.487297297297</c:v>
                </c:pt>
                <c:pt idx="100">
                  <c:v>675.22465116279</c:v>
                </c:pt>
                <c:pt idx="101">
                  <c:v>671.13829268292602</c:v>
                </c:pt>
                <c:pt idx="102">
                  <c:v>677.148372093023</c:v>
                </c:pt>
                <c:pt idx="103">
                  <c:v>669.01282051281999</c:v>
                </c:pt>
                <c:pt idx="104">
                  <c:v>664.03116279069695</c:v>
                </c:pt>
                <c:pt idx="105">
                  <c:v>670.39121951219499</c:v>
                </c:pt>
                <c:pt idx="106">
                  <c:v>681.25743589743502</c:v>
                </c:pt>
                <c:pt idx="107">
                  <c:v>671.41047619047595</c:v>
                </c:pt>
                <c:pt idx="108">
                  <c:v>658.20190476190396</c:v>
                </c:pt>
                <c:pt idx="109">
                  <c:v>681.96159090908998</c:v>
                </c:pt>
                <c:pt idx="110">
                  <c:v>659.49794871794802</c:v>
                </c:pt>
                <c:pt idx="111">
                  <c:v>642.59238095238004</c:v>
                </c:pt>
                <c:pt idx="112">
                  <c:v>670.73538461538396</c:v>
                </c:pt>
                <c:pt idx="113">
                  <c:v>659.99933333333297</c:v>
                </c:pt>
                <c:pt idx="114">
                  <c:v>670.39088888888796</c:v>
                </c:pt>
                <c:pt idx="115">
                  <c:v>680.55666666666605</c:v>
                </c:pt>
                <c:pt idx="116">
                  <c:v>611.49738095238104</c:v>
                </c:pt>
                <c:pt idx="117">
                  <c:v>663.90560975609696</c:v>
                </c:pt>
                <c:pt idx="118">
                  <c:v>670.75256410256395</c:v>
                </c:pt>
                <c:pt idx="119">
                  <c:v>624.13674418604603</c:v>
                </c:pt>
                <c:pt idx="120">
                  <c:v>641.23511627906896</c:v>
                </c:pt>
                <c:pt idx="121">
                  <c:v>654.60488372093005</c:v>
                </c:pt>
                <c:pt idx="122">
                  <c:v>637.64621621621598</c:v>
                </c:pt>
                <c:pt idx="123">
                  <c:v>638.24999999999898</c:v>
                </c:pt>
                <c:pt idx="124">
                  <c:v>631.78045454545395</c:v>
                </c:pt>
                <c:pt idx="125">
                  <c:v>653.03883720930196</c:v>
                </c:pt>
                <c:pt idx="126">
                  <c:v>602.14214285714195</c:v>
                </c:pt>
                <c:pt idx="127">
                  <c:v>646.89444444444405</c:v>
                </c:pt>
                <c:pt idx="128">
                  <c:v>632.37874999999997</c:v>
                </c:pt>
                <c:pt idx="129">
                  <c:v>640.41384615384595</c:v>
                </c:pt>
                <c:pt idx="130">
                  <c:v>660.279565217391</c:v>
                </c:pt>
                <c:pt idx="131">
                  <c:v>656.14162790697605</c:v>
                </c:pt>
                <c:pt idx="132">
                  <c:v>656.80581395348804</c:v>
                </c:pt>
                <c:pt idx="133">
                  <c:v>672.04369565217303</c:v>
                </c:pt>
                <c:pt idx="134">
                  <c:v>649.96926829268295</c:v>
                </c:pt>
                <c:pt idx="135">
                  <c:v>662.280851063829</c:v>
                </c:pt>
                <c:pt idx="136">
                  <c:v>662.39045454545396</c:v>
                </c:pt>
                <c:pt idx="137">
                  <c:v>670.21146341463395</c:v>
                </c:pt>
                <c:pt idx="138">
                  <c:v>662.91750000000002</c:v>
                </c:pt>
                <c:pt idx="139">
                  <c:v>652.91232558139495</c:v>
                </c:pt>
                <c:pt idx="140">
                  <c:v>645.11904761904702</c:v>
                </c:pt>
                <c:pt idx="141">
                  <c:v>664.10833333333301</c:v>
                </c:pt>
                <c:pt idx="142">
                  <c:v>658.13232558139498</c:v>
                </c:pt>
                <c:pt idx="143">
                  <c:v>669.39380952380895</c:v>
                </c:pt>
                <c:pt idx="144">
                  <c:v>675.023658536585</c:v>
                </c:pt>
                <c:pt idx="145">
                  <c:v>662.34153846153799</c:v>
                </c:pt>
                <c:pt idx="146">
                  <c:v>639.95325581395298</c:v>
                </c:pt>
                <c:pt idx="147">
                  <c:v>612.98119047619002</c:v>
                </c:pt>
                <c:pt idx="148">
                  <c:v>631.19609756097498</c:v>
                </c:pt>
                <c:pt idx="149">
                  <c:v>620.59883720930202</c:v>
                </c:pt>
                <c:pt idx="150">
                  <c:v>663.29738095238099</c:v>
                </c:pt>
                <c:pt idx="151">
                  <c:v>630.15711111111102</c:v>
                </c:pt>
                <c:pt idx="152">
                  <c:v>670.20599999999899</c:v>
                </c:pt>
                <c:pt idx="153">
                  <c:v>627.08833333333303</c:v>
                </c:pt>
                <c:pt idx="154">
                  <c:v>625.30883720930206</c:v>
                </c:pt>
                <c:pt idx="155">
                  <c:v>646.424347826087</c:v>
                </c:pt>
                <c:pt idx="156">
                  <c:v>664.20268292682897</c:v>
                </c:pt>
                <c:pt idx="157">
                  <c:v>661.71466666666595</c:v>
                </c:pt>
                <c:pt idx="158">
                  <c:v>653.73575000000005</c:v>
                </c:pt>
                <c:pt idx="159">
                  <c:v>638.18325000000004</c:v>
                </c:pt>
                <c:pt idx="160">
                  <c:v>633.33487179487099</c:v>
                </c:pt>
                <c:pt idx="161">
                  <c:v>663.98051282051199</c:v>
                </c:pt>
                <c:pt idx="162">
                  <c:v>658.81953488372096</c:v>
                </c:pt>
                <c:pt idx="163">
                  <c:v>655.36487179487096</c:v>
                </c:pt>
                <c:pt idx="164">
                  <c:v>646.672093023255</c:v>
                </c:pt>
                <c:pt idx="165">
                  <c:v>643.38363636363601</c:v>
                </c:pt>
                <c:pt idx="166">
                  <c:v>621.61238095238002</c:v>
                </c:pt>
                <c:pt idx="167">
                  <c:v>629.90046511627895</c:v>
                </c:pt>
                <c:pt idx="168">
                  <c:v>664.51761904761895</c:v>
                </c:pt>
                <c:pt idx="169">
                  <c:v>655.10804347826002</c:v>
                </c:pt>
                <c:pt idx="170">
                  <c:v>629.73434782608695</c:v>
                </c:pt>
                <c:pt idx="171">
                  <c:v>620.08794871794805</c:v>
                </c:pt>
                <c:pt idx="172">
                  <c:v>603.71863636363605</c:v>
                </c:pt>
                <c:pt idx="173">
                  <c:v>651.08605263157801</c:v>
                </c:pt>
                <c:pt idx="174">
                  <c:v>654.46024390243895</c:v>
                </c:pt>
                <c:pt idx="175">
                  <c:v>640.211538461538</c:v>
                </c:pt>
                <c:pt idx="176">
                  <c:v>659.01404761904701</c:v>
                </c:pt>
                <c:pt idx="177">
                  <c:v>653.52048780487803</c:v>
                </c:pt>
                <c:pt idx="178">
                  <c:v>663.83187499999997</c:v>
                </c:pt>
                <c:pt idx="179">
                  <c:v>664.06</c:v>
                </c:pt>
                <c:pt idx="180">
                  <c:v>652.36800000000005</c:v>
                </c:pt>
                <c:pt idx="181">
                  <c:v>656.908292682926</c:v>
                </c:pt>
                <c:pt idx="182">
                  <c:v>614.585365853658</c:v>
                </c:pt>
                <c:pt idx="183">
                  <c:v>668.80487804877998</c:v>
                </c:pt>
                <c:pt idx="184">
                  <c:v>654.20499999999902</c:v>
                </c:pt>
                <c:pt idx="185">
                  <c:v>636.36680851063795</c:v>
                </c:pt>
                <c:pt idx="186">
                  <c:v>665.11651162790599</c:v>
                </c:pt>
                <c:pt idx="187">
                  <c:v>651.42585365853597</c:v>
                </c:pt>
                <c:pt idx="188">
                  <c:v>652.97956521739104</c:v>
                </c:pt>
                <c:pt idx="189">
                  <c:v>618.900714285714</c:v>
                </c:pt>
                <c:pt idx="190">
                  <c:v>656.85404761904704</c:v>
                </c:pt>
                <c:pt idx="191">
                  <c:v>650.97</c:v>
                </c:pt>
                <c:pt idx="192">
                  <c:v>665.86536585365798</c:v>
                </c:pt>
                <c:pt idx="193">
                  <c:v>659.03333333333296</c:v>
                </c:pt>
                <c:pt idx="194">
                  <c:v>663.60860465116298</c:v>
                </c:pt>
                <c:pt idx="195">
                  <c:v>636.78636363636303</c:v>
                </c:pt>
                <c:pt idx="196">
                  <c:v>644.29272727272701</c:v>
                </c:pt>
                <c:pt idx="197">
                  <c:v>653.27615384615399</c:v>
                </c:pt>
                <c:pt idx="198">
                  <c:v>661.597021276595</c:v>
                </c:pt>
                <c:pt idx="199">
                  <c:v>660.21674418604596</c:v>
                </c:pt>
                <c:pt idx="200">
                  <c:v>638.67422222222206</c:v>
                </c:pt>
                <c:pt idx="201">
                  <c:v>635.22190476190406</c:v>
                </c:pt>
                <c:pt idx="202">
                  <c:v>635.89139534883702</c:v>
                </c:pt>
                <c:pt idx="203">
                  <c:v>645.22558139534794</c:v>
                </c:pt>
                <c:pt idx="204">
                  <c:v>665.44189189189103</c:v>
                </c:pt>
                <c:pt idx="205">
                  <c:v>664.44820512820502</c:v>
                </c:pt>
                <c:pt idx="206">
                  <c:v>637.12142857142805</c:v>
                </c:pt>
                <c:pt idx="207">
                  <c:v>617.578249999999</c:v>
                </c:pt>
                <c:pt idx="208">
                  <c:v>659.50461538461502</c:v>
                </c:pt>
                <c:pt idx="209">
                  <c:v>654.88051282051197</c:v>
                </c:pt>
                <c:pt idx="210">
                  <c:v>673.09292682926798</c:v>
                </c:pt>
                <c:pt idx="211">
                  <c:v>673.03125</c:v>
                </c:pt>
                <c:pt idx="212">
                  <c:v>657.35622222222196</c:v>
                </c:pt>
                <c:pt idx="213">
                  <c:v>655.01729729729698</c:v>
                </c:pt>
                <c:pt idx="214">
                  <c:v>654.04086956521701</c:v>
                </c:pt>
                <c:pt idx="215">
                  <c:v>660.16</c:v>
                </c:pt>
                <c:pt idx="216">
                  <c:v>623.05756097560902</c:v>
                </c:pt>
                <c:pt idx="217">
                  <c:v>675.14756097560905</c:v>
                </c:pt>
                <c:pt idx="218">
                  <c:v>654.80883720930206</c:v>
                </c:pt>
                <c:pt idx="219">
                  <c:v>661.95363636363595</c:v>
                </c:pt>
                <c:pt idx="220">
                  <c:v>645.32050000000004</c:v>
                </c:pt>
                <c:pt idx="221">
                  <c:v>633.81095238095202</c:v>
                </c:pt>
                <c:pt idx="222">
                  <c:v>653.19731707316998</c:v>
                </c:pt>
                <c:pt idx="223">
                  <c:v>642.53341463414597</c:v>
                </c:pt>
                <c:pt idx="224">
                  <c:v>647.91439024390195</c:v>
                </c:pt>
                <c:pt idx="225">
                  <c:v>654.473170731707</c:v>
                </c:pt>
                <c:pt idx="226">
                  <c:v>651.47025641025596</c:v>
                </c:pt>
                <c:pt idx="227">
                  <c:v>646.37952380952299</c:v>
                </c:pt>
                <c:pt idx="228">
                  <c:v>675.89452380952298</c:v>
                </c:pt>
                <c:pt idx="229">
                  <c:v>651.63108695652102</c:v>
                </c:pt>
                <c:pt idx="230">
                  <c:v>657.96463414634104</c:v>
                </c:pt>
                <c:pt idx="231">
                  <c:v>656.62707317073102</c:v>
                </c:pt>
                <c:pt idx="232">
                  <c:v>675.24780487804799</c:v>
                </c:pt>
                <c:pt idx="233">
                  <c:v>647.421333333333</c:v>
                </c:pt>
                <c:pt idx="234">
                  <c:v>636.78159090909003</c:v>
                </c:pt>
                <c:pt idx="235">
                  <c:v>622.49358974358904</c:v>
                </c:pt>
                <c:pt idx="236">
                  <c:v>659.36785714285702</c:v>
                </c:pt>
                <c:pt idx="237">
                  <c:v>644.76414634146295</c:v>
                </c:pt>
                <c:pt idx="238">
                  <c:v>624.32222222222197</c:v>
                </c:pt>
                <c:pt idx="239">
                  <c:v>601.10634146341397</c:v>
                </c:pt>
                <c:pt idx="240">
                  <c:v>630.71249999999998</c:v>
                </c:pt>
                <c:pt idx="241">
                  <c:v>646.13358974358903</c:v>
                </c:pt>
                <c:pt idx="242">
                  <c:v>644.797906976744</c:v>
                </c:pt>
                <c:pt idx="243">
                  <c:v>651.97439024390201</c:v>
                </c:pt>
                <c:pt idx="244">
                  <c:v>611.63047619047597</c:v>
                </c:pt>
                <c:pt idx="245">
                  <c:v>649.25756097560895</c:v>
                </c:pt>
                <c:pt idx="246">
                  <c:v>636.05590909090904</c:v>
                </c:pt>
                <c:pt idx="247">
                  <c:v>631.85634146341397</c:v>
                </c:pt>
                <c:pt idx="248">
                  <c:v>650.73243902439003</c:v>
                </c:pt>
                <c:pt idx="249">
                  <c:v>639.94853658536499</c:v>
                </c:pt>
                <c:pt idx="250">
                  <c:v>653.09878048780399</c:v>
                </c:pt>
                <c:pt idx="251">
                  <c:v>630.33682926829204</c:v>
                </c:pt>
                <c:pt idx="252">
                  <c:v>622.41045454545394</c:v>
                </c:pt>
                <c:pt idx="253">
                  <c:v>625.37571428571403</c:v>
                </c:pt>
                <c:pt idx="254">
                  <c:v>638.77955555555502</c:v>
                </c:pt>
                <c:pt idx="255">
                  <c:v>648.91545454545405</c:v>
                </c:pt>
                <c:pt idx="256">
                  <c:v>594.51634146341405</c:v>
                </c:pt>
                <c:pt idx="257">
                  <c:v>640.782954545454</c:v>
                </c:pt>
                <c:pt idx="258">
                  <c:v>648.60790697674395</c:v>
                </c:pt>
                <c:pt idx="259">
                  <c:v>642.95675000000006</c:v>
                </c:pt>
                <c:pt idx="260">
                  <c:v>560.66947368420995</c:v>
                </c:pt>
                <c:pt idx="261">
                  <c:v>633.89422222222197</c:v>
                </c:pt>
                <c:pt idx="262">
                  <c:v>659.033111111111</c:v>
                </c:pt>
                <c:pt idx="263">
                  <c:v>639.59899999999902</c:v>
                </c:pt>
                <c:pt idx="264">
                  <c:v>620.654666666666</c:v>
                </c:pt>
                <c:pt idx="265">
                  <c:v>643.19925000000001</c:v>
                </c:pt>
                <c:pt idx="266">
                  <c:v>619.60159090909099</c:v>
                </c:pt>
                <c:pt idx="267">
                  <c:v>643.24761904761897</c:v>
                </c:pt>
                <c:pt idx="268">
                  <c:v>637.33976744185998</c:v>
                </c:pt>
                <c:pt idx="269">
                  <c:v>658.33844444444401</c:v>
                </c:pt>
                <c:pt idx="270">
                  <c:v>623.368333333333</c:v>
                </c:pt>
                <c:pt idx="271">
                  <c:v>633.27073170731705</c:v>
                </c:pt>
                <c:pt idx="272">
                  <c:v>597.85374999999999</c:v>
                </c:pt>
                <c:pt idx="273">
                  <c:v>634.08707317073095</c:v>
                </c:pt>
                <c:pt idx="274">
                  <c:v>630.60857142857105</c:v>
                </c:pt>
                <c:pt idx="275">
                  <c:v>588.74365853658503</c:v>
                </c:pt>
                <c:pt idx="276">
                  <c:v>634.85341463414602</c:v>
                </c:pt>
                <c:pt idx="277">
                  <c:v>656.93499999999995</c:v>
                </c:pt>
                <c:pt idx="278">
                  <c:v>600.04</c:v>
                </c:pt>
                <c:pt idx="279">
                  <c:v>611.74071428571403</c:v>
                </c:pt>
                <c:pt idx="280">
                  <c:v>618.94977272727203</c:v>
                </c:pt>
                <c:pt idx="281">
                  <c:v>655.94659574468005</c:v>
                </c:pt>
                <c:pt idx="282">
                  <c:v>609.58631578947302</c:v>
                </c:pt>
                <c:pt idx="283">
                  <c:v>585.23066666666602</c:v>
                </c:pt>
                <c:pt idx="284">
                  <c:v>587.31121951219495</c:v>
                </c:pt>
                <c:pt idx="285">
                  <c:v>591.08780487804802</c:v>
                </c:pt>
                <c:pt idx="286">
                  <c:v>611.61846153846102</c:v>
                </c:pt>
                <c:pt idx="287">
                  <c:v>614.10461538461504</c:v>
                </c:pt>
                <c:pt idx="288">
                  <c:v>574.03093023255803</c:v>
                </c:pt>
                <c:pt idx="289">
                  <c:v>592.23538461538396</c:v>
                </c:pt>
                <c:pt idx="290">
                  <c:v>590.38324999999998</c:v>
                </c:pt>
                <c:pt idx="291">
                  <c:v>590.913571428571</c:v>
                </c:pt>
                <c:pt idx="292">
                  <c:v>615.37902439024299</c:v>
                </c:pt>
                <c:pt idx="293">
                  <c:v>584.63209302325504</c:v>
                </c:pt>
                <c:pt idx="294">
                  <c:v>619.61731707317006</c:v>
                </c:pt>
                <c:pt idx="295">
                  <c:v>620.25315789473598</c:v>
                </c:pt>
                <c:pt idx="296">
                  <c:v>613.54853658536501</c:v>
                </c:pt>
                <c:pt idx="297">
                  <c:v>625.15743589743499</c:v>
                </c:pt>
                <c:pt idx="298">
                  <c:v>650.83975609756101</c:v>
                </c:pt>
                <c:pt idx="299">
                  <c:v>645.51948717948699</c:v>
                </c:pt>
                <c:pt idx="300">
                  <c:v>651.96897435897404</c:v>
                </c:pt>
                <c:pt idx="301">
                  <c:v>617.63595238095195</c:v>
                </c:pt>
                <c:pt idx="302">
                  <c:v>635.95195121951201</c:v>
                </c:pt>
                <c:pt idx="303">
                  <c:v>646.38390243902404</c:v>
                </c:pt>
                <c:pt idx="304">
                  <c:v>635.13644444444401</c:v>
                </c:pt>
                <c:pt idx="305">
                  <c:v>611.52609756097502</c:v>
                </c:pt>
                <c:pt idx="306">
                  <c:v>612.31794871794796</c:v>
                </c:pt>
                <c:pt idx="307">
                  <c:v>626.31046511627903</c:v>
                </c:pt>
                <c:pt idx="308">
                  <c:v>661.31871794871699</c:v>
                </c:pt>
                <c:pt idx="309">
                  <c:v>657.31720930232495</c:v>
                </c:pt>
                <c:pt idx="310">
                  <c:v>663.80948717948695</c:v>
                </c:pt>
                <c:pt idx="311">
                  <c:v>611.73731707316995</c:v>
                </c:pt>
                <c:pt idx="312">
                  <c:v>624.40975609756094</c:v>
                </c:pt>
                <c:pt idx="313">
                  <c:v>587.23928571428496</c:v>
                </c:pt>
                <c:pt idx="314">
                  <c:v>591.91549999999995</c:v>
                </c:pt>
                <c:pt idx="315">
                  <c:v>589.22849999999903</c:v>
                </c:pt>
                <c:pt idx="316">
                  <c:v>608.63177777777696</c:v>
                </c:pt>
                <c:pt idx="317">
                  <c:v>573.46615384615302</c:v>
                </c:pt>
                <c:pt idx="318">
                  <c:v>578.53499999999997</c:v>
                </c:pt>
                <c:pt idx="319">
                  <c:v>622.30681818181802</c:v>
                </c:pt>
                <c:pt idx="320">
                  <c:v>585.23395348837198</c:v>
                </c:pt>
                <c:pt idx="321">
                  <c:v>562.90720930232499</c:v>
                </c:pt>
                <c:pt idx="322">
                  <c:v>595.87170731707295</c:v>
                </c:pt>
                <c:pt idx="323">
                  <c:v>608.59692307692296</c:v>
                </c:pt>
                <c:pt idx="324">
                  <c:v>574.53756756756695</c:v>
                </c:pt>
                <c:pt idx="325">
                  <c:v>591.01761904761895</c:v>
                </c:pt>
                <c:pt idx="326">
                  <c:v>595.62804878048701</c:v>
                </c:pt>
                <c:pt idx="327">
                  <c:v>574.94386363636295</c:v>
                </c:pt>
                <c:pt idx="328">
                  <c:v>568.43372093023197</c:v>
                </c:pt>
                <c:pt idx="329">
                  <c:v>592.68395348837203</c:v>
                </c:pt>
                <c:pt idx="330">
                  <c:v>596.51232558139498</c:v>
                </c:pt>
                <c:pt idx="331">
                  <c:v>620.88260869565204</c:v>
                </c:pt>
                <c:pt idx="332">
                  <c:v>590.293076923076</c:v>
                </c:pt>
                <c:pt idx="333">
                  <c:v>595.08476190476199</c:v>
                </c:pt>
                <c:pt idx="334">
                  <c:v>622.42581395348805</c:v>
                </c:pt>
                <c:pt idx="335">
                  <c:v>561.42340425531904</c:v>
                </c:pt>
                <c:pt idx="336">
                  <c:v>594.04911111111096</c:v>
                </c:pt>
                <c:pt idx="337">
                  <c:v>594.64999999999895</c:v>
                </c:pt>
                <c:pt idx="338">
                  <c:v>561.90307692307704</c:v>
                </c:pt>
                <c:pt idx="339">
                  <c:v>595.92975000000001</c:v>
                </c:pt>
                <c:pt idx="340">
                  <c:v>594.87822222222201</c:v>
                </c:pt>
                <c:pt idx="341">
                  <c:v>563.92666666666605</c:v>
                </c:pt>
                <c:pt idx="342">
                  <c:v>601.14454545454498</c:v>
                </c:pt>
                <c:pt idx="343">
                  <c:v>598.82666666666603</c:v>
                </c:pt>
                <c:pt idx="344">
                  <c:v>579.94690476190397</c:v>
                </c:pt>
                <c:pt idx="345">
                  <c:v>547.17589743589701</c:v>
                </c:pt>
                <c:pt idx="346">
                  <c:v>580.82116279069703</c:v>
                </c:pt>
                <c:pt idx="347">
                  <c:v>575.701818181818</c:v>
                </c:pt>
                <c:pt idx="348">
                  <c:v>541.43794871794796</c:v>
                </c:pt>
                <c:pt idx="349">
                  <c:v>534.13951219512205</c:v>
                </c:pt>
                <c:pt idx="350">
                  <c:v>535.72704545454496</c:v>
                </c:pt>
                <c:pt idx="351">
                  <c:v>581.54568181818104</c:v>
                </c:pt>
                <c:pt idx="352">
                  <c:v>557.07238095238097</c:v>
                </c:pt>
                <c:pt idx="353">
                  <c:v>507.93688888888801</c:v>
                </c:pt>
                <c:pt idx="354">
                  <c:v>568.98604651162702</c:v>
                </c:pt>
                <c:pt idx="355">
                  <c:v>577.39292682926805</c:v>
                </c:pt>
                <c:pt idx="356">
                  <c:v>507.09926829268198</c:v>
                </c:pt>
                <c:pt idx="357">
                  <c:v>560.13777777777705</c:v>
                </c:pt>
                <c:pt idx="358">
                  <c:v>596.24365853658503</c:v>
                </c:pt>
                <c:pt idx="359">
                  <c:v>516.95578947368404</c:v>
                </c:pt>
                <c:pt idx="360">
                  <c:v>511.61717948717899</c:v>
                </c:pt>
                <c:pt idx="361">
                  <c:v>566.96317073170701</c:v>
                </c:pt>
                <c:pt idx="362">
                  <c:v>497.79869565217302</c:v>
                </c:pt>
                <c:pt idx="363">
                  <c:v>569.09749999999997</c:v>
                </c:pt>
                <c:pt idx="364">
                  <c:v>537.41461538461499</c:v>
                </c:pt>
                <c:pt idx="365">
                  <c:v>507.91026315789401</c:v>
                </c:pt>
                <c:pt idx="366">
                  <c:v>517.980476190476</c:v>
                </c:pt>
                <c:pt idx="367">
                  <c:v>541.08146341463396</c:v>
                </c:pt>
                <c:pt idx="368">
                  <c:v>538.524047619047</c:v>
                </c:pt>
                <c:pt idx="369">
                  <c:v>553.07463414634105</c:v>
                </c:pt>
                <c:pt idx="370">
                  <c:v>501.46785714285699</c:v>
                </c:pt>
                <c:pt idx="371">
                  <c:v>488.15674418604601</c:v>
                </c:pt>
                <c:pt idx="372">
                  <c:v>575.65463414634098</c:v>
                </c:pt>
                <c:pt idx="373">
                  <c:v>583.97297297297303</c:v>
                </c:pt>
                <c:pt idx="374">
                  <c:v>507.75853658536499</c:v>
                </c:pt>
                <c:pt idx="375">
                  <c:v>500.796666666666</c:v>
                </c:pt>
                <c:pt idx="376">
                  <c:v>561.88710526315697</c:v>
                </c:pt>
                <c:pt idx="377">
                  <c:v>574.40952380952297</c:v>
                </c:pt>
                <c:pt idx="378">
                  <c:v>509.002307692307</c:v>
                </c:pt>
                <c:pt idx="379">
                  <c:v>496.27204545454498</c:v>
                </c:pt>
                <c:pt idx="380">
                  <c:v>516.08121951219505</c:v>
                </c:pt>
                <c:pt idx="381">
                  <c:v>498.05666666666599</c:v>
                </c:pt>
                <c:pt idx="382">
                  <c:v>507.914102564102</c:v>
                </c:pt>
                <c:pt idx="383">
                  <c:v>491.91333333333301</c:v>
                </c:pt>
                <c:pt idx="384">
                  <c:v>553.42697674418503</c:v>
                </c:pt>
                <c:pt idx="385">
                  <c:v>531.54954545454495</c:v>
                </c:pt>
                <c:pt idx="386">
                  <c:v>533.08585365853605</c:v>
                </c:pt>
                <c:pt idx="387">
                  <c:v>490.75048780487799</c:v>
                </c:pt>
                <c:pt idx="388">
                  <c:v>463.26736842105203</c:v>
                </c:pt>
                <c:pt idx="389">
                  <c:v>534.56024390243897</c:v>
                </c:pt>
                <c:pt idx="390">
                  <c:v>493.56564102563999</c:v>
                </c:pt>
                <c:pt idx="391">
                  <c:v>536.24232558139499</c:v>
                </c:pt>
                <c:pt idx="392">
                  <c:v>478.70577777777697</c:v>
                </c:pt>
                <c:pt idx="393">
                  <c:v>485.96883720930202</c:v>
                </c:pt>
                <c:pt idx="394">
                  <c:v>508.513863636363</c:v>
                </c:pt>
                <c:pt idx="395">
                  <c:v>461.30547619047599</c:v>
                </c:pt>
                <c:pt idx="396">
                  <c:v>492.07820512820501</c:v>
                </c:pt>
                <c:pt idx="397">
                  <c:v>478.02435897435902</c:v>
                </c:pt>
                <c:pt idx="398">
                  <c:v>514.37173913043398</c:v>
                </c:pt>
                <c:pt idx="399">
                  <c:v>545.06159090909</c:v>
                </c:pt>
                <c:pt idx="400">
                  <c:v>513.43999999999903</c:v>
                </c:pt>
                <c:pt idx="401">
                  <c:v>505.18449999999899</c:v>
                </c:pt>
                <c:pt idx="402">
                  <c:v>430.54560975609701</c:v>
                </c:pt>
                <c:pt idx="403">
                  <c:v>566.00410256410203</c:v>
                </c:pt>
                <c:pt idx="404">
                  <c:v>509.42950000000002</c:v>
                </c:pt>
                <c:pt idx="405">
                  <c:v>579.71512195121898</c:v>
                </c:pt>
                <c:pt idx="406">
                  <c:v>533.08894736842103</c:v>
                </c:pt>
                <c:pt idx="407">
                  <c:v>522.75268292682904</c:v>
                </c:pt>
                <c:pt idx="408">
                  <c:v>501.75523809523798</c:v>
                </c:pt>
                <c:pt idx="409">
                  <c:v>563.27139534883702</c:v>
                </c:pt>
                <c:pt idx="410">
                  <c:v>510.87558139534798</c:v>
                </c:pt>
                <c:pt idx="411">
                  <c:v>507.30414634146302</c:v>
                </c:pt>
                <c:pt idx="412">
                  <c:v>444.403809523809</c:v>
                </c:pt>
                <c:pt idx="413">
                  <c:v>485.59799999999899</c:v>
                </c:pt>
                <c:pt idx="414">
                  <c:v>527.52769230769195</c:v>
                </c:pt>
                <c:pt idx="415">
                  <c:v>526.67266666666603</c:v>
                </c:pt>
                <c:pt idx="416">
                  <c:v>480.77874999999898</c:v>
                </c:pt>
                <c:pt idx="417">
                  <c:v>554.08357142857096</c:v>
                </c:pt>
                <c:pt idx="418">
                  <c:v>474.34447368421002</c:v>
                </c:pt>
                <c:pt idx="419">
                  <c:v>443.25410256410203</c:v>
                </c:pt>
                <c:pt idx="420">
                  <c:v>486.47744186046498</c:v>
                </c:pt>
                <c:pt idx="421">
                  <c:v>509.479749999999</c:v>
                </c:pt>
                <c:pt idx="422">
                  <c:v>512.40325581395302</c:v>
                </c:pt>
                <c:pt idx="423">
                  <c:v>504.41974358974301</c:v>
                </c:pt>
                <c:pt idx="424">
                  <c:v>518.86829268292604</c:v>
                </c:pt>
                <c:pt idx="425">
                  <c:v>473.06720930232501</c:v>
                </c:pt>
                <c:pt idx="426">
                  <c:v>487.13204545454499</c:v>
                </c:pt>
                <c:pt idx="427">
                  <c:v>492.79399999999998</c:v>
                </c:pt>
                <c:pt idx="428">
                  <c:v>436.492727272727</c:v>
                </c:pt>
                <c:pt idx="429">
                  <c:v>437.36743589743497</c:v>
                </c:pt>
                <c:pt idx="430">
                  <c:v>431.35560975609701</c:v>
                </c:pt>
                <c:pt idx="431">
                  <c:v>452.50642857142799</c:v>
                </c:pt>
                <c:pt idx="432">
                  <c:v>446.517</c:v>
                </c:pt>
                <c:pt idx="433">
                  <c:v>442.99536585365797</c:v>
                </c:pt>
                <c:pt idx="434">
                  <c:v>421.06604651162797</c:v>
                </c:pt>
                <c:pt idx="435">
                  <c:v>468.88466666666602</c:v>
                </c:pt>
                <c:pt idx="436">
                  <c:v>416.64883720930197</c:v>
                </c:pt>
                <c:pt idx="437">
                  <c:v>417.90644444444399</c:v>
                </c:pt>
                <c:pt idx="438">
                  <c:v>444.98404761904698</c:v>
                </c:pt>
                <c:pt idx="439">
                  <c:v>432.063414634146</c:v>
                </c:pt>
                <c:pt idx="440">
                  <c:v>440.03761904761899</c:v>
                </c:pt>
                <c:pt idx="441">
                  <c:v>385.15097560975602</c:v>
                </c:pt>
                <c:pt idx="442">
                  <c:v>425.891111111111</c:v>
                </c:pt>
                <c:pt idx="443">
                  <c:v>478.19585365853601</c:v>
                </c:pt>
                <c:pt idx="444">
                  <c:v>474.54512820512798</c:v>
                </c:pt>
                <c:pt idx="445">
                  <c:v>396.32282051281999</c:v>
                </c:pt>
                <c:pt idx="446">
                  <c:v>465.52121951219499</c:v>
                </c:pt>
                <c:pt idx="447">
                  <c:v>444.371707317073</c:v>
                </c:pt>
                <c:pt idx="448">
                  <c:v>457.183414634146</c:v>
                </c:pt>
                <c:pt idx="449">
                  <c:v>471.528636363636</c:v>
                </c:pt>
                <c:pt idx="450">
                  <c:v>461.40756097560899</c:v>
                </c:pt>
                <c:pt idx="451">
                  <c:v>458.37378378378298</c:v>
                </c:pt>
                <c:pt idx="452">
                  <c:v>426.19232558139498</c:v>
                </c:pt>
                <c:pt idx="453">
                  <c:v>464.49813953488302</c:v>
                </c:pt>
                <c:pt idx="454">
                  <c:v>372.96871794871703</c:v>
                </c:pt>
                <c:pt idx="455">
                  <c:v>464.10044444444401</c:v>
                </c:pt>
                <c:pt idx="456">
                  <c:v>422.53956521739099</c:v>
                </c:pt>
                <c:pt idx="457">
                  <c:v>436.10195121951199</c:v>
                </c:pt>
                <c:pt idx="458">
                  <c:v>438.72595238095198</c:v>
                </c:pt>
                <c:pt idx="459">
                  <c:v>433.29756097560897</c:v>
                </c:pt>
                <c:pt idx="460">
                  <c:v>434.43700000000001</c:v>
                </c:pt>
                <c:pt idx="461">
                  <c:v>409.77909090908997</c:v>
                </c:pt>
                <c:pt idx="462">
                  <c:v>453.17047619047599</c:v>
                </c:pt>
                <c:pt idx="463">
                  <c:v>409.276136363636</c:v>
                </c:pt>
                <c:pt idx="464">
                  <c:v>356.34926829268198</c:v>
                </c:pt>
                <c:pt idx="465">
                  <c:v>425.092619047619</c:v>
                </c:pt>
                <c:pt idx="466">
                  <c:v>418.65733333333299</c:v>
                </c:pt>
                <c:pt idx="467">
                  <c:v>461.37644444444402</c:v>
                </c:pt>
                <c:pt idx="468">
                  <c:v>437.62046511627898</c:v>
                </c:pt>
                <c:pt idx="469">
                  <c:v>381.30820512820497</c:v>
                </c:pt>
                <c:pt idx="470">
                  <c:v>389.54456521739098</c:v>
                </c:pt>
                <c:pt idx="471">
                  <c:v>424.73923076923001</c:v>
                </c:pt>
                <c:pt idx="472">
                  <c:v>414.83619047618998</c:v>
                </c:pt>
                <c:pt idx="473">
                  <c:v>379.58051282051201</c:v>
                </c:pt>
                <c:pt idx="474">
                  <c:v>407.942127659574</c:v>
                </c:pt>
                <c:pt idx="475">
                  <c:v>365.90853658536503</c:v>
                </c:pt>
                <c:pt idx="476">
                  <c:v>373.90302325581303</c:v>
                </c:pt>
                <c:pt idx="477">
                  <c:v>402.65699999999998</c:v>
                </c:pt>
                <c:pt idx="478">
                  <c:v>393.84159090908997</c:v>
                </c:pt>
                <c:pt idx="479">
                  <c:v>359.789999999999</c:v>
                </c:pt>
                <c:pt idx="480">
                  <c:v>411.91649999999998</c:v>
                </c:pt>
                <c:pt idx="481">
                  <c:v>417.64477272727203</c:v>
                </c:pt>
                <c:pt idx="482">
                  <c:v>405.63928571428499</c:v>
                </c:pt>
                <c:pt idx="483">
                  <c:v>389.39951219512199</c:v>
                </c:pt>
                <c:pt idx="484">
                  <c:v>388.56634146341401</c:v>
                </c:pt>
                <c:pt idx="485">
                  <c:v>398.41897435897403</c:v>
                </c:pt>
                <c:pt idx="486">
                  <c:v>368.75236842105198</c:v>
                </c:pt>
                <c:pt idx="487">
                  <c:v>363.53414634146299</c:v>
                </c:pt>
                <c:pt idx="488">
                  <c:v>389.95785714285699</c:v>
                </c:pt>
                <c:pt idx="489">
                  <c:v>376.51333333333298</c:v>
                </c:pt>
                <c:pt idx="490">
                  <c:v>344.4785</c:v>
                </c:pt>
                <c:pt idx="491">
                  <c:v>321.97767441860401</c:v>
                </c:pt>
                <c:pt idx="492">
                  <c:v>351.21928571428498</c:v>
                </c:pt>
                <c:pt idx="493">
                  <c:v>400.31914893617</c:v>
                </c:pt>
                <c:pt idx="494">
                  <c:v>367.15934782608701</c:v>
                </c:pt>
                <c:pt idx="495">
                  <c:v>333.02230769230698</c:v>
                </c:pt>
                <c:pt idx="496">
                  <c:v>353.79769230769199</c:v>
                </c:pt>
                <c:pt idx="497">
                  <c:v>372.501707317073</c:v>
                </c:pt>
                <c:pt idx="498">
                  <c:v>359.83720930232499</c:v>
                </c:pt>
                <c:pt idx="499">
                  <c:v>386.81195121951203</c:v>
                </c:pt>
                <c:pt idx="500">
                  <c:v>370.73538461538402</c:v>
                </c:pt>
                <c:pt idx="501">
                  <c:v>346.23642857142801</c:v>
                </c:pt>
                <c:pt idx="502">
                  <c:v>333.64871794871698</c:v>
                </c:pt>
                <c:pt idx="503">
                  <c:v>372.03886363636298</c:v>
                </c:pt>
                <c:pt idx="504">
                  <c:v>356.30538461538401</c:v>
                </c:pt>
                <c:pt idx="505">
                  <c:v>359.34153846153799</c:v>
                </c:pt>
                <c:pt idx="506">
                  <c:v>368.08418604651098</c:v>
                </c:pt>
                <c:pt idx="507">
                  <c:v>345.84804878048698</c:v>
                </c:pt>
                <c:pt idx="508">
                  <c:v>336.561707317073</c:v>
                </c:pt>
                <c:pt idx="509">
                  <c:v>413.38512195121899</c:v>
                </c:pt>
                <c:pt idx="510">
                  <c:v>327.93829268292598</c:v>
                </c:pt>
                <c:pt idx="511">
                  <c:v>363.93071428571398</c:v>
                </c:pt>
                <c:pt idx="512">
                  <c:v>378.85380952380899</c:v>
                </c:pt>
                <c:pt idx="513">
                  <c:v>332.28292682926798</c:v>
                </c:pt>
                <c:pt idx="514">
                  <c:v>358.223170731707</c:v>
                </c:pt>
                <c:pt idx="515">
                  <c:v>385.936829268292</c:v>
                </c:pt>
                <c:pt idx="516">
                  <c:v>382.30951219512099</c:v>
                </c:pt>
                <c:pt idx="517">
                  <c:v>396.141860465116</c:v>
                </c:pt>
                <c:pt idx="518">
                  <c:v>329.51976190476103</c:v>
                </c:pt>
                <c:pt idx="519">
                  <c:v>339.46974999999998</c:v>
                </c:pt>
                <c:pt idx="520">
                  <c:v>342.21048780487803</c:v>
                </c:pt>
                <c:pt idx="521">
                  <c:v>349.39340909090902</c:v>
                </c:pt>
                <c:pt idx="522">
                  <c:v>370.75355555555501</c:v>
                </c:pt>
                <c:pt idx="523">
                  <c:v>354.20534883720899</c:v>
                </c:pt>
                <c:pt idx="524">
                  <c:v>337.19727272727198</c:v>
                </c:pt>
                <c:pt idx="525">
                  <c:v>342.25292682926801</c:v>
                </c:pt>
                <c:pt idx="526">
                  <c:v>380.91568181818099</c:v>
                </c:pt>
                <c:pt idx="527">
                  <c:v>341.91395348837199</c:v>
                </c:pt>
                <c:pt idx="528">
                  <c:v>343.78976744186002</c:v>
                </c:pt>
                <c:pt idx="529">
                  <c:v>307.94073170731701</c:v>
                </c:pt>
                <c:pt idx="530">
                  <c:v>330.59414634146299</c:v>
                </c:pt>
                <c:pt idx="531">
                  <c:v>359.71355555555499</c:v>
                </c:pt>
                <c:pt idx="532">
                  <c:v>309.05243902439003</c:v>
                </c:pt>
                <c:pt idx="533">
                  <c:v>311.94774999999998</c:v>
                </c:pt>
                <c:pt idx="534">
                  <c:v>310.78428571428498</c:v>
                </c:pt>
                <c:pt idx="535">
                  <c:v>321.29695652173899</c:v>
                </c:pt>
                <c:pt idx="536">
                  <c:v>305.49526315789399</c:v>
                </c:pt>
                <c:pt idx="537">
                  <c:v>307.89688888888799</c:v>
                </c:pt>
                <c:pt idx="538">
                  <c:v>315.81707317073102</c:v>
                </c:pt>
                <c:pt idx="539">
                  <c:v>335.407073170731</c:v>
                </c:pt>
                <c:pt idx="540">
                  <c:v>347.04025641025601</c:v>
                </c:pt>
                <c:pt idx="541">
                  <c:v>325.81904761904701</c:v>
                </c:pt>
                <c:pt idx="542">
                  <c:v>339.59886363636298</c:v>
                </c:pt>
                <c:pt idx="543">
                  <c:v>323.05585365853602</c:v>
                </c:pt>
                <c:pt idx="544">
                  <c:v>348.00953488371999</c:v>
                </c:pt>
                <c:pt idx="545">
                  <c:v>383.22136363636298</c:v>
                </c:pt>
                <c:pt idx="546">
                  <c:v>328.95829268292601</c:v>
                </c:pt>
                <c:pt idx="547">
                  <c:v>349.522051282051</c:v>
                </c:pt>
                <c:pt idx="548">
                  <c:v>332.75</c:v>
                </c:pt>
                <c:pt idx="549">
                  <c:v>347.81333333333299</c:v>
                </c:pt>
                <c:pt idx="550">
                  <c:v>341.53282608695599</c:v>
                </c:pt>
                <c:pt idx="551">
                  <c:v>358.52511627906898</c:v>
                </c:pt>
                <c:pt idx="552">
                  <c:v>312.43404761904702</c:v>
                </c:pt>
                <c:pt idx="553">
                  <c:v>339.96285714285699</c:v>
                </c:pt>
                <c:pt idx="554">
                  <c:v>331.276136363636</c:v>
                </c:pt>
                <c:pt idx="555">
                  <c:v>311.00978260869499</c:v>
                </c:pt>
                <c:pt idx="556">
                  <c:v>334.51711111111098</c:v>
                </c:pt>
                <c:pt idx="557">
                  <c:v>310.41977777777703</c:v>
                </c:pt>
                <c:pt idx="558">
                  <c:v>337.839333333333</c:v>
                </c:pt>
                <c:pt idx="559">
                  <c:v>356.23136363636303</c:v>
                </c:pt>
                <c:pt idx="560">
                  <c:v>292.96097560975602</c:v>
                </c:pt>
                <c:pt idx="561">
                  <c:v>321.583720930232</c:v>
                </c:pt>
                <c:pt idx="562">
                  <c:v>309.588809523809</c:v>
                </c:pt>
                <c:pt idx="563">
                  <c:v>329.81022727272699</c:v>
                </c:pt>
                <c:pt idx="564">
                  <c:v>315.923902439024</c:v>
                </c:pt>
                <c:pt idx="565">
                  <c:v>321.48391304347803</c:v>
                </c:pt>
                <c:pt idx="566">
                  <c:v>306.35545454545399</c:v>
                </c:pt>
                <c:pt idx="567">
                  <c:v>302.54317073170699</c:v>
                </c:pt>
                <c:pt idx="568">
                  <c:v>295.89780487804802</c:v>
                </c:pt>
                <c:pt idx="569">
                  <c:v>322.04195121951199</c:v>
                </c:pt>
                <c:pt idx="570">
                  <c:v>325.81048780487799</c:v>
                </c:pt>
                <c:pt idx="571">
                  <c:v>291.95292682926799</c:v>
                </c:pt>
                <c:pt idx="572">
                  <c:v>314.78619047618997</c:v>
                </c:pt>
                <c:pt idx="573">
                  <c:v>311.46435897435902</c:v>
                </c:pt>
                <c:pt idx="574">
                  <c:v>303.161395348837</c:v>
                </c:pt>
                <c:pt idx="575">
                  <c:v>294.96976744185997</c:v>
                </c:pt>
                <c:pt idx="576">
                  <c:v>302.64829268292601</c:v>
                </c:pt>
                <c:pt idx="577">
                  <c:v>309.988421052631</c:v>
                </c:pt>
                <c:pt idx="578">
                  <c:v>337.20238095238</c:v>
                </c:pt>
                <c:pt idx="579">
                  <c:v>285.49976744186</c:v>
                </c:pt>
                <c:pt idx="580">
                  <c:v>296.839302325581</c:v>
                </c:pt>
                <c:pt idx="581">
                  <c:v>304.39800000000002</c:v>
                </c:pt>
                <c:pt idx="582">
                  <c:v>300.78928571428497</c:v>
                </c:pt>
                <c:pt idx="583">
                  <c:v>302.753076923077</c:v>
                </c:pt>
                <c:pt idx="584">
                  <c:v>288.66837209302298</c:v>
                </c:pt>
                <c:pt idx="585">
                  <c:v>311.034999999999</c:v>
                </c:pt>
                <c:pt idx="586">
                  <c:v>305.350232558139</c:v>
                </c:pt>
                <c:pt idx="587">
                  <c:v>291.116923076923</c:v>
                </c:pt>
                <c:pt idx="588">
                  <c:v>292.16477272727201</c:v>
                </c:pt>
                <c:pt idx="589">
                  <c:v>286.912954545454</c:v>
                </c:pt>
                <c:pt idx="590">
                  <c:v>294.773953488372</c:v>
                </c:pt>
                <c:pt idx="591">
                  <c:v>303.20230769230699</c:v>
                </c:pt>
                <c:pt idx="592">
                  <c:v>280.71244444444397</c:v>
                </c:pt>
                <c:pt idx="593">
                  <c:v>296.40511627906898</c:v>
                </c:pt>
                <c:pt idx="594">
                  <c:v>290.192926829268</c:v>
                </c:pt>
                <c:pt idx="595">
                  <c:v>312.97333333333302</c:v>
                </c:pt>
                <c:pt idx="596">
                  <c:v>299.92108695652098</c:v>
                </c:pt>
                <c:pt idx="597">
                  <c:v>294.56074999999998</c:v>
                </c:pt>
                <c:pt idx="598">
                  <c:v>290.84463414634098</c:v>
                </c:pt>
                <c:pt idx="599">
                  <c:v>296.21333333333303</c:v>
                </c:pt>
                <c:pt idx="600">
                  <c:v>315.95390243902398</c:v>
                </c:pt>
                <c:pt idx="601">
                  <c:v>271.61450000000002</c:v>
                </c:pt>
                <c:pt idx="602">
                  <c:v>309.505348837209</c:v>
                </c:pt>
                <c:pt idx="603">
                  <c:v>279.82692307692298</c:v>
                </c:pt>
                <c:pt idx="604">
                  <c:v>287.357567567567</c:v>
                </c:pt>
                <c:pt idx="605">
                  <c:v>279.73170731707302</c:v>
                </c:pt>
                <c:pt idx="606">
                  <c:v>284.07239130434698</c:v>
                </c:pt>
                <c:pt idx="607">
                  <c:v>295.13170731707299</c:v>
                </c:pt>
                <c:pt idx="608">
                  <c:v>292.75743589743502</c:v>
                </c:pt>
                <c:pt idx="609">
                  <c:v>302.21390243902403</c:v>
                </c:pt>
                <c:pt idx="610">
                  <c:v>287.231395348837</c:v>
                </c:pt>
                <c:pt idx="611">
                  <c:v>285.07255813953401</c:v>
                </c:pt>
                <c:pt idx="612">
                  <c:v>293.410909090909</c:v>
                </c:pt>
                <c:pt idx="613">
                  <c:v>293.16487804878</c:v>
                </c:pt>
                <c:pt idx="614">
                  <c:v>292.81833333333299</c:v>
                </c:pt>
                <c:pt idx="615">
                  <c:v>309.16439024390201</c:v>
                </c:pt>
                <c:pt idx="616">
                  <c:v>292.82219512195098</c:v>
                </c:pt>
                <c:pt idx="617">
                  <c:v>278.17102564102498</c:v>
                </c:pt>
                <c:pt idx="618">
                  <c:v>300.26883720930198</c:v>
                </c:pt>
                <c:pt idx="619">
                  <c:v>295.58904761904699</c:v>
                </c:pt>
                <c:pt idx="620">
                  <c:v>273.35209302325501</c:v>
                </c:pt>
                <c:pt idx="621">
                  <c:v>278.50121951219501</c:v>
                </c:pt>
                <c:pt idx="622">
                  <c:v>281.99902439024299</c:v>
                </c:pt>
                <c:pt idx="623">
                  <c:v>308.81256410256401</c:v>
                </c:pt>
                <c:pt idx="624">
                  <c:v>281.15666666666601</c:v>
                </c:pt>
                <c:pt idx="625">
                  <c:v>297.316829268292</c:v>
                </c:pt>
                <c:pt idx="626">
                  <c:v>300.59538461538398</c:v>
                </c:pt>
                <c:pt idx="627">
                  <c:v>290.09743589743499</c:v>
                </c:pt>
                <c:pt idx="628">
                  <c:v>302.16076923076901</c:v>
                </c:pt>
                <c:pt idx="629">
                  <c:v>315.04613636363598</c:v>
                </c:pt>
                <c:pt idx="630">
                  <c:v>295.03170731707303</c:v>
                </c:pt>
                <c:pt idx="631">
                  <c:v>280.05395348837197</c:v>
                </c:pt>
                <c:pt idx="632">
                  <c:v>310.86738095238002</c:v>
                </c:pt>
                <c:pt idx="633">
                  <c:v>302.92599999999999</c:v>
                </c:pt>
                <c:pt idx="634">
                  <c:v>305.31108695652102</c:v>
                </c:pt>
                <c:pt idx="635">
                  <c:v>290.374523809523</c:v>
                </c:pt>
                <c:pt idx="636">
                  <c:v>287.481621621621</c:v>
                </c:pt>
                <c:pt idx="637">
                  <c:v>302.93921052631498</c:v>
                </c:pt>
                <c:pt idx="638">
                  <c:v>281.89</c:v>
                </c:pt>
                <c:pt idx="639">
                  <c:v>304.70342105263097</c:v>
                </c:pt>
                <c:pt idx="640">
                  <c:v>272.57883720930198</c:v>
                </c:pt>
                <c:pt idx="641">
                  <c:v>302.48538461538402</c:v>
                </c:pt>
                <c:pt idx="642">
                  <c:v>274.611351351351</c:v>
                </c:pt>
                <c:pt idx="643">
                  <c:v>279.80512195121901</c:v>
                </c:pt>
                <c:pt idx="644">
                  <c:v>300.30386363636302</c:v>
                </c:pt>
                <c:pt idx="645">
                  <c:v>270.74210526315699</c:v>
                </c:pt>
                <c:pt idx="646">
                  <c:v>290.52513513513497</c:v>
                </c:pt>
                <c:pt idx="647">
                  <c:v>289.52999999999997</c:v>
                </c:pt>
                <c:pt idx="648">
                  <c:v>288.40488372093</c:v>
                </c:pt>
                <c:pt idx="649">
                  <c:v>282.185135135135</c:v>
                </c:pt>
                <c:pt idx="650">
                  <c:v>293.77184210526298</c:v>
                </c:pt>
                <c:pt idx="651">
                  <c:v>313.08410256410201</c:v>
                </c:pt>
                <c:pt idx="652">
                  <c:v>284.47162162162101</c:v>
                </c:pt>
                <c:pt idx="653">
                  <c:v>283.24736842105199</c:v>
                </c:pt>
                <c:pt idx="654">
                  <c:v>295.167837837837</c:v>
                </c:pt>
                <c:pt idx="655">
                  <c:v>279.455749999999</c:v>
                </c:pt>
                <c:pt idx="656">
                  <c:v>310.22552631578901</c:v>
                </c:pt>
                <c:pt idx="657">
                  <c:v>287.15864864864801</c:v>
                </c:pt>
                <c:pt idx="658">
                  <c:v>290.16825</c:v>
                </c:pt>
                <c:pt idx="659">
                  <c:v>288.07205128205101</c:v>
                </c:pt>
                <c:pt idx="660">
                  <c:v>268.044210526315</c:v>
                </c:pt>
                <c:pt idx="661">
                  <c:v>277.70146341463402</c:v>
                </c:pt>
                <c:pt idx="662">
                  <c:v>272.76025641025598</c:v>
                </c:pt>
                <c:pt idx="663">
                  <c:v>264.869743589743</c:v>
                </c:pt>
                <c:pt idx="664">
                  <c:v>273.17095238095197</c:v>
                </c:pt>
                <c:pt idx="665">
                  <c:v>277.25810810810799</c:v>
                </c:pt>
                <c:pt idx="666">
                  <c:v>293.92894736842101</c:v>
                </c:pt>
                <c:pt idx="667">
                  <c:v>285.79820512820498</c:v>
                </c:pt>
                <c:pt idx="668">
                  <c:v>278.13317073170703</c:v>
                </c:pt>
                <c:pt idx="669">
                  <c:v>275.73918918918901</c:v>
                </c:pt>
                <c:pt idx="670">
                  <c:v>276.30717948717898</c:v>
                </c:pt>
                <c:pt idx="671">
                  <c:v>263.89230769230699</c:v>
                </c:pt>
                <c:pt idx="672">
                  <c:v>291.167837837837</c:v>
                </c:pt>
                <c:pt idx="673">
                  <c:v>289.97763157894701</c:v>
                </c:pt>
                <c:pt idx="674">
                  <c:v>284.46682926829197</c:v>
                </c:pt>
                <c:pt idx="675">
                  <c:v>280.64842105263102</c:v>
                </c:pt>
                <c:pt idx="676">
                  <c:v>324.293157894736</c:v>
                </c:pt>
                <c:pt idx="677">
                  <c:v>295.34325000000001</c:v>
                </c:pt>
                <c:pt idx="678">
                  <c:v>274.20921052631502</c:v>
                </c:pt>
                <c:pt idx="679">
                  <c:v>273.03974358974301</c:v>
                </c:pt>
                <c:pt idx="680">
                  <c:v>266.75837837837798</c:v>
                </c:pt>
                <c:pt idx="681">
                  <c:v>270.55459459459399</c:v>
                </c:pt>
                <c:pt idx="682">
                  <c:v>281.96179487179398</c:v>
                </c:pt>
                <c:pt idx="683">
                  <c:v>273.59810810810802</c:v>
                </c:pt>
                <c:pt idx="684">
                  <c:v>264.25756756756698</c:v>
                </c:pt>
                <c:pt idx="685">
                  <c:v>282.184736842105</c:v>
                </c:pt>
                <c:pt idx="686">
                  <c:v>274.75649999999899</c:v>
                </c:pt>
                <c:pt idx="687">
                  <c:v>274.13135135135099</c:v>
                </c:pt>
                <c:pt idx="688">
                  <c:v>278.61900000000003</c:v>
                </c:pt>
                <c:pt idx="689">
                  <c:v>294.86682926829201</c:v>
                </c:pt>
                <c:pt idx="690">
                  <c:v>270.39621621621598</c:v>
                </c:pt>
                <c:pt idx="691">
                  <c:v>286.00621621621599</c:v>
                </c:pt>
                <c:pt idx="692">
                  <c:v>271.056842105263</c:v>
                </c:pt>
                <c:pt idx="693">
                  <c:v>283.75026315789398</c:v>
                </c:pt>
                <c:pt idx="694">
                  <c:v>298.43558139534798</c:v>
                </c:pt>
                <c:pt idx="695">
                  <c:v>274.700952380952</c:v>
                </c:pt>
                <c:pt idx="696">
                  <c:v>273.66642857142801</c:v>
                </c:pt>
                <c:pt idx="697">
                  <c:v>282.86891891891798</c:v>
                </c:pt>
                <c:pt idx="698">
                  <c:v>270.09023809523802</c:v>
                </c:pt>
                <c:pt idx="699">
                  <c:v>302.18523809523799</c:v>
                </c:pt>
                <c:pt idx="700">
                  <c:v>292.82473684210498</c:v>
                </c:pt>
                <c:pt idx="701">
                  <c:v>269.534102564102</c:v>
                </c:pt>
                <c:pt idx="702">
                  <c:v>273.19736842105198</c:v>
                </c:pt>
                <c:pt idx="703">
                  <c:v>281.36750000000001</c:v>
                </c:pt>
                <c:pt idx="704">
                  <c:v>283.02452380952298</c:v>
                </c:pt>
                <c:pt idx="705">
                  <c:v>271.83666666666602</c:v>
                </c:pt>
                <c:pt idx="706">
                  <c:v>283.15899999999999</c:v>
                </c:pt>
                <c:pt idx="707">
                  <c:v>291.99880952380897</c:v>
                </c:pt>
                <c:pt idx="708">
                  <c:v>284.39227272727197</c:v>
                </c:pt>
                <c:pt idx="709">
                  <c:v>260.49799999999999</c:v>
                </c:pt>
                <c:pt idx="710">
                  <c:v>274.51372093023201</c:v>
                </c:pt>
                <c:pt idx="711">
                  <c:v>282.94697674418597</c:v>
                </c:pt>
                <c:pt idx="712">
                  <c:v>267.88853658536499</c:v>
                </c:pt>
                <c:pt idx="713">
                  <c:v>264.231395348837</c:v>
                </c:pt>
                <c:pt idx="714">
                  <c:v>265.40282051282003</c:v>
                </c:pt>
                <c:pt idx="715">
                  <c:v>268.83175</c:v>
                </c:pt>
                <c:pt idx="716">
                  <c:v>292.62069767441801</c:v>
                </c:pt>
                <c:pt idx="717">
                  <c:v>290.888461538461</c:v>
                </c:pt>
                <c:pt idx="718">
                  <c:v>278.022999999999</c:v>
                </c:pt>
                <c:pt idx="719">
                  <c:v>301.49136363636302</c:v>
                </c:pt>
                <c:pt idx="720">
                  <c:v>271.04749999999899</c:v>
                </c:pt>
                <c:pt idx="721">
                  <c:v>268.73023809523801</c:v>
                </c:pt>
                <c:pt idx="722">
                  <c:v>282.90270833333301</c:v>
                </c:pt>
                <c:pt idx="723">
                  <c:v>268.85285714285698</c:v>
                </c:pt>
                <c:pt idx="724">
                  <c:v>275.58558139534802</c:v>
                </c:pt>
                <c:pt idx="725">
                  <c:v>270.22261904761899</c:v>
                </c:pt>
                <c:pt idx="726">
                  <c:v>278.71585365853599</c:v>
                </c:pt>
                <c:pt idx="727">
                  <c:v>284.30555555555497</c:v>
                </c:pt>
                <c:pt idx="728">
                  <c:v>264.80409090909097</c:v>
                </c:pt>
                <c:pt idx="729">
                  <c:v>261.64682926829198</c:v>
                </c:pt>
                <c:pt idx="730">
                  <c:v>278.11065217391302</c:v>
                </c:pt>
                <c:pt idx="731">
                  <c:v>270.38930232558101</c:v>
                </c:pt>
                <c:pt idx="732">
                  <c:v>261.54302325581301</c:v>
                </c:pt>
                <c:pt idx="733">
                  <c:v>258.27837209302299</c:v>
                </c:pt>
                <c:pt idx="734">
                  <c:v>274.078461538461</c:v>
                </c:pt>
                <c:pt idx="735">
                  <c:v>282.69048780487799</c:v>
                </c:pt>
                <c:pt idx="736">
                  <c:v>263.59439024390201</c:v>
                </c:pt>
                <c:pt idx="737">
                  <c:v>264.853777777777</c:v>
                </c:pt>
                <c:pt idx="738">
                  <c:v>258.70046511627902</c:v>
                </c:pt>
                <c:pt idx="739">
                  <c:v>271.92069767441802</c:v>
                </c:pt>
                <c:pt idx="740">
                  <c:v>258.80731707317</c:v>
                </c:pt>
                <c:pt idx="741">
                  <c:v>275.859743589743</c:v>
                </c:pt>
                <c:pt idx="742">
                  <c:v>270.93422222222199</c:v>
                </c:pt>
                <c:pt idx="743">
                  <c:v>277.48195121951198</c:v>
                </c:pt>
                <c:pt idx="744">
                  <c:v>275.86744186046502</c:v>
                </c:pt>
                <c:pt idx="745">
                  <c:v>269.78976744186002</c:v>
                </c:pt>
                <c:pt idx="746">
                  <c:v>271.165476190476</c:v>
                </c:pt>
                <c:pt idx="747">
                  <c:v>270.12095238095202</c:v>
                </c:pt>
                <c:pt idx="748">
                  <c:v>268.28729729729702</c:v>
                </c:pt>
                <c:pt idx="749">
                  <c:v>280.05021276595699</c:v>
                </c:pt>
                <c:pt idx="750">
                  <c:v>282.98627906976702</c:v>
                </c:pt>
                <c:pt idx="751">
                  <c:v>262.23795454545399</c:v>
                </c:pt>
                <c:pt idx="752">
                  <c:v>258.67857142857099</c:v>
                </c:pt>
                <c:pt idx="753">
                  <c:v>262.34523809523802</c:v>
                </c:pt>
                <c:pt idx="754">
                  <c:v>277.02051282051201</c:v>
                </c:pt>
                <c:pt idx="755">
                  <c:v>267.99636363636301</c:v>
                </c:pt>
                <c:pt idx="756">
                  <c:v>270.121351351351</c:v>
                </c:pt>
                <c:pt idx="757">
                  <c:v>260.03945945945901</c:v>
                </c:pt>
                <c:pt idx="758">
                  <c:v>254.479285714285</c:v>
                </c:pt>
                <c:pt idx="759">
                  <c:v>271.62604651162798</c:v>
                </c:pt>
                <c:pt idx="760">
                  <c:v>267.77999999999997</c:v>
                </c:pt>
                <c:pt idx="761">
                  <c:v>265.79022727272701</c:v>
                </c:pt>
                <c:pt idx="762">
                  <c:v>292.79837209302298</c:v>
                </c:pt>
                <c:pt idx="763">
                  <c:v>286.47692307692301</c:v>
                </c:pt>
                <c:pt idx="764">
                  <c:v>270.55317073170698</c:v>
                </c:pt>
                <c:pt idx="765">
                  <c:v>270.67487804877999</c:v>
                </c:pt>
                <c:pt idx="766">
                  <c:v>266.82897435897399</c:v>
                </c:pt>
                <c:pt idx="767">
                  <c:v>249.87025641025599</c:v>
                </c:pt>
                <c:pt idx="768">
                  <c:v>239.65368636363601</c:v>
                </c:pt>
                <c:pt idx="769">
                  <c:v>250.14795454545401</c:v>
                </c:pt>
                <c:pt idx="770">
                  <c:v>269.62634146341401</c:v>
                </c:pt>
                <c:pt idx="771">
                  <c:v>262.15575000000001</c:v>
                </c:pt>
                <c:pt idx="772">
                  <c:v>253.40564102563999</c:v>
                </c:pt>
                <c:pt idx="773">
                  <c:v>273.36170731707301</c:v>
                </c:pt>
                <c:pt idx="774">
                  <c:v>274.79000000000002</c:v>
                </c:pt>
                <c:pt idx="775">
                  <c:v>265.68384615384599</c:v>
                </c:pt>
                <c:pt idx="776">
                  <c:v>259.70224999999999</c:v>
                </c:pt>
                <c:pt idx="777">
                  <c:v>6.1561314999999901</c:v>
                </c:pt>
                <c:pt idx="778">
                  <c:v>3.1015789473684201E-3</c:v>
                </c:pt>
                <c:pt idx="779">
                  <c:v>151.33790317073101</c:v>
                </c:pt>
                <c:pt idx="780">
                  <c:v>0.25394071428571402</c:v>
                </c:pt>
                <c:pt idx="781">
                  <c:v>2.62731707317073E-3</c:v>
                </c:pt>
                <c:pt idx="782">
                  <c:v>1.5020704999999901</c:v>
                </c:pt>
                <c:pt idx="783">
                  <c:v>113.831717391304</c:v>
                </c:pt>
                <c:pt idx="784">
                  <c:v>267.31880952380902</c:v>
                </c:pt>
                <c:pt idx="785">
                  <c:v>262.81435897435898</c:v>
                </c:pt>
                <c:pt idx="786">
                  <c:v>128.38916804877999</c:v>
                </c:pt>
                <c:pt idx="787">
                  <c:v>27.163637804878</c:v>
                </c:pt>
                <c:pt idx="788">
                  <c:v>3.0499999999999898E-3</c:v>
                </c:pt>
                <c:pt idx="789">
                  <c:v>2.4494871794871801E-3</c:v>
                </c:pt>
                <c:pt idx="790">
                  <c:v>245.34182933333301</c:v>
                </c:pt>
                <c:pt idx="791">
                  <c:v>234.049777777777</c:v>
                </c:pt>
                <c:pt idx="792">
                  <c:v>264.974666666666</c:v>
                </c:pt>
                <c:pt idx="793">
                  <c:v>223.733695652173</c:v>
                </c:pt>
                <c:pt idx="794">
                  <c:v>271.60767441860401</c:v>
                </c:pt>
                <c:pt idx="795">
                  <c:v>274.033777777777</c:v>
                </c:pt>
                <c:pt idx="796">
                  <c:v>295.42714285714197</c:v>
                </c:pt>
                <c:pt idx="797">
                  <c:v>204.511363636363</c:v>
                </c:pt>
                <c:pt idx="798">
                  <c:v>261.24543478260802</c:v>
                </c:pt>
                <c:pt idx="799">
                  <c:v>263.71116279069702</c:v>
                </c:pt>
                <c:pt idx="800">
                  <c:v>237.38088888888799</c:v>
                </c:pt>
                <c:pt idx="801">
                  <c:v>350.93585365853602</c:v>
                </c:pt>
                <c:pt idx="802">
                  <c:v>421.59511627906898</c:v>
                </c:pt>
                <c:pt idx="803">
                  <c:v>479.86846153846102</c:v>
                </c:pt>
                <c:pt idx="804">
                  <c:v>285.01581395348802</c:v>
                </c:pt>
                <c:pt idx="805">
                  <c:v>255.01731707317001</c:v>
                </c:pt>
                <c:pt idx="806">
                  <c:v>245.39695652173901</c:v>
                </c:pt>
                <c:pt idx="807">
                  <c:v>253.04318181818101</c:v>
                </c:pt>
                <c:pt idx="808">
                  <c:v>266.946279069767</c:v>
                </c:pt>
                <c:pt idx="809">
                  <c:v>258.95146341463402</c:v>
                </c:pt>
                <c:pt idx="810">
                  <c:v>268.97282051282002</c:v>
                </c:pt>
                <c:pt idx="811">
                  <c:v>260.10624999999999</c:v>
                </c:pt>
                <c:pt idx="812">
                  <c:v>262.53555555555499</c:v>
                </c:pt>
                <c:pt idx="813">
                  <c:v>273.24456521739103</c:v>
                </c:pt>
                <c:pt idx="814">
                  <c:v>272.70790697674403</c:v>
                </c:pt>
                <c:pt idx="815">
                  <c:v>264.44073170731701</c:v>
                </c:pt>
                <c:pt idx="816">
                  <c:v>275.14820512820501</c:v>
                </c:pt>
                <c:pt idx="817">
                  <c:v>275.51116279069697</c:v>
                </c:pt>
                <c:pt idx="818">
                  <c:v>266.58268292682902</c:v>
                </c:pt>
                <c:pt idx="819">
                  <c:v>280.119743589743</c:v>
                </c:pt>
                <c:pt idx="820">
                  <c:v>290.375116279069</c:v>
                </c:pt>
                <c:pt idx="821">
                  <c:v>277.25340425531903</c:v>
                </c:pt>
                <c:pt idx="822">
                  <c:v>257.03170731707303</c:v>
                </c:pt>
                <c:pt idx="823">
                  <c:v>270.00930232558102</c:v>
                </c:pt>
                <c:pt idx="824">
                  <c:v>264.75619047619</c:v>
                </c:pt>
                <c:pt idx="825">
                  <c:v>252.40681818181801</c:v>
                </c:pt>
                <c:pt idx="826">
                  <c:v>260.12377777777698</c:v>
                </c:pt>
                <c:pt idx="827">
                  <c:v>251.85738095238</c:v>
                </c:pt>
                <c:pt idx="828">
                  <c:v>262.92463414634102</c:v>
                </c:pt>
                <c:pt idx="829">
                  <c:v>257.80487179487102</c:v>
                </c:pt>
                <c:pt idx="830">
                  <c:v>254.348974358974</c:v>
                </c:pt>
                <c:pt idx="831">
                  <c:v>252.04976744186001</c:v>
                </c:pt>
                <c:pt idx="832">
                  <c:v>264.23545454545399</c:v>
                </c:pt>
                <c:pt idx="833">
                  <c:v>249.15974358974299</c:v>
                </c:pt>
                <c:pt idx="834">
                  <c:v>264.23717948717899</c:v>
                </c:pt>
                <c:pt idx="835">
                  <c:v>252.91209302325501</c:v>
                </c:pt>
                <c:pt idx="836">
                  <c:v>253.73731707317</c:v>
                </c:pt>
                <c:pt idx="837">
                  <c:v>253.06357142857101</c:v>
                </c:pt>
                <c:pt idx="838">
                  <c:v>255.89924999999999</c:v>
                </c:pt>
                <c:pt idx="839">
                  <c:v>257.35348837209199</c:v>
                </c:pt>
                <c:pt idx="840">
                  <c:v>247.22974358974301</c:v>
                </c:pt>
                <c:pt idx="841">
                  <c:v>276.66973684210501</c:v>
                </c:pt>
                <c:pt idx="842">
                  <c:v>253.217749999999</c:v>
                </c:pt>
                <c:pt idx="843">
                  <c:v>277.45372093023201</c:v>
                </c:pt>
                <c:pt idx="844">
                  <c:v>254.11349999999999</c:v>
                </c:pt>
                <c:pt idx="845">
                  <c:v>256.03069767441798</c:v>
                </c:pt>
                <c:pt idx="846">
                  <c:v>257.63454545454499</c:v>
                </c:pt>
                <c:pt idx="847">
                  <c:v>257.21357142857102</c:v>
                </c:pt>
                <c:pt idx="848">
                  <c:v>259.55090909090899</c:v>
                </c:pt>
                <c:pt idx="849">
                  <c:v>257.93820512820503</c:v>
                </c:pt>
                <c:pt idx="850">
                  <c:v>249.493243243243</c:v>
                </c:pt>
                <c:pt idx="851">
                  <c:v>252.9855</c:v>
                </c:pt>
                <c:pt idx="852">
                  <c:v>246.95275000000001</c:v>
                </c:pt>
                <c:pt idx="853">
                  <c:v>264.16263157894701</c:v>
                </c:pt>
                <c:pt idx="854">
                  <c:v>257.56631578947298</c:v>
                </c:pt>
                <c:pt idx="855">
                  <c:v>249.82410256410199</c:v>
                </c:pt>
                <c:pt idx="856">
                  <c:v>251.28333333333299</c:v>
                </c:pt>
                <c:pt idx="857">
                  <c:v>256.578222222222</c:v>
                </c:pt>
                <c:pt idx="858">
                  <c:v>246.96181818181799</c:v>
                </c:pt>
                <c:pt idx="859">
                  <c:v>246.035</c:v>
                </c:pt>
                <c:pt idx="860">
                  <c:v>263.565348837209</c:v>
                </c:pt>
                <c:pt idx="861">
                  <c:v>253.64951219512099</c:v>
                </c:pt>
                <c:pt idx="862">
                  <c:v>254.82317073170699</c:v>
                </c:pt>
                <c:pt idx="863">
                  <c:v>257.287499999999</c:v>
                </c:pt>
                <c:pt idx="864">
                  <c:v>247.79095238095201</c:v>
                </c:pt>
                <c:pt idx="865">
                  <c:v>264.65642857142802</c:v>
                </c:pt>
                <c:pt idx="866">
                  <c:v>258.789999999999</c:v>
                </c:pt>
                <c:pt idx="867">
                  <c:v>256.48204545454502</c:v>
                </c:pt>
                <c:pt idx="868">
                  <c:v>272.59956521739099</c:v>
                </c:pt>
                <c:pt idx="869">
                  <c:v>265.55930232558097</c:v>
                </c:pt>
                <c:pt idx="870">
                  <c:v>247.17380952380901</c:v>
                </c:pt>
                <c:pt idx="871">
                  <c:v>264.37</c:v>
                </c:pt>
                <c:pt idx="872">
                  <c:v>240.39318181818101</c:v>
                </c:pt>
                <c:pt idx="873">
                  <c:v>258.85649999999998</c:v>
                </c:pt>
                <c:pt idx="874">
                  <c:v>247.503170731707</c:v>
                </c:pt>
                <c:pt idx="875">
                  <c:v>197.75916105263099</c:v>
                </c:pt>
                <c:pt idx="876">
                  <c:v>171.56533435897401</c:v>
                </c:pt>
                <c:pt idx="877">
                  <c:v>245.413499999999</c:v>
                </c:pt>
                <c:pt idx="878">
                  <c:v>213.77717948717901</c:v>
                </c:pt>
                <c:pt idx="879">
                  <c:v>266.82048780487798</c:v>
                </c:pt>
                <c:pt idx="880">
                  <c:v>268.41727272727201</c:v>
                </c:pt>
                <c:pt idx="881">
                  <c:v>260.31743589743502</c:v>
                </c:pt>
                <c:pt idx="882">
                  <c:v>266.17951219512099</c:v>
                </c:pt>
                <c:pt idx="883">
                  <c:v>278.11487179487102</c:v>
                </c:pt>
                <c:pt idx="884">
                  <c:v>320.58159090908998</c:v>
                </c:pt>
                <c:pt idx="885">
                  <c:v>328.15465116279</c:v>
                </c:pt>
                <c:pt idx="886">
                  <c:v>350.41372093023199</c:v>
                </c:pt>
                <c:pt idx="887">
                  <c:v>368.385116279069</c:v>
                </c:pt>
                <c:pt idx="888">
                  <c:v>473.24285714285702</c:v>
                </c:pt>
                <c:pt idx="889">
                  <c:v>480.08249999999998</c:v>
                </c:pt>
                <c:pt idx="890">
                  <c:v>469.00195121951202</c:v>
                </c:pt>
                <c:pt idx="891">
                  <c:v>449.300256410256</c:v>
                </c:pt>
                <c:pt idx="892">
                  <c:v>413.425777777777</c:v>
                </c:pt>
                <c:pt idx="893">
                  <c:v>442.65227272727202</c:v>
                </c:pt>
                <c:pt idx="894">
                  <c:v>404.866428571428</c:v>
                </c:pt>
                <c:pt idx="895">
                  <c:v>511.59707317073099</c:v>
                </c:pt>
                <c:pt idx="896">
                  <c:v>468.694634146341</c:v>
                </c:pt>
                <c:pt idx="897">
                  <c:v>519.10697674418498</c:v>
                </c:pt>
                <c:pt idx="898">
                  <c:v>538.53463414634098</c:v>
                </c:pt>
                <c:pt idx="899">
                  <c:v>491.19692307692299</c:v>
                </c:pt>
                <c:pt idx="900">
                  <c:v>504.86627906976702</c:v>
                </c:pt>
                <c:pt idx="901">
                  <c:v>525.09976744185997</c:v>
                </c:pt>
                <c:pt idx="902">
                  <c:v>536.30822222222196</c:v>
                </c:pt>
                <c:pt idx="903">
                  <c:v>500.34238095237998</c:v>
                </c:pt>
                <c:pt idx="904">
                  <c:v>506.29953488372098</c:v>
                </c:pt>
                <c:pt idx="905">
                  <c:v>504.10302325581398</c:v>
                </c:pt>
                <c:pt idx="906">
                  <c:v>492.27860465116203</c:v>
                </c:pt>
                <c:pt idx="907">
                  <c:v>483.60395348837199</c:v>
                </c:pt>
                <c:pt idx="908">
                  <c:v>476.38048780487799</c:v>
                </c:pt>
                <c:pt idx="909">
                  <c:v>448.64692307692297</c:v>
                </c:pt>
                <c:pt idx="910">
                  <c:v>463.04073170731698</c:v>
                </c:pt>
                <c:pt idx="911">
                  <c:v>494.33405405405398</c:v>
                </c:pt>
                <c:pt idx="912">
                  <c:v>483.24902439024299</c:v>
                </c:pt>
                <c:pt idx="913">
                  <c:v>499.41348837209301</c:v>
                </c:pt>
                <c:pt idx="914">
                  <c:v>461.96135135135103</c:v>
                </c:pt>
                <c:pt idx="915">
                  <c:v>489.39976744185998</c:v>
                </c:pt>
                <c:pt idx="916">
                  <c:v>480.52384615384602</c:v>
                </c:pt>
                <c:pt idx="917">
                  <c:v>454.37190476190398</c:v>
                </c:pt>
                <c:pt idx="918">
                  <c:v>390.10410256410199</c:v>
                </c:pt>
                <c:pt idx="919">
                  <c:v>366.07205128205101</c:v>
                </c:pt>
                <c:pt idx="920">
                  <c:v>396.43047619047599</c:v>
                </c:pt>
                <c:pt idx="921">
                  <c:v>416.87743589743599</c:v>
                </c:pt>
                <c:pt idx="922">
                  <c:v>376.14465116279001</c:v>
                </c:pt>
                <c:pt idx="923">
                  <c:v>371.12365853658503</c:v>
                </c:pt>
                <c:pt idx="924">
                  <c:v>411.31674418604598</c:v>
                </c:pt>
                <c:pt idx="925">
                  <c:v>395.67621621621601</c:v>
                </c:pt>
                <c:pt idx="926">
                  <c:v>386.52952380952303</c:v>
                </c:pt>
                <c:pt idx="927">
                  <c:v>395.13840909090902</c:v>
                </c:pt>
                <c:pt idx="928">
                  <c:v>368.48499999999899</c:v>
                </c:pt>
                <c:pt idx="929">
                  <c:v>403.93282051282</c:v>
                </c:pt>
                <c:pt idx="930">
                  <c:v>390.81</c:v>
                </c:pt>
                <c:pt idx="931">
                  <c:v>369.17738095238002</c:v>
                </c:pt>
                <c:pt idx="932">
                  <c:v>391.1635</c:v>
                </c:pt>
                <c:pt idx="933">
                  <c:v>392.13690476190402</c:v>
                </c:pt>
                <c:pt idx="934">
                  <c:v>443.96179487179398</c:v>
                </c:pt>
                <c:pt idx="935">
                  <c:v>384.61511111111099</c:v>
                </c:pt>
                <c:pt idx="936">
                  <c:v>406.69162790697601</c:v>
                </c:pt>
                <c:pt idx="937">
                  <c:v>399.38666666666597</c:v>
                </c:pt>
                <c:pt idx="938">
                  <c:v>372.68214285714203</c:v>
                </c:pt>
                <c:pt idx="939">
                  <c:v>396.472954545454</c:v>
                </c:pt>
                <c:pt idx="940">
                  <c:v>416.69977272727198</c:v>
                </c:pt>
                <c:pt idx="941">
                  <c:v>424.31829268292603</c:v>
                </c:pt>
                <c:pt idx="942">
                  <c:v>416.245609756097</c:v>
                </c:pt>
                <c:pt idx="943">
                  <c:v>511.79720930232497</c:v>
                </c:pt>
                <c:pt idx="944">
                  <c:v>438.53682926829202</c:v>
                </c:pt>
                <c:pt idx="945">
                  <c:v>477.68953488372</c:v>
                </c:pt>
                <c:pt idx="946">
                  <c:v>459.97292682926798</c:v>
                </c:pt>
                <c:pt idx="947">
                  <c:v>493.698695652173</c:v>
                </c:pt>
                <c:pt idx="948">
                  <c:v>471.84853658536503</c:v>
                </c:pt>
                <c:pt idx="949">
                  <c:v>482.480263157894</c:v>
                </c:pt>
                <c:pt idx="950">
                  <c:v>449.02295454545401</c:v>
                </c:pt>
                <c:pt idx="951">
                  <c:v>486.31477272727199</c:v>
                </c:pt>
                <c:pt idx="952">
                  <c:v>497.49357142857099</c:v>
                </c:pt>
                <c:pt idx="953">
                  <c:v>509.76219512195098</c:v>
                </c:pt>
                <c:pt idx="954">
                  <c:v>436.50925000000001</c:v>
                </c:pt>
                <c:pt idx="955">
                  <c:v>488.98238095238099</c:v>
                </c:pt>
                <c:pt idx="956">
                  <c:v>460.25414634146301</c:v>
                </c:pt>
                <c:pt idx="957">
                  <c:v>445.95727272727203</c:v>
                </c:pt>
                <c:pt idx="958">
                  <c:v>456.64840909090901</c:v>
                </c:pt>
                <c:pt idx="959">
                  <c:v>457.68658536585298</c:v>
                </c:pt>
                <c:pt idx="960">
                  <c:v>454.65108108108097</c:v>
                </c:pt>
                <c:pt idx="961">
                  <c:v>417.38234042553103</c:v>
                </c:pt>
                <c:pt idx="962">
                  <c:v>406.228409090909</c:v>
                </c:pt>
                <c:pt idx="963">
                  <c:v>481.59152173912997</c:v>
                </c:pt>
                <c:pt idx="964">
                  <c:v>439.58499999999998</c:v>
                </c:pt>
                <c:pt idx="965">
                  <c:v>361.82380952380902</c:v>
                </c:pt>
                <c:pt idx="966">
                  <c:v>420.77439024390202</c:v>
                </c:pt>
                <c:pt idx="967">
                  <c:v>423.81744186046501</c:v>
                </c:pt>
                <c:pt idx="968">
                  <c:v>421.45276595744599</c:v>
                </c:pt>
                <c:pt idx="969">
                  <c:v>441.35390243902401</c:v>
                </c:pt>
                <c:pt idx="970">
                  <c:v>417.54465116278999</c:v>
                </c:pt>
                <c:pt idx="971">
                  <c:v>428.01439024390203</c:v>
                </c:pt>
                <c:pt idx="972">
                  <c:v>385.04463414634102</c:v>
                </c:pt>
                <c:pt idx="973">
                  <c:v>390.01047619047603</c:v>
                </c:pt>
                <c:pt idx="974">
                  <c:v>403.45925</c:v>
                </c:pt>
                <c:pt idx="975">
                  <c:v>435.05358974358899</c:v>
                </c:pt>
                <c:pt idx="976">
                  <c:v>452.80581395348798</c:v>
                </c:pt>
                <c:pt idx="977">
                  <c:v>389.174761904761</c:v>
                </c:pt>
                <c:pt idx="978">
                  <c:v>477.92487804877999</c:v>
                </c:pt>
                <c:pt idx="979">
                  <c:v>433.70780487804802</c:v>
                </c:pt>
                <c:pt idx="980">
                  <c:v>407.12866666666599</c:v>
                </c:pt>
                <c:pt idx="981">
                  <c:v>451.26384615384598</c:v>
                </c:pt>
                <c:pt idx="982">
                  <c:v>462.54589743589702</c:v>
                </c:pt>
                <c:pt idx="983">
                  <c:v>468.183333333333</c:v>
                </c:pt>
                <c:pt idx="984">
                  <c:v>440.20619047618999</c:v>
                </c:pt>
                <c:pt idx="985">
                  <c:v>450.89227272727197</c:v>
                </c:pt>
                <c:pt idx="986">
                  <c:v>467.579268292682</c:v>
                </c:pt>
                <c:pt idx="987">
                  <c:v>472.50642857142799</c:v>
                </c:pt>
                <c:pt idx="988">
                  <c:v>417.299512195121</c:v>
                </c:pt>
                <c:pt idx="989">
                  <c:v>466.18071428571398</c:v>
                </c:pt>
                <c:pt idx="990">
                  <c:v>434.57378378378303</c:v>
                </c:pt>
                <c:pt idx="991">
                  <c:v>443.58465116279001</c:v>
                </c:pt>
                <c:pt idx="992">
                  <c:v>437.04975000000002</c:v>
                </c:pt>
                <c:pt idx="993">
                  <c:v>465.22934782608701</c:v>
                </c:pt>
                <c:pt idx="994">
                  <c:v>440.226</c:v>
                </c:pt>
                <c:pt idx="995">
                  <c:v>479.47500000000002</c:v>
                </c:pt>
                <c:pt idx="996">
                  <c:v>473.93560975609699</c:v>
                </c:pt>
                <c:pt idx="997">
                  <c:v>498.729999999999</c:v>
                </c:pt>
                <c:pt idx="998">
                  <c:v>485.313749999999</c:v>
                </c:pt>
                <c:pt idx="999">
                  <c:v>481.89523809523803</c:v>
                </c:pt>
                <c:pt idx="1000">
                  <c:v>502.27199999999999</c:v>
                </c:pt>
                <c:pt idx="1001">
                  <c:v>496.13749999999999</c:v>
                </c:pt>
                <c:pt idx="1002">
                  <c:v>513.66972972972906</c:v>
                </c:pt>
                <c:pt idx="1003">
                  <c:v>486.84636363636298</c:v>
                </c:pt>
                <c:pt idx="1004">
                  <c:v>464.88875000000002</c:v>
                </c:pt>
                <c:pt idx="1005">
                  <c:v>462.99743589743503</c:v>
                </c:pt>
                <c:pt idx="1006">
                  <c:v>475.14093023255799</c:v>
                </c:pt>
                <c:pt idx="1007">
                  <c:v>461.59435897435799</c:v>
                </c:pt>
                <c:pt idx="1008">
                  <c:v>524.857179487179</c:v>
                </c:pt>
                <c:pt idx="1009">
                  <c:v>517.18124999999998</c:v>
                </c:pt>
                <c:pt idx="1010">
                  <c:v>527.82574999999997</c:v>
                </c:pt>
                <c:pt idx="1011">
                  <c:v>476.54871794871798</c:v>
                </c:pt>
                <c:pt idx="1012">
                  <c:v>524.40951219512101</c:v>
                </c:pt>
                <c:pt idx="1013">
                  <c:v>465.92</c:v>
                </c:pt>
                <c:pt idx="1014">
                  <c:v>467.24948717948701</c:v>
                </c:pt>
                <c:pt idx="1015">
                  <c:v>492.38473684210499</c:v>
                </c:pt>
                <c:pt idx="1016">
                  <c:v>498.470232558139</c:v>
                </c:pt>
                <c:pt idx="1017">
                  <c:v>532.79774999999995</c:v>
                </c:pt>
                <c:pt idx="1018">
                  <c:v>510.4255</c:v>
                </c:pt>
                <c:pt idx="1019">
                  <c:v>469.825853658536</c:v>
                </c:pt>
                <c:pt idx="1020">
                  <c:v>494.50162162162098</c:v>
                </c:pt>
                <c:pt idx="1021">
                  <c:v>520.86666666666599</c:v>
                </c:pt>
                <c:pt idx="1022">
                  <c:v>509.421666666666</c:v>
                </c:pt>
                <c:pt idx="1023">
                  <c:v>538.03386363636298</c:v>
                </c:pt>
                <c:pt idx="1024">
                  <c:v>510.84604651162698</c:v>
                </c:pt>
                <c:pt idx="1025">
                  <c:v>461.24439024390199</c:v>
                </c:pt>
                <c:pt idx="1026">
                  <c:v>456.13279069767401</c:v>
                </c:pt>
                <c:pt idx="1027">
                  <c:v>508.752619047618</c:v>
                </c:pt>
                <c:pt idx="1028">
                  <c:v>516.81399999999996</c:v>
                </c:pt>
                <c:pt idx="1029">
                  <c:v>507.10292682926797</c:v>
                </c:pt>
                <c:pt idx="1030">
                  <c:v>498.49511627906901</c:v>
                </c:pt>
                <c:pt idx="1031">
                  <c:v>517.81634146341401</c:v>
                </c:pt>
                <c:pt idx="1032">
                  <c:v>494.75837209302301</c:v>
                </c:pt>
                <c:pt idx="1033">
                  <c:v>512.17976744186001</c:v>
                </c:pt>
                <c:pt idx="1034">
                  <c:v>517.51477272727197</c:v>
                </c:pt>
                <c:pt idx="1035">
                  <c:v>542.29</c:v>
                </c:pt>
                <c:pt idx="1036">
                  <c:v>522.84444444444398</c:v>
                </c:pt>
                <c:pt idx="1037">
                  <c:v>528.80232558139505</c:v>
                </c:pt>
                <c:pt idx="1038">
                  <c:v>565.75799999999902</c:v>
                </c:pt>
                <c:pt idx="1039">
                  <c:v>540.35844444444399</c:v>
                </c:pt>
                <c:pt idx="1040">
                  <c:v>501.95432432432398</c:v>
                </c:pt>
                <c:pt idx="1041">
                  <c:v>526.11846153846102</c:v>
                </c:pt>
                <c:pt idx="1042">
                  <c:v>507.1155</c:v>
                </c:pt>
                <c:pt idx="1043">
                  <c:v>529.31410256410197</c:v>
                </c:pt>
                <c:pt idx="1044">
                  <c:v>490.29630434782598</c:v>
                </c:pt>
                <c:pt idx="1045">
                  <c:v>557.13575000000003</c:v>
                </c:pt>
                <c:pt idx="1046">
                  <c:v>504.45124999999899</c:v>
                </c:pt>
                <c:pt idx="1047">
                  <c:v>507.58840909090901</c:v>
                </c:pt>
                <c:pt idx="1048">
                  <c:v>522.44302325581396</c:v>
                </c:pt>
                <c:pt idx="1049">
                  <c:v>540.60860465116195</c:v>
                </c:pt>
                <c:pt idx="1050">
                  <c:v>536.57121951219494</c:v>
                </c:pt>
                <c:pt idx="1051">
                  <c:v>503.22307692307601</c:v>
                </c:pt>
                <c:pt idx="1052">
                  <c:v>534.27230769230698</c:v>
                </c:pt>
                <c:pt idx="1053">
                  <c:v>541.293589743589</c:v>
                </c:pt>
                <c:pt idx="1054">
                  <c:v>519.54390243902401</c:v>
                </c:pt>
                <c:pt idx="1055">
                  <c:v>508.13560975609698</c:v>
                </c:pt>
                <c:pt idx="1056">
                  <c:v>507.39461538461501</c:v>
                </c:pt>
                <c:pt idx="1057">
                  <c:v>519.865789473684</c:v>
                </c:pt>
                <c:pt idx="1058">
                  <c:v>516.74043478260796</c:v>
                </c:pt>
                <c:pt idx="1059">
                  <c:v>501.19560975609699</c:v>
                </c:pt>
                <c:pt idx="1060">
                  <c:v>544.18105263157895</c:v>
                </c:pt>
                <c:pt idx="1061">
                  <c:v>565.82390243902398</c:v>
                </c:pt>
                <c:pt idx="1062">
                  <c:v>548.02476190476102</c:v>
                </c:pt>
                <c:pt idx="1063">
                  <c:v>565.70243902438995</c:v>
                </c:pt>
                <c:pt idx="1064">
                  <c:v>547.68261904761903</c:v>
                </c:pt>
                <c:pt idx="1065">
                  <c:v>498.40431818181798</c:v>
                </c:pt>
                <c:pt idx="1066">
                  <c:v>505.652142857142</c:v>
                </c:pt>
                <c:pt idx="1067">
                  <c:v>560.26195121951196</c:v>
                </c:pt>
                <c:pt idx="1068">
                  <c:v>531.11820512820498</c:v>
                </c:pt>
                <c:pt idx="1069">
                  <c:v>549.23804878048702</c:v>
                </c:pt>
                <c:pt idx="1070">
                  <c:v>538.50711111111002</c:v>
                </c:pt>
                <c:pt idx="1071">
                  <c:v>532.47785714285703</c:v>
                </c:pt>
                <c:pt idx="1072">
                  <c:v>555.44022727272704</c:v>
                </c:pt>
                <c:pt idx="1073">
                  <c:v>563.28724999999997</c:v>
                </c:pt>
                <c:pt idx="1074">
                  <c:v>541.22681818181798</c:v>
                </c:pt>
                <c:pt idx="1075">
                  <c:v>555.52071428571401</c:v>
                </c:pt>
                <c:pt idx="1076">
                  <c:v>532.66780487804795</c:v>
                </c:pt>
                <c:pt idx="1077">
                  <c:v>535.64769230769195</c:v>
                </c:pt>
                <c:pt idx="1078">
                  <c:v>479.11857142857099</c:v>
                </c:pt>
                <c:pt idx="1079">
                  <c:v>565.76300000000003</c:v>
                </c:pt>
                <c:pt idx="1080">
                  <c:v>540.88933333333296</c:v>
                </c:pt>
                <c:pt idx="1081">
                  <c:v>531.12414634146296</c:v>
                </c:pt>
                <c:pt idx="1082">
                  <c:v>534.461538461538</c:v>
                </c:pt>
                <c:pt idx="1083">
                  <c:v>540.09</c:v>
                </c:pt>
                <c:pt idx="1084">
                  <c:v>572.06146341463398</c:v>
                </c:pt>
                <c:pt idx="1085">
                  <c:v>554.87116279069699</c:v>
                </c:pt>
                <c:pt idx="1086">
                  <c:v>570.11545454545399</c:v>
                </c:pt>
                <c:pt idx="1087">
                  <c:v>568.595365853658</c:v>
                </c:pt>
                <c:pt idx="1088">
                  <c:v>593.26452380952298</c:v>
                </c:pt>
                <c:pt idx="1089">
                  <c:v>556.69071428571397</c:v>
                </c:pt>
                <c:pt idx="1090">
                  <c:v>550.80880952380903</c:v>
                </c:pt>
                <c:pt idx="1091">
                  <c:v>554.66209302325501</c:v>
                </c:pt>
                <c:pt idx="1092">
                  <c:v>555.56048780487799</c:v>
                </c:pt>
                <c:pt idx="1093">
                  <c:v>541.34048780487797</c:v>
                </c:pt>
                <c:pt idx="1094">
                  <c:v>527.56487804877997</c:v>
                </c:pt>
                <c:pt idx="1095">
                  <c:v>528.57666666666603</c:v>
                </c:pt>
                <c:pt idx="1096">
                  <c:v>548.47977272727201</c:v>
                </c:pt>
                <c:pt idx="1097">
                  <c:v>552.27853658536503</c:v>
                </c:pt>
                <c:pt idx="1098">
                  <c:v>517.48261904761898</c:v>
                </c:pt>
                <c:pt idx="1099">
                  <c:v>577.89707317073101</c:v>
                </c:pt>
                <c:pt idx="1100">
                  <c:v>602.82666666666603</c:v>
                </c:pt>
                <c:pt idx="1101">
                  <c:v>568.13249999999903</c:v>
                </c:pt>
                <c:pt idx="1102">
                  <c:v>582.10157894736801</c:v>
                </c:pt>
                <c:pt idx="1103">
                  <c:v>564.84272727272696</c:v>
                </c:pt>
                <c:pt idx="1104">
                  <c:v>587.53128205128201</c:v>
                </c:pt>
                <c:pt idx="1105">
                  <c:v>587.01363636363601</c:v>
                </c:pt>
                <c:pt idx="1106">
                  <c:v>553.36674418604605</c:v>
                </c:pt>
                <c:pt idx="1107">
                  <c:v>562.42704545454501</c:v>
                </c:pt>
                <c:pt idx="1108">
                  <c:v>563.90170731707303</c:v>
                </c:pt>
                <c:pt idx="1109">
                  <c:v>517.57454545454505</c:v>
                </c:pt>
                <c:pt idx="1110">
                  <c:v>547.41130434782599</c:v>
                </c:pt>
                <c:pt idx="1111">
                  <c:v>549.15452380952297</c:v>
                </c:pt>
                <c:pt idx="1112">
                  <c:v>534.70153846153801</c:v>
                </c:pt>
                <c:pt idx="1113">
                  <c:v>547.96707317073106</c:v>
                </c:pt>
                <c:pt idx="1114">
                  <c:v>574.08571428571395</c:v>
                </c:pt>
                <c:pt idx="1115">
                  <c:v>542.04</c:v>
                </c:pt>
                <c:pt idx="1116">
                  <c:v>535.71899999999903</c:v>
                </c:pt>
                <c:pt idx="1117">
                  <c:v>605.9</c:v>
                </c:pt>
                <c:pt idx="1118">
                  <c:v>601.45025641025597</c:v>
                </c:pt>
                <c:pt idx="1119">
                  <c:v>620.04023809523801</c:v>
                </c:pt>
                <c:pt idx="1120">
                  <c:v>599.37268292682904</c:v>
                </c:pt>
                <c:pt idx="1121">
                  <c:v>587.02871794871805</c:v>
                </c:pt>
                <c:pt idx="1122">
                  <c:v>566.12738095238103</c:v>
                </c:pt>
                <c:pt idx="1123">
                  <c:v>548.388048780487</c:v>
                </c:pt>
                <c:pt idx="1124">
                  <c:v>545.69048780487799</c:v>
                </c:pt>
                <c:pt idx="1125">
                  <c:v>560.89615384615297</c:v>
                </c:pt>
                <c:pt idx="1126">
                  <c:v>563.14051282051298</c:v>
                </c:pt>
                <c:pt idx="1127">
                  <c:v>573.35261904761899</c:v>
                </c:pt>
                <c:pt idx="1128">
                  <c:v>578.92243902438997</c:v>
                </c:pt>
                <c:pt idx="1129">
                  <c:v>560.612195121951</c:v>
                </c:pt>
                <c:pt idx="1130">
                  <c:v>569.91205128205104</c:v>
                </c:pt>
                <c:pt idx="1131">
                  <c:v>586.71733333333304</c:v>
                </c:pt>
                <c:pt idx="1132">
                  <c:v>562.21</c:v>
                </c:pt>
                <c:pt idx="1133">
                  <c:v>553.50829268292603</c:v>
                </c:pt>
                <c:pt idx="1134">
                  <c:v>573.73102564102498</c:v>
                </c:pt>
                <c:pt idx="1135">
                  <c:v>576.78409090908997</c:v>
                </c:pt>
                <c:pt idx="1136">
                  <c:v>601.951363636363</c:v>
                </c:pt>
                <c:pt idx="1137">
                  <c:v>572.21720930232505</c:v>
                </c:pt>
                <c:pt idx="1138">
                  <c:v>598.44025641025598</c:v>
                </c:pt>
                <c:pt idx="1139">
                  <c:v>602.217692307692</c:v>
                </c:pt>
                <c:pt idx="1140">
                  <c:v>595.59553191489294</c:v>
                </c:pt>
                <c:pt idx="1141">
                  <c:v>602.30351351351305</c:v>
                </c:pt>
                <c:pt idx="1142">
                  <c:v>604.02076923076902</c:v>
                </c:pt>
                <c:pt idx="1143">
                  <c:v>594.28333333333296</c:v>
                </c:pt>
                <c:pt idx="1144">
                  <c:v>611.17166666666606</c:v>
                </c:pt>
                <c:pt idx="1145">
                  <c:v>602.48777777777696</c:v>
                </c:pt>
                <c:pt idx="1146">
                  <c:v>570.06435897435904</c:v>
                </c:pt>
                <c:pt idx="1147">
                  <c:v>596.20809523809498</c:v>
                </c:pt>
                <c:pt idx="1148">
                  <c:v>588.28244444444397</c:v>
                </c:pt>
                <c:pt idx="1149">
                  <c:v>571.139268292682</c:v>
                </c:pt>
                <c:pt idx="1150">
                  <c:v>564.17589743589701</c:v>
                </c:pt>
                <c:pt idx="1151">
                  <c:v>582.73976744185995</c:v>
                </c:pt>
                <c:pt idx="1152">
                  <c:v>570.95780487804802</c:v>
                </c:pt>
                <c:pt idx="1153">
                  <c:v>582.19707317073096</c:v>
                </c:pt>
                <c:pt idx="1154">
                  <c:v>601.03878048780496</c:v>
                </c:pt>
                <c:pt idx="1155">
                  <c:v>578.70780487804802</c:v>
                </c:pt>
                <c:pt idx="1156">
                  <c:v>614.30846153846096</c:v>
                </c:pt>
                <c:pt idx="1157">
                  <c:v>563.78102564102505</c:v>
                </c:pt>
                <c:pt idx="1158">
                  <c:v>569.87634146341395</c:v>
                </c:pt>
                <c:pt idx="1159">
                  <c:v>600.72386363636303</c:v>
                </c:pt>
                <c:pt idx="1160">
                  <c:v>564.17857142857099</c:v>
                </c:pt>
                <c:pt idx="1161">
                  <c:v>611.12975609756097</c:v>
                </c:pt>
                <c:pt idx="1162">
                  <c:v>627.12439024390198</c:v>
                </c:pt>
                <c:pt idx="1163">
                  <c:v>606.06658536585303</c:v>
                </c:pt>
                <c:pt idx="1164">
                  <c:v>587.98</c:v>
                </c:pt>
                <c:pt idx="1165">
                  <c:v>631.28</c:v>
                </c:pt>
                <c:pt idx="1166">
                  <c:v>611.58116279069702</c:v>
                </c:pt>
                <c:pt idx="1167">
                  <c:v>604.05432432432406</c:v>
                </c:pt>
                <c:pt idx="1168">
                  <c:v>582.99804878048701</c:v>
                </c:pt>
                <c:pt idx="1169">
                  <c:v>608.01560975609698</c:v>
                </c:pt>
                <c:pt idx="1170">
                  <c:v>593.93756097560902</c:v>
                </c:pt>
                <c:pt idx="1171">
                  <c:v>597.47731707316996</c:v>
                </c:pt>
                <c:pt idx="1172">
                  <c:v>586.61045454545399</c:v>
                </c:pt>
                <c:pt idx="1173">
                  <c:v>534.00487804878003</c:v>
                </c:pt>
                <c:pt idx="1174">
                  <c:v>632.32282051282004</c:v>
                </c:pt>
                <c:pt idx="1175">
                  <c:v>609.565384615384</c:v>
                </c:pt>
                <c:pt idx="1176">
                  <c:v>603.74589743589695</c:v>
                </c:pt>
                <c:pt idx="1177">
                  <c:v>599.88295454545403</c:v>
                </c:pt>
                <c:pt idx="1178">
                  <c:v>578.10219512195101</c:v>
                </c:pt>
                <c:pt idx="1179">
                  <c:v>604.58146341463396</c:v>
                </c:pt>
                <c:pt idx="1180">
                  <c:v>611.93761904761902</c:v>
                </c:pt>
                <c:pt idx="1181">
                  <c:v>629.79414634146303</c:v>
                </c:pt>
                <c:pt idx="1182">
                  <c:v>644.39222222222202</c:v>
                </c:pt>
                <c:pt idx="1183">
                  <c:v>600.94659090908999</c:v>
                </c:pt>
                <c:pt idx="1184">
                  <c:v>625.57743589743495</c:v>
                </c:pt>
                <c:pt idx="1185">
                  <c:v>596.61341463414601</c:v>
                </c:pt>
                <c:pt idx="1186">
                  <c:v>614.77609756097502</c:v>
                </c:pt>
                <c:pt idx="1187">
                  <c:v>597.91568181818195</c:v>
                </c:pt>
                <c:pt idx="1188">
                  <c:v>563.91697674418594</c:v>
                </c:pt>
                <c:pt idx="1189">
                  <c:v>608.91538461538403</c:v>
                </c:pt>
                <c:pt idx="1190">
                  <c:v>613.40928571428503</c:v>
                </c:pt>
                <c:pt idx="1191">
                  <c:v>614.05825000000004</c:v>
                </c:pt>
                <c:pt idx="1192">
                  <c:v>622.77769230769195</c:v>
                </c:pt>
                <c:pt idx="1193">
                  <c:v>618.85044444444395</c:v>
                </c:pt>
                <c:pt idx="1194">
                  <c:v>620.848205128205</c:v>
                </c:pt>
                <c:pt idx="1195">
                  <c:v>642.69799999999998</c:v>
                </c:pt>
                <c:pt idx="1196">
                  <c:v>621.969999999999</c:v>
                </c:pt>
                <c:pt idx="1197">
                  <c:v>613.09564102564002</c:v>
                </c:pt>
                <c:pt idx="1198">
                  <c:v>608.52425000000005</c:v>
                </c:pt>
                <c:pt idx="1199">
                  <c:v>621.90209302325502</c:v>
                </c:pt>
                <c:pt idx="1200">
                  <c:v>609.97880952380899</c:v>
                </c:pt>
                <c:pt idx="1201">
                  <c:v>630.07589743589699</c:v>
                </c:pt>
                <c:pt idx="1202">
                  <c:v>623.88139534883703</c:v>
                </c:pt>
                <c:pt idx="1203">
                  <c:v>628.23829268292604</c:v>
                </c:pt>
                <c:pt idx="1204">
                  <c:v>618.04068181818104</c:v>
                </c:pt>
                <c:pt idx="1205">
                  <c:v>614.39512195121904</c:v>
                </c:pt>
                <c:pt idx="1206">
                  <c:v>638.61285714285702</c:v>
                </c:pt>
                <c:pt idx="1207">
                  <c:v>618.34121951219504</c:v>
                </c:pt>
                <c:pt idx="1208">
                  <c:v>632.13488372093002</c:v>
                </c:pt>
                <c:pt idx="1209">
                  <c:v>601.511219512195</c:v>
                </c:pt>
                <c:pt idx="1210">
                  <c:v>620.84833333333302</c:v>
                </c:pt>
                <c:pt idx="1211">
                  <c:v>606.60024390243802</c:v>
                </c:pt>
                <c:pt idx="1212">
                  <c:v>626.302093023255</c:v>
                </c:pt>
                <c:pt idx="1213">
                  <c:v>628.31023255813898</c:v>
                </c:pt>
                <c:pt idx="1214">
                  <c:v>612.01307692307603</c:v>
                </c:pt>
                <c:pt idx="1215">
                  <c:v>628.13394736842099</c:v>
                </c:pt>
                <c:pt idx="1216">
                  <c:v>586.86209302325506</c:v>
                </c:pt>
                <c:pt idx="1217">
                  <c:v>592.33853658536498</c:v>
                </c:pt>
                <c:pt idx="1218">
                  <c:v>614.17707317073098</c:v>
                </c:pt>
                <c:pt idx="1219">
                  <c:v>604.78512820512799</c:v>
                </c:pt>
                <c:pt idx="1220">
                  <c:v>614.64642857142803</c:v>
                </c:pt>
                <c:pt idx="1221">
                  <c:v>620.54842105263106</c:v>
                </c:pt>
                <c:pt idx="1222">
                  <c:v>633.61487804878004</c:v>
                </c:pt>
                <c:pt idx="1223">
                  <c:v>619.866153846153</c:v>
                </c:pt>
                <c:pt idx="1224">
                  <c:v>636.836136363636</c:v>
                </c:pt>
                <c:pt idx="1225">
                  <c:v>610.66926829268198</c:v>
                </c:pt>
                <c:pt idx="1226">
                  <c:v>648.32860465116198</c:v>
                </c:pt>
                <c:pt idx="1227">
                  <c:v>637.43590909090904</c:v>
                </c:pt>
                <c:pt idx="1228">
                  <c:v>615.15255813953399</c:v>
                </c:pt>
                <c:pt idx="1229">
                  <c:v>608.36951219512196</c:v>
                </c:pt>
                <c:pt idx="1230">
                  <c:v>627.78022727272696</c:v>
                </c:pt>
                <c:pt idx="1231">
                  <c:v>619.16404761904698</c:v>
                </c:pt>
                <c:pt idx="1232">
                  <c:v>631.96199999999897</c:v>
                </c:pt>
                <c:pt idx="1233">
                  <c:v>636.83641025640998</c:v>
                </c:pt>
                <c:pt idx="1234">
                  <c:v>632.805238095238</c:v>
                </c:pt>
                <c:pt idx="1235">
                  <c:v>623.77432432432397</c:v>
                </c:pt>
                <c:pt idx="1236">
                  <c:v>621.07487804877996</c:v>
                </c:pt>
                <c:pt idx="1237">
                  <c:v>646.70743589743495</c:v>
                </c:pt>
                <c:pt idx="1238">
                  <c:v>603.89441860465104</c:v>
                </c:pt>
                <c:pt idx="1239">
                  <c:v>616.347692307692</c:v>
                </c:pt>
                <c:pt idx="1240">
                  <c:v>624.05307692307599</c:v>
                </c:pt>
                <c:pt idx="1241">
                  <c:v>632.50076923076904</c:v>
                </c:pt>
                <c:pt idx="1242">
                  <c:v>632.61363636363603</c:v>
                </c:pt>
                <c:pt idx="1243">
                  <c:v>631.00850000000003</c:v>
                </c:pt>
                <c:pt idx="1244">
                  <c:v>620.25279069767396</c:v>
                </c:pt>
                <c:pt idx="1245">
                  <c:v>623.72146341463394</c:v>
                </c:pt>
                <c:pt idx="1246">
                  <c:v>630.10309523809497</c:v>
                </c:pt>
                <c:pt idx="1247">
                  <c:v>622.28463414634098</c:v>
                </c:pt>
                <c:pt idx="1248">
                  <c:v>632.515641025641</c:v>
                </c:pt>
                <c:pt idx="1249">
                  <c:v>633.11021739130399</c:v>
                </c:pt>
                <c:pt idx="1250">
                  <c:v>631.97874999999999</c:v>
                </c:pt>
                <c:pt idx="1251">
                  <c:v>614.62933333333297</c:v>
                </c:pt>
                <c:pt idx="1252">
                  <c:v>652.28714285714204</c:v>
                </c:pt>
                <c:pt idx="1253">
                  <c:v>639.24642857142805</c:v>
                </c:pt>
                <c:pt idx="1254">
                  <c:v>631.756511627907</c:v>
                </c:pt>
                <c:pt idx="1255">
                  <c:v>638.50350000000003</c:v>
                </c:pt>
                <c:pt idx="1256">
                  <c:v>629.13047619047597</c:v>
                </c:pt>
                <c:pt idx="1257">
                  <c:v>640.73846153846102</c:v>
                </c:pt>
                <c:pt idx="1258">
                  <c:v>642.49575000000004</c:v>
                </c:pt>
                <c:pt idx="1259">
                  <c:v>633.77475000000004</c:v>
                </c:pt>
                <c:pt idx="1260">
                  <c:v>613.96365853658494</c:v>
                </c:pt>
                <c:pt idx="1261">
                  <c:v>629.907073170731</c:v>
                </c:pt>
                <c:pt idx="1262">
                  <c:v>639.49857142857104</c:v>
                </c:pt>
                <c:pt idx="1263">
                  <c:v>635.28926829268198</c:v>
                </c:pt>
                <c:pt idx="1264">
                  <c:v>646.62181818181796</c:v>
                </c:pt>
                <c:pt idx="1265">
                  <c:v>617.10627906976697</c:v>
                </c:pt>
                <c:pt idx="1266">
                  <c:v>645.647948717948</c:v>
                </c:pt>
                <c:pt idx="1267">
                  <c:v>645.44102564102502</c:v>
                </c:pt>
                <c:pt idx="1268">
                  <c:v>645.01947368420997</c:v>
                </c:pt>
                <c:pt idx="1269">
                  <c:v>640.70974358974297</c:v>
                </c:pt>
                <c:pt idx="1270">
                  <c:v>648.06568181818102</c:v>
                </c:pt>
                <c:pt idx="1271">
                  <c:v>640.05219512195094</c:v>
                </c:pt>
                <c:pt idx="1272">
                  <c:v>634.70511627906899</c:v>
                </c:pt>
                <c:pt idx="1273">
                  <c:v>638.94174999999996</c:v>
                </c:pt>
                <c:pt idx="1274">
                  <c:v>646.176999999999</c:v>
                </c:pt>
                <c:pt idx="1275">
                  <c:v>647.477179487179</c:v>
                </c:pt>
                <c:pt idx="1276">
                  <c:v>655.54825000000005</c:v>
                </c:pt>
                <c:pt idx="1277">
                  <c:v>622.53717948717895</c:v>
                </c:pt>
                <c:pt idx="1278">
                  <c:v>642.04309523809502</c:v>
                </c:pt>
                <c:pt idx="1279">
                  <c:v>652.52431818181799</c:v>
                </c:pt>
                <c:pt idx="1280">
                  <c:v>464.35756097560898</c:v>
                </c:pt>
                <c:pt idx="1281">
                  <c:v>510.08552631578902</c:v>
                </c:pt>
                <c:pt idx="1282">
                  <c:v>439.98</c:v>
                </c:pt>
                <c:pt idx="1283">
                  <c:v>506.53256410256398</c:v>
                </c:pt>
                <c:pt idx="1284">
                  <c:v>461.99609756097499</c:v>
                </c:pt>
                <c:pt idx="1285">
                  <c:v>436.57317073170702</c:v>
                </c:pt>
                <c:pt idx="1286">
                  <c:v>504.08236842105202</c:v>
                </c:pt>
                <c:pt idx="1287">
                  <c:v>525.61</c:v>
                </c:pt>
                <c:pt idx="1288">
                  <c:v>501.51</c:v>
                </c:pt>
                <c:pt idx="1289">
                  <c:v>497.36162790697603</c:v>
                </c:pt>
                <c:pt idx="1290">
                  <c:v>510.824634146341</c:v>
                </c:pt>
                <c:pt idx="1291">
                  <c:v>524.28756756756695</c:v>
                </c:pt>
                <c:pt idx="1292">
                  <c:v>530.76365853658501</c:v>
                </c:pt>
                <c:pt idx="1293">
                  <c:v>507.34767441860402</c:v>
                </c:pt>
                <c:pt idx="1294">
                  <c:v>483.593658536585</c:v>
                </c:pt>
                <c:pt idx="1295">
                  <c:v>495.68463414634101</c:v>
                </c:pt>
                <c:pt idx="1296">
                  <c:v>472.90292682926798</c:v>
                </c:pt>
                <c:pt idx="1297">
                  <c:v>450.16113636363599</c:v>
                </c:pt>
                <c:pt idx="1298">
                  <c:v>419.737906976744</c:v>
                </c:pt>
                <c:pt idx="1299">
                  <c:v>443.94657894736798</c:v>
                </c:pt>
                <c:pt idx="1300">
                  <c:v>422.665581395348</c:v>
                </c:pt>
                <c:pt idx="1301">
                  <c:v>369.94675000000001</c:v>
                </c:pt>
                <c:pt idx="1302">
                  <c:v>412.28022727272702</c:v>
                </c:pt>
                <c:pt idx="1303">
                  <c:v>391.81547619047598</c:v>
                </c:pt>
                <c:pt idx="1304">
                  <c:v>401.38951219512199</c:v>
                </c:pt>
                <c:pt idx="1305">
                  <c:v>342.50564102564101</c:v>
                </c:pt>
                <c:pt idx="1306">
                  <c:v>374.59948717948703</c:v>
                </c:pt>
                <c:pt idx="1307">
                  <c:v>382.49589743589701</c:v>
                </c:pt>
                <c:pt idx="1308">
                  <c:v>376.76767441860397</c:v>
                </c:pt>
                <c:pt idx="1309">
                  <c:v>442.55829268292598</c:v>
                </c:pt>
                <c:pt idx="1310">
                  <c:v>441.66674999999998</c:v>
                </c:pt>
                <c:pt idx="1311">
                  <c:v>414.17571428571398</c:v>
                </c:pt>
                <c:pt idx="1312">
                  <c:v>419.78309523809497</c:v>
                </c:pt>
                <c:pt idx="1313">
                  <c:v>472.61282608695598</c:v>
                </c:pt>
                <c:pt idx="1314">
                  <c:v>475.19658536585302</c:v>
                </c:pt>
                <c:pt idx="1315">
                  <c:v>448.88727272727198</c:v>
                </c:pt>
                <c:pt idx="1316">
                  <c:v>445.77547619047601</c:v>
                </c:pt>
                <c:pt idx="1317">
                  <c:v>477.28720930232498</c:v>
                </c:pt>
                <c:pt idx="1318">
                  <c:v>506.45571428571401</c:v>
                </c:pt>
                <c:pt idx="1319">
                  <c:v>471.30200000000002</c:v>
                </c:pt>
                <c:pt idx="1320">
                  <c:v>503.39538461538399</c:v>
                </c:pt>
                <c:pt idx="1321">
                  <c:v>445.63249999999999</c:v>
                </c:pt>
                <c:pt idx="1322">
                  <c:v>512.22666666666601</c:v>
                </c:pt>
                <c:pt idx="1323">
                  <c:v>494.207435897435</c:v>
                </c:pt>
                <c:pt idx="1324">
                  <c:v>484.67</c:v>
                </c:pt>
                <c:pt idx="1325">
                  <c:v>536.17585365853597</c:v>
                </c:pt>
                <c:pt idx="1326">
                  <c:v>488.111666666666</c:v>
                </c:pt>
                <c:pt idx="1327">
                  <c:v>476.983571428571</c:v>
                </c:pt>
                <c:pt idx="1328">
                  <c:v>510.770499999999</c:v>
                </c:pt>
                <c:pt idx="1329">
                  <c:v>484.43099999999998</c:v>
                </c:pt>
                <c:pt idx="1330">
                  <c:v>481.61102564102498</c:v>
                </c:pt>
                <c:pt idx="1331">
                  <c:v>449.70022727272698</c:v>
                </c:pt>
                <c:pt idx="1332">
                  <c:v>456.48275000000001</c:v>
                </c:pt>
                <c:pt idx="1333">
                  <c:v>513.88232558139498</c:v>
                </c:pt>
                <c:pt idx="1334">
                  <c:v>505.04899999999998</c:v>
                </c:pt>
                <c:pt idx="1335">
                  <c:v>511.56818181818102</c:v>
                </c:pt>
                <c:pt idx="1336">
                  <c:v>490.41179487179397</c:v>
                </c:pt>
                <c:pt idx="1337">
                  <c:v>511.80921052631498</c:v>
                </c:pt>
                <c:pt idx="1338">
                  <c:v>494.31976190476098</c:v>
                </c:pt>
                <c:pt idx="1339">
                  <c:v>508.36347826086899</c:v>
                </c:pt>
                <c:pt idx="1340">
                  <c:v>498.345365853658</c:v>
                </c:pt>
                <c:pt idx="1341">
                  <c:v>507.11261904761898</c:v>
                </c:pt>
                <c:pt idx="1342">
                  <c:v>473.36707317073098</c:v>
                </c:pt>
                <c:pt idx="1343">
                  <c:v>454.03853658536502</c:v>
                </c:pt>
                <c:pt idx="1344">
                  <c:v>465.77348837209303</c:v>
                </c:pt>
                <c:pt idx="1345">
                  <c:v>500.15790697674402</c:v>
                </c:pt>
                <c:pt idx="1346">
                  <c:v>470.15227272727202</c:v>
                </c:pt>
                <c:pt idx="1347">
                  <c:v>508.720714285714</c:v>
                </c:pt>
                <c:pt idx="1348">
                  <c:v>504.252444444444</c:v>
                </c:pt>
                <c:pt idx="1349">
                  <c:v>480.68076923076899</c:v>
                </c:pt>
                <c:pt idx="1350">
                  <c:v>469.78170731707303</c:v>
                </c:pt>
                <c:pt idx="1351">
                  <c:v>471.60272727272701</c:v>
                </c:pt>
                <c:pt idx="1352">
                  <c:v>476.23558139534799</c:v>
                </c:pt>
                <c:pt idx="1353">
                  <c:v>487.05586956521699</c:v>
                </c:pt>
                <c:pt idx="1354">
                  <c:v>479.01510638297799</c:v>
                </c:pt>
                <c:pt idx="1355">
                  <c:v>529.89906976744101</c:v>
                </c:pt>
                <c:pt idx="1356">
                  <c:v>504.04428571428502</c:v>
                </c:pt>
                <c:pt idx="1357">
                  <c:v>474.52692307692303</c:v>
                </c:pt>
                <c:pt idx="1358">
                  <c:v>490.740487804878</c:v>
                </c:pt>
                <c:pt idx="1359">
                  <c:v>462.12358974358898</c:v>
                </c:pt>
                <c:pt idx="1360">
                  <c:v>469.51909090908998</c:v>
                </c:pt>
                <c:pt idx="1361">
                  <c:v>499.44299999999998</c:v>
                </c:pt>
                <c:pt idx="1362">
                  <c:v>470.65358974358901</c:v>
                </c:pt>
                <c:pt idx="1363">
                  <c:v>430.18463414634101</c:v>
                </c:pt>
                <c:pt idx="1364">
                  <c:v>534.44365853658496</c:v>
                </c:pt>
                <c:pt idx="1365">
                  <c:v>490.44452380952299</c:v>
                </c:pt>
                <c:pt idx="1366">
                  <c:v>410.88692307692298</c:v>
                </c:pt>
                <c:pt idx="1367">
                  <c:v>429.18268292682899</c:v>
                </c:pt>
                <c:pt idx="1368">
                  <c:v>477.496428571428</c:v>
                </c:pt>
                <c:pt idx="1369">
                  <c:v>475.27690476190401</c:v>
                </c:pt>
                <c:pt idx="1370">
                  <c:v>473.835365853658</c:v>
                </c:pt>
                <c:pt idx="1371">
                  <c:v>445.41022727272701</c:v>
                </c:pt>
                <c:pt idx="1372">
                  <c:v>452.34348837209302</c:v>
                </c:pt>
                <c:pt idx="1373">
                  <c:v>472.297249999999</c:v>
                </c:pt>
                <c:pt idx="1374">
                  <c:v>469.98804878048702</c:v>
                </c:pt>
                <c:pt idx="1375">
                  <c:v>505.94431818181801</c:v>
                </c:pt>
                <c:pt idx="1376">
                  <c:v>455.49179487179401</c:v>
                </c:pt>
                <c:pt idx="1377">
                  <c:v>466.59558139534801</c:v>
                </c:pt>
                <c:pt idx="1378">
                  <c:v>440.80813953488303</c:v>
                </c:pt>
                <c:pt idx="1379">
                  <c:v>480.98441860465101</c:v>
                </c:pt>
                <c:pt idx="1380">
                  <c:v>488.21547619047601</c:v>
                </c:pt>
                <c:pt idx="1381">
                  <c:v>457.86065217391302</c:v>
                </c:pt>
                <c:pt idx="1382">
                  <c:v>485.42609756097499</c:v>
                </c:pt>
                <c:pt idx="1383">
                  <c:v>482.37615384615299</c:v>
                </c:pt>
                <c:pt idx="1384">
                  <c:v>464.36731707317</c:v>
                </c:pt>
                <c:pt idx="1385">
                  <c:v>476.05190476190398</c:v>
                </c:pt>
                <c:pt idx="1386">
                  <c:v>422.00238095238097</c:v>
                </c:pt>
                <c:pt idx="1387">
                  <c:v>500.20116279069703</c:v>
                </c:pt>
                <c:pt idx="1388">
                  <c:v>481.74384615384599</c:v>
                </c:pt>
                <c:pt idx="1389">
                  <c:v>490.13452380952299</c:v>
                </c:pt>
                <c:pt idx="1390">
                  <c:v>446.584358974358</c:v>
                </c:pt>
                <c:pt idx="1391">
                  <c:v>494.61431818181802</c:v>
                </c:pt>
                <c:pt idx="1392">
                  <c:v>497.97149999999999</c:v>
                </c:pt>
                <c:pt idx="1393">
                  <c:v>449.43512820512802</c:v>
                </c:pt>
                <c:pt idx="1394">
                  <c:v>463.89809523809498</c:v>
                </c:pt>
                <c:pt idx="1395">
                  <c:v>479.00256410256401</c:v>
                </c:pt>
                <c:pt idx="1396">
                  <c:v>527.96285714285705</c:v>
                </c:pt>
                <c:pt idx="1397">
                  <c:v>508.65666666666601</c:v>
                </c:pt>
                <c:pt idx="1398">
                  <c:v>498.57414634146301</c:v>
                </c:pt>
                <c:pt idx="1399">
                  <c:v>496.00756097560901</c:v>
                </c:pt>
                <c:pt idx="1400">
                  <c:v>512.735227272727</c:v>
                </c:pt>
                <c:pt idx="1401">
                  <c:v>503.10931818181803</c:v>
                </c:pt>
                <c:pt idx="1402">
                  <c:v>505.47205128205098</c:v>
                </c:pt>
                <c:pt idx="1403">
                  <c:v>506.08256410256399</c:v>
                </c:pt>
                <c:pt idx="1404">
                  <c:v>516.18045454545404</c:v>
                </c:pt>
                <c:pt idx="1405">
                  <c:v>492.76761904761901</c:v>
                </c:pt>
                <c:pt idx="1406">
                  <c:v>507.25128205128198</c:v>
                </c:pt>
                <c:pt idx="1407">
                  <c:v>491.96097560975602</c:v>
                </c:pt>
                <c:pt idx="1408">
                  <c:v>507.285581395348</c:v>
                </c:pt>
                <c:pt idx="1409">
                  <c:v>487.93928571428501</c:v>
                </c:pt>
                <c:pt idx="1410">
                  <c:v>472.90499999999997</c:v>
                </c:pt>
                <c:pt idx="1411">
                  <c:v>500.76581395348802</c:v>
                </c:pt>
                <c:pt idx="1412">
                  <c:v>469.13272727272698</c:v>
                </c:pt>
                <c:pt idx="1413">
                  <c:v>478.541</c:v>
                </c:pt>
                <c:pt idx="1414">
                  <c:v>488.392051282051</c:v>
                </c:pt>
                <c:pt idx="1415">
                  <c:v>471.38904761904701</c:v>
                </c:pt>
                <c:pt idx="1416">
                  <c:v>452.56545454545397</c:v>
                </c:pt>
                <c:pt idx="1417">
                  <c:v>487.720888888888</c:v>
                </c:pt>
                <c:pt idx="1418">
                  <c:v>474.45348837209298</c:v>
                </c:pt>
                <c:pt idx="1419">
                  <c:v>477.511219512195</c:v>
                </c:pt>
                <c:pt idx="1420">
                  <c:v>489.40928571428498</c:v>
                </c:pt>
                <c:pt idx="1421">
                  <c:v>472.67186046511603</c:v>
                </c:pt>
                <c:pt idx="1422">
                  <c:v>401.35272727272701</c:v>
                </c:pt>
                <c:pt idx="1423">
                  <c:v>469.25536585365802</c:v>
                </c:pt>
                <c:pt idx="1424">
                  <c:v>520.92558139534799</c:v>
                </c:pt>
                <c:pt idx="1425">
                  <c:v>471.58804878048699</c:v>
                </c:pt>
                <c:pt idx="1426">
                  <c:v>479.979999999999</c:v>
                </c:pt>
                <c:pt idx="1427">
                  <c:v>447.70840909090902</c:v>
                </c:pt>
                <c:pt idx="1428">
                  <c:v>483.075853658536</c:v>
                </c:pt>
                <c:pt idx="1429">
                  <c:v>481.585641025641</c:v>
                </c:pt>
                <c:pt idx="1430">
                  <c:v>506.08463414634099</c:v>
                </c:pt>
                <c:pt idx="1431">
                  <c:v>477.43707317073103</c:v>
                </c:pt>
                <c:pt idx="1432">
                  <c:v>474.51510638297799</c:v>
                </c:pt>
                <c:pt idx="1433">
                  <c:v>482.21069767441799</c:v>
                </c:pt>
                <c:pt idx="1434">
                  <c:v>486.51023809523798</c:v>
                </c:pt>
                <c:pt idx="1435">
                  <c:v>498.320666666666</c:v>
                </c:pt>
                <c:pt idx="1436">
                  <c:v>514.32790697674398</c:v>
                </c:pt>
                <c:pt idx="1437">
                  <c:v>464.15219512195102</c:v>
                </c:pt>
                <c:pt idx="1438">
                  <c:v>514.75710526315697</c:v>
                </c:pt>
                <c:pt idx="1439">
                  <c:v>449.37357142857098</c:v>
                </c:pt>
                <c:pt idx="1440">
                  <c:v>495.74384615384599</c:v>
                </c:pt>
                <c:pt idx="1441">
                  <c:v>465.74886363636301</c:v>
                </c:pt>
                <c:pt idx="1442">
                  <c:v>479.07317073170702</c:v>
                </c:pt>
                <c:pt idx="1443">
                  <c:v>468.953913043478</c:v>
                </c:pt>
                <c:pt idx="1444">
                  <c:v>487.05</c:v>
                </c:pt>
                <c:pt idx="1445">
                  <c:v>442.04250000000002</c:v>
                </c:pt>
                <c:pt idx="1446">
                  <c:v>470.45195121951201</c:v>
                </c:pt>
                <c:pt idx="1447">
                  <c:v>474.92886363636302</c:v>
                </c:pt>
                <c:pt idx="1448">
                  <c:v>473.03955555555501</c:v>
                </c:pt>
                <c:pt idx="1449">
                  <c:v>479.82878048780498</c:v>
                </c:pt>
                <c:pt idx="1450">
                  <c:v>502.77976190476102</c:v>
                </c:pt>
                <c:pt idx="1451">
                  <c:v>486.30159090909001</c:v>
                </c:pt>
                <c:pt idx="1452">
                  <c:v>507.53512195121903</c:v>
                </c:pt>
                <c:pt idx="1453">
                  <c:v>495.84756097560899</c:v>
                </c:pt>
                <c:pt idx="1454">
                  <c:v>504.37547619047598</c:v>
                </c:pt>
                <c:pt idx="1455">
                  <c:v>521.39658536585296</c:v>
                </c:pt>
                <c:pt idx="1456">
                  <c:v>508.82871794871801</c:v>
                </c:pt>
                <c:pt idx="1457">
                  <c:v>505.66974358974301</c:v>
                </c:pt>
                <c:pt idx="1458">
                  <c:v>496.47285714285698</c:v>
                </c:pt>
                <c:pt idx="1459">
                  <c:v>521.61195121951198</c:v>
                </c:pt>
                <c:pt idx="1460">
                  <c:v>537.55073170731703</c:v>
                </c:pt>
                <c:pt idx="1461">
                  <c:v>523.03170731707303</c:v>
                </c:pt>
                <c:pt idx="1462">
                  <c:v>529.03</c:v>
                </c:pt>
                <c:pt idx="1463">
                  <c:v>521.28878048780405</c:v>
                </c:pt>
                <c:pt idx="1464">
                  <c:v>523.58189189189102</c:v>
                </c:pt>
                <c:pt idx="1465">
                  <c:v>500.80425000000002</c:v>
                </c:pt>
                <c:pt idx="1466">
                  <c:v>513.34249999999997</c:v>
                </c:pt>
                <c:pt idx="1467">
                  <c:v>524.83627906976699</c:v>
                </c:pt>
                <c:pt idx="1468">
                  <c:v>537.55849999999998</c:v>
                </c:pt>
                <c:pt idx="1469">
                  <c:v>475.32439024390197</c:v>
                </c:pt>
                <c:pt idx="1470">
                  <c:v>470.46564102564002</c:v>
                </c:pt>
                <c:pt idx="1471">
                  <c:v>489.97931818181797</c:v>
                </c:pt>
                <c:pt idx="1472">
                  <c:v>510.409302325581</c:v>
                </c:pt>
                <c:pt idx="1473">
                  <c:v>500.42307692307702</c:v>
                </c:pt>
                <c:pt idx="1474">
                  <c:v>516.69195121951202</c:v>
                </c:pt>
                <c:pt idx="1475">
                  <c:v>518.32511111111103</c:v>
                </c:pt>
                <c:pt idx="1476">
                  <c:v>494.79487804877999</c:v>
                </c:pt>
                <c:pt idx="1477">
                  <c:v>500.32790697674398</c:v>
                </c:pt>
                <c:pt idx="1478">
                  <c:v>506.18697674418598</c:v>
                </c:pt>
                <c:pt idx="1479">
                  <c:v>506.008095238095</c:v>
                </c:pt>
                <c:pt idx="1480">
                  <c:v>503.98688888888898</c:v>
                </c:pt>
                <c:pt idx="1481">
                  <c:v>464.93571428571403</c:v>
                </c:pt>
                <c:pt idx="1482">
                  <c:v>441.018372093023</c:v>
                </c:pt>
                <c:pt idx="1483">
                  <c:v>485.35238095237997</c:v>
                </c:pt>
                <c:pt idx="1484">
                  <c:v>445.95675</c:v>
                </c:pt>
                <c:pt idx="1485">
                  <c:v>453.28552631578901</c:v>
                </c:pt>
                <c:pt idx="1486">
                  <c:v>447.497619047618</c:v>
                </c:pt>
                <c:pt idx="1487">
                  <c:v>473.24465116278998</c:v>
                </c:pt>
                <c:pt idx="1488">
                  <c:v>488.79093023255803</c:v>
                </c:pt>
                <c:pt idx="1489">
                  <c:v>471.91149999999999</c:v>
                </c:pt>
                <c:pt idx="1490">
                  <c:v>430.75613636363602</c:v>
                </c:pt>
                <c:pt idx="1491">
                  <c:v>493.39209302325497</c:v>
                </c:pt>
                <c:pt idx="1492">
                  <c:v>481.28386363636298</c:v>
                </c:pt>
                <c:pt idx="1493">
                  <c:v>514.26711111111103</c:v>
                </c:pt>
                <c:pt idx="1494">
                  <c:v>509.78738095237998</c:v>
                </c:pt>
                <c:pt idx="1495">
                  <c:v>500.07095238095201</c:v>
                </c:pt>
                <c:pt idx="1496">
                  <c:v>465.24341463414601</c:v>
                </c:pt>
                <c:pt idx="1497">
                  <c:v>476.88923076922998</c:v>
                </c:pt>
                <c:pt idx="1498">
                  <c:v>475.06926829268201</c:v>
                </c:pt>
                <c:pt idx="1499">
                  <c:v>475.175227272727</c:v>
                </c:pt>
                <c:pt idx="1500">
                  <c:v>498.76268292682897</c:v>
                </c:pt>
                <c:pt idx="1501">
                  <c:v>508.12815789473598</c:v>
                </c:pt>
                <c:pt idx="1502">
                  <c:v>481.92869565217302</c:v>
                </c:pt>
                <c:pt idx="1503">
                  <c:v>467.726585365853</c:v>
                </c:pt>
                <c:pt idx="1504">
                  <c:v>484.19909090908999</c:v>
                </c:pt>
                <c:pt idx="1505">
                  <c:v>459.770731707317</c:v>
                </c:pt>
                <c:pt idx="1506">
                  <c:v>494.351904761904</c:v>
                </c:pt>
                <c:pt idx="1507">
                  <c:v>507.14809523809498</c:v>
                </c:pt>
                <c:pt idx="1508">
                  <c:v>468.60232558139501</c:v>
                </c:pt>
                <c:pt idx="1509">
                  <c:v>417.88414634146301</c:v>
                </c:pt>
                <c:pt idx="1510">
                  <c:v>461.10931818181803</c:v>
                </c:pt>
                <c:pt idx="1511">
                  <c:v>466.125333333333</c:v>
                </c:pt>
                <c:pt idx="1512">
                  <c:v>489.63499999999999</c:v>
                </c:pt>
                <c:pt idx="1513">
                  <c:v>444.771951219512</c:v>
                </c:pt>
                <c:pt idx="1514">
                  <c:v>448.341904761904</c:v>
                </c:pt>
                <c:pt idx="1515">
                  <c:v>465.487727272727</c:v>
                </c:pt>
                <c:pt idx="1516">
                  <c:v>431.096904761904</c:v>
                </c:pt>
                <c:pt idx="1517">
                  <c:v>497.12585365853602</c:v>
                </c:pt>
                <c:pt idx="1518">
                  <c:v>467.99725000000001</c:v>
                </c:pt>
                <c:pt idx="1519">
                  <c:v>497.06717948717898</c:v>
                </c:pt>
                <c:pt idx="1520">
                  <c:v>482.65375</c:v>
                </c:pt>
                <c:pt idx="1521">
                  <c:v>448.835853658536</c:v>
                </c:pt>
                <c:pt idx="1522">
                  <c:v>487.95</c:v>
                </c:pt>
                <c:pt idx="1523">
                  <c:v>505.71128205128201</c:v>
                </c:pt>
                <c:pt idx="1524">
                  <c:v>511.80255813953403</c:v>
                </c:pt>
                <c:pt idx="1525">
                  <c:v>498.62536585365802</c:v>
                </c:pt>
                <c:pt idx="1526">
                  <c:v>506.06666666666598</c:v>
                </c:pt>
                <c:pt idx="1527">
                  <c:v>488.74025641025599</c:v>
                </c:pt>
                <c:pt idx="1528">
                  <c:v>529.36930232558097</c:v>
                </c:pt>
                <c:pt idx="1529">
                  <c:v>511.693617021276</c:v>
                </c:pt>
                <c:pt idx="1530">
                  <c:v>486.97340909090798</c:v>
                </c:pt>
                <c:pt idx="1531">
                  <c:v>508.24054054054</c:v>
                </c:pt>
                <c:pt idx="1532">
                  <c:v>482.89357142857102</c:v>
                </c:pt>
                <c:pt idx="1533">
                  <c:v>524.34899999999902</c:v>
                </c:pt>
                <c:pt idx="1534">
                  <c:v>486.54170731707302</c:v>
                </c:pt>
                <c:pt idx="1535">
                  <c:v>497.26047619047603</c:v>
                </c:pt>
                <c:pt idx="1536">
                  <c:v>480.61581395348799</c:v>
                </c:pt>
                <c:pt idx="1537">
                  <c:v>489.35</c:v>
                </c:pt>
                <c:pt idx="1538">
                  <c:v>478.28204545454503</c:v>
                </c:pt>
                <c:pt idx="1539">
                  <c:v>496.47512195121902</c:v>
                </c:pt>
                <c:pt idx="1540">
                  <c:v>503.59386363636298</c:v>
                </c:pt>
                <c:pt idx="1541">
                  <c:v>462.04536585365798</c:v>
                </c:pt>
                <c:pt idx="1542">
                  <c:v>514.65239130434702</c:v>
                </c:pt>
                <c:pt idx="1543">
                  <c:v>473.87268292682899</c:v>
                </c:pt>
                <c:pt idx="1544">
                  <c:v>479.501249999999</c:v>
                </c:pt>
                <c:pt idx="1545">
                  <c:v>448.32249999999902</c:v>
                </c:pt>
                <c:pt idx="1546">
                  <c:v>516.453555555555</c:v>
                </c:pt>
                <c:pt idx="1547">
                  <c:v>512.36454545454501</c:v>
                </c:pt>
                <c:pt idx="1548">
                  <c:v>442.77977272727202</c:v>
                </c:pt>
                <c:pt idx="1549">
                  <c:v>464.992608695652</c:v>
                </c:pt>
                <c:pt idx="1550">
                  <c:v>455.31934782608602</c:v>
                </c:pt>
                <c:pt idx="1551">
                  <c:v>448.66897435897403</c:v>
                </c:pt>
                <c:pt idx="1552">
                  <c:v>473.29404761904698</c:v>
                </c:pt>
                <c:pt idx="1553">
                  <c:v>475.898139534883</c:v>
                </c:pt>
                <c:pt idx="1554">
                  <c:v>455.653181818181</c:v>
                </c:pt>
                <c:pt idx="1555">
                  <c:v>452.452790697674</c:v>
                </c:pt>
                <c:pt idx="1556">
                  <c:v>462.27615384615302</c:v>
                </c:pt>
                <c:pt idx="1557">
                  <c:v>487.92075</c:v>
                </c:pt>
                <c:pt idx="1558">
                  <c:v>474.01799999999997</c:v>
                </c:pt>
                <c:pt idx="1559">
                  <c:v>455.29853658536501</c:v>
                </c:pt>
                <c:pt idx="1560">
                  <c:v>428.85170731707302</c:v>
                </c:pt>
                <c:pt idx="1561">
                  <c:v>498.03800000000001</c:v>
                </c:pt>
                <c:pt idx="1562">
                  <c:v>508.79533333333302</c:v>
                </c:pt>
                <c:pt idx="1563">
                  <c:v>459.24849999999998</c:v>
                </c:pt>
                <c:pt idx="1564">
                  <c:v>503.42428571428502</c:v>
                </c:pt>
                <c:pt idx="1565">
                  <c:v>453.96658536585301</c:v>
                </c:pt>
                <c:pt idx="1566">
                  <c:v>496.14931818181799</c:v>
                </c:pt>
                <c:pt idx="1567">
                  <c:v>475.06585365853601</c:v>
                </c:pt>
                <c:pt idx="1568">
                  <c:v>455.641627906976</c:v>
                </c:pt>
                <c:pt idx="1569">
                  <c:v>472.83800000000002</c:v>
                </c:pt>
                <c:pt idx="1570">
                  <c:v>511.448048780487</c:v>
                </c:pt>
                <c:pt idx="1571">
                  <c:v>492.032749999999</c:v>
                </c:pt>
                <c:pt idx="1572">
                  <c:v>478.00400000000002</c:v>
                </c:pt>
                <c:pt idx="1573">
                  <c:v>490.39249999999998</c:v>
                </c:pt>
                <c:pt idx="1574">
                  <c:v>454.69682926829199</c:v>
                </c:pt>
                <c:pt idx="1575">
                  <c:v>437.31931818181801</c:v>
                </c:pt>
                <c:pt idx="1576">
                  <c:v>485.17999999999898</c:v>
                </c:pt>
                <c:pt idx="1577">
                  <c:v>477.67547619047599</c:v>
                </c:pt>
                <c:pt idx="1578">
                  <c:v>495.99476190476099</c:v>
                </c:pt>
                <c:pt idx="1579">
                  <c:v>472.081538461538</c:v>
                </c:pt>
                <c:pt idx="1580">
                  <c:v>470.16738095237997</c:v>
                </c:pt>
                <c:pt idx="1581">
                  <c:v>489.87864864864798</c:v>
                </c:pt>
                <c:pt idx="1582">
                  <c:v>489.66652173913002</c:v>
                </c:pt>
                <c:pt idx="1583">
                  <c:v>500.60512195121902</c:v>
                </c:pt>
                <c:pt idx="1584">
                  <c:v>139.87793097560899</c:v>
                </c:pt>
                <c:pt idx="1585">
                  <c:v>436.43275</c:v>
                </c:pt>
                <c:pt idx="1586">
                  <c:v>419.53976744186002</c:v>
                </c:pt>
                <c:pt idx="1587">
                  <c:v>514.99717948717898</c:v>
                </c:pt>
                <c:pt idx="1588">
                  <c:v>308.56380952380903</c:v>
                </c:pt>
                <c:pt idx="1589">
                  <c:v>301.10011363636301</c:v>
                </c:pt>
                <c:pt idx="1590">
                  <c:v>225.203711499999</c:v>
                </c:pt>
                <c:pt idx="1591">
                  <c:v>203.89025000000001</c:v>
                </c:pt>
                <c:pt idx="1592">
                  <c:v>0.43504756097560898</c:v>
                </c:pt>
                <c:pt idx="1593">
                  <c:v>1.2943992682926799</c:v>
                </c:pt>
                <c:pt idx="1594">
                  <c:v>1.61571790697674</c:v>
                </c:pt>
                <c:pt idx="1595">
                  <c:v>0.30228780487804802</c:v>
                </c:pt>
                <c:pt idx="1596">
                  <c:v>0.33447727272727201</c:v>
                </c:pt>
                <c:pt idx="1597">
                  <c:v>2.3489285714285699E-2</c:v>
                </c:pt>
                <c:pt idx="1598">
                  <c:v>2.7943181818181801E-2</c:v>
                </c:pt>
                <c:pt idx="1599">
                  <c:v>0.46929641025641</c:v>
                </c:pt>
                <c:pt idx="1600">
                  <c:v>84.918292682926804</c:v>
                </c:pt>
                <c:pt idx="1601">
                  <c:v>4.6134721428571401</c:v>
                </c:pt>
                <c:pt idx="1602">
                  <c:v>58.896122558139503</c:v>
                </c:pt>
                <c:pt idx="1603">
                  <c:v>6.3393409090909003</c:v>
                </c:pt>
                <c:pt idx="1604">
                  <c:v>60.052155555555501</c:v>
                </c:pt>
                <c:pt idx="1605">
                  <c:v>46.988755609756097</c:v>
                </c:pt>
                <c:pt idx="1606">
                  <c:v>165.966845813953</c:v>
                </c:pt>
                <c:pt idx="1607">
                  <c:v>304.54279069767398</c:v>
                </c:pt>
                <c:pt idx="1608">
                  <c:v>337.67149999999998</c:v>
                </c:pt>
                <c:pt idx="1609">
                  <c:v>327.28300000000002</c:v>
                </c:pt>
                <c:pt idx="1610">
                  <c:v>395.87707317073102</c:v>
                </c:pt>
                <c:pt idx="1611">
                  <c:v>400.35560975609701</c:v>
                </c:pt>
                <c:pt idx="1612">
                  <c:v>134.60356545454499</c:v>
                </c:pt>
                <c:pt idx="1613">
                  <c:v>3.7982926829268301E-3</c:v>
                </c:pt>
                <c:pt idx="1614">
                  <c:v>2.8535714285714202E-3</c:v>
                </c:pt>
                <c:pt idx="1615">
                  <c:v>48.193793095238</c:v>
                </c:pt>
                <c:pt idx="1616">
                  <c:v>3.0404347826086899E-3</c:v>
                </c:pt>
                <c:pt idx="1617">
                  <c:v>2.4082926829268199E-3</c:v>
                </c:pt>
                <c:pt idx="1618">
                  <c:v>2.1841025641025601E-3</c:v>
                </c:pt>
                <c:pt idx="1619">
                  <c:v>2.0564102564102501E-3</c:v>
                </c:pt>
                <c:pt idx="1620">
                  <c:v>1.9784090909090901E-3</c:v>
                </c:pt>
                <c:pt idx="1621">
                  <c:v>1.9184615384615299E-3</c:v>
                </c:pt>
                <c:pt idx="1622">
                  <c:v>1.8885E-3</c:v>
                </c:pt>
                <c:pt idx="1623">
                  <c:v>1.8495121951219501E-3</c:v>
                </c:pt>
                <c:pt idx="1624">
                  <c:v>1.8367500000000001E-3</c:v>
                </c:pt>
                <c:pt idx="1625">
                  <c:v>1.81432432432432E-3</c:v>
                </c:pt>
                <c:pt idx="1626">
                  <c:v>1.7892857142857101E-3</c:v>
                </c:pt>
                <c:pt idx="1627">
                  <c:v>1.7851162790697599E-3</c:v>
                </c:pt>
                <c:pt idx="1628">
                  <c:v>1.7664444444444401E-3</c:v>
                </c:pt>
                <c:pt idx="1629">
                  <c:v>1.7581395348837199E-3</c:v>
                </c:pt>
                <c:pt idx="1630">
                  <c:v>1.7474418604651099E-3</c:v>
                </c:pt>
                <c:pt idx="1631">
                  <c:v>1.7439024390243901E-3</c:v>
                </c:pt>
                <c:pt idx="1632">
                  <c:v>1.72809523809523E-3</c:v>
                </c:pt>
                <c:pt idx="1633">
                  <c:v>1.72465116279069E-3</c:v>
                </c:pt>
                <c:pt idx="1634">
                  <c:v>1.71658536585365E-3</c:v>
                </c:pt>
                <c:pt idx="1635">
                  <c:v>1.70704545454545E-3</c:v>
                </c:pt>
                <c:pt idx="1636">
                  <c:v>1.70048780487804E-3</c:v>
                </c:pt>
                <c:pt idx="1637">
                  <c:v>1.69829268292682E-3</c:v>
                </c:pt>
                <c:pt idx="1638">
                  <c:v>1.70135135135135E-3</c:v>
                </c:pt>
                <c:pt idx="1639">
                  <c:v>1.6890243902439E-3</c:v>
                </c:pt>
                <c:pt idx="1640">
                  <c:v>1.68744186046511E-3</c:v>
                </c:pt>
                <c:pt idx="1641">
                  <c:v>1.6780952380952301E-3</c:v>
                </c:pt>
                <c:pt idx="1642">
                  <c:v>1.67634146341463E-3</c:v>
                </c:pt>
                <c:pt idx="1643">
                  <c:v>1.66756756756756E-3</c:v>
                </c:pt>
                <c:pt idx="1644">
                  <c:v>1.66386363636363E-3</c:v>
                </c:pt>
                <c:pt idx="1645">
                  <c:v>1.67560975609756E-3</c:v>
                </c:pt>
                <c:pt idx="1646">
                  <c:v>1.6651219512195099E-3</c:v>
                </c:pt>
                <c:pt idx="1647">
                  <c:v>1.6676923076922999E-3</c:v>
                </c:pt>
                <c:pt idx="1648">
                  <c:v>1.74477272727272E-3</c:v>
                </c:pt>
                <c:pt idx="1649">
                  <c:v>2.0472093023255799E-3</c:v>
                </c:pt>
                <c:pt idx="1650">
                  <c:v>1.6577499999999999E-3</c:v>
                </c:pt>
                <c:pt idx="1651">
                  <c:v>1.652E-3</c:v>
                </c:pt>
                <c:pt idx="1652">
                  <c:v>1.4441333333333301E-2</c:v>
                </c:pt>
                <c:pt idx="1653">
                  <c:v>9.5348780487804798E-3</c:v>
                </c:pt>
                <c:pt idx="1654">
                  <c:v>1.4519152500000001</c:v>
                </c:pt>
                <c:pt idx="1655">
                  <c:v>92.637619047618998</c:v>
                </c:pt>
                <c:pt idx="1656">
                  <c:v>70.499756097560905</c:v>
                </c:pt>
                <c:pt idx="1657">
                  <c:v>36.5245380952381</c:v>
                </c:pt>
                <c:pt idx="1658">
                  <c:v>12.001904047619</c:v>
                </c:pt>
                <c:pt idx="1659">
                  <c:v>37.731250000000003</c:v>
                </c:pt>
                <c:pt idx="1660">
                  <c:v>54.644146341463397</c:v>
                </c:pt>
                <c:pt idx="1661">
                  <c:v>23.173809523809499</c:v>
                </c:pt>
                <c:pt idx="1662">
                  <c:v>32.021463414634098</c:v>
                </c:pt>
                <c:pt idx="1663">
                  <c:v>26.397941860465099</c:v>
                </c:pt>
                <c:pt idx="1664">
                  <c:v>3.1888536585365799</c:v>
                </c:pt>
                <c:pt idx="1665">
                  <c:v>2.1809602564102502</c:v>
                </c:pt>
                <c:pt idx="1666">
                  <c:v>0.155420243902439</c:v>
                </c:pt>
                <c:pt idx="1667">
                  <c:v>3.1542790697674399E-2</c:v>
                </c:pt>
                <c:pt idx="1668">
                  <c:v>1.6889684782608601</c:v>
                </c:pt>
                <c:pt idx="1669">
                  <c:v>4.5052361363636297</c:v>
                </c:pt>
                <c:pt idx="1670">
                  <c:v>1.1185557142857101</c:v>
                </c:pt>
                <c:pt idx="1671">
                  <c:v>1.4254761904761899</c:v>
                </c:pt>
                <c:pt idx="1672">
                  <c:v>1.9759761904761901</c:v>
                </c:pt>
                <c:pt idx="1673">
                  <c:v>1.4232237209302301</c:v>
                </c:pt>
                <c:pt idx="1674">
                  <c:v>2.0813333333333301</c:v>
                </c:pt>
                <c:pt idx="1675">
                  <c:v>2.26742857142857</c:v>
                </c:pt>
                <c:pt idx="1676">
                  <c:v>0.69877475</c:v>
                </c:pt>
                <c:pt idx="1677">
                  <c:v>0.95770857142857102</c:v>
                </c:pt>
                <c:pt idx="1678">
                  <c:v>3.48481860465116</c:v>
                </c:pt>
                <c:pt idx="1679">
                  <c:v>1.91954545454545E-3</c:v>
                </c:pt>
                <c:pt idx="1680">
                  <c:v>1.79702127659574E-3</c:v>
                </c:pt>
                <c:pt idx="1681">
                  <c:v>1.76046511627907E-3</c:v>
                </c:pt>
                <c:pt idx="1682">
                  <c:v>1.7323809523809501E-3</c:v>
                </c:pt>
                <c:pt idx="1683">
                  <c:v>2.0968292682926799E-3</c:v>
                </c:pt>
                <c:pt idx="1684">
                  <c:v>1.9642499999999999E-3</c:v>
                </c:pt>
                <c:pt idx="1685">
                  <c:v>1.69636363636363E-3</c:v>
                </c:pt>
                <c:pt idx="1686">
                  <c:v>1.68767441860465E-3</c:v>
                </c:pt>
                <c:pt idx="1687">
                  <c:v>1.6788372093023199E-3</c:v>
                </c:pt>
                <c:pt idx="1688">
                  <c:v>1.67386363636363E-3</c:v>
                </c:pt>
                <c:pt idx="1689">
                  <c:v>1.6697435897435899E-3</c:v>
                </c:pt>
                <c:pt idx="1690">
                  <c:v>1.66487179487179E-3</c:v>
                </c:pt>
                <c:pt idx="1691">
                  <c:v>1.6575609756097501E-3</c:v>
                </c:pt>
                <c:pt idx="1692">
                  <c:v>1.6546341463414601E-3</c:v>
                </c:pt>
                <c:pt idx="1693">
                  <c:v>1.65461538461538E-3</c:v>
                </c:pt>
                <c:pt idx="1694">
                  <c:v>1.6486363636363599E-3</c:v>
                </c:pt>
                <c:pt idx="1695">
                  <c:v>1.6424390243902399E-3</c:v>
                </c:pt>
                <c:pt idx="1696">
                  <c:v>1.63756097560975E-3</c:v>
                </c:pt>
                <c:pt idx="1697">
                  <c:v>1.6390909090908999E-3</c:v>
                </c:pt>
                <c:pt idx="1698">
                  <c:v>1.6390476190476101E-3</c:v>
                </c:pt>
                <c:pt idx="1699">
                  <c:v>1.6394736842105201E-3</c:v>
                </c:pt>
                <c:pt idx="1700">
                  <c:v>1.63631578947368E-3</c:v>
                </c:pt>
                <c:pt idx="1701">
                  <c:v>1.63113636363636E-3</c:v>
                </c:pt>
                <c:pt idx="1702">
                  <c:v>1.62906976744186E-3</c:v>
                </c:pt>
                <c:pt idx="1703">
                  <c:v>1.6251162790697599E-3</c:v>
                </c:pt>
                <c:pt idx="1704">
                  <c:v>1.62767441860465E-3</c:v>
                </c:pt>
                <c:pt idx="1705">
                  <c:v>1.6285365853658501E-3</c:v>
                </c:pt>
                <c:pt idx="1706">
                  <c:v>1.6261538461538399E-3</c:v>
                </c:pt>
                <c:pt idx="1707">
                  <c:v>1.6282926829268201E-3</c:v>
                </c:pt>
                <c:pt idx="1708">
                  <c:v>1.63051282051282E-3</c:v>
                </c:pt>
                <c:pt idx="1709">
                  <c:v>1.63930232558139E-3</c:v>
                </c:pt>
                <c:pt idx="1710">
                  <c:v>1.62974358974358E-3</c:v>
                </c:pt>
                <c:pt idx="1711">
                  <c:v>1.6392682926829199E-3</c:v>
                </c:pt>
                <c:pt idx="1712">
                  <c:v>1.6328205128205099E-3</c:v>
                </c:pt>
                <c:pt idx="1713">
                  <c:v>1.62590909090909E-3</c:v>
                </c:pt>
                <c:pt idx="1714">
                  <c:v>1.62733333333333E-3</c:v>
                </c:pt>
                <c:pt idx="1715">
                  <c:v>1.6176923076923E-3</c:v>
                </c:pt>
                <c:pt idx="1716">
                  <c:v>1.8147826086956499E-3</c:v>
                </c:pt>
                <c:pt idx="1717">
                  <c:v>2.3690909090909001E-3</c:v>
                </c:pt>
                <c:pt idx="1718">
                  <c:v>1.63390243902439E-3</c:v>
                </c:pt>
                <c:pt idx="1719">
                  <c:v>1.63871794871794E-3</c:v>
                </c:pt>
                <c:pt idx="1720">
                  <c:v>1.64292682926829E-3</c:v>
                </c:pt>
                <c:pt idx="1721">
                  <c:v>1.65627906976744E-3</c:v>
                </c:pt>
                <c:pt idx="1722">
                  <c:v>1.6277777777777701E-3</c:v>
                </c:pt>
                <c:pt idx="1723">
                  <c:v>1.9248837209302301E-3</c:v>
                </c:pt>
                <c:pt idx="1724">
                  <c:v>2.4107692307692298E-3</c:v>
                </c:pt>
                <c:pt idx="1725">
                  <c:v>2.84125E-3</c:v>
                </c:pt>
                <c:pt idx="1726">
                  <c:v>2.6730769230769199E-3</c:v>
                </c:pt>
                <c:pt idx="1727">
                  <c:v>2.5697826086956499E-3</c:v>
                </c:pt>
                <c:pt idx="1728">
                  <c:v>2.6487179487179398E-3</c:v>
                </c:pt>
                <c:pt idx="1729">
                  <c:v>2.5832558139534802E-3</c:v>
                </c:pt>
                <c:pt idx="1730">
                  <c:v>2.36121951219512E-3</c:v>
                </c:pt>
                <c:pt idx="1731">
                  <c:v>7.7995348837209197E-3</c:v>
                </c:pt>
                <c:pt idx="1732">
                  <c:v>6.7500090909090904</c:v>
                </c:pt>
                <c:pt idx="1733">
                  <c:v>52.458857179487097</c:v>
                </c:pt>
                <c:pt idx="1734">
                  <c:v>2.3469047619047601E-3</c:v>
                </c:pt>
                <c:pt idx="1735">
                  <c:v>1.94733333333333E-3</c:v>
                </c:pt>
                <c:pt idx="1736">
                  <c:v>1.8572340425531901E-3</c:v>
                </c:pt>
                <c:pt idx="1737">
                  <c:v>1.81292682926829E-3</c:v>
                </c:pt>
                <c:pt idx="1738">
                  <c:v>3.1480434782608598E-3</c:v>
                </c:pt>
                <c:pt idx="1739">
                  <c:v>1.25506046511627</c:v>
                </c:pt>
                <c:pt idx="1740">
                  <c:v>34.1087328260869</c:v>
                </c:pt>
                <c:pt idx="1741">
                  <c:v>77.435333333333304</c:v>
                </c:pt>
                <c:pt idx="1742">
                  <c:v>1.25242102564102</c:v>
                </c:pt>
                <c:pt idx="1743">
                  <c:v>2.12023809523809E-3</c:v>
                </c:pt>
                <c:pt idx="1744">
                  <c:v>1.9143902439024299E-3</c:v>
                </c:pt>
                <c:pt idx="1745">
                  <c:v>1.82461538461538E-3</c:v>
                </c:pt>
                <c:pt idx="1746">
                  <c:v>1.77813953488372E-3</c:v>
                </c:pt>
                <c:pt idx="1747">
                  <c:v>1.7382608695652099E-3</c:v>
                </c:pt>
                <c:pt idx="1748">
                  <c:v>1.7247499999999999E-3</c:v>
                </c:pt>
                <c:pt idx="1749">
                  <c:v>1.7014999999999899E-3</c:v>
                </c:pt>
                <c:pt idx="1750">
                  <c:v>1.6965909090909E-3</c:v>
                </c:pt>
                <c:pt idx="1751">
                  <c:v>1.6856818181818099E-3</c:v>
                </c:pt>
                <c:pt idx="1752">
                  <c:v>1.66809523809523E-3</c:v>
                </c:pt>
                <c:pt idx="1753">
                  <c:v>1.66086956521739E-3</c:v>
                </c:pt>
                <c:pt idx="1754">
                  <c:v>1.6617391304347799E-3</c:v>
                </c:pt>
                <c:pt idx="1755">
                  <c:v>1.66609756097561E-3</c:v>
                </c:pt>
                <c:pt idx="1756">
                  <c:v>1.66023255813953E-3</c:v>
                </c:pt>
                <c:pt idx="1757">
                  <c:v>1.6487804878048699E-3</c:v>
                </c:pt>
                <c:pt idx="1758">
                  <c:v>1.65205128205128E-3</c:v>
                </c:pt>
                <c:pt idx="1759">
                  <c:v>1.65465116279069E-3</c:v>
                </c:pt>
                <c:pt idx="1760">
                  <c:v>1.6481818181818099E-3</c:v>
                </c:pt>
                <c:pt idx="1761">
                  <c:v>1.6594594594594499E-3</c:v>
                </c:pt>
                <c:pt idx="1762">
                  <c:v>1.6464102564102501E-3</c:v>
                </c:pt>
                <c:pt idx="1763">
                  <c:v>1.6490476190476101E-3</c:v>
                </c:pt>
                <c:pt idx="1764">
                  <c:v>1.6388636363636299E-3</c:v>
                </c:pt>
                <c:pt idx="1765">
                  <c:v>1.64333333333333E-3</c:v>
                </c:pt>
                <c:pt idx="1766">
                  <c:v>1.63567567567567E-3</c:v>
                </c:pt>
                <c:pt idx="1767">
                  <c:v>1.6351219512195101E-3</c:v>
                </c:pt>
                <c:pt idx="1768">
                  <c:v>1.6358536585365799E-3</c:v>
                </c:pt>
                <c:pt idx="1769">
                  <c:v>1.6347619047618999E-3</c:v>
                </c:pt>
                <c:pt idx="1770">
                  <c:v>1.6280487804878E-3</c:v>
                </c:pt>
                <c:pt idx="1771">
                  <c:v>1.62439024390243E-3</c:v>
                </c:pt>
                <c:pt idx="1772">
                  <c:v>1.6251282051282E-3</c:v>
                </c:pt>
                <c:pt idx="1773">
                  <c:v>1.62068181818181E-3</c:v>
                </c:pt>
                <c:pt idx="1774">
                  <c:v>1.6249999999999999E-3</c:v>
                </c:pt>
                <c:pt idx="1775">
                  <c:v>1.6202439024390199E-3</c:v>
                </c:pt>
                <c:pt idx="1776">
                  <c:v>1.6212499999999901E-3</c:v>
                </c:pt>
                <c:pt idx="1777">
                  <c:v>1.62270833333333E-3</c:v>
                </c:pt>
                <c:pt idx="1778">
                  <c:v>1.63136363636363E-3</c:v>
                </c:pt>
                <c:pt idx="1779">
                  <c:v>1.6219512195121901E-3</c:v>
                </c:pt>
                <c:pt idx="1780">
                  <c:v>1.62404761904761E-3</c:v>
                </c:pt>
                <c:pt idx="1781">
                  <c:v>1.61636363636363E-3</c:v>
                </c:pt>
                <c:pt idx="1782">
                  <c:v>1.6211627906976701E-3</c:v>
                </c:pt>
                <c:pt idx="1783">
                  <c:v>1.6216666666666599E-3</c:v>
                </c:pt>
                <c:pt idx="1784">
                  <c:v>1.61849999999999E-3</c:v>
                </c:pt>
                <c:pt idx="1785">
                  <c:v>1.6197560975609699E-3</c:v>
                </c:pt>
                <c:pt idx="1786">
                  <c:v>1.6190243902439001E-3</c:v>
                </c:pt>
                <c:pt idx="1787">
                  <c:v>1.6139024390243899E-3</c:v>
                </c:pt>
                <c:pt idx="1788">
                  <c:v>1.6287804878048701E-3</c:v>
                </c:pt>
                <c:pt idx="1789">
                  <c:v>1.63023809523809E-3</c:v>
                </c:pt>
                <c:pt idx="1790">
                  <c:v>1.63780487804878E-3</c:v>
                </c:pt>
              </c:numCache>
            </c:numRef>
          </c:yVal>
          <c:smooth val="0"/>
          <c:extLst>
            <c:ext xmlns:c16="http://schemas.microsoft.com/office/drawing/2014/chart" uri="{C3380CC4-5D6E-409C-BE32-E72D297353CC}">
              <c16:uniqueId val="{00000000-0BF5-44DC-AD4D-66D180CC2CF2}"/>
            </c:ext>
          </c:extLst>
        </c:ser>
        <c:dLbls>
          <c:showLegendKey val="0"/>
          <c:showVal val="0"/>
          <c:showCatName val="0"/>
          <c:showSerName val="0"/>
          <c:showPercent val="0"/>
          <c:showBubbleSize val="0"/>
        </c:dLbls>
        <c:axId val="618222000"/>
        <c:axId val="618222360"/>
      </c:scatterChart>
      <c:valAx>
        <c:axId val="618222000"/>
        <c:scaling>
          <c:orientation val="minMax"/>
          <c:max val="896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r>
                  <a:rPr lang="en-US" altLang="ja-JP" sz="1400" b="1" i="0" u="none" strike="noStrike" kern="1200" baseline="0" dirty="0">
                    <a:solidFill>
                      <a:prstClr val="black">
                        <a:lumMod val="65000"/>
                        <a:lumOff val="35000"/>
                      </a:prstClr>
                    </a:solidFill>
                    <a:latin typeface="Times New Roman" panose="02020603050405020304" pitchFamily="18" charset="0"/>
                    <a:cs typeface="Times New Roman" panose="02020603050405020304" pitchFamily="18" charset="0"/>
                  </a:rPr>
                  <a:t>Time (s)</a:t>
                </a:r>
                <a:endParaRPr lang="ja-JP" altLang="en-US" sz="1400" b="1" i="0" u="none" strike="noStrike" kern="1200" baseline="0" dirty="0">
                  <a:solidFill>
                    <a:prstClr val="black">
                      <a:lumMod val="65000"/>
                      <a:lumOff val="35000"/>
                    </a:prstClr>
                  </a:solidFill>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618222360"/>
        <c:crosses val="autoZero"/>
        <c:crossBetween val="midCat"/>
      </c:valAx>
      <c:valAx>
        <c:axId val="618222360"/>
        <c:scaling>
          <c:orientation val="minMax"/>
          <c:max val="9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r>
                  <a:rPr lang="en-US" altLang="ja-JP"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rPr>
                  <a:t>Coupled laser power (µW)</a:t>
                </a:r>
                <a:endParaRPr lang="ja-JP" altLang="en-US" sz="1400" b="1" i="0" u="none" strike="noStrike" kern="1200" baseline="0" dirty="0">
                  <a:solidFill>
                    <a:schemeClr val="tx1"/>
                  </a:solidFill>
                  <a:latin typeface="Times New Roman" panose="02020603050405020304" pitchFamily="18" charset="0"/>
                  <a:ea typeface="BIZ UDPゴシック" panose="020B0400000000000000" pitchFamily="50" charset="-128"/>
                  <a:cs typeface="Times New Roman" panose="02020603050405020304" pitchFamily="18" charset="0"/>
                </a:endParaRPr>
              </a:p>
            </c:rich>
          </c:tx>
          <c:layout>
            <c:manualLayout>
              <c:xMode val="edge"/>
              <c:yMode val="edge"/>
              <c:x val="9.6153831593907991E-3"/>
              <c:y val="0.2329133090919154"/>
            </c:manualLayout>
          </c:layout>
          <c:overlay val="0"/>
          <c:spPr>
            <a:noFill/>
            <a:ln>
              <a:noFill/>
            </a:ln>
            <a:effectLst/>
          </c:spPr>
          <c:txPr>
            <a:bodyPr rot="-5400000" spcFirstLastPara="1" vertOverflow="ellipsis" vert="horz" wrap="square" anchor="ctr" anchorCtr="1"/>
            <a:lstStyle/>
            <a:p>
              <a:pPr>
                <a:defRPr lang="ja-JP" sz="14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lang="ja-JP" sz="1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61822200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0.24901</cdr:x>
      <cdr:y>0.59864</cdr:y>
    </cdr:from>
    <cdr:to>
      <cdr:x>0.95684</cdr:x>
      <cdr:y>0.69957</cdr:y>
    </cdr:to>
    <cdr:sp macro="" textlink="">
      <cdr:nvSpPr>
        <cdr:cNvPr id="2" name="矩形 1">
          <a:extLst xmlns:a="http://schemas.openxmlformats.org/drawingml/2006/main">
            <a:ext uri="{FF2B5EF4-FFF2-40B4-BE49-F238E27FC236}">
              <a16:creationId xmlns:a16="http://schemas.microsoft.com/office/drawing/2014/main" id="{7AC05E6B-31A2-ABFC-8BFA-075DFB04874D}"/>
            </a:ext>
          </a:extLst>
        </cdr:cNvPr>
        <cdr:cNvSpPr/>
      </cdr:nvSpPr>
      <cdr:spPr>
        <a:xfrm xmlns:a="http://schemas.openxmlformats.org/drawingml/2006/main">
          <a:off x="1280436" y="1811816"/>
          <a:ext cx="3639680" cy="305464"/>
        </a:xfrm>
        <a:prstGeom xmlns:a="http://schemas.openxmlformats.org/drawingml/2006/main" prst="rect">
          <a:avLst/>
        </a:prstGeom>
      </cdr:spPr>
      <cdr:txBody>
        <a:bodyPr xmlns:a="http://schemas.openxmlformats.org/drawingml/2006/main" wrap="square" tIns="3600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50000"/>
            </a:lnSpc>
          </a:pPr>
          <a:r>
            <a:rPr lang="en-US" altLang="zh-CN" sz="1100" dirty="0">
              <a:solidFill>
                <a:schemeClr val="tx1">
                  <a:lumMod val="75000"/>
                  <a:lumOff val="25000"/>
                </a:schemeClr>
              </a:solidFill>
              <a:latin typeface="+mj-lt"/>
              <a:ea typeface="华文细黑" panose="02010600040101010101" pitchFamily="2" charset="-122"/>
              <a:cs typeface="+mn-ea"/>
            </a:rPr>
            <a:t>Required power for abort module response ~30 </a:t>
          </a:r>
          <a:r>
            <a:rPr lang="el-GR" altLang="zh-CN" sz="1100" dirty="0">
              <a:solidFill>
                <a:schemeClr val="tx1">
                  <a:lumMod val="75000"/>
                  <a:lumOff val="25000"/>
                </a:schemeClr>
              </a:solidFill>
              <a:latin typeface="华文细黑" panose="02010600040101010101" pitchFamily="2" charset="-122"/>
              <a:ea typeface="华文细黑" panose="02010600040101010101" pitchFamily="2" charset="-122"/>
              <a:cs typeface="+mn-ea"/>
            </a:rPr>
            <a:t>μ</a:t>
          </a:r>
          <a:r>
            <a:rPr lang="en-US" altLang="zh-CN" sz="1100" dirty="0">
              <a:solidFill>
                <a:schemeClr val="tx1">
                  <a:lumMod val="75000"/>
                  <a:lumOff val="25000"/>
                </a:schemeClr>
              </a:solidFill>
              <a:latin typeface="+mj-lt"/>
              <a:ea typeface="华文细黑" panose="02010600040101010101" pitchFamily="2" charset="-122"/>
              <a:cs typeface="+mn-ea"/>
            </a:rPr>
            <a:t>W</a:t>
          </a:r>
          <a:endParaRPr lang="en-US" altLang="ja-JP" sz="1100" dirty="0">
            <a:solidFill>
              <a:schemeClr val="tx1">
                <a:lumMod val="75000"/>
                <a:lumOff val="25000"/>
              </a:schemeClr>
            </a:solidFill>
            <a:latin typeface="+mj-lt"/>
            <a:ea typeface="华文细黑" panose="02010600040101010101" pitchFamily="2" charset="-122"/>
            <a:cs typeface="+mn-ea"/>
          </a:endParaRPr>
        </a:p>
      </cdr:txBody>
    </cdr:sp>
  </cdr:relSizeAnchor>
  <cdr:relSizeAnchor xmlns:cdr="http://schemas.openxmlformats.org/drawingml/2006/chartDrawing">
    <cdr:from>
      <cdr:x>0.41473</cdr:x>
      <cdr:y>0.36692</cdr:y>
    </cdr:from>
    <cdr:to>
      <cdr:x>0.68188</cdr:x>
      <cdr:y>0.46785</cdr:y>
    </cdr:to>
    <cdr:sp macro="" textlink="">
      <cdr:nvSpPr>
        <cdr:cNvPr id="3" name="矩形 2">
          <a:extLst xmlns:a="http://schemas.openxmlformats.org/drawingml/2006/main">
            <a:ext uri="{FF2B5EF4-FFF2-40B4-BE49-F238E27FC236}">
              <a16:creationId xmlns:a16="http://schemas.microsoft.com/office/drawing/2014/main" id="{FD2B3371-5C2F-2E12-D350-BA0AA875EF8C}"/>
            </a:ext>
          </a:extLst>
        </cdr:cNvPr>
        <cdr:cNvSpPr/>
      </cdr:nvSpPr>
      <cdr:spPr>
        <a:xfrm xmlns:a="http://schemas.openxmlformats.org/drawingml/2006/main">
          <a:off x="2132554" y="1110516"/>
          <a:ext cx="1373694" cy="305471"/>
        </a:xfrm>
        <a:prstGeom xmlns:a="http://schemas.openxmlformats.org/drawingml/2006/main" prst="rect">
          <a:avLst/>
        </a:prstGeom>
      </cdr:spPr>
      <cdr:txBody>
        <a:bodyPr xmlns:a="http://schemas.openxmlformats.org/drawingml/2006/main" wrap="square" tIns="3600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nSpc>
              <a:spcPct val="150000"/>
            </a:lnSpc>
          </a:pPr>
          <a:r>
            <a:rPr lang="en-US" altLang="zh-CN" sz="1100" dirty="0">
              <a:solidFill>
                <a:schemeClr val="tx1">
                  <a:lumMod val="75000"/>
                  <a:lumOff val="25000"/>
                </a:schemeClr>
              </a:solidFill>
              <a:latin typeface="+mj-lt"/>
              <a:ea typeface="华文细黑" panose="02010600040101010101" pitchFamily="2" charset="-122"/>
              <a:cs typeface="+mn-ea"/>
            </a:rPr>
            <a:t>People</a:t>
          </a:r>
          <a:r>
            <a:rPr lang="en-US" altLang="zh-CN" dirty="0">
              <a:solidFill>
                <a:schemeClr val="tx1">
                  <a:lumMod val="75000"/>
                  <a:lumOff val="25000"/>
                </a:schemeClr>
              </a:solidFill>
              <a:latin typeface="+mj-lt"/>
              <a:ea typeface="华文细黑" panose="02010600040101010101" pitchFamily="2" charset="-122"/>
              <a:cs typeface="+mn-ea"/>
            </a:rPr>
            <a:t> passing by</a:t>
          </a:r>
          <a:endParaRPr lang="en-US" altLang="ja-JP" sz="1100" dirty="0">
            <a:solidFill>
              <a:schemeClr val="tx1">
                <a:lumMod val="75000"/>
                <a:lumOff val="25000"/>
              </a:schemeClr>
            </a:solidFill>
            <a:latin typeface="+mj-lt"/>
            <a:ea typeface="华文细黑" panose="02010600040101010101" pitchFamily="2" charset="-122"/>
            <a:cs typeface="+mn-ea"/>
          </a:endParaRPr>
        </a:p>
      </cdr:txBody>
    </cdr:sp>
  </cdr:relSizeAnchor>
  <cdr:relSizeAnchor xmlns:cdr="http://schemas.openxmlformats.org/drawingml/2006/chartDrawing">
    <cdr:from>
      <cdr:x>0.23801</cdr:x>
      <cdr:y>0.28774</cdr:y>
    </cdr:from>
    <cdr:to>
      <cdr:x>0.5</cdr:x>
      <cdr:y>0.40117</cdr:y>
    </cdr:to>
    <cdr:cxnSp macro="">
      <cdr:nvCxnSpPr>
        <cdr:cNvPr id="4" name="直接连接符 3">
          <a:extLst xmlns:a="http://schemas.openxmlformats.org/drawingml/2006/main">
            <a:ext uri="{FF2B5EF4-FFF2-40B4-BE49-F238E27FC236}">
              <a16:creationId xmlns:a16="http://schemas.microsoft.com/office/drawing/2014/main" id="{6E840DDE-8853-4FA9-6EF5-FD4819821BF2}"/>
            </a:ext>
          </a:extLst>
        </cdr:cNvPr>
        <cdr:cNvCxnSpPr>
          <a:cxnSpLocks xmlns:a="http://schemas.openxmlformats.org/drawingml/2006/main"/>
        </cdr:cNvCxnSpPr>
      </cdr:nvCxnSpPr>
      <cdr:spPr>
        <a:xfrm xmlns:a="http://schemas.openxmlformats.org/drawingml/2006/main" flipH="1" flipV="1">
          <a:off x="1223857" y="870848"/>
          <a:ext cx="1347162" cy="343320"/>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0.41617</cdr:x>
      <cdr:y>0.29787</cdr:y>
    </cdr:from>
    <cdr:to>
      <cdr:x>0.52237</cdr:x>
      <cdr:y>0.40117</cdr:y>
    </cdr:to>
    <cdr:cxnSp macro="">
      <cdr:nvCxnSpPr>
        <cdr:cNvPr id="6" name="直接连接符 5">
          <a:extLst xmlns:a="http://schemas.openxmlformats.org/drawingml/2006/main">
            <a:ext uri="{FF2B5EF4-FFF2-40B4-BE49-F238E27FC236}">
              <a16:creationId xmlns:a16="http://schemas.microsoft.com/office/drawing/2014/main" id="{7E06FB65-1A66-49C9-154E-748A3334C192}"/>
            </a:ext>
          </a:extLst>
        </cdr:cNvPr>
        <cdr:cNvCxnSpPr>
          <a:cxnSpLocks xmlns:a="http://schemas.openxmlformats.org/drawingml/2006/main"/>
        </cdr:cNvCxnSpPr>
      </cdr:nvCxnSpPr>
      <cdr:spPr>
        <a:xfrm xmlns:a="http://schemas.openxmlformats.org/drawingml/2006/main" flipH="1" flipV="1">
          <a:off x="2139951" y="901530"/>
          <a:ext cx="546100" cy="312638"/>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0.60635</cdr:x>
      <cdr:y>0.30015</cdr:y>
    </cdr:from>
    <cdr:to>
      <cdr:x>0.66068</cdr:x>
      <cdr:y>0.40117</cdr:y>
    </cdr:to>
    <cdr:cxnSp macro="">
      <cdr:nvCxnSpPr>
        <cdr:cNvPr id="9" name="直接连接符 8">
          <a:extLst xmlns:a="http://schemas.openxmlformats.org/drawingml/2006/main">
            <a:ext uri="{FF2B5EF4-FFF2-40B4-BE49-F238E27FC236}">
              <a16:creationId xmlns:a16="http://schemas.microsoft.com/office/drawing/2014/main" id="{CEFDD330-2932-0D56-B685-D01BD6DB5528}"/>
            </a:ext>
          </a:extLst>
        </cdr:cNvPr>
        <cdr:cNvCxnSpPr>
          <a:cxnSpLocks xmlns:a="http://schemas.openxmlformats.org/drawingml/2006/main"/>
        </cdr:cNvCxnSpPr>
      </cdr:nvCxnSpPr>
      <cdr:spPr>
        <a:xfrm xmlns:a="http://schemas.openxmlformats.org/drawingml/2006/main" flipV="1">
          <a:off x="3117851" y="908410"/>
          <a:ext cx="279400" cy="305758"/>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0.65603</cdr:x>
      <cdr:y>0.30417</cdr:y>
    </cdr:from>
    <cdr:to>
      <cdr:x>0.74713</cdr:x>
      <cdr:y>0.40117</cdr:y>
    </cdr:to>
    <cdr:cxnSp macro="">
      <cdr:nvCxnSpPr>
        <cdr:cNvPr id="12" name="直接连接符 11">
          <a:extLst xmlns:a="http://schemas.openxmlformats.org/drawingml/2006/main">
            <a:ext uri="{FF2B5EF4-FFF2-40B4-BE49-F238E27FC236}">
              <a16:creationId xmlns:a16="http://schemas.microsoft.com/office/drawing/2014/main" id="{2076A593-C13F-D7E8-9979-E046A8814A38}"/>
            </a:ext>
          </a:extLst>
        </cdr:cNvPr>
        <cdr:cNvCxnSpPr>
          <a:cxnSpLocks xmlns:a="http://schemas.openxmlformats.org/drawingml/2006/main"/>
        </cdr:cNvCxnSpPr>
      </cdr:nvCxnSpPr>
      <cdr:spPr>
        <a:xfrm xmlns:a="http://schemas.openxmlformats.org/drawingml/2006/main" flipV="1">
          <a:off x="3373333" y="920580"/>
          <a:ext cx="468418" cy="293588"/>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0.45663</cdr:x>
      <cdr:y>0.48179</cdr:y>
    </cdr:from>
    <cdr:to>
      <cdr:x>0.73177</cdr:x>
      <cdr:y>0.58935</cdr:y>
    </cdr:to>
    <cdr:sp macro="" textlink="">
      <cdr:nvSpPr>
        <cdr:cNvPr id="2" name="矩形 1">
          <a:extLst xmlns:a="http://schemas.openxmlformats.org/drawingml/2006/main">
            <a:ext uri="{FF2B5EF4-FFF2-40B4-BE49-F238E27FC236}">
              <a16:creationId xmlns:a16="http://schemas.microsoft.com/office/drawing/2014/main" id="{E4EE3ED5-B70C-1065-4700-4570BC0B6973}"/>
            </a:ext>
          </a:extLst>
        </cdr:cNvPr>
        <cdr:cNvSpPr/>
      </cdr:nvSpPr>
      <cdr:spPr>
        <a:xfrm xmlns:a="http://schemas.openxmlformats.org/drawingml/2006/main">
          <a:off x="2552428" y="1366403"/>
          <a:ext cx="1537936" cy="305079"/>
        </a:xfrm>
        <a:prstGeom xmlns:a="http://schemas.openxmlformats.org/drawingml/2006/main" prst="rect">
          <a:avLst/>
        </a:prstGeom>
      </cdr:spPr>
      <cdr:txBody>
        <a:bodyPr xmlns:a="http://schemas.openxmlformats.org/drawingml/2006/main" wrap="square" tIns="3600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nSpc>
              <a:spcPct val="150000"/>
            </a:lnSpc>
          </a:pPr>
          <a:r>
            <a:rPr lang="en-US" altLang="zh-CN" sz="1100" dirty="0">
              <a:solidFill>
                <a:schemeClr val="tx1">
                  <a:lumMod val="75000"/>
                  <a:lumOff val="25000"/>
                </a:schemeClr>
              </a:solidFill>
              <a:latin typeface="+mj-lt"/>
              <a:ea typeface="华文细黑" panose="02010600040101010101" pitchFamily="2" charset="-122"/>
              <a:cs typeface="+mn-ea"/>
            </a:rPr>
            <a:t>People passing by</a:t>
          </a:r>
          <a:endParaRPr lang="en-US" altLang="ja-JP" sz="1100" dirty="0">
            <a:solidFill>
              <a:schemeClr val="tx1">
                <a:lumMod val="75000"/>
                <a:lumOff val="25000"/>
              </a:schemeClr>
            </a:solidFill>
            <a:latin typeface="+mj-lt"/>
            <a:ea typeface="华文细黑" panose="02010600040101010101" pitchFamily="2" charset="-122"/>
            <a:cs typeface="+mn-ea"/>
          </a:endParaRPr>
        </a:p>
      </cdr:txBody>
    </cdr:sp>
  </cdr:relSizeAnchor>
  <cdr:relSizeAnchor xmlns:cdr="http://schemas.openxmlformats.org/drawingml/2006/chartDrawing">
    <cdr:from>
      <cdr:x>0.49963</cdr:x>
      <cdr:y>0.4127</cdr:y>
    </cdr:from>
    <cdr:to>
      <cdr:x>0.59242</cdr:x>
      <cdr:y>0.51605</cdr:y>
    </cdr:to>
    <cdr:cxnSp macro="">
      <cdr:nvCxnSpPr>
        <cdr:cNvPr id="3" name="直接连接符 2">
          <a:extLst xmlns:a="http://schemas.openxmlformats.org/drawingml/2006/main">
            <a:ext uri="{FF2B5EF4-FFF2-40B4-BE49-F238E27FC236}">
              <a16:creationId xmlns:a16="http://schemas.microsoft.com/office/drawing/2014/main" id="{37934D1D-17A5-76EC-E56D-6C9062A59C4E}"/>
            </a:ext>
          </a:extLst>
        </cdr:cNvPr>
        <cdr:cNvCxnSpPr>
          <a:cxnSpLocks xmlns:a="http://schemas.openxmlformats.org/drawingml/2006/main"/>
        </cdr:cNvCxnSpPr>
      </cdr:nvCxnSpPr>
      <cdr:spPr>
        <a:xfrm xmlns:a="http://schemas.openxmlformats.org/drawingml/2006/main" flipH="1" flipV="1">
          <a:off x="2940691" y="1248359"/>
          <a:ext cx="546100" cy="312638"/>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0.66578</cdr:x>
      <cdr:y>0.38336</cdr:y>
    </cdr:from>
    <cdr:to>
      <cdr:x>0.76786</cdr:x>
      <cdr:y>0.51605</cdr:y>
    </cdr:to>
    <cdr:cxnSp macro="">
      <cdr:nvCxnSpPr>
        <cdr:cNvPr id="4" name="直接连接符 3">
          <a:extLst xmlns:a="http://schemas.openxmlformats.org/drawingml/2006/main">
            <a:ext uri="{FF2B5EF4-FFF2-40B4-BE49-F238E27FC236}">
              <a16:creationId xmlns:a16="http://schemas.microsoft.com/office/drawing/2014/main" id="{C51FB88B-E7D5-1EC7-F4A6-B3BC449ED5C3}"/>
            </a:ext>
          </a:extLst>
        </cdr:cNvPr>
        <cdr:cNvCxnSpPr>
          <a:cxnSpLocks xmlns:a="http://schemas.openxmlformats.org/drawingml/2006/main"/>
        </cdr:cNvCxnSpPr>
      </cdr:nvCxnSpPr>
      <cdr:spPr>
        <a:xfrm xmlns:a="http://schemas.openxmlformats.org/drawingml/2006/main" flipV="1">
          <a:off x="3918591" y="1159605"/>
          <a:ext cx="600782" cy="401392"/>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0.22019</cdr:x>
      <cdr:y>0.37683</cdr:y>
    </cdr:from>
    <cdr:to>
      <cdr:x>0.54432</cdr:x>
      <cdr:y>0.51819</cdr:y>
    </cdr:to>
    <cdr:cxnSp macro="">
      <cdr:nvCxnSpPr>
        <cdr:cNvPr id="7" name="直接连接符 6">
          <a:extLst xmlns:a="http://schemas.openxmlformats.org/drawingml/2006/main">
            <a:ext uri="{FF2B5EF4-FFF2-40B4-BE49-F238E27FC236}">
              <a16:creationId xmlns:a16="http://schemas.microsoft.com/office/drawing/2014/main" id="{7E1CB873-2928-6152-0702-943C27B18F1B}"/>
            </a:ext>
          </a:extLst>
        </cdr:cNvPr>
        <cdr:cNvCxnSpPr>
          <a:cxnSpLocks xmlns:a="http://schemas.openxmlformats.org/drawingml/2006/main"/>
        </cdr:cNvCxnSpPr>
      </cdr:nvCxnSpPr>
      <cdr:spPr>
        <a:xfrm xmlns:a="http://schemas.openxmlformats.org/drawingml/2006/main" flipH="1" flipV="1">
          <a:off x="1295949" y="1139870"/>
          <a:ext cx="1907741" cy="427597"/>
        </a:xfrm>
        <a:prstGeom xmlns:a="http://schemas.openxmlformats.org/drawingml/2006/main" prst="line">
          <a:avLst/>
        </a:prstGeom>
        <a:ln xmlns:a="http://schemas.openxmlformats.org/drawingml/2006/main" w="19050">
          <a:solidFill>
            <a:srgbClr val="404040"/>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0.18551</cdr:x>
      <cdr:y>0.5586</cdr:y>
    </cdr:from>
    <cdr:to>
      <cdr:x>0.90836</cdr:x>
      <cdr:y>0.66621</cdr:y>
    </cdr:to>
    <cdr:sp macro="" textlink="">
      <cdr:nvSpPr>
        <cdr:cNvPr id="12" name="矩形 11">
          <a:extLst xmlns:a="http://schemas.openxmlformats.org/drawingml/2006/main">
            <a:ext uri="{FF2B5EF4-FFF2-40B4-BE49-F238E27FC236}">
              <a16:creationId xmlns:a16="http://schemas.microsoft.com/office/drawing/2014/main" id="{521E6654-8C95-7CDD-9264-F2F1DF4D567E}"/>
            </a:ext>
          </a:extLst>
        </cdr:cNvPr>
        <cdr:cNvSpPr/>
      </cdr:nvSpPr>
      <cdr:spPr>
        <a:xfrm xmlns:a="http://schemas.openxmlformats.org/drawingml/2006/main">
          <a:off x="1036922" y="1584253"/>
          <a:ext cx="4040521" cy="305208"/>
        </a:xfrm>
        <a:prstGeom xmlns:a="http://schemas.openxmlformats.org/drawingml/2006/main" prst="rect">
          <a:avLst/>
        </a:prstGeom>
      </cdr:spPr>
      <cdr:txBody>
        <a:bodyPr xmlns:a="http://schemas.openxmlformats.org/drawingml/2006/main" wrap="square" tIns="3600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50000"/>
            </a:lnSpc>
          </a:pPr>
          <a:r>
            <a:rPr lang="en-US" altLang="zh-CN" sz="1100" dirty="0">
              <a:solidFill>
                <a:schemeClr val="tx1">
                  <a:lumMod val="75000"/>
                  <a:lumOff val="25000"/>
                </a:schemeClr>
              </a:solidFill>
              <a:ea typeface="华文细黑" panose="02010600040101010101" pitchFamily="2" charset="-122"/>
              <a:cs typeface="+mn-ea"/>
            </a:rPr>
            <a:t>Averaged coupled laser power over 5 mins</a:t>
          </a:r>
          <a:r>
            <a:rPr lang="en-US" altLang="zh-CN" sz="1100" dirty="0">
              <a:solidFill>
                <a:schemeClr val="tx1">
                  <a:lumMod val="75000"/>
                  <a:lumOff val="25000"/>
                </a:schemeClr>
              </a:solidFill>
              <a:latin typeface="+mj-lt"/>
              <a:ea typeface="华文细黑" panose="02010600040101010101" pitchFamily="2" charset="-122"/>
              <a:cs typeface="+mn-ea"/>
            </a:rPr>
            <a:t>: 643 </a:t>
          </a:r>
          <a:r>
            <a:rPr lang="el-GR" altLang="ja-JP" sz="1100" b="1" dirty="0">
              <a:latin typeface="+mj-lt"/>
            </a:rPr>
            <a:t>±</a:t>
          </a:r>
          <a:r>
            <a:rPr lang="en-US" altLang="ja-JP" sz="1100" b="1" dirty="0">
              <a:latin typeface="+mj-lt"/>
            </a:rPr>
            <a:t> </a:t>
          </a:r>
          <a:r>
            <a:rPr lang="en-US" altLang="ja-JP" sz="1100" dirty="0">
              <a:solidFill>
                <a:schemeClr val="tx1">
                  <a:lumMod val="75000"/>
                  <a:lumOff val="25000"/>
                </a:schemeClr>
              </a:solidFill>
              <a:latin typeface="+mj-lt"/>
              <a:ea typeface="华文细黑" panose="02010600040101010101" pitchFamily="2" charset="-122"/>
              <a:cs typeface="+mn-ea"/>
            </a:rPr>
            <a:t>73 </a:t>
          </a:r>
          <a:r>
            <a:rPr lang="el-GR" altLang="ja-JP" sz="1100" dirty="0">
              <a:solidFill>
                <a:schemeClr val="tx1">
                  <a:lumMod val="75000"/>
                  <a:lumOff val="25000"/>
                </a:schemeClr>
              </a:solidFill>
              <a:latin typeface="+mj-lt"/>
              <a:ea typeface="华文细黑" panose="02010600040101010101" pitchFamily="2" charset="-122"/>
              <a:cs typeface="+mn-ea"/>
            </a:rPr>
            <a:t>μ</a:t>
          </a:r>
          <a:r>
            <a:rPr lang="en-US" altLang="ja-JP" sz="1100" dirty="0">
              <a:solidFill>
                <a:schemeClr val="tx1">
                  <a:lumMod val="75000"/>
                  <a:lumOff val="25000"/>
                </a:schemeClr>
              </a:solidFill>
              <a:latin typeface="+mj-lt"/>
              <a:ea typeface="华文细黑" panose="02010600040101010101" pitchFamily="2" charset="-122"/>
              <a:cs typeface="+mn-ea"/>
            </a:rPr>
            <a:t>W</a:t>
          </a:r>
        </a:p>
      </cdr:txBody>
    </cdr:sp>
  </cdr:relSizeAnchor>
</c:userShapes>
</file>

<file path=ppt/drawings/drawing3.xml><?xml version="1.0" encoding="utf-8"?>
<c:userShapes xmlns:c="http://schemas.openxmlformats.org/drawingml/2006/chart">
  <cdr:relSizeAnchor xmlns:cdr="http://schemas.openxmlformats.org/drawingml/2006/chartDrawing">
    <cdr:from>
      <cdr:x>0.17824</cdr:x>
      <cdr:y>0.56074</cdr:y>
    </cdr:from>
    <cdr:to>
      <cdr:x>0.87174</cdr:x>
      <cdr:y>0.64479</cdr:y>
    </cdr:to>
    <cdr:sp macro="" textlink="">
      <cdr:nvSpPr>
        <cdr:cNvPr id="2" name="矩形 1">
          <a:extLst xmlns:a="http://schemas.openxmlformats.org/drawingml/2006/main">
            <a:ext uri="{FF2B5EF4-FFF2-40B4-BE49-F238E27FC236}">
              <a16:creationId xmlns:a16="http://schemas.microsoft.com/office/drawing/2014/main" id="{D83E2A02-FF6C-9DAE-7DA8-E40446D359D6}"/>
            </a:ext>
          </a:extLst>
        </cdr:cNvPr>
        <cdr:cNvSpPr/>
      </cdr:nvSpPr>
      <cdr:spPr>
        <a:xfrm xmlns:a="http://schemas.openxmlformats.org/drawingml/2006/main">
          <a:off x="1048333" y="2036172"/>
          <a:ext cx="4078879" cy="305208"/>
        </a:xfrm>
        <a:prstGeom xmlns:a="http://schemas.openxmlformats.org/drawingml/2006/main" prst="rect">
          <a:avLst/>
        </a:prstGeom>
      </cdr:spPr>
      <cdr:txBody>
        <a:bodyPr xmlns:a="http://schemas.openxmlformats.org/drawingml/2006/main" wrap="square" tIns="3600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nSpc>
              <a:spcPct val="150000"/>
            </a:lnSpc>
          </a:pPr>
          <a:r>
            <a:rPr lang="en-US" altLang="zh-CN" dirty="0">
              <a:solidFill>
                <a:schemeClr val="tx1">
                  <a:lumMod val="75000"/>
                  <a:lumOff val="25000"/>
                </a:schemeClr>
              </a:solidFill>
              <a:ea typeface="华文细黑" panose="02010600040101010101" pitchFamily="2" charset="-122"/>
              <a:cs typeface="+mn-ea"/>
            </a:rPr>
            <a:t>Averaged coupled laser power over 5 mins</a:t>
          </a:r>
          <a:r>
            <a:rPr lang="en-US" altLang="zh-CN" sz="1100" dirty="0">
              <a:solidFill>
                <a:schemeClr val="tx1">
                  <a:lumMod val="75000"/>
                  <a:lumOff val="25000"/>
                </a:schemeClr>
              </a:solidFill>
              <a:latin typeface="+mj-lt"/>
              <a:ea typeface="华文细黑" panose="02010600040101010101" pitchFamily="2" charset="-122"/>
              <a:cs typeface="+mn-ea"/>
            </a:rPr>
            <a:t>: 694.4 </a:t>
          </a:r>
          <a:r>
            <a:rPr lang="el-GR" altLang="ja-JP" sz="1100" b="1" dirty="0">
              <a:latin typeface="+mj-lt"/>
            </a:rPr>
            <a:t>±</a:t>
          </a:r>
          <a:r>
            <a:rPr lang="en-US" altLang="ja-JP" sz="1100" b="1" dirty="0">
              <a:latin typeface="+mj-lt"/>
            </a:rPr>
            <a:t> </a:t>
          </a:r>
          <a:r>
            <a:rPr lang="en-US" altLang="ja-JP" sz="1100" dirty="0">
              <a:solidFill>
                <a:schemeClr val="tx1">
                  <a:lumMod val="75000"/>
                  <a:lumOff val="25000"/>
                </a:schemeClr>
              </a:solidFill>
              <a:latin typeface="+mj-lt"/>
              <a:ea typeface="华文细黑" panose="02010600040101010101" pitchFamily="2" charset="-122"/>
              <a:cs typeface="+mn-ea"/>
            </a:rPr>
            <a:t>26.6 </a:t>
          </a:r>
          <a:r>
            <a:rPr lang="el-GR" altLang="ja-JP" sz="1100" dirty="0">
              <a:solidFill>
                <a:schemeClr val="tx1">
                  <a:lumMod val="75000"/>
                  <a:lumOff val="25000"/>
                </a:schemeClr>
              </a:solidFill>
              <a:latin typeface="+mj-lt"/>
              <a:ea typeface="华文细黑" panose="02010600040101010101" pitchFamily="2" charset="-122"/>
              <a:cs typeface="+mn-ea"/>
            </a:rPr>
            <a:t>μ</a:t>
          </a:r>
          <a:r>
            <a:rPr lang="en-US" altLang="ja-JP" sz="1100" dirty="0">
              <a:solidFill>
                <a:schemeClr val="tx1">
                  <a:lumMod val="75000"/>
                  <a:lumOff val="25000"/>
                </a:schemeClr>
              </a:solidFill>
              <a:latin typeface="+mj-lt"/>
              <a:ea typeface="华文细黑" panose="02010600040101010101" pitchFamily="2" charset="-122"/>
              <a:cs typeface="+mn-ea"/>
            </a:rPr>
            <a:t>W</a:t>
          </a:r>
        </a:p>
      </cdr:txBody>
    </cdr:sp>
  </cdr:relSizeAnchor>
</c:userShapes>
</file>

<file path=ppt/drawings/drawing4.xml><?xml version="1.0" encoding="utf-8"?>
<c:userShapes xmlns:c="http://schemas.openxmlformats.org/drawingml/2006/chart">
  <cdr:relSizeAnchor xmlns:cdr="http://schemas.openxmlformats.org/drawingml/2006/chartDrawing">
    <cdr:from>
      <cdr:x>0.14316</cdr:x>
      <cdr:y>0.53852</cdr:y>
    </cdr:from>
    <cdr:to>
      <cdr:x>0.97653</cdr:x>
      <cdr:y>0.63717</cdr:y>
    </cdr:to>
    <cdr:sp macro="" textlink="">
      <cdr:nvSpPr>
        <cdr:cNvPr id="2" name="矩形 1">
          <a:extLst xmlns:a="http://schemas.openxmlformats.org/drawingml/2006/main">
            <a:ext uri="{FF2B5EF4-FFF2-40B4-BE49-F238E27FC236}">
              <a16:creationId xmlns:a16="http://schemas.microsoft.com/office/drawing/2014/main" id="{6596ED68-A009-AB44-BFF2-D254F0938D33}"/>
            </a:ext>
          </a:extLst>
        </cdr:cNvPr>
        <cdr:cNvSpPr/>
      </cdr:nvSpPr>
      <cdr:spPr>
        <a:xfrm xmlns:a="http://schemas.openxmlformats.org/drawingml/2006/main">
          <a:off x="706888" y="1665955"/>
          <a:ext cx="4115092" cy="305208"/>
        </a:xfrm>
        <a:prstGeom xmlns:a="http://schemas.openxmlformats.org/drawingml/2006/main" prst="rect">
          <a:avLst/>
        </a:prstGeom>
      </cdr:spPr>
      <cdr:txBody>
        <a:bodyPr xmlns:a="http://schemas.openxmlformats.org/drawingml/2006/main" wrap="square" tIns="3600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nSpc>
              <a:spcPct val="150000"/>
            </a:lnSpc>
          </a:pPr>
          <a:r>
            <a:rPr lang="en-US" altLang="zh-CN" dirty="0">
              <a:solidFill>
                <a:schemeClr val="tx1">
                  <a:lumMod val="75000"/>
                  <a:lumOff val="25000"/>
                </a:schemeClr>
              </a:solidFill>
              <a:latin typeface="+mj-lt"/>
              <a:ea typeface="华文细黑" panose="02010600040101010101" pitchFamily="2" charset="-122"/>
              <a:cs typeface="+mn-ea"/>
            </a:rPr>
            <a:t>A</a:t>
          </a:r>
          <a:r>
            <a:rPr lang="en-US" altLang="zh-CN" sz="1100" dirty="0">
              <a:solidFill>
                <a:schemeClr val="tx1">
                  <a:lumMod val="75000"/>
                  <a:lumOff val="25000"/>
                </a:schemeClr>
              </a:solidFill>
              <a:latin typeface="+mj-lt"/>
              <a:ea typeface="华文细黑" panose="02010600040101010101" pitchFamily="2" charset="-122"/>
              <a:cs typeface="+mn-ea"/>
            </a:rPr>
            <a:t>veraged </a:t>
          </a:r>
          <a:r>
            <a:rPr lang="en-US" altLang="zh-CN" dirty="0">
              <a:solidFill>
                <a:schemeClr val="tx1">
                  <a:lumMod val="75000"/>
                  <a:lumOff val="25000"/>
                </a:schemeClr>
              </a:solidFill>
              <a:ea typeface="华文细黑" panose="02010600040101010101" pitchFamily="2" charset="-122"/>
              <a:cs typeface="+mn-ea"/>
            </a:rPr>
            <a:t>coupled </a:t>
          </a:r>
          <a:r>
            <a:rPr lang="en-US" altLang="zh-CN" sz="1100" dirty="0">
              <a:solidFill>
                <a:schemeClr val="tx1">
                  <a:lumMod val="75000"/>
                  <a:lumOff val="25000"/>
                </a:schemeClr>
              </a:solidFill>
              <a:latin typeface="+mj-lt"/>
              <a:ea typeface="华文细黑" panose="02010600040101010101" pitchFamily="2" charset="-122"/>
              <a:cs typeface="+mn-ea"/>
            </a:rPr>
            <a:t>laser power over 5 mins: 665.3 </a:t>
          </a:r>
          <a:r>
            <a:rPr lang="el-GR" altLang="ja-JP" sz="1100" b="1" dirty="0">
              <a:latin typeface="+mj-lt"/>
            </a:rPr>
            <a:t>±</a:t>
          </a:r>
          <a:r>
            <a:rPr lang="en-US" altLang="ja-JP" sz="1100" b="1" dirty="0">
              <a:latin typeface="+mj-lt"/>
            </a:rPr>
            <a:t> </a:t>
          </a:r>
          <a:r>
            <a:rPr lang="en-US" altLang="ja-JP" sz="1100" dirty="0">
              <a:solidFill>
                <a:schemeClr val="tx1">
                  <a:lumMod val="75000"/>
                  <a:lumOff val="25000"/>
                </a:schemeClr>
              </a:solidFill>
              <a:latin typeface="+mj-lt"/>
              <a:ea typeface="华文细黑" panose="02010600040101010101" pitchFamily="2" charset="-122"/>
              <a:cs typeface="+mn-ea"/>
            </a:rPr>
            <a:t>29.9 </a:t>
          </a:r>
          <a:r>
            <a:rPr lang="el-GR" altLang="ja-JP" sz="1100" dirty="0">
              <a:solidFill>
                <a:schemeClr val="tx1">
                  <a:lumMod val="75000"/>
                  <a:lumOff val="25000"/>
                </a:schemeClr>
              </a:solidFill>
              <a:latin typeface="+mj-lt"/>
              <a:ea typeface="华文细黑" panose="02010600040101010101" pitchFamily="2" charset="-122"/>
              <a:cs typeface="+mn-ea"/>
            </a:rPr>
            <a:t>μ</a:t>
          </a:r>
          <a:r>
            <a:rPr lang="en-US" altLang="ja-JP" sz="1100" dirty="0">
              <a:solidFill>
                <a:schemeClr val="tx1">
                  <a:lumMod val="75000"/>
                  <a:lumOff val="25000"/>
                </a:schemeClr>
              </a:solidFill>
              <a:latin typeface="+mj-lt"/>
              <a:ea typeface="华文细黑" panose="02010600040101010101" pitchFamily="2" charset="-122"/>
              <a:cs typeface="+mn-ea"/>
            </a:rPr>
            <a:t>W</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A74BBF06-C0F1-4EEA-9161-94E5AE50D86A}" type="datetimeFigureOut">
              <a:rPr lang="zh-CN" altLang="en-US" smtClean="0"/>
              <a:pPr/>
              <a:t>2024/12/3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0C1358CC-A703-4029-B39F-0A33770C7D58}" type="slidenum">
              <a:rPr lang="zh-CN" altLang="en-US" smtClean="0"/>
              <a:pPr/>
              <a:t>‹#›</a:t>
            </a:fld>
            <a:endParaRPr lang="zh-CN" altLang="en-US"/>
          </a:p>
        </p:txBody>
      </p:sp>
    </p:spTree>
    <p:extLst>
      <p:ext uri="{BB962C8B-B14F-4D97-AF65-F5344CB8AC3E}">
        <p14:creationId xmlns:p14="http://schemas.microsoft.com/office/powerpoint/2010/main" val="39983027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2</a:t>
            </a:fld>
            <a:endParaRPr lang="zh-CN" altLang="en-US"/>
          </a:p>
        </p:txBody>
      </p:sp>
    </p:spTree>
    <p:extLst>
      <p:ext uri="{BB962C8B-B14F-4D97-AF65-F5344CB8AC3E}">
        <p14:creationId xmlns:p14="http://schemas.microsoft.com/office/powerpoint/2010/main" val="808158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11</a:t>
            </a:fld>
            <a:endParaRPr lang="zh-CN" altLang="en-US"/>
          </a:p>
        </p:txBody>
      </p:sp>
    </p:spTree>
    <p:extLst>
      <p:ext uri="{BB962C8B-B14F-4D97-AF65-F5344CB8AC3E}">
        <p14:creationId xmlns:p14="http://schemas.microsoft.com/office/powerpoint/2010/main" val="2973985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12</a:t>
            </a:fld>
            <a:endParaRPr lang="zh-CN" altLang="en-US"/>
          </a:p>
        </p:txBody>
      </p:sp>
    </p:spTree>
    <p:extLst>
      <p:ext uri="{BB962C8B-B14F-4D97-AF65-F5344CB8AC3E}">
        <p14:creationId xmlns:p14="http://schemas.microsoft.com/office/powerpoint/2010/main" val="4174526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13</a:t>
            </a:fld>
            <a:endParaRPr lang="zh-CN" altLang="en-US"/>
          </a:p>
        </p:txBody>
      </p:sp>
    </p:spTree>
    <p:extLst>
      <p:ext uri="{BB962C8B-B14F-4D97-AF65-F5344CB8AC3E}">
        <p14:creationId xmlns:p14="http://schemas.microsoft.com/office/powerpoint/2010/main" val="3695985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14</a:t>
            </a:fld>
            <a:endParaRPr lang="zh-CN" altLang="en-US"/>
          </a:p>
        </p:txBody>
      </p:sp>
    </p:spTree>
    <p:extLst>
      <p:ext uri="{BB962C8B-B14F-4D97-AF65-F5344CB8AC3E}">
        <p14:creationId xmlns:p14="http://schemas.microsoft.com/office/powerpoint/2010/main" val="18015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15</a:t>
            </a:fld>
            <a:endParaRPr lang="zh-CN" altLang="en-US"/>
          </a:p>
        </p:txBody>
      </p:sp>
    </p:spTree>
    <p:extLst>
      <p:ext uri="{BB962C8B-B14F-4D97-AF65-F5344CB8AC3E}">
        <p14:creationId xmlns:p14="http://schemas.microsoft.com/office/powerpoint/2010/main" val="33093708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16</a:t>
            </a:fld>
            <a:endParaRPr lang="zh-CN" altLang="en-US"/>
          </a:p>
        </p:txBody>
      </p:sp>
    </p:spTree>
    <p:extLst>
      <p:ext uri="{BB962C8B-B14F-4D97-AF65-F5344CB8AC3E}">
        <p14:creationId xmlns:p14="http://schemas.microsoft.com/office/powerpoint/2010/main" val="3897385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17</a:t>
            </a:fld>
            <a:endParaRPr lang="zh-CN" altLang="en-US"/>
          </a:p>
        </p:txBody>
      </p:sp>
    </p:spTree>
    <p:extLst>
      <p:ext uri="{BB962C8B-B14F-4D97-AF65-F5344CB8AC3E}">
        <p14:creationId xmlns:p14="http://schemas.microsoft.com/office/powerpoint/2010/main" val="2176332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18</a:t>
            </a:fld>
            <a:endParaRPr lang="zh-CN" altLang="en-US"/>
          </a:p>
        </p:txBody>
      </p:sp>
    </p:spTree>
    <p:extLst>
      <p:ext uri="{BB962C8B-B14F-4D97-AF65-F5344CB8AC3E}">
        <p14:creationId xmlns:p14="http://schemas.microsoft.com/office/powerpoint/2010/main" val="2509515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19</a:t>
            </a:fld>
            <a:endParaRPr lang="zh-CN" altLang="en-US"/>
          </a:p>
        </p:txBody>
      </p:sp>
    </p:spTree>
    <p:extLst>
      <p:ext uri="{BB962C8B-B14F-4D97-AF65-F5344CB8AC3E}">
        <p14:creationId xmlns:p14="http://schemas.microsoft.com/office/powerpoint/2010/main" val="32362175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20</a:t>
            </a:fld>
            <a:endParaRPr lang="zh-CN" altLang="en-US"/>
          </a:p>
        </p:txBody>
      </p:sp>
    </p:spTree>
    <p:extLst>
      <p:ext uri="{BB962C8B-B14F-4D97-AF65-F5344CB8AC3E}">
        <p14:creationId xmlns:p14="http://schemas.microsoft.com/office/powerpoint/2010/main" val="1928022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3</a:t>
            </a:fld>
            <a:endParaRPr lang="zh-CN" altLang="en-US"/>
          </a:p>
        </p:txBody>
      </p:sp>
    </p:spTree>
    <p:extLst>
      <p:ext uri="{BB962C8B-B14F-4D97-AF65-F5344CB8AC3E}">
        <p14:creationId xmlns:p14="http://schemas.microsoft.com/office/powerpoint/2010/main" val="740582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22</a:t>
            </a:fld>
            <a:endParaRPr lang="zh-CN" altLang="en-US"/>
          </a:p>
        </p:txBody>
      </p:sp>
    </p:spTree>
    <p:extLst>
      <p:ext uri="{BB962C8B-B14F-4D97-AF65-F5344CB8AC3E}">
        <p14:creationId xmlns:p14="http://schemas.microsoft.com/office/powerpoint/2010/main" val="132150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dirty="0"/>
          </a:p>
        </p:txBody>
      </p:sp>
      <p:sp>
        <p:nvSpPr>
          <p:cNvPr id="4" name="灯片编号占位符 3"/>
          <p:cNvSpPr>
            <a:spLocks noGrp="1"/>
          </p:cNvSpPr>
          <p:nvPr>
            <p:ph type="sldNum" sz="quarter" idx="5"/>
          </p:nvPr>
        </p:nvSpPr>
        <p:spPr/>
        <p:txBody>
          <a:bodyPr/>
          <a:lstStyle/>
          <a:p>
            <a:fld id="{0C1358CC-A703-4029-B39F-0A33770C7D58}" type="slidenum">
              <a:rPr lang="zh-CN" altLang="en-US" smtClean="0"/>
              <a:pPr/>
              <a:t>25</a:t>
            </a:fld>
            <a:endParaRPr lang="zh-CN" altLang="en-US"/>
          </a:p>
        </p:txBody>
      </p:sp>
    </p:spTree>
    <p:extLst>
      <p:ext uri="{BB962C8B-B14F-4D97-AF65-F5344CB8AC3E}">
        <p14:creationId xmlns:p14="http://schemas.microsoft.com/office/powerpoint/2010/main" val="2065560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4</a:t>
            </a:fld>
            <a:endParaRPr lang="zh-CN" altLang="en-US"/>
          </a:p>
        </p:txBody>
      </p:sp>
    </p:spTree>
    <p:extLst>
      <p:ext uri="{BB962C8B-B14F-4D97-AF65-F5344CB8AC3E}">
        <p14:creationId xmlns:p14="http://schemas.microsoft.com/office/powerpoint/2010/main" val="524835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5</a:t>
            </a:fld>
            <a:endParaRPr lang="zh-CN" altLang="en-US"/>
          </a:p>
        </p:txBody>
      </p:sp>
    </p:spTree>
    <p:extLst>
      <p:ext uri="{BB962C8B-B14F-4D97-AF65-F5344CB8AC3E}">
        <p14:creationId xmlns:p14="http://schemas.microsoft.com/office/powerpoint/2010/main" val="2035331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6</a:t>
            </a:fld>
            <a:endParaRPr lang="zh-CN" altLang="en-US"/>
          </a:p>
        </p:txBody>
      </p:sp>
    </p:spTree>
    <p:extLst>
      <p:ext uri="{BB962C8B-B14F-4D97-AF65-F5344CB8AC3E}">
        <p14:creationId xmlns:p14="http://schemas.microsoft.com/office/powerpoint/2010/main" val="54405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7</a:t>
            </a:fld>
            <a:endParaRPr lang="zh-CN" altLang="en-US"/>
          </a:p>
        </p:txBody>
      </p:sp>
    </p:spTree>
    <p:extLst>
      <p:ext uri="{BB962C8B-B14F-4D97-AF65-F5344CB8AC3E}">
        <p14:creationId xmlns:p14="http://schemas.microsoft.com/office/powerpoint/2010/main" val="382529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8</a:t>
            </a:fld>
            <a:endParaRPr lang="zh-CN" altLang="en-US"/>
          </a:p>
        </p:txBody>
      </p:sp>
    </p:spTree>
    <p:extLst>
      <p:ext uri="{BB962C8B-B14F-4D97-AF65-F5344CB8AC3E}">
        <p14:creationId xmlns:p14="http://schemas.microsoft.com/office/powerpoint/2010/main" val="1903629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9</a:t>
            </a:fld>
            <a:endParaRPr lang="zh-CN" altLang="en-US"/>
          </a:p>
        </p:txBody>
      </p:sp>
    </p:spTree>
    <p:extLst>
      <p:ext uri="{BB962C8B-B14F-4D97-AF65-F5344CB8AC3E}">
        <p14:creationId xmlns:p14="http://schemas.microsoft.com/office/powerpoint/2010/main" val="2409663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1358CC-A703-4029-B39F-0A33770C7D58}" type="slidenum">
              <a:rPr lang="zh-CN" altLang="en-US" smtClean="0"/>
              <a:pPr/>
              <a:t>10</a:t>
            </a:fld>
            <a:endParaRPr lang="zh-CN" altLang="en-US"/>
          </a:p>
        </p:txBody>
      </p:sp>
    </p:spTree>
    <p:extLst>
      <p:ext uri="{BB962C8B-B14F-4D97-AF65-F5344CB8AC3E}">
        <p14:creationId xmlns:p14="http://schemas.microsoft.com/office/powerpoint/2010/main" val="1544799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6D2838C-BFF6-44EE-AD8D-5776E64BEE18}" type="datetime1">
              <a:rPr lang="zh-CN" altLang="en-US" smtClean="0"/>
              <a:pPr/>
              <a:t>2024/12/3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3383763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B19CA9-6F5A-421B-95A9-7871EC999B68}" type="datetime1">
              <a:rPr lang="zh-CN" altLang="en-US" smtClean="0"/>
              <a:pPr/>
              <a:t>2024/12/3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3025083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627A39-82AA-4E11-A7C9-5F620A269A31}" type="datetime1">
              <a:rPr lang="zh-CN" altLang="en-US" smtClean="0"/>
              <a:pPr/>
              <a:t>2024/12/3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1615194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BBE1022-6ACA-4F55-B3A0-0BD25C3254E5}" type="datetime1">
              <a:rPr lang="zh-CN" altLang="en-US" smtClean="0"/>
              <a:pPr/>
              <a:t>2024/12/3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2232828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4F6879A-9CBE-4B28-AD8B-12F5DF23C6A9}" type="datetime1">
              <a:rPr lang="zh-CN" altLang="en-US" smtClean="0"/>
              <a:pPr/>
              <a:t>2024/12/3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2577306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3CA92DD-C6AF-4BE5-B518-78EF51980AF8}" type="datetime1">
              <a:rPr lang="zh-CN" altLang="en-US" smtClean="0"/>
              <a:pPr/>
              <a:t>2024/12/3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2437790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C4D006E-3573-49D4-BEA0-7B5B64C8EDFE}" type="datetime1">
              <a:rPr lang="zh-CN" altLang="en-US" smtClean="0"/>
              <a:pPr/>
              <a:t>2024/12/3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2918633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9D25F6B-40D9-4ED2-9306-49B62633A4C2}" type="datetime1">
              <a:rPr lang="zh-CN" altLang="en-US" smtClean="0"/>
              <a:pPr/>
              <a:t>2024/12/3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186180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29364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4BEFE52-2D3F-4BD5-AFD2-08925509856C}" type="datetime1">
              <a:rPr lang="zh-CN" altLang="en-US" smtClean="0"/>
              <a:pPr/>
              <a:t>2024/12/3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1316489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84DC7CF-6A18-4EBB-9944-CC735FF06DA2}" type="datetime1">
              <a:rPr lang="zh-CN" altLang="en-US" smtClean="0"/>
              <a:pPr/>
              <a:t>2024/12/3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1148105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7FC4C6-D029-4A02-8D8A-374C012F707B}" type="datetime1">
              <a:rPr lang="zh-CN" altLang="en-US" smtClean="0"/>
              <a:pPr/>
              <a:t>2024/12/3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EA764-9A3F-4F6A-B636-243E8D961E5B}" type="slidenum">
              <a:rPr lang="zh-CN" altLang="en-US" smtClean="0"/>
              <a:pPr/>
              <a:t>‹#›</a:t>
            </a:fld>
            <a:endParaRPr lang="zh-CN" altLang="en-US"/>
          </a:p>
        </p:txBody>
      </p:sp>
    </p:spTree>
    <p:extLst>
      <p:ext uri="{BB962C8B-B14F-4D97-AF65-F5344CB8AC3E}">
        <p14:creationId xmlns:p14="http://schemas.microsoft.com/office/powerpoint/2010/main" val="33764949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6.gif"/><Relationship Id="rId5" Type="http://schemas.openxmlformats.org/officeDocument/2006/relationships/chart" Target="../charts/chart2.xml"/><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7.png"/><Relationship Id="rId7"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38.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15.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66.jpeg"/><Relationship Id="rId5" Type="http://schemas.openxmlformats.org/officeDocument/2006/relationships/chart" Target="../charts/chart4.xml"/><Relationship Id="rId4" Type="http://schemas.openxmlformats.org/officeDocument/2006/relationships/image" Target="../media/image65.png"/></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5" Type="http://schemas.openxmlformats.org/officeDocument/2006/relationships/image" Target="../media/image74.pn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2.gi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5" Type="http://schemas.microsoft.com/office/2007/relationships/hdphoto" Target="../media/hdphoto3.wdp"/><Relationship Id="rId10" Type="http://schemas.openxmlformats.org/officeDocument/2006/relationships/image" Target="../media/image29.png"/><Relationship Id="rId4" Type="http://schemas.openxmlformats.org/officeDocument/2006/relationships/image" Target="../media/image24.png"/><Relationship Id="rId9" Type="http://schemas.openxmlformats.org/officeDocument/2006/relationships/image" Target="../media/image28.emf"/></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1.png"/><Relationship Id="rId7"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8.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10178" y="-954668"/>
            <a:ext cx="3559556" cy="3542489"/>
            <a:chOff x="5588764" y="391169"/>
            <a:chExt cx="2614564" cy="2602028"/>
          </a:xfrm>
        </p:grpSpPr>
        <p:sp>
          <p:nvSpPr>
            <p:cNvPr id="64" name="Freeform 5"/>
            <p:cNvSpPr>
              <a:spLocks/>
            </p:cNvSpPr>
            <p:nvPr/>
          </p:nvSpPr>
          <p:spPr bwMode="auto">
            <a:xfrm rot="619297">
              <a:off x="5641282" y="391169"/>
              <a:ext cx="2499217" cy="2601749"/>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
            <p:cNvSpPr>
              <a:spLocks/>
            </p:cNvSpPr>
            <p:nvPr/>
          </p:nvSpPr>
          <p:spPr bwMode="auto">
            <a:xfrm rot="619297">
              <a:off x="5631554" y="404266"/>
              <a:ext cx="2520576" cy="2588931"/>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7"/>
            <p:cNvSpPr>
              <a:spLocks/>
            </p:cNvSpPr>
            <p:nvPr/>
          </p:nvSpPr>
          <p:spPr bwMode="auto">
            <a:xfrm rot="619297">
              <a:off x="5631554" y="412810"/>
              <a:ext cx="2520576" cy="2571843"/>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8"/>
            <p:cNvSpPr>
              <a:spLocks/>
            </p:cNvSpPr>
            <p:nvPr/>
          </p:nvSpPr>
          <p:spPr bwMode="auto">
            <a:xfrm rot="619297">
              <a:off x="5619922" y="412531"/>
              <a:ext cx="2541939" cy="2559027"/>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9"/>
            <p:cNvSpPr>
              <a:spLocks/>
            </p:cNvSpPr>
            <p:nvPr/>
          </p:nvSpPr>
          <p:spPr bwMode="auto">
            <a:xfrm rot="619297">
              <a:off x="5610612" y="421007"/>
              <a:ext cx="2559027" cy="2550483"/>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0"/>
            <p:cNvSpPr>
              <a:spLocks/>
            </p:cNvSpPr>
            <p:nvPr/>
          </p:nvSpPr>
          <p:spPr bwMode="auto">
            <a:xfrm rot="619297">
              <a:off x="5611378" y="421076"/>
              <a:ext cx="2559027" cy="2541939"/>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1"/>
            <p:cNvSpPr>
              <a:spLocks/>
            </p:cNvSpPr>
            <p:nvPr/>
          </p:nvSpPr>
          <p:spPr bwMode="auto">
            <a:xfrm rot="619297">
              <a:off x="5602416" y="434239"/>
              <a:ext cx="2580387" cy="2520577"/>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2"/>
            <p:cNvSpPr>
              <a:spLocks/>
            </p:cNvSpPr>
            <p:nvPr/>
          </p:nvSpPr>
          <p:spPr bwMode="auto">
            <a:xfrm rot="619297">
              <a:off x="5602799" y="442818"/>
              <a:ext cx="2580387" cy="2499217"/>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
            <p:cNvSpPr>
              <a:spLocks/>
            </p:cNvSpPr>
            <p:nvPr/>
          </p:nvSpPr>
          <p:spPr bwMode="auto">
            <a:xfrm rot="619297">
              <a:off x="5590016" y="442435"/>
              <a:ext cx="2601749" cy="2499217"/>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
            <p:cNvSpPr>
              <a:spLocks/>
            </p:cNvSpPr>
            <p:nvPr/>
          </p:nvSpPr>
          <p:spPr bwMode="auto">
            <a:xfrm rot="619297">
              <a:off x="5588764" y="443479"/>
              <a:ext cx="2614564" cy="2512032"/>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cxnSp>
        <p:nvCxnSpPr>
          <p:cNvPr id="45" name="直接连接符 44"/>
          <p:cNvCxnSpPr>
            <a:cxnSpLocks/>
          </p:cNvCxnSpPr>
          <p:nvPr/>
        </p:nvCxnSpPr>
        <p:spPr>
          <a:xfrm>
            <a:off x="2112516" y="3429000"/>
            <a:ext cx="8554765" cy="0"/>
          </a:xfrm>
          <a:prstGeom prst="line">
            <a:avLst/>
          </a:prstGeom>
          <a:ln w="12700">
            <a:solidFill>
              <a:srgbClr val="3563A8"/>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rot="619297">
            <a:off x="-2209912" y="-1844306"/>
            <a:ext cx="6484691" cy="6452906"/>
            <a:chOff x="6940262" y="3251983"/>
            <a:chExt cx="971550" cy="966788"/>
          </a:xfrm>
        </p:grpSpPr>
        <p:sp>
          <p:nvSpPr>
            <p:cNvPr id="37" name="Freeform 5"/>
            <p:cNvSpPr>
              <a:spLocks/>
            </p:cNvSpPr>
            <p:nvPr/>
          </p:nvSpPr>
          <p:spPr bwMode="auto">
            <a:xfrm>
              <a:off x="6959312" y="3251983"/>
              <a:ext cx="928688" cy="966788"/>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
            <p:cNvSpPr>
              <a:spLocks/>
            </p:cNvSpPr>
            <p:nvPr/>
          </p:nvSpPr>
          <p:spPr bwMode="auto">
            <a:xfrm>
              <a:off x="6956137" y="3256746"/>
              <a:ext cx="936625" cy="962025"/>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
            <p:cNvSpPr>
              <a:spLocks/>
            </p:cNvSpPr>
            <p:nvPr/>
          </p:nvSpPr>
          <p:spPr bwMode="auto">
            <a:xfrm>
              <a:off x="6956137" y="3259921"/>
              <a:ext cx="936625" cy="955675"/>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
            <p:cNvSpPr>
              <a:spLocks/>
            </p:cNvSpPr>
            <p:nvPr/>
          </p:nvSpPr>
          <p:spPr bwMode="auto">
            <a:xfrm>
              <a:off x="6951375" y="3259921"/>
              <a:ext cx="944563" cy="950913"/>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
            <p:cNvSpPr>
              <a:spLocks/>
            </p:cNvSpPr>
            <p:nvPr/>
          </p:nvSpPr>
          <p:spPr bwMode="auto">
            <a:xfrm>
              <a:off x="6948200" y="3263096"/>
              <a:ext cx="950913" cy="947738"/>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
            <p:cNvSpPr>
              <a:spLocks/>
            </p:cNvSpPr>
            <p:nvPr/>
          </p:nvSpPr>
          <p:spPr bwMode="auto">
            <a:xfrm>
              <a:off x="6948200" y="3263096"/>
              <a:ext cx="950913" cy="944563"/>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1"/>
            <p:cNvSpPr>
              <a:spLocks/>
            </p:cNvSpPr>
            <p:nvPr/>
          </p:nvSpPr>
          <p:spPr bwMode="auto">
            <a:xfrm>
              <a:off x="6945025" y="3267858"/>
              <a:ext cx="958850" cy="936625"/>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2"/>
            <p:cNvSpPr>
              <a:spLocks/>
            </p:cNvSpPr>
            <p:nvPr/>
          </p:nvSpPr>
          <p:spPr bwMode="auto">
            <a:xfrm>
              <a:off x="6945025" y="3271033"/>
              <a:ext cx="958850" cy="928688"/>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
            <p:cNvSpPr>
              <a:spLocks/>
            </p:cNvSpPr>
            <p:nvPr/>
          </p:nvSpPr>
          <p:spPr bwMode="auto">
            <a:xfrm>
              <a:off x="6940262" y="3271033"/>
              <a:ext cx="966788" cy="928688"/>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4"/>
            <p:cNvSpPr>
              <a:spLocks/>
            </p:cNvSpPr>
            <p:nvPr/>
          </p:nvSpPr>
          <p:spPr bwMode="auto">
            <a:xfrm>
              <a:off x="6940262" y="3271033"/>
              <a:ext cx="971550" cy="933450"/>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grpSp>
        <p:nvGrpSpPr>
          <p:cNvPr id="51" name="组合 50"/>
          <p:cNvGrpSpPr/>
          <p:nvPr/>
        </p:nvGrpSpPr>
        <p:grpSpPr>
          <a:xfrm rot="619297">
            <a:off x="7962830" y="3043578"/>
            <a:ext cx="6484691" cy="6452906"/>
            <a:chOff x="6940262" y="3251983"/>
            <a:chExt cx="971550" cy="966788"/>
          </a:xfrm>
        </p:grpSpPr>
        <p:sp>
          <p:nvSpPr>
            <p:cNvPr id="53" name="Freeform 5"/>
            <p:cNvSpPr>
              <a:spLocks/>
            </p:cNvSpPr>
            <p:nvPr/>
          </p:nvSpPr>
          <p:spPr bwMode="auto">
            <a:xfrm>
              <a:off x="6959312" y="3251983"/>
              <a:ext cx="928688" cy="966788"/>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
            <p:cNvSpPr>
              <a:spLocks/>
            </p:cNvSpPr>
            <p:nvPr/>
          </p:nvSpPr>
          <p:spPr bwMode="auto">
            <a:xfrm>
              <a:off x="6956137" y="3256746"/>
              <a:ext cx="936625" cy="962025"/>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
            <p:cNvSpPr>
              <a:spLocks/>
            </p:cNvSpPr>
            <p:nvPr/>
          </p:nvSpPr>
          <p:spPr bwMode="auto">
            <a:xfrm>
              <a:off x="6956137" y="3259921"/>
              <a:ext cx="936625" cy="955675"/>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p:cNvSpPr>
              <a:spLocks/>
            </p:cNvSpPr>
            <p:nvPr/>
          </p:nvSpPr>
          <p:spPr bwMode="auto">
            <a:xfrm>
              <a:off x="6951375" y="3259921"/>
              <a:ext cx="944563" cy="950913"/>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9"/>
            <p:cNvSpPr>
              <a:spLocks/>
            </p:cNvSpPr>
            <p:nvPr/>
          </p:nvSpPr>
          <p:spPr bwMode="auto">
            <a:xfrm>
              <a:off x="6948200" y="3263096"/>
              <a:ext cx="950913" cy="947738"/>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0"/>
            <p:cNvSpPr>
              <a:spLocks/>
            </p:cNvSpPr>
            <p:nvPr/>
          </p:nvSpPr>
          <p:spPr bwMode="auto">
            <a:xfrm>
              <a:off x="6948200" y="3263096"/>
              <a:ext cx="950913" cy="944563"/>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
            <p:cNvSpPr>
              <a:spLocks/>
            </p:cNvSpPr>
            <p:nvPr/>
          </p:nvSpPr>
          <p:spPr bwMode="auto">
            <a:xfrm>
              <a:off x="6945025" y="3267858"/>
              <a:ext cx="958850" cy="936625"/>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
            <p:cNvSpPr>
              <a:spLocks/>
            </p:cNvSpPr>
            <p:nvPr/>
          </p:nvSpPr>
          <p:spPr bwMode="auto">
            <a:xfrm>
              <a:off x="6945025" y="3271033"/>
              <a:ext cx="958850" cy="928688"/>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3"/>
            <p:cNvSpPr>
              <a:spLocks/>
            </p:cNvSpPr>
            <p:nvPr/>
          </p:nvSpPr>
          <p:spPr bwMode="auto">
            <a:xfrm>
              <a:off x="6940262" y="3271033"/>
              <a:ext cx="966788" cy="928688"/>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4"/>
            <p:cNvSpPr>
              <a:spLocks/>
            </p:cNvSpPr>
            <p:nvPr/>
          </p:nvSpPr>
          <p:spPr bwMode="auto">
            <a:xfrm>
              <a:off x="6940262" y="3271033"/>
              <a:ext cx="971550" cy="933450"/>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grpSp>
        <p:nvGrpSpPr>
          <p:cNvPr id="74" name="组合 73"/>
          <p:cNvGrpSpPr/>
          <p:nvPr/>
        </p:nvGrpSpPr>
        <p:grpSpPr>
          <a:xfrm>
            <a:off x="471970" y="5254440"/>
            <a:ext cx="2490176" cy="2478236"/>
            <a:chOff x="5588764" y="391169"/>
            <a:chExt cx="2614564" cy="2602028"/>
          </a:xfrm>
        </p:grpSpPr>
        <p:sp>
          <p:nvSpPr>
            <p:cNvPr id="75" name="Freeform 5"/>
            <p:cNvSpPr>
              <a:spLocks/>
            </p:cNvSpPr>
            <p:nvPr/>
          </p:nvSpPr>
          <p:spPr bwMode="auto">
            <a:xfrm rot="619297">
              <a:off x="5641282" y="391169"/>
              <a:ext cx="2499217" cy="2601749"/>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
            <p:cNvSpPr>
              <a:spLocks/>
            </p:cNvSpPr>
            <p:nvPr/>
          </p:nvSpPr>
          <p:spPr bwMode="auto">
            <a:xfrm rot="619297">
              <a:off x="5631554" y="404266"/>
              <a:ext cx="2520576" cy="2588931"/>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
            <p:cNvSpPr>
              <a:spLocks/>
            </p:cNvSpPr>
            <p:nvPr/>
          </p:nvSpPr>
          <p:spPr bwMode="auto">
            <a:xfrm rot="619297">
              <a:off x="5631554" y="412810"/>
              <a:ext cx="2520576" cy="2571843"/>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
            <p:cNvSpPr>
              <a:spLocks/>
            </p:cNvSpPr>
            <p:nvPr/>
          </p:nvSpPr>
          <p:spPr bwMode="auto">
            <a:xfrm rot="619297">
              <a:off x="5619922" y="412531"/>
              <a:ext cx="2541939" cy="2559027"/>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
            <p:cNvSpPr>
              <a:spLocks/>
            </p:cNvSpPr>
            <p:nvPr/>
          </p:nvSpPr>
          <p:spPr bwMode="auto">
            <a:xfrm rot="619297">
              <a:off x="5610612" y="421007"/>
              <a:ext cx="2559027" cy="2550483"/>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0"/>
            <p:cNvSpPr>
              <a:spLocks/>
            </p:cNvSpPr>
            <p:nvPr/>
          </p:nvSpPr>
          <p:spPr bwMode="auto">
            <a:xfrm rot="619297">
              <a:off x="5611378" y="421076"/>
              <a:ext cx="2559027" cy="2541939"/>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1"/>
            <p:cNvSpPr>
              <a:spLocks/>
            </p:cNvSpPr>
            <p:nvPr/>
          </p:nvSpPr>
          <p:spPr bwMode="auto">
            <a:xfrm rot="619297">
              <a:off x="5602416" y="434239"/>
              <a:ext cx="2580387" cy="2520577"/>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2"/>
            <p:cNvSpPr>
              <a:spLocks/>
            </p:cNvSpPr>
            <p:nvPr/>
          </p:nvSpPr>
          <p:spPr bwMode="auto">
            <a:xfrm rot="619297">
              <a:off x="5602799" y="442818"/>
              <a:ext cx="2580387" cy="2499217"/>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3"/>
            <p:cNvSpPr>
              <a:spLocks/>
            </p:cNvSpPr>
            <p:nvPr/>
          </p:nvSpPr>
          <p:spPr bwMode="auto">
            <a:xfrm rot="619297">
              <a:off x="5590016" y="442435"/>
              <a:ext cx="2601749" cy="2499217"/>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4"/>
            <p:cNvSpPr>
              <a:spLocks/>
            </p:cNvSpPr>
            <p:nvPr/>
          </p:nvSpPr>
          <p:spPr bwMode="auto">
            <a:xfrm rot="619297">
              <a:off x="5588764" y="443479"/>
              <a:ext cx="2614564" cy="2512032"/>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sp>
        <p:nvSpPr>
          <p:cNvPr id="85" name="文本框 84">
            <a:extLst>
              <a:ext uri="{FF2B5EF4-FFF2-40B4-BE49-F238E27FC236}">
                <a16:creationId xmlns:a16="http://schemas.microsoft.com/office/drawing/2014/main" id="{1E0A2A90-26CC-4A71-B3B7-216002DADB00}"/>
              </a:ext>
            </a:extLst>
          </p:cNvPr>
          <p:cNvSpPr txBox="1"/>
          <p:nvPr/>
        </p:nvSpPr>
        <p:spPr>
          <a:xfrm>
            <a:off x="2471942" y="3748745"/>
            <a:ext cx="8006213" cy="2535951"/>
          </a:xfrm>
          <a:prstGeom prst="rect">
            <a:avLst/>
          </a:prstGeom>
          <a:noFill/>
        </p:spPr>
        <p:txBody>
          <a:bodyPr wrap="square" rtlCol="0">
            <a:spAutoFit/>
          </a:bodyPr>
          <a:lstStyle/>
          <a:p>
            <a:pPr algn="r">
              <a:lnSpc>
                <a:spcPct val="150000"/>
              </a:lnSpc>
            </a:pPr>
            <a:r>
              <a:rPr lang="en-US" altLang="ja-JP" sz="1800" u="sng" dirty="0">
                <a:solidFill>
                  <a:srgbClr val="3563A8"/>
                </a:solidFill>
                <a:latin typeface="+mj-lt"/>
                <a:ea typeface="汉仪细等线简" panose="02010609000101010101" pitchFamily="49" charset="-122"/>
              </a:rPr>
              <a:t>R. Zhang</a:t>
            </a:r>
            <a:r>
              <a:rPr lang="en-US" altLang="ja-JP" sz="1800" dirty="0">
                <a:solidFill>
                  <a:srgbClr val="3563A8"/>
                </a:solidFill>
                <a:latin typeface="+mj-lt"/>
                <a:ea typeface="汉仪细等线简" panose="02010609000101010101" pitchFamily="49" charset="-122"/>
              </a:rPr>
              <a:t>, H. Kaji, K. Uno, H. Nakayama (KEK)</a:t>
            </a:r>
            <a:endParaRPr lang="en-US" altLang="ja-JP" dirty="0">
              <a:solidFill>
                <a:srgbClr val="3563A8"/>
              </a:solidFill>
              <a:latin typeface="+mj-lt"/>
              <a:ea typeface="汉仪细等线简" panose="02010609000101010101" pitchFamily="49" charset="-122"/>
            </a:endParaRPr>
          </a:p>
          <a:p>
            <a:pPr algn="r">
              <a:lnSpc>
                <a:spcPct val="150000"/>
              </a:lnSpc>
            </a:pPr>
            <a:r>
              <a:rPr lang="en-US" altLang="ja-JP" sz="1800" dirty="0">
                <a:solidFill>
                  <a:srgbClr val="3563A8"/>
                </a:solidFill>
                <a:latin typeface="+mj-lt"/>
                <a:ea typeface="汉仪细等线简" panose="02010609000101010101" pitchFamily="49" charset="-122"/>
              </a:rPr>
              <a:t>K. Kitamura, H. </a:t>
            </a:r>
            <a:r>
              <a:rPr lang="en-US" altLang="ja-JP" sz="1800" dirty="0" err="1">
                <a:solidFill>
                  <a:srgbClr val="3563A8"/>
                </a:solidFill>
                <a:latin typeface="+mj-lt"/>
                <a:ea typeface="汉仪细等线简" panose="02010609000101010101" pitchFamily="49" charset="-122"/>
              </a:rPr>
              <a:t>Kakuno</a:t>
            </a:r>
            <a:r>
              <a:rPr lang="en-US" altLang="ja-JP" sz="1800" dirty="0">
                <a:solidFill>
                  <a:srgbClr val="3563A8"/>
                </a:solidFill>
                <a:latin typeface="+mj-lt"/>
                <a:ea typeface="汉仪细等线简" panose="02010609000101010101" pitchFamily="49" charset="-122"/>
              </a:rPr>
              <a:t>(Tokyo Metropolitan University) </a:t>
            </a:r>
          </a:p>
          <a:p>
            <a:pPr algn="r">
              <a:lnSpc>
                <a:spcPct val="150000"/>
              </a:lnSpc>
            </a:pPr>
            <a:r>
              <a:rPr lang="en-US" altLang="ja-JP" sz="1800" dirty="0">
                <a:solidFill>
                  <a:srgbClr val="3563A8"/>
                </a:solidFill>
                <a:latin typeface="+mj-lt"/>
                <a:ea typeface="汉仪细等线简" panose="02010609000101010101" pitchFamily="49" charset="-122"/>
              </a:rPr>
              <a:t>S. </a:t>
            </a:r>
            <a:r>
              <a:rPr lang="en-US" altLang="ja-JP" sz="1800" dirty="0" err="1">
                <a:solidFill>
                  <a:srgbClr val="3563A8"/>
                </a:solidFill>
                <a:latin typeface="+mj-lt"/>
                <a:ea typeface="汉仪细等线简" panose="02010609000101010101" pitchFamily="49" charset="-122"/>
              </a:rPr>
              <a:t>Kitada</a:t>
            </a:r>
            <a:r>
              <a:rPr lang="en-US" altLang="ja-JP" sz="1800" dirty="0">
                <a:solidFill>
                  <a:srgbClr val="3563A8"/>
                </a:solidFill>
                <a:latin typeface="+mj-lt"/>
                <a:ea typeface="汉仪细等线简" panose="02010609000101010101" pitchFamily="49" charset="-122"/>
              </a:rPr>
              <a:t>, H. Murakami, T. Ijima (Nagoya University)</a:t>
            </a:r>
          </a:p>
          <a:p>
            <a:pPr algn="r">
              <a:lnSpc>
                <a:spcPct val="150000"/>
              </a:lnSpc>
            </a:pPr>
            <a:r>
              <a:rPr lang="en-US" altLang="ja-JP" sz="1800" dirty="0">
                <a:solidFill>
                  <a:srgbClr val="3563A8"/>
                </a:solidFill>
                <a:latin typeface="+mj-lt"/>
                <a:ea typeface="汉仪细等线简" panose="02010609000101010101" pitchFamily="49" charset="-122"/>
              </a:rPr>
              <a:t>K. Yoshihara</a:t>
            </a:r>
            <a:r>
              <a:rPr lang="ja-JP" altLang="en-US" sz="1800" dirty="0">
                <a:solidFill>
                  <a:srgbClr val="3563A8"/>
                </a:solidFill>
                <a:latin typeface="+mj-lt"/>
                <a:ea typeface="汉仪细等线简" panose="02010609000101010101" pitchFamily="49" charset="-122"/>
              </a:rPr>
              <a:t> </a:t>
            </a:r>
            <a:r>
              <a:rPr lang="en-US" altLang="ja-JP" sz="1800" dirty="0">
                <a:solidFill>
                  <a:srgbClr val="3563A8"/>
                </a:solidFill>
                <a:latin typeface="+mj-lt"/>
                <a:ea typeface="汉仪细等线简" panose="02010609000101010101" pitchFamily="49" charset="-122"/>
              </a:rPr>
              <a:t>(University of Hawaii)</a:t>
            </a:r>
          </a:p>
          <a:p>
            <a:pPr algn="r">
              <a:lnSpc>
                <a:spcPct val="150000"/>
              </a:lnSpc>
            </a:pPr>
            <a:endParaRPr lang="en-US" altLang="ja-JP" dirty="0">
              <a:solidFill>
                <a:srgbClr val="3563A8"/>
              </a:solidFill>
              <a:latin typeface="+mj-lt"/>
              <a:ea typeface="汉仪细等线简" panose="02010609000101010101" pitchFamily="49" charset="-122"/>
            </a:endParaRPr>
          </a:p>
          <a:p>
            <a:pPr algn="r">
              <a:lnSpc>
                <a:spcPct val="150000"/>
              </a:lnSpc>
            </a:pPr>
            <a:r>
              <a:rPr lang="en-US" altLang="zh-CN" dirty="0">
                <a:solidFill>
                  <a:srgbClr val="3563A8"/>
                </a:solidFill>
                <a:latin typeface="+mj-lt"/>
                <a:ea typeface="汉仪细等线简" panose="02010609000101010101" pitchFamily="49" charset="-122"/>
              </a:rPr>
              <a:t>2024.12.03 @CERN</a:t>
            </a:r>
          </a:p>
        </p:txBody>
      </p:sp>
      <p:sp>
        <p:nvSpPr>
          <p:cNvPr id="42" name="文本框 41"/>
          <p:cNvSpPr txBox="1"/>
          <p:nvPr/>
        </p:nvSpPr>
        <p:spPr>
          <a:xfrm>
            <a:off x="1591350" y="2325463"/>
            <a:ext cx="8886805" cy="739754"/>
          </a:xfrm>
          <a:prstGeom prst="rect">
            <a:avLst/>
          </a:prstGeom>
          <a:noFill/>
        </p:spPr>
        <p:txBody>
          <a:bodyPr wrap="square" rtlCol="0">
            <a:spAutoFit/>
          </a:bodyPr>
          <a:lstStyle/>
          <a:p>
            <a:pPr algn="r">
              <a:lnSpc>
                <a:spcPct val="150000"/>
              </a:lnSpc>
            </a:pPr>
            <a:r>
              <a:rPr lang="en-US" altLang="zh-CN" sz="3200" dirty="0">
                <a:solidFill>
                  <a:srgbClr val="3563A8"/>
                </a:solidFill>
                <a:latin typeface="+mj-lt"/>
                <a:ea typeface="汉仪细等线简" panose="02010609000101010101" pitchFamily="49" charset="-122"/>
              </a:rPr>
              <a:t>Laser Fast Abort Experiment for SuperKEKB</a:t>
            </a:r>
            <a:endParaRPr lang="zh-CN" altLang="en-US" sz="3200" dirty="0">
              <a:solidFill>
                <a:srgbClr val="3563A8"/>
              </a:solidFill>
              <a:latin typeface="+mj-lt"/>
              <a:ea typeface="汉仪细等线简" panose="02010609000101010101" pitchFamily="49" charset="-122"/>
            </a:endParaRPr>
          </a:p>
        </p:txBody>
      </p:sp>
      <p:sp>
        <p:nvSpPr>
          <p:cNvPr id="2" name="文本框 1">
            <a:extLst>
              <a:ext uri="{FF2B5EF4-FFF2-40B4-BE49-F238E27FC236}">
                <a16:creationId xmlns:a16="http://schemas.microsoft.com/office/drawing/2014/main" id="{7146117B-4D45-69BC-120F-ACD55D14F6FC}"/>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1 of 21</a:t>
            </a:r>
            <a:endParaRPr lang="ja-JP" altLang="en-US" sz="1200" dirty="0"/>
          </a:p>
        </p:txBody>
      </p:sp>
    </p:spTree>
    <p:extLst>
      <p:ext uri="{BB962C8B-B14F-4D97-AF65-F5344CB8AC3E}">
        <p14:creationId xmlns:p14="http://schemas.microsoft.com/office/powerpoint/2010/main" val="2480564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图表, 散点图&#10;&#10;描述已自动生成">
            <a:extLst>
              <a:ext uri="{FF2B5EF4-FFF2-40B4-BE49-F238E27FC236}">
                <a16:creationId xmlns:a16="http://schemas.microsoft.com/office/drawing/2014/main" id="{A9295C7F-A602-6B77-4520-C85C1550CC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9661" y="1137279"/>
            <a:ext cx="5309764" cy="2920371"/>
          </a:xfrm>
          <a:prstGeom prst="rect">
            <a:avLst/>
          </a:prstGeom>
        </p:spPr>
      </p:pic>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sp>
        <p:nvSpPr>
          <p:cNvPr id="22" name="矩形 21">
            <a:extLst>
              <a:ext uri="{FF2B5EF4-FFF2-40B4-BE49-F238E27FC236}">
                <a16:creationId xmlns:a16="http://schemas.microsoft.com/office/drawing/2014/main" id="{468DB97D-C4E1-7C7C-D7D2-4AC76C9F3F5D}"/>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one set SR mirrors combination</a:t>
            </a:r>
          </a:p>
        </p:txBody>
      </p:sp>
      <p:pic>
        <p:nvPicPr>
          <p:cNvPr id="5" name="图片 4" descr="图表, 直方图&#10;&#10;描述已自动生成">
            <a:extLst>
              <a:ext uri="{FF2B5EF4-FFF2-40B4-BE49-F238E27FC236}">
                <a16:creationId xmlns:a16="http://schemas.microsoft.com/office/drawing/2014/main" id="{56BEDD7C-8E8C-3C5B-B703-7C74624D98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0375" y="3928530"/>
            <a:ext cx="3530052" cy="2647539"/>
          </a:xfrm>
          <a:prstGeom prst="rect">
            <a:avLst/>
          </a:prstGeom>
        </p:spPr>
      </p:pic>
      <p:graphicFrame>
        <p:nvGraphicFramePr>
          <p:cNvPr id="12" name="グラフ 2">
            <a:extLst>
              <a:ext uri="{FF2B5EF4-FFF2-40B4-BE49-F238E27FC236}">
                <a16:creationId xmlns:a16="http://schemas.microsoft.com/office/drawing/2014/main" id="{3B11211D-32B0-A03B-0C56-DAFBADB2874A}"/>
              </a:ext>
            </a:extLst>
          </p:cNvPr>
          <p:cNvGraphicFramePr>
            <a:graphicFrameLocks/>
          </p:cNvGraphicFramePr>
          <p:nvPr>
            <p:extLst>
              <p:ext uri="{D42A27DB-BD31-4B8C-83A1-F6EECF244321}">
                <p14:modId xmlns:p14="http://schemas.microsoft.com/office/powerpoint/2010/main" val="1454342137"/>
              </p:ext>
            </p:extLst>
          </p:nvPr>
        </p:nvGraphicFramePr>
        <p:xfrm>
          <a:off x="1170957" y="3916919"/>
          <a:ext cx="5589675" cy="2836121"/>
        </p:xfrm>
        <a:graphic>
          <a:graphicData uri="http://schemas.openxmlformats.org/drawingml/2006/chart">
            <c:chart xmlns:c="http://schemas.openxmlformats.org/drawingml/2006/chart" xmlns:r="http://schemas.openxmlformats.org/officeDocument/2006/relationships" r:id="rId5"/>
          </a:graphicData>
        </a:graphic>
      </p:graphicFrame>
      <p:pic>
        <p:nvPicPr>
          <p:cNvPr id="15" name="图片 14" descr="电脑萤幕&#10;&#10;低可信度描述已自动生成">
            <a:extLst>
              <a:ext uri="{FF2B5EF4-FFF2-40B4-BE49-F238E27FC236}">
                <a16:creationId xmlns:a16="http://schemas.microsoft.com/office/drawing/2014/main" id="{1697CEC1-37F0-0EBF-C065-D6DAD23668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3705" y="1379660"/>
            <a:ext cx="4305788" cy="2424920"/>
          </a:xfrm>
          <a:prstGeom prst="rect">
            <a:avLst/>
          </a:prstGeom>
        </p:spPr>
      </p:pic>
      <p:sp>
        <p:nvSpPr>
          <p:cNvPr id="2" name="文本框 1">
            <a:extLst>
              <a:ext uri="{FF2B5EF4-FFF2-40B4-BE49-F238E27FC236}">
                <a16:creationId xmlns:a16="http://schemas.microsoft.com/office/drawing/2014/main" id="{4A8A6328-2E05-562C-F9E7-812EB821FB74}"/>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11 of 21</a:t>
            </a:r>
            <a:endParaRPr lang="ja-JP" altLang="en-US" sz="1200" dirty="0"/>
          </a:p>
        </p:txBody>
      </p:sp>
    </p:spTree>
    <p:extLst>
      <p:ext uri="{BB962C8B-B14F-4D97-AF65-F5344CB8AC3E}">
        <p14:creationId xmlns:p14="http://schemas.microsoft.com/office/powerpoint/2010/main" val="3720594908"/>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应用程序&#10;&#10;低可信度描述已自动生成">
            <a:extLst>
              <a:ext uri="{FF2B5EF4-FFF2-40B4-BE49-F238E27FC236}">
                <a16:creationId xmlns:a16="http://schemas.microsoft.com/office/drawing/2014/main" id="{0BD569BE-EAB4-46AA-9DCF-B34037EB90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4217" y="2601874"/>
            <a:ext cx="5833414" cy="1351432"/>
          </a:xfrm>
          <a:prstGeom prst="rect">
            <a:avLst/>
          </a:prstGeom>
        </p:spPr>
      </p:pic>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041086" y="842809"/>
            <a:ext cx="610982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spherical reflector mirrors </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a:extLst>
              <a:ext uri="{FF2B5EF4-FFF2-40B4-BE49-F238E27FC236}">
                <a16:creationId xmlns:a16="http://schemas.microsoft.com/office/drawing/2014/main" id="{0D4FE815-962B-EEB5-7D63-6232EE6D79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9722" y="1462209"/>
            <a:ext cx="8552556" cy="923740"/>
          </a:xfrm>
          <a:prstGeom prst="rect">
            <a:avLst/>
          </a:prstGeom>
        </p:spPr>
      </p:pic>
      <p:cxnSp>
        <p:nvCxnSpPr>
          <p:cNvPr id="5" name="直接箭头连接符 4">
            <a:extLst>
              <a:ext uri="{FF2B5EF4-FFF2-40B4-BE49-F238E27FC236}">
                <a16:creationId xmlns:a16="http://schemas.microsoft.com/office/drawing/2014/main" id="{32E290F0-8426-DC5E-637A-10545E3F56F6}"/>
              </a:ext>
            </a:extLst>
          </p:cNvPr>
          <p:cNvCxnSpPr>
            <a:cxnSpLocks/>
          </p:cNvCxnSpPr>
          <p:nvPr/>
        </p:nvCxnSpPr>
        <p:spPr>
          <a:xfrm>
            <a:off x="4479236" y="1853706"/>
            <a:ext cx="3174469" cy="0"/>
          </a:xfrm>
          <a:prstGeom prst="straightConnector1">
            <a:avLst/>
          </a:prstGeom>
          <a:ln w="19050">
            <a:headEnd type="triangle"/>
            <a:tailEnd type="triangle"/>
          </a:ln>
        </p:spPr>
        <p:style>
          <a:lnRef idx="1">
            <a:schemeClr val="accent2"/>
          </a:lnRef>
          <a:fillRef idx="0">
            <a:schemeClr val="accent2"/>
          </a:fillRef>
          <a:effectRef idx="0">
            <a:schemeClr val="accent2"/>
          </a:effectRef>
          <a:fontRef idx="minor">
            <a:schemeClr val="tx1"/>
          </a:fontRef>
        </p:style>
      </p:cxnSp>
      <p:sp>
        <p:nvSpPr>
          <p:cNvPr id="15" name="文本框 14">
            <a:extLst>
              <a:ext uri="{FF2B5EF4-FFF2-40B4-BE49-F238E27FC236}">
                <a16:creationId xmlns:a16="http://schemas.microsoft.com/office/drawing/2014/main" id="{149934B6-2C51-6A17-8322-1B6BF3335CA3}"/>
              </a:ext>
            </a:extLst>
          </p:cNvPr>
          <p:cNvSpPr txBox="1"/>
          <p:nvPr/>
        </p:nvSpPr>
        <p:spPr>
          <a:xfrm>
            <a:off x="5577791" y="1618345"/>
            <a:ext cx="756482" cy="261610"/>
          </a:xfrm>
          <a:prstGeom prst="rect">
            <a:avLst/>
          </a:prstGeom>
          <a:noFill/>
        </p:spPr>
        <p:txBody>
          <a:bodyPr wrap="square">
            <a:spAutoFit/>
          </a:bodyPr>
          <a:lstStyle/>
          <a:p>
            <a:r>
              <a:rPr kumimoji="1" lang="en-US" altLang="ja-JP" sz="1100" b="1" dirty="0">
                <a:solidFill>
                  <a:schemeClr val="accent2"/>
                </a:solidFill>
              </a:rPr>
              <a:t>~250 m</a:t>
            </a:r>
            <a:endParaRPr kumimoji="1" lang="ja-JP" altLang="en-US" sz="1100" b="1" dirty="0">
              <a:solidFill>
                <a:schemeClr val="accent2"/>
              </a:solidFill>
            </a:endParaRPr>
          </a:p>
        </p:txBody>
      </p:sp>
      <p:cxnSp>
        <p:nvCxnSpPr>
          <p:cNvPr id="32" name="直接箭头连接符 31">
            <a:extLst>
              <a:ext uri="{FF2B5EF4-FFF2-40B4-BE49-F238E27FC236}">
                <a16:creationId xmlns:a16="http://schemas.microsoft.com/office/drawing/2014/main" id="{8271F0B2-CAB6-20E5-6256-1A3987FA454B}"/>
              </a:ext>
            </a:extLst>
          </p:cNvPr>
          <p:cNvCxnSpPr>
            <a:cxnSpLocks/>
          </p:cNvCxnSpPr>
          <p:nvPr/>
        </p:nvCxnSpPr>
        <p:spPr>
          <a:xfrm>
            <a:off x="4723587" y="1924079"/>
            <a:ext cx="0" cy="585671"/>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7" name="直接箭头连接符 36">
            <a:extLst>
              <a:ext uri="{FF2B5EF4-FFF2-40B4-BE49-F238E27FC236}">
                <a16:creationId xmlns:a16="http://schemas.microsoft.com/office/drawing/2014/main" id="{8A2490B9-8D5A-AE93-5ADF-BD98E3B5762A}"/>
              </a:ext>
            </a:extLst>
          </p:cNvPr>
          <p:cNvCxnSpPr>
            <a:cxnSpLocks/>
          </p:cNvCxnSpPr>
          <p:nvPr/>
        </p:nvCxnSpPr>
        <p:spPr>
          <a:xfrm>
            <a:off x="7653705" y="1879955"/>
            <a:ext cx="692373" cy="741355"/>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pic>
        <p:nvPicPr>
          <p:cNvPr id="43" name="図 13">
            <a:extLst>
              <a:ext uri="{FF2B5EF4-FFF2-40B4-BE49-F238E27FC236}">
                <a16:creationId xmlns:a16="http://schemas.microsoft.com/office/drawing/2014/main" id="{B9127051-7EBF-81DB-C589-3CDD116843D7}"/>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bright="50000" contrast="-30000"/>
                    </a14:imgEffect>
                  </a14:imgLayer>
                </a14:imgProps>
              </a:ext>
              <a:ext uri="{28A0092B-C50C-407E-A947-70E740481C1C}">
                <a14:useLocalDpi xmlns:a14="http://schemas.microsoft.com/office/drawing/2010/main" val="0"/>
              </a:ext>
            </a:extLst>
          </a:blip>
          <a:srcRect l="18178" t="42807" r="20194" b="19690"/>
          <a:stretch/>
        </p:blipFill>
        <p:spPr>
          <a:xfrm rot="10800000">
            <a:off x="8026307" y="5179606"/>
            <a:ext cx="3502861" cy="1598699"/>
          </a:xfrm>
          <a:prstGeom prst="rect">
            <a:avLst/>
          </a:prstGeom>
        </p:spPr>
      </p:pic>
      <p:sp>
        <p:nvSpPr>
          <p:cNvPr id="45" name="文本框 44">
            <a:extLst>
              <a:ext uri="{FF2B5EF4-FFF2-40B4-BE49-F238E27FC236}">
                <a16:creationId xmlns:a16="http://schemas.microsoft.com/office/drawing/2014/main" id="{FCF19929-9C02-D526-4F40-12E11B4D0623}"/>
              </a:ext>
            </a:extLst>
          </p:cNvPr>
          <p:cNvSpPr txBox="1"/>
          <p:nvPr/>
        </p:nvSpPr>
        <p:spPr>
          <a:xfrm>
            <a:off x="542302" y="2539846"/>
            <a:ext cx="3277103" cy="1443152"/>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532 nm 0.95 </a:t>
            </a:r>
            <a:r>
              <a:rPr lang="en-US" altLang="ja-JP" sz="1200" dirty="0" err="1">
                <a:solidFill>
                  <a:schemeClr val="tx1">
                    <a:lumMod val="75000"/>
                    <a:lumOff val="25000"/>
                  </a:schemeClr>
                </a:solidFill>
                <a:latin typeface="+mj-lt"/>
                <a:ea typeface="华文细黑" panose="02010600040101010101" pitchFamily="2" charset="-122"/>
                <a:cs typeface="+mn-ea"/>
              </a:rPr>
              <a:t>mW</a:t>
            </a:r>
            <a:r>
              <a:rPr lang="en-US" altLang="ja-JP" sz="1200" dirty="0">
                <a:solidFill>
                  <a:schemeClr val="tx1">
                    <a:lumMod val="75000"/>
                    <a:lumOff val="25000"/>
                  </a:schemeClr>
                </a:solidFill>
                <a:latin typeface="+mj-lt"/>
                <a:ea typeface="华文细黑" panose="02010600040101010101" pitchFamily="2" charset="-122"/>
                <a:cs typeface="+mn-ea"/>
              </a:rPr>
              <a:t> CW laser with 5 mm beam diameter (Gaussian distribution)</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SR</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combination</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of</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R=50</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m</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and R=100 m (1 inch diameter)</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2x magnification</a:t>
            </a:r>
          </a:p>
        </p:txBody>
      </p:sp>
      <p:sp>
        <p:nvSpPr>
          <p:cNvPr id="46" name="文本框 45">
            <a:extLst>
              <a:ext uri="{FF2B5EF4-FFF2-40B4-BE49-F238E27FC236}">
                <a16:creationId xmlns:a16="http://schemas.microsoft.com/office/drawing/2014/main" id="{9027AB52-3CFD-5199-B381-4F42F9745A85}"/>
              </a:ext>
            </a:extLst>
          </p:cNvPr>
          <p:cNvSpPr txBox="1"/>
          <p:nvPr/>
        </p:nvSpPr>
        <p:spPr>
          <a:xfrm>
            <a:off x="9715054" y="2343485"/>
            <a:ext cx="2456175" cy="2274149"/>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Telescope for 0.175x magnification (200-35mm)</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Coupling lens with </a:t>
            </a:r>
            <a:r>
              <a:rPr lang="en-US" altLang="ja-JP" sz="1200"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f</a:t>
            </a:r>
            <a:r>
              <a:rPr lang="ja-JP" altLang="en-US" sz="1200"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　</a:t>
            </a:r>
            <a:r>
              <a:rPr lang="en-US" altLang="ja-JP" sz="1200" dirty="0">
                <a:solidFill>
                  <a:schemeClr val="tx1">
                    <a:lumMod val="75000"/>
                    <a:lumOff val="25000"/>
                  </a:schemeClr>
                </a:solidFill>
                <a:latin typeface="+mj-lt"/>
                <a:ea typeface="华文细黑" panose="02010600040101010101" pitchFamily="2" charset="-122"/>
                <a:cs typeface="+mn-ea"/>
              </a:rPr>
              <a:t>10.9mm for multimode fiber</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Fiber: </a:t>
            </a:r>
            <a:r>
              <a:rPr lang="el-GR" altLang="ja-JP" sz="1200" dirty="0">
                <a:solidFill>
                  <a:schemeClr val="tx1">
                    <a:lumMod val="75000"/>
                    <a:lumOff val="25000"/>
                  </a:schemeClr>
                </a:solidFill>
                <a:latin typeface="+mj-lt"/>
                <a:ea typeface="华文细黑" panose="02010600040101010101" pitchFamily="2" charset="-122"/>
                <a:cs typeface="+mn-ea"/>
              </a:rPr>
              <a:t>Φ</a:t>
            </a:r>
            <a:r>
              <a:rPr lang="en-US" altLang="ja-JP" sz="1200" dirty="0">
                <a:solidFill>
                  <a:schemeClr val="tx1">
                    <a:lumMod val="75000"/>
                    <a:lumOff val="25000"/>
                  </a:schemeClr>
                </a:solidFill>
                <a:latin typeface="+mj-lt"/>
                <a:ea typeface="华文细黑" panose="02010600040101010101" pitchFamily="2" charset="-122"/>
                <a:cs typeface="+mn-ea"/>
              </a:rPr>
              <a:t>400 </a:t>
            </a:r>
            <a:r>
              <a:rPr lang="el-GR" altLang="ja-JP" sz="1200" dirty="0">
                <a:solidFill>
                  <a:schemeClr val="tx1">
                    <a:lumMod val="75000"/>
                    <a:lumOff val="25000"/>
                  </a:schemeClr>
                </a:solidFill>
                <a:latin typeface="华文细黑" panose="02010600040101010101" pitchFamily="2" charset="-122"/>
                <a:ea typeface="华文细黑" panose="02010600040101010101" pitchFamily="2" charset="-122"/>
                <a:cs typeface="+mn-ea"/>
              </a:rPr>
              <a:t>μ</a:t>
            </a:r>
            <a:r>
              <a:rPr lang="en-US" altLang="ja-JP" sz="1200" dirty="0">
                <a:solidFill>
                  <a:schemeClr val="tx1">
                    <a:lumMod val="75000"/>
                    <a:lumOff val="25000"/>
                  </a:schemeClr>
                </a:solidFill>
                <a:latin typeface="+mj-lt"/>
                <a:ea typeface="华文细黑" panose="02010600040101010101" pitchFamily="2" charset="-122"/>
                <a:cs typeface="+mn-ea"/>
              </a:rPr>
              <a:t>m, N.A.=0.5 (tested maximum coupling efficiency: 96.6%)</a:t>
            </a:r>
          </a:p>
          <a:p>
            <a:pPr>
              <a:lnSpc>
                <a:spcPct val="150000"/>
              </a:lnSpc>
            </a:pPr>
            <a:endParaRPr lang="en-US" altLang="ja-JP" sz="1200" dirty="0">
              <a:solidFill>
                <a:schemeClr val="tx1">
                  <a:lumMod val="75000"/>
                  <a:lumOff val="25000"/>
                </a:schemeClr>
              </a:solidFill>
              <a:latin typeface="+mj-lt"/>
              <a:ea typeface="华文细黑" panose="02010600040101010101" pitchFamily="2" charset="-122"/>
              <a:cs typeface="+mn-ea"/>
            </a:endParaRPr>
          </a:p>
        </p:txBody>
      </p:sp>
      <p:sp>
        <p:nvSpPr>
          <p:cNvPr id="47" name="文本框 46">
            <a:extLst>
              <a:ext uri="{FF2B5EF4-FFF2-40B4-BE49-F238E27FC236}">
                <a16:creationId xmlns:a16="http://schemas.microsoft.com/office/drawing/2014/main" id="{70FFBB4D-8388-ABF7-4028-DE8506B5C612}"/>
              </a:ext>
            </a:extLst>
          </p:cNvPr>
          <p:cNvSpPr txBox="1"/>
          <p:nvPr/>
        </p:nvSpPr>
        <p:spPr>
          <a:xfrm>
            <a:off x="4384817" y="4605919"/>
            <a:ext cx="2787348" cy="1720151"/>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The 2</a:t>
            </a:r>
            <a:r>
              <a:rPr lang="en-US" altLang="ja-JP" sz="1200" baseline="30000" dirty="0">
                <a:solidFill>
                  <a:schemeClr val="tx1">
                    <a:lumMod val="75000"/>
                    <a:lumOff val="25000"/>
                  </a:schemeClr>
                </a:solidFill>
                <a:latin typeface="+mj-lt"/>
                <a:ea typeface="华文细黑" panose="02010600040101010101" pitchFamily="2" charset="-122"/>
                <a:cs typeface="+mn-ea"/>
              </a:rPr>
              <a:t>nd</a:t>
            </a:r>
            <a:r>
              <a:rPr lang="en-US" altLang="ja-JP" sz="1200" dirty="0">
                <a:solidFill>
                  <a:schemeClr val="tx1">
                    <a:lumMod val="75000"/>
                    <a:lumOff val="25000"/>
                  </a:schemeClr>
                </a:solidFill>
                <a:latin typeface="+mj-lt"/>
                <a:ea typeface="华文细黑" panose="02010600040101010101" pitchFamily="2" charset="-122"/>
                <a:cs typeface="+mn-ea"/>
              </a:rPr>
              <a:t> SR combination set is used</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Distance between the two SR commination sets is about 50 m (variable)</a:t>
            </a:r>
          </a:p>
          <a:p>
            <a:pPr marL="171450" indent="-171450">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Decided configuration for SuperKEKB tunnel experiment</a:t>
            </a:r>
            <a:endParaRPr lang="en-US" altLang="ja-JP" sz="1200" dirty="0">
              <a:solidFill>
                <a:schemeClr val="tx1">
                  <a:lumMod val="75000"/>
                  <a:lumOff val="25000"/>
                </a:schemeClr>
              </a:solidFill>
              <a:latin typeface="+mj-lt"/>
              <a:ea typeface="华文细黑" panose="02010600040101010101" pitchFamily="2" charset="-122"/>
              <a:cs typeface="+mn-ea"/>
            </a:endParaRPr>
          </a:p>
        </p:txBody>
      </p:sp>
      <p:sp>
        <p:nvSpPr>
          <p:cNvPr id="50" name="矩形 49">
            <a:extLst>
              <a:ext uri="{FF2B5EF4-FFF2-40B4-BE49-F238E27FC236}">
                <a16:creationId xmlns:a16="http://schemas.microsoft.com/office/drawing/2014/main" id="{75A66C77-FD80-37E4-E795-58F08BCEC9FF}"/>
              </a:ext>
            </a:extLst>
          </p:cNvPr>
          <p:cNvSpPr/>
          <p:nvPr/>
        </p:nvSpPr>
        <p:spPr>
          <a:xfrm>
            <a:off x="4302325" y="4617634"/>
            <a:ext cx="2840566" cy="1726869"/>
          </a:xfrm>
          <a:prstGeom prst="rect">
            <a:avLst/>
          </a:prstGeom>
          <a:noFill/>
          <a:ln w="19050">
            <a:solidFill>
              <a:srgbClr val="0070C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图片 7" descr="图片包含 室内, 桌子, 小, 照片&#10;&#10;描述已自动生成">
            <a:extLst>
              <a:ext uri="{FF2B5EF4-FFF2-40B4-BE49-F238E27FC236}">
                <a16:creationId xmlns:a16="http://schemas.microsoft.com/office/drawing/2014/main" id="{2CC827CE-9397-E212-71EB-496BEDCF37E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8739" y="4031527"/>
            <a:ext cx="3561684" cy="2671263"/>
          </a:xfrm>
          <a:prstGeom prst="rect">
            <a:avLst/>
          </a:prstGeom>
        </p:spPr>
      </p:pic>
      <p:sp>
        <p:nvSpPr>
          <p:cNvPr id="9" name="文本框 8">
            <a:extLst>
              <a:ext uri="{FF2B5EF4-FFF2-40B4-BE49-F238E27FC236}">
                <a16:creationId xmlns:a16="http://schemas.microsoft.com/office/drawing/2014/main" id="{DEBE3AD3-DE7F-4AAC-D5D0-6A04C4536AF4}"/>
              </a:ext>
            </a:extLst>
          </p:cNvPr>
          <p:cNvSpPr txBox="1"/>
          <p:nvPr/>
        </p:nvSpPr>
        <p:spPr>
          <a:xfrm>
            <a:off x="1599371" y="5320799"/>
            <a:ext cx="1162964" cy="307777"/>
          </a:xfrm>
          <a:prstGeom prst="rect">
            <a:avLst/>
          </a:prstGeom>
          <a:noFill/>
        </p:spPr>
        <p:txBody>
          <a:bodyPr wrap="square">
            <a:spAutoFit/>
          </a:bodyPr>
          <a:lstStyle/>
          <a:p>
            <a:r>
              <a:rPr lang="en-US" altLang="ja-JP" sz="1400" dirty="0">
                <a:solidFill>
                  <a:srgbClr val="FFFFFF"/>
                </a:solidFill>
                <a:cs typeface="+mn-ea"/>
              </a:rPr>
              <a:t>SR </a:t>
            </a:r>
            <a:r>
              <a:rPr lang="en-US" altLang="zh-CN" sz="1400" dirty="0">
                <a:solidFill>
                  <a:srgbClr val="FFFFFF"/>
                </a:solidFill>
                <a:cs typeface="+mn-ea"/>
              </a:rPr>
              <a:t>mirror </a:t>
            </a:r>
            <a:endParaRPr lang="ja-JP" altLang="en-US" sz="1400" dirty="0">
              <a:solidFill>
                <a:srgbClr val="FFFFFF"/>
              </a:solidFill>
            </a:endParaRPr>
          </a:p>
        </p:txBody>
      </p:sp>
      <p:cxnSp>
        <p:nvCxnSpPr>
          <p:cNvPr id="11" name="直接连接符 10">
            <a:extLst>
              <a:ext uri="{FF2B5EF4-FFF2-40B4-BE49-F238E27FC236}">
                <a16:creationId xmlns:a16="http://schemas.microsoft.com/office/drawing/2014/main" id="{6E840DDE-8853-4FA9-6EF5-FD4819821BF2}"/>
              </a:ext>
            </a:extLst>
          </p:cNvPr>
          <p:cNvCxnSpPr>
            <a:cxnSpLocks/>
          </p:cNvCxnSpPr>
          <p:nvPr/>
        </p:nvCxnSpPr>
        <p:spPr>
          <a:xfrm flipH="1" flipV="1">
            <a:off x="1941407" y="5179606"/>
            <a:ext cx="166225" cy="204165"/>
          </a:xfrm>
          <a:prstGeom prst="line">
            <a:avLst/>
          </a:prstGeom>
          <a:ln w="19050">
            <a:solidFill>
              <a:srgbClr val="FFFF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a16="http://schemas.microsoft.com/office/drawing/2014/main" id="{641BD4AE-06CC-0FCF-1FB7-0886766DACF9}"/>
              </a:ext>
            </a:extLst>
          </p:cNvPr>
          <p:cNvSpPr/>
          <p:nvPr/>
        </p:nvSpPr>
        <p:spPr>
          <a:xfrm>
            <a:off x="3785807" y="2512193"/>
            <a:ext cx="2062406" cy="1429688"/>
          </a:xfrm>
          <a:prstGeom prst="rect">
            <a:avLst/>
          </a:prstGeom>
          <a:solidFill>
            <a:schemeClr val="bg1">
              <a:lumMod val="95000"/>
              <a:alpha val="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9" name="矩形 38">
            <a:extLst>
              <a:ext uri="{FF2B5EF4-FFF2-40B4-BE49-F238E27FC236}">
                <a16:creationId xmlns:a16="http://schemas.microsoft.com/office/drawing/2014/main" id="{14A83757-18A3-D90D-339E-E56F3FFBDA44}"/>
              </a:ext>
            </a:extLst>
          </p:cNvPr>
          <p:cNvSpPr/>
          <p:nvPr/>
        </p:nvSpPr>
        <p:spPr>
          <a:xfrm>
            <a:off x="7968547" y="2631289"/>
            <a:ext cx="1742795" cy="1260265"/>
          </a:xfrm>
          <a:prstGeom prst="rect">
            <a:avLst/>
          </a:prstGeom>
          <a:solidFill>
            <a:schemeClr val="bg1">
              <a:lumMod val="95000"/>
              <a:alpha val="1600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矩形 11">
            <a:extLst>
              <a:ext uri="{FF2B5EF4-FFF2-40B4-BE49-F238E27FC236}">
                <a16:creationId xmlns:a16="http://schemas.microsoft.com/office/drawing/2014/main" id="{7AC05E6B-31A2-ABFC-8BFA-075DFB04874D}"/>
              </a:ext>
            </a:extLst>
          </p:cNvPr>
          <p:cNvSpPr/>
          <p:nvPr/>
        </p:nvSpPr>
        <p:spPr>
          <a:xfrm>
            <a:off x="4803524" y="3429000"/>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Laser source </a:t>
            </a:r>
            <a:endParaRPr lang="en-US" altLang="ja-JP" sz="1100" b="1" dirty="0">
              <a:solidFill>
                <a:schemeClr val="tx1">
                  <a:lumMod val="75000"/>
                  <a:lumOff val="25000"/>
                </a:schemeClr>
              </a:solidFill>
              <a:latin typeface="+mj-lt"/>
              <a:ea typeface="华文细黑" panose="02010600040101010101" pitchFamily="2" charset="-122"/>
              <a:cs typeface="+mn-ea"/>
            </a:endParaRPr>
          </a:p>
        </p:txBody>
      </p:sp>
      <p:sp>
        <p:nvSpPr>
          <p:cNvPr id="18" name="矩形 17">
            <a:extLst>
              <a:ext uri="{FF2B5EF4-FFF2-40B4-BE49-F238E27FC236}">
                <a16:creationId xmlns:a16="http://schemas.microsoft.com/office/drawing/2014/main" id="{4F275075-B3E1-050A-7828-24DFF095CC08}"/>
              </a:ext>
            </a:extLst>
          </p:cNvPr>
          <p:cNvSpPr/>
          <p:nvPr/>
        </p:nvSpPr>
        <p:spPr>
          <a:xfrm>
            <a:off x="5917919" y="2515658"/>
            <a:ext cx="1995272" cy="1426223"/>
          </a:xfrm>
          <a:prstGeom prst="rect">
            <a:avLst/>
          </a:prstGeom>
          <a:solidFill>
            <a:schemeClr val="bg1">
              <a:lumMod val="95000"/>
              <a:alpha val="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9" name="直接箭头连接符 18">
            <a:extLst>
              <a:ext uri="{FF2B5EF4-FFF2-40B4-BE49-F238E27FC236}">
                <a16:creationId xmlns:a16="http://schemas.microsoft.com/office/drawing/2014/main" id="{B2907A9A-8E7A-4954-822D-0A392B7E3B98}"/>
              </a:ext>
            </a:extLst>
          </p:cNvPr>
          <p:cNvCxnSpPr>
            <a:cxnSpLocks/>
          </p:cNvCxnSpPr>
          <p:nvPr/>
        </p:nvCxnSpPr>
        <p:spPr>
          <a:xfrm flipH="1">
            <a:off x="5917919" y="3982998"/>
            <a:ext cx="516013" cy="634636"/>
          </a:xfrm>
          <a:prstGeom prst="straightConnector1">
            <a:avLst/>
          </a:prstGeom>
          <a:ln w="28575">
            <a:solidFill>
              <a:schemeClr val="accent1"/>
            </a:solidFill>
            <a:prstDash val="solid"/>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41" name="矩形 40">
            <a:extLst>
              <a:ext uri="{FF2B5EF4-FFF2-40B4-BE49-F238E27FC236}">
                <a16:creationId xmlns:a16="http://schemas.microsoft.com/office/drawing/2014/main" id="{567FA5F6-E032-14E9-05B1-D7929A2453FA}"/>
              </a:ext>
            </a:extLst>
          </p:cNvPr>
          <p:cNvSpPr/>
          <p:nvPr/>
        </p:nvSpPr>
        <p:spPr>
          <a:xfrm>
            <a:off x="8346078" y="3615890"/>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Coupling part</a:t>
            </a:r>
          </a:p>
        </p:txBody>
      </p:sp>
      <p:sp>
        <p:nvSpPr>
          <p:cNvPr id="24" name="矩形 23">
            <a:extLst>
              <a:ext uri="{FF2B5EF4-FFF2-40B4-BE49-F238E27FC236}">
                <a16:creationId xmlns:a16="http://schemas.microsoft.com/office/drawing/2014/main" id="{6CA74CDE-3216-F65A-0304-46C381918050}"/>
              </a:ext>
            </a:extLst>
          </p:cNvPr>
          <p:cNvSpPr/>
          <p:nvPr/>
        </p:nvSpPr>
        <p:spPr>
          <a:xfrm>
            <a:off x="6480411" y="3636512"/>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Relay part</a:t>
            </a:r>
          </a:p>
        </p:txBody>
      </p:sp>
      <p:pic>
        <p:nvPicPr>
          <p:cNvPr id="6" name="图片 5" descr="图片包含 游戏机, 滑雪, 飞行, 飞机&#10;&#10;描述已自动生成">
            <a:extLst>
              <a:ext uri="{FF2B5EF4-FFF2-40B4-BE49-F238E27FC236}">
                <a16:creationId xmlns:a16="http://schemas.microsoft.com/office/drawing/2014/main" id="{F438A59A-8B57-DEEC-D6B0-ADE55A9050F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225383" y="4306227"/>
            <a:ext cx="3860572" cy="882231"/>
          </a:xfrm>
          <a:prstGeom prst="rect">
            <a:avLst/>
          </a:prstGeom>
        </p:spPr>
      </p:pic>
      <p:sp>
        <p:nvSpPr>
          <p:cNvPr id="3" name="文本框 2">
            <a:extLst>
              <a:ext uri="{FF2B5EF4-FFF2-40B4-BE49-F238E27FC236}">
                <a16:creationId xmlns:a16="http://schemas.microsoft.com/office/drawing/2014/main" id="{924B9F0C-772F-4B3C-A90A-7C245448A14A}"/>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12 of 21</a:t>
            </a:r>
            <a:endParaRPr lang="ja-JP" altLang="en-US" sz="1200" dirty="0"/>
          </a:p>
        </p:txBody>
      </p:sp>
    </p:spTree>
    <p:extLst>
      <p:ext uri="{BB962C8B-B14F-4D97-AF65-F5344CB8AC3E}">
        <p14:creationId xmlns:p14="http://schemas.microsoft.com/office/powerpoint/2010/main" val="555084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34" grpId="0" animBg="1"/>
      <p:bldP spid="39" grpId="0" animBg="1"/>
      <p:bldP spid="12" grpId="0"/>
      <p:bldP spid="18" grpId="0" animBg="1"/>
      <p:bldP spid="41"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041086" y="842809"/>
            <a:ext cx="610982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spherical reflector mirrors </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graphicFrame>
        <p:nvGraphicFramePr>
          <p:cNvPr id="6" name="グラフ 4">
            <a:extLst>
              <a:ext uri="{FF2B5EF4-FFF2-40B4-BE49-F238E27FC236}">
                <a16:creationId xmlns:a16="http://schemas.microsoft.com/office/drawing/2014/main" id="{FF01E212-3C1E-372B-2DCB-4F9C49D25C6D}"/>
              </a:ext>
            </a:extLst>
          </p:cNvPr>
          <p:cNvGraphicFramePr>
            <a:graphicFrameLocks/>
          </p:cNvGraphicFramePr>
          <p:nvPr>
            <p:extLst>
              <p:ext uri="{D42A27DB-BD31-4B8C-83A1-F6EECF244321}">
                <p14:modId xmlns:p14="http://schemas.microsoft.com/office/powerpoint/2010/main" val="830254685"/>
              </p:ext>
            </p:extLst>
          </p:nvPr>
        </p:nvGraphicFramePr>
        <p:xfrm>
          <a:off x="1073445" y="1378777"/>
          <a:ext cx="4882855" cy="2623951"/>
        </p:xfrm>
        <a:graphic>
          <a:graphicData uri="http://schemas.openxmlformats.org/drawingml/2006/chart">
            <c:chart xmlns:c="http://schemas.openxmlformats.org/drawingml/2006/chart" xmlns:r="http://schemas.openxmlformats.org/officeDocument/2006/relationships" r:id="rId3"/>
          </a:graphicData>
        </a:graphic>
      </p:graphicFrame>
      <p:pic>
        <p:nvPicPr>
          <p:cNvPr id="10" name="コンテンツ プレースホルダー 55">
            <a:extLst>
              <a:ext uri="{FF2B5EF4-FFF2-40B4-BE49-F238E27FC236}">
                <a16:creationId xmlns:a16="http://schemas.microsoft.com/office/drawing/2014/main" id="{66E56E30-C4E3-A8BC-8B63-1ECC1CBFCCB1}"/>
              </a:ext>
            </a:extLst>
          </p:cNvPr>
          <p:cNvPicPr>
            <a:picLocks noChangeAspect="1"/>
          </p:cNvPicPr>
          <p:nvPr/>
        </p:nvPicPr>
        <p:blipFill>
          <a:blip r:embed="rId4">
            <a:extLst>
              <a:ext uri="{28A0092B-C50C-407E-A947-70E740481C1C}">
                <a14:useLocalDpi xmlns:a14="http://schemas.microsoft.com/office/drawing/2010/main" val="0"/>
              </a:ext>
            </a:extLst>
          </a:blip>
          <a:srcRect t="5146" b="5146"/>
          <a:stretch/>
        </p:blipFill>
        <p:spPr>
          <a:xfrm>
            <a:off x="6608452" y="1330976"/>
            <a:ext cx="3875398" cy="2607397"/>
          </a:xfrm>
          <a:prstGeom prst="rect">
            <a:avLst/>
          </a:prstGeom>
        </p:spPr>
      </p:pic>
      <p:sp>
        <p:nvSpPr>
          <p:cNvPr id="3" name="文本框 2">
            <a:extLst>
              <a:ext uri="{FF2B5EF4-FFF2-40B4-BE49-F238E27FC236}">
                <a16:creationId xmlns:a16="http://schemas.microsoft.com/office/drawing/2014/main" id="{534861EC-4A08-23E5-A190-BB75720E7C07}"/>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13 of 21</a:t>
            </a:r>
            <a:endParaRPr lang="ja-JP" altLang="en-US" sz="1200" dirty="0"/>
          </a:p>
        </p:txBody>
      </p:sp>
      <p:pic>
        <p:nvPicPr>
          <p:cNvPr id="4" name="图片 3" descr="图表, 直方图&#10;&#10;描述已自动生成">
            <a:extLst>
              <a:ext uri="{FF2B5EF4-FFF2-40B4-BE49-F238E27FC236}">
                <a16:creationId xmlns:a16="http://schemas.microsoft.com/office/drawing/2014/main" id="{4A467814-B776-9642-1426-57AB94C1BF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41500" y="4155072"/>
            <a:ext cx="7092025" cy="2702928"/>
          </a:xfrm>
          <a:prstGeom prst="rect">
            <a:avLst/>
          </a:prstGeom>
        </p:spPr>
      </p:pic>
    </p:spTree>
    <p:extLst>
      <p:ext uri="{BB962C8B-B14F-4D97-AF65-F5344CB8AC3E}">
        <p14:creationId xmlns:p14="http://schemas.microsoft.com/office/powerpoint/2010/main" val="2727662832"/>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cxnSp>
        <p:nvCxnSpPr>
          <p:cNvPr id="11" name="直接连接符 10">
            <a:extLst>
              <a:ext uri="{FF2B5EF4-FFF2-40B4-BE49-F238E27FC236}">
                <a16:creationId xmlns:a16="http://schemas.microsoft.com/office/drawing/2014/main" id="{6E840DDE-8853-4FA9-6EF5-FD4819821BF2}"/>
              </a:ext>
            </a:extLst>
          </p:cNvPr>
          <p:cNvCxnSpPr>
            <a:cxnSpLocks/>
          </p:cNvCxnSpPr>
          <p:nvPr/>
        </p:nvCxnSpPr>
        <p:spPr>
          <a:xfrm flipH="1" flipV="1">
            <a:off x="1941407" y="5179606"/>
            <a:ext cx="166225" cy="204165"/>
          </a:xfrm>
          <a:prstGeom prst="line">
            <a:avLst/>
          </a:prstGeom>
          <a:ln w="19050">
            <a:solidFill>
              <a:srgbClr val="FFFF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 name="图片 9" descr="图示&#10;&#10;描述已自动生成">
            <a:extLst>
              <a:ext uri="{FF2B5EF4-FFF2-40B4-BE49-F238E27FC236}">
                <a16:creationId xmlns:a16="http://schemas.microsoft.com/office/drawing/2014/main" id="{F9503712-82B7-E6EE-F043-338C3E30E8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437" y="1372541"/>
            <a:ext cx="10203126" cy="5428881"/>
          </a:xfrm>
          <a:prstGeom prst="rect">
            <a:avLst/>
          </a:prstGeom>
        </p:spPr>
      </p:pic>
      <p:sp>
        <p:nvSpPr>
          <p:cNvPr id="13" name="椭圆 12">
            <a:extLst>
              <a:ext uri="{FF2B5EF4-FFF2-40B4-BE49-F238E27FC236}">
                <a16:creationId xmlns:a16="http://schemas.microsoft.com/office/drawing/2014/main" id="{99D9F4CB-C6EA-6B8B-A2FB-D89BA4D17487}"/>
              </a:ext>
            </a:extLst>
          </p:cNvPr>
          <p:cNvSpPr/>
          <p:nvPr/>
        </p:nvSpPr>
        <p:spPr>
          <a:xfrm>
            <a:off x="3765191" y="5036994"/>
            <a:ext cx="201595" cy="192847"/>
          </a:xfrm>
          <a:prstGeom prst="ellipse">
            <a:avLst/>
          </a:prstGeom>
          <a:solidFill>
            <a:srgbClr val="356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椭圆 13">
            <a:extLst>
              <a:ext uri="{FF2B5EF4-FFF2-40B4-BE49-F238E27FC236}">
                <a16:creationId xmlns:a16="http://schemas.microsoft.com/office/drawing/2014/main" id="{9970D56F-AA88-77B1-5316-EB8711E7FEA9}"/>
              </a:ext>
            </a:extLst>
          </p:cNvPr>
          <p:cNvSpPr/>
          <p:nvPr/>
        </p:nvSpPr>
        <p:spPr>
          <a:xfrm>
            <a:off x="8009368" y="3551367"/>
            <a:ext cx="201595" cy="192847"/>
          </a:xfrm>
          <a:prstGeom prst="ellipse">
            <a:avLst/>
          </a:prstGeom>
          <a:solidFill>
            <a:srgbClr val="356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椭圆 16">
            <a:extLst>
              <a:ext uri="{FF2B5EF4-FFF2-40B4-BE49-F238E27FC236}">
                <a16:creationId xmlns:a16="http://schemas.microsoft.com/office/drawing/2014/main" id="{D105E183-8916-E365-5DB0-D7D615076FC2}"/>
              </a:ext>
            </a:extLst>
          </p:cNvPr>
          <p:cNvSpPr/>
          <p:nvPr/>
        </p:nvSpPr>
        <p:spPr>
          <a:xfrm>
            <a:off x="7464455" y="3935387"/>
            <a:ext cx="201595" cy="192847"/>
          </a:xfrm>
          <a:prstGeom prst="ellipse">
            <a:avLst/>
          </a:prstGeom>
          <a:solidFill>
            <a:srgbClr val="356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椭圆 19">
            <a:extLst>
              <a:ext uri="{FF2B5EF4-FFF2-40B4-BE49-F238E27FC236}">
                <a16:creationId xmlns:a16="http://schemas.microsoft.com/office/drawing/2014/main" id="{E20A05B3-14B9-989F-2BCC-30AE07A5ED84}"/>
              </a:ext>
            </a:extLst>
          </p:cNvPr>
          <p:cNvSpPr/>
          <p:nvPr/>
        </p:nvSpPr>
        <p:spPr>
          <a:xfrm>
            <a:off x="6636671" y="4402178"/>
            <a:ext cx="201595" cy="192847"/>
          </a:xfrm>
          <a:prstGeom prst="ellipse">
            <a:avLst/>
          </a:prstGeom>
          <a:solidFill>
            <a:srgbClr val="356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椭圆 20">
            <a:extLst>
              <a:ext uri="{FF2B5EF4-FFF2-40B4-BE49-F238E27FC236}">
                <a16:creationId xmlns:a16="http://schemas.microsoft.com/office/drawing/2014/main" id="{976434B7-22F6-7DC8-95A0-C0EF824EC260}"/>
              </a:ext>
            </a:extLst>
          </p:cNvPr>
          <p:cNvSpPr/>
          <p:nvPr/>
        </p:nvSpPr>
        <p:spPr>
          <a:xfrm>
            <a:off x="5683897" y="4765087"/>
            <a:ext cx="201595" cy="192847"/>
          </a:xfrm>
          <a:prstGeom prst="ellipse">
            <a:avLst/>
          </a:prstGeom>
          <a:solidFill>
            <a:srgbClr val="3563A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 name="图片 25" descr="形状&#10;&#10;描述已自动生成">
            <a:extLst>
              <a:ext uri="{FF2B5EF4-FFF2-40B4-BE49-F238E27FC236}">
                <a16:creationId xmlns:a16="http://schemas.microsoft.com/office/drawing/2014/main" id="{2CBA9B84-386D-AADE-8E9B-22FBFB7DD7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2230" y="3229843"/>
            <a:ext cx="1169464" cy="1268758"/>
          </a:xfrm>
          <a:prstGeom prst="rect">
            <a:avLst/>
          </a:prstGeom>
        </p:spPr>
      </p:pic>
      <p:cxnSp>
        <p:nvCxnSpPr>
          <p:cNvPr id="27" name="直接箭头连接符 26">
            <a:extLst>
              <a:ext uri="{FF2B5EF4-FFF2-40B4-BE49-F238E27FC236}">
                <a16:creationId xmlns:a16="http://schemas.microsoft.com/office/drawing/2014/main" id="{45CCAC61-B082-107D-179D-BEC1A6E4BEB4}"/>
              </a:ext>
            </a:extLst>
          </p:cNvPr>
          <p:cNvCxnSpPr>
            <a:cxnSpLocks/>
            <a:endCxn id="26" idx="1"/>
          </p:cNvCxnSpPr>
          <p:nvPr/>
        </p:nvCxnSpPr>
        <p:spPr>
          <a:xfrm>
            <a:off x="8217317" y="3744214"/>
            <a:ext cx="544913" cy="120008"/>
          </a:xfrm>
          <a:prstGeom prst="straightConnector1">
            <a:avLst/>
          </a:prstGeom>
          <a:ln w="28575">
            <a:solidFill>
              <a:schemeClr val="accent1"/>
            </a:solidFill>
            <a:prstDash val="solid"/>
            <a:headEnd type="triangle" w="med" len="med"/>
            <a:tailEnd type="none" w="med" len="med"/>
          </a:ln>
        </p:spPr>
        <p:style>
          <a:lnRef idx="1">
            <a:schemeClr val="accent2"/>
          </a:lnRef>
          <a:fillRef idx="0">
            <a:schemeClr val="accent2"/>
          </a:fillRef>
          <a:effectRef idx="0">
            <a:schemeClr val="accent2"/>
          </a:effectRef>
          <a:fontRef idx="minor">
            <a:schemeClr val="tx1"/>
          </a:fontRef>
        </p:style>
      </p:cxnSp>
      <p:pic>
        <p:nvPicPr>
          <p:cNvPr id="31" name="图片 30" descr="形状&#10;&#10;中度可信度描述已自动生成">
            <a:extLst>
              <a:ext uri="{FF2B5EF4-FFF2-40B4-BE49-F238E27FC236}">
                <a16:creationId xmlns:a16="http://schemas.microsoft.com/office/drawing/2014/main" id="{A735E09D-0313-907A-F43A-175C004A99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1073" y="2772720"/>
            <a:ext cx="1167028" cy="1005024"/>
          </a:xfrm>
          <a:prstGeom prst="rect">
            <a:avLst/>
          </a:prstGeom>
        </p:spPr>
      </p:pic>
      <p:cxnSp>
        <p:nvCxnSpPr>
          <p:cNvPr id="33" name="直接箭头连接符 32">
            <a:extLst>
              <a:ext uri="{FF2B5EF4-FFF2-40B4-BE49-F238E27FC236}">
                <a16:creationId xmlns:a16="http://schemas.microsoft.com/office/drawing/2014/main" id="{23A4CCB9-AAFB-0D2F-614F-3A8FEA3DC0B4}"/>
              </a:ext>
            </a:extLst>
          </p:cNvPr>
          <p:cNvCxnSpPr>
            <a:cxnSpLocks/>
          </p:cNvCxnSpPr>
          <p:nvPr/>
        </p:nvCxnSpPr>
        <p:spPr>
          <a:xfrm flipH="1" flipV="1">
            <a:off x="7143287" y="3429000"/>
            <a:ext cx="285738" cy="435222"/>
          </a:xfrm>
          <a:prstGeom prst="straightConnector1">
            <a:avLst/>
          </a:prstGeom>
          <a:ln w="28575">
            <a:solidFill>
              <a:schemeClr val="accent1"/>
            </a:solidFill>
            <a:prstDash val="solid"/>
            <a:headEnd type="triangle" w="med" len="med"/>
            <a:tailEnd type="none" w="med" len="med"/>
          </a:ln>
        </p:spPr>
        <p:style>
          <a:lnRef idx="1">
            <a:schemeClr val="accent2"/>
          </a:lnRef>
          <a:fillRef idx="0">
            <a:schemeClr val="accent2"/>
          </a:fillRef>
          <a:effectRef idx="0">
            <a:schemeClr val="accent2"/>
          </a:effectRef>
          <a:fontRef idx="minor">
            <a:schemeClr val="tx1"/>
          </a:fontRef>
        </p:style>
      </p:cxnSp>
      <p:pic>
        <p:nvPicPr>
          <p:cNvPr id="42" name="图片 41" descr="图片包含 形状&#10;&#10;描述已自动生成">
            <a:extLst>
              <a:ext uri="{FF2B5EF4-FFF2-40B4-BE49-F238E27FC236}">
                <a16:creationId xmlns:a16="http://schemas.microsoft.com/office/drawing/2014/main" id="{BCDF4B83-0518-1931-EC0A-21F33B0C273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13674" y="5035570"/>
            <a:ext cx="1128256" cy="1005024"/>
          </a:xfrm>
          <a:prstGeom prst="rect">
            <a:avLst/>
          </a:prstGeom>
        </p:spPr>
      </p:pic>
      <p:cxnSp>
        <p:nvCxnSpPr>
          <p:cNvPr id="44" name="直接箭头连接符 43">
            <a:extLst>
              <a:ext uri="{FF2B5EF4-FFF2-40B4-BE49-F238E27FC236}">
                <a16:creationId xmlns:a16="http://schemas.microsoft.com/office/drawing/2014/main" id="{A1583731-D404-CCD7-D69B-A870CADA7E23}"/>
              </a:ext>
            </a:extLst>
          </p:cNvPr>
          <p:cNvCxnSpPr>
            <a:cxnSpLocks/>
          </p:cNvCxnSpPr>
          <p:nvPr/>
        </p:nvCxnSpPr>
        <p:spPr>
          <a:xfrm>
            <a:off x="6805345" y="4623622"/>
            <a:ext cx="154620" cy="411948"/>
          </a:xfrm>
          <a:prstGeom prst="straightConnector1">
            <a:avLst/>
          </a:prstGeom>
          <a:ln w="28575">
            <a:solidFill>
              <a:schemeClr val="accent1"/>
            </a:solidFill>
            <a:prstDash val="solid"/>
            <a:headEnd type="triangle" w="med" len="med"/>
            <a:tailEnd type="none" w="med" len="med"/>
          </a:ln>
        </p:spPr>
        <p:style>
          <a:lnRef idx="1">
            <a:schemeClr val="accent2"/>
          </a:lnRef>
          <a:fillRef idx="0">
            <a:schemeClr val="accent2"/>
          </a:fillRef>
          <a:effectRef idx="0">
            <a:schemeClr val="accent2"/>
          </a:effectRef>
          <a:fontRef idx="minor">
            <a:schemeClr val="tx1"/>
          </a:fontRef>
        </p:style>
      </p:cxnSp>
      <p:pic>
        <p:nvPicPr>
          <p:cNvPr id="53" name="图片 52" descr="图标&#10;&#10;低可信度描述已自动生成">
            <a:extLst>
              <a:ext uri="{FF2B5EF4-FFF2-40B4-BE49-F238E27FC236}">
                <a16:creationId xmlns:a16="http://schemas.microsoft.com/office/drawing/2014/main" id="{8181D2B3-AB0C-A031-9668-FF40C899AEA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82657" y="3667130"/>
            <a:ext cx="956351" cy="962423"/>
          </a:xfrm>
          <a:prstGeom prst="rect">
            <a:avLst/>
          </a:prstGeom>
        </p:spPr>
      </p:pic>
      <p:cxnSp>
        <p:nvCxnSpPr>
          <p:cNvPr id="54" name="直接箭头连接符 53">
            <a:extLst>
              <a:ext uri="{FF2B5EF4-FFF2-40B4-BE49-F238E27FC236}">
                <a16:creationId xmlns:a16="http://schemas.microsoft.com/office/drawing/2014/main" id="{C45AFD71-E1AA-6670-334E-931652D35465}"/>
              </a:ext>
            </a:extLst>
          </p:cNvPr>
          <p:cNvCxnSpPr>
            <a:cxnSpLocks/>
          </p:cNvCxnSpPr>
          <p:nvPr/>
        </p:nvCxnSpPr>
        <p:spPr>
          <a:xfrm flipH="1" flipV="1">
            <a:off x="5505000" y="4543288"/>
            <a:ext cx="178897" cy="186654"/>
          </a:xfrm>
          <a:prstGeom prst="straightConnector1">
            <a:avLst/>
          </a:prstGeom>
          <a:ln w="28575">
            <a:solidFill>
              <a:schemeClr val="accent1"/>
            </a:solidFill>
            <a:prstDash val="solid"/>
            <a:headEnd type="triangle" w="med" len="med"/>
            <a:tailEnd type="none" w="med" len="med"/>
          </a:ln>
        </p:spPr>
        <p:style>
          <a:lnRef idx="1">
            <a:schemeClr val="accent2"/>
          </a:lnRef>
          <a:fillRef idx="0">
            <a:schemeClr val="accent2"/>
          </a:fillRef>
          <a:effectRef idx="0">
            <a:schemeClr val="accent2"/>
          </a:effectRef>
          <a:fontRef idx="minor">
            <a:schemeClr val="tx1"/>
          </a:fontRef>
        </p:style>
      </p:cxnSp>
      <p:pic>
        <p:nvPicPr>
          <p:cNvPr id="58" name="图片 57" descr="手表的卡通人物&#10;&#10;中度可信度描述已自动生成">
            <a:extLst>
              <a:ext uri="{FF2B5EF4-FFF2-40B4-BE49-F238E27FC236}">
                <a16:creationId xmlns:a16="http://schemas.microsoft.com/office/drawing/2014/main" id="{98FAF201-2D0B-762B-D462-C6CA321BFB7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77929" y="5347532"/>
            <a:ext cx="1729570" cy="1033715"/>
          </a:xfrm>
          <a:prstGeom prst="rect">
            <a:avLst/>
          </a:prstGeom>
        </p:spPr>
      </p:pic>
      <p:sp>
        <p:nvSpPr>
          <p:cNvPr id="3" name="文本框 2">
            <a:extLst>
              <a:ext uri="{FF2B5EF4-FFF2-40B4-BE49-F238E27FC236}">
                <a16:creationId xmlns:a16="http://schemas.microsoft.com/office/drawing/2014/main" id="{8C26A4C1-BBFA-3964-7D8D-F4413E7B89E6}"/>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14 of 21</a:t>
            </a:r>
            <a:endParaRPr lang="ja-JP" altLang="en-US" sz="1200" dirty="0"/>
          </a:p>
        </p:txBody>
      </p:sp>
      <p:pic>
        <p:nvPicPr>
          <p:cNvPr id="5" name="图片 4" descr="飞机停在室内&#10;&#10;低可信度描述已自动生成">
            <a:extLst>
              <a:ext uri="{FF2B5EF4-FFF2-40B4-BE49-F238E27FC236}">
                <a16:creationId xmlns:a16="http://schemas.microsoft.com/office/drawing/2014/main" id="{B71EF467-AA71-F7C5-1F58-C79353CCE88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34726" y="3361854"/>
            <a:ext cx="1809242" cy="1483195"/>
          </a:xfrm>
          <a:prstGeom prst="rect">
            <a:avLst/>
          </a:prstGeom>
        </p:spPr>
      </p:pic>
      <p:pic>
        <p:nvPicPr>
          <p:cNvPr id="8" name="图片 7" descr="火车在站台旁&#10;&#10;中度可信度描述已自动生成">
            <a:extLst>
              <a:ext uri="{FF2B5EF4-FFF2-40B4-BE49-F238E27FC236}">
                <a16:creationId xmlns:a16="http://schemas.microsoft.com/office/drawing/2014/main" id="{58D5C558-6FDD-E690-7B11-9CD7A7FD991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33577" y="1561782"/>
            <a:ext cx="1551581" cy="1471220"/>
          </a:xfrm>
          <a:prstGeom prst="rect">
            <a:avLst/>
          </a:prstGeom>
        </p:spPr>
      </p:pic>
      <p:pic>
        <p:nvPicPr>
          <p:cNvPr id="12" name="图片 11" descr="图片包含 室内, 建筑, 照片, 火车&#10;&#10;描述已自动生成">
            <a:extLst>
              <a:ext uri="{FF2B5EF4-FFF2-40B4-BE49-F238E27FC236}">
                <a16:creationId xmlns:a16="http://schemas.microsoft.com/office/drawing/2014/main" id="{F1DAC371-EBA2-1987-AFF4-157F95AB790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31907" y="4962351"/>
            <a:ext cx="2045788" cy="1813642"/>
          </a:xfrm>
          <a:prstGeom prst="rect">
            <a:avLst/>
          </a:prstGeom>
        </p:spPr>
      </p:pic>
      <p:pic>
        <p:nvPicPr>
          <p:cNvPr id="16" name="图片 15" descr="火车在站台旁&#10;&#10;中度可信度描述已自动生成">
            <a:extLst>
              <a:ext uri="{FF2B5EF4-FFF2-40B4-BE49-F238E27FC236}">
                <a16:creationId xmlns:a16="http://schemas.microsoft.com/office/drawing/2014/main" id="{FD44567E-B2A4-ABE4-41D8-8A363597498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077586" y="1998741"/>
            <a:ext cx="1706367" cy="1726601"/>
          </a:xfrm>
          <a:prstGeom prst="rect">
            <a:avLst/>
          </a:prstGeom>
        </p:spPr>
      </p:pic>
      <p:pic>
        <p:nvPicPr>
          <p:cNvPr id="19" name="图片 18" descr="图片包含 室内, 火车, 轨道, 厨房&#10;&#10;描述已自动生成">
            <a:extLst>
              <a:ext uri="{FF2B5EF4-FFF2-40B4-BE49-F238E27FC236}">
                <a16:creationId xmlns:a16="http://schemas.microsoft.com/office/drawing/2014/main" id="{C286F951-46DA-56E3-8F4A-EE25A18413C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98273" y="3163496"/>
            <a:ext cx="3022847" cy="1736628"/>
          </a:xfrm>
          <a:prstGeom prst="rect">
            <a:avLst/>
          </a:prstGeom>
        </p:spPr>
      </p:pic>
      <p:sp>
        <p:nvSpPr>
          <p:cNvPr id="6" name="文本框 5">
            <a:extLst>
              <a:ext uri="{FF2B5EF4-FFF2-40B4-BE49-F238E27FC236}">
                <a16:creationId xmlns:a16="http://schemas.microsoft.com/office/drawing/2014/main" id="{907718AB-7816-A4B5-6984-8CCD08947ED5}"/>
              </a:ext>
            </a:extLst>
          </p:cNvPr>
          <p:cNvSpPr txBox="1"/>
          <p:nvPr/>
        </p:nvSpPr>
        <p:spPr>
          <a:xfrm>
            <a:off x="832619" y="3667130"/>
            <a:ext cx="564382" cy="369332"/>
          </a:xfrm>
          <a:prstGeom prst="rect">
            <a:avLst/>
          </a:prstGeom>
          <a:solidFill>
            <a:schemeClr val="tx1"/>
          </a:solidFill>
        </p:spPr>
        <p:txBody>
          <a:bodyPr wrap="square">
            <a:spAutoFit/>
          </a:bodyPr>
          <a:lstStyle/>
          <a:p>
            <a:r>
              <a:rPr lang="en-US" altLang="ja-JP" sz="900" dirty="0">
                <a:solidFill>
                  <a:schemeClr val="bg1"/>
                </a:solidFill>
              </a:rPr>
              <a:t>2 plane mirrors</a:t>
            </a:r>
            <a:endParaRPr lang="ja-JP" altLang="en-US" sz="900" dirty="0">
              <a:solidFill>
                <a:schemeClr val="bg1"/>
              </a:solidFill>
            </a:endParaRPr>
          </a:p>
        </p:txBody>
      </p:sp>
      <p:sp>
        <p:nvSpPr>
          <p:cNvPr id="18" name="文本框 17">
            <a:extLst>
              <a:ext uri="{FF2B5EF4-FFF2-40B4-BE49-F238E27FC236}">
                <a16:creationId xmlns:a16="http://schemas.microsoft.com/office/drawing/2014/main" id="{A0AED8C9-5700-02CC-4901-F124FC2ABC58}"/>
              </a:ext>
            </a:extLst>
          </p:cNvPr>
          <p:cNvSpPr txBox="1"/>
          <p:nvPr/>
        </p:nvSpPr>
        <p:spPr>
          <a:xfrm>
            <a:off x="2451773" y="4657707"/>
            <a:ext cx="564382" cy="230832"/>
          </a:xfrm>
          <a:prstGeom prst="rect">
            <a:avLst/>
          </a:prstGeom>
          <a:solidFill>
            <a:schemeClr val="tx1"/>
          </a:solidFill>
        </p:spPr>
        <p:txBody>
          <a:bodyPr wrap="square">
            <a:spAutoFit/>
          </a:bodyPr>
          <a:lstStyle/>
          <a:p>
            <a:r>
              <a:rPr lang="en-US" altLang="ja-JP" sz="900" dirty="0">
                <a:solidFill>
                  <a:schemeClr val="bg1"/>
                </a:solidFill>
              </a:rPr>
              <a:t>Fiber</a:t>
            </a:r>
            <a:endParaRPr lang="ja-JP" altLang="en-US" sz="900" dirty="0">
              <a:solidFill>
                <a:schemeClr val="bg1"/>
              </a:solidFill>
            </a:endParaRPr>
          </a:p>
        </p:txBody>
      </p:sp>
      <p:sp>
        <p:nvSpPr>
          <p:cNvPr id="22" name="文本框 21">
            <a:extLst>
              <a:ext uri="{FF2B5EF4-FFF2-40B4-BE49-F238E27FC236}">
                <a16:creationId xmlns:a16="http://schemas.microsoft.com/office/drawing/2014/main" id="{EB5A493D-4BF3-3BEF-16B1-C47DB14176FE}"/>
              </a:ext>
            </a:extLst>
          </p:cNvPr>
          <p:cNvSpPr txBox="1"/>
          <p:nvPr/>
        </p:nvSpPr>
        <p:spPr>
          <a:xfrm>
            <a:off x="2522339" y="3745588"/>
            <a:ext cx="872546" cy="230832"/>
          </a:xfrm>
          <a:prstGeom prst="rect">
            <a:avLst/>
          </a:prstGeom>
          <a:solidFill>
            <a:schemeClr val="tx1"/>
          </a:solidFill>
        </p:spPr>
        <p:txBody>
          <a:bodyPr wrap="square">
            <a:spAutoFit/>
          </a:bodyPr>
          <a:lstStyle/>
          <a:p>
            <a:r>
              <a:rPr lang="en-US" altLang="ja-JP" sz="900" dirty="0">
                <a:solidFill>
                  <a:schemeClr val="bg1"/>
                </a:solidFill>
              </a:rPr>
              <a:t>Coupling part</a:t>
            </a:r>
            <a:endParaRPr lang="ja-JP" altLang="en-US" sz="900" dirty="0">
              <a:solidFill>
                <a:schemeClr val="bg1"/>
              </a:solidFill>
            </a:endParaRPr>
          </a:p>
        </p:txBody>
      </p:sp>
      <p:sp>
        <p:nvSpPr>
          <p:cNvPr id="23" name="文本框 22">
            <a:extLst>
              <a:ext uri="{FF2B5EF4-FFF2-40B4-BE49-F238E27FC236}">
                <a16:creationId xmlns:a16="http://schemas.microsoft.com/office/drawing/2014/main" id="{EAA2B600-DC4B-93F7-13BF-F67E1B0E8BA8}"/>
              </a:ext>
            </a:extLst>
          </p:cNvPr>
          <p:cNvSpPr txBox="1"/>
          <p:nvPr/>
        </p:nvSpPr>
        <p:spPr>
          <a:xfrm>
            <a:off x="4134613" y="3361854"/>
            <a:ext cx="1545771" cy="230832"/>
          </a:xfrm>
          <a:prstGeom prst="rect">
            <a:avLst/>
          </a:prstGeom>
          <a:solidFill>
            <a:schemeClr val="tx1"/>
          </a:solidFill>
        </p:spPr>
        <p:txBody>
          <a:bodyPr wrap="square">
            <a:spAutoFit/>
          </a:bodyPr>
          <a:lstStyle/>
          <a:p>
            <a:r>
              <a:rPr lang="en-US" altLang="ja-JP" sz="900" dirty="0">
                <a:solidFill>
                  <a:schemeClr val="bg1"/>
                </a:solidFill>
              </a:rPr>
              <a:t>plane mirrors + SR (R=50)</a:t>
            </a:r>
            <a:endParaRPr lang="ja-JP" altLang="en-US" sz="900" dirty="0">
              <a:solidFill>
                <a:schemeClr val="bg1"/>
              </a:solidFill>
            </a:endParaRPr>
          </a:p>
        </p:txBody>
      </p:sp>
      <p:sp>
        <p:nvSpPr>
          <p:cNvPr id="25" name="文本框 24">
            <a:extLst>
              <a:ext uri="{FF2B5EF4-FFF2-40B4-BE49-F238E27FC236}">
                <a16:creationId xmlns:a16="http://schemas.microsoft.com/office/drawing/2014/main" id="{57AD7245-A803-1F08-2472-FC0D8B4DA7FA}"/>
              </a:ext>
            </a:extLst>
          </p:cNvPr>
          <p:cNvSpPr txBox="1"/>
          <p:nvPr/>
        </p:nvSpPr>
        <p:spPr>
          <a:xfrm>
            <a:off x="7230460" y="2784001"/>
            <a:ext cx="1636642" cy="230832"/>
          </a:xfrm>
          <a:prstGeom prst="rect">
            <a:avLst/>
          </a:prstGeom>
          <a:solidFill>
            <a:schemeClr val="tx1"/>
          </a:solidFill>
        </p:spPr>
        <p:txBody>
          <a:bodyPr wrap="square">
            <a:spAutoFit/>
          </a:bodyPr>
          <a:lstStyle/>
          <a:p>
            <a:r>
              <a:rPr lang="en-US" altLang="ja-JP" sz="900" dirty="0">
                <a:solidFill>
                  <a:schemeClr val="bg1"/>
                </a:solidFill>
              </a:rPr>
              <a:t>plane mirrors + SR (R=100)</a:t>
            </a:r>
            <a:endParaRPr lang="ja-JP" altLang="en-US" sz="900" dirty="0">
              <a:solidFill>
                <a:schemeClr val="bg1"/>
              </a:solidFill>
            </a:endParaRPr>
          </a:p>
        </p:txBody>
      </p:sp>
      <p:sp>
        <p:nvSpPr>
          <p:cNvPr id="28" name="文本框 27">
            <a:extLst>
              <a:ext uri="{FF2B5EF4-FFF2-40B4-BE49-F238E27FC236}">
                <a16:creationId xmlns:a16="http://schemas.microsoft.com/office/drawing/2014/main" id="{E7AC0944-EEAA-83CD-30A0-BBCB54BAC1D0}"/>
              </a:ext>
            </a:extLst>
          </p:cNvPr>
          <p:cNvSpPr txBox="1"/>
          <p:nvPr/>
        </p:nvSpPr>
        <p:spPr>
          <a:xfrm>
            <a:off x="8074752" y="6400297"/>
            <a:ext cx="1640747" cy="230832"/>
          </a:xfrm>
          <a:prstGeom prst="rect">
            <a:avLst/>
          </a:prstGeom>
          <a:solidFill>
            <a:schemeClr val="tx1"/>
          </a:solidFill>
        </p:spPr>
        <p:txBody>
          <a:bodyPr wrap="square">
            <a:spAutoFit/>
          </a:bodyPr>
          <a:lstStyle/>
          <a:p>
            <a:r>
              <a:rPr lang="en-US" altLang="ja-JP" sz="900" dirty="0">
                <a:solidFill>
                  <a:schemeClr val="bg1"/>
                </a:solidFill>
              </a:rPr>
              <a:t>plane mirrors + SR (R=100)</a:t>
            </a:r>
            <a:endParaRPr lang="ja-JP" altLang="en-US" sz="900" dirty="0">
              <a:solidFill>
                <a:schemeClr val="bg1"/>
              </a:solidFill>
            </a:endParaRPr>
          </a:p>
        </p:txBody>
      </p:sp>
      <p:sp>
        <p:nvSpPr>
          <p:cNvPr id="29" name="文本框 28">
            <a:extLst>
              <a:ext uri="{FF2B5EF4-FFF2-40B4-BE49-F238E27FC236}">
                <a16:creationId xmlns:a16="http://schemas.microsoft.com/office/drawing/2014/main" id="{225FB7FD-1D19-1D82-04E4-992E4947085B}"/>
              </a:ext>
            </a:extLst>
          </p:cNvPr>
          <p:cNvSpPr txBox="1"/>
          <p:nvPr/>
        </p:nvSpPr>
        <p:spPr>
          <a:xfrm>
            <a:off x="11108073" y="4542291"/>
            <a:ext cx="811695" cy="230832"/>
          </a:xfrm>
          <a:prstGeom prst="rect">
            <a:avLst/>
          </a:prstGeom>
          <a:solidFill>
            <a:schemeClr val="tx1"/>
          </a:solidFill>
        </p:spPr>
        <p:txBody>
          <a:bodyPr wrap="square">
            <a:spAutoFit/>
          </a:bodyPr>
          <a:lstStyle/>
          <a:p>
            <a:r>
              <a:rPr lang="en-US" altLang="ja-JP" sz="900" dirty="0">
                <a:solidFill>
                  <a:schemeClr val="bg1"/>
                </a:solidFill>
              </a:rPr>
              <a:t>Source part</a:t>
            </a:r>
            <a:endParaRPr lang="ja-JP" altLang="en-US" sz="900" dirty="0">
              <a:solidFill>
                <a:schemeClr val="bg1"/>
              </a:solidFill>
            </a:endParaRPr>
          </a:p>
        </p:txBody>
      </p:sp>
    </p:spTree>
    <p:extLst>
      <p:ext uri="{BB962C8B-B14F-4D97-AF65-F5344CB8AC3E}">
        <p14:creationId xmlns:p14="http://schemas.microsoft.com/office/powerpoint/2010/main" val="41453321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20" grpId="0" animBg="1"/>
      <p:bldP spid="21" grpId="0" animBg="1"/>
      <p:bldP spid="6" grpId="0" animBg="1"/>
      <p:bldP spid="18" grpId="0" animBg="1"/>
      <p:bldP spid="22" grpId="0" animBg="1"/>
      <p:bldP spid="23" grpId="0" animBg="1"/>
      <p:bldP spid="25" grpId="0" animBg="1"/>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descr="图片包含 室内, 桌子, 厨房, 小&#10;&#10;描述已自动生成">
            <a:extLst>
              <a:ext uri="{FF2B5EF4-FFF2-40B4-BE49-F238E27FC236}">
                <a16:creationId xmlns:a16="http://schemas.microsoft.com/office/drawing/2014/main" id="{713AECE6-A00B-0466-9371-B2E950C69D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68587" y="1346187"/>
            <a:ext cx="3480476" cy="2610357"/>
          </a:xfrm>
          <a:prstGeom prst="rect">
            <a:avLst/>
          </a:prstGeom>
        </p:spPr>
      </p:pic>
      <p:pic>
        <p:nvPicPr>
          <p:cNvPr id="6" name="图片 5" descr="蓝色的火车&#10;&#10;描述已自动生成">
            <a:extLst>
              <a:ext uri="{FF2B5EF4-FFF2-40B4-BE49-F238E27FC236}">
                <a16:creationId xmlns:a16="http://schemas.microsoft.com/office/drawing/2014/main" id="{FC5A2748-6F0D-36BC-610E-4B28004B6EC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770530" y="2349382"/>
            <a:ext cx="4534722" cy="3401042"/>
          </a:xfrm>
          <a:prstGeom prst="rect">
            <a:avLst/>
          </a:prstGeom>
        </p:spPr>
      </p:pic>
      <p:pic>
        <p:nvPicPr>
          <p:cNvPr id="9" name="图片 8" descr="飞机停在室内&#10;&#10;中度可信度描述已自动生成">
            <a:extLst>
              <a:ext uri="{FF2B5EF4-FFF2-40B4-BE49-F238E27FC236}">
                <a16:creationId xmlns:a16="http://schemas.microsoft.com/office/drawing/2014/main" id="{9257E6C5-9A40-D6C5-AC39-5BEA0BD574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8587" y="4102652"/>
            <a:ext cx="3506296" cy="2629722"/>
          </a:xfrm>
          <a:prstGeom prst="rect">
            <a:avLst/>
          </a:prstGeom>
        </p:spPr>
      </p:pic>
      <p:pic>
        <p:nvPicPr>
          <p:cNvPr id="15" name="图片 14" descr="围栏里站着男人&#10;&#10;低可信度描述已自动生成">
            <a:extLst>
              <a:ext uri="{FF2B5EF4-FFF2-40B4-BE49-F238E27FC236}">
                <a16:creationId xmlns:a16="http://schemas.microsoft.com/office/drawing/2014/main" id="{541F284E-2BE9-4C91-17F6-669F1A4BD6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421" y="1372541"/>
            <a:ext cx="3506296" cy="2629722"/>
          </a:xfrm>
          <a:prstGeom prst="rect">
            <a:avLst/>
          </a:prstGeom>
        </p:spPr>
      </p:pic>
      <p:pic>
        <p:nvPicPr>
          <p:cNvPr id="18" name="图片 17" descr="图片包含 建筑, 室内, 男人, 桌子&#10;&#10;描述已自动生成">
            <a:extLst>
              <a:ext uri="{FF2B5EF4-FFF2-40B4-BE49-F238E27FC236}">
                <a16:creationId xmlns:a16="http://schemas.microsoft.com/office/drawing/2014/main" id="{071CA2B0-A6DC-A4DD-2022-8EE8CC7C3FA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2658" y="4102652"/>
            <a:ext cx="3506296" cy="2629722"/>
          </a:xfrm>
          <a:prstGeom prst="rect">
            <a:avLst/>
          </a:prstGeom>
        </p:spPr>
      </p:pic>
      <p:sp>
        <p:nvSpPr>
          <p:cNvPr id="3" name="文本框 2">
            <a:extLst>
              <a:ext uri="{FF2B5EF4-FFF2-40B4-BE49-F238E27FC236}">
                <a16:creationId xmlns:a16="http://schemas.microsoft.com/office/drawing/2014/main" id="{D5F5DEF7-9324-CC5D-E86F-45EFA065820F}"/>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15 of 21</a:t>
            </a:r>
            <a:endParaRPr lang="ja-JP" altLang="en-US" sz="1200" dirty="0"/>
          </a:p>
        </p:txBody>
      </p:sp>
    </p:spTree>
    <p:extLst>
      <p:ext uri="{BB962C8B-B14F-4D97-AF65-F5344CB8AC3E}">
        <p14:creationId xmlns:p14="http://schemas.microsoft.com/office/powerpoint/2010/main" val="3452597447"/>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5" name="图片 4" descr="图片包含 建筑, 室内, 水, 男人&#10;&#10;描述已自动生成">
            <a:extLst>
              <a:ext uri="{FF2B5EF4-FFF2-40B4-BE49-F238E27FC236}">
                <a16:creationId xmlns:a16="http://schemas.microsoft.com/office/drawing/2014/main" id="{3666B2F1-FAB7-7B92-4AEF-F7BB74C63C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24909" y="4049663"/>
            <a:ext cx="3375118" cy="2531338"/>
          </a:xfrm>
          <a:prstGeom prst="rect">
            <a:avLst/>
          </a:prstGeom>
        </p:spPr>
      </p:pic>
      <p:pic>
        <p:nvPicPr>
          <p:cNvPr id="10" name="图片 9" descr="火车停在车站旁&#10;&#10;中度可信度描述已自动生成">
            <a:extLst>
              <a:ext uri="{FF2B5EF4-FFF2-40B4-BE49-F238E27FC236}">
                <a16:creationId xmlns:a16="http://schemas.microsoft.com/office/drawing/2014/main" id="{938B90B3-313F-0A10-5027-51F89F2EAB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6077" y="1395237"/>
            <a:ext cx="3375120" cy="2531340"/>
          </a:xfrm>
          <a:prstGeom prst="rect">
            <a:avLst/>
          </a:prstGeom>
        </p:spPr>
      </p:pic>
      <p:pic>
        <p:nvPicPr>
          <p:cNvPr id="12" name="图片 11" descr="建筑的摆设布局&#10;&#10;中度可信度描述已自动生成">
            <a:extLst>
              <a:ext uri="{FF2B5EF4-FFF2-40B4-BE49-F238E27FC236}">
                <a16:creationId xmlns:a16="http://schemas.microsoft.com/office/drawing/2014/main" id="{6843C2FF-5DA8-166D-760A-C071CD56FD6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24909" y="1395237"/>
            <a:ext cx="3375118" cy="2531340"/>
          </a:xfrm>
          <a:prstGeom prst="rect">
            <a:avLst/>
          </a:prstGeom>
        </p:spPr>
      </p:pic>
      <p:pic>
        <p:nvPicPr>
          <p:cNvPr id="14" name="图片 13" descr="戴帽子的男人在火车旁的工厂&#10;&#10;中度可信度描述已自动生成">
            <a:extLst>
              <a:ext uri="{FF2B5EF4-FFF2-40B4-BE49-F238E27FC236}">
                <a16:creationId xmlns:a16="http://schemas.microsoft.com/office/drawing/2014/main" id="{AAB26316-D06A-869F-12E5-096CEBF01C5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6080" y="4049663"/>
            <a:ext cx="3375117" cy="2531338"/>
          </a:xfrm>
          <a:prstGeom prst="rect">
            <a:avLst/>
          </a:prstGeom>
        </p:spPr>
      </p:pic>
      <p:sp>
        <p:nvSpPr>
          <p:cNvPr id="3" name="文本框 2">
            <a:extLst>
              <a:ext uri="{FF2B5EF4-FFF2-40B4-BE49-F238E27FC236}">
                <a16:creationId xmlns:a16="http://schemas.microsoft.com/office/drawing/2014/main" id="{2DB4EB07-1462-54C1-4F52-90495944A0D3}"/>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16 of 21</a:t>
            </a:r>
            <a:endParaRPr lang="ja-JP" altLang="en-US" sz="1200" dirty="0"/>
          </a:p>
        </p:txBody>
      </p:sp>
      <p:pic>
        <p:nvPicPr>
          <p:cNvPr id="6" name="图片 5" descr="建筑的摆设布局&#10;&#10;中度可信度描述已自动生成">
            <a:extLst>
              <a:ext uri="{FF2B5EF4-FFF2-40B4-BE49-F238E27FC236}">
                <a16:creationId xmlns:a16="http://schemas.microsoft.com/office/drawing/2014/main" id="{0F4DEF9C-8D27-F1A9-A228-1385B62CB39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50846" y="1372541"/>
            <a:ext cx="3375118" cy="2531338"/>
          </a:xfrm>
          <a:prstGeom prst="rect">
            <a:avLst/>
          </a:prstGeom>
        </p:spPr>
      </p:pic>
      <p:pic>
        <p:nvPicPr>
          <p:cNvPr id="9" name="图片 8" descr="火车车厢内&#10;&#10;低可信度描述已自动生成">
            <a:extLst>
              <a:ext uri="{FF2B5EF4-FFF2-40B4-BE49-F238E27FC236}">
                <a16:creationId xmlns:a16="http://schemas.microsoft.com/office/drawing/2014/main" id="{E7C40D9A-AD0E-820B-19DE-375C14E71F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150846" y="4049663"/>
            <a:ext cx="3375117" cy="2531338"/>
          </a:xfrm>
          <a:prstGeom prst="rect">
            <a:avLst/>
          </a:prstGeom>
        </p:spPr>
      </p:pic>
    </p:spTree>
    <p:extLst>
      <p:ext uri="{BB962C8B-B14F-4D97-AF65-F5344CB8AC3E}">
        <p14:creationId xmlns:p14="http://schemas.microsoft.com/office/powerpoint/2010/main" val="23238265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descr="图片包含 室内, 厨房, 桌子, 绿色&#10;&#10;描述已自动生成">
            <a:extLst>
              <a:ext uri="{FF2B5EF4-FFF2-40B4-BE49-F238E27FC236}">
                <a16:creationId xmlns:a16="http://schemas.microsoft.com/office/drawing/2014/main" id="{76D5DA6D-AD53-0E5C-6B75-CF50F006D8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9579" y="1392970"/>
            <a:ext cx="4254378" cy="2397922"/>
          </a:xfrm>
          <a:prstGeom prst="rect">
            <a:avLst/>
          </a:prstGeom>
        </p:spPr>
      </p:pic>
      <p:pic>
        <p:nvPicPr>
          <p:cNvPr id="6" name="図 75" descr="グラフ, ヒストグラム&#10;&#10;自動的に生成された説明">
            <a:extLst>
              <a:ext uri="{FF2B5EF4-FFF2-40B4-BE49-F238E27FC236}">
                <a16:creationId xmlns:a16="http://schemas.microsoft.com/office/drawing/2014/main" id="{6E77DA7B-1C42-6F79-1964-085B891457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3388" y="3897676"/>
            <a:ext cx="3811988" cy="2858991"/>
          </a:xfrm>
          <a:prstGeom prst="rect">
            <a:avLst/>
          </a:prstGeom>
        </p:spPr>
      </p:pic>
      <p:graphicFrame>
        <p:nvGraphicFramePr>
          <p:cNvPr id="8" name="グラフ 78">
            <a:extLst>
              <a:ext uri="{FF2B5EF4-FFF2-40B4-BE49-F238E27FC236}">
                <a16:creationId xmlns:a16="http://schemas.microsoft.com/office/drawing/2014/main" id="{8D98A043-8B94-FB11-B5FD-217DC3A9423D}"/>
              </a:ext>
            </a:extLst>
          </p:cNvPr>
          <p:cNvGraphicFramePr>
            <a:graphicFrameLocks/>
          </p:cNvGraphicFramePr>
          <p:nvPr>
            <p:extLst>
              <p:ext uri="{D42A27DB-BD31-4B8C-83A1-F6EECF244321}">
                <p14:modId xmlns:p14="http://schemas.microsoft.com/office/powerpoint/2010/main" val="1360748943"/>
              </p:ext>
            </p:extLst>
          </p:nvPr>
        </p:nvGraphicFramePr>
        <p:xfrm>
          <a:off x="1027154" y="3911755"/>
          <a:ext cx="4699228" cy="2858991"/>
        </p:xfrm>
        <a:graphic>
          <a:graphicData uri="http://schemas.openxmlformats.org/drawingml/2006/chart">
            <c:chart xmlns:c="http://schemas.openxmlformats.org/drawingml/2006/chart" xmlns:r="http://schemas.openxmlformats.org/officeDocument/2006/relationships" r:id="rId5"/>
          </a:graphicData>
        </a:graphic>
      </p:graphicFrame>
      <p:sp>
        <p:nvSpPr>
          <p:cNvPr id="3" name="文本框 2">
            <a:extLst>
              <a:ext uri="{FF2B5EF4-FFF2-40B4-BE49-F238E27FC236}">
                <a16:creationId xmlns:a16="http://schemas.microsoft.com/office/drawing/2014/main" id="{C744D2D1-8C2B-AAF5-91BA-57F6E65DD4B1}"/>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17 of 21</a:t>
            </a:r>
            <a:endParaRPr lang="ja-JP" altLang="en-US" sz="1200" dirty="0"/>
          </a:p>
        </p:txBody>
      </p:sp>
      <p:pic>
        <p:nvPicPr>
          <p:cNvPr id="10" name="图片 9" descr="图表&#10;&#10;描述已自动生成">
            <a:extLst>
              <a:ext uri="{FF2B5EF4-FFF2-40B4-BE49-F238E27FC236}">
                <a16:creationId xmlns:a16="http://schemas.microsoft.com/office/drawing/2014/main" id="{F56ED656-5F01-83A7-4E67-5E03418585C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86315" y="1584917"/>
            <a:ext cx="6142934" cy="2312759"/>
          </a:xfrm>
          <a:prstGeom prst="rect">
            <a:avLst/>
          </a:prstGeom>
        </p:spPr>
      </p:pic>
    </p:spTree>
    <p:extLst>
      <p:ext uri="{BB962C8B-B14F-4D97-AF65-F5344CB8AC3E}">
        <p14:creationId xmlns:p14="http://schemas.microsoft.com/office/powerpoint/2010/main" val="74610565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graphicFrame>
        <p:nvGraphicFramePr>
          <p:cNvPr id="3" name="グラフ 6">
            <a:extLst>
              <a:ext uri="{FF2B5EF4-FFF2-40B4-BE49-F238E27FC236}">
                <a16:creationId xmlns:a16="http://schemas.microsoft.com/office/drawing/2014/main" id="{E2A90221-DDB3-B24E-27A7-ED60DD1DDE0E}"/>
              </a:ext>
            </a:extLst>
          </p:cNvPr>
          <p:cNvGraphicFramePr>
            <a:graphicFrameLocks/>
          </p:cNvGraphicFramePr>
          <p:nvPr>
            <p:extLst>
              <p:ext uri="{D42A27DB-BD31-4B8C-83A1-F6EECF244321}">
                <p14:modId xmlns:p14="http://schemas.microsoft.com/office/powerpoint/2010/main" val="2207665077"/>
              </p:ext>
            </p:extLst>
          </p:nvPr>
        </p:nvGraphicFramePr>
        <p:xfrm>
          <a:off x="685800" y="2825750"/>
          <a:ext cx="6162885" cy="3670343"/>
        </p:xfrm>
        <a:graphic>
          <a:graphicData uri="http://schemas.openxmlformats.org/drawingml/2006/chart">
            <c:chart xmlns:c="http://schemas.openxmlformats.org/drawingml/2006/chart" xmlns:r="http://schemas.openxmlformats.org/officeDocument/2006/relationships" r:id="rId3"/>
          </a:graphicData>
        </a:graphic>
      </p:graphicFrame>
      <p:pic>
        <p:nvPicPr>
          <p:cNvPr id="5" name="図 2" descr="グラフ, ヒストグラム&#10;&#10;自動的に生成された説明">
            <a:extLst>
              <a:ext uri="{FF2B5EF4-FFF2-40B4-BE49-F238E27FC236}">
                <a16:creationId xmlns:a16="http://schemas.microsoft.com/office/drawing/2014/main" id="{3C906E08-E23A-311A-EE8F-5A26B440AD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8685" y="2448902"/>
            <a:ext cx="5304816" cy="3978612"/>
          </a:xfrm>
          <a:prstGeom prst="rect">
            <a:avLst/>
          </a:prstGeom>
        </p:spPr>
      </p:pic>
      <p:sp>
        <p:nvSpPr>
          <p:cNvPr id="10" name="矩形 9">
            <a:extLst>
              <a:ext uri="{FF2B5EF4-FFF2-40B4-BE49-F238E27FC236}">
                <a16:creationId xmlns:a16="http://schemas.microsoft.com/office/drawing/2014/main" id="{1EC846CF-D46B-7532-AB0E-33380B7E6EB2}"/>
              </a:ext>
            </a:extLst>
          </p:cNvPr>
          <p:cNvSpPr/>
          <p:nvPr/>
        </p:nvSpPr>
        <p:spPr>
          <a:xfrm>
            <a:off x="1767622" y="5326359"/>
            <a:ext cx="4436328" cy="305208"/>
          </a:xfrm>
          <a:prstGeom prst="rect">
            <a:avLst/>
          </a:prstGeom>
        </p:spPr>
        <p:txBody>
          <a:bodyPr wrap="square" tIns="36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50000"/>
              </a:lnSpc>
            </a:pPr>
            <a:r>
              <a:rPr lang="en-US" altLang="zh-CN" dirty="0">
                <a:solidFill>
                  <a:schemeClr val="tx1">
                    <a:lumMod val="75000"/>
                    <a:lumOff val="25000"/>
                  </a:schemeClr>
                </a:solidFill>
                <a:latin typeface="+mj-lt"/>
                <a:ea typeface="华文细黑" panose="02010600040101010101" pitchFamily="2" charset="-122"/>
                <a:cs typeface="+mn-ea"/>
              </a:rPr>
              <a:t>A</a:t>
            </a:r>
            <a:r>
              <a:rPr lang="en-US" altLang="zh-CN" sz="1100" dirty="0">
                <a:solidFill>
                  <a:schemeClr val="tx1">
                    <a:lumMod val="75000"/>
                    <a:lumOff val="25000"/>
                  </a:schemeClr>
                </a:solidFill>
                <a:latin typeface="+mj-lt"/>
                <a:ea typeface="华文细黑" panose="02010600040101010101" pitchFamily="2" charset="-122"/>
                <a:cs typeface="+mn-ea"/>
              </a:rPr>
              <a:t>veraged </a:t>
            </a:r>
            <a:r>
              <a:rPr lang="en-US" altLang="zh-CN" dirty="0">
                <a:solidFill>
                  <a:schemeClr val="tx1">
                    <a:lumMod val="75000"/>
                    <a:lumOff val="25000"/>
                  </a:schemeClr>
                </a:solidFill>
                <a:ea typeface="华文细黑" panose="02010600040101010101" pitchFamily="2" charset="-122"/>
                <a:cs typeface="+mn-ea"/>
              </a:rPr>
              <a:t>coupled </a:t>
            </a:r>
            <a:r>
              <a:rPr lang="en-US" altLang="zh-CN" sz="1100" dirty="0">
                <a:solidFill>
                  <a:schemeClr val="tx1">
                    <a:lumMod val="75000"/>
                    <a:lumOff val="25000"/>
                  </a:schemeClr>
                </a:solidFill>
                <a:latin typeface="+mj-lt"/>
                <a:ea typeface="华文细黑" panose="02010600040101010101" pitchFamily="2" charset="-122"/>
                <a:cs typeface="+mn-ea"/>
              </a:rPr>
              <a:t>laser power over 1 hour: 597.9 </a:t>
            </a:r>
            <a:r>
              <a:rPr lang="el-GR" altLang="ja-JP" sz="1100" b="1" dirty="0">
                <a:latin typeface="+mj-lt"/>
              </a:rPr>
              <a:t>±</a:t>
            </a:r>
            <a:r>
              <a:rPr lang="en-US" altLang="ja-JP" sz="1100" b="1" dirty="0">
                <a:latin typeface="+mj-lt"/>
              </a:rPr>
              <a:t> </a:t>
            </a:r>
            <a:r>
              <a:rPr lang="en-US" altLang="ja-JP" sz="1100" dirty="0">
                <a:solidFill>
                  <a:schemeClr val="tx1">
                    <a:lumMod val="75000"/>
                    <a:lumOff val="25000"/>
                  </a:schemeClr>
                </a:solidFill>
                <a:latin typeface="+mj-lt"/>
                <a:ea typeface="华文细黑" panose="02010600040101010101" pitchFamily="2" charset="-122"/>
                <a:cs typeface="+mn-ea"/>
              </a:rPr>
              <a:t>112.1 </a:t>
            </a:r>
            <a:r>
              <a:rPr lang="el-GR" altLang="ja-JP" sz="1100" dirty="0">
                <a:solidFill>
                  <a:schemeClr val="tx1">
                    <a:lumMod val="75000"/>
                    <a:lumOff val="25000"/>
                  </a:schemeClr>
                </a:solidFill>
                <a:latin typeface="+mj-lt"/>
                <a:ea typeface="华文细黑" panose="02010600040101010101" pitchFamily="2" charset="-122"/>
                <a:cs typeface="+mn-ea"/>
              </a:rPr>
              <a:t>μ</a:t>
            </a:r>
            <a:r>
              <a:rPr lang="en-US" altLang="ja-JP" sz="1100" dirty="0">
                <a:solidFill>
                  <a:schemeClr val="tx1">
                    <a:lumMod val="75000"/>
                    <a:lumOff val="25000"/>
                  </a:schemeClr>
                </a:solidFill>
                <a:latin typeface="+mj-lt"/>
                <a:ea typeface="华文细黑" panose="02010600040101010101" pitchFamily="2" charset="-122"/>
                <a:cs typeface="+mn-ea"/>
              </a:rPr>
              <a:t>W</a:t>
            </a:r>
          </a:p>
        </p:txBody>
      </p:sp>
      <p:sp>
        <p:nvSpPr>
          <p:cNvPr id="11" name="矩形 10">
            <a:extLst>
              <a:ext uri="{FF2B5EF4-FFF2-40B4-BE49-F238E27FC236}">
                <a16:creationId xmlns:a16="http://schemas.microsoft.com/office/drawing/2014/main" id="{B5A8BE10-2D54-8FA9-6895-0C0233411D7A}"/>
              </a:ext>
            </a:extLst>
          </p:cNvPr>
          <p:cNvSpPr/>
          <p:nvPr/>
        </p:nvSpPr>
        <p:spPr>
          <a:xfrm>
            <a:off x="1465811" y="1463127"/>
            <a:ext cx="6750632" cy="1012068"/>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Long time measurement for stability check</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Magnets power test in Oho section at the same time on 27th November 2023</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Serious fluctuations started from the magnets power test finish (correlation? )</a:t>
            </a:r>
          </a:p>
        </p:txBody>
      </p:sp>
      <p:sp>
        <p:nvSpPr>
          <p:cNvPr id="4" name="文本框 3">
            <a:extLst>
              <a:ext uri="{FF2B5EF4-FFF2-40B4-BE49-F238E27FC236}">
                <a16:creationId xmlns:a16="http://schemas.microsoft.com/office/drawing/2014/main" id="{AE7A4C96-D953-A804-F71D-C6B8FEE7FA2B}"/>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18 of 21</a:t>
            </a:r>
            <a:endParaRPr lang="ja-JP" altLang="en-US" sz="1200" dirty="0"/>
          </a:p>
        </p:txBody>
      </p:sp>
    </p:spTree>
    <p:extLst>
      <p:ext uri="{BB962C8B-B14F-4D97-AF65-F5344CB8AC3E}">
        <p14:creationId xmlns:p14="http://schemas.microsoft.com/office/powerpoint/2010/main" val="1719204442"/>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non-parallel laser beam transmission by SR in KEKB tunnel</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sp>
        <p:nvSpPr>
          <p:cNvPr id="11" name="矩形 10">
            <a:extLst>
              <a:ext uri="{FF2B5EF4-FFF2-40B4-BE49-F238E27FC236}">
                <a16:creationId xmlns:a16="http://schemas.microsoft.com/office/drawing/2014/main" id="{B5A8BE10-2D54-8FA9-6895-0C0233411D7A}"/>
              </a:ext>
            </a:extLst>
          </p:cNvPr>
          <p:cNvSpPr/>
          <p:nvPr/>
        </p:nvSpPr>
        <p:spPr>
          <a:xfrm>
            <a:off x="2810149" y="1392662"/>
            <a:ext cx="7093037" cy="1012068"/>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2.5 hours stability check on 28th November 2023</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Serious fluctuations started from the magnets power test finish (correlation?)</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Coupled laser power can be adjusted to the original level</a:t>
            </a:r>
          </a:p>
        </p:txBody>
      </p:sp>
      <p:graphicFrame>
        <p:nvGraphicFramePr>
          <p:cNvPr id="4" name="グラフ 8">
            <a:extLst>
              <a:ext uri="{FF2B5EF4-FFF2-40B4-BE49-F238E27FC236}">
                <a16:creationId xmlns:a16="http://schemas.microsoft.com/office/drawing/2014/main" id="{6CEB9EE6-B420-4869-F33A-DF8ABD942D53}"/>
              </a:ext>
            </a:extLst>
          </p:cNvPr>
          <p:cNvGraphicFramePr>
            <a:graphicFrameLocks/>
          </p:cNvGraphicFramePr>
          <p:nvPr>
            <p:extLst>
              <p:ext uri="{D42A27DB-BD31-4B8C-83A1-F6EECF244321}">
                <p14:modId xmlns:p14="http://schemas.microsoft.com/office/powerpoint/2010/main" val="878762515"/>
              </p:ext>
            </p:extLst>
          </p:nvPr>
        </p:nvGraphicFramePr>
        <p:xfrm>
          <a:off x="2477956" y="2538516"/>
          <a:ext cx="6604001" cy="4047068"/>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a:extLst>
              <a:ext uri="{FF2B5EF4-FFF2-40B4-BE49-F238E27FC236}">
                <a16:creationId xmlns:a16="http://schemas.microsoft.com/office/drawing/2014/main" id="{3B1BDE15-FEB6-72BF-8369-326D79CC68A8}"/>
              </a:ext>
            </a:extLst>
          </p:cNvPr>
          <p:cNvSpPr/>
          <p:nvPr/>
        </p:nvSpPr>
        <p:spPr>
          <a:xfrm>
            <a:off x="5558763" y="2680664"/>
            <a:ext cx="717047" cy="3279382"/>
          </a:xfrm>
          <a:prstGeom prst="rect">
            <a:avLst/>
          </a:prstGeom>
          <a:solidFill>
            <a:schemeClr val="accent1">
              <a:alpha val="2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文本框 8">
            <a:extLst>
              <a:ext uri="{FF2B5EF4-FFF2-40B4-BE49-F238E27FC236}">
                <a16:creationId xmlns:a16="http://schemas.microsoft.com/office/drawing/2014/main" id="{22007E21-50F8-286B-8537-38FF2AECE4B8}"/>
              </a:ext>
            </a:extLst>
          </p:cNvPr>
          <p:cNvSpPr txBox="1"/>
          <p:nvPr/>
        </p:nvSpPr>
        <p:spPr>
          <a:xfrm>
            <a:off x="5476684" y="2711442"/>
            <a:ext cx="1001964" cy="246221"/>
          </a:xfrm>
          <a:prstGeom prst="rect">
            <a:avLst/>
          </a:prstGeom>
          <a:noFill/>
        </p:spPr>
        <p:txBody>
          <a:bodyPr wrap="square">
            <a:spAutoFit/>
          </a:bodyPr>
          <a:lstStyle/>
          <a:p>
            <a:r>
              <a:rPr lang="en-US" altLang="ja-JP" sz="1000" b="1" dirty="0">
                <a:solidFill>
                  <a:schemeClr val="tx1">
                    <a:lumMod val="75000"/>
                    <a:lumOff val="25000"/>
                  </a:schemeClr>
                </a:solidFill>
                <a:latin typeface="+mj-lt"/>
                <a:ea typeface="华文细黑" panose="02010600040101010101" pitchFamily="2" charset="-122"/>
                <a:cs typeface="+mn-ea"/>
              </a:rPr>
              <a:t>Adjustment</a:t>
            </a:r>
            <a:endParaRPr lang="ja-JP" altLang="en-US" sz="1000" b="1" dirty="0"/>
          </a:p>
        </p:txBody>
      </p:sp>
      <p:sp>
        <p:nvSpPr>
          <p:cNvPr id="12" name="矩形 11">
            <a:extLst>
              <a:ext uri="{FF2B5EF4-FFF2-40B4-BE49-F238E27FC236}">
                <a16:creationId xmlns:a16="http://schemas.microsoft.com/office/drawing/2014/main" id="{8D748774-9E3C-98FD-26A2-D171E5C65447}"/>
              </a:ext>
            </a:extLst>
          </p:cNvPr>
          <p:cNvSpPr/>
          <p:nvPr/>
        </p:nvSpPr>
        <p:spPr>
          <a:xfrm>
            <a:off x="7142118" y="2680664"/>
            <a:ext cx="1001964" cy="3279382"/>
          </a:xfrm>
          <a:prstGeom prst="rect">
            <a:avLst/>
          </a:prstGeom>
          <a:solidFill>
            <a:schemeClr val="accent1">
              <a:alpha val="2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文本框 12">
            <a:extLst>
              <a:ext uri="{FF2B5EF4-FFF2-40B4-BE49-F238E27FC236}">
                <a16:creationId xmlns:a16="http://schemas.microsoft.com/office/drawing/2014/main" id="{50C3DBF3-8D7C-E247-3DB8-8308810C321F}"/>
              </a:ext>
            </a:extLst>
          </p:cNvPr>
          <p:cNvSpPr txBox="1"/>
          <p:nvPr/>
        </p:nvSpPr>
        <p:spPr>
          <a:xfrm>
            <a:off x="7142118" y="2680664"/>
            <a:ext cx="1001964" cy="553998"/>
          </a:xfrm>
          <a:prstGeom prst="rect">
            <a:avLst/>
          </a:prstGeom>
          <a:noFill/>
        </p:spPr>
        <p:txBody>
          <a:bodyPr wrap="square">
            <a:spAutoFit/>
          </a:bodyPr>
          <a:lstStyle/>
          <a:p>
            <a:pPr algn="ctr"/>
            <a:r>
              <a:rPr lang="en-US" altLang="ja-JP" sz="1000" b="1" dirty="0">
                <a:solidFill>
                  <a:schemeClr val="tx1">
                    <a:lumMod val="75000"/>
                    <a:lumOff val="25000"/>
                  </a:schemeClr>
                </a:solidFill>
                <a:latin typeface="+mj-lt"/>
                <a:ea typeface="华文细黑" panose="02010600040101010101" pitchFamily="2" charset="-122"/>
                <a:cs typeface="+mn-ea"/>
              </a:rPr>
              <a:t>Magnets power test finish</a:t>
            </a:r>
            <a:endParaRPr lang="ja-JP" altLang="en-US" sz="1000" b="1" dirty="0"/>
          </a:p>
        </p:txBody>
      </p:sp>
      <p:sp>
        <p:nvSpPr>
          <p:cNvPr id="3" name="文本框 2">
            <a:extLst>
              <a:ext uri="{FF2B5EF4-FFF2-40B4-BE49-F238E27FC236}">
                <a16:creationId xmlns:a16="http://schemas.microsoft.com/office/drawing/2014/main" id="{F5897331-D5E8-7BDB-FC68-78EC626890E9}"/>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19 of 21</a:t>
            </a:r>
            <a:endParaRPr lang="ja-JP" altLang="en-US" sz="1200" dirty="0"/>
          </a:p>
        </p:txBody>
      </p:sp>
    </p:spTree>
    <p:extLst>
      <p:ext uri="{BB962C8B-B14F-4D97-AF65-F5344CB8AC3E}">
        <p14:creationId xmlns:p14="http://schemas.microsoft.com/office/powerpoint/2010/main" val="363944416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DF9ABD30-AF79-B86F-CCC0-895DC2557CDC}"/>
              </a:ext>
            </a:extLst>
          </p:cNvPr>
          <p:cNvSpPr/>
          <p:nvPr/>
        </p:nvSpPr>
        <p:spPr>
          <a:xfrm>
            <a:off x="2495314" y="2692400"/>
            <a:ext cx="7214430" cy="1202505"/>
          </a:xfrm>
          <a:prstGeom prst="rect">
            <a:avLst/>
          </a:prstGeom>
          <a:solidFill>
            <a:schemeClr val="accent1">
              <a:alpha val="2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矩形 4">
            <a:extLst>
              <a:ext uri="{FF2B5EF4-FFF2-40B4-BE49-F238E27FC236}">
                <a16:creationId xmlns:a16="http://schemas.microsoft.com/office/drawing/2014/main" id="{58AF61C9-0F97-0F0B-FBF2-5EC9AA7AFA2E}"/>
              </a:ext>
            </a:extLst>
          </p:cNvPr>
          <p:cNvSpPr/>
          <p:nvPr/>
        </p:nvSpPr>
        <p:spPr>
          <a:xfrm>
            <a:off x="2486642" y="1419687"/>
            <a:ext cx="7223101" cy="1180006"/>
          </a:xfrm>
          <a:prstGeom prst="rect">
            <a:avLst/>
          </a:prstGeom>
          <a:solidFill>
            <a:schemeClr val="accent1">
              <a:alpha val="2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06712" y="849045"/>
            <a:ext cx="580030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and Plan</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sp>
        <p:nvSpPr>
          <p:cNvPr id="11" name="矩形 10">
            <a:extLst>
              <a:ext uri="{FF2B5EF4-FFF2-40B4-BE49-F238E27FC236}">
                <a16:creationId xmlns:a16="http://schemas.microsoft.com/office/drawing/2014/main" id="{B5A8BE10-2D54-8FA9-6895-0C0233411D7A}"/>
              </a:ext>
            </a:extLst>
          </p:cNvPr>
          <p:cNvSpPr/>
          <p:nvPr/>
        </p:nvSpPr>
        <p:spPr>
          <a:xfrm>
            <a:off x="2560346" y="2692400"/>
            <a:ext cx="7093037" cy="1202505"/>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b="1" dirty="0">
                <a:solidFill>
                  <a:schemeClr val="tx1">
                    <a:lumMod val="75000"/>
                    <a:lumOff val="25000"/>
                  </a:schemeClr>
                </a:solidFill>
                <a:latin typeface="+mj-lt"/>
                <a:ea typeface="华文细黑" panose="02010600040101010101" pitchFamily="2" charset="-122"/>
                <a:cs typeface="+mn-ea"/>
              </a:rPr>
              <a:t>Short-term Plan</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New supporter design for stable installation </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Installation in SuperKEKB tunnel and application test during SuperKEKB 2024c commissioning</a:t>
            </a:r>
          </a:p>
        </p:txBody>
      </p:sp>
      <p:sp>
        <p:nvSpPr>
          <p:cNvPr id="3" name="矩形 2">
            <a:extLst>
              <a:ext uri="{FF2B5EF4-FFF2-40B4-BE49-F238E27FC236}">
                <a16:creationId xmlns:a16="http://schemas.microsoft.com/office/drawing/2014/main" id="{414DB3D8-34C3-4811-D430-070B1BAD616E}"/>
              </a:ext>
            </a:extLst>
          </p:cNvPr>
          <p:cNvSpPr/>
          <p:nvPr/>
        </p:nvSpPr>
        <p:spPr>
          <a:xfrm>
            <a:off x="2560346" y="1419687"/>
            <a:ext cx="7093037" cy="1519899"/>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b="1" dirty="0">
                <a:solidFill>
                  <a:schemeClr val="tx1">
                    <a:lumMod val="75000"/>
                    <a:lumOff val="25000"/>
                  </a:schemeClr>
                </a:solidFill>
                <a:latin typeface="+mj-lt"/>
                <a:ea typeface="华文细黑" panose="02010600040101010101" pitchFamily="2" charset="-122"/>
                <a:cs typeface="+mn-ea"/>
              </a:rPr>
              <a:t>Achievements</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Test of the designed optical setup</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Long distance experiment by use of the spherical mirrors at Linac and SuperKEKB ring tunnel</a:t>
            </a:r>
          </a:p>
          <a:p>
            <a:pPr marL="285750" indent="-285750" algn="just">
              <a:lnSpc>
                <a:spcPct val="150000"/>
              </a:lnSpc>
              <a:buFont typeface="Arial" panose="020B0604020202020204" pitchFamily="34" charset="0"/>
              <a:buChar char="•"/>
            </a:pPr>
            <a:endParaRPr lang="en-US" altLang="zh-CN" sz="1400" dirty="0">
              <a:solidFill>
                <a:schemeClr val="tx1">
                  <a:lumMod val="75000"/>
                  <a:lumOff val="25000"/>
                </a:schemeClr>
              </a:solidFill>
              <a:latin typeface="+mj-lt"/>
              <a:ea typeface="华文细黑" panose="02010600040101010101" pitchFamily="2" charset="-122"/>
              <a:cs typeface="+mn-ea"/>
            </a:endParaRPr>
          </a:p>
        </p:txBody>
      </p:sp>
      <p:sp>
        <p:nvSpPr>
          <p:cNvPr id="4" name="文本框 3">
            <a:extLst>
              <a:ext uri="{FF2B5EF4-FFF2-40B4-BE49-F238E27FC236}">
                <a16:creationId xmlns:a16="http://schemas.microsoft.com/office/drawing/2014/main" id="{93182D87-56FD-3570-0C64-FAF1ABC750EB}"/>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20 of 21</a:t>
            </a:r>
            <a:endParaRPr lang="ja-JP" altLang="en-US" sz="1200" dirty="0"/>
          </a:p>
        </p:txBody>
      </p:sp>
      <p:sp>
        <p:nvSpPr>
          <p:cNvPr id="6" name="矩形 5">
            <a:extLst>
              <a:ext uri="{FF2B5EF4-FFF2-40B4-BE49-F238E27FC236}">
                <a16:creationId xmlns:a16="http://schemas.microsoft.com/office/drawing/2014/main" id="{98933689-8227-C671-6BD6-D6483BFA7910}"/>
              </a:ext>
            </a:extLst>
          </p:cNvPr>
          <p:cNvSpPr/>
          <p:nvPr/>
        </p:nvSpPr>
        <p:spPr>
          <a:xfrm>
            <a:off x="2486642" y="3987612"/>
            <a:ext cx="7214430" cy="2737038"/>
          </a:xfrm>
          <a:prstGeom prst="rect">
            <a:avLst/>
          </a:prstGeom>
          <a:solidFill>
            <a:schemeClr val="accent1">
              <a:alpha val="2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矩形 9">
            <a:extLst>
              <a:ext uri="{FF2B5EF4-FFF2-40B4-BE49-F238E27FC236}">
                <a16:creationId xmlns:a16="http://schemas.microsoft.com/office/drawing/2014/main" id="{28B73692-0C75-A020-7088-7BA94639DF60}"/>
              </a:ext>
            </a:extLst>
          </p:cNvPr>
          <p:cNvSpPr/>
          <p:nvPr/>
        </p:nvSpPr>
        <p:spPr>
          <a:xfrm>
            <a:off x="2560346" y="3989967"/>
            <a:ext cx="7093037" cy="2587499"/>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b="1" dirty="0">
                <a:solidFill>
                  <a:schemeClr val="tx1">
                    <a:lumMod val="75000"/>
                    <a:lumOff val="25000"/>
                  </a:schemeClr>
                </a:solidFill>
                <a:latin typeface="+mj-lt"/>
                <a:ea typeface="华文细黑" panose="02010600040101010101" pitchFamily="2" charset="-122"/>
                <a:cs typeface="+mn-ea"/>
              </a:rPr>
              <a:t>Long-term Plan</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Transmission distance from 400 m to 750 m</a:t>
            </a:r>
          </a:p>
          <a:p>
            <a:pPr lvl="1" algn="just">
              <a:lnSpc>
                <a:spcPct val="150000"/>
              </a:lnSpc>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        current optical design is impossible</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Structured laser beam design by CERN researchers</a:t>
            </a:r>
          </a:p>
          <a:p>
            <a:pPr lvl="1" algn="just">
              <a:lnSpc>
                <a:spcPct val="150000"/>
              </a:lnSpc>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        </a:t>
            </a:r>
            <a:r>
              <a:rPr lang="en-US" altLang="zh-CN" sz="1200" i="1"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A spring of clear water in the desert</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Study SLB design and try to establish a setup at KEK for long-distance transmission testing and coupling experiment</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Verify whether the SLB is feasible for our laser fast abort experiment</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sym typeface="Wingdings" panose="05000000000000000000" pitchFamily="2" charset="2"/>
              </a:rPr>
              <a:t>Long-term collaboration</a:t>
            </a:r>
          </a:p>
        </p:txBody>
      </p:sp>
    </p:spTree>
    <p:extLst>
      <p:ext uri="{BB962C8B-B14F-4D97-AF65-F5344CB8AC3E}">
        <p14:creationId xmlns:p14="http://schemas.microsoft.com/office/powerpoint/2010/main" val="29405075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10">
                                            <p:txEl>
                                              <p:pRg st="4" end="4"/>
                                            </p:txEl>
                                          </p:spTgt>
                                        </p:tgtEl>
                                      </p:cBhvr>
                                    </p:animEffect>
                                    <p:animScale>
                                      <p:cBhvr>
                                        <p:cTn id="23" dur="250" autoRev="1" fill="hold"/>
                                        <p:tgtEl>
                                          <p:spTgt spid="10">
                                            <p:txEl>
                                              <p:pRg st="4" end="4"/>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6"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3677391" y="725178"/>
            <a:ext cx="4837216" cy="461665"/>
          </a:xfrm>
          <a:prstGeom prst="rect">
            <a:avLst/>
          </a:prstGeom>
          <a:noFill/>
        </p:spPr>
        <p:txBody>
          <a:bodyPr wrap="square" rtlCol="0">
            <a:spAutoFit/>
          </a:bodyPr>
          <a:lstStyle/>
          <a:p>
            <a:pPr algn="ctr"/>
            <a:r>
              <a:rPr lang="en-US" altLang="zh-CN" sz="2400" dirty="0">
                <a:solidFill>
                  <a:srgbClr val="3563A8"/>
                </a:solidFill>
                <a:latin typeface="+mj-lt"/>
              </a:rPr>
              <a:t>CONTENTS</a:t>
            </a:r>
            <a:endParaRPr lang="zh-CN" altLang="en-US" sz="2400" dirty="0">
              <a:solidFill>
                <a:srgbClr val="3563A8"/>
              </a:solidFill>
              <a:latin typeface="+mj-lt"/>
            </a:endParaRPr>
          </a:p>
        </p:txBody>
      </p:sp>
      <p:sp>
        <p:nvSpPr>
          <p:cNvPr id="54" name="矩形 53"/>
          <p:cNvSpPr/>
          <p:nvPr/>
        </p:nvSpPr>
        <p:spPr>
          <a:xfrm flipV="1">
            <a:off x="5158883" y="1428454"/>
            <a:ext cx="1874234"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a16="http://schemas.microsoft.com/office/drawing/2014/main" id="{2B0530B5-8F4F-4F4D-AA58-0EF2F3DFB1B5}"/>
              </a:ext>
            </a:extLst>
          </p:cNvPr>
          <p:cNvGrpSpPr/>
          <p:nvPr/>
        </p:nvGrpSpPr>
        <p:grpSpPr>
          <a:xfrm>
            <a:off x="8130391" y="3794078"/>
            <a:ext cx="4061609" cy="3932125"/>
            <a:chOff x="5588764" y="391169"/>
            <a:chExt cx="2614564" cy="2602028"/>
          </a:xfrm>
        </p:grpSpPr>
        <p:sp>
          <p:nvSpPr>
            <p:cNvPr id="25" name="Freeform 5">
              <a:extLst>
                <a:ext uri="{FF2B5EF4-FFF2-40B4-BE49-F238E27FC236}">
                  <a16:creationId xmlns:a16="http://schemas.microsoft.com/office/drawing/2014/main" id="{3F4B2401-566F-4FED-8BAE-BFCA3B41CDE9}"/>
                </a:ext>
              </a:extLst>
            </p:cNvPr>
            <p:cNvSpPr>
              <a:spLocks/>
            </p:cNvSpPr>
            <p:nvPr/>
          </p:nvSpPr>
          <p:spPr bwMode="auto">
            <a:xfrm rot="619297">
              <a:off x="5641282" y="391169"/>
              <a:ext cx="2499217" cy="2601749"/>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
              <a:extLst>
                <a:ext uri="{FF2B5EF4-FFF2-40B4-BE49-F238E27FC236}">
                  <a16:creationId xmlns:a16="http://schemas.microsoft.com/office/drawing/2014/main" id="{34F48D18-C260-434A-B7C3-93CA874F9F8E}"/>
                </a:ext>
              </a:extLst>
            </p:cNvPr>
            <p:cNvSpPr>
              <a:spLocks/>
            </p:cNvSpPr>
            <p:nvPr/>
          </p:nvSpPr>
          <p:spPr bwMode="auto">
            <a:xfrm rot="619297">
              <a:off x="5631554" y="404266"/>
              <a:ext cx="2520576" cy="2588931"/>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
              <a:extLst>
                <a:ext uri="{FF2B5EF4-FFF2-40B4-BE49-F238E27FC236}">
                  <a16:creationId xmlns:a16="http://schemas.microsoft.com/office/drawing/2014/main" id="{F1E88E11-E3E4-494E-8F3B-F7C6BFD82AFF}"/>
                </a:ext>
              </a:extLst>
            </p:cNvPr>
            <p:cNvSpPr>
              <a:spLocks/>
            </p:cNvSpPr>
            <p:nvPr/>
          </p:nvSpPr>
          <p:spPr bwMode="auto">
            <a:xfrm rot="619297">
              <a:off x="5631554" y="412810"/>
              <a:ext cx="2520576" cy="2571843"/>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
              <a:extLst>
                <a:ext uri="{FF2B5EF4-FFF2-40B4-BE49-F238E27FC236}">
                  <a16:creationId xmlns:a16="http://schemas.microsoft.com/office/drawing/2014/main" id="{FB65F468-99C1-4768-8265-CF860CEB8072}"/>
                </a:ext>
              </a:extLst>
            </p:cNvPr>
            <p:cNvSpPr>
              <a:spLocks/>
            </p:cNvSpPr>
            <p:nvPr/>
          </p:nvSpPr>
          <p:spPr bwMode="auto">
            <a:xfrm rot="619297">
              <a:off x="5619922" y="412531"/>
              <a:ext cx="2541939" cy="2559027"/>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9">
              <a:extLst>
                <a:ext uri="{FF2B5EF4-FFF2-40B4-BE49-F238E27FC236}">
                  <a16:creationId xmlns:a16="http://schemas.microsoft.com/office/drawing/2014/main" id="{3F9F9C13-8112-4D09-8C90-888B8FF9E6C2}"/>
                </a:ext>
              </a:extLst>
            </p:cNvPr>
            <p:cNvSpPr>
              <a:spLocks/>
            </p:cNvSpPr>
            <p:nvPr/>
          </p:nvSpPr>
          <p:spPr bwMode="auto">
            <a:xfrm rot="619297">
              <a:off x="5610612" y="421007"/>
              <a:ext cx="2559027" cy="2550483"/>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
              <a:extLst>
                <a:ext uri="{FF2B5EF4-FFF2-40B4-BE49-F238E27FC236}">
                  <a16:creationId xmlns:a16="http://schemas.microsoft.com/office/drawing/2014/main" id="{B077A8BC-F59C-41AA-8F24-B02A4F05D917}"/>
                </a:ext>
              </a:extLst>
            </p:cNvPr>
            <p:cNvSpPr>
              <a:spLocks/>
            </p:cNvSpPr>
            <p:nvPr/>
          </p:nvSpPr>
          <p:spPr bwMode="auto">
            <a:xfrm rot="619297">
              <a:off x="5611378" y="421076"/>
              <a:ext cx="2559027" cy="2541939"/>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1">
              <a:extLst>
                <a:ext uri="{FF2B5EF4-FFF2-40B4-BE49-F238E27FC236}">
                  <a16:creationId xmlns:a16="http://schemas.microsoft.com/office/drawing/2014/main" id="{F871AD1D-F2C6-424D-ACF8-52F5DAD7116C}"/>
                </a:ext>
              </a:extLst>
            </p:cNvPr>
            <p:cNvSpPr>
              <a:spLocks/>
            </p:cNvSpPr>
            <p:nvPr/>
          </p:nvSpPr>
          <p:spPr bwMode="auto">
            <a:xfrm rot="619297">
              <a:off x="5602416" y="434239"/>
              <a:ext cx="2580387" cy="2520577"/>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2">
              <a:extLst>
                <a:ext uri="{FF2B5EF4-FFF2-40B4-BE49-F238E27FC236}">
                  <a16:creationId xmlns:a16="http://schemas.microsoft.com/office/drawing/2014/main" id="{A8F1DAB3-403B-4695-84BD-4587485997E4}"/>
                </a:ext>
              </a:extLst>
            </p:cNvPr>
            <p:cNvSpPr>
              <a:spLocks/>
            </p:cNvSpPr>
            <p:nvPr/>
          </p:nvSpPr>
          <p:spPr bwMode="auto">
            <a:xfrm rot="619297">
              <a:off x="5602799" y="442818"/>
              <a:ext cx="2580387" cy="2499217"/>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
              <a:extLst>
                <a:ext uri="{FF2B5EF4-FFF2-40B4-BE49-F238E27FC236}">
                  <a16:creationId xmlns:a16="http://schemas.microsoft.com/office/drawing/2014/main" id="{14C79A1E-3785-4538-8C39-663DB271D7CA}"/>
                </a:ext>
              </a:extLst>
            </p:cNvPr>
            <p:cNvSpPr>
              <a:spLocks/>
            </p:cNvSpPr>
            <p:nvPr/>
          </p:nvSpPr>
          <p:spPr bwMode="auto">
            <a:xfrm rot="619297">
              <a:off x="5590016" y="442435"/>
              <a:ext cx="2601749" cy="2499217"/>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4">
              <a:extLst>
                <a:ext uri="{FF2B5EF4-FFF2-40B4-BE49-F238E27FC236}">
                  <a16:creationId xmlns:a16="http://schemas.microsoft.com/office/drawing/2014/main" id="{DD0F1E3A-9923-42B3-8B8D-96047CAEE253}"/>
                </a:ext>
              </a:extLst>
            </p:cNvPr>
            <p:cNvSpPr>
              <a:spLocks/>
            </p:cNvSpPr>
            <p:nvPr/>
          </p:nvSpPr>
          <p:spPr bwMode="auto">
            <a:xfrm rot="619297">
              <a:off x="5588764" y="443479"/>
              <a:ext cx="2614564" cy="2512032"/>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grpSp>
        <p:nvGrpSpPr>
          <p:cNvPr id="38" name="组合 37">
            <a:extLst>
              <a:ext uri="{FF2B5EF4-FFF2-40B4-BE49-F238E27FC236}">
                <a16:creationId xmlns:a16="http://schemas.microsoft.com/office/drawing/2014/main" id="{21426CF8-88B6-4284-960F-8F154E84D9E4}"/>
              </a:ext>
            </a:extLst>
          </p:cNvPr>
          <p:cNvGrpSpPr/>
          <p:nvPr/>
        </p:nvGrpSpPr>
        <p:grpSpPr>
          <a:xfrm>
            <a:off x="0" y="-25129"/>
            <a:ext cx="2490176" cy="2478236"/>
            <a:chOff x="5588764" y="391169"/>
            <a:chExt cx="2614564" cy="2602028"/>
          </a:xfrm>
        </p:grpSpPr>
        <p:sp>
          <p:nvSpPr>
            <p:cNvPr id="39" name="Freeform 5">
              <a:extLst>
                <a:ext uri="{FF2B5EF4-FFF2-40B4-BE49-F238E27FC236}">
                  <a16:creationId xmlns:a16="http://schemas.microsoft.com/office/drawing/2014/main" id="{33C1A43C-04E3-4DB2-9943-7D12EA127211}"/>
                </a:ext>
              </a:extLst>
            </p:cNvPr>
            <p:cNvSpPr>
              <a:spLocks/>
            </p:cNvSpPr>
            <p:nvPr/>
          </p:nvSpPr>
          <p:spPr bwMode="auto">
            <a:xfrm rot="619297">
              <a:off x="5641282" y="391169"/>
              <a:ext cx="2499217" cy="2601749"/>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
              <a:extLst>
                <a:ext uri="{FF2B5EF4-FFF2-40B4-BE49-F238E27FC236}">
                  <a16:creationId xmlns:a16="http://schemas.microsoft.com/office/drawing/2014/main" id="{9F3231C6-7BB3-4F70-ABB4-B7558362E2C2}"/>
                </a:ext>
              </a:extLst>
            </p:cNvPr>
            <p:cNvSpPr>
              <a:spLocks/>
            </p:cNvSpPr>
            <p:nvPr/>
          </p:nvSpPr>
          <p:spPr bwMode="auto">
            <a:xfrm rot="619297">
              <a:off x="5631554" y="404266"/>
              <a:ext cx="2520576" cy="2588931"/>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
              <a:extLst>
                <a:ext uri="{FF2B5EF4-FFF2-40B4-BE49-F238E27FC236}">
                  <a16:creationId xmlns:a16="http://schemas.microsoft.com/office/drawing/2014/main" id="{5492524C-E24A-425B-A60D-127184456F7D}"/>
                </a:ext>
              </a:extLst>
            </p:cNvPr>
            <p:cNvSpPr>
              <a:spLocks/>
            </p:cNvSpPr>
            <p:nvPr/>
          </p:nvSpPr>
          <p:spPr bwMode="auto">
            <a:xfrm rot="619297">
              <a:off x="5631554" y="412810"/>
              <a:ext cx="2520576" cy="2571843"/>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
              <a:extLst>
                <a:ext uri="{FF2B5EF4-FFF2-40B4-BE49-F238E27FC236}">
                  <a16:creationId xmlns:a16="http://schemas.microsoft.com/office/drawing/2014/main" id="{B845599D-4AE7-416A-A7E2-1DA692DE352A}"/>
                </a:ext>
              </a:extLst>
            </p:cNvPr>
            <p:cNvSpPr>
              <a:spLocks/>
            </p:cNvSpPr>
            <p:nvPr/>
          </p:nvSpPr>
          <p:spPr bwMode="auto">
            <a:xfrm rot="619297">
              <a:off x="5619922" y="412531"/>
              <a:ext cx="2541939" cy="2559027"/>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
              <a:extLst>
                <a:ext uri="{FF2B5EF4-FFF2-40B4-BE49-F238E27FC236}">
                  <a16:creationId xmlns:a16="http://schemas.microsoft.com/office/drawing/2014/main" id="{89E7B0BA-F007-40B1-AD3A-445AF322BA9C}"/>
                </a:ext>
              </a:extLst>
            </p:cNvPr>
            <p:cNvSpPr>
              <a:spLocks/>
            </p:cNvSpPr>
            <p:nvPr/>
          </p:nvSpPr>
          <p:spPr bwMode="auto">
            <a:xfrm rot="619297">
              <a:off x="5610612" y="421007"/>
              <a:ext cx="2559027" cy="2550483"/>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
              <a:extLst>
                <a:ext uri="{FF2B5EF4-FFF2-40B4-BE49-F238E27FC236}">
                  <a16:creationId xmlns:a16="http://schemas.microsoft.com/office/drawing/2014/main" id="{D1C8BF29-C6FB-488C-B7C6-937CFA6A7337}"/>
                </a:ext>
              </a:extLst>
            </p:cNvPr>
            <p:cNvSpPr>
              <a:spLocks/>
            </p:cNvSpPr>
            <p:nvPr/>
          </p:nvSpPr>
          <p:spPr bwMode="auto">
            <a:xfrm rot="619297">
              <a:off x="5611378" y="421076"/>
              <a:ext cx="2559027" cy="2541939"/>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
              <a:extLst>
                <a:ext uri="{FF2B5EF4-FFF2-40B4-BE49-F238E27FC236}">
                  <a16:creationId xmlns:a16="http://schemas.microsoft.com/office/drawing/2014/main" id="{305AB117-F430-4228-846D-2B1FC3A22347}"/>
                </a:ext>
              </a:extLst>
            </p:cNvPr>
            <p:cNvSpPr>
              <a:spLocks/>
            </p:cNvSpPr>
            <p:nvPr/>
          </p:nvSpPr>
          <p:spPr bwMode="auto">
            <a:xfrm rot="619297">
              <a:off x="5602416" y="434239"/>
              <a:ext cx="2580387" cy="2520577"/>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2">
              <a:extLst>
                <a:ext uri="{FF2B5EF4-FFF2-40B4-BE49-F238E27FC236}">
                  <a16:creationId xmlns:a16="http://schemas.microsoft.com/office/drawing/2014/main" id="{E626EEFD-5097-4730-B06F-FA3753E32C97}"/>
                </a:ext>
              </a:extLst>
            </p:cNvPr>
            <p:cNvSpPr>
              <a:spLocks/>
            </p:cNvSpPr>
            <p:nvPr/>
          </p:nvSpPr>
          <p:spPr bwMode="auto">
            <a:xfrm rot="619297">
              <a:off x="5602799" y="442818"/>
              <a:ext cx="2580387" cy="2499217"/>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
              <a:extLst>
                <a:ext uri="{FF2B5EF4-FFF2-40B4-BE49-F238E27FC236}">
                  <a16:creationId xmlns:a16="http://schemas.microsoft.com/office/drawing/2014/main" id="{EC9991A3-22D5-4CF9-9051-EFB6088DEA01}"/>
                </a:ext>
              </a:extLst>
            </p:cNvPr>
            <p:cNvSpPr>
              <a:spLocks/>
            </p:cNvSpPr>
            <p:nvPr/>
          </p:nvSpPr>
          <p:spPr bwMode="auto">
            <a:xfrm rot="619297">
              <a:off x="5590016" y="442435"/>
              <a:ext cx="2601749" cy="2499217"/>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4">
              <a:extLst>
                <a:ext uri="{FF2B5EF4-FFF2-40B4-BE49-F238E27FC236}">
                  <a16:creationId xmlns:a16="http://schemas.microsoft.com/office/drawing/2014/main" id="{897F67F9-D6B0-40C1-A0B6-C671B60F4FBC}"/>
                </a:ext>
              </a:extLst>
            </p:cNvPr>
            <p:cNvSpPr>
              <a:spLocks/>
            </p:cNvSpPr>
            <p:nvPr/>
          </p:nvSpPr>
          <p:spPr bwMode="auto">
            <a:xfrm rot="619297">
              <a:off x="5588764" y="443479"/>
              <a:ext cx="2614564" cy="2512032"/>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rgbClr val="3563A8"/>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sp>
        <p:nvSpPr>
          <p:cNvPr id="4" name="矩形 3"/>
          <p:cNvSpPr/>
          <p:nvPr/>
        </p:nvSpPr>
        <p:spPr>
          <a:xfrm>
            <a:off x="2902331" y="1730524"/>
            <a:ext cx="6391413" cy="4446020"/>
          </a:xfrm>
          <a:prstGeom prst="rect">
            <a:avLst/>
          </a:prstGeom>
        </p:spPr>
        <p:txBody>
          <a:bodyPr wrap="square" tIns="36000">
            <a:spAutoFit/>
          </a:bodyPr>
          <a:lstStyle/>
          <a:p>
            <a:pPr marL="285750" indent="-285750">
              <a:lnSpc>
                <a:spcPct val="150000"/>
              </a:lnSpc>
              <a:buFont typeface="Arial" panose="020B0604020202020204" pitchFamily="34" charset="0"/>
              <a:buChar char="•"/>
            </a:pPr>
            <a:r>
              <a:rPr lang="en-US" altLang="ja-JP" sz="2400" dirty="0">
                <a:solidFill>
                  <a:schemeClr val="tx1">
                    <a:lumMod val="75000"/>
                    <a:lumOff val="25000"/>
                  </a:schemeClr>
                </a:solidFill>
                <a:latin typeface="+mj-lt"/>
                <a:ea typeface="华文细黑" panose="02010600040101010101" pitchFamily="2" charset="-122"/>
                <a:cs typeface="+mn-ea"/>
              </a:rPr>
              <a:t>Motivation and Background Review</a:t>
            </a:r>
          </a:p>
          <a:p>
            <a:pPr marL="742950" lvl="1"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Motivation</a:t>
            </a:r>
          </a:p>
          <a:p>
            <a:pPr marL="742950" lvl="1"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Feasibility analysis</a:t>
            </a:r>
          </a:p>
          <a:p>
            <a:pPr marL="742950" lvl="1"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Experimental layout design for SuperKEKB ring</a:t>
            </a:r>
          </a:p>
          <a:p>
            <a:pPr>
              <a:lnSpc>
                <a:spcPct val="150000"/>
              </a:lnSpc>
            </a:pPr>
            <a:endParaRPr lang="en-US" altLang="zh-CN" sz="1000" dirty="0">
              <a:solidFill>
                <a:schemeClr val="tx1">
                  <a:lumMod val="75000"/>
                  <a:lumOff val="25000"/>
                </a:schemeClr>
              </a:solidFill>
              <a:latin typeface="+mj-lt"/>
              <a:ea typeface="华文细黑" panose="02010600040101010101" pitchFamily="2" charset="-122"/>
              <a:cs typeface="+mn-ea"/>
            </a:endParaRPr>
          </a:p>
          <a:p>
            <a:pPr marL="285750" indent="-285750">
              <a:lnSpc>
                <a:spcPct val="150000"/>
              </a:lnSpc>
              <a:buFont typeface="Arial" panose="020B0604020202020204" pitchFamily="34" charset="0"/>
              <a:buChar char="•"/>
            </a:pPr>
            <a:r>
              <a:rPr lang="en-US" altLang="zh-CN" sz="2400" dirty="0">
                <a:solidFill>
                  <a:schemeClr val="tx1">
                    <a:lumMod val="75000"/>
                    <a:lumOff val="25000"/>
                  </a:schemeClr>
                </a:solidFill>
                <a:latin typeface="+mj-lt"/>
                <a:ea typeface="华文细黑" panose="02010600040101010101" pitchFamily="2" charset="-122"/>
                <a:cs typeface="+mn-ea"/>
              </a:rPr>
              <a:t>Status and Plan</a:t>
            </a:r>
          </a:p>
          <a:p>
            <a:pPr marL="742950" lvl="1"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Achievements so far</a:t>
            </a:r>
          </a:p>
          <a:p>
            <a:pPr marL="742950" lvl="1"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Plan</a:t>
            </a:r>
          </a:p>
          <a:p>
            <a:pPr marL="285750" indent="-285750">
              <a:lnSpc>
                <a:spcPct val="150000"/>
              </a:lnSpc>
              <a:buFont typeface="Arial" panose="020B0604020202020204" pitchFamily="34" charset="0"/>
              <a:buChar char="•"/>
            </a:pPr>
            <a:endParaRPr lang="en-US" altLang="zh-CN" sz="1000" dirty="0">
              <a:solidFill>
                <a:schemeClr val="tx1">
                  <a:lumMod val="75000"/>
                  <a:lumOff val="25000"/>
                </a:schemeClr>
              </a:solidFill>
              <a:latin typeface="+mj-lt"/>
              <a:ea typeface="华文细黑" panose="02010600040101010101" pitchFamily="2" charset="-122"/>
              <a:cs typeface="+mn-ea"/>
            </a:endParaRPr>
          </a:p>
          <a:p>
            <a:pPr marL="285750" indent="-285750">
              <a:lnSpc>
                <a:spcPct val="150000"/>
              </a:lnSpc>
              <a:buFont typeface="Arial" panose="020B0604020202020204" pitchFamily="34" charset="0"/>
              <a:buChar char="•"/>
            </a:pPr>
            <a:r>
              <a:rPr lang="en-US" altLang="zh-CN" sz="2400" dirty="0">
                <a:solidFill>
                  <a:schemeClr val="tx1">
                    <a:lumMod val="75000"/>
                    <a:lumOff val="25000"/>
                  </a:schemeClr>
                </a:solidFill>
                <a:latin typeface="+mj-lt"/>
                <a:ea typeface="华文细黑" panose="02010600040101010101" pitchFamily="2" charset="-122"/>
                <a:cs typeface="+mn-ea"/>
              </a:rPr>
              <a:t>Acknowledgement</a:t>
            </a:r>
          </a:p>
        </p:txBody>
      </p:sp>
      <p:sp>
        <p:nvSpPr>
          <p:cNvPr id="2" name="文本框 1">
            <a:extLst>
              <a:ext uri="{FF2B5EF4-FFF2-40B4-BE49-F238E27FC236}">
                <a16:creationId xmlns:a16="http://schemas.microsoft.com/office/drawing/2014/main" id="{C9FEFA1C-D440-B187-ED3C-BB399B453EB4}"/>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2 of 21</a:t>
            </a:r>
            <a:endParaRPr lang="ja-JP" altLang="en-US" sz="1200" dirty="0"/>
          </a:p>
        </p:txBody>
      </p:sp>
    </p:spTree>
    <p:extLst>
      <p:ext uri="{BB962C8B-B14F-4D97-AF65-F5344CB8AC3E}">
        <p14:creationId xmlns:p14="http://schemas.microsoft.com/office/powerpoint/2010/main" val="168517894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SuperKEKB Fast Beam Abort Study</a:t>
            </a:r>
          </a:p>
        </p:txBody>
      </p:sp>
      <p:sp>
        <p:nvSpPr>
          <p:cNvPr id="7" name="文本框 6">
            <a:extLst>
              <a:ext uri="{FF2B5EF4-FFF2-40B4-BE49-F238E27FC236}">
                <a16:creationId xmlns:a16="http://schemas.microsoft.com/office/drawing/2014/main" id="{535B83B9-A269-0710-5672-32FBEA29C522}"/>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ACCKNOWLEGEMENT</a:t>
            </a:r>
          </a:p>
        </p:txBody>
      </p:sp>
      <p:sp>
        <p:nvSpPr>
          <p:cNvPr id="11" name="矩形 10">
            <a:extLst>
              <a:ext uri="{FF2B5EF4-FFF2-40B4-BE49-F238E27FC236}">
                <a16:creationId xmlns:a16="http://schemas.microsoft.com/office/drawing/2014/main" id="{414E4A9E-E36E-4594-C852-044B2CFE35AF}"/>
              </a:ext>
            </a:extLst>
          </p:cNvPr>
          <p:cNvSpPr/>
          <p:nvPr/>
        </p:nvSpPr>
        <p:spPr>
          <a:xfrm>
            <a:off x="1845365" y="1392922"/>
            <a:ext cx="8501270" cy="2518506"/>
          </a:xfrm>
          <a:prstGeom prst="rect">
            <a:avLst/>
          </a:prstGeom>
        </p:spPr>
        <p:txBody>
          <a:bodyPr wrap="square" tIns="36000">
            <a:spAutoFit/>
          </a:bodyPr>
          <a:lstStyle/>
          <a:p>
            <a:pPr marL="285750"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Appreciate to </a:t>
            </a:r>
          </a:p>
          <a:p>
            <a:pPr marL="742950" lvl="1" indent="-285750">
              <a:lnSpc>
                <a:spcPct val="150000"/>
              </a:lnSpc>
              <a:buFont typeface="Arial" panose="020B0604020202020204" pitchFamily="34" charset="0"/>
              <a:buChar char="•"/>
            </a:pPr>
            <a:r>
              <a:rPr lang="en-US" altLang="zh-CN" sz="1600" dirty="0">
                <a:solidFill>
                  <a:schemeClr val="tx1">
                    <a:lumMod val="75000"/>
                    <a:lumOff val="25000"/>
                  </a:schemeClr>
                </a:solidFill>
                <a:latin typeface="+mj-lt"/>
                <a:ea typeface="华文细黑" panose="02010600040101010101" pitchFamily="2" charset="-122"/>
                <a:cs typeface="+mn-ea"/>
              </a:rPr>
              <a:t>JSPS KAKENHI (C) Grant Number JP24993974, MDI Budget, JSPS International Leading Research Budget</a:t>
            </a:r>
          </a:p>
          <a:p>
            <a:pPr marL="742950" lvl="1" indent="-285750">
              <a:lnSpc>
                <a:spcPct val="150000"/>
              </a:lnSpc>
              <a:buFont typeface="Arial" panose="020B0604020202020204" pitchFamily="34" charset="0"/>
              <a:buChar char="•"/>
            </a:pPr>
            <a:r>
              <a:rPr lang="en-US" altLang="zh-CN" sz="1600" dirty="0">
                <a:solidFill>
                  <a:schemeClr val="tx1">
                    <a:lumMod val="75000"/>
                    <a:lumOff val="25000"/>
                  </a:schemeClr>
                </a:solidFill>
                <a:latin typeface="+mj-lt"/>
                <a:ea typeface="华文细黑" panose="02010600040101010101" pitchFamily="2" charset="-122"/>
                <a:cs typeface="+mn-ea"/>
              </a:rPr>
              <a:t>Efforts from Mr. </a:t>
            </a:r>
            <a:r>
              <a:rPr lang="en-US" altLang="zh-CN" sz="1600" dirty="0" err="1">
                <a:solidFill>
                  <a:schemeClr val="tx1">
                    <a:lumMod val="75000"/>
                    <a:lumOff val="25000"/>
                  </a:schemeClr>
                </a:solidFill>
                <a:latin typeface="+mj-lt"/>
                <a:ea typeface="华文细黑" panose="02010600040101010101" pitchFamily="2" charset="-122"/>
                <a:cs typeface="+mn-ea"/>
              </a:rPr>
              <a:t>Kitada</a:t>
            </a:r>
            <a:r>
              <a:rPr lang="en-US" altLang="zh-CN" sz="1600" dirty="0">
                <a:solidFill>
                  <a:schemeClr val="tx1">
                    <a:lumMod val="75000"/>
                    <a:lumOff val="25000"/>
                  </a:schemeClr>
                </a:solidFill>
                <a:latin typeface="+mj-lt"/>
                <a:ea typeface="华文细黑" panose="02010600040101010101" pitchFamily="2" charset="-122"/>
                <a:cs typeface="+mn-ea"/>
              </a:rPr>
              <a:t>, Dr. Kaji, Dr. Murakami and Dr. Ijima</a:t>
            </a:r>
          </a:p>
          <a:p>
            <a:pPr marL="285750" indent="-285750">
              <a:lnSpc>
                <a:spcPct val="150000"/>
              </a:lnSpc>
              <a:buFont typeface="Arial" panose="020B0604020202020204" pitchFamily="34" charset="0"/>
              <a:buChar char="•"/>
            </a:pPr>
            <a:r>
              <a:rPr lang="en-US" altLang="zh-CN" sz="2000" dirty="0">
                <a:solidFill>
                  <a:schemeClr val="tx1">
                    <a:lumMod val="75000"/>
                    <a:lumOff val="25000"/>
                  </a:schemeClr>
                </a:solidFill>
                <a:latin typeface="+mj-lt"/>
                <a:ea typeface="华文细黑" panose="02010600040101010101" pitchFamily="2" charset="-122"/>
                <a:cs typeface="+mn-ea"/>
              </a:rPr>
              <a:t>Heartfelt thanks to</a:t>
            </a:r>
          </a:p>
          <a:p>
            <a:pPr marL="742950" lvl="1" indent="-285750">
              <a:lnSpc>
                <a:spcPct val="150000"/>
              </a:lnSpc>
              <a:buFont typeface="Arial" panose="020B0604020202020204" pitchFamily="34" charset="0"/>
              <a:buChar char="•"/>
            </a:pPr>
            <a:r>
              <a:rPr lang="en-US" altLang="zh-CN" sz="1600" dirty="0">
                <a:solidFill>
                  <a:schemeClr val="tx1">
                    <a:lumMod val="75000"/>
                    <a:lumOff val="25000"/>
                  </a:schemeClr>
                </a:solidFill>
                <a:latin typeface="+mj-lt"/>
                <a:ea typeface="华文细黑" panose="02010600040101010101" pitchFamily="2" charset="-122"/>
                <a:cs typeface="+mn-ea"/>
              </a:rPr>
              <a:t>Mr. Witold and all the members of BE/GM/ESA </a:t>
            </a:r>
          </a:p>
        </p:txBody>
      </p:sp>
      <p:cxnSp>
        <p:nvCxnSpPr>
          <p:cNvPr id="12" name="直接连接符 11">
            <a:extLst>
              <a:ext uri="{FF2B5EF4-FFF2-40B4-BE49-F238E27FC236}">
                <a16:creationId xmlns:a16="http://schemas.microsoft.com/office/drawing/2014/main" id="{BEFD8C52-DC6F-3D54-F4EB-6EF85D66B76E}"/>
              </a:ext>
            </a:extLst>
          </p:cNvPr>
          <p:cNvCxnSpPr>
            <a:cxnSpLocks/>
          </p:cNvCxnSpPr>
          <p:nvPr/>
        </p:nvCxnSpPr>
        <p:spPr>
          <a:xfrm>
            <a:off x="9174317" y="5951366"/>
            <a:ext cx="1435686" cy="0"/>
          </a:xfrm>
          <a:prstGeom prst="line">
            <a:avLst/>
          </a:prstGeom>
          <a:ln w="19050">
            <a:solidFill>
              <a:srgbClr val="3563A8"/>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A8E61C8C-A1B2-EB46-B9A8-8D6B54F6446F}"/>
              </a:ext>
            </a:extLst>
          </p:cNvPr>
          <p:cNvSpPr txBox="1"/>
          <p:nvPr/>
        </p:nvSpPr>
        <p:spPr>
          <a:xfrm>
            <a:off x="9012245" y="5997336"/>
            <a:ext cx="1781881" cy="461665"/>
          </a:xfrm>
          <a:prstGeom prst="rect">
            <a:avLst/>
          </a:prstGeom>
          <a:noFill/>
        </p:spPr>
        <p:txBody>
          <a:bodyPr wrap="square" rtlCol="0">
            <a:spAutoFit/>
          </a:bodyPr>
          <a:lstStyle/>
          <a:p>
            <a:pPr algn="ctr"/>
            <a:r>
              <a:rPr lang="en-US" altLang="zh-CN" sz="2400" dirty="0">
                <a:solidFill>
                  <a:srgbClr val="3563A8"/>
                </a:solidFill>
              </a:rPr>
              <a:t>THANKS</a:t>
            </a:r>
          </a:p>
        </p:txBody>
      </p:sp>
      <p:grpSp>
        <p:nvGrpSpPr>
          <p:cNvPr id="17" name="组合 16">
            <a:extLst>
              <a:ext uri="{FF2B5EF4-FFF2-40B4-BE49-F238E27FC236}">
                <a16:creationId xmlns:a16="http://schemas.microsoft.com/office/drawing/2014/main" id="{C364C7B8-93BD-A696-F23E-90E7849259E6}"/>
              </a:ext>
            </a:extLst>
          </p:cNvPr>
          <p:cNvGrpSpPr/>
          <p:nvPr/>
        </p:nvGrpSpPr>
        <p:grpSpPr>
          <a:xfrm>
            <a:off x="115465" y="3968514"/>
            <a:ext cx="3559556" cy="3542489"/>
            <a:chOff x="5588764" y="391169"/>
            <a:chExt cx="2614564" cy="2602028"/>
          </a:xfrm>
        </p:grpSpPr>
        <p:sp>
          <p:nvSpPr>
            <p:cNvPr id="18" name="Freeform 5">
              <a:extLst>
                <a:ext uri="{FF2B5EF4-FFF2-40B4-BE49-F238E27FC236}">
                  <a16:creationId xmlns:a16="http://schemas.microsoft.com/office/drawing/2014/main" id="{A14EDF5A-F3AE-14CB-FC67-A865BEE84456}"/>
                </a:ext>
              </a:extLst>
            </p:cNvPr>
            <p:cNvSpPr>
              <a:spLocks/>
            </p:cNvSpPr>
            <p:nvPr/>
          </p:nvSpPr>
          <p:spPr bwMode="auto">
            <a:xfrm rot="619297">
              <a:off x="5641282" y="391169"/>
              <a:ext cx="2499217" cy="2601749"/>
            </a:xfrm>
            <a:custGeom>
              <a:avLst/>
              <a:gdLst>
                <a:gd name="T0" fmla="*/ 121 w 245"/>
                <a:gd name="T1" fmla="*/ 0 h 255"/>
                <a:gd name="T2" fmla="*/ 158 w 245"/>
                <a:gd name="T3" fmla="*/ 61 h 255"/>
                <a:gd name="T4" fmla="*/ 234 w 245"/>
                <a:gd name="T5" fmla="*/ 65 h 255"/>
                <a:gd name="T6" fmla="*/ 198 w 245"/>
                <a:gd name="T7" fmla="*/ 128 h 255"/>
                <a:gd name="T8" fmla="*/ 233 w 245"/>
                <a:gd name="T9" fmla="*/ 191 h 255"/>
                <a:gd name="T10" fmla="*/ 160 w 245"/>
                <a:gd name="T11" fmla="*/ 193 h 255"/>
                <a:gd name="T12" fmla="*/ 122 w 245"/>
                <a:gd name="T13" fmla="*/ 255 h 255"/>
                <a:gd name="T14" fmla="*/ 87 w 245"/>
                <a:gd name="T15" fmla="*/ 193 h 255"/>
                <a:gd name="T16" fmla="*/ 11 w 245"/>
                <a:gd name="T17" fmla="*/ 190 h 255"/>
                <a:gd name="T18" fmla="*/ 47 w 245"/>
                <a:gd name="T19" fmla="*/ 125 h 255"/>
                <a:gd name="T20" fmla="*/ 11 w 245"/>
                <a:gd name="T21" fmla="*/ 65 h 255"/>
                <a:gd name="T22" fmla="*/ 86 w 245"/>
                <a:gd name="T23" fmla="*/ 62 h 255"/>
                <a:gd name="T24" fmla="*/ 121 w 245"/>
                <a:gd name="T25"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5" h="255">
                  <a:moveTo>
                    <a:pt x="121" y="0"/>
                  </a:moveTo>
                  <a:cubicBezTo>
                    <a:pt x="142" y="0"/>
                    <a:pt x="147" y="55"/>
                    <a:pt x="158" y="61"/>
                  </a:cubicBezTo>
                  <a:cubicBezTo>
                    <a:pt x="170" y="67"/>
                    <a:pt x="222" y="43"/>
                    <a:pt x="234" y="65"/>
                  </a:cubicBezTo>
                  <a:cubicBezTo>
                    <a:pt x="245" y="85"/>
                    <a:pt x="198" y="115"/>
                    <a:pt x="198" y="128"/>
                  </a:cubicBezTo>
                  <a:cubicBezTo>
                    <a:pt x="198" y="141"/>
                    <a:pt x="244" y="172"/>
                    <a:pt x="233" y="191"/>
                  </a:cubicBezTo>
                  <a:cubicBezTo>
                    <a:pt x="222" y="211"/>
                    <a:pt x="172" y="186"/>
                    <a:pt x="160" y="193"/>
                  </a:cubicBezTo>
                  <a:cubicBezTo>
                    <a:pt x="148" y="200"/>
                    <a:pt x="143" y="255"/>
                    <a:pt x="122" y="255"/>
                  </a:cubicBezTo>
                  <a:cubicBezTo>
                    <a:pt x="101" y="255"/>
                    <a:pt x="98" y="199"/>
                    <a:pt x="87" y="193"/>
                  </a:cubicBezTo>
                  <a:cubicBezTo>
                    <a:pt x="75" y="187"/>
                    <a:pt x="24" y="212"/>
                    <a:pt x="11" y="190"/>
                  </a:cubicBezTo>
                  <a:cubicBezTo>
                    <a:pt x="0" y="169"/>
                    <a:pt x="47" y="138"/>
                    <a:pt x="47" y="125"/>
                  </a:cubicBezTo>
                  <a:cubicBezTo>
                    <a:pt x="48" y="113"/>
                    <a:pt x="1" y="83"/>
                    <a:pt x="11" y="65"/>
                  </a:cubicBezTo>
                  <a:cubicBezTo>
                    <a:pt x="23" y="45"/>
                    <a:pt x="73" y="69"/>
                    <a:pt x="86" y="62"/>
                  </a:cubicBezTo>
                  <a:cubicBezTo>
                    <a:pt x="97" y="55"/>
                    <a:pt x="100" y="0"/>
                    <a:pt x="121" y="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
              <a:extLst>
                <a:ext uri="{FF2B5EF4-FFF2-40B4-BE49-F238E27FC236}">
                  <a16:creationId xmlns:a16="http://schemas.microsoft.com/office/drawing/2014/main" id="{18776044-C7A4-A1B5-C06A-863BFCBC5D3B}"/>
                </a:ext>
              </a:extLst>
            </p:cNvPr>
            <p:cNvSpPr>
              <a:spLocks/>
            </p:cNvSpPr>
            <p:nvPr/>
          </p:nvSpPr>
          <p:spPr bwMode="auto">
            <a:xfrm rot="619297">
              <a:off x="5631554" y="404266"/>
              <a:ext cx="2520576" cy="2588931"/>
            </a:xfrm>
            <a:custGeom>
              <a:avLst/>
              <a:gdLst>
                <a:gd name="T0" fmla="*/ 129 w 247"/>
                <a:gd name="T1" fmla="*/ 1 h 254"/>
                <a:gd name="T2" fmla="*/ 162 w 247"/>
                <a:gd name="T3" fmla="*/ 63 h 254"/>
                <a:gd name="T4" fmla="*/ 237 w 247"/>
                <a:gd name="T5" fmla="*/ 71 h 254"/>
                <a:gd name="T6" fmla="*/ 198 w 247"/>
                <a:gd name="T7" fmla="*/ 131 h 254"/>
                <a:gd name="T8" fmla="*/ 229 w 247"/>
                <a:gd name="T9" fmla="*/ 196 h 254"/>
                <a:gd name="T10" fmla="*/ 156 w 247"/>
                <a:gd name="T11" fmla="*/ 193 h 254"/>
                <a:gd name="T12" fmla="*/ 116 w 247"/>
                <a:gd name="T13" fmla="*/ 252 h 254"/>
                <a:gd name="T14" fmla="*/ 84 w 247"/>
                <a:gd name="T15" fmla="*/ 189 h 254"/>
                <a:gd name="T16" fmla="*/ 11 w 247"/>
                <a:gd name="T17" fmla="*/ 182 h 254"/>
                <a:gd name="T18" fmla="*/ 49 w 247"/>
                <a:gd name="T19" fmla="*/ 121 h 254"/>
                <a:gd name="T20" fmla="*/ 18 w 247"/>
                <a:gd name="T21" fmla="*/ 59 h 254"/>
                <a:gd name="T22" fmla="*/ 91 w 247"/>
                <a:gd name="T23" fmla="*/ 60 h 254"/>
                <a:gd name="T24" fmla="*/ 129 w 247"/>
                <a:gd name="T25"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4">
                  <a:moveTo>
                    <a:pt x="129" y="1"/>
                  </a:moveTo>
                  <a:cubicBezTo>
                    <a:pt x="150" y="2"/>
                    <a:pt x="151" y="57"/>
                    <a:pt x="162" y="63"/>
                  </a:cubicBezTo>
                  <a:cubicBezTo>
                    <a:pt x="174" y="70"/>
                    <a:pt x="226" y="49"/>
                    <a:pt x="237" y="71"/>
                  </a:cubicBezTo>
                  <a:cubicBezTo>
                    <a:pt x="247" y="91"/>
                    <a:pt x="199" y="118"/>
                    <a:pt x="198" y="131"/>
                  </a:cubicBezTo>
                  <a:cubicBezTo>
                    <a:pt x="197" y="144"/>
                    <a:pt x="241" y="177"/>
                    <a:pt x="229" y="196"/>
                  </a:cubicBezTo>
                  <a:cubicBezTo>
                    <a:pt x="217" y="214"/>
                    <a:pt x="169" y="187"/>
                    <a:pt x="156" y="193"/>
                  </a:cubicBezTo>
                  <a:cubicBezTo>
                    <a:pt x="144" y="199"/>
                    <a:pt x="137" y="254"/>
                    <a:pt x="116" y="252"/>
                  </a:cubicBezTo>
                  <a:cubicBezTo>
                    <a:pt x="95" y="251"/>
                    <a:pt x="95" y="196"/>
                    <a:pt x="84" y="189"/>
                  </a:cubicBezTo>
                  <a:cubicBezTo>
                    <a:pt x="73" y="182"/>
                    <a:pt x="21" y="204"/>
                    <a:pt x="11" y="182"/>
                  </a:cubicBezTo>
                  <a:cubicBezTo>
                    <a:pt x="0" y="161"/>
                    <a:pt x="48" y="134"/>
                    <a:pt x="49" y="121"/>
                  </a:cubicBezTo>
                  <a:cubicBezTo>
                    <a:pt x="50" y="108"/>
                    <a:pt x="7" y="76"/>
                    <a:pt x="18" y="59"/>
                  </a:cubicBezTo>
                  <a:cubicBezTo>
                    <a:pt x="30" y="40"/>
                    <a:pt x="78" y="66"/>
                    <a:pt x="91" y="60"/>
                  </a:cubicBezTo>
                  <a:cubicBezTo>
                    <a:pt x="103" y="54"/>
                    <a:pt x="109" y="0"/>
                    <a:pt x="129" y="1"/>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
              <a:extLst>
                <a:ext uri="{FF2B5EF4-FFF2-40B4-BE49-F238E27FC236}">
                  <a16:creationId xmlns:a16="http://schemas.microsoft.com/office/drawing/2014/main" id="{92C62955-B26A-8E30-8D92-6DB858073758}"/>
                </a:ext>
              </a:extLst>
            </p:cNvPr>
            <p:cNvSpPr>
              <a:spLocks/>
            </p:cNvSpPr>
            <p:nvPr/>
          </p:nvSpPr>
          <p:spPr bwMode="auto">
            <a:xfrm rot="619297">
              <a:off x="5631554" y="412810"/>
              <a:ext cx="2520576" cy="2571843"/>
            </a:xfrm>
            <a:custGeom>
              <a:avLst/>
              <a:gdLst>
                <a:gd name="T0" fmla="*/ 137 w 247"/>
                <a:gd name="T1" fmla="*/ 2 h 252"/>
                <a:gd name="T2" fmla="*/ 165 w 247"/>
                <a:gd name="T3" fmla="*/ 65 h 252"/>
                <a:gd name="T4" fmla="*/ 239 w 247"/>
                <a:gd name="T5" fmla="*/ 77 h 252"/>
                <a:gd name="T6" fmla="*/ 197 w 247"/>
                <a:gd name="T7" fmla="*/ 134 h 252"/>
                <a:gd name="T8" fmla="*/ 224 w 247"/>
                <a:gd name="T9" fmla="*/ 200 h 252"/>
                <a:gd name="T10" fmla="*/ 152 w 247"/>
                <a:gd name="T11" fmla="*/ 193 h 252"/>
                <a:gd name="T12" fmla="*/ 109 w 247"/>
                <a:gd name="T13" fmla="*/ 250 h 252"/>
                <a:gd name="T14" fmla="*/ 81 w 247"/>
                <a:gd name="T15" fmla="*/ 185 h 252"/>
                <a:gd name="T16" fmla="*/ 9 w 247"/>
                <a:gd name="T17" fmla="*/ 174 h 252"/>
                <a:gd name="T18" fmla="*/ 50 w 247"/>
                <a:gd name="T19" fmla="*/ 116 h 252"/>
                <a:gd name="T20" fmla="*/ 23 w 247"/>
                <a:gd name="T21" fmla="*/ 52 h 252"/>
                <a:gd name="T22" fmla="*/ 95 w 247"/>
                <a:gd name="T23" fmla="*/ 58 h 252"/>
                <a:gd name="T24" fmla="*/ 137 w 247"/>
                <a:gd name="T25" fmla="*/ 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7" h="252">
                  <a:moveTo>
                    <a:pt x="137" y="2"/>
                  </a:moveTo>
                  <a:cubicBezTo>
                    <a:pt x="157" y="4"/>
                    <a:pt x="155" y="58"/>
                    <a:pt x="165" y="65"/>
                  </a:cubicBezTo>
                  <a:cubicBezTo>
                    <a:pt x="177" y="73"/>
                    <a:pt x="229" y="55"/>
                    <a:pt x="239" y="77"/>
                  </a:cubicBezTo>
                  <a:cubicBezTo>
                    <a:pt x="247" y="98"/>
                    <a:pt x="198" y="121"/>
                    <a:pt x="197" y="134"/>
                  </a:cubicBezTo>
                  <a:cubicBezTo>
                    <a:pt x="196" y="147"/>
                    <a:pt x="237" y="182"/>
                    <a:pt x="224" y="200"/>
                  </a:cubicBezTo>
                  <a:cubicBezTo>
                    <a:pt x="210" y="217"/>
                    <a:pt x="164" y="188"/>
                    <a:pt x="152" y="193"/>
                  </a:cubicBezTo>
                  <a:cubicBezTo>
                    <a:pt x="140" y="198"/>
                    <a:pt x="130" y="252"/>
                    <a:pt x="109" y="250"/>
                  </a:cubicBezTo>
                  <a:cubicBezTo>
                    <a:pt x="88" y="247"/>
                    <a:pt x="91" y="192"/>
                    <a:pt x="81" y="185"/>
                  </a:cubicBezTo>
                  <a:cubicBezTo>
                    <a:pt x="70" y="177"/>
                    <a:pt x="18" y="196"/>
                    <a:pt x="9" y="174"/>
                  </a:cubicBezTo>
                  <a:cubicBezTo>
                    <a:pt x="0" y="153"/>
                    <a:pt x="49" y="129"/>
                    <a:pt x="50" y="116"/>
                  </a:cubicBezTo>
                  <a:cubicBezTo>
                    <a:pt x="52" y="104"/>
                    <a:pt x="11" y="69"/>
                    <a:pt x="23" y="52"/>
                  </a:cubicBezTo>
                  <a:cubicBezTo>
                    <a:pt x="37" y="35"/>
                    <a:pt x="83" y="63"/>
                    <a:pt x="95" y="58"/>
                  </a:cubicBezTo>
                  <a:cubicBezTo>
                    <a:pt x="107" y="53"/>
                    <a:pt x="116" y="0"/>
                    <a:pt x="137" y="2"/>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a:extLst>
                <a:ext uri="{FF2B5EF4-FFF2-40B4-BE49-F238E27FC236}">
                  <a16:creationId xmlns:a16="http://schemas.microsoft.com/office/drawing/2014/main" id="{FAEAA8EC-22F3-5EDB-B321-D85C711466E7}"/>
                </a:ext>
              </a:extLst>
            </p:cNvPr>
            <p:cNvSpPr>
              <a:spLocks/>
            </p:cNvSpPr>
            <p:nvPr/>
          </p:nvSpPr>
          <p:spPr bwMode="auto">
            <a:xfrm rot="619297">
              <a:off x="5619922" y="412531"/>
              <a:ext cx="2541939" cy="2559027"/>
            </a:xfrm>
            <a:custGeom>
              <a:avLst/>
              <a:gdLst>
                <a:gd name="T0" fmla="*/ 145 w 249"/>
                <a:gd name="T1" fmla="*/ 4 h 251"/>
                <a:gd name="T2" fmla="*/ 170 w 249"/>
                <a:gd name="T3" fmla="*/ 69 h 251"/>
                <a:gd name="T4" fmla="*/ 242 w 249"/>
                <a:gd name="T5" fmla="*/ 84 h 251"/>
                <a:gd name="T6" fmla="*/ 197 w 249"/>
                <a:gd name="T7" fmla="*/ 138 h 251"/>
                <a:gd name="T8" fmla="*/ 219 w 249"/>
                <a:gd name="T9" fmla="*/ 205 h 251"/>
                <a:gd name="T10" fmla="*/ 148 w 249"/>
                <a:gd name="T11" fmla="*/ 194 h 251"/>
                <a:gd name="T12" fmla="*/ 103 w 249"/>
                <a:gd name="T13" fmla="*/ 248 h 251"/>
                <a:gd name="T14" fmla="*/ 79 w 249"/>
                <a:gd name="T15" fmla="*/ 182 h 251"/>
                <a:gd name="T16" fmla="*/ 8 w 249"/>
                <a:gd name="T17" fmla="*/ 168 h 251"/>
                <a:gd name="T18" fmla="*/ 52 w 249"/>
                <a:gd name="T19" fmla="*/ 112 h 251"/>
                <a:gd name="T20" fmla="*/ 30 w 249"/>
                <a:gd name="T21" fmla="*/ 47 h 251"/>
                <a:gd name="T22" fmla="*/ 100 w 249"/>
                <a:gd name="T23" fmla="*/ 56 h 251"/>
                <a:gd name="T24" fmla="*/ 145 w 249"/>
                <a:gd name="T25"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9" h="251">
                  <a:moveTo>
                    <a:pt x="145" y="4"/>
                  </a:moveTo>
                  <a:cubicBezTo>
                    <a:pt x="165" y="7"/>
                    <a:pt x="160" y="61"/>
                    <a:pt x="170" y="69"/>
                  </a:cubicBezTo>
                  <a:cubicBezTo>
                    <a:pt x="180" y="77"/>
                    <a:pt x="233" y="62"/>
                    <a:pt x="242" y="84"/>
                  </a:cubicBezTo>
                  <a:cubicBezTo>
                    <a:pt x="249" y="105"/>
                    <a:pt x="199" y="126"/>
                    <a:pt x="197" y="138"/>
                  </a:cubicBezTo>
                  <a:cubicBezTo>
                    <a:pt x="195" y="150"/>
                    <a:pt x="234" y="188"/>
                    <a:pt x="219" y="205"/>
                  </a:cubicBezTo>
                  <a:cubicBezTo>
                    <a:pt x="205" y="222"/>
                    <a:pt x="161" y="190"/>
                    <a:pt x="148" y="194"/>
                  </a:cubicBezTo>
                  <a:cubicBezTo>
                    <a:pt x="137" y="199"/>
                    <a:pt x="124" y="251"/>
                    <a:pt x="103" y="248"/>
                  </a:cubicBezTo>
                  <a:cubicBezTo>
                    <a:pt x="83" y="244"/>
                    <a:pt x="88" y="190"/>
                    <a:pt x="79" y="182"/>
                  </a:cubicBezTo>
                  <a:cubicBezTo>
                    <a:pt x="69" y="173"/>
                    <a:pt x="16" y="189"/>
                    <a:pt x="8" y="168"/>
                  </a:cubicBezTo>
                  <a:cubicBezTo>
                    <a:pt x="0" y="147"/>
                    <a:pt x="50" y="125"/>
                    <a:pt x="52" y="112"/>
                  </a:cubicBezTo>
                  <a:cubicBezTo>
                    <a:pt x="55" y="100"/>
                    <a:pt x="16" y="63"/>
                    <a:pt x="30" y="47"/>
                  </a:cubicBezTo>
                  <a:cubicBezTo>
                    <a:pt x="44" y="30"/>
                    <a:pt x="88" y="61"/>
                    <a:pt x="100" y="56"/>
                  </a:cubicBezTo>
                  <a:cubicBezTo>
                    <a:pt x="112" y="52"/>
                    <a:pt x="125" y="0"/>
                    <a:pt x="145" y="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a:extLst>
                <a:ext uri="{FF2B5EF4-FFF2-40B4-BE49-F238E27FC236}">
                  <a16:creationId xmlns:a16="http://schemas.microsoft.com/office/drawing/2014/main" id="{23BB9A12-C5A1-330E-F8CC-15C2FFEC0525}"/>
                </a:ext>
              </a:extLst>
            </p:cNvPr>
            <p:cNvSpPr>
              <a:spLocks/>
            </p:cNvSpPr>
            <p:nvPr/>
          </p:nvSpPr>
          <p:spPr bwMode="auto">
            <a:xfrm rot="619297">
              <a:off x="5610612" y="421007"/>
              <a:ext cx="2559027" cy="2550483"/>
            </a:xfrm>
            <a:custGeom>
              <a:avLst/>
              <a:gdLst>
                <a:gd name="T0" fmla="*/ 153 w 251"/>
                <a:gd name="T1" fmla="*/ 5 h 250"/>
                <a:gd name="T2" fmla="*/ 174 w 251"/>
                <a:gd name="T3" fmla="*/ 71 h 250"/>
                <a:gd name="T4" fmla="*/ 244 w 251"/>
                <a:gd name="T5" fmla="*/ 90 h 250"/>
                <a:gd name="T6" fmla="*/ 197 w 251"/>
                <a:gd name="T7" fmla="*/ 141 h 250"/>
                <a:gd name="T8" fmla="*/ 215 w 251"/>
                <a:gd name="T9" fmla="*/ 209 h 250"/>
                <a:gd name="T10" fmla="*/ 145 w 251"/>
                <a:gd name="T11" fmla="*/ 194 h 250"/>
                <a:gd name="T12" fmla="*/ 97 w 251"/>
                <a:gd name="T13" fmla="*/ 245 h 250"/>
                <a:gd name="T14" fmla="*/ 76 w 251"/>
                <a:gd name="T15" fmla="*/ 177 h 250"/>
                <a:gd name="T16" fmla="*/ 7 w 251"/>
                <a:gd name="T17" fmla="*/ 160 h 250"/>
                <a:gd name="T18" fmla="*/ 54 w 251"/>
                <a:gd name="T19" fmla="*/ 108 h 250"/>
                <a:gd name="T20" fmla="*/ 36 w 251"/>
                <a:gd name="T21" fmla="*/ 40 h 250"/>
                <a:gd name="T22" fmla="*/ 105 w 251"/>
                <a:gd name="T23" fmla="*/ 54 h 250"/>
                <a:gd name="T24" fmla="*/ 153 w 251"/>
                <a:gd name="T25" fmla="*/ 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50">
                  <a:moveTo>
                    <a:pt x="153" y="5"/>
                  </a:moveTo>
                  <a:cubicBezTo>
                    <a:pt x="173" y="9"/>
                    <a:pt x="165" y="62"/>
                    <a:pt x="174" y="71"/>
                  </a:cubicBezTo>
                  <a:cubicBezTo>
                    <a:pt x="184" y="80"/>
                    <a:pt x="238" y="68"/>
                    <a:pt x="244" y="90"/>
                  </a:cubicBezTo>
                  <a:cubicBezTo>
                    <a:pt x="251" y="111"/>
                    <a:pt x="200" y="129"/>
                    <a:pt x="197" y="141"/>
                  </a:cubicBezTo>
                  <a:cubicBezTo>
                    <a:pt x="194" y="153"/>
                    <a:pt x="231" y="193"/>
                    <a:pt x="215" y="209"/>
                  </a:cubicBezTo>
                  <a:cubicBezTo>
                    <a:pt x="199" y="225"/>
                    <a:pt x="158" y="191"/>
                    <a:pt x="145" y="194"/>
                  </a:cubicBezTo>
                  <a:cubicBezTo>
                    <a:pt x="133" y="198"/>
                    <a:pt x="117" y="250"/>
                    <a:pt x="97" y="245"/>
                  </a:cubicBezTo>
                  <a:cubicBezTo>
                    <a:pt x="77" y="240"/>
                    <a:pt x="86" y="186"/>
                    <a:pt x="76" y="177"/>
                  </a:cubicBezTo>
                  <a:cubicBezTo>
                    <a:pt x="67" y="169"/>
                    <a:pt x="14" y="181"/>
                    <a:pt x="7" y="160"/>
                  </a:cubicBezTo>
                  <a:cubicBezTo>
                    <a:pt x="0" y="139"/>
                    <a:pt x="51" y="120"/>
                    <a:pt x="54" y="108"/>
                  </a:cubicBezTo>
                  <a:cubicBezTo>
                    <a:pt x="57" y="95"/>
                    <a:pt x="21" y="56"/>
                    <a:pt x="36" y="40"/>
                  </a:cubicBezTo>
                  <a:cubicBezTo>
                    <a:pt x="51" y="25"/>
                    <a:pt x="93" y="58"/>
                    <a:pt x="105" y="54"/>
                  </a:cubicBezTo>
                  <a:cubicBezTo>
                    <a:pt x="117" y="51"/>
                    <a:pt x="133" y="0"/>
                    <a:pt x="153" y="5"/>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
              <a:extLst>
                <a:ext uri="{FF2B5EF4-FFF2-40B4-BE49-F238E27FC236}">
                  <a16:creationId xmlns:a16="http://schemas.microsoft.com/office/drawing/2014/main" id="{7759A250-AA53-05EB-1A24-089158810B86}"/>
                </a:ext>
              </a:extLst>
            </p:cNvPr>
            <p:cNvSpPr>
              <a:spLocks/>
            </p:cNvSpPr>
            <p:nvPr/>
          </p:nvSpPr>
          <p:spPr bwMode="auto">
            <a:xfrm rot="619297">
              <a:off x="5611378" y="421076"/>
              <a:ext cx="2559027" cy="2541939"/>
            </a:xfrm>
            <a:custGeom>
              <a:avLst/>
              <a:gdLst>
                <a:gd name="T0" fmla="*/ 160 w 251"/>
                <a:gd name="T1" fmla="*/ 6 h 249"/>
                <a:gd name="T2" fmla="*/ 178 w 251"/>
                <a:gd name="T3" fmla="*/ 74 h 249"/>
                <a:gd name="T4" fmla="*/ 246 w 251"/>
                <a:gd name="T5" fmla="*/ 97 h 249"/>
                <a:gd name="T6" fmla="*/ 196 w 251"/>
                <a:gd name="T7" fmla="*/ 145 h 249"/>
                <a:gd name="T8" fmla="*/ 209 w 251"/>
                <a:gd name="T9" fmla="*/ 215 h 249"/>
                <a:gd name="T10" fmla="*/ 141 w 251"/>
                <a:gd name="T11" fmla="*/ 195 h 249"/>
                <a:gd name="T12" fmla="*/ 91 w 251"/>
                <a:gd name="T13" fmla="*/ 243 h 249"/>
                <a:gd name="T14" fmla="*/ 73 w 251"/>
                <a:gd name="T15" fmla="*/ 174 h 249"/>
                <a:gd name="T16" fmla="*/ 5 w 251"/>
                <a:gd name="T17" fmla="*/ 153 h 249"/>
                <a:gd name="T18" fmla="*/ 55 w 251"/>
                <a:gd name="T19" fmla="*/ 104 h 249"/>
                <a:gd name="T20" fmla="*/ 42 w 251"/>
                <a:gd name="T21" fmla="*/ 35 h 249"/>
                <a:gd name="T22" fmla="*/ 109 w 251"/>
                <a:gd name="T23" fmla="*/ 53 h 249"/>
                <a:gd name="T24" fmla="*/ 160 w 251"/>
                <a:gd name="T25" fmla="*/ 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1" h="249">
                  <a:moveTo>
                    <a:pt x="160" y="6"/>
                  </a:moveTo>
                  <a:cubicBezTo>
                    <a:pt x="181" y="12"/>
                    <a:pt x="169" y="65"/>
                    <a:pt x="178" y="74"/>
                  </a:cubicBezTo>
                  <a:cubicBezTo>
                    <a:pt x="187" y="84"/>
                    <a:pt x="241" y="76"/>
                    <a:pt x="246" y="97"/>
                  </a:cubicBezTo>
                  <a:cubicBezTo>
                    <a:pt x="251" y="118"/>
                    <a:pt x="199" y="133"/>
                    <a:pt x="196" y="145"/>
                  </a:cubicBezTo>
                  <a:cubicBezTo>
                    <a:pt x="192" y="157"/>
                    <a:pt x="226" y="199"/>
                    <a:pt x="209" y="215"/>
                  </a:cubicBezTo>
                  <a:cubicBezTo>
                    <a:pt x="193" y="230"/>
                    <a:pt x="154" y="193"/>
                    <a:pt x="141" y="195"/>
                  </a:cubicBezTo>
                  <a:cubicBezTo>
                    <a:pt x="129" y="198"/>
                    <a:pt x="110" y="249"/>
                    <a:pt x="91" y="243"/>
                  </a:cubicBezTo>
                  <a:cubicBezTo>
                    <a:pt x="70" y="237"/>
                    <a:pt x="82" y="184"/>
                    <a:pt x="73" y="174"/>
                  </a:cubicBezTo>
                  <a:cubicBezTo>
                    <a:pt x="64" y="165"/>
                    <a:pt x="11" y="174"/>
                    <a:pt x="5" y="153"/>
                  </a:cubicBezTo>
                  <a:cubicBezTo>
                    <a:pt x="0" y="132"/>
                    <a:pt x="52" y="116"/>
                    <a:pt x="55" y="104"/>
                  </a:cubicBezTo>
                  <a:cubicBezTo>
                    <a:pt x="59" y="92"/>
                    <a:pt x="25" y="50"/>
                    <a:pt x="42" y="35"/>
                  </a:cubicBezTo>
                  <a:cubicBezTo>
                    <a:pt x="58" y="20"/>
                    <a:pt x="97" y="56"/>
                    <a:pt x="109" y="53"/>
                  </a:cubicBezTo>
                  <a:cubicBezTo>
                    <a:pt x="122" y="50"/>
                    <a:pt x="141" y="0"/>
                    <a:pt x="160" y="6"/>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
              <a:extLst>
                <a:ext uri="{FF2B5EF4-FFF2-40B4-BE49-F238E27FC236}">
                  <a16:creationId xmlns:a16="http://schemas.microsoft.com/office/drawing/2014/main" id="{41AD7841-7715-3E3D-2F2B-982A41561067}"/>
                </a:ext>
              </a:extLst>
            </p:cNvPr>
            <p:cNvSpPr>
              <a:spLocks/>
            </p:cNvSpPr>
            <p:nvPr/>
          </p:nvSpPr>
          <p:spPr bwMode="auto">
            <a:xfrm rot="619297">
              <a:off x="5602416" y="434239"/>
              <a:ext cx="2580387" cy="2520577"/>
            </a:xfrm>
            <a:custGeom>
              <a:avLst/>
              <a:gdLst>
                <a:gd name="T0" fmla="*/ 169 w 253"/>
                <a:gd name="T1" fmla="*/ 7 h 247"/>
                <a:gd name="T2" fmla="*/ 182 w 253"/>
                <a:gd name="T3" fmla="*/ 77 h 247"/>
                <a:gd name="T4" fmla="*/ 249 w 253"/>
                <a:gd name="T5" fmla="*/ 104 h 247"/>
                <a:gd name="T6" fmla="*/ 196 w 253"/>
                <a:gd name="T7" fmla="*/ 148 h 247"/>
                <a:gd name="T8" fmla="*/ 205 w 253"/>
                <a:gd name="T9" fmla="*/ 219 h 247"/>
                <a:gd name="T10" fmla="*/ 137 w 253"/>
                <a:gd name="T11" fmla="*/ 196 h 247"/>
                <a:gd name="T12" fmla="*/ 85 w 253"/>
                <a:gd name="T13" fmla="*/ 240 h 247"/>
                <a:gd name="T14" fmla="*/ 71 w 253"/>
                <a:gd name="T15" fmla="*/ 170 h 247"/>
                <a:gd name="T16" fmla="*/ 5 w 253"/>
                <a:gd name="T17" fmla="*/ 145 h 247"/>
                <a:gd name="T18" fmla="*/ 57 w 253"/>
                <a:gd name="T19" fmla="*/ 100 h 247"/>
                <a:gd name="T20" fmla="*/ 48 w 253"/>
                <a:gd name="T21" fmla="*/ 29 h 247"/>
                <a:gd name="T22" fmla="*/ 115 w 253"/>
                <a:gd name="T23" fmla="*/ 51 h 247"/>
                <a:gd name="T24" fmla="*/ 169 w 253"/>
                <a:gd name="T25" fmla="*/ 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7">
                  <a:moveTo>
                    <a:pt x="169" y="7"/>
                  </a:moveTo>
                  <a:cubicBezTo>
                    <a:pt x="189" y="15"/>
                    <a:pt x="174" y="67"/>
                    <a:pt x="182" y="77"/>
                  </a:cubicBezTo>
                  <a:cubicBezTo>
                    <a:pt x="191" y="87"/>
                    <a:pt x="245" y="82"/>
                    <a:pt x="249" y="104"/>
                  </a:cubicBezTo>
                  <a:cubicBezTo>
                    <a:pt x="253" y="124"/>
                    <a:pt x="200" y="136"/>
                    <a:pt x="196" y="148"/>
                  </a:cubicBezTo>
                  <a:cubicBezTo>
                    <a:pt x="191" y="160"/>
                    <a:pt x="223" y="204"/>
                    <a:pt x="205" y="219"/>
                  </a:cubicBezTo>
                  <a:cubicBezTo>
                    <a:pt x="187" y="233"/>
                    <a:pt x="150" y="193"/>
                    <a:pt x="137" y="196"/>
                  </a:cubicBezTo>
                  <a:cubicBezTo>
                    <a:pt x="125" y="198"/>
                    <a:pt x="104" y="247"/>
                    <a:pt x="85" y="240"/>
                  </a:cubicBezTo>
                  <a:cubicBezTo>
                    <a:pt x="65" y="233"/>
                    <a:pt x="79" y="180"/>
                    <a:pt x="71" y="170"/>
                  </a:cubicBezTo>
                  <a:cubicBezTo>
                    <a:pt x="63" y="160"/>
                    <a:pt x="9" y="166"/>
                    <a:pt x="5" y="145"/>
                  </a:cubicBezTo>
                  <a:cubicBezTo>
                    <a:pt x="0" y="124"/>
                    <a:pt x="53" y="111"/>
                    <a:pt x="57" y="100"/>
                  </a:cubicBezTo>
                  <a:cubicBezTo>
                    <a:pt x="61" y="87"/>
                    <a:pt x="30" y="43"/>
                    <a:pt x="48" y="29"/>
                  </a:cubicBezTo>
                  <a:cubicBezTo>
                    <a:pt x="65" y="15"/>
                    <a:pt x="102" y="54"/>
                    <a:pt x="115" y="51"/>
                  </a:cubicBezTo>
                  <a:cubicBezTo>
                    <a:pt x="127" y="49"/>
                    <a:pt x="149" y="0"/>
                    <a:pt x="169" y="7"/>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2">
              <a:extLst>
                <a:ext uri="{FF2B5EF4-FFF2-40B4-BE49-F238E27FC236}">
                  <a16:creationId xmlns:a16="http://schemas.microsoft.com/office/drawing/2014/main" id="{7708C79F-FBA2-4C11-32D3-4DD2D1396135}"/>
                </a:ext>
              </a:extLst>
            </p:cNvPr>
            <p:cNvSpPr>
              <a:spLocks/>
            </p:cNvSpPr>
            <p:nvPr/>
          </p:nvSpPr>
          <p:spPr bwMode="auto">
            <a:xfrm rot="619297">
              <a:off x="5602799" y="442818"/>
              <a:ext cx="2580387" cy="2499217"/>
            </a:xfrm>
            <a:custGeom>
              <a:avLst/>
              <a:gdLst>
                <a:gd name="T0" fmla="*/ 176 w 253"/>
                <a:gd name="T1" fmla="*/ 8 h 245"/>
                <a:gd name="T2" fmla="*/ 185 w 253"/>
                <a:gd name="T3" fmla="*/ 79 h 245"/>
                <a:gd name="T4" fmla="*/ 251 w 253"/>
                <a:gd name="T5" fmla="*/ 110 h 245"/>
                <a:gd name="T6" fmla="*/ 195 w 253"/>
                <a:gd name="T7" fmla="*/ 151 h 245"/>
                <a:gd name="T8" fmla="*/ 200 w 253"/>
                <a:gd name="T9" fmla="*/ 223 h 245"/>
                <a:gd name="T10" fmla="*/ 133 w 253"/>
                <a:gd name="T11" fmla="*/ 196 h 245"/>
                <a:gd name="T12" fmla="*/ 78 w 253"/>
                <a:gd name="T13" fmla="*/ 238 h 245"/>
                <a:gd name="T14" fmla="*/ 67 w 253"/>
                <a:gd name="T15" fmla="*/ 166 h 245"/>
                <a:gd name="T16" fmla="*/ 3 w 253"/>
                <a:gd name="T17" fmla="*/ 138 h 245"/>
                <a:gd name="T18" fmla="*/ 58 w 253"/>
                <a:gd name="T19" fmla="*/ 95 h 245"/>
                <a:gd name="T20" fmla="*/ 54 w 253"/>
                <a:gd name="T21" fmla="*/ 22 h 245"/>
                <a:gd name="T22" fmla="*/ 119 w 253"/>
                <a:gd name="T23" fmla="*/ 49 h 245"/>
                <a:gd name="T24" fmla="*/ 176 w 253"/>
                <a:gd name="T25" fmla="*/ 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245">
                  <a:moveTo>
                    <a:pt x="176" y="8"/>
                  </a:moveTo>
                  <a:cubicBezTo>
                    <a:pt x="196" y="17"/>
                    <a:pt x="178" y="68"/>
                    <a:pt x="185" y="79"/>
                  </a:cubicBezTo>
                  <a:cubicBezTo>
                    <a:pt x="193" y="90"/>
                    <a:pt x="248" y="88"/>
                    <a:pt x="251" y="110"/>
                  </a:cubicBezTo>
                  <a:cubicBezTo>
                    <a:pt x="253" y="130"/>
                    <a:pt x="199" y="139"/>
                    <a:pt x="195" y="151"/>
                  </a:cubicBezTo>
                  <a:cubicBezTo>
                    <a:pt x="190" y="163"/>
                    <a:pt x="219" y="210"/>
                    <a:pt x="200" y="223"/>
                  </a:cubicBezTo>
                  <a:cubicBezTo>
                    <a:pt x="181" y="237"/>
                    <a:pt x="146" y="194"/>
                    <a:pt x="133" y="196"/>
                  </a:cubicBezTo>
                  <a:cubicBezTo>
                    <a:pt x="121" y="197"/>
                    <a:pt x="97" y="245"/>
                    <a:pt x="78" y="238"/>
                  </a:cubicBezTo>
                  <a:cubicBezTo>
                    <a:pt x="58" y="229"/>
                    <a:pt x="75" y="177"/>
                    <a:pt x="67" y="166"/>
                  </a:cubicBezTo>
                  <a:cubicBezTo>
                    <a:pt x="60" y="155"/>
                    <a:pt x="6" y="159"/>
                    <a:pt x="3" y="138"/>
                  </a:cubicBezTo>
                  <a:cubicBezTo>
                    <a:pt x="0" y="117"/>
                    <a:pt x="53" y="106"/>
                    <a:pt x="58" y="95"/>
                  </a:cubicBezTo>
                  <a:cubicBezTo>
                    <a:pt x="63" y="82"/>
                    <a:pt x="34" y="36"/>
                    <a:pt x="54" y="22"/>
                  </a:cubicBezTo>
                  <a:cubicBezTo>
                    <a:pt x="72" y="9"/>
                    <a:pt x="106" y="51"/>
                    <a:pt x="119" y="49"/>
                  </a:cubicBezTo>
                  <a:cubicBezTo>
                    <a:pt x="131" y="48"/>
                    <a:pt x="156" y="0"/>
                    <a:pt x="176" y="8"/>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
              <a:extLst>
                <a:ext uri="{FF2B5EF4-FFF2-40B4-BE49-F238E27FC236}">
                  <a16:creationId xmlns:a16="http://schemas.microsoft.com/office/drawing/2014/main" id="{B73802D4-4D24-CFE8-439E-336D5BBE476A}"/>
                </a:ext>
              </a:extLst>
            </p:cNvPr>
            <p:cNvSpPr>
              <a:spLocks/>
            </p:cNvSpPr>
            <p:nvPr/>
          </p:nvSpPr>
          <p:spPr bwMode="auto">
            <a:xfrm rot="619297">
              <a:off x="5590016" y="442435"/>
              <a:ext cx="2601749" cy="2499217"/>
            </a:xfrm>
            <a:custGeom>
              <a:avLst/>
              <a:gdLst>
                <a:gd name="T0" fmla="*/ 184 w 255"/>
                <a:gd name="T1" fmla="*/ 10 h 245"/>
                <a:gd name="T2" fmla="*/ 190 w 255"/>
                <a:gd name="T3" fmla="*/ 82 h 245"/>
                <a:gd name="T4" fmla="*/ 254 w 255"/>
                <a:gd name="T5" fmla="*/ 117 h 245"/>
                <a:gd name="T6" fmla="*/ 195 w 255"/>
                <a:gd name="T7" fmla="*/ 155 h 245"/>
                <a:gd name="T8" fmla="*/ 195 w 255"/>
                <a:gd name="T9" fmla="*/ 229 h 245"/>
                <a:gd name="T10" fmla="*/ 130 w 255"/>
                <a:gd name="T11" fmla="*/ 197 h 245"/>
                <a:gd name="T12" fmla="*/ 72 w 255"/>
                <a:gd name="T13" fmla="*/ 236 h 245"/>
                <a:gd name="T14" fmla="*/ 65 w 255"/>
                <a:gd name="T15" fmla="*/ 162 h 245"/>
                <a:gd name="T16" fmla="*/ 2 w 255"/>
                <a:gd name="T17" fmla="*/ 131 h 245"/>
                <a:gd name="T18" fmla="*/ 60 w 255"/>
                <a:gd name="T19" fmla="*/ 91 h 245"/>
                <a:gd name="T20" fmla="*/ 60 w 255"/>
                <a:gd name="T21" fmla="*/ 17 h 245"/>
                <a:gd name="T22" fmla="*/ 124 w 255"/>
                <a:gd name="T23" fmla="*/ 48 h 245"/>
                <a:gd name="T24" fmla="*/ 184 w 255"/>
                <a:gd name="T25" fmla="*/ 1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5" h="245">
                  <a:moveTo>
                    <a:pt x="184" y="10"/>
                  </a:moveTo>
                  <a:cubicBezTo>
                    <a:pt x="204" y="20"/>
                    <a:pt x="182" y="71"/>
                    <a:pt x="190" y="82"/>
                  </a:cubicBezTo>
                  <a:cubicBezTo>
                    <a:pt x="197" y="94"/>
                    <a:pt x="252" y="95"/>
                    <a:pt x="254" y="117"/>
                  </a:cubicBezTo>
                  <a:cubicBezTo>
                    <a:pt x="255" y="137"/>
                    <a:pt x="200" y="144"/>
                    <a:pt x="195" y="155"/>
                  </a:cubicBezTo>
                  <a:cubicBezTo>
                    <a:pt x="189" y="167"/>
                    <a:pt x="216" y="216"/>
                    <a:pt x="195" y="229"/>
                  </a:cubicBezTo>
                  <a:cubicBezTo>
                    <a:pt x="176" y="241"/>
                    <a:pt x="143" y="196"/>
                    <a:pt x="130" y="197"/>
                  </a:cubicBezTo>
                  <a:cubicBezTo>
                    <a:pt x="118" y="197"/>
                    <a:pt x="91" y="245"/>
                    <a:pt x="72" y="236"/>
                  </a:cubicBezTo>
                  <a:cubicBezTo>
                    <a:pt x="52" y="226"/>
                    <a:pt x="73" y="174"/>
                    <a:pt x="65" y="162"/>
                  </a:cubicBezTo>
                  <a:cubicBezTo>
                    <a:pt x="58" y="152"/>
                    <a:pt x="3" y="152"/>
                    <a:pt x="2" y="131"/>
                  </a:cubicBezTo>
                  <a:cubicBezTo>
                    <a:pt x="0" y="110"/>
                    <a:pt x="55" y="103"/>
                    <a:pt x="60" y="91"/>
                  </a:cubicBezTo>
                  <a:cubicBezTo>
                    <a:pt x="66" y="79"/>
                    <a:pt x="39" y="30"/>
                    <a:pt x="60" y="17"/>
                  </a:cubicBezTo>
                  <a:cubicBezTo>
                    <a:pt x="79" y="5"/>
                    <a:pt x="111" y="49"/>
                    <a:pt x="124" y="48"/>
                  </a:cubicBezTo>
                  <a:cubicBezTo>
                    <a:pt x="137" y="48"/>
                    <a:pt x="165" y="0"/>
                    <a:pt x="184" y="10"/>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4">
              <a:extLst>
                <a:ext uri="{FF2B5EF4-FFF2-40B4-BE49-F238E27FC236}">
                  <a16:creationId xmlns:a16="http://schemas.microsoft.com/office/drawing/2014/main" id="{EBE66F2A-6409-D0DC-018E-C060900CBC7F}"/>
                </a:ext>
              </a:extLst>
            </p:cNvPr>
            <p:cNvSpPr>
              <a:spLocks/>
            </p:cNvSpPr>
            <p:nvPr/>
          </p:nvSpPr>
          <p:spPr bwMode="auto">
            <a:xfrm rot="619297">
              <a:off x="5588764" y="443479"/>
              <a:ext cx="2614564" cy="2512032"/>
            </a:xfrm>
            <a:custGeom>
              <a:avLst/>
              <a:gdLst>
                <a:gd name="T0" fmla="*/ 0 w 256"/>
                <a:gd name="T1" fmla="*/ 124 h 246"/>
                <a:gd name="T2" fmla="*/ 61 w 256"/>
                <a:gd name="T3" fmla="*/ 88 h 246"/>
                <a:gd name="T4" fmla="*/ 65 w 256"/>
                <a:gd name="T5" fmla="*/ 11 h 246"/>
                <a:gd name="T6" fmla="*/ 128 w 256"/>
                <a:gd name="T7" fmla="*/ 47 h 246"/>
                <a:gd name="T8" fmla="*/ 191 w 256"/>
                <a:gd name="T9" fmla="*/ 12 h 246"/>
                <a:gd name="T10" fmla="*/ 193 w 256"/>
                <a:gd name="T11" fmla="*/ 86 h 246"/>
                <a:gd name="T12" fmla="*/ 255 w 256"/>
                <a:gd name="T13" fmla="*/ 124 h 246"/>
                <a:gd name="T14" fmla="*/ 194 w 256"/>
                <a:gd name="T15" fmla="*/ 159 h 246"/>
                <a:gd name="T16" fmla="*/ 190 w 256"/>
                <a:gd name="T17" fmla="*/ 234 h 246"/>
                <a:gd name="T18" fmla="*/ 125 w 256"/>
                <a:gd name="T19" fmla="*/ 198 h 246"/>
                <a:gd name="T20" fmla="*/ 65 w 256"/>
                <a:gd name="T21" fmla="*/ 234 h 246"/>
                <a:gd name="T22" fmla="*/ 62 w 256"/>
                <a:gd name="T23" fmla="*/ 159 h 246"/>
                <a:gd name="T24" fmla="*/ 0 w 256"/>
                <a:gd name="T25" fmla="*/ 1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6" h="246">
                  <a:moveTo>
                    <a:pt x="0" y="124"/>
                  </a:moveTo>
                  <a:cubicBezTo>
                    <a:pt x="0" y="103"/>
                    <a:pt x="55" y="99"/>
                    <a:pt x="61" y="88"/>
                  </a:cubicBezTo>
                  <a:cubicBezTo>
                    <a:pt x="67" y="75"/>
                    <a:pt x="43" y="24"/>
                    <a:pt x="65" y="11"/>
                  </a:cubicBezTo>
                  <a:cubicBezTo>
                    <a:pt x="85" y="0"/>
                    <a:pt x="115" y="47"/>
                    <a:pt x="128" y="47"/>
                  </a:cubicBezTo>
                  <a:cubicBezTo>
                    <a:pt x="141" y="47"/>
                    <a:pt x="172" y="1"/>
                    <a:pt x="191" y="12"/>
                  </a:cubicBezTo>
                  <a:cubicBezTo>
                    <a:pt x="211" y="23"/>
                    <a:pt x="186" y="73"/>
                    <a:pt x="193" y="86"/>
                  </a:cubicBezTo>
                  <a:cubicBezTo>
                    <a:pt x="200" y="98"/>
                    <a:pt x="256" y="102"/>
                    <a:pt x="255" y="124"/>
                  </a:cubicBezTo>
                  <a:cubicBezTo>
                    <a:pt x="255" y="145"/>
                    <a:pt x="200" y="148"/>
                    <a:pt x="194" y="159"/>
                  </a:cubicBezTo>
                  <a:cubicBezTo>
                    <a:pt x="187" y="171"/>
                    <a:pt x="212" y="222"/>
                    <a:pt x="190" y="234"/>
                  </a:cubicBezTo>
                  <a:cubicBezTo>
                    <a:pt x="169" y="246"/>
                    <a:pt x="139" y="198"/>
                    <a:pt x="125" y="198"/>
                  </a:cubicBezTo>
                  <a:cubicBezTo>
                    <a:pt x="113" y="197"/>
                    <a:pt x="83" y="244"/>
                    <a:pt x="65" y="234"/>
                  </a:cubicBezTo>
                  <a:cubicBezTo>
                    <a:pt x="46" y="223"/>
                    <a:pt x="69" y="172"/>
                    <a:pt x="62" y="159"/>
                  </a:cubicBezTo>
                  <a:cubicBezTo>
                    <a:pt x="55" y="148"/>
                    <a:pt x="0" y="145"/>
                    <a:pt x="0" y="124"/>
                  </a:cubicBezTo>
                  <a:close/>
                </a:path>
              </a:pathLst>
            </a:custGeom>
            <a:noFill/>
            <a:ln w="3175" cap="flat">
              <a:solidFill>
                <a:schemeClr val="bg1">
                  <a:lumMod val="8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p>
          </p:txBody>
        </p:sp>
      </p:grpSp>
      <p:sp>
        <p:nvSpPr>
          <p:cNvPr id="5" name="文本框 4">
            <a:extLst>
              <a:ext uri="{FF2B5EF4-FFF2-40B4-BE49-F238E27FC236}">
                <a16:creationId xmlns:a16="http://schemas.microsoft.com/office/drawing/2014/main" id="{6537AA0A-4323-B124-8047-10542FA737A7}"/>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21 of 21</a:t>
            </a:r>
            <a:endParaRPr lang="ja-JP" altLang="en-US" sz="1200" dirty="0"/>
          </a:p>
        </p:txBody>
      </p:sp>
    </p:spTree>
    <p:extLst>
      <p:ext uri="{BB962C8B-B14F-4D97-AF65-F5344CB8AC3E}">
        <p14:creationId xmlns:p14="http://schemas.microsoft.com/office/powerpoint/2010/main" val="2899388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4837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SuperKEKB Fast Beam Abort Study</a:t>
            </a:r>
          </a:p>
        </p:txBody>
      </p:sp>
      <p:graphicFrame>
        <p:nvGraphicFramePr>
          <p:cNvPr id="3" name="表格 3">
            <a:extLst>
              <a:ext uri="{FF2B5EF4-FFF2-40B4-BE49-F238E27FC236}">
                <a16:creationId xmlns:a16="http://schemas.microsoft.com/office/drawing/2014/main" id="{81DEA31B-8021-F6FF-7CAD-C911C9D765F7}"/>
              </a:ext>
            </a:extLst>
          </p:cNvPr>
          <p:cNvGraphicFramePr>
            <a:graphicFrameLocks noGrp="1"/>
          </p:cNvGraphicFramePr>
          <p:nvPr>
            <p:extLst>
              <p:ext uri="{D42A27DB-BD31-4B8C-83A1-F6EECF244321}">
                <p14:modId xmlns:p14="http://schemas.microsoft.com/office/powerpoint/2010/main" val="1620735082"/>
              </p:ext>
            </p:extLst>
          </p:nvPr>
        </p:nvGraphicFramePr>
        <p:xfrm>
          <a:off x="2153478" y="1415769"/>
          <a:ext cx="6407427" cy="1541532"/>
        </p:xfrm>
        <a:graphic>
          <a:graphicData uri="http://schemas.openxmlformats.org/drawingml/2006/table">
            <a:tbl>
              <a:tblPr firstRow="1" bandRow="1">
                <a:tableStyleId>{5940675A-B579-460E-94D1-54222C63F5DA}</a:tableStyleId>
              </a:tblPr>
              <a:tblGrid>
                <a:gridCol w="492879">
                  <a:extLst>
                    <a:ext uri="{9D8B030D-6E8A-4147-A177-3AD203B41FA5}">
                      <a16:colId xmlns:a16="http://schemas.microsoft.com/office/drawing/2014/main" val="4190245485"/>
                    </a:ext>
                  </a:extLst>
                </a:gridCol>
                <a:gridCol w="492879">
                  <a:extLst>
                    <a:ext uri="{9D8B030D-6E8A-4147-A177-3AD203B41FA5}">
                      <a16:colId xmlns:a16="http://schemas.microsoft.com/office/drawing/2014/main" val="3444189683"/>
                    </a:ext>
                  </a:extLst>
                </a:gridCol>
                <a:gridCol w="492879">
                  <a:extLst>
                    <a:ext uri="{9D8B030D-6E8A-4147-A177-3AD203B41FA5}">
                      <a16:colId xmlns:a16="http://schemas.microsoft.com/office/drawing/2014/main" val="2738556972"/>
                    </a:ext>
                  </a:extLst>
                </a:gridCol>
                <a:gridCol w="492879">
                  <a:extLst>
                    <a:ext uri="{9D8B030D-6E8A-4147-A177-3AD203B41FA5}">
                      <a16:colId xmlns:a16="http://schemas.microsoft.com/office/drawing/2014/main" val="2543951621"/>
                    </a:ext>
                  </a:extLst>
                </a:gridCol>
                <a:gridCol w="492879">
                  <a:extLst>
                    <a:ext uri="{9D8B030D-6E8A-4147-A177-3AD203B41FA5}">
                      <a16:colId xmlns:a16="http://schemas.microsoft.com/office/drawing/2014/main" val="948274294"/>
                    </a:ext>
                  </a:extLst>
                </a:gridCol>
                <a:gridCol w="492879">
                  <a:extLst>
                    <a:ext uri="{9D8B030D-6E8A-4147-A177-3AD203B41FA5}">
                      <a16:colId xmlns:a16="http://schemas.microsoft.com/office/drawing/2014/main" val="2437079217"/>
                    </a:ext>
                  </a:extLst>
                </a:gridCol>
                <a:gridCol w="492879">
                  <a:extLst>
                    <a:ext uri="{9D8B030D-6E8A-4147-A177-3AD203B41FA5}">
                      <a16:colId xmlns:a16="http://schemas.microsoft.com/office/drawing/2014/main" val="1589967247"/>
                    </a:ext>
                  </a:extLst>
                </a:gridCol>
                <a:gridCol w="492879">
                  <a:extLst>
                    <a:ext uri="{9D8B030D-6E8A-4147-A177-3AD203B41FA5}">
                      <a16:colId xmlns:a16="http://schemas.microsoft.com/office/drawing/2014/main" val="3173648496"/>
                    </a:ext>
                  </a:extLst>
                </a:gridCol>
                <a:gridCol w="492879">
                  <a:extLst>
                    <a:ext uri="{9D8B030D-6E8A-4147-A177-3AD203B41FA5}">
                      <a16:colId xmlns:a16="http://schemas.microsoft.com/office/drawing/2014/main" val="3467143985"/>
                    </a:ext>
                  </a:extLst>
                </a:gridCol>
                <a:gridCol w="492879">
                  <a:extLst>
                    <a:ext uri="{9D8B030D-6E8A-4147-A177-3AD203B41FA5}">
                      <a16:colId xmlns:a16="http://schemas.microsoft.com/office/drawing/2014/main" val="3100983627"/>
                    </a:ext>
                  </a:extLst>
                </a:gridCol>
                <a:gridCol w="492879">
                  <a:extLst>
                    <a:ext uri="{9D8B030D-6E8A-4147-A177-3AD203B41FA5}">
                      <a16:colId xmlns:a16="http://schemas.microsoft.com/office/drawing/2014/main" val="2705912250"/>
                    </a:ext>
                  </a:extLst>
                </a:gridCol>
                <a:gridCol w="492879">
                  <a:extLst>
                    <a:ext uri="{9D8B030D-6E8A-4147-A177-3AD203B41FA5}">
                      <a16:colId xmlns:a16="http://schemas.microsoft.com/office/drawing/2014/main" val="2266748089"/>
                    </a:ext>
                  </a:extLst>
                </a:gridCol>
                <a:gridCol w="492879">
                  <a:extLst>
                    <a:ext uri="{9D8B030D-6E8A-4147-A177-3AD203B41FA5}">
                      <a16:colId xmlns:a16="http://schemas.microsoft.com/office/drawing/2014/main" val="150075678"/>
                    </a:ext>
                  </a:extLst>
                </a:gridCol>
              </a:tblGrid>
              <a:tr h="224145">
                <a:tc gridSpan="6">
                  <a:txBody>
                    <a:bodyPr/>
                    <a:lstStyle/>
                    <a:p>
                      <a:pPr algn="ctr"/>
                      <a:r>
                        <a:rPr kumimoji="1" lang="en-US" altLang="ja-JP" sz="1200" dirty="0"/>
                        <a:t>R4 Fi</a:t>
                      </a:r>
                      <a:r>
                        <a:rPr kumimoji="1" lang="en-US" altLang="zh-CN" sz="1200" dirty="0"/>
                        <a:t>scal Year</a:t>
                      </a:r>
                      <a:endParaRPr kumimoji="1" lang="ja-JP" altLang="en-US" sz="1200"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gridSpan="7">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dirty="0"/>
                        <a:t>R5 Fi</a:t>
                      </a:r>
                      <a:r>
                        <a:rPr kumimoji="1" lang="en-US" altLang="zh-CN" sz="1200" dirty="0"/>
                        <a:t>scal Year</a:t>
                      </a:r>
                      <a:endParaRPr kumimoji="1" lang="ja-JP" altLang="en-US" sz="1200"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151606854"/>
                  </a:ext>
                </a:extLst>
              </a:tr>
              <a:tr h="320457">
                <a:tc>
                  <a:txBody>
                    <a:bodyPr/>
                    <a:lstStyle/>
                    <a:p>
                      <a:pPr algn="ctr"/>
                      <a:r>
                        <a:rPr kumimoji="1" lang="en-US" altLang="ja-JP" sz="1200" dirty="0"/>
                        <a:t>10</a:t>
                      </a:r>
                      <a:endParaRPr kumimoji="1" lang="ja-JP" altLang="en-US" sz="1200" dirty="0"/>
                    </a:p>
                  </a:txBody>
                  <a:tcPr/>
                </a:tc>
                <a:tc>
                  <a:txBody>
                    <a:bodyPr/>
                    <a:lstStyle/>
                    <a:p>
                      <a:pPr algn="ctr"/>
                      <a:r>
                        <a:rPr kumimoji="1" lang="en-US" altLang="ja-JP" sz="1200" dirty="0"/>
                        <a:t>11</a:t>
                      </a:r>
                      <a:endParaRPr kumimoji="1" lang="ja-JP" altLang="en-US" sz="1200" dirty="0"/>
                    </a:p>
                  </a:txBody>
                  <a:tcPr/>
                </a:tc>
                <a:tc>
                  <a:txBody>
                    <a:bodyPr/>
                    <a:lstStyle/>
                    <a:p>
                      <a:pPr algn="ctr"/>
                      <a:r>
                        <a:rPr kumimoji="1" lang="en-US" altLang="ja-JP" sz="1200" dirty="0"/>
                        <a:t>12</a:t>
                      </a:r>
                      <a:endParaRPr kumimoji="1" lang="ja-JP" altLang="en-US" sz="1200" dirty="0"/>
                    </a:p>
                  </a:txBody>
                  <a:tcPr/>
                </a:tc>
                <a:tc>
                  <a:txBody>
                    <a:bodyPr/>
                    <a:lstStyle/>
                    <a:p>
                      <a:pPr algn="ctr"/>
                      <a:r>
                        <a:rPr kumimoji="1" lang="en-US" altLang="ja-JP" sz="1200" dirty="0"/>
                        <a:t>1</a:t>
                      </a:r>
                      <a:endParaRPr kumimoji="1" lang="ja-JP" altLang="en-US" sz="1200" dirty="0"/>
                    </a:p>
                  </a:txBody>
                  <a:tcPr/>
                </a:tc>
                <a:tc>
                  <a:txBody>
                    <a:bodyPr/>
                    <a:lstStyle/>
                    <a:p>
                      <a:pPr algn="ctr"/>
                      <a:r>
                        <a:rPr kumimoji="1" lang="en-US" altLang="ja-JP" sz="1200" dirty="0"/>
                        <a:t>2</a:t>
                      </a:r>
                      <a:endParaRPr kumimoji="1" lang="ja-JP" altLang="en-US" sz="1200" dirty="0"/>
                    </a:p>
                  </a:txBody>
                  <a:tcPr/>
                </a:tc>
                <a:tc>
                  <a:txBody>
                    <a:bodyPr/>
                    <a:lstStyle/>
                    <a:p>
                      <a:pPr algn="ctr"/>
                      <a:r>
                        <a:rPr kumimoji="1" lang="en-US" altLang="ja-JP" sz="1200" dirty="0"/>
                        <a:t>3</a:t>
                      </a:r>
                      <a:endParaRPr kumimoji="1" lang="ja-JP" altLang="en-US" sz="1200" dirty="0"/>
                    </a:p>
                  </a:txBody>
                  <a:tcPr/>
                </a:tc>
                <a:tc>
                  <a:txBody>
                    <a:bodyPr/>
                    <a:lstStyle/>
                    <a:p>
                      <a:pPr algn="ctr"/>
                      <a:r>
                        <a:rPr kumimoji="1" lang="en-US" altLang="ja-JP" sz="1200" dirty="0"/>
                        <a:t>4</a:t>
                      </a:r>
                      <a:endParaRPr kumimoji="1" lang="ja-JP" altLang="en-US" sz="1200" dirty="0"/>
                    </a:p>
                  </a:txBody>
                  <a:tcPr/>
                </a:tc>
                <a:tc>
                  <a:txBody>
                    <a:bodyPr/>
                    <a:lstStyle/>
                    <a:p>
                      <a:pPr algn="ctr"/>
                      <a:r>
                        <a:rPr kumimoji="1" lang="en-US" altLang="ja-JP" sz="1200" dirty="0"/>
                        <a:t>5</a:t>
                      </a:r>
                      <a:endParaRPr kumimoji="1" lang="ja-JP" altLang="en-US" sz="1200" dirty="0"/>
                    </a:p>
                  </a:txBody>
                  <a:tcPr/>
                </a:tc>
                <a:tc>
                  <a:txBody>
                    <a:bodyPr/>
                    <a:lstStyle/>
                    <a:p>
                      <a:pPr algn="ctr"/>
                      <a:r>
                        <a:rPr kumimoji="1" lang="en-US" altLang="ja-JP" sz="1200" dirty="0"/>
                        <a:t>6</a:t>
                      </a:r>
                      <a:endParaRPr kumimoji="1" lang="ja-JP" altLang="en-US" sz="1200" dirty="0"/>
                    </a:p>
                  </a:txBody>
                  <a:tcPr/>
                </a:tc>
                <a:tc>
                  <a:txBody>
                    <a:bodyPr/>
                    <a:lstStyle/>
                    <a:p>
                      <a:pPr algn="ctr"/>
                      <a:r>
                        <a:rPr kumimoji="1" lang="en-US" altLang="ja-JP" sz="1200" dirty="0"/>
                        <a:t>7</a:t>
                      </a:r>
                      <a:endParaRPr kumimoji="1" lang="ja-JP" altLang="en-US" sz="1200" dirty="0"/>
                    </a:p>
                  </a:txBody>
                  <a:tcPr/>
                </a:tc>
                <a:tc>
                  <a:txBody>
                    <a:bodyPr/>
                    <a:lstStyle/>
                    <a:p>
                      <a:pPr algn="ctr"/>
                      <a:r>
                        <a:rPr kumimoji="1" lang="en-US" altLang="ja-JP" sz="1200" dirty="0"/>
                        <a:t>8</a:t>
                      </a:r>
                      <a:endParaRPr kumimoji="1" lang="ja-JP" altLang="en-US" sz="1200" dirty="0"/>
                    </a:p>
                  </a:txBody>
                  <a:tcPr/>
                </a:tc>
                <a:tc>
                  <a:txBody>
                    <a:bodyPr/>
                    <a:lstStyle/>
                    <a:p>
                      <a:pPr algn="ctr"/>
                      <a:r>
                        <a:rPr kumimoji="1" lang="en-US" altLang="ja-JP" sz="1200" dirty="0"/>
                        <a:t>9</a:t>
                      </a:r>
                      <a:endParaRPr kumimoji="1" lang="ja-JP" altLang="en-US" sz="1200" dirty="0"/>
                    </a:p>
                  </a:txBody>
                  <a:tcPr/>
                </a:tc>
                <a:tc>
                  <a:txBody>
                    <a:bodyPr/>
                    <a:lstStyle/>
                    <a:p>
                      <a:pPr algn="ctr"/>
                      <a:r>
                        <a:rPr kumimoji="1" lang="en-US" altLang="ja-JP" sz="1200" dirty="0"/>
                        <a:t>10</a:t>
                      </a:r>
                      <a:endParaRPr kumimoji="1" lang="ja-JP" altLang="en-US" sz="1200" dirty="0"/>
                    </a:p>
                  </a:txBody>
                  <a:tcPr/>
                </a:tc>
                <a:extLst>
                  <a:ext uri="{0D108BD9-81ED-4DB2-BD59-A6C34878D82A}">
                    <a16:rowId xmlns:a16="http://schemas.microsoft.com/office/drawing/2014/main" val="1328188940"/>
                  </a:ext>
                </a:extLst>
              </a:tr>
              <a:tr h="224145">
                <a:tc>
                  <a:txBody>
                    <a:bodyPr/>
                    <a:lstStyle/>
                    <a:p>
                      <a:endParaRPr kumimoji="1" lang="ja-JP" altLang="en-US" sz="1200" dirty="0"/>
                    </a:p>
                  </a:txBody>
                  <a:tcPr>
                    <a:lnL w="12700" cmpd="sng">
                      <a:noFill/>
                    </a:lnL>
                    <a:noFill/>
                  </a:tcPr>
                </a:tc>
                <a:tc gridSpan="2">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gridSpan="10">
                  <a:txBody>
                    <a:bodyPr/>
                    <a:lstStyle/>
                    <a:p>
                      <a:endParaRPr kumimoji="1" lang="ja-JP" altLang="en-US" sz="1200" dirty="0"/>
                    </a:p>
                  </a:txBody>
                  <a:tcPr>
                    <a:lnR w="12700" cmpd="sng">
                      <a:noFill/>
                    </a:lnR>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tc hMerge="1">
                  <a:txBody>
                    <a:bodyPr/>
                    <a:lstStyle/>
                    <a:p>
                      <a:endParaRPr kumimoji="1" lang="ja-JP" altLang="en-US" sz="1200" dirty="0"/>
                    </a:p>
                  </a:txBody>
                  <a:tcPr/>
                </a:tc>
                <a:extLst>
                  <a:ext uri="{0D108BD9-81ED-4DB2-BD59-A6C34878D82A}">
                    <a16:rowId xmlns:a16="http://schemas.microsoft.com/office/drawing/2014/main" val="2973626556"/>
                  </a:ext>
                </a:extLst>
              </a:tr>
              <a:tr h="672435">
                <a:tc gridSpan="13">
                  <a:txBody>
                    <a:bodyPr/>
                    <a:lstStyle/>
                    <a:p>
                      <a:pPr marL="228600" indent="-228600">
                        <a:buAutoNum type="arabicPeriod"/>
                      </a:pPr>
                      <a:r>
                        <a:rPr kumimoji="1" lang="en-US" altLang="ja-JP" sz="1200" dirty="0"/>
                        <a:t>Abort module reaction test by use of the selected laser source</a:t>
                      </a:r>
                    </a:p>
                    <a:p>
                      <a:pPr marL="228600" indent="-228600">
                        <a:buAutoNum type="arabicPeriod"/>
                      </a:pPr>
                      <a:r>
                        <a:rPr kumimoji="1" lang="en-US" altLang="ja-JP" sz="1200" dirty="0"/>
                        <a:t>Spatial coupling measurement for different fiber and laser beam size: higher coupling efficiency by use of the fiber with larger core diameter and N.A.</a:t>
                      </a:r>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tc hMerge="1">
                  <a:txBody>
                    <a:bodyPr/>
                    <a:lstStyle/>
                    <a:p>
                      <a:endParaRPr kumimoji="1" lang="ja-JP" altLang="en-US" sz="1200" dirty="0"/>
                    </a:p>
                  </a:txBody>
                  <a:tcPr>
                    <a:solidFill>
                      <a:schemeClr val="accent6">
                        <a:lumMod val="60000"/>
                        <a:lumOff val="40000"/>
                      </a:schemeClr>
                    </a:solidFill>
                  </a:tcPr>
                </a:tc>
                <a:extLst>
                  <a:ext uri="{0D108BD9-81ED-4DB2-BD59-A6C34878D82A}">
                    <a16:rowId xmlns:a16="http://schemas.microsoft.com/office/drawing/2014/main" val="1028681816"/>
                  </a:ext>
                </a:extLst>
              </a:tr>
            </a:tbl>
          </a:graphicData>
        </a:graphic>
      </p:graphicFrame>
      <p:sp>
        <p:nvSpPr>
          <p:cNvPr id="4" name="矩形 3">
            <a:extLst>
              <a:ext uri="{FF2B5EF4-FFF2-40B4-BE49-F238E27FC236}">
                <a16:creationId xmlns:a16="http://schemas.microsoft.com/office/drawing/2014/main" id="{2D4038BC-69F8-A8A8-3639-C522F5E88B91}"/>
              </a:ext>
            </a:extLst>
          </p:cNvPr>
          <p:cNvSpPr/>
          <p:nvPr/>
        </p:nvSpPr>
        <p:spPr>
          <a:xfrm>
            <a:off x="8915401" y="1557133"/>
            <a:ext cx="483705" cy="251792"/>
          </a:xfrm>
          <a:prstGeom prst="rect">
            <a:avLst/>
          </a:prstGeom>
          <a:solidFill>
            <a:schemeClr val="accent6">
              <a:lumMod val="60000"/>
              <a:lumOff val="4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5" name="矩形 4">
            <a:extLst>
              <a:ext uri="{FF2B5EF4-FFF2-40B4-BE49-F238E27FC236}">
                <a16:creationId xmlns:a16="http://schemas.microsoft.com/office/drawing/2014/main" id="{C864C4E4-E4AF-C688-3FC6-DCB2D4F09143}"/>
              </a:ext>
            </a:extLst>
          </p:cNvPr>
          <p:cNvSpPr/>
          <p:nvPr/>
        </p:nvSpPr>
        <p:spPr>
          <a:xfrm>
            <a:off x="8915400" y="2090561"/>
            <a:ext cx="483705" cy="251792"/>
          </a:xfrm>
          <a:prstGeom prst="rect">
            <a:avLst/>
          </a:prstGeom>
          <a:solidFill>
            <a:schemeClr val="accent3">
              <a:lumMod val="60000"/>
              <a:lumOff val="4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6" name="矩形 5">
            <a:extLst>
              <a:ext uri="{FF2B5EF4-FFF2-40B4-BE49-F238E27FC236}">
                <a16:creationId xmlns:a16="http://schemas.microsoft.com/office/drawing/2014/main" id="{32294527-8AB6-A062-4118-88BF5897692F}"/>
              </a:ext>
            </a:extLst>
          </p:cNvPr>
          <p:cNvSpPr/>
          <p:nvPr/>
        </p:nvSpPr>
        <p:spPr>
          <a:xfrm>
            <a:off x="8915400" y="2623989"/>
            <a:ext cx="483705" cy="251792"/>
          </a:xfrm>
          <a:prstGeom prst="rect">
            <a:avLst/>
          </a:prstGeom>
          <a:solidFill>
            <a:schemeClr val="tx2">
              <a:lumMod val="60000"/>
              <a:lumOff val="4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8" name="文本框 7">
            <a:extLst>
              <a:ext uri="{FF2B5EF4-FFF2-40B4-BE49-F238E27FC236}">
                <a16:creationId xmlns:a16="http://schemas.microsoft.com/office/drawing/2014/main" id="{ABB39D7C-B040-CFF8-D9D3-466383E35F9F}"/>
              </a:ext>
            </a:extLst>
          </p:cNvPr>
          <p:cNvSpPr txBox="1"/>
          <p:nvPr/>
        </p:nvSpPr>
        <p:spPr>
          <a:xfrm>
            <a:off x="9468678" y="1547315"/>
            <a:ext cx="1139687" cy="261610"/>
          </a:xfrm>
          <a:prstGeom prst="rect">
            <a:avLst/>
          </a:prstGeom>
          <a:noFill/>
        </p:spPr>
        <p:txBody>
          <a:bodyPr wrap="square">
            <a:spAutoFit/>
          </a:bodyPr>
          <a:lstStyle/>
          <a:p>
            <a:r>
              <a:rPr kumimoji="1" lang="en-US" altLang="ja-JP" sz="1100" dirty="0"/>
              <a:t>Completed</a:t>
            </a:r>
            <a:endParaRPr kumimoji="1" lang="ja-JP" altLang="en-US" sz="1100" dirty="0"/>
          </a:p>
        </p:txBody>
      </p:sp>
      <p:sp>
        <p:nvSpPr>
          <p:cNvPr id="9" name="文本框 8">
            <a:extLst>
              <a:ext uri="{FF2B5EF4-FFF2-40B4-BE49-F238E27FC236}">
                <a16:creationId xmlns:a16="http://schemas.microsoft.com/office/drawing/2014/main" id="{3A8B9884-0BF8-54B8-EF83-9B376B349440}"/>
              </a:ext>
            </a:extLst>
          </p:cNvPr>
          <p:cNvSpPr txBox="1"/>
          <p:nvPr/>
        </p:nvSpPr>
        <p:spPr>
          <a:xfrm>
            <a:off x="9468678" y="2090561"/>
            <a:ext cx="1139687" cy="261610"/>
          </a:xfrm>
          <a:prstGeom prst="rect">
            <a:avLst/>
          </a:prstGeom>
          <a:noFill/>
        </p:spPr>
        <p:txBody>
          <a:bodyPr wrap="square">
            <a:spAutoFit/>
          </a:bodyPr>
          <a:lstStyle/>
          <a:p>
            <a:r>
              <a:rPr kumimoji="1" lang="en-US" altLang="ja-JP" sz="1100" dirty="0"/>
              <a:t>In progress</a:t>
            </a:r>
            <a:endParaRPr kumimoji="1" lang="ja-JP" altLang="en-US" sz="1100" dirty="0"/>
          </a:p>
        </p:txBody>
      </p:sp>
      <p:sp>
        <p:nvSpPr>
          <p:cNvPr id="10" name="文本框 9">
            <a:extLst>
              <a:ext uri="{FF2B5EF4-FFF2-40B4-BE49-F238E27FC236}">
                <a16:creationId xmlns:a16="http://schemas.microsoft.com/office/drawing/2014/main" id="{A6668A89-8CC1-E0F7-9E70-D0ACDE6BECAA}"/>
              </a:ext>
            </a:extLst>
          </p:cNvPr>
          <p:cNvSpPr txBox="1"/>
          <p:nvPr/>
        </p:nvSpPr>
        <p:spPr>
          <a:xfrm>
            <a:off x="9468678" y="2633807"/>
            <a:ext cx="1139687" cy="261610"/>
          </a:xfrm>
          <a:prstGeom prst="rect">
            <a:avLst/>
          </a:prstGeom>
          <a:noFill/>
        </p:spPr>
        <p:txBody>
          <a:bodyPr wrap="square">
            <a:spAutoFit/>
          </a:bodyPr>
          <a:lstStyle/>
          <a:p>
            <a:r>
              <a:rPr kumimoji="1" lang="en-US" altLang="ja-JP" sz="1100" dirty="0"/>
              <a:t>Plan</a:t>
            </a:r>
            <a:endParaRPr kumimoji="1" lang="ja-JP" altLang="en-US" sz="1100" dirty="0"/>
          </a:p>
        </p:txBody>
      </p:sp>
      <p:pic>
        <p:nvPicPr>
          <p:cNvPr id="15" name="图片 14" descr="图形用户界面, 应用程序&#10;&#10;描述已自动生成">
            <a:extLst>
              <a:ext uri="{FF2B5EF4-FFF2-40B4-BE49-F238E27FC236}">
                <a16:creationId xmlns:a16="http://schemas.microsoft.com/office/drawing/2014/main" id="{EFE3788B-78F9-4665-5AE6-04D6D59C73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8408" y="3238937"/>
            <a:ext cx="9495183" cy="3479842"/>
          </a:xfrm>
          <a:prstGeom prst="rect">
            <a:avLst/>
          </a:prstGeom>
        </p:spPr>
      </p:pic>
      <p:sp>
        <p:nvSpPr>
          <p:cNvPr id="7" name="文本框 6">
            <a:extLst>
              <a:ext uri="{FF2B5EF4-FFF2-40B4-BE49-F238E27FC236}">
                <a16:creationId xmlns:a16="http://schemas.microsoft.com/office/drawing/2014/main" id="{6024FE82-E411-73FF-0AE1-51F32BEEEE45}"/>
              </a:ext>
            </a:extLst>
          </p:cNvPr>
          <p:cNvSpPr txBox="1"/>
          <p:nvPr/>
        </p:nvSpPr>
        <p:spPr>
          <a:xfrm>
            <a:off x="9667461" y="6596390"/>
            <a:ext cx="1881808" cy="261610"/>
          </a:xfrm>
          <a:prstGeom prst="rect">
            <a:avLst/>
          </a:prstGeom>
          <a:noFill/>
        </p:spPr>
        <p:txBody>
          <a:bodyPr wrap="square">
            <a:spAutoFit/>
          </a:bodyPr>
          <a:lstStyle/>
          <a:p>
            <a:r>
              <a:rPr lang="en-US" altLang="ja-JP" sz="1100" dirty="0">
                <a:solidFill>
                  <a:schemeClr val="bg1">
                    <a:lumMod val="50000"/>
                  </a:schemeClr>
                </a:solidFill>
              </a:rPr>
              <a:t>Kitamura, JPS2023spring</a:t>
            </a:r>
            <a:endParaRPr lang="ja-JP" altLang="en-US" sz="1100" dirty="0">
              <a:solidFill>
                <a:schemeClr val="bg1">
                  <a:lumMod val="50000"/>
                </a:schemeClr>
              </a:solidFill>
            </a:endParaRPr>
          </a:p>
        </p:txBody>
      </p:sp>
      <p:sp>
        <p:nvSpPr>
          <p:cNvPr id="11" name="文本框 10">
            <a:extLst>
              <a:ext uri="{FF2B5EF4-FFF2-40B4-BE49-F238E27FC236}">
                <a16:creationId xmlns:a16="http://schemas.microsoft.com/office/drawing/2014/main" id="{8D6457AA-2F6E-FD8C-BDD2-329C9B5B2DB0}"/>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12" name="图片 11" descr="图片包含 文本&#10;&#10;描述已自动生成">
            <a:extLst>
              <a:ext uri="{FF2B5EF4-FFF2-40B4-BE49-F238E27FC236}">
                <a16:creationId xmlns:a16="http://schemas.microsoft.com/office/drawing/2014/main" id="{76C56AAD-EC43-BFF2-BA3E-ABD2FD6D31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6778" y="421551"/>
            <a:ext cx="4702296" cy="691373"/>
          </a:xfrm>
          <a:prstGeom prst="rect">
            <a:avLst/>
          </a:prstGeom>
        </p:spPr>
      </p:pic>
      <p:sp>
        <p:nvSpPr>
          <p:cNvPr id="13" name="矩形 12">
            <a:extLst>
              <a:ext uri="{FF2B5EF4-FFF2-40B4-BE49-F238E27FC236}">
                <a16:creationId xmlns:a16="http://schemas.microsoft.com/office/drawing/2014/main" id="{D5A9E312-9BAD-041D-6115-1A62B61FDE11}"/>
              </a:ext>
            </a:extLst>
          </p:cNvPr>
          <p:cNvSpPr/>
          <p:nvPr/>
        </p:nvSpPr>
        <p:spPr>
          <a:xfrm>
            <a:off x="10941722" y="345368"/>
            <a:ext cx="1217352" cy="461665"/>
          </a:xfrm>
          <a:prstGeom prst="rect">
            <a:avLst/>
          </a:prstGeom>
          <a:solidFill>
            <a:schemeClr val="accent3">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47153650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图表&#10;&#10;描述已自动生成">
            <a:extLst>
              <a:ext uri="{FF2B5EF4-FFF2-40B4-BE49-F238E27FC236}">
                <a16:creationId xmlns:a16="http://schemas.microsoft.com/office/drawing/2014/main" id="{2048CC32-C497-F604-8613-A80F7B158D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67" y="1457325"/>
            <a:ext cx="5000625" cy="3943350"/>
          </a:xfrm>
          <a:prstGeom prst="rect">
            <a:avLst/>
          </a:prstGeom>
        </p:spPr>
      </p:pic>
      <p:sp>
        <p:nvSpPr>
          <p:cNvPr id="4" name="文本框 3">
            <a:extLst>
              <a:ext uri="{FF2B5EF4-FFF2-40B4-BE49-F238E27FC236}">
                <a16:creationId xmlns:a16="http://schemas.microsoft.com/office/drawing/2014/main" id="{5FF60762-715F-79F7-7100-276137E35B8B}"/>
              </a:ext>
            </a:extLst>
          </p:cNvPr>
          <p:cNvSpPr txBox="1"/>
          <p:nvPr/>
        </p:nvSpPr>
        <p:spPr>
          <a:xfrm>
            <a:off x="5273992" y="1720840"/>
            <a:ext cx="6721539" cy="3416320"/>
          </a:xfrm>
          <a:prstGeom prst="rect">
            <a:avLst/>
          </a:prstGeom>
          <a:noFill/>
        </p:spPr>
        <p:txBody>
          <a:bodyPr wrap="square" rtlCol="0">
            <a:spAutoFit/>
          </a:bodyPr>
          <a:lstStyle/>
          <a:p>
            <a:pPr marL="285750" indent="-285750" algn="l">
              <a:buFont typeface="Arial" panose="020B0604020202020204" pitchFamily="34" charset="0"/>
              <a:buChar char="•"/>
            </a:pPr>
            <a:r>
              <a:rPr lang="ja-JP" altLang="en-US" sz="1800" b="0" i="0" u="none" strike="noStrike" baseline="0" dirty="0">
                <a:latin typeface="HaranoAjiMincho-Regular-Identity-H"/>
              </a:rPr>
              <a:t>方眼紙は</a:t>
            </a:r>
            <a:r>
              <a:rPr lang="en-US" altLang="ja-JP" sz="1800" b="0" i="0" u="none" strike="noStrike" baseline="0" dirty="0">
                <a:latin typeface="CMR10"/>
              </a:rPr>
              <a:t>1 </a:t>
            </a:r>
            <a:r>
              <a:rPr lang="ja-JP" altLang="en-US" sz="1800" b="0" i="0" u="none" strike="noStrike" baseline="0" dirty="0">
                <a:latin typeface="HaranoAjiMincho-Regular-Identity-H"/>
              </a:rPr>
              <a:t>目盛</a:t>
            </a:r>
            <a:r>
              <a:rPr lang="en-US" altLang="ja-JP" sz="1800" b="0" i="0" u="none" strike="noStrike" baseline="0" dirty="0">
                <a:latin typeface="CMR10"/>
              </a:rPr>
              <a:t>19*</a:t>
            </a:r>
            <a:r>
              <a:rPr lang="en-US" altLang="ja-JP" sz="1800" b="0" i="0" u="none" strike="noStrike" baseline="0" dirty="0">
                <a:latin typeface="CMR7"/>
              </a:rPr>
              <a:t>2/3 </a:t>
            </a:r>
            <a:r>
              <a:rPr lang="en-US" altLang="ja-JP" sz="1800" b="0" i="0" u="none" strike="noStrike" baseline="0" dirty="0">
                <a:latin typeface="CMR10"/>
              </a:rPr>
              <a:t>mm </a:t>
            </a:r>
            <a:r>
              <a:rPr lang="ja-JP" altLang="en-US" sz="1800" b="0" i="0" u="none" strike="noStrike" baseline="0" dirty="0">
                <a:latin typeface="HaranoAjiMincho-Regular-Identity-H"/>
              </a:rPr>
              <a:t>、位置補正のため </a:t>
            </a:r>
            <a:r>
              <a:rPr lang="en-US" altLang="ja-JP" sz="1800" b="0" i="0" u="none" strike="noStrike" baseline="0" dirty="0">
                <a:latin typeface="CMR10"/>
              </a:rPr>
              <a:t>5 </a:t>
            </a:r>
            <a:r>
              <a:rPr lang="ja-JP" altLang="en-US" sz="1800" b="0" i="0" u="none" strike="noStrike" baseline="0" dirty="0">
                <a:latin typeface="HaranoAjiMincho-Regular-Identity-H"/>
              </a:rPr>
              <a:t>マスを </a:t>
            </a:r>
            <a:r>
              <a:rPr lang="en-US" altLang="ja-JP" sz="1800" b="0" i="0" u="none" strike="noStrike" baseline="0" dirty="0">
                <a:latin typeface="CMR10"/>
              </a:rPr>
              <a:t>1 </a:t>
            </a:r>
            <a:r>
              <a:rPr lang="ja-JP" altLang="en-US" sz="1800" b="0" i="0" u="none" strike="noStrike" baseline="0" dirty="0">
                <a:latin typeface="HaranoAjiMincho-Regular-Identity-H"/>
              </a:rPr>
              <a:t>辺とする正方形の </a:t>
            </a:r>
            <a:r>
              <a:rPr lang="en-US" altLang="ja-JP" sz="1800" b="0" i="0" u="none" strike="noStrike" baseline="0" dirty="0">
                <a:latin typeface="CMR10"/>
              </a:rPr>
              <a:t>4 </a:t>
            </a:r>
            <a:r>
              <a:rPr lang="ja-JP" altLang="en-US" sz="1800" b="0" i="0" u="none" strike="noStrike" baseline="0" dirty="0">
                <a:latin typeface="HaranoAjiMincho-Regular-Identity-H"/>
              </a:rPr>
              <a:t>頂点に赤い丸が打ってある。各フレーム画像を </a:t>
            </a:r>
            <a:r>
              <a:rPr lang="en-US" altLang="ja-JP" sz="1800" b="0" i="0" u="none" strike="noStrike" baseline="0" dirty="0">
                <a:latin typeface="CMR10"/>
              </a:rPr>
              <a:t>Python </a:t>
            </a:r>
            <a:r>
              <a:rPr lang="ja-JP" altLang="en-US" sz="1800" b="0" i="0" u="none" strike="noStrike" baseline="0" dirty="0">
                <a:latin typeface="HaranoAjiMincho-Regular-Identity-H"/>
              </a:rPr>
              <a:t>ライブラリである</a:t>
            </a:r>
            <a:r>
              <a:rPr lang="en-US" altLang="ja-JP" sz="1800" b="0" i="0" u="none" strike="noStrike" baseline="0" dirty="0">
                <a:latin typeface="CMR10"/>
              </a:rPr>
              <a:t>PIL </a:t>
            </a:r>
            <a:r>
              <a:rPr lang="ja-JP" altLang="en-US" sz="1800" b="0" i="0" u="none" strike="noStrike" baseline="0" dirty="0">
                <a:latin typeface="HaranoAjiMincho-Regular-Identity-H"/>
              </a:rPr>
              <a:t>の </a:t>
            </a:r>
            <a:r>
              <a:rPr lang="en-US" altLang="ja-JP" sz="1800" b="0" i="0" u="none" strike="noStrike" baseline="0" dirty="0">
                <a:latin typeface="CMR10"/>
              </a:rPr>
              <a:t>Image </a:t>
            </a:r>
            <a:r>
              <a:rPr lang="ja-JP" altLang="en-US" sz="1800" b="0" i="0" u="none" strike="noStrike" baseline="0" dirty="0">
                <a:latin typeface="HaranoAjiMincho-Regular-Identity-H"/>
              </a:rPr>
              <a:t>モジュール内、</a:t>
            </a:r>
            <a:r>
              <a:rPr lang="en-US" altLang="ja-JP" sz="1800" b="0" i="0" u="none" strike="noStrike" baseline="0" dirty="0">
                <a:latin typeface="CMR10"/>
              </a:rPr>
              <a:t>open </a:t>
            </a:r>
            <a:r>
              <a:rPr lang="ja-JP" altLang="en-US" sz="1800" b="0" i="0" u="none" strike="noStrike" baseline="0" dirty="0">
                <a:latin typeface="HaranoAjiMincho-Regular-Identity-H"/>
              </a:rPr>
              <a:t>メソッドを使って色の輝度ファイルに変換する画像のピクセル座標とその座標の輝度の値による加重平均から </a:t>
            </a:r>
            <a:r>
              <a:rPr lang="en-US" altLang="ja-JP" sz="1800" b="0" i="0" u="none" strike="noStrike" baseline="0" dirty="0">
                <a:latin typeface="CMR10"/>
              </a:rPr>
              <a:t>4 </a:t>
            </a:r>
            <a:r>
              <a:rPr lang="ja-JP" altLang="en-US" sz="1800" b="0" i="0" u="none" strike="noStrike" baseline="0" dirty="0">
                <a:latin typeface="HaranoAjiMincho-Regular-Identity-H"/>
              </a:rPr>
              <a:t>つの赤い丸の画像内における位置をピクセル単位でフレーム画</a:t>
            </a:r>
            <a:r>
              <a:rPr lang="en-US" altLang="ja-JP" sz="1800" b="0" i="0" u="none" strike="noStrike" baseline="0" dirty="0">
                <a:latin typeface="CMSS8"/>
              </a:rPr>
              <a:t>1328 </a:t>
            </a:r>
            <a:r>
              <a:rPr lang="ja-JP" altLang="en-US" sz="1800" b="0" i="0" u="none" strike="noStrike" baseline="0" dirty="0">
                <a:latin typeface="HaranoAjiMincho-Regular-Identity-H"/>
              </a:rPr>
              <a:t>像毎にこれらのピクセル位置から赤丸間距離が何ピクセルなのかを計算する</a:t>
            </a:r>
          </a:p>
          <a:p>
            <a:pPr marL="285750" indent="-285750" algn="l">
              <a:buFont typeface="Arial" panose="020B0604020202020204" pitchFamily="34" charset="0"/>
              <a:buChar char="•"/>
            </a:pPr>
            <a:r>
              <a:rPr lang="ja-JP" altLang="en-US" sz="1800" b="0" i="0" u="none" strike="noStrike" baseline="0" dirty="0">
                <a:latin typeface="HaranoAjiMincho-Regular-Identity-H"/>
              </a:rPr>
              <a:t>そして方眼ボードの</a:t>
            </a:r>
            <a:r>
              <a:rPr lang="en-US" altLang="ja-JP" sz="1800" b="0" i="0" u="none" strike="noStrike" baseline="0" dirty="0">
                <a:latin typeface="CMR10"/>
              </a:rPr>
              <a:t>1 </a:t>
            </a:r>
            <a:r>
              <a:rPr lang="ja-JP" altLang="en-US" sz="1800" b="0" i="0" u="none" strike="noStrike" baseline="0" dirty="0">
                <a:latin typeface="HaranoAjiMincho-Regular-Identity-H"/>
              </a:rPr>
              <a:t>目盛は</a:t>
            </a:r>
            <a:r>
              <a:rPr lang="en-US" altLang="ja-JP" sz="1800" b="0" i="0" u="none" strike="noStrike" baseline="0" dirty="0">
                <a:latin typeface="CMR10"/>
              </a:rPr>
              <a:t>19*</a:t>
            </a:r>
            <a:r>
              <a:rPr lang="en-US" altLang="ja-JP" sz="1800" b="0" i="0" u="none" strike="noStrike" baseline="0" dirty="0">
                <a:latin typeface="CMR7"/>
              </a:rPr>
              <a:t>2/3 </a:t>
            </a:r>
            <a:r>
              <a:rPr lang="en-US" altLang="ja-JP" sz="1800" b="0" i="0" u="none" strike="noStrike" baseline="0" dirty="0">
                <a:latin typeface="CMR10"/>
              </a:rPr>
              <a:t>mm </a:t>
            </a:r>
            <a:r>
              <a:rPr lang="ja-JP" altLang="en-US" sz="1800" b="0" i="0" u="none" strike="noStrike" baseline="0" dirty="0">
                <a:latin typeface="HaranoAjiMincho-Regular-Identity-H"/>
              </a:rPr>
              <a:t>、</a:t>
            </a:r>
            <a:r>
              <a:rPr lang="en-US" altLang="ja-JP" sz="1800" b="0" i="0" u="none" strike="noStrike" baseline="0" dirty="0">
                <a:latin typeface="CMR10"/>
              </a:rPr>
              <a:t>5 </a:t>
            </a:r>
            <a:r>
              <a:rPr lang="ja-JP" altLang="en-US" sz="1800" b="0" i="0" u="none" strike="noStrike" baseline="0" dirty="0">
                <a:latin typeface="HaranoAjiMincho-Regular-Identity-H"/>
              </a:rPr>
              <a:t>マスで</a:t>
            </a:r>
            <a:r>
              <a:rPr lang="en-US" altLang="ja-JP" sz="1800" b="0" i="0" u="none" strike="noStrike" baseline="0" dirty="0">
                <a:latin typeface="CMR10"/>
              </a:rPr>
              <a:t>19*</a:t>
            </a:r>
            <a:r>
              <a:rPr lang="en-US" altLang="ja-JP" sz="1800" b="0" i="0" u="none" strike="noStrike" baseline="0" dirty="0">
                <a:latin typeface="CMR7"/>
              </a:rPr>
              <a:t>2/3</a:t>
            </a:r>
            <a:r>
              <a:rPr lang="en-US" altLang="ja-JP" sz="1800" b="0" i="1" u="none" strike="noStrike" baseline="0" dirty="0">
                <a:latin typeface="CMSY10"/>
              </a:rPr>
              <a:t>* </a:t>
            </a:r>
            <a:r>
              <a:rPr lang="en-US" altLang="ja-JP" sz="1800" b="0" i="0" u="none" strike="noStrike" baseline="0" dirty="0">
                <a:latin typeface="CMR10"/>
              </a:rPr>
              <a:t>5 = 98*</a:t>
            </a:r>
            <a:r>
              <a:rPr lang="en-US" altLang="ja-JP" sz="1800" b="0" i="0" u="none" strike="noStrike" baseline="0" dirty="0">
                <a:latin typeface="CMR7"/>
              </a:rPr>
              <a:t>1/3 </a:t>
            </a:r>
            <a:r>
              <a:rPr lang="en-US" altLang="ja-JP" sz="1800" b="0" i="0" u="none" strike="noStrike" baseline="0" dirty="0">
                <a:latin typeface="CMR10"/>
              </a:rPr>
              <a:t>mm </a:t>
            </a:r>
            <a:r>
              <a:rPr lang="ja-JP" altLang="en-US" sz="1800" b="0" i="0" u="none" strike="noStrike" baseline="0" dirty="0">
                <a:latin typeface="HaranoAjiMincho-Regular-Identity-H"/>
              </a:rPr>
              <a:t>である</a:t>
            </a:r>
            <a:endParaRPr lang="en-US" altLang="ja-JP" sz="1800" b="0" i="0" u="none" strike="noStrike" baseline="0" dirty="0">
              <a:latin typeface="HaranoAjiMincho-Regular-Identity-H"/>
            </a:endParaRPr>
          </a:p>
          <a:p>
            <a:pPr marL="285750" indent="-285750" algn="l">
              <a:buFont typeface="Arial" panose="020B0604020202020204" pitchFamily="34" charset="0"/>
              <a:buChar char="•"/>
            </a:pPr>
            <a:r>
              <a:rPr lang="ja-JP" altLang="en-US" sz="1800" b="0" i="0" u="none" strike="noStrike" baseline="0" dirty="0">
                <a:latin typeface="HaranoAjiMincho-Regular-Identity-H"/>
              </a:rPr>
              <a:t>この値と先程求めたピク</a:t>
            </a:r>
            <a:r>
              <a:rPr lang="en-US" altLang="ja-JP" sz="1800" b="0" i="0" u="none" strike="noStrike" baseline="0" dirty="0">
                <a:latin typeface="CMSS8"/>
              </a:rPr>
              <a:t>1330 </a:t>
            </a:r>
            <a:r>
              <a:rPr lang="ja-JP" altLang="en-US" sz="1800" b="0" i="0" u="none" strike="noStrike" baseline="0" dirty="0">
                <a:latin typeface="HaranoAjiMincho-Regular-Identity-H"/>
              </a:rPr>
              <a:t>セル単位での赤丸間距離の対応から、ピクセルの校正を行った</a:t>
            </a:r>
            <a:endParaRPr kumimoji="1" lang="ja-JP" altLang="en-US" dirty="0"/>
          </a:p>
        </p:txBody>
      </p:sp>
    </p:spTree>
    <p:extLst>
      <p:ext uri="{BB962C8B-B14F-4D97-AF65-F5344CB8AC3E}">
        <p14:creationId xmlns:p14="http://schemas.microsoft.com/office/powerpoint/2010/main" val="6816644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文本&#10;&#10;描述已自动生成">
            <a:extLst>
              <a:ext uri="{FF2B5EF4-FFF2-40B4-BE49-F238E27FC236}">
                <a16:creationId xmlns:a16="http://schemas.microsoft.com/office/drawing/2014/main" id="{59324CA6-B64D-35A6-F4D0-AAE32DF7B1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6731" y="865072"/>
            <a:ext cx="6674705" cy="1633472"/>
          </a:xfrm>
          <a:prstGeom prst="rect">
            <a:avLst/>
          </a:prstGeom>
        </p:spPr>
      </p:pic>
      <p:pic>
        <p:nvPicPr>
          <p:cNvPr id="9" name="图片 8" descr="图表, 折线图&#10;&#10;描述已自动生成">
            <a:extLst>
              <a:ext uri="{FF2B5EF4-FFF2-40B4-BE49-F238E27FC236}">
                <a16:creationId xmlns:a16="http://schemas.microsoft.com/office/drawing/2014/main" id="{1A4CB9DC-E836-E9DE-CE56-D609118F8B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513" y="230245"/>
            <a:ext cx="4152978" cy="3042842"/>
          </a:xfrm>
          <a:prstGeom prst="rect">
            <a:avLst/>
          </a:prstGeom>
        </p:spPr>
      </p:pic>
      <p:pic>
        <p:nvPicPr>
          <p:cNvPr id="11" name="图片 10" descr="图形用户界面&#10;&#10;描述已自动生成">
            <a:extLst>
              <a:ext uri="{FF2B5EF4-FFF2-40B4-BE49-F238E27FC236}">
                <a16:creationId xmlns:a16="http://schemas.microsoft.com/office/drawing/2014/main" id="{C754EB78-D094-ADE1-5B30-6A4F3EB470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120" y="3425726"/>
            <a:ext cx="4222693" cy="3115713"/>
          </a:xfrm>
          <a:prstGeom prst="rect">
            <a:avLst/>
          </a:prstGeom>
        </p:spPr>
      </p:pic>
      <p:pic>
        <p:nvPicPr>
          <p:cNvPr id="13" name="图片 12" descr="文本&#10;&#10;描述已自动生成">
            <a:extLst>
              <a:ext uri="{FF2B5EF4-FFF2-40B4-BE49-F238E27FC236}">
                <a16:creationId xmlns:a16="http://schemas.microsoft.com/office/drawing/2014/main" id="{7B60D2D3-22CB-2A03-D78B-322D550CA1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4302" y="3510114"/>
            <a:ext cx="6674704" cy="3021280"/>
          </a:xfrm>
          <a:prstGeom prst="rect">
            <a:avLst/>
          </a:prstGeom>
        </p:spPr>
      </p:pic>
    </p:spTree>
    <p:extLst>
      <p:ext uri="{BB962C8B-B14F-4D97-AF65-F5344CB8AC3E}">
        <p14:creationId xmlns:p14="http://schemas.microsoft.com/office/powerpoint/2010/main" val="1895402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9">
            <a:extLst>
              <a:ext uri="{FF2B5EF4-FFF2-40B4-BE49-F238E27FC236}">
                <a16:creationId xmlns:a16="http://schemas.microsoft.com/office/drawing/2014/main" id="{664E23E2-7440-4E36-A67B-0F88C5F7E1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1">
            <a:extLst>
              <a:ext uri="{FF2B5EF4-FFF2-40B4-BE49-F238E27FC236}">
                <a16:creationId xmlns:a16="http://schemas.microsoft.com/office/drawing/2014/main" id="{B06949AE-010D-4C18-8AED-7872085ADD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7090"/>
            <a:ext cx="5458121" cy="5897880"/>
          </a:xfrm>
          <a:prstGeom prst="rect">
            <a:avLst/>
          </a:prstGeom>
          <a:solidFill>
            <a:srgbClr val="FFFFFF"/>
          </a:solidFill>
          <a:ln w="19050">
            <a:solidFill>
              <a:srgbClr val="FD5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图片 4" descr="图片包含 图表&#10;&#10;描述已自动生成">
            <a:extLst>
              <a:ext uri="{FF2B5EF4-FFF2-40B4-BE49-F238E27FC236}">
                <a16:creationId xmlns:a16="http://schemas.microsoft.com/office/drawing/2014/main" id="{48BA328F-34EB-C637-99AE-D3120E55E2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5114" y="650497"/>
            <a:ext cx="3481915" cy="5571066"/>
          </a:xfrm>
          <a:prstGeom prst="rect">
            <a:avLst/>
          </a:prstGeom>
        </p:spPr>
      </p:pic>
      <p:sp>
        <p:nvSpPr>
          <p:cNvPr id="18" name="Rectangle 13">
            <a:extLst>
              <a:ext uri="{FF2B5EF4-FFF2-40B4-BE49-F238E27FC236}">
                <a16:creationId xmlns:a16="http://schemas.microsoft.com/office/drawing/2014/main" id="{FE54AADB-50C7-4293-94C0-27361A32B8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1" cy="5897880"/>
          </a:xfrm>
          <a:prstGeom prst="rect">
            <a:avLst/>
          </a:prstGeom>
          <a:solidFill>
            <a:srgbClr val="FFFFFF"/>
          </a:solidFill>
          <a:ln w="19050">
            <a:solidFill>
              <a:srgbClr val="FD5E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图片 2" descr="图片包含 多边形&#10;&#10;描述已自动生成">
            <a:extLst>
              <a:ext uri="{FF2B5EF4-FFF2-40B4-BE49-F238E27FC236}">
                <a16:creationId xmlns:a16="http://schemas.microsoft.com/office/drawing/2014/main" id="{317AA571-AA59-F03C-0798-493FC88CDB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6583" y="643467"/>
            <a:ext cx="3718686" cy="5571066"/>
          </a:xfrm>
          <a:prstGeom prst="rect">
            <a:avLst/>
          </a:prstGeom>
        </p:spPr>
      </p:pic>
    </p:spTree>
    <p:extLst>
      <p:ext uri="{BB962C8B-B14F-4D97-AF65-F5344CB8AC3E}">
        <p14:creationId xmlns:p14="http://schemas.microsoft.com/office/powerpoint/2010/main" val="4104082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44">
            <a:extLst>
              <a:ext uri="{FF2B5EF4-FFF2-40B4-BE49-F238E27FC236}">
                <a16:creationId xmlns:a16="http://schemas.microsoft.com/office/drawing/2014/main" id="{AA31579F-53E5-44F0-96E3-D80AF4E5A88C}"/>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Motivation and Background Review</a:t>
            </a:r>
          </a:p>
        </p:txBody>
      </p:sp>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a:extLst>
              <a:ext uri="{FF2B5EF4-FFF2-40B4-BE49-F238E27FC236}">
                <a16:creationId xmlns:a16="http://schemas.microsoft.com/office/drawing/2014/main" id="{6C5B2A85-A74E-4389-8AFF-532C481EABEE}"/>
              </a:ext>
            </a:extLst>
          </p:cNvPr>
          <p:cNvSpPr/>
          <p:nvPr/>
        </p:nvSpPr>
        <p:spPr>
          <a:xfrm>
            <a:off x="5956853" y="1354626"/>
            <a:ext cx="5917096" cy="2766394"/>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Sudden beam loss of SuperKEKB (SBL issue)</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A phenomenon where an ampere-class beam is suddenly lost and aborted within a few cycles (tens of microseconds)</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Unknown</a:t>
            </a:r>
            <a:r>
              <a:rPr lang="zh-CN" altLang="en-US" sz="1200" dirty="0">
                <a:solidFill>
                  <a:schemeClr val="tx1">
                    <a:lumMod val="75000"/>
                    <a:lumOff val="25000"/>
                  </a:schemeClr>
                </a:solidFill>
                <a:latin typeface="+mj-lt"/>
                <a:ea typeface="华文细黑" panose="02010600040101010101" pitchFamily="2" charset="-122"/>
                <a:cs typeface="+mn-ea"/>
              </a:rPr>
              <a:t> </a:t>
            </a:r>
            <a:r>
              <a:rPr lang="en-US" altLang="zh-CN" sz="1200" dirty="0">
                <a:solidFill>
                  <a:schemeClr val="tx1">
                    <a:lumMod val="75000"/>
                    <a:lumOff val="25000"/>
                  </a:schemeClr>
                </a:solidFill>
                <a:latin typeface="+mj-lt"/>
                <a:ea typeface="华文细黑" panose="02010600040101010101" pitchFamily="2" charset="-122"/>
                <a:cs typeface="+mn-ea"/>
              </a:rPr>
              <a:t>cause</a:t>
            </a:r>
          </a:p>
          <a:p>
            <a:pPr marL="742950" lvl="1" indent="-2857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Serious damage to accelerator hardware and Bella II detector</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Current abort system can not realize machine protection effectively</a:t>
            </a: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Speed up the abort signal transmission for faster response</a:t>
            </a:r>
          </a:p>
          <a:p>
            <a:pPr marL="285750" indent="-285750" algn="just">
              <a:lnSpc>
                <a:spcPct val="150000"/>
              </a:lnSpc>
              <a:buFont typeface="Arial" panose="020B0604020202020204" pitchFamily="34" charset="0"/>
              <a:buChar char="•"/>
            </a:pPr>
            <a:r>
              <a:rPr lang="en-US" altLang="zh-CN" sz="1400" b="1" u="sng" dirty="0">
                <a:solidFill>
                  <a:schemeClr val="tx1">
                    <a:lumMod val="75000"/>
                    <a:lumOff val="25000"/>
                  </a:schemeClr>
                </a:solidFill>
                <a:latin typeface="+mj-lt"/>
                <a:ea typeface="华文细黑" panose="02010600040101010101" pitchFamily="2" charset="-122"/>
                <a:cs typeface="+mn-ea"/>
              </a:rPr>
              <a:t>Novel design of laser fast abort system: the speed of the laser signal is faster than that in fiber medium (silica)</a:t>
            </a:r>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Motivation and Background</a:t>
            </a:r>
          </a:p>
        </p:txBody>
      </p:sp>
      <p:pic>
        <p:nvPicPr>
          <p:cNvPr id="5" name="图片 4" descr="图示&#10;&#10;描述已自动生成">
            <a:extLst>
              <a:ext uri="{FF2B5EF4-FFF2-40B4-BE49-F238E27FC236}">
                <a16:creationId xmlns:a16="http://schemas.microsoft.com/office/drawing/2014/main" id="{173CAD6F-8B17-EAC6-8254-6B7D9A911E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088" y="1391306"/>
            <a:ext cx="4669067" cy="3343039"/>
          </a:xfrm>
          <a:prstGeom prst="rect">
            <a:avLst/>
          </a:prstGeom>
        </p:spPr>
      </p:pic>
      <p:sp>
        <p:nvSpPr>
          <p:cNvPr id="3" name="矩形 2">
            <a:extLst>
              <a:ext uri="{FF2B5EF4-FFF2-40B4-BE49-F238E27FC236}">
                <a16:creationId xmlns:a16="http://schemas.microsoft.com/office/drawing/2014/main" id="{EF2B156B-5F3B-93EC-93E1-E1602A644DCA}"/>
              </a:ext>
            </a:extLst>
          </p:cNvPr>
          <p:cNvSpPr/>
          <p:nvPr/>
        </p:nvSpPr>
        <p:spPr>
          <a:xfrm>
            <a:off x="8519991" y="6568980"/>
            <a:ext cx="2766390" cy="253916"/>
          </a:xfrm>
          <a:prstGeom prst="rect">
            <a:avLst/>
          </a:prstGeom>
        </p:spPr>
        <p:txBody>
          <a:bodyPr wrap="square">
            <a:spAutoFit/>
          </a:bodyPr>
          <a:lstStyle/>
          <a:p>
            <a:r>
              <a:rPr lang="en-US" altLang="ja-JP" sz="1050" dirty="0">
                <a:solidFill>
                  <a:schemeClr val="tx1">
                    <a:lumMod val="75000"/>
                    <a:lumOff val="25000"/>
                  </a:schemeClr>
                </a:solidFill>
                <a:cs typeface="+mn-ea"/>
              </a:rPr>
              <a:t>H. </a:t>
            </a:r>
            <a:r>
              <a:rPr lang="en-US" altLang="ja-JP" sz="1050" dirty="0" err="1">
                <a:solidFill>
                  <a:schemeClr val="tx1">
                    <a:lumMod val="75000"/>
                    <a:lumOff val="25000"/>
                  </a:schemeClr>
                </a:solidFill>
                <a:cs typeface="+mn-ea"/>
              </a:rPr>
              <a:t>Kaji</a:t>
            </a:r>
            <a:r>
              <a:rPr lang="en-US" altLang="ja-JP" sz="1050" dirty="0">
                <a:solidFill>
                  <a:schemeClr val="tx1">
                    <a:lumMod val="75000"/>
                    <a:lumOff val="25000"/>
                  </a:schemeClr>
                </a:solidFill>
                <a:cs typeface="+mn-ea"/>
              </a:rPr>
              <a:t>, KEKB </a:t>
            </a:r>
            <a:r>
              <a:rPr lang="en-US" altLang="zh-CN" sz="1050" dirty="0">
                <a:solidFill>
                  <a:schemeClr val="tx1">
                    <a:lumMod val="75000"/>
                    <a:lumOff val="25000"/>
                  </a:schemeClr>
                </a:solidFill>
                <a:cs typeface="+mn-ea"/>
              </a:rPr>
              <a:t>Weekly Meeting 2023.11.06</a:t>
            </a:r>
            <a:r>
              <a:rPr lang="en-US" altLang="ja-JP" sz="1050" dirty="0">
                <a:solidFill>
                  <a:schemeClr val="tx1">
                    <a:lumMod val="75000"/>
                    <a:lumOff val="25000"/>
                  </a:schemeClr>
                </a:solidFill>
                <a:cs typeface="+mn-ea"/>
              </a:rPr>
              <a:t> </a:t>
            </a:r>
            <a:endParaRPr lang="en-US" altLang="zh-CN" sz="1050" dirty="0">
              <a:solidFill>
                <a:schemeClr val="tx1">
                  <a:lumMod val="75000"/>
                  <a:lumOff val="25000"/>
                </a:schemeClr>
              </a:solidFill>
              <a:cs typeface="+mn-ea"/>
            </a:endParaRPr>
          </a:p>
        </p:txBody>
      </p:sp>
      <p:sp>
        <p:nvSpPr>
          <p:cNvPr id="6" name="文本框 5">
            <a:extLst>
              <a:ext uri="{FF2B5EF4-FFF2-40B4-BE49-F238E27FC236}">
                <a16:creationId xmlns:a16="http://schemas.microsoft.com/office/drawing/2014/main" id="{32F46CAB-702A-18BF-4691-98FC27FC5D7D}"/>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2 of 21</a:t>
            </a:r>
            <a:endParaRPr lang="ja-JP" altLang="en-US" sz="1200" dirty="0"/>
          </a:p>
        </p:txBody>
      </p:sp>
      <p:pic>
        <p:nvPicPr>
          <p:cNvPr id="8" name="图片 7" descr="图示&#10;&#10;中度可信度描述已自动生成">
            <a:extLst>
              <a:ext uri="{FF2B5EF4-FFF2-40B4-BE49-F238E27FC236}">
                <a16:creationId xmlns:a16="http://schemas.microsoft.com/office/drawing/2014/main" id="{DA4D3AE1-9395-1E84-E0C4-1538412BC8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7462" y="5014212"/>
            <a:ext cx="3906147" cy="1642129"/>
          </a:xfrm>
          <a:prstGeom prst="rect">
            <a:avLst/>
          </a:prstGeom>
        </p:spPr>
      </p:pic>
      <p:pic>
        <p:nvPicPr>
          <p:cNvPr id="10" name="图片 9" descr="图片包含 照片, 男人, 板子, 食物&#10;&#10;描述已自动生成">
            <a:extLst>
              <a:ext uri="{FF2B5EF4-FFF2-40B4-BE49-F238E27FC236}">
                <a16:creationId xmlns:a16="http://schemas.microsoft.com/office/drawing/2014/main" id="{39F76DB5-43BC-92A8-F14E-E16F7F07BF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2763" y="5153035"/>
            <a:ext cx="1934817" cy="980661"/>
          </a:xfrm>
          <a:prstGeom prst="rect">
            <a:avLst/>
          </a:prstGeom>
        </p:spPr>
      </p:pic>
      <p:pic>
        <p:nvPicPr>
          <p:cNvPr id="12" name="图片 11" descr="图示&#10;&#10;描述已自动生成">
            <a:extLst>
              <a:ext uri="{FF2B5EF4-FFF2-40B4-BE49-F238E27FC236}">
                <a16:creationId xmlns:a16="http://schemas.microsoft.com/office/drawing/2014/main" id="{4F99775A-C012-0AD4-A435-6BA8EC219DB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73170" y="4097326"/>
            <a:ext cx="5705718" cy="2480258"/>
          </a:xfrm>
          <a:prstGeom prst="rect">
            <a:avLst/>
          </a:prstGeom>
        </p:spPr>
      </p:pic>
      <p:sp>
        <p:nvSpPr>
          <p:cNvPr id="16" name="文本框 15">
            <a:extLst>
              <a:ext uri="{FF2B5EF4-FFF2-40B4-BE49-F238E27FC236}">
                <a16:creationId xmlns:a16="http://schemas.microsoft.com/office/drawing/2014/main" id="{0A4B7F20-3FA5-8357-8214-E9741FDC00D5}"/>
              </a:ext>
            </a:extLst>
          </p:cNvPr>
          <p:cNvSpPr txBox="1"/>
          <p:nvPr/>
        </p:nvSpPr>
        <p:spPr>
          <a:xfrm>
            <a:off x="4379206" y="6181904"/>
            <a:ext cx="1650533" cy="253916"/>
          </a:xfrm>
          <a:prstGeom prst="rect">
            <a:avLst/>
          </a:prstGeom>
          <a:noFill/>
        </p:spPr>
        <p:txBody>
          <a:bodyPr wrap="square">
            <a:spAutoFit/>
          </a:bodyPr>
          <a:lstStyle/>
          <a:p>
            <a:r>
              <a:rPr kumimoji="0" lang="en-US" altLang="ja-JP" sz="105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Collimator damage</a:t>
            </a:r>
            <a:endParaRPr lang="ja-JP" altLang="en-US" dirty="0"/>
          </a:p>
        </p:txBody>
      </p:sp>
      <p:sp>
        <p:nvSpPr>
          <p:cNvPr id="17" name="文本框 16">
            <a:extLst>
              <a:ext uri="{FF2B5EF4-FFF2-40B4-BE49-F238E27FC236}">
                <a16:creationId xmlns:a16="http://schemas.microsoft.com/office/drawing/2014/main" id="{6B4CC6F8-F2F6-9367-59C7-0E83678C3C43}"/>
              </a:ext>
            </a:extLst>
          </p:cNvPr>
          <p:cNvSpPr txBox="1"/>
          <p:nvPr/>
        </p:nvSpPr>
        <p:spPr>
          <a:xfrm>
            <a:off x="1239717" y="1294756"/>
            <a:ext cx="3840455" cy="338554"/>
          </a:xfrm>
          <a:prstGeom prst="rect">
            <a:avLst/>
          </a:prstGeom>
          <a:solidFill>
            <a:schemeClr val="bg1"/>
          </a:solidFill>
        </p:spPr>
        <p:txBody>
          <a:bodyPr wrap="square">
            <a:spAutoFit/>
          </a:bodyPr>
          <a:lstStyle/>
          <a:p>
            <a:r>
              <a:rPr lang="en-US" altLang="ja-JP" sz="1600" b="1" dirty="0">
                <a:solidFill>
                  <a:prstClr val="black">
                    <a:lumMod val="75000"/>
                    <a:lumOff val="25000"/>
                  </a:prstClr>
                </a:solidFill>
                <a:latin typeface="Arial Unicode MS"/>
                <a:ea typeface="宋体"/>
                <a:cs typeface="+mn-ea"/>
              </a:rPr>
              <a:t>Current Abort System of SuperKEKB</a:t>
            </a:r>
            <a:endParaRPr lang="ja-JP" altLang="en-US" sz="3200" b="1" dirty="0"/>
          </a:p>
        </p:txBody>
      </p:sp>
      <p:sp>
        <p:nvSpPr>
          <p:cNvPr id="18" name="文本框 17">
            <a:extLst>
              <a:ext uri="{FF2B5EF4-FFF2-40B4-BE49-F238E27FC236}">
                <a16:creationId xmlns:a16="http://schemas.microsoft.com/office/drawing/2014/main" id="{AB1A1B31-8EFF-355F-CEB3-6F25840101AB}"/>
              </a:ext>
            </a:extLst>
          </p:cNvPr>
          <p:cNvSpPr txBox="1"/>
          <p:nvPr/>
        </p:nvSpPr>
        <p:spPr>
          <a:xfrm>
            <a:off x="1266221" y="1671173"/>
            <a:ext cx="4286438" cy="969496"/>
          </a:xfrm>
          <a:prstGeom prst="rect">
            <a:avLst/>
          </a:prstGeom>
          <a:solidFill>
            <a:schemeClr val="bg1"/>
          </a:solidFill>
        </p:spPr>
        <p:txBody>
          <a:bodyPr wrap="square">
            <a:spAutoFit/>
          </a:bodyPr>
          <a:lstStyle/>
          <a:p>
            <a:r>
              <a:rPr lang="en-US" altLang="ja-JP" sz="1200" dirty="0">
                <a:solidFill>
                  <a:prstClr val="black">
                    <a:lumMod val="75000"/>
                    <a:lumOff val="25000"/>
                  </a:prstClr>
                </a:solidFill>
                <a:latin typeface="Arial Unicode MS"/>
                <a:ea typeface="宋体"/>
                <a:cs typeface="+mn-ea"/>
              </a:rPr>
              <a:t>VME type abort module: optical fan-in board</a:t>
            </a:r>
          </a:p>
          <a:p>
            <a:pPr marL="285750" indent="-285750">
              <a:buFont typeface="Arial" panose="020B0604020202020204" pitchFamily="34" charset="0"/>
              <a:buChar char="•"/>
            </a:pPr>
            <a:r>
              <a:rPr lang="en-US" altLang="ja-JP" sz="1100" dirty="0">
                <a:solidFill>
                  <a:prstClr val="black">
                    <a:lumMod val="75000"/>
                    <a:lumOff val="25000"/>
                  </a:prstClr>
                </a:solidFill>
                <a:latin typeface="Arial Unicode MS"/>
                <a:ea typeface="宋体"/>
                <a:cs typeface="+mn-ea"/>
              </a:rPr>
              <a:t>Gather abort laser signal (8-ch)</a:t>
            </a:r>
          </a:p>
          <a:p>
            <a:pPr marL="285750" indent="-285750">
              <a:buFont typeface="Arial" panose="020B0604020202020204" pitchFamily="34" charset="0"/>
              <a:buChar char="•"/>
            </a:pPr>
            <a:r>
              <a:rPr lang="en-US" altLang="ja-JP" sz="1100" dirty="0">
                <a:solidFill>
                  <a:prstClr val="black">
                    <a:lumMod val="75000"/>
                    <a:lumOff val="25000"/>
                  </a:prstClr>
                </a:solidFill>
                <a:latin typeface="Arial Unicode MS"/>
                <a:ea typeface="宋体"/>
                <a:cs typeface="+mn-ea"/>
              </a:rPr>
              <a:t>Send signal to master abort module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1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Send signal power level @820nm: 2</a:t>
            </a:r>
            <a:r>
              <a:rPr kumimoji="0" lang="en-US" altLang="ja-JP" sz="1100" b="0" i="0" u="none" strike="noStrike" kern="1200" cap="none" spc="0" normalizeH="0" baseline="0" noProof="0" dirty="0">
                <a:ln>
                  <a:noFill/>
                </a:ln>
                <a:solidFill>
                  <a:prstClr val="black">
                    <a:lumMod val="75000"/>
                    <a:lumOff val="25000"/>
                  </a:prstClr>
                </a:solidFill>
                <a:effectLst/>
                <a:uLnTx/>
                <a:uFillTx/>
                <a:ea typeface="宋体"/>
                <a:cs typeface="+mn-ea"/>
              </a:rPr>
              <a:t>0 </a:t>
            </a:r>
            <a:r>
              <a:rPr kumimoji="0" lang="el-GR" altLang="ja-JP" sz="1100" b="0" i="0" u="none" strike="noStrike" kern="1200" cap="none" spc="0" normalizeH="0" baseline="0" noProof="0" dirty="0">
                <a:ln>
                  <a:noFill/>
                </a:ln>
                <a:solidFill>
                  <a:prstClr val="black">
                    <a:lumMod val="75000"/>
                    <a:lumOff val="25000"/>
                  </a:prstClr>
                </a:solidFill>
                <a:effectLst/>
                <a:uLnTx/>
                <a:uFillTx/>
                <a:ea typeface="华文细黑" panose="02010600040101010101" pitchFamily="2" charset="-122"/>
                <a:cs typeface="+mn-ea"/>
              </a:rPr>
              <a:t>μ</a:t>
            </a:r>
            <a:r>
              <a:rPr kumimoji="0" lang="en-US" altLang="ja-JP" sz="1100" b="0" i="0" u="none" strike="noStrike" kern="1200" cap="none" spc="0" normalizeH="0" baseline="0" noProof="0" dirty="0">
                <a:ln>
                  <a:noFill/>
                </a:ln>
                <a:solidFill>
                  <a:prstClr val="black">
                    <a:lumMod val="75000"/>
                    <a:lumOff val="25000"/>
                  </a:prstClr>
                </a:solidFill>
                <a:effectLst/>
                <a:uLnTx/>
                <a:uFillTx/>
                <a:ea typeface="宋体"/>
                <a:cs typeface="+mn-ea"/>
              </a:rPr>
              <a:t>W</a:t>
            </a:r>
            <a:endParaRPr kumimoji="0" lang="en-US" altLang="ja-JP" sz="2000" b="0" i="0" u="none" strike="noStrike" kern="1200" cap="none" spc="0" normalizeH="0" baseline="0" noProof="0" dirty="0">
              <a:ln>
                <a:noFill/>
              </a:ln>
              <a:solidFill>
                <a:prstClr val="black">
                  <a:lumMod val="75000"/>
                  <a:lumOff val="25000"/>
                </a:prstClr>
              </a:solidFill>
              <a:effectLst/>
              <a:uLnTx/>
              <a:uFillTx/>
              <a:ea typeface="宋体"/>
              <a:cs typeface="+mn-ea"/>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1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rPr>
              <a:t>Action power for input power @</a:t>
            </a:r>
            <a:r>
              <a:rPr kumimoji="0" lang="en-US" altLang="ja-JP" sz="1100" b="0" i="0" u="none" strike="noStrike" kern="1200" cap="none" spc="0" normalizeH="0" baseline="0" noProof="0" dirty="0">
                <a:ln>
                  <a:noFill/>
                </a:ln>
                <a:solidFill>
                  <a:prstClr val="black">
                    <a:lumMod val="75000"/>
                    <a:lumOff val="25000"/>
                  </a:prstClr>
                </a:solidFill>
                <a:effectLst/>
                <a:uLnTx/>
                <a:uFillTx/>
                <a:ea typeface="宋体"/>
                <a:cs typeface="+mn-ea"/>
              </a:rPr>
              <a:t>820nm: 2 </a:t>
            </a:r>
            <a:r>
              <a:rPr kumimoji="0" lang="el-GR" altLang="ja-JP" sz="1100" b="0" i="0" u="none" strike="noStrike" kern="1200" cap="none" spc="0" normalizeH="0" baseline="0" noProof="0" dirty="0">
                <a:ln>
                  <a:noFill/>
                </a:ln>
                <a:solidFill>
                  <a:prstClr val="black">
                    <a:lumMod val="75000"/>
                    <a:lumOff val="25000"/>
                  </a:prstClr>
                </a:solidFill>
                <a:effectLst/>
                <a:uLnTx/>
                <a:uFillTx/>
                <a:ea typeface="华文细黑" panose="02010600040101010101" pitchFamily="2" charset="-122"/>
                <a:cs typeface="+mn-ea"/>
              </a:rPr>
              <a:t>μ</a:t>
            </a:r>
            <a:r>
              <a:rPr kumimoji="0" lang="en-US" altLang="ja-JP" sz="1100" b="0" i="0" u="none" strike="noStrike" kern="1200" cap="none" spc="0" normalizeH="0" baseline="0" noProof="0" dirty="0">
                <a:ln>
                  <a:noFill/>
                </a:ln>
                <a:solidFill>
                  <a:prstClr val="black">
                    <a:lumMod val="75000"/>
                    <a:lumOff val="25000"/>
                  </a:prstClr>
                </a:solidFill>
                <a:effectLst/>
                <a:uLnTx/>
                <a:uFillTx/>
                <a:ea typeface="宋体"/>
                <a:cs typeface="+mn-ea"/>
              </a:rPr>
              <a:t>W</a:t>
            </a:r>
            <a:endParaRPr kumimoji="0" lang="en-US" altLang="ja-JP" sz="2000" b="0" i="0" u="none" strike="noStrike" kern="1200" cap="none" spc="0" normalizeH="0" baseline="0" noProof="0" dirty="0">
              <a:ln>
                <a:noFill/>
              </a:ln>
              <a:solidFill>
                <a:prstClr val="black">
                  <a:lumMod val="75000"/>
                  <a:lumOff val="25000"/>
                </a:prstClr>
              </a:solidFill>
              <a:effectLst/>
              <a:uLnTx/>
              <a:uFillTx/>
              <a:ea typeface="宋体"/>
              <a:cs typeface="+mn-ea"/>
            </a:endParaRPr>
          </a:p>
        </p:txBody>
      </p:sp>
      <p:sp>
        <p:nvSpPr>
          <p:cNvPr id="22" name="文本框 21">
            <a:extLst>
              <a:ext uri="{FF2B5EF4-FFF2-40B4-BE49-F238E27FC236}">
                <a16:creationId xmlns:a16="http://schemas.microsoft.com/office/drawing/2014/main" id="{590BAAD7-F7B4-9420-E4D4-1E1A0B8B0CC9}"/>
              </a:ext>
            </a:extLst>
          </p:cNvPr>
          <p:cNvSpPr txBox="1"/>
          <p:nvPr/>
        </p:nvSpPr>
        <p:spPr>
          <a:xfrm>
            <a:off x="2001079" y="3533725"/>
            <a:ext cx="1464364" cy="600164"/>
          </a:xfrm>
          <a:prstGeom prst="rect">
            <a:avLst/>
          </a:prstGeom>
          <a:solidFill>
            <a:schemeClr val="bg1"/>
          </a:solidFill>
          <a:ln>
            <a:solidFill>
              <a:schemeClr val="bg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prstClr val="black">
                    <a:lumMod val="75000"/>
                    <a:lumOff val="25000"/>
                  </a:prstClr>
                </a:solidFill>
                <a:latin typeface="Arial Unicode MS"/>
                <a:ea typeface="宋体"/>
                <a:cs typeface="+mn-ea"/>
              </a:rPr>
              <a:t>Signal transmission between power stations</a:t>
            </a:r>
            <a:endParaRPr kumimoji="0" lang="en-US" altLang="ja-JP" sz="11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endParaRPr>
          </a:p>
        </p:txBody>
      </p:sp>
      <p:sp>
        <p:nvSpPr>
          <p:cNvPr id="23" name="文本框 22">
            <a:extLst>
              <a:ext uri="{FF2B5EF4-FFF2-40B4-BE49-F238E27FC236}">
                <a16:creationId xmlns:a16="http://schemas.microsoft.com/office/drawing/2014/main" id="{A2CEE435-C736-507F-863A-82FA07A49623}"/>
              </a:ext>
            </a:extLst>
          </p:cNvPr>
          <p:cNvSpPr txBox="1"/>
          <p:nvPr/>
        </p:nvSpPr>
        <p:spPr>
          <a:xfrm>
            <a:off x="1706085" y="4085973"/>
            <a:ext cx="1759358" cy="738664"/>
          </a:xfrm>
          <a:prstGeom prst="rect">
            <a:avLst/>
          </a:prstGeom>
          <a:solidFill>
            <a:schemeClr val="bg1"/>
          </a:solidFill>
          <a:ln>
            <a:solidFill>
              <a:schemeClr val="bg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100" dirty="0">
              <a:solidFill>
                <a:prstClr val="black">
                  <a:lumMod val="75000"/>
                  <a:lumOff val="25000"/>
                </a:prstClr>
              </a:solidFill>
              <a:latin typeface="Arial Unicode MS"/>
              <a:ea typeface="宋体"/>
              <a:cs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1200" cap="none" spc="0" normalizeH="0" baseline="0" noProof="0" dirty="0">
              <a:ln>
                <a:noFill/>
              </a:ln>
              <a:solidFill>
                <a:prstClr val="black">
                  <a:lumMod val="75000"/>
                  <a:lumOff val="25000"/>
                </a:prstClr>
              </a:solidFill>
              <a:effectLst/>
              <a:uLnTx/>
              <a:uFillTx/>
              <a:latin typeface="Arial Unicode MS"/>
              <a:ea typeface="宋体"/>
              <a:cs typeface="+mn-ea"/>
            </a:endParaRPr>
          </a:p>
        </p:txBody>
      </p:sp>
      <p:sp>
        <p:nvSpPr>
          <p:cNvPr id="4" name="文本框 17">
            <a:extLst>
              <a:ext uri="{FF2B5EF4-FFF2-40B4-BE49-F238E27FC236}">
                <a16:creationId xmlns:a16="http://schemas.microsoft.com/office/drawing/2014/main" id="{A2FCFE45-6C20-1075-AC09-8E698A02AF8E}"/>
              </a:ext>
            </a:extLst>
          </p:cNvPr>
          <p:cNvSpPr txBox="1"/>
          <p:nvPr/>
        </p:nvSpPr>
        <p:spPr>
          <a:xfrm>
            <a:off x="1219518" y="4323464"/>
            <a:ext cx="4114161" cy="461665"/>
          </a:xfrm>
          <a:prstGeom prst="rect">
            <a:avLst/>
          </a:prstGeom>
          <a:noFill/>
        </p:spPr>
        <p:txBody>
          <a:bodyPr wrap="square">
            <a:spAutoFit/>
          </a:bodyPr>
          <a:lstStyle/>
          <a:p>
            <a:pPr marL="171450" indent="-171450">
              <a:buFont typeface="Arial" panose="020B0604020202020204" pitchFamily="34" charset="0"/>
              <a:buChar char="•"/>
            </a:pPr>
            <a:r>
              <a:rPr lang="en-US" altLang="ja-JP" sz="1200" dirty="0">
                <a:solidFill>
                  <a:prstClr val="black">
                    <a:lumMod val="75000"/>
                    <a:lumOff val="25000"/>
                  </a:prstClr>
                </a:solidFill>
                <a:latin typeface="Arial Unicode MS"/>
                <a:ea typeface="宋体"/>
                <a:cs typeface="+mn-ea"/>
              </a:rPr>
              <a:t>With input laser: abort module without action</a:t>
            </a:r>
          </a:p>
          <a:p>
            <a:pPr marL="171450" indent="-171450">
              <a:buFont typeface="Arial" panose="020B0604020202020204" pitchFamily="34" charset="0"/>
              <a:buChar char="•"/>
            </a:pPr>
            <a:r>
              <a:rPr lang="en-US" altLang="ja-JP" sz="1200" dirty="0">
                <a:solidFill>
                  <a:prstClr val="black">
                    <a:lumMod val="75000"/>
                    <a:lumOff val="25000"/>
                  </a:prstClr>
                </a:solidFill>
                <a:latin typeface="Arial Unicode MS"/>
                <a:ea typeface="宋体"/>
                <a:cs typeface="+mn-ea"/>
              </a:rPr>
              <a:t>Without input laser: abort module sends abort trigger</a:t>
            </a:r>
          </a:p>
        </p:txBody>
      </p:sp>
    </p:spTree>
    <p:extLst>
      <p:ext uri="{BB962C8B-B14F-4D97-AF65-F5344CB8AC3E}">
        <p14:creationId xmlns:p14="http://schemas.microsoft.com/office/powerpoint/2010/main" val="247510588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表, 折线图&#10;&#10;描述已自动生成">
            <a:extLst>
              <a:ext uri="{FF2B5EF4-FFF2-40B4-BE49-F238E27FC236}">
                <a16:creationId xmlns:a16="http://schemas.microsoft.com/office/drawing/2014/main" id="{846F619F-2DD6-BB07-6D53-26A21076B6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6932" y="4567208"/>
            <a:ext cx="2326582" cy="2194425"/>
          </a:xfrm>
          <a:prstGeom prst="rect">
            <a:avLst/>
          </a:prstGeom>
        </p:spPr>
      </p:pic>
      <p:sp>
        <p:nvSpPr>
          <p:cNvPr id="45" name="文本框 44">
            <a:extLst>
              <a:ext uri="{FF2B5EF4-FFF2-40B4-BE49-F238E27FC236}">
                <a16:creationId xmlns:a16="http://schemas.microsoft.com/office/drawing/2014/main" id="{AA31579F-53E5-44F0-96E3-D80AF4E5A88C}"/>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Motivation and Background Review</a:t>
            </a:r>
          </a:p>
        </p:txBody>
      </p:sp>
      <p:sp>
        <p:nvSpPr>
          <p:cNvPr id="61" name="矩形 60">
            <a:extLst>
              <a:ext uri="{FF2B5EF4-FFF2-40B4-BE49-F238E27FC236}">
                <a16:creationId xmlns:a16="http://schemas.microsoft.com/office/drawing/2014/main" id="{891EFA9F-8A38-4AEA-8D35-5895670C7887}"/>
              </a:ext>
            </a:extLst>
          </p:cNvPr>
          <p:cNvSpPr/>
          <p:nvPr/>
        </p:nvSpPr>
        <p:spPr>
          <a:xfrm flipV="1">
            <a:off x="1046896" y="1184150"/>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Feasibility Analysis</a:t>
            </a:r>
          </a:p>
        </p:txBody>
      </p:sp>
      <p:pic>
        <p:nvPicPr>
          <p:cNvPr id="5" name="図 11" descr="VME-Abort.jpg">
            <a:extLst>
              <a:ext uri="{FF2B5EF4-FFF2-40B4-BE49-F238E27FC236}">
                <a16:creationId xmlns:a16="http://schemas.microsoft.com/office/drawing/2014/main" id="{D74AC399-40D1-7526-56CC-670F686713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638797" y="4227601"/>
            <a:ext cx="300349" cy="2630399"/>
          </a:xfrm>
          <a:prstGeom prst="rect">
            <a:avLst/>
          </a:prstGeom>
        </p:spPr>
      </p:pic>
      <p:grpSp>
        <p:nvGrpSpPr>
          <p:cNvPr id="21" name="组合 20">
            <a:extLst>
              <a:ext uri="{FF2B5EF4-FFF2-40B4-BE49-F238E27FC236}">
                <a16:creationId xmlns:a16="http://schemas.microsoft.com/office/drawing/2014/main" id="{6AAA40D1-E2AF-410C-2CED-813558F1969E}"/>
              </a:ext>
            </a:extLst>
          </p:cNvPr>
          <p:cNvGrpSpPr/>
          <p:nvPr/>
        </p:nvGrpSpPr>
        <p:grpSpPr>
          <a:xfrm>
            <a:off x="8978182" y="4023346"/>
            <a:ext cx="2437745" cy="2448133"/>
            <a:chOff x="6979455" y="4088974"/>
            <a:chExt cx="2437745" cy="2448133"/>
          </a:xfrm>
        </p:grpSpPr>
        <p:pic>
          <p:nvPicPr>
            <p:cNvPr id="6" name="Picture 4">
              <a:extLst>
                <a:ext uri="{FF2B5EF4-FFF2-40B4-BE49-F238E27FC236}">
                  <a16:creationId xmlns:a16="http://schemas.microsoft.com/office/drawing/2014/main" id="{F43A2C01-BBC2-9B22-37D6-8A45E783653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79455" y="4088974"/>
              <a:ext cx="1169655" cy="11696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EEF1F097-287E-AEEA-AD39-9A1B00DC36F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247546" y="4088974"/>
              <a:ext cx="1169654" cy="11696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a:extLst>
                <a:ext uri="{FF2B5EF4-FFF2-40B4-BE49-F238E27FC236}">
                  <a16:creationId xmlns:a16="http://schemas.microsoft.com/office/drawing/2014/main" id="{77FF467A-80C1-DC66-89D8-309D7682086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47545" y="5367452"/>
              <a:ext cx="1169655" cy="11696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428D15E-76F2-E62D-7E49-A369370B5F9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79455" y="5367452"/>
              <a:ext cx="1169655" cy="1169655"/>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图片 14" descr="图片包含 形状&#10;&#10;描述已自动生成">
            <a:extLst>
              <a:ext uri="{FF2B5EF4-FFF2-40B4-BE49-F238E27FC236}">
                <a16:creationId xmlns:a16="http://schemas.microsoft.com/office/drawing/2014/main" id="{B27B6918-C1E1-205A-063B-7985C9D2B40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4058" y="4950884"/>
            <a:ext cx="2049298" cy="1576382"/>
          </a:xfrm>
          <a:prstGeom prst="rect">
            <a:avLst/>
          </a:prstGeom>
        </p:spPr>
      </p:pic>
      <p:pic>
        <p:nvPicPr>
          <p:cNvPr id="16" name="图片 15" descr="图形用户界面, 应用程序&#10;&#10;描述已自动生成">
            <a:extLst>
              <a:ext uri="{FF2B5EF4-FFF2-40B4-BE49-F238E27FC236}">
                <a16:creationId xmlns:a16="http://schemas.microsoft.com/office/drawing/2014/main" id="{951A25F5-96C0-17F4-F1B1-F881AB7996D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77981" y="4867583"/>
            <a:ext cx="2501193" cy="1849600"/>
          </a:xfrm>
          <a:prstGeom prst="rect">
            <a:avLst/>
          </a:prstGeom>
        </p:spPr>
      </p:pic>
      <p:pic>
        <p:nvPicPr>
          <p:cNvPr id="20" name="图片 19" descr="图示, 维恩图&#10;&#10;描述已自动生成">
            <a:extLst>
              <a:ext uri="{FF2B5EF4-FFF2-40B4-BE49-F238E27FC236}">
                <a16:creationId xmlns:a16="http://schemas.microsoft.com/office/drawing/2014/main" id="{E5291FE5-207C-D17E-021A-8E9CA24DE66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01" y="1100481"/>
            <a:ext cx="3481092" cy="3466727"/>
          </a:xfrm>
          <a:prstGeom prst="rect">
            <a:avLst/>
          </a:prstGeom>
        </p:spPr>
      </p:pic>
      <p:sp>
        <p:nvSpPr>
          <p:cNvPr id="62" name="矩形 61">
            <a:extLst>
              <a:ext uri="{FF2B5EF4-FFF2-40B4-BE49-F238E27FC236}">
                <a16:creationId xmlns:a16="http://schemas.microsoft.com/office/drawing/2014/main" id="{6C5B2A85-A74E-4389-8AFF-532C481EABEE}"/>
              </a:ext>
            </a:extLst>
          </p:cNvPr>
          <p:cNvSpPr/>
          <p:nvPr/>
        </p:nvSpPr>
        <p:spPr>
          <a:xfrm>
            <a:off x="3308003" y="1226768"/>
            <a:ext cx="8415756" cy="3666641"/>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Transmission distance of about 400 m: adjustable optical telescope system and sufficient output power</a:t>
            </a:r>
          </a:p>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Response threshold power for the abort module action: approximately 3 </a:t>
            </a:r>
            <a:r>
              <a:rPr lang="en-US" altLang="zh-CN" sz="1300" dirty="0" err="1">
                <a:solidFill>
                  <a:schemeClr val="tx1">
                    <a:lumMod val="75000"/>
                    <a:lumOff val="25000"/>
                  </a:schemeClr>
                </a:solidFill>
                <a:latin typeface="+mj-lt"/>
                <a:ea typeface="华文细黑" panose="02010600040101010101" pitchFamily="2" charset="-122"/>
                <a:cs typeface="+mn-ea"/>
              </a:rPr>
              <a:t>μW</a:t>
            </a:r>
            <a:r>
              <a:rPr lang="en-US" altLang="zh-CN" sz="1300" dirty="0">
                <a:solidFill>
                  <a:schemeClr val="tx1">
                    <a:lumMod val="75000"/>
                    <a:lumOff val="25000"/>
                  </a:schemeClr>
                </a:solidFill>
                <a:latin typeface="+mj-lt"/>
                <a:ea typeface="华文细黑" panose="02010600040101010101" pitchFamily="2" charset="-122"/>
                <a:cs typeface="+mn-ea"/>
              </a:rPr>
              <a:t> for a 532 nm laser, verified through experimentation</a:t>
            </a:r>
          </a:p>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Piezo-mirror for cancelling spatial instability indued by environment factors, including ground vibrations and air disturbances</a:t>
            </a:r>
          </a:p>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Simple and compact laser source for applications in the tunnel</a:t>
            </a:r>
          </a:p>
          <a:p>
            <a:pPr marL="742950" lvl="1"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No need for water cooling or a complex optical cavity to maintain laser oscillation</a:t>
            </a:r>
          </a:p>
          <a:p>
            <a:pPr marL="742950" lvl="1"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Simple power supply system: capable of receiving abort signals to switch on/off</a:t>
            </a:r>
          </a:p>
          <a:p>
            <a:pPr marL="742950" lvl="1"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Visible light </a:t>
            </a:r>
            <a:r>
              <a:rPr lang="en-US" altLang="ja-JP" sz="1300" dirty="0">
                <a:solidFill>
                  <a:schemeClr val="tx1">
                    <a:lumMod val="75000"/>
                    <a:lumOff val="25000"/>
                  </a:schemeClr>
                </a:solidFill>
                <a:latin typeface="+mj-lt"/>
                <a:ea typeface="华文细黑" panose="02010600040101010101" pitchFamily="2" charset="-122"/>
                <a:cs typeface="+mn-ea"/>
              </a:rPr>
              <a:t>range</a:t>
            </a:r>
            <a:r>
              <a:rPr lang="en-US" altLang="zh-CN" sz="1300" dirty="0">
                <a:solidFill>
                  <a:schemeClr val="tx1">
                    <a:lumMod val="75000"/>
                    <a:lumOff val="25000"/>
                  </a:schemeClr>
                </a:solidFill>
                <a:latin typeface="+mj-lt"/>
                <a:ea typeface="华文细黑" panose="02010600040101010101" pitchFamily="2" charset="-122"/>
                <a:cs typeface="+mn-ea"/>
              </a:rPr>
              <a:t>: facilitates easy alignment</a:t>
            </a:r>
          </a:p>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Sufficient and moderate output power for long-distance transmission</a:t>
            </a:r>
          </a:p>
          <a:p>
            <a:pPr marL="285750" indent="-285750" algn="just">
              <a:lnSpc>
                <a:spcPct val="150000"/>
              </a:lnSpc>
              <a:buFont typeface="Arial" panose="020B0604020202020204" pitchFamily="34" charset="0"/>
              <a:buChar char="•"/>
            </a:pPr>
            <a:r>
              <a:rPr lang="en-US" altLang="zh-CN" sz="1300" dirty="0">
                <a:solidFill>
                  <a:schemeClr val="tx1">
                    <a:lumMod val="75000"/>
                    <a:lumOff val="25000"/>
                  </a:schemeClr>
                </a:solidFill>
                <a:latin typeface="+mj-lt"/>
                <a:ea typeface="华文细黑" panose="02010600040101010101" pitchFamily="2" charset="-122"/>
                <a:cs typeface="+mn-ea"/>
              </a:rPr>
              <a:t>Replaceable easily and quickly</a:t>
            </a:r>
          </a:p>
          <a:p>
            <a:pPr marL="285750" indent="-285750" algn="just">
              <a:lnSpc>
                <a:spcPct val="150000"/>
              </a:lnSpc>
              <a:buFont typeface="Arial" panose="020B0604020202020204" pitchFamily="34" charset="0"/>
              <a:buChar char="•"/>
            </a:pPr>
            <a:endParaRPr lang="en-US" altLang="zh-CN" sz="1400" dirty="0">
              <a:solidFill>
                <a:schemeClr val="tx1">
                  <a:lumMod val="75000"/>
                  <a:lumOff val="25000"/>
                </a:schemeClr>
              </a:solidFill>
              <a:latin typeface="+mj-lt"/>
              <a:ea typeface="华文细黑" panose="02010600040101010101" pitchFamily="2" charset="-122"/>
              <a:cs typeface="+mn-ea"/>
            </a:endParaRPr>
          </a:p>
        </p:txBody>
      </p:sp>
      <p:sp>
        <p:nvSpPr>
          <p:cNvPr id="24" name="椭圆 23">
            <a:extLst>
              <a:ext uri="{FF2B5EF4-FFF2-40B4-BE49-F238E27FC236}">
                <a16:creationId xmlns:a16="http://schemas.microsoft.com/office/drawing/2014/main" id="{CD6255BC-7CB6-D7E9-58CB-931492096CE8}"/>
              </a:ext>
            </a:extLst>
          </p:cNvPr>
          <p:cNvSpPr/>
          <p:nvPr/>
        </p:nvSpPr>
        <p:spPr>
          <a:xfrm>
            <a:off x="2994991" y="3584713"/>
            <a:ext cx="112643" cy="11264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椭圆 24">
            <a:extLst>
              <a:ext uri="{FF2B5EF4-FFF2-40B4-BE49-F238E27FC236}">
                <a16:creationId xmlns:a16="http://schemas.microsoft.com/office/drawing/2014/main" id="{D1BBD8F3-9CB0-5AC9-B81F-7B42C610D8A1}"/>
              </a:ext>
            </a:extLst>
          </p:cNvPr>
          <p:cNvSpPr/>
          <p:nvPr/>
        </p:nvSpPr>
        <p:spPr>
          <a:xfrm>
            <a:off x="1949795" y="4203507"/>
            <a:ext cx="112643" cy="112643"/>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矩形 3">
            <a:extLst>
              <a:ext uri="{FF2B5EF4-FFF2-40B4-BE49-F238E27FC236}">
                <a16:creationId xmlns:a16="http://schemas.microsoft.com/office/drawing/2014/main" id="{D3F06841-678D-47E4-7795-391BAF12987D}"/>
              </a:ext>
            </a:extLst>
          </p:cNvPr>
          <p:cNvSpPr/>
          <p:nvPr/>
        </p:nvSpPr>
        <p:spPr>
          <a:xfrm>
            <a:off x="8466982" y="6536704"/>
            <a:ext cx="3254566" cy="253916"/>
          </a:xfrm>
          <a:prstGeom prst="rect">
            <a:avLst/>
          </a:prstGeom>
        </p:spPr>
        <p:txBody>
          <a:bodyPr wrap="square">
            <a:spAutoFit/>
          </a:bodyPr>
          <a:lstStyle/>
          <a:p>
            <a:r>
              <a:rPr lang="en-US" altLang="ja-JP" sz="1050" dirty="0">
                <a:solidFill>
                  <a:schemeClr val="tx1">
                    <a:lumMod val="75000"/>
                    <a:lumOff val="25000"/>
                  </a:schemeClr>
                </a:solidFill>
                <a:cs typeface="+mn-ea"/>
              </a:rPr>
              <a:t>R. Zhang, Linac </a:t>
            </a:r>
            <a:r>
              <a:rPr lang="en-US" altLang="zh-CN" sz="1050" dirty="0">
                <a:solidFill>
                  <a:schemeClr val="tx1">
                    <a:lumMod val="75000"/>
                    <a:lumOff val="25000"/>
                  </a:schemeClr>
                </a:solidFill>
                <a:cs typeface="+mn-ea"/>
              </a:rPr>
              <a:t>Weekly Meeting 2023.04.04</a:t>
            </a:r>
            <a:r>
              <a:rPr lang="en-US" altLang="ja-JP" sz="1050" dirty="0">
                <a:solidFill>
                  <a:schemeClr val="tx1">
                    <a:lumMod val="75000"/>
                    <a:lumOff val="25000"/>
                  </a:schemeClr>
                </a:solidFill>
                <a:cs typeface="+mn-ea"/>
              </a:rPr>
              <a:t> </a:t>
            </a:r>
            <a:endParaRPr lang="en-US" altLang="zh-CN" sz="1050" dirty="0">
              <a:solidFill>
                <a:schemeClr val="tx1">
                  <a:lumMod val="75000"/>
                  <a:lumOff val="25000"/>
                </a:schemeClr>
              </a:solidFill>
              <a:cs typeface="+mn-ea"/>
            </a:endParaRPr>
          </a:p>
        </p:txBody>
      </p:sp>
      <p:sp>
        <p:nvSpPr>
          <p:cNvPr id="11" name="文本框 10">
            <a:extLst>
              <a:ext uri="{FF2B5EF4-FFF2-40B4-BE49-F238E27FC236}">
                <a16:creationId xmlns:a16="http://schemas.microsoft.com/office/drawing/2014/main" id="{38837936-4965-5958-3680-4829B0B2BBBE}"/>
              </a:ext>
            </a:extLst>
          </p:cNvPr>
          <p:cNvSpPr txBox="1"/>
          <p:nvPr/>
        </p:nvSpPr>
        <p:spPr>
          <a:xfrm>
            <a:off x="669210" y="5835380"/>
            <a:ext cx="1913804" cy="261610"/>
          </a:xfrm>
          <a:prstGeom prst="rect">
            <a:avLst/>
          </a:prstGeom>
          <a:noFill/>
        </p:spPr>
        <p:txBody>
          <a:bodyPr wrap="square">
            <a:spAutoFit/>
          </a:bodyPr>
          <a:lstStyle/>
          <a:p>
            <a:r>
              <a:rPr lang="en-US" altLang="zh-CN" sz="1100" dirty="0">
                <a:solidFill>
                  <a:schemeClr val="tx1">
                    <a:lumMod val="75000"/>
                    <a:lumOff val="25000"/>
                  </a:schemeClr>
                </a:solidFill>
                <a:latin typeface="+mj-lt"/>
                <a:ea typeface="华文细黑" panose="02010600040101010101" pitchFamily="2" charset="-122"/>
                <a:cs typeface="+mn-ea"/>
              </a:rPr>
              <a:t>0.95 </a:t>
            </a:r>
            <a:r>
              <a:rPr lang="en-US" altLang="zh-CN" sz="1100" dirty="0" err="1">
                <a:solidFill>
                  <a:schemeClr val="tx1">
                    <a:lumMod val="75000"/>
                    <a:lumOff val="25000"/>
                  </a:schemeClr>
                </a:solidFill>
                <a:latin typeface="+mj-lt"/>
                <a:ea typeface="华文细黑" panose="02010600040101010101" pitchFamily="2" charset="-122"/>
                <a:cs typeface="+mn-ea"/>
              </a:rPr>
              <a:t>mW</a:t>
            </a:r>
            <a:r>
              <a:rPr lang="en-US" altLang="zh-CN" sz="1100" dirty="0">
                <a:solidFill>
                  <a:schemeClr val="tx1">
                    <a:lumMod val="75000"/>
                    <a:lumOff val="25000"/>
                  </a:schemeClr>
                </a:solidFill>
                <a:latin typeface="+mj-lt"/>
                <a:ea typeface="华文细黑" panose="02010600040101010101" pitchFamily="2" charset="-122"/>
                <a:cs typeface="+mn-ea"/>
              </a:rPr>
              <a:t> Class 2 @532 nm</a:t>
            </a:r>
            <a:endParaRPr lang="ja-JP" altLang="en-US" sz="1100" dirty="0"/>
          </a:p>
        </p:txBody>
      </p:sp>
      <p:sp>
        <p:nvSpPr>
          <p:cNvPr id="10" name="文本框 9">
            <a:extLst>
              <a:ext uri="{FF2B5EF4-FFF2-40B4-BE49-F238E27FC236}">
                <a16:creationId xmlns:a16="http://schemas.microsoft.com/office/drawing/2014/main" id="{CD56AA8A-0CF5-62F6-8257-248D63E10655}"/>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4 of 21</a:t>
            </a:r>
            <a:endParaRPr lang="ja-JP" altLang="en-US" sz="1200" dirty="0"/>
          </a:p>
        </p:txBody>
      </p:sp>
    </p:spTree>
    <p:extLst>
      <p:ext uri="{BB962C8B-B14F-4D97-AF65-F5344CB8AC3E}">
        <p14:creationId xmlns:p14="http://schemas.microsoft.com/office/powerpoint/2010/main" val="163679481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示&#10;&#10;描述已自动生成">
            <a:extLst>
              <a:ext uri="{FF2B5EF4-FFF2-40B4-BE49-F238E27FC236}">
                <a16:creationId xmlns:a16="http://schemas.microsoft.com/office/drawing/2014/main" id="{678CF694-98CA-A15C-589E-49AC85B4AF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469" y="4317827"/>
            <a:ext cx="5705718" cy="2480258"/>
          </a:xfrm>
          <a:prstGeom prst="rect">
            <a:avLst/>
          </a:prstGeom>
        </p:spPr>
      </p:pic>
      <p:sp>
        <p:nvSpPr>
          <p:cNvPr id="45" name="文本框 44">
            <a:extLst>
              <a:ext uri="{FF2B5EF4-FFF2-40B4-BE49-F238E27FC236}">
                <a16:creationId xmlns:a16="http://schemas.microsoft.com/office/drawing/2014/main" id="{AA31579F-53E5-44F0-96E3-D80AF4E5A88C}"/>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Motivation and Background Review</a:t>
            </a:r>
          </a:p>
        </p:txBody>
      </p:sp>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Experimental Layout Design for SuperKEKB Ring</a:t>
            </a:r>
          </a:p>
        </p:txBody>
      </p:sp>
      <p:sp>
        <p:nvSpPr>
          <p:cNvPr id="62" name="矩形 61">
            <a:extLst>
              <a:ext uri="{FF2B5EF4-FFF2-40B4-BE49-F238E27FC236}">
                <a16:creationId xmlns:a16="http://schemas.microsoft.com/office/drawing/2014/main" id="{6C5B2A85-A74E-4389-8AFF-532C481EABEE}"/>
              </a:ext>
            </a:extLst>
          </p:cNvPr>
          <p:cNvSpPr/>
          <p:nvPr/>
        </p:nvSpPr>
        <p:spPr>
          <a:xfrm>
            <a:off x="7193138" y="1705131"/>
            <a:ext cx="4611645" cy="4220639"/>
          </a:xfrm>
          <a:prstGeom prst="rect">
            <a:avLst/>
          </a:prstGeom>
        </p:spPr>
        <p:txBody>
          <a:bodyPr wrap="square" tIns="36000">
            <a:spAutoFit/>
          </a:bodyPr>
          <a:lstStyle/>
          <a:p>
            <a:pPr marL="285750" indent="-285750" algn="just">
              <a:lnSpc>
                <a:spcPct val="150000"/>
              </a:lnSpc>
              <a:buFont typeface="Arial" panose="020B0604020202020204" pitchFamily="34" charset="0"/>
              <a:buChar char="•"/>
            </a:pPr>
            <a:r>
              <a:rPr lang="en-US" altLang="ja-JP" sz="1400" dirty="0">
                <a:solidFill>
                  <a:schemeClr val="tx1">
                    <a:lumMod val="75000"/>
                    <a:lumOff val="25000"/>
                  </a:schemeClr>
                </a:solidFill>
                <a:latin typeface="+mj-lt"/>
                <a:ea typeface="华文细黑" panose="02010600040101010101" pitchFamily="2" charset="-122"/>
                <a:cs typeface="+mn-ea"/>
              </a:rPr>
              <a:t>Three parts of experiment setup:</a:t>
            </a:r>
          </a:p>
          <a:p>
            <a:pPr marL="800100" lvl="1" indent="-342900" algn="just">
              <a:lnSpc>
                <a:spcPct val="150000"/>
              </a:lnSpc>
              <a:buFont typeface="+mj-lt"/>
              <a:buAutoNum type="arabicPeriod"/>
            </a:pPr>
            <a:r>
              <a:rPr lang="en-US" altLang="ja-JP" sz="1300" dirty="0">
                <a:solidFill>
                  <a:schemeClr val="tx1">
                    <a:lumMod val="75000"/>
                    <a:lumOff val="25000"/>
                  </a:schemeClr>
                </a:solidFill>
                <a:latin typeface="+mj-lt"/>
                <a:ea typeface="华文细黑" panose="02010600040101010101" pitchFamily="2" charset="-122"/>
                <a:cs typeface="+mn-ea"/>
              </a:rPr>
              <a:t>Laser source: laser diode, power supply with abort trigger module</a:t>
            </a:r>
          </a:p>
          <a:p>
            <a:pPr marL="800100" lvl="1" indent="-342900" algn="just">
              <a:lnSpc>
                <a:spcPct val="150000"/>
              </a:lnSpc>
              <a:buFont typeface="+mj-lt"/>
              <a:buAutoNum type="arabicPeriod"/>
            </a:pPr>
            <a:r>
              <a:rPr lang="en-US" altLang="ja-JP" sz="1300" dirty="0">
                <a:solidFill>
                  <a:schemeClr val="tx1">
                    <a:lumMod val="75000"/>
                    <a:lumOff val="25000"/>
                  </a:schemeClr>
                </a:solidFill>
                <a:latin typeface="+mj-lt"/>
                <a:ea typeface="华文细黑" panose="02010600040101010101" pitchFamily="2" charset="-122"/>
                <a:cs typeface="+mn-ea"/>
              </a:rPr>
              <a:t>Transmission part: telescope system, HR flat mirrors, piezo mirror mount system and position sensor (tested two types of optical layout )</a:t>
            </a:r>
          </a:p>
          <a:p>
            <a:pPr marL="800100" lvl="1" indent="-342900" algn="just">
              <a:lnSpc>
                <a:spcPct val="150000"/>
              </a:lnSpc>
              <a:buFont typeface="+mj-lt"/>
              <a:buAutoNum type="arabicPeriod"/>
            </a:pPr>
            <a:r>
              <a:rPr lang="en-US" altLang="ja-JP" sz="1300" dirty="0">
                <a:solidFill>
                  <a:schemeClr val="tx1">
                    <a:lumMod val="75000"/>
                    <a:lumOff val="25000"/>
                  </a:schemeClr>
                </a:solidFill>
                <a:latin typeface="+mj-lt"/>
                <a:ea typeface="华文细黑" panose="02010600040101010101" pitchFamily="2" charset="-122"/>
                <a:cs typeface="+mn-ea"/>
              </a:rPr>
              <a:t>Coupling part: telescope, fiber coupling collimator, fiber, laser power meter</a:t>
            </a:r>
          </a:p>
          <a:p>
            <a:pPr marL="285750" indent="-285750" algn="just">
              <a:lnSpc>
                <a:spcPct val="150000"/>
              </a:lnSpc>
              <a:buFont typeface="Arial" panose="020B0604020202020204" pitchFamily="34" charset="0"/>
              <a:buChar char="•"/>
            </a:pPr>
            <a:endParaRPr lang="en-US" altLang="zh-CN" sz="1000" dirty="0">
              <a:solidFill>
                <a:schemeClr val="tx1">
                  <a:lumMod val="75000"/>
                  <a:lumOff val="25000"/>
                </a:schemeClr>
              </a:solidFill>
              <a:latin typeface="+mj-lt"/>
              <a:ea typeface="华文细黑" panose="02010600040101010101" pitchFamily="2" charset="-122"/>
              <a:cs typeface="+mn-ea"/>
            </a:endParaRP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Laser source location: near D06V1 or nonlinear collimator position</a:t>
            </a:r>
          </a:p>
          <a:p>
            <a:pPr marL="285750" indent="-285750" algn="just">
              <a:lnSpc>
                <a:spcPct val="150000"/>
              </a:lnSpc>
              <a:buFont typeface="Arial" panose="020B0604020202020204" pitchFamily="34" charset="0"/>
              <a:buChar char="•"/>
            </a:pPr>
            <a:endParaRPr lang="en-US" altLang="zh-CN" sz="1000" dirty="0">
              <a:solidFill>
                <a:schemeClr val="tx1">
                  <a:lumMod val="75000"/>
                  <a:lumOff val="25000"/>
                </a:schemeClr>
              </a:solidFill>
              <a:latin typeface="+mj-lt"/>
              <a:ea typeface="华文细黑" panose="02010600040101010101" pitchFamily="2" charset="-122"/>
              <a:cs typeface="+mn-ea"/>
            </a:endParaRPr>
          </a:p>
          <a:p>
            <a:pPr marL="285750" indent="-285750" algn="just">
              <a:lnSpc>
                <a:spcPct val="150000"/>
              </a:lnSpc>
              <a:buFont typeface="Arial" panose="020B0604020202020204" pitchFamily="34" charset="0"/>
              <a:buChar char="•"/>
            </a:pPr>
            <a:r>
              <a:rPr lang="en-US" altLang="zh-CN" sz="1400" dirty="0">
                <a:solidFill>
                  <a:schemeClr val="tx1">
                    <a:lumMod val="75000"/>
                    <a:lumOff val="25000"/>
                  </a:schemeClr>
                </a:solidFill>
                <a:latin typeface="+mj-lt"/>
                <a:ea typeface="华文细黑" panose="02010600040101010101" pitchFamily="2" charset="-122"/>
                <a:cs typeface="+mn-ea"/>
              </a:rPr>
              <a:t>Coupling part location: around D07 (existed hole will be used for fiber from tunnel to ground  </a:t>
            </a:r>
            <a:r>
              <a:rPr lang="en-US" altLang="zh-CN" sz="1400" i="1" dirty="0">
                <a:solidFill>
                  <a:schemeClr val="tx1">
                    <a:lumMod val="75000"/>
                    <a:lumOff val="25000"/>
                  </a:schemeClr>
                </a:solidFill>
                <a:latin typeface="+mj-lt"/>
                <a:ea typeface="华文细黑" panose="02010600040101010101" pitchFamily="2" charset="-122"/>
                <a:cs typeface="+mn-ea"/>
              </a:rPr>
              <a:t>*Approved</a:t>
            </a:r>
            <a:r>
              <a:rPr lang="en-US" altLang="zh-CN" sz="1400" dirty="0">
                <a:solidFill>
                  <a:schemeClr val="tx1">
                    <a:lumMod val="75000"/>
                    <a:lumOff val="25000"/>
                  </a:schemeClr>
                </a:solidFill>
                <a:latin typeface="+mj-lt"/>
                <a:ea typeface="华文细黑" panose="02010600040101010101" pitchFamily="2" charset="-122"/>
                <a:cs typeface="+mn-ea"/>
              </a:rPr>
              <a:t>) </a:t>
            </a:r>
          </a:p>
        </p:txBody>
      </p:sp>
      <p:pic>
        <p:nvPicPr>
          <p:cNvPr id="11" name="图片 10" descr="图示&#10;&#10;描述已自动生成">
            <a:extLst>
              <a:ext uri="{FF2B5EF4-FFF2-40B4-BE49-F238E27FC236}">
                <a16:creationId xmlns:a16="http://schemas.microsoft.com/office/drawing/2014/main" id="{2C59CBB1-5FFC-B33A-97B5-347D757BEE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703" y="1584380"/>
            <a:ext cx="7077921" cy="3948248"/>
          </a:xfrm>
          <a:prstGeom prst="rect">
            <a:avLst/>
          </a:prstGeom>
        </p:spPr>
      </p:pic>
      <p:cxnSp>
        <p:nvCxnSpPr>
          <p:cNvPr id="12" name="直接箭头连接符 11">
            <a:extLst>
              <a:ext uri="{FF2B5EF4-FFF2-40B4-BE49-F238E27FC236}">
                <a16:creationId xmlns:a16="http://schemas.microsoft.com/office/drawing/2014/main" id="{8C73D46A-AD70-7BA6-1876-6BC0D865F219}"/>
              </a:ext>
            </a:extLst>
          </p:cNvPr>
          <p:cNvCxnSpPr>
            <a:cxnSpLocks/>
          </p:cNvCxnSpPr>
          <p:nvPr/>
        </p:nvCxnSpPr>
        <p:spPr>
          <a:xfrm flipH="1">
            <a:off x="6334543" y="3193774"/>
            <a:ext cx="225289" cy="621677"/>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33" name="直接箭头连接符 32">
            <a:extLst>
              <a:ext uri="{FF2B5EF4-FFF2-40B4-BE49-F238E27FC236}">
                <a16:creationId xmlns:a16="http://schemas.microsoft.com/office/drawing/2014/main" id="{42D75D58-B982-3699-4BB6-E86C997EE6AC}"/>
              </a:ext>
            </a:extLst>
          </p:cNvPr>
          <p:cNvCxnSpPr>
            <a:cxnSpLocks/>
          </p:cNvCxnSpPr>
          <p:nvPr/>
        </p:nvCxnSpPr>
        <p:spPr>
          <a:xfrm flipH="1">
            <a:off x="6009864" y="3815451"/>
            <a:ext cx="324679" cy="442253"/>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35" name="直接箭头连接符 34">
            <a:extLst>
              <a:ext uri="{FF2B5EF4-FFF2-40B4-BE49-F238E27FC236}">
                <a16:creationId xmlns:a16="http://schemas.microsoft.com/office/drawing/2014/main" id="{686F1AA1-D253-1B80-C920-FAF5E8D031DD}"/>
              </a:ext>
            </a:extLst>
          </p:cNvPr>
          <p:cNvCxnSpPr>
            <a:cxnSpLocks/>
          </p:cNvCxnSpPr>
          <p:nvPr/>
        </p:nvCxnSpPr>
        <p:spPr>
          <a:xfrm flipH="1">
            <a:off x="5584452" y="4254209"/>
            <a:ext cx="425412" cy="359222"/>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37" name="直接箭头连接符 36">
            <a:extLst>
              <a:ext uri="{FF2B5EF4-FFF2-40B4-BE49-F238E27FC236}">
                <a16:creationId xmlns:a16="http://schemas.microsoft.com/office/drawing/2014/main" id="{B2B1A3D3-68B2-28AA-647C-058F464A9909}"/>
              </a:ext>
            </a:extLst>
          </p:cNvPr>
          <p:cNvCxnSpPr>
            <a:cxnSpLocks/>
          </p:cNvCxnSpPr>
          <p:nvPr/>
        </p:nvCxnSpPr>
        <p:spPr>
          <a:xfrm flipH="1">
            <a:off x="5088838" y="4630306"/>
            <a:ext cx="483591" cy="233310"/>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39" name="直接箭头连接符 38">
            <a:extLst>
              <a:ext uri="{FF2B5EF4-FFF2-40B4-BE49-F238E27FC236}">
                <a16:creationId xmlns:a16="http://schemas.microsoft.com/office/drawing/2014/main" id="{B16F571F-A022-7DC7-D690-C29043548A73}"/>
              </a:ext>
            </a:extLst>
          </p:cNvPr>
          <p:cNvCxnSpPr>
            <a:cxnSpLocks/>
          </p:cNvCxnSpPr>
          <p:nvPr/>
        </p:nvCxnSpPr>
        <p:spPr>
          <a:xfrm flipH="1">
            <a:off x="4644891" y="4856058"/>
            <a:ext cx="443947" cy="141833"/>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41" name="直接箭头连接符 40">
            <a:extLst>
              <a:ext uri="{FF2B5EF4-FFF2-40B4-BE49-F238E27FC236}">
                <a16:creationId xmlns:a16="http://schemas.microsoft.com/office/drawing/2014/main" id="{FF21F252-AB4E-B1A3-B8A1-8CDD28851546}"/>
              </a:ext>
            </a:extLst>
          </p:cNvPr>
          <p:cNvCxnSpPr>
            <a:cxnSpLocks/>
          </p:cNvCxnSpPr>
          <p:nvPr/>
        </p:nvCxnSpPr>
        <p:spPr>
          <a:xfrm flipH="1">
            <a:off x="4234073" y="4997891"/>
            <a:ext cx="404304" cy="0"/>
          </a:xfrm>
          <a:prstGeom prst="straightConnector1">
            <a:avLst/>
          </a:prstGeom>
          <a:ln w="38100">
            <a:solidFill>
              <a:srgbClr val="00B050"/>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3" name="文本框 2">
            <a:extLst>
              <a:ext uri="{FF2B5EF4-FFF2-40B4-BE49-F238E27FC236}">
                <a16:creationId xmlns:a16="http://schemas.microsoft.com/office/drawing/2014/main" id="{09B373CC-376F-FF28-2197-51A86E3DBF09}"/>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5 of 21</a:t>
            </a:r>
            <a:endParaRPr lang="ja-JP" altLang="en-US" sz="1200" dirty="0"/>
          </a:p>
        </p:txBody>
      </p:sp>
    </p:spTree>
    <p:extLst>
      <p:ext uri="{BB962C8B-B14F-4D97-AF65-F5344CB8AC3E}">
        <p14:creationId xmlns:p14="http://schemas.microsoft.com/office/powerpoint/2010/main" val="32542592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descr="图片包含 形状&#10;&#10;描述已自动生成">
            <a:extLst>
              <a:ext uri="{FF2B5EF4-FFF2-40B4-BE49-F238E27FC236}">
                <a16:creationId xmlns:a16="http://schemas.microsoft.com/office/drawing/2014/main" id="{D14349A5-D9FE-BA92-2611-38D85EDD36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89845" y="2857432"/>
            <a:ext cx="5518073" cy="1236197"/>
          </a:xfrm>
          <a:prstGeom prst="rect">
            <a:avLst/>
          </a:prstGeom>
        </p:spPr>
      </p:pic>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parallel laser beam transmission by telescope </a:t>
            </a:r>
          </a:p>
        </p:txBody>
      </p:sp>
      <p:sp>
        <p:nvSpPr>
          <p:cNvPr id="34" name="矩形 33">
            <a:extLst>
              <a:ext uri="{FF2B5EF4-FFF2-40B4-BE49-F238E27FC236}">
                <a16:creationId xmlns:a16="http://schemas.microsoft.com/office/drawing/2014/main" id="{641BD4AE-06CC-0FCF-1FB7-0886766DACF9}"/>
              </a:ext>
            </a:extLst>
          </p:cNvPr>
          <p:cNvSpPr/>
          <p:nvPr/>
        </p:nvSpPr>
        <p:spPr>
          <a:xfrm>
            <a:off x="4019413" y="2982251"/>
            <a:ext cx="1993240" cy="1092146"/>
          </a:xfrm>
          <a:prstGeom prst="rect">
            <a:avLst/>
          </a:prstGeom>
          <a:solidFill>
            <a:schemeClr val="bg1">
              <a:lumMod val="95000"/>
              <a:alpha val="4400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a:extLst>
              <a:ext uri="{FF2B5EF4-FFF2-40B4-BE49-F238E27FC236}">
                <a16:creationId xmlns:a16="http://schemas.microsoft.com/office/drawing/2014/main" id="{0D4FE815-962B-EEB5-7D63-6232EE6D79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9722" y="1462209"/>
            <a:ext cx="8552556" cy="923740"/>
          </a:xfrm>
          <a:prstGeom prst="rect">
            <a:avLst/>
          </a:prstGeom>
        </p:spPr>
      </p:pic>
      <p:cxnSp>
        <p:nvCxnSpPr>
          <p:cNvPr id="5" name="直接箭头连接符 4">
            <a:extLst>
              <a:ext uri="{FF2B5EF4-FFF2-40B4-BE49-F238E27FC236}">
                <a16:creationId xmlns:a16="http://schemas.microsoft.com/office/drawing/2014/main" id="{32E290F0-8426-DC5E-637A-10545E3F56F6}"/>
              </a:ext>
            </a:extLst>
          </p:cNvPr>
          <p:cNvCxnSpPr>
            <a:cxnSpLocks/>
          </p:cNvCxnSpPr>
          <p:nvPr/>
        </p:nvCxnSpPr>
        <p:spPr>
          <a:xfrm>
            <a:off x="4479236" y="1853706"/>
            <a:ext cx="4485860" cy="0"/>
          </a:xfrm>
          <a:prstGeom prst="straightConnector1">
            <a:avLst/>
          </a:prstGeom>
          <a:ln w="19050">
            <a:headEnd type="triangle"/>
            <a:tailEnd type="triangle"/>
          </a:ln>
        </p:spPr>
        <p:style>
          <a:lnRef idx="1">
            <a:schemeClr val="accent2"/>
          </a:lnRef>
          <a:fillRef idx="0">
            <a:schemeClr val="accent2"/>
          </a:fillRef>
          <a:effectRef idx="0">
            <a:schemeClr val="accent2"/>
          </a:effectRef>
          <a:fontRef idx="minor">
            <a:schemeClr val="tx1"/>
          </a:fontRef>
        </p:style>
      </p:cxnSp>
      <p:sp>
        <p:nvSpPr>
          <p:cNvPr id="15" name="文本框 14">
            <a:extLst>
              <a:ext uri="{FF2B5EF4-FFF2-40B4-BE49-F238E27FC236}">
                <a16:creationId xmlns:a16="http://schemas.microsoft.com/office/drawing/2014/main" id="{149934B6-2C51-6A17-8322-1B6BF3335CA3}"/>
              </a:ext>
            </a:extLst>
          </p:cNvPr>
          <p:cNvSpPr txBox="1"/>
          <p:nvPr/>
        </p:nvSpPr>
        <p:spPr>
          <a:xfrm>
            <a:off x="6563406" y="1592096"/>
            <a:ext cx="756482" cy="261610"/>
          </a:xfrm>
          <a:prstGeom prst="rect">
            <a:avLst/>
          </a:prstGeom>
          <a:noFill/>
        </p:spPr>
        <p:txBody>
          <a:bodyPr wrap="square">
            <a:spAutoFit/>
          </a:bodyPr>
          <a:lstStyle/>
          <a:p>
            <a:r>
              <a:rPr kumimoji="1" lang="en-US" altLang="ja-JP" sz="1100" b="1" dirty="0">
                <a:solidFill>
                  <a:schemeClr val="accent2"/>
                </a:solidFill>
              </a:rPr>
              <a:t>~400 m</a:t>
            </a:r>
            <a:endParaRPr kumimoji="1" lang="ja-JP" altLang="en-US" sz="1100" b="1" dirty="0">
              <a:solidFill>
                <a:schemeClr val="accent2"/>
              </a:solidFill>
            </a:endParaRPr>
          </a:p>
        </p:txBody>
      </p:sp>
      <p:cxnSp>
        <p:nvCxnSpPr>
          <p:cNvPr id="32" name="直接箭头连接符 31">
            <a:extLst>
              <a:ext uri="{FF2B5EF4-FFF2-40B4-BE49-F238E27FC236}">
                <a16:creationId xmlns:a16="http://schemas.microsoft.com/office/drawing/2014/main" id="{8271F0B2-CAB6-20E5-6256-1A3987FA454B}"/>
              </a:ext>
            </a:extLst>
          </p:cNvPr>
          <p:cNvCxnSpPr>
            <a:cxnSpLocks/>
          </p:cNvCxnSpPr>
          <p:nvPr/>
        </p:nvCxnSpPr>
        <p:spPr>
          <a:xfrm>
            <a:off x="4479236" y="1934955"/>
            <a:ext cx="0" cy="1047296"/>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7" name="直接箭头连接符 36">
            <a:extLst>
              <a:ext uri="{FF2B5EF4-FFF2-40B4-BE49-F238E27FC236}">
                <a16:creationId xmlns:a16="http://schemas.microsoft.com/office/drawing/2014/main" id="{8A2490B9-8D5A-AE93-5ADF-BD98E3B5762A}"/>
              </a:ext>
            </a:extLst>
          </p:cNvPr>
          <p:cNvCxnSpPr>
            <a:cxnSpLocks/>
          </p:cNvCxnSpPr>
          <p:nvPr/>
        </p:nvCxnSpPr>
        <p:spPr>
          <a:xfrm>
            <a:off x="8945791" y="1934955"/>
            <a:ext cx="0" cy="898310"/>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39" name="矩形 38">
            <a:extLst>
              <a:ext uri="{FF2B5EF4-FFF2-40B4-BE49-F238E27FC236}">
                <a16:creationId xmlns:a16="http://schemas.microsoft.com/office/drawing/2014/main" id="{14A83757-18A3-D90D-339E-E56F3FFBDA44}"/>
              </a:ext>
            </a:extLst>
          </p:cNvPr>
          <p:cNvSpPr/>
          <p:nvPr/>
        </p:nvSpPr>
        <p:spPr>
          <a:xfrm>
            <a:off x="7652241" y="2833265"/>
            <a:ext cx="2053925" cy="1191470"/>
          </a:xfrm>
          <a:prstGeom prst="rect">
            <a:avLst/>
          </a:prstGeom>
          <a:solidFill>
            <a:schemeClr val="bg1">
              <a:lumMod val="95000"/>
              <a:alpha val="4400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矩形 11">
            <a:extLst>
              <a:ext uri="{FF2B5EF4-FFF2-40B4-BE49-F238E27FC236}">
                <a16:creationId xmlns:a16="http://schemas.microsoft.com/office/drawing/2014/main" id="{7AC05E6B-31A2-ABFC-8BFA-075DFB04874D}"/>
              </a:ext>
            </a:extLst>
          </p:cNvPr>
          <p:cNvSpPr/>
          <p:nvPr/>
        </p:nvSpPr>
        <p:spPr>
          <a:xfrm>
            <a:off x="4526634" y="2904806"/>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Laser source </a:t>
            </a:r>
            <a:endParaRPr lang="en-US" altLang="ja-JP" sz="1100" b="1" dirty="0">
              <a:solidFill>
                <a:schemeClr val="tx1">
                  <a:lumMod val="75000"/>
                  <a:lumOff val="25000"/>
                </a:schemeClr>
              </a:solidFill>
              <a:latin typeface="+mj-lt"/>
              <a:ea typeface="华文细黑" panose="02010600040101010101" pitchFamily="2" charset="-122"/>
              <a:cs typeface="+mn-ea"/>
            </a:endParaRPr>
          </a:p>
        </p:txBody>
      </p:sp>
      <p:sp>
        <p:nvSpPr>
          <p:cNvPr id="41" name="矩形 40">
            <a:extLst>
              <a:ext uri="{FF2B5EF4-FFF2-40B4-BE49-F238E27FC236}">
                <a16:creationId xmlns:a16="http://schemas.microsoft.com/office/drawing/2014/main" id="{567FA5F6-E032-14E9-05B1-D7929A2453FA}"/>
              </a:ext>
            </a:extLst>
          </p:cNvPr>
          <p:cNvSpPr/>
          <p:nvPr/>
        </p:nvSpPr>
        <p:spPr>
          <a:xfrm>
            <a:off x="8221427" y="3245040"/>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Coupling part</a:t>
            </a:r>
          </a:p>
        </p:txBody>
      </p:sp>
      <p:pic>
        <p:nvPicPr>
          <p:cNvPr id="42" name="図 15" descr="テーブル, 座る, ケーキ, 水 が含まれている画像&#10;&#10;自動的に生成された説明">
            <a:extLst>
              <a:ext uri="{FF2B5EF4-FFF2-40B4-BE49-F238E27FC236}">
                <a16:creationId xmlns:a16="http://schemas.microsoft.com/office/drawing/2014/main" id="{01E0CD39-0BEF-CA13-E0CE-E1407F59AE48}"/>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bright="20000" contrast="-40000"/>
                    </a14:imgEffect>
                  </a14:imgLayer>
                </a14:imgProps>
              </a:ext>
              <a:ext uri="{28A0092B-C50C-407E-A947-70E740481C1C}">
                <a14:useLocalDpi xmlns:a14="http://schemas.microsoft.com/office/drawing/2010/main" val="0"/>
              </a:ext>
            </a:extLst>
          </a:blip>
          <a:srcRect l="5262" t="22230" r="19140" b="22832"/>
          <a:stretch/>
        </p:blipFill>
        <p:spPr>
          <a:xfrm flipH="1">
            <a:off x="740012" y="4225451"/>
            <a:ext cx="4030024" cy="2196520"/>
          </a:xfrm>
          <a:prstGeom prst="rect">
            <a:avLst/>
          </a:prstGeom>
        </p:spPr>
      </p:pic>
      <p:pic>
        <p:nvPicPr>
          <p:cNvPr id="43" name="図 13">
            <a:extLst>
              <a:ext uri="{FF2B5EF4-FFF2-40B4-BE49-F238E27FC236}">
                <a16:creationId xmlns:a16="http://schemas.microsoft.com/office/drawing/2014/main" id="{B9127051-7EBF-81DB-C589-3CDD116843D7}"/>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harpenSoften amount="25000"/>
                    </a14:imgEffect>
                    <a14:imgEffect>
                      <a14:brightnessContrast bright="50000" contrast="-30000"/>
                    </a14:imgEffect>
                  </a14:imgLayer>
                </a14:imgProps>
              </a:ext>
              <a:ext uri="{28A0092B-C50C-407E-A947-70E740481C1C}">
                <a14:useLocalDpi xmlns:a14="http://schemas.microsoft.com/office/drawing/2010/main" val="0"/>
              </a:ext>
            </a:extLst>
          </a:blip>
          <a:srcRect l="18178" t="42807" r="20194" b="19690"/>
          <a:stretch/>
        </p:blipFill>
        <p:spPr>
          <a:xfrm rot="10800000">
            <a:off x="7394101" y="4225451"/>
            <a:ext cx="4718580" cy="2153550"/>
          </a:xfrm>
          <a:prstGeom prst="rect">
            <a:avLst/>
          </a:prstGeom>
        </p:spPr>
      </p:pic>
      <p:sp>
        <p:nvSpPr>
          <p:cNvPr id="45" name="文本框 44">
            <a:extLst>
              <a:ext uri="{FF2B5EF4-FFF2-40B4-BE49-F238E27FC236}">
                <a16:creationId xmlns:a16="http://schemas.microsoft.com/office/drawing/2014/main" id="{FCF19929-9C02-D526-4F40-12E11B4D0623}"/>
              </a:ext>
            </a:extLst>
          </p:cNvPr>
          <p:cNvSpPr txBox="1"/>
          <p:nvPr/>
        </p:nvSpPr>
        <p:spPr>
          <a:xfrm>
            <a:off x="542302" y="2539846"/>
            <a:ext cx="3277103" cy="1443152"/>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532 nm 0.95 </a:t>
            </a:r>
            <a:r>
              <a:rPr lang="en-US" altLang="ja-JP" sz="1200" dirty="0" err="1">
                <a:solidFill>
                  <a:schemeClr val="tx1">
                    <a:lumMod val="75000"/>
                    <a:lumOff val="25000"/>
                  </a:schemeClr>
                </a:solidFill>
                <a:latin typeface="+mj-lt"/>
                <a:ea typeface="华文细黑" panose="02010600040101010101" pitchFamily="2" charset="-122"/>
                <a:cs typeface="+mn-ea"/>
              </a:rPr>
              <a:t>mW</a:t>
            </a:r>
            <a:r>
              <a:rPr lang="en-US" altLang="ja-JP" sz="1200" dirty="0">
                <a:solidFill>
                  <a:schemeClr val="tx1">
                    <a:lumMod val="75000"/>
                    <a:lumOff val="25000"/>
                  </a:schemeClr>
                </a:solidFill>
                <a:latin typeface="+mj-lt"/>
                <a:ea typeface="华文细黑" panose="02010600040101010101" pitchFamily="2" charset="-122"/>
                <a:cs typeface="+mn-ea"/>
              </a:rPr>
              <a:t> CW laser with 5 mm beam diameter (Gaussian distribution)</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Telescope for 3x magnification (50-150mm)</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3x magnification</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much better than 1.5x, 2x and 2.5x for good beam quality</a:t>
            </a:r>
          </a:p>
        </p:txBody>
      </p:sp>
      <p:sp>
        <p:nvSpPr>
          <p:cNvPr id="46" name="文本框 45">
            <a:extLst>
              <a:ext uri="{FF2B5EF4-FFF2-40B4-BE49-F238E27FC236}">
                <a16:creationId xmlns:a16="http://schemas.microsoft.com/office/drawing/2014/main" id="{9027AB52-3CFD-5199-B381-4F42F9745A85}"/>
              </a:ext>
            </a:extLst>
          </p:cNvPr>
          <p:cNvSpPr txBox="1"/>
          <p:nvPr/>
        </p:nvSpPr>
        <p:spPr>
          <a:xfrm>
            <a:off x="9715054" y="2343485"/>
            <a:ext cx="2456175" cy="2274149"/>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Telescope for 0.175x magnification (200-35mm)</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Coupling lens with </a:t>
            </a:r>
            <a:r>
              <a:rPr lang="en-US" altLang="ja-JP" sz="1200"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f </a:t>
            </a:r>
            <a:r>
              <a:rPr lang="en-US" altLang="ja-JP" sz="1200" dirty="0">
                <a:solidFill>
                  <a:schemeClr val="tx1">
                    <a:lumMod val="75000"/>
                    <a:lumOff val="25000"/>
                  </a:schemeClr>
                </a:solidFill>
                <a:latin typeface="+mj-lt"/>
                <a:ea typeface="华文细黑" panose="02010600040101010101" pitchFamily="2" charset="-122"/>
                <a:cs typeface="+mn-ea"/>
              </a:rPr>
              <a:t>10.9mm for multimode fiber</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Fiber: </a:t>
            </a:r>
            <a:r>
              <a:rPr lang="el-GR" altLang="ja-JP" sz="1200" dirty="0">
                <a:solidFill>
                  <a:schemeClr val="tx1">
                    <a:lumMod val="75000"/>
                    <a:lumOff val="25000"/>
                  </a:schemeClr>
                </a:solidFill>
                <a:latin typeface="+mj-lt"/>
                <a:ea typeface="华文细黑" panose="02010600040101010101" pitchFamily="2" charset="-122"/>
                <a:cs typeface="+mn-ea"/>
              </a:rPr>
              <a:t>Φ</a:t>
            </a:r>
            <a:r>
              <a:rPr lang="en-US" altLang="ja-JP" sz="1200" dirty="0">
                <a:solidFill>
                  <a:schemeClr val="tx1">
                    <a:lumMod val="75000"/>
                    <a:lumOff val="25000"/>
                  </a:schemeClr>
                </a:solidFill>
                <a:latin typeface="+mj-lt"/>
                <a:ea typeface="华文细黑" panose="02010600040101010101" pitchFamily="2" charset="-122"/>
                <a:cs typeface="+mn-ea"/>
              </a:rPr>
              <a:t>400 </a:t>
            </a:r>
            <a:r>
              <a:rPr lang="el-GR" altLang="ja-JP" sz="1200" dirty="0">
                <a:solidFill>
                  <a:schemeClr val="tx1">
                    <a:lumMod val="75000"/>
                    <a:lumOff val="25000"/>
                  </a:schemeClr>
                </a:solidFill>
                <a:latin typeface="华文细黑" panose="02010600040101010101" pitchFamily="2" charset="-122"/>
                <a:ea typeface="华文细黑" panose="02010600040101010101" pitchFamily="2" charset="-122"/>
                <a:cs typeface="+mn-ea"/>
              </a:rPr>
              <a:t>μ</a:t>
            </a:r>
            <a:r>
              <a:rPr lang="en-US" altLang="ja-JP" sz="1200" dirty="0">
                <a:solidFill>
                  <a:schemeClr val="tx1">
                    <a:lumMod val="75000"/>
                    <a:lumOff val="25000"/>
                  </a:schemeClr>
                </a:solidFill>
                <a:latin typeface="+mj-lt"/>
                <a:ea typeface="华文细黑" panose="02010600040101010101" pitchFamily="2" charset="-122"/>
                <a:cs typeface="+mn-ea"/>
              </a:rPr>
              <a:t>m, N.A.=0.5 (tested maximum coupling efficiency 96.6%)</a:t>
            </a:r>
          </a:p>
          <a:p>
            <a:pPr>
              <a:lnSpc>
                <a:spcPct val="150000"/>
              </a:lnSpc>
            </a:pPr>
            <a:endParaRPr lang="en-US" altLang="ja-JP" sz="1200" dirty="0">
              <a:solidFill>
                <a:schemeClr val="tx1">
                  <a:lumMod val="75000"/>
                  <a:lumOff val="25000"/>
                </a:schemeClr>
              </a:solidFill>
              <a:latin typeface="+mj-lt"/>
              <a:ea typeface="华文细黑" panose="02010600040101010101" pitchFamily="2" charset="-122"/>
              <a:cs typeface="+mn-ea"/>
            </a:endParaRPr>
          </a:p>
        </p:txBody>
      </p:sp>
      <p:sp>
        <p:nvSpPr>
          <p:cNvPr id="47" name="文本框 46">
            <a:extLst>
              <a:ext uri="{FF2B5EF4-FFF2-40B4-BE49-F238E27FC236}">
                <a16:creationId xmlns:a16="http://schemas.microsoft.com/office/drawing/2014/main" id="{70FFBB4D-8388-ABF7-4028-DE8506B5C612}"/>
              </a:ext>
            </a:extLst>
          </p:cNvPr>
          <p:cNvSpPr txBox="1"/>
          <p:nvPr/>
        </p:nvSpPr>
        <p:spPr>
          <a:xfrm>
            <a:off x="4830790" y="4234336"/>
            <a:ext cx="2581185" cy="2274149"/>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Tested additional telescope installation near 4-sector</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The final laser beam profile became worse </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Single telescope setup (3x one following the laser source) is adopted </a:t>
            </a:r>
          </a:p>
          <a:p>
            <a:pPr marL="171450" indent="-171450">
              <a:lnSpc>
                <a:spcPct val="150000"/>
              </a:lnSpc>
              <a:buFont typeface="Arial" panose="020B0604020202020204" pitchFamily="34" charset="0"/>
              <a:buChar char="•"/>
            </a:pPr>
            <a:endParaRPr lang="en-US" altLang="ja-JP" sz="1200" dirty="0">
              <a:solidFill>
                <a:schemeClr val="tx1">
                  <a:lumMod val="75000"/>
                  <a:lumOff val="25000"/>
                </a:schemeClr>
              </a:solidFill>
              <a:latin typeface="+mj-lt"/>
              <a:ea typeface="华文细黑" panose="02010600040101010101" pitchFamily="2" charset="-122"/>
              <a:cs typeface="+mn-ea"/>
            </a:endParaRPr>
          </a:p>
        </p:txBody>
      </p:sp>
      <p:cxnSp>
        <p:nvCxnSpPr>
          <p:cNvPr id="48" name="直接箭头连接符 47">
            <a:extLst>
              <a:ext uri="{FF2B5EF4-FFF2-40B4-BE49-F238E27FC236}">
                <a16:creationId xmlns:a16="http://schemas.microsoft.com/office/drawing/2014/main" id="{7DDE7E3C-91CC-D392-492D-1A07015E7F46}"/>
              </a:ext>
            </a:extLst>
          </p:cNvPr>
          <p:cNvCxnSpPr>
            <a:cxnSpLocks/>
          </p:cNvCxnSpPr>
          <p:nvPr/>
        </p:nvCxnSpPr>
        <p:spPr>
          <a:xfrm>
            <a:off x="6433932" y="3263812"/>
            <a:ext cx="0" cy="1038473"/>
          </a:xfrm>
          <a:prstGeom prst="straightConnector1">
            <a:avLst/>
          </a:prstGeom>
          <a:ln w="28575">
            <a:solidFill>
              <a:schemeClr val="accent1"/>
            </a:solidFill>
            <a:prstDash val="dash"/>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50" name="矩形 49">
            <a:extLst>
              <a:ext uri="{FF2B5EF4-FFF2-40B4-BE49-F238E27FC236}">
                <a16:creationId xmlns:a16="http://schemas.microsoft.com/office/drawing/2014/main" id="{75A66C77-FD80-37E4-E795-58F08BCEC9FF}"/>
              </a:ext>
            </a:extLst>
          </p:cNvPr>
          <p:cNvSpPr/>
          <p:nvPr/>
        </p:nvSpPr>
        <p:spPr>
          <a:xfrm>
            <a:off x="4855641" y="4288322"/>
            <a:ext cx="2413510" cy="1948018"/>
          </a:xfrm>
          <a:prstGeom prst="rect">
            <a:avLst/>
          </a:prstGeom>
          <a:noFill/>
          <a:ln w="1905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文本框 2">
            <a:extLst>
              <a:ext uri="{FF2B5EF4-FFF2-40B4-BE49-F238E27FC236}">
                <a16:creationId xmlns:a16="http://schemas.microsoft.com/office/drawing/2014/main" id="{D85BD733-EA8C-E808-1B2C-99CFBDFF1150}"/>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7 of 21</a:t>
            </a:r>
            <a:endParaRPr lang="ja-JP" altLang="en-US" sz="1200" dirty="0"/>
          </a:p>
        </p:txBody>
      </p:sp>
    </p:spTree>
    <p:extLst>
      <p:ext uri="{BB962C8B-B14F-4D97-AF65-F5344CB8AC3E}">
        <p14:creationId xmlns:p14="http://schemas.microsoft.com/office/powerpoint/2010/main" val="20872755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9" grpId="0" animBg="1"/>
      <p:bldP spid="12" grpId="0"/>
      <p:bldP spid="41" grpId="0"/>
      <p:bldP spid="5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图表, 直方图&#10;&#10;描述已自动生成">
            <a:extLst>
              <a:ext uri="{FF2B5EF4-FFF2-40B4-BE49-F238E27FC236}">
                <a16:creationId xmlns:a16="http://schemas.microsoft.com/office/drawing/2014/main" id="{63419C4F-E723-751C-49F5-F5F5108C3C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2583" y="1190141"/>
            <a:ext cx="6710867" cy="2754202"/>
          </a:xfrm>
          <a:prstGeom prst="rect">
            <a:avLst/>
          </a:prstGeom>
        </p:spPr>
      </p:pic>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graphicFrame>
        <p:nvGraphicFramePr>
          <p:cNvPr id="8" name="グラフ 21">
            <a:extLst>
              <a:ext uri="{FF2B5EF4-FFF2-40B4-BE49-F238E27FC236}">
                <a16:creationId xmlns:a16="http://schemas.microsoft.com/office/drawing/2014/main" id="{3B33B9B4-9D52-1905-A85E-0677B5127EF2}"/>
              </a:ext>
            </a:extLst>
          </p:cNvPr>
          <p:cNvGraphicFramePr>
            <a:graphicFrameLocks/>
          </p:cNvGraphicFramePr>
          <p:nvPr>
            <p:extLst>
              <p:ext uri="{D42A27DB-BD31-4B8C-83A1-F6EECF244321}">
                <p14:modId xmlns:p14="http://schemas.microsoft.com/office/powerpoint/2010/main" val="3529348230"/>
              </p:ext>
            </p:extLst>
          </p:nvPr>
        </p:nvGraphicFramePr>
        <p:xfrm>
          <a:off x="3276599" y="4000670"/>
          <a:ext cx="5142039" cy="3026556"/>
        </p:xfrm>
        <a:graphic>
          <a:graphicData uri="http://schemas.openxmlformats.org/drawingml/2006/chart">
            <c:chart xmlns:c="http://schemas.openxmlformats.org/drawingml/2006/chart" xmlns:r="http://schemas.openxmlformats.org/officeDocument/2006/relationships" r:id="rId4"/>
          </a:graphicData>
        </a:graphic>
      </p:graphicFrame>
      <p:pic>
        <p:nvPicPr>
          <p:cNvPr id="11" name="图片 10" descr="电脑主机&#10;&#10;低可信度描述已自动生成">
            <a:extLst>
              <a:ext uri="{FF2B5EF4-FFF2-40B4-BE49-F238E27FC236}">
                <a16:creationId xmlns:a16="http://schemas.microsoft.com/office/drawing/2014/main" id="{39A6049E-032D-35B0-9929-083EF4AD0A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829" y="1474213"/>
            <a:ext cx="2832971" cy="2124728"/>
          </a:xfrm>
          <a:prstGeom prst="rect">
            <a:avLst/>
          </a:prstGeom>
        </p:spPr>
      </p:pic>
      <p:pic>
        <p:nvPicPr>
          <p:cNvPr id="17" name="图片 16" descr="图表, 直方图&#10;&#10;描述已自动生成">
            <a:extLst>
              <a:ext uri="{FF2B5EF4-FFF2-40B4-BE49-F238E27FC236}">
                <a16:creationId xmlns:a16="http://schemas.microsoft.com/office/drawing/2014/main" id="{9338E738-2302-1F3C-0147-B53AEE1499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4786" y="3869538"/>
            <a:ext cx="3639680" cy="2729760"/>
          </a:xfrm>
          <a:prstGeom prst="rect">
            <a:avLst/>
          </a:prstGeom>
        </p:spPr>
      </p:pic>
      <p:pic>
        <p:nvPicPr>
          <p:cNvPr id="21" name="图片 20" descr="电脑萤幕&#10;&#10;中度可信度描述已自动生成">
            <a:extLst>
              <a:ext uri="{FF2B5EF4-FFF2-40B4-BE49-F238E27FC236}">
                <a16:creationId xmlns:a16="http://schemas.microsoft.com/office/drawing/2014/main" id="{A4976BF8-8AC2-BB91-4A63-CC22950CFA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291" y="4233678"/>
            <a:ext cx="3481102" cy="1962320"/>
          </a:xfrm>
          <a:prstGeom prst="rect">
            <a:avLst/>
          </a:prstGeom>
        </p:spPr>
      </p:pic>
      <p:sp>
        <p:nvSpPr>
          <p:cNvPr id="22" name="矩形 21">
            <a:extLst>
              <a:ext uri="{FF2B5EF4-FFF2-40B4-BE49-F238E27FC236}">
                <a16:creationId xmlns:a16="http://schemas.microsoft.com/office/drawing/2014/main" id="{468DB97D-C4E1-7C7C-D7D2-4AC76C9F3F5D}"/>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parallel laser beam transmission by telescope </a:t>
            </a:r>
          </a:p>
        </p:txBody>
      </p:sp>
      <p:sp>
        <p:nvSpPr>
          <p:cNvPr id="2" name="矩形 1">
            <a:extLst>
              <a:ext uri="{FF2B5EF4-FFF2-40B4-BE49-F238E27FC236}">
                <a16:creationId xmlns:a16="http://schemas.microsoft.com/office/drawing/2014/main" id="{521E6654-8C95-7CDD-9264-F2F1DF4D567E}"/>
              </a:ext>
            </a:extLst>
          </p:cNvPr>
          <p:cNvSpPr/>
          <p:nvPr/>
        </p:nvSpPr>
        <p:spPr>
          <a:xfrm>
            <a:off x="4409328" y="5403408"/>
            <a:ext cx="3841335" cy="305208"/>
          </a:xfrm>
          <a:prstGeom prst="rect">
            <a:avLst/>
          </a:prstGeom>
        </p:spPr>
        <p:txBody>
          <a:bodyPr wrap="square" tIns="36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50000"/>
              </a:lnSpc>
            </a:pPr>
            <a:r>
              <a:rPr lang="en-US" altLang="zh-CN" dirty="0">
                <a:solidFill>
                  <a:schemeClr val="tx1">
                    <a:lumMod val="75000"/>
                    <a:lumOff val="25000"/>
                  </a:schemeClr>
                </a:solidFill>
                <a:latin typeface="+mj-lt"/>
                <a:ea typeface="华文细黑" panose="02010600040101010101" pitchFamily="2" charset="-122"/>
                <a:cs typeface="+mn-ea"/>
              </a:rPr>
              <a:t>A</a:t>
            </a:r>
            <a:r>
              <a:rPr lang="en-US" altLang="zh-CN" sz="1100" dirty="0">
                <a:solidFill>
                  <a:schemeClr val="tx1">
                    <a:lumMod val="75000"/>
                    <a:lumOff val="25000"/>
                  </a:schemeClr>
                </a:solidFill>
                <a:latin typeface="+mj-lt"/>
                <a:ea typeface="华文细黑" panose="02010600040101010101" pitchFamily="2" charset="-122"/>
                <a:cs typeface="+mn-ea"/>
              </a:rPr>
              <a:t>veraged </a:t>
            </a:r>
            <a:r>
              <a:rPr lang="en-US" altLang="zh-CN" dirty="0">
                <a:solidFill>
                  <a:schemeClr val="tx1">
                    <a:lumMod val="75000"/>
                    <a:lumOff val="25000"/>
                  </a:schemeClr>
                </a:solidFill>
                <a:ea typeface="华文细黑" panose="02010600040101010101" pitchFamily="2" charset="-122"/>
                <a:cs typeface="+mn-ea"/>
              </a:rPr>
              <a:t>coupled </a:t>
            </a:r>
            <a:r>
              <a:rPr lang="en-US" altLang="zh-CN" sz="1100" dirty="0">
                <a:solidFill>
                  <a:schemeClr val="tx1">
                    <a:lumMod val="75000"/>
                    <a:lumOff val="25000"/>
                  </a:schemeClr>
                </a:solidFill>
                <a:latin typeface="+mj-lt"/>
                <a:ea typeface="华文细黑" panose="02010600040101010101" pitchFamily="2" charset="-122"/>
                <a:cs typeface="+mn-ea"/>
              </a:rPr>
              <a:t>laser power over 10 mins: 581 </a:t>
            </a:r>
            <a:r>
              <a:rPr lang="el-GR" altLang="ja-JP" sz="1100" b="1" dirty="0">
                <a:latin typeface="+mj-lt"/>
              </a:rPr>
              <a:t>±</a:t>
            </a:r>
            <a:r>
              <a:rPr lang="en-US" altLang="ja-JP" sz="1100" b="1" dirty="0">
                <a:latin typeface="+mj-lt"/>
              </a:rPr>
              <a:t> </a:t>
            </a:r>
            <a:r>
              <a:rPr lang="en-US" altLang="ja-JP" dirty="0">
                <a:solidFill>
                  <a:schemeClr val="tx1">
                    <a:lumMod val="75000"/>
                    <a:lumOff val="25000"/>
                  </a:schemeClr>
                </a:solidFill>
                <a:latin typeface="+mj-lt"/>
                <a:ea typeface="华文细黑" panose="02010600040101010101" pitchFamily="2" charset="-122"/>
                <a:cs typeface="+mn-ea"/>
              </a:rPr>
              <a:t>42 </a:t>
            </a:r>
            <a:r>
              <a:rPr lang="el-GR" altLang="ja-JP" dirty="0">
                <a:solidFill>
                  <a:schemeClr val="tx1">
                    <a:lumMod val="75000"/>
                    <a:lumOff val="25000"/>
                  </a:schemeClr>
                </a:solidFill>
                <a:latin typeface="+mj-lt"/>
                <a:ea typeface="华文细黑" panose="02010600040101010101" pitchFamily="2" charset="-122"/>
                <a:cs typeface="+mn-ea"/>
              </a:rPr>
              <a:t>μ</a:t>
            </a:r>
            <a:r>
              <a:rPr lang="en-US" altLang="ja-JP" dirty="0">
                <a:solidFill>
                  <a:schemeClr val="tx1">
                    <a:lumMod val="75000"/>
                    <a:lumOff val="25000"/>
                  </a:schemeClr>
                </a:solidFill>
                <a:latin typeface="+mj-lt"/>
                <a:ea typeface="华文细黑" panose="02010600040101010101" pitchFamily="2" charset="-122"/>
                <a:cs typeface="+mn-ea"/>
              </a:rPr>
              <a:t>W</a:t>
            </a:r>
          </a:p>
        </p:txBody>
      </p:sp>
      <p:sp>
        <p:nvSpPr>
          <p:cNvPr id="3" name="文本框 2">
            <a:extLst>
              <a:ext uri="{FF2B5EF4-FFF2-40B4-BE49-F238E27FC236}">
                <a16:creationId xmlns:a16="http://schemas.microsoft.com/office/drawing/2014/main" id="{0564FA6E-DACF-6E7B-E1B0-D8086CF48D41}"/>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8 of 21</a:t>
            </a:r>
            <a:endParaRPr lang="ja-JP" altLang="en-US" sz="1200" dirty="0"/>
          </a:p>
        </p:txBody>
      </p:sp>
      <p:sp>
        <p:nvSpPr>
          <p:cNvPr id="4" name="矩形 3">
            <a:extLst>
              <a:ext uri="{FF2B5EF4-FFF2-40B4-BE49-F238E27FC236}">
                <a16:creationId xmlns:a16="http://schemas.microsoft.com/office/drawing/2014/main" id="{DC5B2461-D20E-F795-19CF-F1B2477B592C}"/>
              </a:ext>
            </a:extLst>
          </p:cNvPr>
          <p:cNvSpPr/>
          <p:nvPr/>
        </p:nvSpPr>
        <p:spPr>
          <a:xfrm>
            <a:off x="7672342" y="6614071"/>
            <a:ext cx="2796127" cy="253916"/>
          </a:xfrm>
          <a:prstGeom prst="rect">
            <a:avLst/>
          </a:prstGeom>
        </p:spPr>
        <p:txBody>
          <a:bodyPr wrap="square">
            <a:spAutoFit/>
          </a:bodyPr>
          <a:lstStyle/>
          <a:p>
            <a:r>
              <a:rPr lang="en-US" altLang="ja-JP" sz="1050" dirty="0">
                <a:solidFill>
                  <a:schemeClr val="tx1">
                    <a:lumMod val="75000"/>
                    <a:lumOff val="25000"/>
                  </a:schemeClr>
                </a:solidFill>
                <a:cs typeface="+mn-ea"/>
              </a:rPr>
              <a:t>Data analyzed by Kitamura from TMU</a:t>
            </a:r>
            <a:endParaRPr lang="en-US" altLang="zh-CN" sz="1050" dirty="0">
              <a:solidFill>
                <a:schemeClr val="tx1">
                  <a:lumMod val="75000"/>
                  <a:lumOff val="25000"/>
                </a:schemeClr>
              </a:solidFill>
              <a:cs typeface="+mn-ea"/>
            </a:endParaRPr>
          </a:p>
        </p:txBody>
      </p:sp>
      <p:sp>
        <p:nvSpPr>
          <p:cNvPr id="5" name="矩形 1">
            <a:extLst>
              <a:ext uri="{FF2B5EF4-FFF2-40B4-BE49-F238E27FC236}">
                <a16:creationId xmlns:a16="http://schemas.microsoft.com/office/drawing/2014/main" id="{FA1C6AD3-DD7F-D246-03F2-EF8F21377CC6}"/>
              </a:ext>
            </a:extLst>
          </p:cNvPr>
          <p:cNvSpPr/>
          <p:nvPr/>
        </p:nvSpPr>
        <p:spPr>
          <a:xfrm>
            <a:off x="103220" y="3693449"/>
            <a:ext cx="3114187" cy="276999"/>
          </a:xfrm>
          <a:prstGeom prst="rect">
            <a:avLst/>
          </a:prstGeom>
        </p:spPr>
        <p:txBody>
          <a:bodyPr wrap="square">
            <a:spAutoFit/>
          </a:bodyPr>
          <a:lstStyle/>
          <a:p>
            <a:pPr algn="ctr"/>
            <a:r>
              <a:rPr lang="en-US" altLang="ja-JP" sz="1200" dirty="0">
                <a:solidFill>
                  <a:schemeClr val="tx1">
                    <a:lumMod val="75000"/>
                    <a:lumOff val="25000"/>
                  </a:schemeClr>
                </a:solidFill>
                <a:cs typeface="+mn-ea"/>
              </a:rPr>
              <a:t>Beam profile after 200 m transmission</a:t>
            </a:r>
            <a:endParaRPr lang="en-US" altLang="zh-CN" sz="1200" dirty="0">
              <a:solidFill>
                <a:schemeClr val="tx1">
                  <a:lumMod val="75000"/>
                  <a:lumOff val="25000"/>
                </a:schemeClr>
              </a:solidFill>
              <a:cs typeface="+mn-ea"/>
            </a:endParaRPr>
          </a:p>
        </p:txBody>
      </p:sp>
      <p:sp>
        <p:nvSpPr>
          <p:cNvPr id="9" name="矩形 1">
            <a:extLst>
              <a:ext uri="{FF2B5EF4-FFF2-40B4-BE49-F238E27FC236}">
                <a16:creationId xmlns:a16="http://schemas.microsoft.com/office/drawing/2014/main" id="{EADE785F-295E-02D3-D257-F4BBA94A8F85}"/>
              </a:ext>
            </a:extLst>
          </p:cNvPr>
          <p:cNvSpPr/>
          <p:nvPr/>
        </p:nvSpPr>
        <p:spPr>
          <a:xfrm>
            <a:off x="372876" y="6304002"/>
            <a:ext cx="3114187" cy="276999"/>
          </a:xfrm>
          <a:prstGeom prst="rect">
            <a:avLst/>
          </a:prstGeom>
        </p:spPr>
        <p:txBody>
          <a:bodyPr wrap="square">
            <a:spAutoFit/>
          </a:bodyPr>
          <a:lstStyle/>
          <a:p>
            <a:pPr algn="ctr"/>
            <a:r>
              <a:rPr lang="en-US" altLang="ja-JP" sz="1200" dirty="0">
                <a:solidFill>
                  <a:schemeClr val="tx1">
                    <a:lumMod val="75000"/>
                    <a:lumOff val="25000"/>
                  </a:schemeClr>
                </a:solidFill>
                <a:cs typeface="+mn-ea"/>
              </a:rPr>
              <a:t>Beam profile after 400 m transmission</a:t>
            </a:r>
            <a:endParaRPr lang="en-US" altLang="zh-CN" sz="1200" dirty="0">
              <a:solidFill>
                <a:schemeClr val="tx1">
                  <a:lumMod val="75000"/>
                  <a:lumOff val="25000"/>
                </a:schemeClr>
              </a:solidFill>
              <a:cs typeface="+mn-ea"/>
            </a:endParaRPr>
          </a:p>
        </p:txBody>
      </p:sp>
    </p:spTree>
    <p:extLst>
      <p:ext uri="{BB962C8B-B14F-4D97-AF65-F5344CB8AC3E}">
        <p14:creationId xmlns:p14="http://schemas.microsoft.com/office/powerpoint/2010/main" val="1486438864"/>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276599" y="841926"/>
            <a:ext cx="5638802"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From lens to spherical reflector (SR) mirror </a:t>
            </a:r>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descr="图示&#10;&#10;描述已自动生成">
            <a:extLst>
              <a:ext uri="{FF2B5EF4-FFF2-40B4-BE49-F238E27FC236}">
                <a16:creationId xmlns:a16="http://schemas.microsoft.com/office/drawing/2014/main" id="{9998A65E-4CEC-3367-B2C5-60F129F5A5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762" y="1558821"/>
            <a:ext cx="5046508" cy="2815074"/>
          </a:xfrm>
          <a:prstGeom prst="rect">
            <a:avLst/>
          </a:prstGeom>
        </p:spPr>
      </p:pic>
      <p:sp>
        <p:nvSpPr>
          <p:cNvPr id="5" name="文本框 4">
            <a:extLst>
              <a:ext uri="{FF2B5EF4-FFF2-40B4-BE49-F238E27FC236}">
                <a16:creationId xmlns:a16="http://schemas.microsoft.com/office/drawing/2014/main" id="{E2FB5B5C-F038-8D0A-E255-21CE3BBFAACB}"/>
              </a:ext>
            </a:extLst>
          </p:cNvPr>
          <p:cNvSpPr txBox="1"/>
          <p:nvPr/>
        </p:nvSpPr>
        <p:spPr>
          <a:xfrm>
            <a:off x="251371" y="4660564"/>
            <a:ext cx="3421473" cy="1997150"/>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Concentric installation and adjustment of optical components</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Difficult adjustment for telescope (distance between two lenses)</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Few available types of 2-inch lenses</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Two reflective mirrors are necessary for alignment</a:t>
            </a:r>
          </a:p>
        </p:txBody>
      </p:sp>
      <p:pic>
        <p:nvPicPr>
          <p:cNvPr id="6" name="図 15" descr="テーブル, 座る, ケーキ, 水 が含まれている画像&#10;&#10;自動的に生成された説明">
            <a:extLst>
              <a:ext uri="{FF2B5EF4-FFF2-40B4-BE49-F238E27FC236}">
                <a16:creationId xmlns:a16="http://schemas.microsoft.com/office/drawing/2014/main" id="{7B7AABC3-DDFB-BC95-CE9C-6D8AD71974C5}"/>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Effect>
                      <a14:brightnessContrast bright="20000" contrast="-40000"/>
                    </a14:imgEffect>
                  </a14:imgLayer>
                </a14:imgProps>
              </a:ext>
              <a:ext uri="{28A0092B-C50C-407E-A947-70E740481C1C}">
                <a14:useLocalDpi xmlns:a14="http://schemas.microsoft.com/office/drawing/2010/main" val="0"/>
              </a:ext>
            </a:extLst>
          </a:blip>
          <a:srcRect l="5262" t="22230" r="19140" b="22832"/>
          <a:stretch/>
        </p:blipFill>
        <p:spPr>
          <a:xfrm flipH="1">
            <a:off x="615534" y="1817098"/>
            <a:ext cx="3020228" cy="1646142"/>
          </a:xfrm>
          <a:prstGeom prst="rect">
            <a:avLst/>
          </a:prstGeom>
        </p:spPr>
      </p:pic>
      <p:sp>
        <p:nvSpPr>
          <p:cNvPr id="12" name="文本框 11">
            <a:extLst>
              <a:ext uri="{FF2B5EF4-FFF2-40B4-BE49-F238E27FC236}">
                <a16:creationId xmlns:a16="http://schemas.microsoft.com/office/drawing/2014/main" id="{938B86A3-6F2C-7DCF-2F03-0D5DE646DA6E}"/>
              </a:ext>
            </a:extLst>
          </p:cNvPr>
          <p:cNvSpPr txBox="1"/>
          <p:nvPr/>
        </p:nvSpPr>
        <p:spPr>
          <a:xfrm>
            <a:off x="8320154" y="5070259"/>
            <a:ext cx="3535896" cy="1997150"/>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en-US" altLang="zh-CN" sz="1200" dirty="0">
                <a:solidFill>
                  <a:schemeClr val="tx1">
                    <a:lumMod val="75000"/>
                    <a:lumOff val="25000"/>
                  </a:schemeClr>
                </a:solidFill>
                <a:latin typeface="+mj-lt"/>
                <a:ea typeface="华文细黑" panose="02010600040101010101" pitchFamily="2" charset="-122"/>
                <a:cs typeface="+mn-ea"/>
              </a:rPr>
              <a:t>A spherical mirror focuses and reflects the laser beam for transmission</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Simplify the optical layout and components</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Relay optics becomes available (non-parallel transmission for laser beam)</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Easy adjustment </a:t>
            </a:r>
          </a:p>
          <a:p>
            <a:pPr marL="171450" indent="-171450" algn="just">
              <a:lnSpc>
                <a:spcPct val="150000"/>
              </a:lnSpc>
              <a:buFont typeface="Arial" panose="020B0604020202020204" pitchFamily="34" charset="0"/>
              <a:buChar char="•"/>
            </a:pPr>
            <a:endParaRPr lang="en-US" altLang="ja-JP" sz="1200" dirty="0">
              <a:solidFill>
                <a:schemeClr val="tx1">
                  <a:lumMod val="75000"/>
                  <a:lumOff val="25000"/>
                </a:schemeClr>
              </a:solidFill>
              <a:latin typeface="+mj-lt"/>
              <a:ea typeface="华文细黑" panose="02010600040101010101" pitchFamily="2" charset="-122"/>
              <a:cs typeface="+mn-ea"/>
            </a:endParaRPr>
          </a:p>
        </p:txBody>
      </p:sp>
      <p:pic>
        <p:nvPicPr>
          <p:cNvPr id="15" name="图片 14" descr="瓷砖墙上&#10;&#10;中度可信度描述已自动生成">
            <a:extLst>
              <a:ext uri="{FF2B5EF4-FFF2-40B4-BE49-F238E27FC236}">
                <a16:creationId xmlns:a16="http://schemas.microsoft.com/office/drawing/2014/main" id="{72575576-2E0F-2052-30CB-AC193542C6A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162" y="3589070"/>
            <a:ext cx="1256007" cy="1017848"/>
          </a:xfrm>
          <a:prstGeom prst="rect">
            <a:avLst/>
          </a:prstGeom>
        </p:spPr>
      </p:pic>
      <p:pic>
        <p:nvPicPr>
          <p:cNvPr id="18" name="图片 17" descr="图片包含 室内, 瓷砖, 小, 绿色&#10;&#10;描述已自动生成">
            <a:extLst>
              <a:ext uri="{FF2B5EF4-FFF2-40B4-BE49-F238E27FC236}">
                <a16:creationId xmlns:a16="http://schemas.microsoft.com/office/drawing/2014/main" id="{C940E40F-EFE5-6CE1-B987-70343934A3A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60891" y="3595684"/>
            <a:ext cx="1128096" cy="1011234"/>
          </a:xfrm>
          <a:prstGeom prst="rect">
            <a:avLst/>
          </a:prstGeom>
        </p:spPr>
      </p:pic>
      <p:pic>
        <p:nvPicPr>
          <p:cNvPr id="20" name="图片 19" descr="桌子上放了不同类型的零件&#10;&#10;中度可信度描述已自动生成">
            <a:extLst>
              <a:ext uri="{FF2B5EF4-FFF2-40B4-BE49-F238E27FC236}">
                <a16:creationId xmlns:a16="http://schemas.microsoft.com/office/drawing/2014/main" id="{E031FC2E-A9BA-CCC0-D028-2E860B27E40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39743" y="2637231"/>
            <a:ext cx="3258765" cy="2444073"/>
          </a:xfrm>
          <a:prstGeom prst="rect">
            <a:avLst/>
          </a:prstGeom>
        </p:spPr>
      </p:pic>
      <p:grpSp>
        <p:nvGrpSpPr>
          <p:cNvPr id="3" name="组合 2">
            <a:extLst>
              <a:ext uri="{FF2B5EF4-FFF2-40B4-BE49-F238E27FC236}">
                <a16:creationId xmlns:a16="http://schemas.microsoft.com/office/drawing/2014/main" id="{900865B3-67D2-DBE2-29F1-DD4964661686}"/>
              </a:ext>
            </a:extLst>
          </p:cNvPr>
          <p:cNvGrpSpPr/>
          <p:nvPr/>
        </p:nvGrpSpPr>
        <p:grpSpPr>
          <a:xfrm>
            <a:off x="9150829" y="1697281"/>
            <a:ext cx="1846592" cy="715749"/>
            <a:chOff x="8915401" y="2056423"/>
            <a:chExt cx="1846592" cy="715749"/>
          </a:xfrm>
        </p:grpSpPr>
        <p:sp>
          <p:nvSpPr>
            <p:cNvPr id="28" name="等腰三角形 27">
              <a:extLst>
                <a:ext uri="{FF2B5EF4-FFF2-40B4-BE49-F238E27FC236}">
                  <a16:creationId xmlns:a16="http://schemas.microsoft.com/office/drawing/2014/main" id="{F3B6A23D-76F0-2892-1D07-CEB73D1CFAF2}"/>
                </a:ext>
              </a:extLst>
            </p:cNvPr>
            <p:cNvSpPr/>
            <p:nvPr/>
          </p:nvSpPr>
          <p:spPr>
            <a:xfrm rot="6229554">
              <a:off x="9800260" y="1786935"/>
              <a:ext cx="205852" cy="1717615"/>
            </a:xfrm>
            <a:prstGeom prst="triangle">
              <a:avLst>
                <a:gd name="adj" fmla="val 41007"/>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矩形 26">
              <a:extLst>
                <a:ext uri="{FF2B5EF4-FFF2-40B4-BE49-F238E27FC236}">
                  <a16:creationId xmlns:a16="http://schemas.microsoft.com/office/drawing/2014/main" id="{F3D368A0-268B-1E10-19C5-3A8380037B3C}"/>
                </a:ext>
              </a:extLst>
            </p:cNvPr>
            <p:cNvSpPr/>
            <p:nvPr/>
          </p:nvSpPr>
          <p:spPr>
            <a:xfrm rot="20648024" flipV="1">
              <a:off x="8989120" y="2116158"/>
              <a:ext cx="1637612" cy="157551"/>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 name="图片 25">
              <a:extLst>
                <a:ext uri="{FF2B5EF4-FFF2-40B4-BE49-F238E27FC236}">
                  <a16:creationId xmlns:a16="http://schemas.microsoft.com/office/drawing/2014/main" id="{CC0AECAB-7147-F2E6-B69D-B6793960F0B7}"/>
                </a:ext>
              </a:extLst>
            </p:cNvPr>
            <p:cNvPicPr>
              <a:picLocks noChangeAspect="1"/>
            </p:cNvPicPr>
            <p:nvPr/>
          </p:nvPicPr>
          <p:blipFill>
            <a:blip r:embed="rId9"/>
            <a:stretch>
              <a:fillRect/>
            </a:stretch>
          </p:blipFill>
          <p:spPr>
            <a:xfrm>
              <a:off x="8915401" y="2056423"/>
              <a:ext cx="345534" cy="715749"/>
            </a:xfrm>
            <a:prstGeom prst="rect">
              <a:avLst/>
            </a:prstGeom>
          </p:spPr>
        </p:pic>
        <p:sp>
          <p:nvSpPr>
            <p:cNvPr id="30" name="文本框 29">
              <a:extLst>
                <a:ext uri="{FF2B5EF4-FFF2-40B4-BE49-F238E27FC236}">
                  <a16:creationId xmlns:a16="http://schemas.microsoft.com/office/drawing/2014/main" id="{09B2C9D2-8E57-FE80-B201-731F99249302}"/>
                </a:ext>
              </a:extLst>
            </p:cNvPr>
            <p:cNvSpPr txBox="1"/>
            <p:nvPr/>
          </p:nvSpPr>
          <p:spPr>
            <a:xfrm>
              <a:off x="9754137" y="2181777"/>
              <a:ext cx="1007571" cy="369332"/>
            </a:xfrm>
            <a:prstGeom prst="rect">
              <a:avLst/>
            </a:prstGeom>
            <a:noFill/>
          </p:spPr>
          <p:txBody>
            <a:bodyPr wrap="square">
              <a:spAutoFit/>
            </a:bodyPr>
            <a:lstStyle/>
            <a:p>
              <a:r>
                <a:rPr lang="en-US" altLang="ja-JP" sz="1800"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f </a:t>
              </a:r>
              <a:r>
                <a:rPr lang="en-US" altLang="ja-JP"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 R / </a:t>
              </a:r>
              <a:r>
                <a:rPr lang="en-US" altLang="ja-JP"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2</a:t>
              </a:r>
              <a:endParaRPr lang="ja-JP" altLang="en-US" dirty="0">
                <a:latin typeface="Times New Roman" panose="02020603050405020304" pitchFamily="18" charset="0"/>
                <a:cs typeface="Times New Roman" panose="02020603050405020304" pitchFamily="18" charset="0"/>
              </a:endParaRPr>
            </a:p>
          </p:txBody>
        </p:sp>
      </p:grpSp>
      <p:sp>
        <p:nvSpPr>
          <p:cNvPr id="9" name="文本框 8">
            <a:extLst>
              <a:ext uri="{FF2B5EF4-FFF2-40B4-BE49-F238E27FC236}">
                <a16:creationId xmlns:a16="http://schemas.microsoft.com/office/drawing/2014/main" id="{3A75A837-3EE0-E848-DF93-CC6C021B5945}"/>
              </a:ext>
            </a:extLst>
          </p:cNvPr>
          <p:cNvSpPr txBox="1"/>
          <p:nvPr/>
        </p:nvSpPr>
        <p:spPr>
          <a:xfrm>
            <a:off x="8668254" y="4093926"/>
            <a:ext cx="1615433" cy="523220"/>
          </a:xfrm>
          <a:prstGeom prst="rect">
            <a:avLst/>
          </a:prstGeom>
          <a:noFill/>
        </p:spPr>
        <p:txBody>
          <a:bodyPr wrap="square">
            <a:spAutoFit/>
          </a:bodyPr>
          <a:lstStyle/>
          <a:p>
            <a:r>
              <a:rPr lang="en-US" altLang="ja-JP" sz="1400" dirty="0">
                <a:solidFill>
                  <a:srgbClr val="FFFFFF"/>
                </a:solidFill>
                <a:cs typeface="+mn-ea"/>
              </a:rPr>
              <a:t>S</a:t>
            </a:r>
            <a:r>
              <a:rPr lang="en-US" altLang="zh-CN" sz="1400" dirty="0">
                <a:solidFill>
                  <a:srgbClr val="FFFFFF"/>
                </a:solidFill>
                <a:cs typeface="+mn-ea"/>
              </a:rPr>
              <a:t>pherical reflector mirror </a:t>
            </a:r>
            <a:endParaRPr lang="ja-JP" altLang="en-US" sz="1400" dirty="0">
              <a:solidFill>
                <a:srgbClr val="FFFFFF"/>
              </a:solidFill>
            </a:endParaRPr>
          </a:p>
        </p:txBody>
      </p:sp>
      <p:sp>
        <p:nvSpPr>
          <p:cNvPr id="10" name="文本框 9">
            <a:extLst>
              <a:ext uri="{FF2B5EF4-FFF2-40B4-BE49-F238E27FC236}">
                <a16:creationId xmlns:a16="http://schemas.microsoft.com/office/drawing/2014/main" id="{88F71953-1190-454E-6AD5-D1DA40115DC3}"/>
              </a:ext>
            </a:extLst>
          </p:cNvPr>
          <p:cNvSpPr txBox="1"/>
          <p:nvPr/>
        </p:nvSpPr>
        <p:spPr>
          <a:xfrm>
            <a:off x="10333863" y="3542434"/>
            <a:ext cx="1355317" cy="523220"/>
          </a:xfrm>
          <a:prstGeom prst="rect">
            <a:avLst/>
          </a:prstGeom>
          <a:noFill/>
        </p:spPr>
        <p:txBody>
          <a:bodyPr wrap="square">
            <a:spAutoFit/>
          </a:bodyPr>
          <a:lstStyle/>
          <a:p>
            <a:r>
              <a:rPr lang="en-US" altLang="ja-JP" sz="1400" dirty="0">
                <a:solidFill>
                  <a:srgbClr val="FFFFFF"/>
                </a:solidFill>
                <a:cs typeface="+mn-ea"/>
              </a:rPr>
              <a:t>Plate</a:t>
            </a:r>
            <a:r>
              <a:rPr lang="en-US" altLang="zh-CN" sz="1400" dirty="0">
                <a:solidFill>
                  <a:srgbClr val="FFFFFF"/>
                </a:solidFill>
                <a:cs typeface="+mn-ea"/>
              </a:rPr>
              <a:t> reflector mirror </a:t>
            </a:r>
            <a:endParaRPr lang="ja-JP" altLang="en-US" sz="1400" dirty="0">
              <a:solidFill>
                <a:srgbClr val="FFFFFF"/>
              </a:solidFill>
            </a:endParaRPr>
          </a:p>
        </p:txBody>
      </p:sp>
      <p:pic>
        <p:nvPicPr>
          <p:cNvPr id="11" name="图片 10" descr="图片包含 游戏机, 滑雪, 飞行, 飞机&#10;&#10;描述已自动生成">
            <a:extLst>
              <a:ext uri="{FF2B5EF4-FFF2-40B4-BE49-F238E27FC236}">
                <a16:creationId xmlns:a16="http://schemas.microsoft.com/office/drawing/2014/main" id="{A1E56A63-71B2-7962-82A0-CD6535B072D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49611" y="5655817"/>
            <a:ext cx="4171490" cy="953283"/>
          </a:xfrm>
          <a:prstGeom prst="rect">
            <a:avLst/>
          </a:prstGeom>
        </p:spPr>
      </p:pic>
      <p:pic>
        <p:nvPicPr>
          <p:cNvPr id="14" name="图片 13" descr="水中的倒影&#10;&#10;中度可信度描述已自动生成">
            <a:extLst>
              <a:ext uri="{FF2B5EF4-FFF2-40B4-BE49-F238E27FC236}">
                <a16:creationId xmlns:a16="http://schemas.microsoft.com/office/drawing/2014/main" id="{29BE6035-49F1-41FF-77FB-D37353A92DF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25771" y="4461959"/>
            <a:ext cx="3650974" cy="1105794"/>
          </a:xfrm>
          <a:prstGeom prst="rect">
            <a:avLst/>
          </a:prstGeom>
        </p:spPr>
      </p:pic>
      <p:cxnSp>
        <p:nvCxnSpPr>
          <p:cNvPr id="8" name="直接箭头连接符 7">
            <a:extLst>
              <a:ext uri="{FF2B5EF4-FFF2-40B4-BE49-F238E27FC236}">
                <a16:creationId xmlns:a16="http://schemas.microsoft.com/office/drawing/2014/main" id="{B58FA992-7FD7-03F3-8701-9B43710005EF}"/>
              </a:ext>
            </a:extLst>
          </p:cNvPr>
          <p:cNvCxnSpPr>
            <a:cxnSpLocks/>
          </p:cNvCxnSpPr>
          <p:nvPr/>
        </p:nvCxnSpPr>
        <p:spPr>
          <a:xfrm>
            <a:off x="4598504" y="4769424"/>
            <a:ext cx="583096" cy="0"/>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17" name="直接箭头连接符 16">
            <a:extLst>
              <a:ext uri="{FF2B5EF4-FFF2-40B4-BE49-F238E27FC236}">
                <a16:creationId xmlns:a16="http://schemas.microsoft.com/office/drawing/2014/main" id="{708EB661-23EE-FA5E-8BF5-0CFAFD454263}"/>
              </a:ext>
            </a:extLst>
          </p:cNvPr>
          <p:cNvCxnSpPr>
            <a:cxnSpLocks/>
          </p:cNvCxnSpPr>
          <p:nvPr/>
        </p:nvCxnSpPr>
        <p:spPr>
          <a:xfrm>
            <a:off x="5214731" y="4768065"/>
            <a:ext cx="1205947" cy="0"/>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2" name="直接箭头连接符 21">
            <a:extLst>
              <a:ext uri="{FF2B5EF4-FFF2-40B4-BE49-F238E27FC236}">
                <a16:creationId xmlns:a16="http://schemas.microsoft.com/office/drawing/2014/main" id="{B5F2589B-C484-D3DC-9E07-B13A2DA1CF4F}"/>
              </a:ext>
            </a:extLst>
          </p:cNvPr>
          <p:cNvCxnSpPr>
            <a:cxnSpLocks/>
          </p:cNvCxnSpPr>
          <p:nvPr/>
        </p:nvCxnSpPr>
        <p:spPr>
          <a:xfrm>
            <a:off x="5201479" y="4617146"/>
            <a:ext cx="0" cy="319892"/>
          </a:xfrm>
          <a:prstGeom prst="straightConnector1">
            <a:avLst/>
          </a:prstGeom>
          <a:ln w="12700">
            <a:solidFill>
              <a:schemeClr val="bg1"/>
            </a:solidFill>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5" name="直接箭头连接符 24">
            <a:extLst>
              <a:ext uri="{FF2B5EF4-FFF2-40B4-BE49-F238E27FC236}">
                <a16:creationId xmlns:a16="http://schemas.microsoft.com/office/drawing/2014/main" id="{8ED3994F-EE5B-C126-3F68-4B0D49E2AA13}"/>
              </a:ext>
            </a:extLst>
          </p:cNvPr>
          <p:cNvCxnSpPr>
            <a:cxnSpLocks/>
          </p:cNvCxnSpPr>
          <p:nvPr/>
        </p:nvCxnSpPr>
        <p:spPr>
          <a:xfrm>
            <a:off x="4265527" y="5855736"/>
            <a:ext cx="0" cy="159946"/>
          </a:xfrm>
          <a:prstGeom prst="straightConnector1">
            <a:avLst/>
          </a:prstGeom>
          <a:ln w="12700">
            <a:solidFill>
              <a:schemeClr val="bg1"/>
            </a:solidFill>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29" name="文本框 28">
            <a:extLst>
              <a:ext uri="{FF2B5EF4-FFF2-40B4-BE49-F238E27FC236}">
                <a16:creationId xmlns:a16="http://schemas.microsoft.com/office/drawing/2014/main" id="{9A4B826B-055D-23B7-9A52-611408A456E9}"/>
              </a:ext>
            </a:extLst>
          </p:cNvPr>
          <p:cNvSpPr txBox="1"/>
          <p:nvPr/>
        </p:nvSpPr>
        <p:spPr>
          <a:xfrm>
            <a:off x="4810133" y="4451700"/>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a:t>
            </a:r>
            <a:r>
              <a:rPr lang="ja-JP" altLang="en-US"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１</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sp>
        <p:nvSpPr>
          <p:cNvPr id="31" name="文本框 30">
            <a:extLst>
              <a:ext uri="{FF2B5EF4-FFF2-40B4-BE49-F238E27FC236}">
                <a16:creationId xmlns:a16="http://schemas.microsoft.com/office/drawing/2014/main" id="{EB5B3E53-3C6F-A677-AEC2-60E9CEEC0BD3}"/>
              </a:ext>
            </a:extLst>
          </p:cNvPr>
          <p:cNvSpPr txBox="1"/>
          <p:nvPr/>
        </p:nvSpPr>
        <p:spPr>
          <a:xfrm>
            <a:off x="5643980" y="4464016"/>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 </a:t>
            </a:r>
            <a:r>
              <a:rPr lang="en-US" altLang="ja-JP"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2</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sp>
        <p:nvSpPr>
          <p:cNvPr id="33" name="文本框 32">
            <a:extLst>
              <a:ext uri="{FF2B5EF4-FFF2-40B4-BE49-F238E27FC236}">
                <a16:creationId xmlns:a16="http://schemas.microsoft.com/office/drawing/2014/main" id="{9C35CC06-2E45-68A7-42BE-66B3458160E1}"/>
              </a:ext>
            </a:extLst>
          </p:cNvPr>
          <p:cNvSpPr txBox="1"/>
          <p:nvPr/>
        </p:nvSpPr>
        <p:spPr>
          <a:xfrm>
            <a:off x="4021620" y="5626927"/>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a:t>
            </a:r>
            <a:r>
              <a:rPr lang="ja-JP" altLang="en-US"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１</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cxnSp>
        <p:nvCxnSpPr>
          <p:cNvPr id="34" name="直接箭头连接符 33">
            <a:extLst>
              <a:ext uri="{FF2B5EF4-FFF2-40B4-BE49-F238E27FC236}">
                <a16:creationId xmlns:a16="http://schemas.microsoft.com/office/drawing/2014/main" id="{56EB67EF-0BD2-201C-A277-12FD8BB6F977}"/>
              </a:ext>
            </a:extLst>
          </p:cNvPr>
          <p:cNvCxnSpPr>
            <a:cxnSpLocks/>
          </p:cNvCxnSpPr>
          <p:nvPr/>
        </p:nvCxnSpPr>
        <p:spPr>
          <a:xfrm>
            <a:off x="4081669" y="5996565"/>
            <a:ext cx="183858" cy="0"/>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36" name="直接箭头连接符 35">
            <a:extLst>
              <a:ext uri="{FF2B5EF4-FFF2-40B4-BE49-F238E27FC236}">
                <a16:creationId xmlns:a16="http://schemas.microsoft.com/office/drawing/2014/main" id="{F2A2D1F8-9347-97C8-2F02-6FA97CE547DA}"/>
              </a:ext>
            </a:extLst>
          </p:cNvPr>
          <p:cNvCxnSpPr>
            <a:cxnSpLocks/>
          </p:cNvCxnSpPr>
          <p:nvPr/>
        </p:nvCxnSpPr>
        <p:spPr>
          <a:xfrm flipV="1">
            <a:off x="4272153" y="5985326"/>
            <a:ext cx="332977" cy="3254"/>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40" name="文本框 39">
            <a:extLst>
              <a:ext uri="{FF2B5EF4-FFF2-40B4-BE49-F238E27FC236}">
                <a16:creationId xmlns:a16="http://schemas.microsoft.com/office/drawing/2014/main" id="{45F76780-77E1-AD37-181E-C34CF08AD7E0}"/>
              </a:ext>
            </a:extLst>
          </p:cNvPr>
          <p:cNvSpPr txBox="1"/>
          <p:nvPr/>
        </p:nvSpPr>
        <p:spPr>
          <a:xfrm>
            <a:off x="4347303" y="5632507"/>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 </a:t>
            </a:r>
            <a:r>
              <a:rPr lang="en-US" altLang="ja-JP"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2</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cxnSp>
        <p:nvCxnSpPr>
          <p:cNvPr id="41" name="直接箭头连接符 40">
            <a:extLst>
              <a:ext uri="{FF2B5EF4-FFF2-40B4-BE49-F238E27FC236}">
                <a16:creationId xmlns:a16="http://schemas.microsoft.com/office/drawing/2014/main" id="{D59276C4-7BC9-BAC5-E93A-6431BC67CADF}"/>
              </a:ext>
            </a:extLst>
          </p:cNvPr>
          <p:cNvCxnSpPr>
            <a:cxnSpLocks/>
          </p:cNvCxnSpPr>
          <p:nvPr/>
        </p:nvCxnSpPr>
        <p:spPr>
          <a:xfrm>
            <a:off x="6106866" y="5835858"/>
            <a:ext cx="0" cy="232976"/>
          </a:xfrm>
          <a:prstGeom prst="straightConnector1">
            <a:avLst/>
          </a:prstGeom>
          <a:ln w="12700">
            <a:solidFill>
              <a:schemeClr val="bg1"/>
            </a:solidFill>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3" name="直接箭头连接符 42">
            <a:extLst>
              <a:ext uri="{FF2B5EF4-FFF2-40B4-BE49-F238E27FC236}">
                <a16:creationId xmlns:a16="http://schemas.microsoft.com/office/drawing/2014/main" id="{F2918035-4849-82CD-082D-8279EF2A85B8}"/>
              </a:ext>
            </a:extLst>
          </p:cNvPr>
          <p:cNvCxnSpPr>
            <a:cxnSpLocks/>
          </p:cNvCxnSpPr>
          <p:nvPr/>
        </p:nvCxnSpPr>
        <p:spPr>
          <a:xfrm flipV="1">
            <a:off x="5763023" y="5960184"/>
            <a:ext cx="332977" cy="3254"/>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44" name="文本框 43">
            <a:extLst>
              <a:ext uri="{FF2B5EF4-FFF2-40B4-BE49-F238E27FC236}">
                <a16:creationId xmlns:a16="http://schemas.microsoft.com/office/drawing/2014/main" id="{36239F9B-5C14-F1FC-55C3-0338A7DD5262}"/>
              </a:ext>
            </a:extLst>
          </p:cNvPr>
          <p:cNvSpPr txBox="1"/>
          <p:nvPr/>
        </p:nvSpPr>
        <p:spPr>
          <a:xfrm>
            <a:off x="5810847" y="5625881"/>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 </a:t>
            </a:r>
            <a:r>
              <a:rPr lang="en-US" altLang="ja-JP"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2</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cxnSp>
        <p:nvCxnSpPr>
          <p:cNvPr id="45" name="直接箭头连接符 44">
            <a:extLst>
              <a:ext uri="{FF2B5EF4-FFF2-40B4-BE49-F238E27FC236}">
                <a16:creationId xmlns:a16="http://schemas.microsoft.com/office/drawing/2014/main" id="{E22C717D-75F7-66C0-BB7C-4A8ACA749D2C}"/>
              </a:ext>
            </a:extLst>
          </p:cNvPr>
          <p:cNvCxnSpPr>
            <a:cxnSpLocks/>
          </p:cNvCxnSpPr>
          <p:nvPr/>
        </p:nvCxnSpPr>
        <p:spPr>
          <a:xfrm>
            <a:off x="6106866" y="5965404"/>
            <a:ext cx="183858" cy="0"/>
          </a:xfrm>
          <a:prstGeom prst="straightConnector1">
            <a:avLst/>
          </a:prstGeom>
          <a:ln w="19050">
            <a:solidFill>
              <a:schemeClr val="bg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46" name="文本框 45">
            <a:extLst>
              <a:ext uri="{FF2B5EF4-FFF2-40B4-BE49-F238E27FC236}">
                <a16:creationId xmlns:a16="http://schemas.microsoft.com/office/drawing/2014/main" id="{0408FB0C-E6C0-7294-686C-A3F70000F92A}"/>
              </a:ext>
            </a:extLst>
          </p:cNvPr>
          <p:cNvSpPr txBox="1"/>
          <p:nvPr/>
        </p:nvSpPr>
        <p:spPr>
          <a:xfrm>
            <a:off x="6096000" y="5636199"/>
            <a:ext cx="1007571" cy="307777"/>
          </a:xfrm>
          <a:prstGeom prst="rect">
            <a:avLst/>
          </a:prstGeom>
          <a:noFill/>
        </p:spPr>
        <p:txBody>
          <a:bodyPr wrap="square">
            <a:spAutoFit/>
          </a:bodyPr>
          <a:lstStyle/>
          <a:p>
            <a:r>
              <a:rPr lang="en-US" altLang="ja-JP" sz="1400" i="1"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f</a:t>
            </a:r>
            <a:r>
              <a:rPr lang="ja-JP" altLang="en-US" sz="10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１</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sp>
        <p:nvSpPr>
          <p:cNvPr id="47" name="文本框 46">
            <a:extLst>
              <a:ext uri="{FF2B5EF4-FFF2-40B4-BE49-F238E27FC236}">
                <a16:creationId xmlns:a16="http://schemas.microsoft.com/office/drawing/2014/main" id="{8238EF82-2AF2-0FF5-FD2F-4B60BE77F597}"/>
              </a:ext>
            </a:extLst>
          </p:cNvPr>
          <p:cNvSpPr txBox="1"/>
          <p:nvPr/>
        </p:nvSpPr>
        <p:spPr>
          <a:xfrm>
            <a:off x="5455758" y="5226199"/>
            <a:ext cx="1280483" cy="307777"/>
          </a:xfrm>
          <a:prstGeom prst="rect">
            <a:avLst/>
          </a:prstGeom>
          <a:noFill/>
        </p:spPr>
        <p:txBody>
          <a:bodyPr wrap="square">
            <a:spAutoFit/>
          </a:bodyPr>
          <a:lstStyle/>
          <a:p>
            <a:r>
              <a:rPr lang="en-US" altLang="ja-JP" sz="14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1 SR mirror set</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sp>
        <p:nvSpPr>
          <p:cNvPr id="48" name="文本框 47">
            <a:extLst>
              <a:ext uri="{FF2B5EF4-FFF2-40B4-BE49-F238E27FC236}">
                <a16:creationId xmlns:a16="http://schemas.microsoft.com/office/drawing/2014/main" id="{9DD09238-C02D-5A85-04B6-42D10A368FF7}"/>
              </a:ext>
            </a:extLst>
          </p:cNvPr>
          <p:cNvSpPr txBox="1"/>
          <p:nvPr/>
        </p:nvSpPr>
        <p:spPr>
          <a:xfrm>
            <a:off x="5357464" y="6267805"/>
            <a:ext cx="1480114" cy="307777"/>
          </a:xfrm>
          <a:prstGeom prst="rect">
            <a:avLst/>
          </a:prstGeom>
          <a:noFill/>
        </p:spPr>
        <p:txBody>
          <a:bodyPr wrap="square">
            <a:spAutoFit/>
          </a:bodyPr>
          <a:lstStyle/>
          <a:p>
            <a:r>
              <a:rPr lang="en-US" altLang="ja-JP" sz="1400" dirty="0">
                <a:solidFill>
                  <a:schemeClr val="bg1"/>
                </a:solidFill>
                <a:latin typeface="Times New Roman" panose="02020603050405020304" pitchFamily="18" charset="0"/>
                <a:ea typeface="华文细黑" panose="02010600040101010101" pitchFamily="2" charset="-122"/>
                <a:cs typeface="Times New Roman" panose="02020603050405020304" pitchFamily="18" charset="0"/>
              </a:rPr>
              <a:t>2 SR mirror sets</a:t>
            </a:r>
            <a:endParaRPr lang="ja-JP" altLang="en-US" sz="1400" dirty="0">
              <a:solidFill>
                <a:schemeClr val="bg1"/>
              </a:solidFill>
              <a:latin typeface="Times New Roman" panose="02020603050405020304" pitchFamily="18" charset="0"/>
              <a:cs typeface="Times New Roman" panose="02020603050405020304" pitchFamily="18" charset="0"/>
            </a:endParaRPr>
          </a:p>
        </p:txBody>
      </p:sp>
      <p:sp>
        <p:nvSpPr>
          <p:cNvPr id="49" name="文本框 48">
            <a:extLst>
              <a:ext uri="{FF2B5EF4-FFF2-40B4-BE49-F238E27FC236}">
                <a16:creationId xmlns:a16="http://schemas.microsoft.com/office/drawing/2014/main" id="{9DC56C5A-3243-6CB7-B3B6-1BD4F7E1B0CC}"/>
              </a:ext>
            </a:extLst>
          </p:cNvPr>
          <p:cNvSpPr txBox="1"/>
          <p:nvPr/>
        </p:nvSpPr>
        <p:spPr>
          <a:xfrm>
            <a:off x="11376991" y="6581001"/>
            <a:ext cx="722243" cy="276999"/>
          </a:xfrm>
          <a:prstGeom prst="rect">
            <a:avLst/>
          </a:prstGeom>
          <a:noFill/>
        </p:spPr>
        <p:txBody>
          <a:bodyPr wrap="square">
            <a:spAutoFit/>
          </a:bodyPr>
          <a:lstStyle/>
          <a:p>
            <a:r>
              <a:rPr lang="en-US" altLang="zh-CN" sz="1200" dirty="0">
                <a:solidFill>
                  <a:schemeClr val="tx1">
                    <a:lumMod val="75000"/>
                    <a:lumOff val="25000"/>
                  </a:schemeClr>
                </a:solidFill>
                <a:cs typeface="+mn-ea"/>
              </a:rPr>
              <a:t>9 of 21</a:t>
            </a:r>
            <a:endParaRPr lang="ja-JP" altLang="en-US" sz="1200" dirty="0"/>
          </a:p>
        </p:txBody>
      </p:sp>
    </p:spTree>
    <p:extLst>
      <p:ext uri="{BB962C8B-B14F-4D97-AF65-F5344CB8AC3E}">
        <p14:creationId xmlns:p14="http://schemas.microsoft.com/office/powerpoint/2010/main" val="1176828441"/>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日程表&#10;&#10;描述已自动生成">
            <a:extLst>
              <a:ext uri="{FF2B5EF4-FFF2-40B4-BE49-F238E27FC236}">
                <a16:creationId xmlns:a16="http://schemas.microsoft.com/office/drawing/2014/main" id="{BBE1BC54-75FE-7DA4-8502-14912E9344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0458" y="2520626"/>
            <a:ext cx="5561793" cy="1448828"/>
          </a:xfrm>
          <a:prstGeom prst="rect">
            <a:avLst/>
          </a:prstGeom>
        </p:spPr>
      </p:pic>
      <p:sp>
        <p:nvSpPr>
          <p:cNvPr id="61" name="矩形 60">
            <a:extLst>
              <a:ext uri="{FF2B5EF4-FFF2-40B4-BE49-F238E27FC236}">
                <a16:creationId xmlns:a16="http://schemas.microsoft.com/office/drawing/2014/main" id="{891EFA9F-8A38-4AEA-8D35-5895670C7887}"/>
              </a:ext>
            </a:extLst>
          </p:cNvPr>
          <p:cNvSpPr/>
          <p:nvPr/>
        </p:nvSpPr>
        <p:spPr>
          <a:xfrm flipV="1">
            <a:off x="2310546" y="1226433"/>
            <a:ext cx="7592640" cy="45719"/>
          </a:xfrm>
          <a:prstGeom prst="rect">
            <a:avLst/>
          </a:prstGeom>
          <a:solidFill>
            <a:srgbClr val="356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F1E2F731-5510-4BE0-029F-44A3167CFB56}"/>
              </a:ext>
            </a:extLst>
          </p:cNvPr>
          <p:cNvSpPr/>
          <p:nvPr/>
        </p:nvSpPr>
        <p:spPr>
          <a:xfrm>
            <a:off x="3041086" y="842809"/>
            <a:ext cx="6109827" cy="276999"/>
          </a:xfrm>
          <a:prstGeom prst="rect">
            <a:avLst/>
          </a:prstGeom>
        </p:spPr>
        <p:txBody>
          <a:bodyPr wrap="square">
            <a:spAutoFit/>
          </a:bodyPr>
          <a:lstStyle/>
          <a:p>
            <a:pPr algn="ctr"/>
            <a:r>
              <a:rPr lang="en-US" altLang="zh-CN" sz="1200" dirty="0">
                <a:solidFill>
                  <a:schemeClr val="tx1">
                    <a:lumMod val="75000"/>
                    <a:lumOff val="25000"/>
                  </a:schemeClr>
                </a:solidFill>
                <a:cs typeface="+mn-ea"/>
              </a:rPr>
              <a:t>Achievements so far: one set SR mirrors combination</a:t>
            </a:r>
          </a:p>
        </p:txBody>
      </p:sp>
      <p:sp>
        <p:nvSpPr>
          <p:cNvPr id="34" name="矩形 33">
            <a:extLst>
              <a:ext uri="{FF2B5EF4-FFF2-40B4-BE49-F238E27FC236}">
                <a16:creationId xmlns:a16="http://schemas.microsoft.com/office/drawing/2014/main" id="{641BD4AE-06CC-0FCF-1FB7-0886766DACF9}"/>
              </a:ext>
            </a:extLst>
          </p:cNvPr>
          <p:cNvSpPr/>
          <p:nvPr/>
        </p:nvSpPr>
        <p:spPr>
          <a:xfrm>
            <a:off x="3987478" y="2523618"/>
            <a:ext cx="2280665" cy="1429688"/>
          </a:xfrm>
          <a:prstGeom prst="rect">
            <a:avLst/>
          </a:prstGeom>
          <a:solidFill>
            <a:schemeClr val="bg1">
              <a:lumMod val="95000"/>
              <a:alpha val="4400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文本框 6">
            <a:extLst>
              <a:ext uri="{FF2B5EF4-FFF2-40B4-BE49-F238E27FC236}">
                <a16:creationId xmlns:a16="http://schemas.microsoft.com/office/drawing/2014/main" id="{89A66FE4-1EEE-9A75-86E6-02C62F1F4626}"/>
              </a:ext>
            </a:extLst>
          </p:cNvPr>
          <p:cNvSpPr txBox="1"/>
          <p:nvPr/>
        </p:nvSpPr>
        <p:spPr>
          <a:xfrm>
            <a:off x="2405806" y="361907"/>
            <a:ext cx="7402120" cy="461665"/>
          </a:xfrm>
          <a:prstGeom prst="rect">
            <a:avLst/>
          </a:prstGeom>
          <a:noFill/>
        </p:spPr>
        <p:txBody>
          <a:bodyPr wrap="square" rtlCol="0">
            <a:spAutoFit/>
          </a:bodyPr>
          <a:lstStyle/>
          <a:p>
            <a:pPr algn="ctr"/>
            <a:r>
              <a:rPr lang="en-US" altLang="zh-CN" sz="2400" dirty="0">
                <a:solidFill>
                  <a:srgbClr val="3563A8"/>
                </a:solidFill>
              </a:rPr>
              <a:t>STUTAS &amp; PLAN</a:t>
            </a:r>
          </a:p>
        </p:txBody>
      </p:sp>
      <p:pic>
        <p:nvPicPr>
          <p:cNvPr id="4" name="图片 3">
            <a:extLst>
              <a:ext uri="{FF2B5EF4-FFF2-40B4-BE49-F238E27FC236}">
                <a16:creationId xmlns:a16="http://schemas.microsoft.com/office/drawing/2014/main" id="{0D4FE815-962B-EEB5-7D63-6232EE6D79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9722" y="1462209"/>
            <a:ext cx="8552556" cy="923740"/>
          </a:xfrm>
          <a:prstGeom prst="rect">
            <a:avLst/>
          </a:prstGeom>
        </p:spPr>
      </p:pic>
      <p:cxnSp>
        <p:nvCxnSpPr>
          <p:cNvPr id="5" name="直接箭头连接符 4">
            <a:extLst>
              <a:ext uri="{FF2B5EF4-FFF2-40B4-BE49-F238E27FC236}">
                <a16:creationId xmlns:a16="http://schemas.microsoft.com/office/drawing/2014/main" id="{32E290F0-8426-DC5E-637A-10545E3F56F6}"/>
              </a:ext>
            </a:extLst>
          </p:cNvPr>
          <p:cNvCxnSpPr>
            <a:cxnSpLocks/>
          </p:cNvCxnSpPr>
          <p:nvPr/>
        </p:nvCxnSpPr>
        <p:spPr>
          <a:xfrm>
            <a:off x="4479236" y="1853706"/>
            <a:ext cx="4485860" cy="0"/>
          </a:xfrm>
          <a:prstGeom prst="straightConnector1">
            <a:avLst/>
          </a:prstGeom>
          <a:ln w="19050">
            <a:headEnd type="triangle"/>
            <a:tailEnd type="triangle"/>
          </a:ln>
        </p:spPr>
        <p:style>
          <a:lnRef idx="1">
            <a:schemeClr val="accent2"/>
          </a:lnRef>
          <a:fillRef idx="0">
            <a:schemeClr val="accent2"/>
          </a:fillRef>
          <a:effectRef idx="0">
            <a:schemeClr val="accent2"/>
          </a:effectRef>
          <a:fontRef idx="minor">
            <a:schemeClr val="tx1"/>
          </a:fontRef>
        </p:style>
      </p:cxnSp>
      <p:sp>
        <p:nvSpPr>
          <p:cNvPr id="15" name="文本框 14">
            <a:extLst>
              <a:ext uri="{FF2B5EF4-FFF2-40B4-BE49-F238E27FC236}">
                <a16:creationId xmlns:a16="http://schemas.microsoft.com/office/drawing/2014/main" id="{149934B6-2C51-6A17-8322-1B6BF3335CA3}"/>
              </a:ext>
            </a:extLst>
          </p:cNvPr>
          <p:cNvSpPr txBox="1"/>
          <p:nvPr/>
        </p:nvSpPr>
        <p:spPr>
          <a:xfrm>
            <a:off x="6563406" y="1592096"/>
            <a:ext cx="756482" cy="261610"/>
          </a:xfrm>
          <a:prstGeom prst="rect">
            <a:avLst/>
          </a:prstGeom>
          <a:noFill/>
        </p:spPr>
        <p:txBody>
          <a:bodyPr wrap="square">
            <a:spAutoFit/>
          </a:bodyPr>
          <a:lstStyle/>
          <a:p>
            <a:r>
              <a:rPr kumimoji="1" lang="en-US" altLang="ja-JP" sz="1100" b="1" dirty="0">
                <a:solidFill>
                  <a:schemeClr val="accent2"/>
                </a:solidFill>
              </a:rPr>
              <a:t>~400 m</a:t>
            </a:r>
            <a:endParaRPr kumimoji="1" lang="ja-JP" altLang="en-US" sz="1100" b="1" dirty="0">
              <a:solidFill>
                <a:schemeClr val="accent2"/>
              </a:solidFill>
            </a:endParaRPr>
          </a:p>
        </p:txBody>
      </p:sp>
      <p:cxnSp>
        <p:nvCxnSpPr>
          <p:cNvPr id="32" name="直接箭头连接符 31">
            <a:extLst>
              <a:ext uri="{FF2B5EF4-FFF2-40B4-BE49-F238E27FC236}">
                <a16:creationId xmlns:a16="http://schemas.microsoft.com/office/drawing/2014/main" id="{8271F0B2-CAB6-20E5-6256-1A3987FA454B}"/>
              </a:ext>
            </a:extLst>
          </p:cNvPr>
          <p:cNvCxnSpPr>
            <a:cxnSpLocks/>
          </p:cNvCxnSpPr>
          <p:nvPr/>
        </p:nvCxnSpPr>
        <p:spPr>
          <a:xfrm>
            <a:off x="4479236" y="1934955"/>
            <a:ext cx="0" cy="585671"/>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37" name="直接箭头连接符 36">
            <a:extLst>
              <a:ext uri="{FF2B5EF4-FFF2-40B4-BE49-F238E27FC236}">
                <a16:creationId xmlns:a16="http://schemas.microsoft.com/office/drawing/2014/main" id="{8A2490B9-8D5A-AE93-5ADF-BD98E3B5762A}"/>
              </a:ext>
            </a:extLst>
          </p:cNvPr>
          <p:cNvCxnSpPr>
            <a:cxnSpLocks/>
          </p:cNvCxnSpPr>
          <p:nvPr/>
        </p:nvCxnSpPr>
        <p:spPr>
          <a:xfrm>
            <a:off x="8945791" y="1934955"/>
            <a:ext cx="0" cy="516415"/>
          </a:xfrm>
          <a:prstGeom prst="straightConnector1">
            <a:avLst/>
          </a:prstGeom>
          <a:ln w="28575">
            <a:solidFill>
              <a:schemeClr val="accent1"/>
            </a:solidFill>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39" name="矩形 38">
            <a:extLst>
              <a:ext uri="{FF2B5EF4-FFF2-40B4-BE49-F238E27FC236}">
                <a16:creationId xmlns:a16="http://schemas.microsoft.com/office/drawing/2014/main" id="{14A83757-18A3-D90D-339E-E56F3FFBDA44}"/>
              </a:ext>
            </a:extLst>
          </p:cNvPr>
          <p:cNvSpPr/>
          <p:nvPr/>
        </p:nvSpPr>
        <p:spPr>
          <a:xfrm>
            <a:off x="7653705" y="2451370"/>
            <a:ext cx="2053925" cy="1284303"/>
          </a:xfrm>
          <a:prstGeom prst="rect">
            <a:avLst/>
          </a:prstGeom>
          <a:solidFill>
            <a:schemeClr val="bg1">
              <a:lumMod val="95000"/>
              <a:alpha val="44000"/>
            </a:schemeClr>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矩形 11">
            <a:extLst>
              <a:ext uri="{FF2B5EF4-FFF2-40B4-BE49-F238E27FC236}">
                <a16:creationId xmlns:a16="http://schemas.microsoft.com/office/drawing/2014/main" id="{7AC05E6B-31A2-ABFC-8BFA-075DFB04874D}"/>
              </a:ext>
            </a:extLst>
          </p:cNvPr>
          <p:cNvSpPr/>
          <p:nvPr/>
        </p:nvSpPr>
        <p:spPr>
          <a:xfrm>
            <a:off x="5158652" y="3515656"/>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Laser source </a:t>
            </a:r>
            <a:endParaRPr lang="en-US" altLang="ja-JP" sz="1100" b="1" dirty="0">
              <a:solidFill>
                <a:schemeClr val="tx1">
                  <a:lumMod val="75000"/>
                  <a:lumOff val="25000"/>
                </a:schemeClr>
              </a:solidFill>
              <a:latin typeface="+mj-lt"/>
              <a:ea typeface="华文细黑" panose="02010600040101010101" pitchFamily="2" charset="-122"/>
              <a:cs typeface="+mn-ea"/>
            </a:endParaRPr>
          </a:p>
        </p:txBody>
      </p:sp>
      <p:sp>
        <p:nvSpPr>
          <p:cNvPr id="41" name="矩形 40">
            <a:extLst>
              <a:ext uri="{FF2B5EF4-FFF2-40B4-BE49-F238E27FC236}">
                <a16:creationId xmlns:a16="http://schemas.microsoft.com/office/drawing/2014/main" id="{567FA5F6-E032-14E9-05B1-D7929A2453FA}"/>
              </a:ext>
            </a:extLst>
          </p:cNvPr>
          <p:cNvSpPr/>
          <p:nvPr/>
        </p:nvSpPr>
        <p:spPr>
          <a:xfrm>
            <a:off x="8227912" y="2933383"/>
            <a:ext cx="1164998" cy="305079"/>
          </a:xfrm>
          <a:prstGeom prst="rect">
            <a:avLst/>
          </a:prstGeom>
        </p:spPr>
        <p:txBody>
          <a:bodyPr wrap="square" tIns="36000">
            <a:spAutoFit/>
          </a:bodyPr>
          <a:lstStyle/>
          <a:p>
            <a:pPr>
              <a:lnSpc>
                <a:spcPct val="150000"/>
              </a:lnSpc>
            </a:pPr>
            <a:r>
              <a:rPr lang="en-US" altLang="zh-CN" sz="1100" b="1" dirty="0">
                <a:solidFill>
                  <a:schemeClr val="tx1">
                    <a:lumMod val="75000"/>
                    <a:lumOff val="25000"/>
                  </a:schemeClr>
                </a:solidFill>
                <a:latin typeface="+mj-lt"/>
                <a:ea typeface="华文细黑" panose="02010600040101010101" pitchFamily="2" charset="-122"/>
                <a:cs typeface="+mn-ea"/>
              </a:rPr>
              <a:t>Coupling part</a:t>
            </a:r>
          </a:p>
        </p:txBody>
      </p:sp>
      <p:pic>
        <p:nvPicPr>
          <p:cNvPr id="43" name="図 13">
            <a:extLst>
              <a:ext uri="{FF2B5EF4-FFF2-40B4-BE49-F238E27FC236}">
                <a16:creationId xmlns:a16="http://schemas.microsoft.com/office/drawing/2014/main" id="{B9127051-7EBF-81DB-C589-3CDD116843D7}"/>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5000"/>
                    </a14:imgEffect>
                    <a14:imgEffect>
                      <a14:brightnessContrast bright="50000" contrast="-30000"/>
                    </a14:imgEffect>
                  </a14:imgLayer>
                </a14:imgProps>
              </a:ext>
              <a:ext uri="{28A0092B-C50C-407E-A947-70E740481C1C}">
                <a14:useLocalDpi xmlns:a14="http://schemas.microsoft.com/office/drawing/2010/main" val="0"/>
              </a:ext>
            </a:extLst>
          </a:blip>
          <a:srcRect l="18178" t="42807" r="20194" b="19690"/>
          <a:stretch/>
        </p:blipFill>
        <p:spPr>
          <a:xfrm rot="10800000">
            <a:off x="8069941" y="5032382"/>
            <a:ext cx="3890339" cy="1775543"/>
          </a:xfrm>
          <a:prstGeom prst="rect">
            <a:avLst/>
          </a:prstGeom>
        </p:spPr>
      </p:pic>
      <p:sp>
        <p:nvSpPr>
          <p:cNvPr id="45" name="文本框 44">
            <a:extLst>
              <a:ext uri="{FF2B5EF4-FFF2-40B4-BE49-F238E27FC236}">
                <a16:creationId xmlns:a16="http://schemas.microsoft.com/office/drawing/2014/main" id="{FCF19929-9C02-D526-4F40-12E11B4D0623}"/>
              </a:ext>
            </a:extLst>
          </p:cNvPr>
          <p:cNvSpPr txBox="1"/>
          <p:nvPr/>
        </p:nvSpPr>
        <p:spPr>
          <a:xfrm>
            <a:off x="542302" y="2539846"/>
            <a:ext cx="3277103" cy="1443152"/>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532 nm 0.95 </a:t>
            </a:r>
            <a:r>
              <a:rPr lang="en-US" altLang="ja-JP" sz="1200" dirty="0" err="1">
                <a:solidFill>
                  <a:schemeClr val="tx1">
                    <a:lumMod val="75000"/>
                    <a:lumOff val="25000"/>
                  </a:schemeClr>
                </a:solidFill>
                <a:latin typeface="+mj-lt"/>
                <a:ea typeface="华文细黑" panose="02010600040101010101" pitchFamily="2" charset="-122"/>
                <a:cs typeface="+mn-ea"/>
              </a:rPr>
              <a:t>mW</a:t>
            </a:r>
            <a:r>
              <a:rPr lang="en-US" altLang="ja-JP" sz="1200" dirty="0">
                <a:solidFill>
                  <a:schemeClr val="tx1">
                    <a:lumMod val="75000"/>
                    <a:lumOff val="25000"/>
                  </a:schemeClr>
                </a:solidFill>
                <a:latin typeface="+mj-lt"/>
                <a:ea typeface="华文细黑" panose="02010600040101010101" pitchFamily="2" charset="-122"/>
                <a:cs typeface="+mn-ea"/>
              </a:rPr>
              <a:t> CW laser with 5 mm beam diameter (Gaussian distribution)</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SR</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combination</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of</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R=50</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m</a:t>
            </a:r>
            <a:r>
              <a:rPr lang="ja-JP" altLang="en-US" sz="1200" dirty="0">
                <a:solidFill>
                  <a:schemeClr val="tx1">
                    <a:lumMod val="75000"/>
                    <a:lumOff val="25000"/>
                  </a:schemeClr>
                </a:solidFill>
                <a:latin typeface="+mj-lt"/>
                <a:ea typeface="华文细黑" panose="02010600040101010101" pitchFamily="2" charset="-122"/>
                <a:cs typeface="+mn-ea"/>
              </a:rPr>
              <a:t> </a:t>
            </a:r>
            <a:r>
              <a:rPr lang="en-US" altLang="ja-JP" sz="1200" dirty="0">
                <a:solidFill>
                  <a:schemeClr val="tx1">
                    <a:lumMod val="75000"/>
                    <a:lumOff val="25000"/>
                  </a:schemeClr>
                </a:solidFill>
                <a:latin typeface="+mj-lt"/>
                <a:ea typeface="华文细黑" panose="02010600040101010101" pitchFamily="2" charset="-122"/>
                <a:cs typeface="+mn-ea"/>
              </a:rPr>
              <a:t>and R=100 m (1 inch diameter)</a:t>
            </a:r>
          </a:p>
          <a:p>
            <a:pPr marL="171450" indent="-171450" algn="just">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2x magnification</a:t>
            </a:r>
          </a:p>
        </p:txBody>
      </p:sp>
      <p:sp>
        <p:nvSpPr>
          <p:cNvPr id="46" name="文本框 45">
            <a:extLst>
              <a:ext uri="{FF2B5EF4-FFF2-40B4-BE49-F238E27FC236}">
                <a16:creationId xmlns:a16="http://schemas.microsoft.com/office/drawing/2014/main" id="{9027AB52-3CFD-5199-B381-4F42F9745A85}"/>
              </a:ext>
            </a:extLst>
          </p:cNvPr>
          <p:cNvSpPr txBox="1"/>
          <p:nvPr/>
        </p:nvSpPr>
        <p:spPr>
          <a:xfrm>
            <a:off x="9715054" y="2343485"/>
            <a:ext cx="2456175" cy="2274149"/>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Telescope for 0.175x magnification (200-35mm)</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Coupling lens with </a:t>
            </a:r>
            <a:r>
              <a:rPr lang="en-US" altLang="ja-JP" sz="1200" i="1" dirty="0">
                <a:solidFill>
                  <a:schemeClr val="tx1">
                    <a:lumMod val="75000"/>
                    <a:lumOff val="25000"/>
                  </a:schemeClr>
                </a:solidFill>
                <a:latin typeface="Times New Roman" panose="02020603050405020304" pitchFamily="18" charset="0"/>
                <a:ea typeface="华文细黑" panose="02010600040101010101" pitchFamily="2" charset="-122"/>
                <a:cs typeface="Times New Roman" panose="02020603050405020304" pitchFamily="18" charset="0"/>
              </a:rPr>
              <a:t>f</a:t>
            </a:r>
            <a:r>
              <a:rPr lang="en-US" altLang="ja-JP" sz="1200" dirty="0">
                <a:solidFill>
                  <a:schemeClr val="tx1">
                    <a:lumMod val="75000"/>
                    <a:lumOff val="25000"/>
                  </a:schemeClr>
                </a:solidFill>
                <a:latin typeface="+mj-lt"/>
                <a:ea typeface="华文细黑" panose="02010600040101010101" pitchFamily="2" charset="-122"/>
                <a:cs typeface="+mn-ea"/>
              </a:rPr>
              <a:t>10.9mm for multimode fiber</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Fiber: </a:t>
            </a:r>
            <a:r>
              <a:rPr lang="el-GR" altLang="ja-JP" sz="1200" dirty="0">
                <a:solidFill>
                  <a:schemeClr val="tx1">
                    <a:lumMod val="75000"/>
                    <a:lumOff val="25000"/>
                  </a:schemeClr>
                </a:solidFill>
                <a:latin typeface="+mj-lt"/>
                <a:ea typeface="华文细黑" panose="02010600040101010101" pitchFamily="2" charset="-122"/>
                <a:cs typeface="+mn-ea"/>
              </a:rPr>
              <a:t>Φ</a:t>
            </a:r>
            <a:r>
              <a:rPr lang="en-US" altLang="ja-JP" sz="1200" dirty="0">
                <a:solidFill>
                  <a:schemeClr val="tx1">
                    <a:lumMod val="75000"/>
                    <a:lumOff val="25000"/>
                  </a:schemeClr>
                </a:solidFill>
                <a:latin typeface="+mj-lt"/>
                <a:ea typeface="华文细黑" panose="02010600040101010101" pitchFamily="2" charset="-122"/>
                <a:cs typeface="+mn-ea"/>
              </a:rPr>
              <a:t>400 </a:t>
            </a:r>
            <a:r>
              <a:rPr lang="el-GR" altLang="ja-JP" sz="1200" dirty="0">
                <a:solidFill>
                  <a:schemeClr val="tx1">
                    <a:lumMod val="75000"/>
                    <a:lumOff val="25000"/>
                  </a:schemeClr>
                </a:solidFill>
                <a:latin typeface="华文细黑" panose="02010600040101010101" pitchFamily="2" charset="-122"/>
                <a:ea typeface="华文细黑" panose="02010600040101010101" pitchFamily="2" charset="-122"/>
                <a:cs typeface="+mn-ea"/>
              </a:rPr>
              <a:t>μ</a:t>
            </a:r>
            <a:r>
              <a:rPr lang="en-US" altLang="ja-JP" sz="1200" dirty="0">
                <a:solidFill>
                  <a:schemeClr val="tx1">
                    <a:lumMod val="75000"/>
                    <a:lumOff val="25000"/>
                  </a:schemeClr>
                </a:solidFill>
                <a:latin typeface="+mj-lt"/>
                <a:ea typeface="华文细黑" panose="02010600040101010101" pitchFamily="2" charset="-122"/>
                <a:cs typeface="+mn-ea"/>
              </a:rPr>
              <a:t>m, N.A.=0.5 (tested maximum coupling efficiency: 96.6%)</a:t>
            </a:r>
          </a:p>
          <a:p>
            <a:pPr>
              <a:lnSpc>
                <a:spcPct val="150000"/>
              </a:lnSpc>
            </a:pPr>
            <a:endParaRPr lang="en-US" altLang="ja-JP" sz="1200" dirty="0">
              <a:solidFill>
                <a:schemeClr val="tx1">
                  <a:lumMod val="75000"/>
                  <a:lumOff val="25000"/>
                </a:schemeClr>
              </a:solidFill>
              <a:latin typeface="+mj-lt"/>
              <a:ea typeface="华文细黑" panose="02010600040101010101" pitchFamily="2" charset="-122"/>
              <a:cs typeface="+mn-ea"/>
            </a:endParaRPr>
          </a:p>
        </p:txBody>
      </p:sp>
      <p:sp>
        <p:nvSpPr>
          <p:cNvPr id="47" name="文本框 46">
            <a:extLst>
              <a:ext uri="{FF2B5EF4-FFF2-40B4-BE49-F238E27FC236}">
                <a16:creationId xmlns:a16="http://schemas.microsoft.com/office/drawing/2014/main" id="{70FFBB4D-8388-ABF7-4028-DE8506B5C612}"/>
              </a:ext>
            </a:extLst>
          </p:cNvPr>
          <p:cNvSpPr txBox="1"/>
          <p:nvPr/>
        </p:nvSpPr>
        <p:spPr>
          <a:xfrm>
            <a:off x="4830790" y="4221084"/>
            <a:ext cx="2581185" cy="2828147"/>
          </a:xfrm>
          <a:prstGeom prst="rect">
            <a:avLst/>
          </a:prstGeom>
          <a:noFill/>
        </p:spPr>
        <p:txBody>
          <a:bodyPr wrap="square">
            <a:spAutoFit/>
          </a:bodyPr>
          <a:lstStyle/>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Tested one set of SR combination case firstly</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Most important work is to find the best position for the second SR mirror with R=100 m from the laser waist point</a:t>
            </a:r>
          </a:p>
          <a:p>
            <a:pPr marL="171450" indent="-171450">
              <a:lnSpc>
                <a:spcPct val="150000"/>
              </a:lnSpc>
              <a:buFont typeface="Arial" panose="020B0604020202020204" pitchFamily="34" charset="0"/>
              <a:buChar char="•"/>
            </a:pPr>
            <a:r>
              <a:rPr lang="en-US" altLang="ja-JP" sz="1200" dirty="0">
                <a:solidFill>
                  <a:schemeClr val="tx1">
                    <a:lumMod val="75000"/>
                    <a:lumOff val="25000"/>
                  </a:schemeClr>
                </a:solidFill>
                <a:latin typeface="+mj-lt"/>
                <a:ea typeface="华文细黑" panose="02010600040101010101" pitchFamily="2" charset="-122"/>
                <a:cs typeface="+mn-ea"/>
              </a:rPr>
              <a:t>Best distance is about 40~45 m from the waist to the second SR mirror</a:t>
            </a:r>
          </a:p>
          <a:p>
            <a:pPr marL="171450" indent="-171450">
              <a:lnSpc>
                <a:spcPct val="150000"/>
              </a:lnSpc>
              <a:buFont typeface="Arial" panose="020B0604020202020204" pitchFamily="34" charset="0"/>
              <a:buChar char="•"/>
            </a:pPr>
            <a:endParaRPr lang="en-US" altLang="ja-JP" sz="1200" dirty="0">
              <a:solidFill>
                <a:schemeClr val="tx1">
                  <a:lumMod val="75000"/>
                  <a:lumOff val="25000"/>
                </a:schemeClr>
              </a:solidFill>
              <a:latin typeface="+mj-lt"/>
              <a:ea typeface="华文细黑" panose="02010600040101010101" pitchFamily="2" charset="-122"/>
              <a:cs typeface="+mn-ea"/>
            </a:endParaRPr>
          </a:p>
        </p:txBody>
      </p:sp>
      <p:cxnSp>
        <p:nvCxnSpPr>
          <p:cNvPr id="48" name="直接箭头连接符 47">
            <a:extLst>
              <a:ext uri="{FF2B5EF4-FFF2-40B4-BE49-F238E27FC236}">
                <a16:creationId xmlns:a16="http://schemas.microsoft.com/office/drawing/2014/main" id="{7DDE7E3C-91CC-D392-492D-1A07015E7F46}"/>
              </a:ext>
            </a:extLst>
          </p:cNvPr>
          <p:cNvCxnSpPr>
            <a:cxnSpLocks/>
          </p:cNvCxnSpPr>
          <p:nvPr/>
        </p:nvCxnSpPr>
        <p:spPr>
          <a:xfrm flipH="1">
            <a:off x="6433932" y="2980023"/>
            <a:ext cx="269475" cy="1322262"/>
          </a:xfrm>
          <a:prstGeom prst="straightConnector1">
            <a:avLst/>
          </a:prstGeom>
          <a:ln w="28575">
            <a:solidFill>
              <a:schemeClr val="accent1"/>
            </a:solidFill>
            <a:prstDash val="dash"/>
            <a:headEnd type="triangle" w="med" len="med"/>
            <a:tailEnd type="none" w="med" len="med"/>
          </a:ln>
        </p:spPr>
        <p:style>
          <a:lnRef idx="1">
            <a:schemeClr val="accent2"/>
          </a:lnRef>
          <a:fillRef idx="0">
            <a:schemeClr val="accent2"/>
          </a:fillRef>
          <a:effectRef idx="0">
            <a:schemeClr val="accent2"/>
          </a:effectRef>
          <a:fontRef idx="minor">
            <a:schemeClr val="tx1"/>
          </a:fontRef>
        </p:style>
      </p:cxnSp>
      <p:sp>
        <p:nvSpPr>
          <p:cNvPr id="50" name="矩形 49">
            <a:extLst>
              <a:ext uri="{FF2B5EF4-FFF2-40B4-BE49-F238E27FC236}">
                <a16:creationId xmlns:a16="http://schemas.microsoft.com/office/drawing/2014/main" id="{75A66C77-FD80-37E4-E795-58F08BCEC9FF}"/>
              </a:ext>
            </a:extLst>
          </p:cNvPr>
          <p:cNvSpPr/>
          <p:nvPr/>
        </p:nvSpPr>
        <p:spPr>
          <a:xfrm>
            <a:off x="4855640" y="4288322"/>
            <a:ext cx="2445903" cy="2414468"/>
          </a:xfrm>
          <a:prstGeom prst="rect">
            <a:avLst/>
          </a:prstGeom>
          <a:noFill/>
          <a:ln w="1905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8" name="图片 7" descr="图片包含 室内, 桌子, 小, 照片&#10;&#10;描述已自动生成">
            <a:extLst>
              <a:ext uri="{FF2B5EF4-FFF2-40B4-BE49-F238E27FC236}">
                <a16:creationId xmlns:a16="http://schemas.microsoft.com/office/drawing/2014/main" id="{2CC827CE-9397-E212-71EB-496BEDCF37E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8739" y="4031527"/>
            <a:ext cx="3561684" cy="2671263"/>
          </a:xfrm>
          <a:prstGeom prst="rect">
            <a:avLst/>
          </a:prstGeom>
        </p:spPr>
      </p:pic>
      <p:sp>
        <p:nvSpPr>
          <p:cNvPr id="9" name="文本框 8">
            <a:extLst>
              <a:ext uri="{FF2B5EF4-FFF2-40B4-BE49-F238E27FC236}">
                <a16:creationId xmlns:a16="http://schemas.microsoft.com/office/drawing/2014/main" id="{DEBE3AD3-DE7F-4AAC-D5D0-6A04C4536AF4}"/>
              </a:ext>
            </a:extLst>
          </p:cNvPr>
          <p:cNvSpPr txBox="1"/>
          <p:nvPr/>
        </p:nvSpPr>
        <p:spPr>
          <a:xfrm>
            <a:off x="1599371" y="5320799"/>
            <a:ext cx="1162964" cy="307777"/>
          </a:xfrm>
          <a:prstGeom prst="rect">
            <a:avLst/>
          </a:prstGeom>
          <a:noFill/>
        </p:spPr>
        <p:txBody>
          <a:bodyPr wrap="square">
            <a:spAutoFit/>
          </a:bodyPr>
          <a:lstStyle/>
          <a:p>
            <a:r>
              <a:rPr lang="en-US" altLang="ja-JP" sz="1400" dirty="0">
                <a:solidFill>
                  <a:srgbClr val="FFFFFF"/>
                </a:solidFill>
                <a:cs typeface="+mn-ea"/>
              </a:rPr>
              <a:t>SR </a:t>
            </a:r>
            <a:r>
              <a:rPr lang="en-US" altLang="zh-CN" sz="1400" dirty="0">
                <a:solidFill>
                  <a:srgbClr val="FFFFFF"/>
                </a:solidFill>
                <a:cs typeface="+mn-ea"/>
              </a:rPr>
              <a:t>mirror </a:t>
            </a:r>
            <a:endParaRPr lang="ja-JP" altLang="en-US" sz="1400" dirty="0">
              <a:solidFill>
                <a:srgbClr val="FFFFFF"/>
              </a:solidFill>
            </a:endParaRPr>
          </a:p>
        </p:txBody>
      </p:sp>
      <p:cxnSp>
        <p:nvCxnSpPr>
          <p:cNvPr id="11" name="直接连接符 10">
            <a:extLst>
              <a:ext uri="{FF2B5EF4-FFF2-40B4-BE49-F238E27FC236}">
                <a16:creationId xmlns:a16="http://schemas.microsoft.com/office/drawing/2014/main" id="{6E840DDE-8853-4FA9-6EF5-FD4819821BF2}"/>
              </a:ext>
            </a:extLst>
          </p:cNvPr>
          <p:cNvCxnSpPr>
            <a:cxnSpLocks/>
          </p:cNvCxnSpPr>
          <p:nvPr/>
        </p:nvCxnSpPr>
        <p:spPr>
          <a:xfrm flipH="1" flipV="1">
            <a:off x="1941407" y="5179606"/>
            <a:ext cx="166225" cy="204165"/>
          </a:xfrm>
          <a:prstGeom prst="line">
            <a:avLst/>
          </a:prstGeom>
          <a:ln w="19050">
            <a:solidFill>
              <a:srgbClr val="FFFF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 name="图片 2" descr="水中的倒影&#10;&#10;中度可信度描述已自动生成">
            <a:extLst>
              <a:ext uri="{FF2B5EF4-FFF2-40B4-BE49-F238E27FC236}">
                <a16:creationId xmlns:a16="http://schemas.microsoft.com/office/drawing/2014/main" id="{1371A8ED-FCC4-7636-EB59-07F6200E2AF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66348" y="4319819"/>
            <a:ext cx="2648762" cy="802248"/>
          </a:xfrm>
          <a:prstGeom prst="rect">
            <a:avLst/>
          </a:prstGeom>
        </p:spPr>
      </p:pic>
      <p:sp>
        <p:nvSpPr>
          <p:cNvPr id="10" name="文本框 9">
            <a:extLst>
              <a:ext uri="{FF2B5EF4-FFF2-40B4-BE49-F238E27FC236}">
                <a16:creationId xmlns:a16="http://schemas.microsoft.com/office/drawing/2014/main" id="{F39CFA21-3016-1F45-DA1A-AEA7E6A04584}"/>
              </a:ext>
            </a:extLst>
          </p:cNvPr>
          <p:cNvSpPr txBox="1"/>
          <p:nvPr/>
        </p:nvSpPr>
        <p:spPr>
          <a:xfrm>
            <a:off x="11287539" y="6581001"/>
            <a:ext cx="811695" cy="276999"/>
          </a:xfrm>
          <a:prstGeom prst="rect">
            <a:avLst/>
          </a:prstGeom>
          <a:noFill/>
        </p:spPr>
        <p:txBody>
          <a:bodyPr wrap="square">
            <a:spAutoFit/>
          </a:bodyPr>
          <a:lstStyle/>
          <a:p>
            <a:r>
              <a:rPr lang="en-US" altLang="zh-CN" sz="1200" dirty="0">
                <a:solidFill>
                  <a:schemeClr val="tx1">
                    <a:lumMod val="75000"/>
                    <a:lumOff val="25000"/>
                  </a:schemeClr>
                </a:solidFill>
                <a:cs typeface="+mn-ea"/>
              </a:rPr>
              <a:t>10 of 21</a:t>
            </a:r>
            <a:endParaRPr lang="ja-JP" altLang="en-US" sz="1200" dirty="0"/>
          </a:p>
        </p:txBody>
      </p:sp>
    </p:spTree>
    <p:extLst>
      <p:ext uri="{BB962C8B-B14F-4D97-AF65-F5344CB8AC3E}">
        <p14:creationId xmlns:p14="http://schemas.microsoft.com/office/powerpoint/2010/main" val="16012547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9" grpId="0" animBg="1"/>
      <p:bldP spid="12" grpId="0"/>
      <p:bldP spid="41" grpId="0"/>
      <p:bldP spid="50" grpId="0" animBg="1"/>
    </p:bldLst>
  </p:timing>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B0F0"/>
      </a:hlink>
      <a:folHlink>
        <a:srgbClr val="800080"/>
      </a:folHlink>
    </a:clrScheme>
    <a:fontScheme name="自定义 22">
      <a:majorFont>
        <a:latin typeface="Arial"/>
        <a:ea typeface="宋体"/>
        <a:cs typeface=""/>
      </a:majorFont>
      <a:minorFont>
        <a:latin typeface="Arial Unicode MS"/>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23785</TotalTime>
  <Words>1828</Words>
  <Application>Microsoft Office PowerPoint</Application>
  <PresentationFormat>ワイド画面</PresentationFormat>
  <Paragraphs>276</Paragraphs>
  <Slides>25</Slides>
  <Notes>21</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25</vt:i4>
      </vt:variant>
    </vt:vector>
  </HeadingPairs>
  <TitlesOfParts>
    <vt:vector size="37" baseType="lpstr">
      <vt:lpstr>Arial Unicode MS</vt:lpstr>
      <vt:lpstr>CMR10</vt:lpstr>
      <vt:lpstr>CMR7</vt:lpstr>
      <vt:lpstr>CMSS8</vt:lpstr>
      <vt:lpstr>CMSY10</vt:lpstr>
      <vt:lpstr>HaranoAjiMincho-Regular-Identity-H</vt:lpstr>
      <vt:lpstr>宋体</vt:lpstr>
      <vt:lpstr>华文细黑</vt:lpstr>
      <vt:lpstr>Arial</vt:lpstr>
      <vt:lpstr>Calibri</vt:lpstr>
      <vt:lpstr>Times New Roman</vt:lpstr>
      <vt:lpstr>Office 主题</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yang</dc:creator>
  <cp:lastModifiedBy>ZHANG Rui</cp:lastModifiedBy>
  <cp:revision>840</cp:revision>
  <cp:lastPrinted>2023-03-28T09:56:47Z</cp:lastPrinted>
  <dcterms:created xsi:type="dcterms:W3CDTF">2014-10-17T09:09:05Z</dcterms:created>
  <dcterms:modified xsi:type="dcterms:W3CDTF">2024-12-03T06:52:25Z</dcterms:modified>
</cp:coreProperties>
</file>