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kv" ContentType="video/unknown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  <p:sldMasterId id="2147483658" r:id="rId5"/>
  </p:sldMasterIdLst>
  <p:notesMasterIdLst>
    <p:notesMasterId r:id="rId27"/>
  </p:notesMasterIdLst>
  <p:sldIdLst>
    <p:sldId id="257" r:id="rId6"/>
    <p:sldId id="256" r:id="rId7"/>
    <p:sldId id="264" r:id="rId8"/>
    <p:sldId id="492" r:id="rId9"/>
    <p:sldId id="267" r:id="rId10"/>
    <p:sldId id="494" r:id="rId11"/>
    <p:sldId id="266" r:id="rId12"/>
    <p:sldId id="500" r:id="rId13"/>
    <p:sldId id="551" r:id="rId14"/>
    <p:sldId id="552" r:id="rId15"/>
    <p:sldId id="273" r:id="rId16"/>
    <p:sldId id="603" r:id="rId17"/>
    <p:sldId id="597" r:id="rId18"/>
    <p:sldId id="598" r:id="rId19"/>
    <p:sldId id="543" r:id="rId20"/>
    <p:sldId id="555" r:id="rId21"/>
    <p:sldId id="279" r:id="rId22"/>
    <p:sldId id="276" r:id="rId23"/>
    <p:sldId id="277" r:id="rId24"/>
    <p:sldId id="278" r:id="rId25"/>
    <p:sldId id="280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  <a:srgbClr val="FFFFFF"/>
    <a:srgbClr val="1A4670"/>
    <a:srgbClr val="418A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2CE1A71-79BA-4CD9-8291-01C9494AE418}" v="46" dt="2024-10-15T12:27:00.6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79" d="100"/>
          <a:sy n="79" d="100"/>
        </p:scale>
        <p:origin x="634" y="7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Relationship Id="rId8" Type="http://schemas.openxmlformats.org/officeDocument/2006/relationships/slide" Target="slides/slide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ris Theis" userId="7ea8cfcf-eeca-43ac-a0f0-dca328a39a96" providerId="ADAL" clId="{32CE1A71-79BA-4CD9-8291-01C9494AE418}"/>
    <pc:docChg chg="undo redo custSel addSld delSld modSld sldOrd">
      <pc:chgData name="Chris Theis" userId="7ea8cfcf-eeca-43ac-a0f0-dca328a39a96" providerId="ADAL" clId="{32CE1A71-79BA-4CD9-8291-01C9494AE418}" dt="2024-10-15T12:27:00.603" v="980" actId="20577"/>
      <pc:docMkLst>
        <pc:docMk/>
      </pc:docMkLst>
      <pc:sldChg chg="addSp delSp modSp mod">
        <pc:chgData name="Chris Theis" userId="7ea8cfcf-eeca-43ac-a0f0-dca328a39a96" providerId="ADAL" clId="{32CE1A71-79BA-4CD9-8291-01C9494AE418}" dt="2024-10-08T13:34:05.525" v="594" actId="20577"/>
        <pc:sldMkLst>
          <pc:docMk/>
          <pc:sldMk cId="4098680309" sldId="256"/>
        </pc:sldMkLst>
        <pc:spChg chg="mod">
          <ac:chgData name="Chris Theis" userId="7ea8cfcf-eeca-43ac-a0f0-dca328a39a96" providerId="ADAL" clId="{32CE1A71-79BA-4CD9-8291-01C9494AE418}" dt="2024-10-08T13:17:51.122" v="334" actId="20577"/>
          <ac:spMkLst>
            <pc:docMk/>
            <pc:sldMk cId="4098680309" sldId="256"/>
            <ac:spMk id="2" creationId="{00000000-0000-0000-0000-000000000000}"/>
          </ac:spMkLst>
        </pc:spChg>
        <pc:spChg chg="mod">
          <ac:chgData name="Chris Theis" userId="7ea8cfcf-eeca-43ac-a0f0-dca328a39a96" providerId="ADAL" clId="{32CE1A71-79BA-4CD9-8291-01C9494AE418}" dt="2024-10-07T12:39:45.620" v="15" actId="115"/>
          <ac:spMkLst>
            <pc:docMk/>
            <pc:sldMk cId="4098680309" sldId="256"/>
            <ac:spMk id="3" creationId="{00000000-0000-0000-0000-000000000000}"/>
          </ac:spMkLst>
        </pc:spChg>
        <pc:spChg chg="add mod">
          <ac:chgData name="Chris Theis" userId="7ea8cfcf-eeca-43ac-a0f0-dca328a39a96" providerId="ADAL" clId="{32CE1A71-79BA-4CD9-8291-01C9494AE418}" dt="2024-10-08T13:34:05.525" v="594" actId="20577"/>
          <ac:spMkLst>
            <pc:docMk/>
            <pc:sldMk cId="4098680309" sldId="256"/>
            <ac:spMk id="9" creationId="{7E375AD9-8854-2B64-B1FA-E2FE86AF6E2C}"/>
          </ac:spMkLst>
        </pc:spChg>
        <pc:picChg chg="add del mod">
          <ac:chgData name="Chris Theis" userId="7ea8cfcf-eeca-43ac-a0f0-dca328a39a96" providerId="ADAL" clId="{32CE1A71-79BA-4CD9-8291-01C9494AE418}" dt="2024-10-08T13:21:16.295" v="340" actId="478"/>
          <ac:picMkLst>
            <pc:docMk/>
            <pc:sldMk cId="4098680309" sldId="256"/>
            <ac:picMk id="5" creationId="{C9EBA1F8-50E1-E7EF-26E6-D6FB80C2ACB4}"/>
          </ac:picMkLst>
        </pc:picChg>
        <pc:picChg chg="add mod">
          <ac:chgData name="Chris Theis" userId="7ea8cfcf-eeca-43ac-a0f0-dca328a39a96" providerId="ADAL" clId="{32CE1A71-79BA-4CD9-8291-01C9494AE418}" dt="2024-10-08T13:21:35.205" v="344" actId="1076"/>
          <ac:picMkLst>
            <pc:docMk/>
            <pc:sldMk cId="4098680309" sldId="256"/>
            <ac:picMk id="7" creationId="{6B6976E0-D528-5811-6BB1-C75BFDBCA51F}"/>
          </ac:picMkLst>
        </pc:picChg>
      </pc:sldChg>
      <pc:sldChg chg="modSp mod">
        <pc:chgData name="Chris Theis" userId="7ea8cfcf-eeca-43ac-a0f0-dca328a39a96" providerId="ADAL" clId="{32CE1A71-79BA-4CD9-8291-01C9494AE418}" dt="2024-10-08T13:33:03.806" v="573" actId="6549"/>
        <pc:sldMkLst>
          <pc:docMk/>
          <pc:sldMk cId="505954914" sldId="264"/>
        </pc:sldMkLst>
        <pc:spChg chg="mod">
          <ac:chgData name="Chris Theis" userId="7ea8cfcf-eeca-43ac-a0f0-dca328a39a96" providerId="ADAL" clId="{32CE1A71-79BA-4CD9-8291-01C9494AE418}" dt="2024-10-08T13:33:03.806" v="573" actId="6549"/>
          <ac:spMkLst>
            <pc:docMk/>
            <pc:sldMk cId="505954914" sldId="264"/>
            <ac:spMk id="5" creationId="{5C120AE7-2C98-F441-816F-FE6DC8C6B2F4}"/>
          </ac:spMkLst>
        </pc:spChg>
        <pc:spChg chg="mod">
          <ac:chgData name="Chris Theis" userId="7ea8cfcf-eeca-43ac-a0f0-dca328a39a96" providerId="ADAL" clId="{32CE1A71-79BA-4CD9-8291-01C9494AE418}" dt="2024-10-07T12:40:29.978" v="79" actId="20577"/>
          <ac:spMkLst>
            <pc:docMk/>
            <pc:sldMk cId="505954914" sldId="264"/>
            <ac:spMk id="9" creationId="{00000000-0000-0000-0000-000000000000}"/>
          </ac:spMkLst>
        </pc:spChg>
      </pc:sldChg>
      <pc:sldChg chg="modSp mod">
        <pc:chgData name="Chris Theis" userId="7ea8cfcf-eeca-43ac-a0f0-dca328a39a96" providerId="ADAL" clId="{32CE1A71-79BA-4CD9-8291-01C9494AE418}" dt="2024-10-08T13:32:48.508" v="569" actId="6549"/>
        <pc:sldMkLst>
          <pc:docMk/>
          <pc:sldMk cId="1109084290" sldId="266"/>
        </pc:sldMkLst>
        <pc:spChg chg="mod">
          <ac:chgData name="Chris Theis" userId="7ea8cfcf-eeca-43ac-a0f0-dca328a39a96" providerId="ADAL" clId="{32CE1A71-79BA-4CD9-8291-01C9494AE418}" dt="2024-10-07T12:40:54.035" v="100" actId="20577"/>
          <ac:spMkLst>
            <pc:docMk/>
            <pc:sldMk cId="1109084290" sldId="266"/>
            <ac:spMk id="2" creationId="{00000000-0000-0000-0000-000000000000}"/>
          </ac:spMkLst>
        </pc:spChg>
        <pc:spChg chg="mod">
          <ac:chgData name="Chris Theis" userId="7ea8cfcf-eeca-43ac-a0f0-dca328a39a96" providerId="ADAL" clId="{32CE1A71-79BA-4CD9-8291-01C9494AE418}" dt="2024-10-08T13:32:48.508" v="569" actId="6549"/>
          <ac:spMkLst>
            <pc:docMk/>
            <pc:sldMk cId="1109084290" sldId="266"/>
            <ac:spMk id="5" creationId="{00000000-0000-0000-0000-000000000000}"/>
          </ac:spMkLst>
        </pc:spChg>
        <pc:spChg chg="mod">
          <ac:chgData name="Chris Theis" userId="7ea8cfcf-eeca-43ac-a0f0-dca328a39a96" providerId="ADAL" clId="{32CE1A71-79BA-4CD9-8291-01C9494AE418}" dt="2024-10-08T13:23:15.127" v="360" actId="404"/>
          <ac:spMkLst>
            <pc:docMk/>
            <pc:sldMk cId="1109084290" sldId="266"/>
            <ac:spMk id="22" creationId="{1E44F701-91BD-B447-8C6B-28DAE71AC773}"/>
          </ac:spMkLst>
        </pc:spChg>
      </pc:sldChg>
      <pc:sldChg chg="modSp mod">
        <pc:chgData name="Chris Theis" userId="7ea8cfcf-eeca-43ac-a0f0-dca328a39a96" providerId="ADAL" clId="{32CE1A71-79BA-4CD9-8291-01C9494AE418}" dt="2024-10-08T13:32:56.157" v="571" actId="6549"/>
        <pc:sldMkLst>
          <pc:docMk/>
          <pc:sldMk cId="3488355719" sldId="267"/>
        </pc:sldMkLst>
        <pc:spChg chg="mod">
          <ac:chgData name="Chris Theis" userId="7ea8cfcf-eeca-43ac-a0f0-dca328a39a96" providerId="ADAL" clId="{32CE1A71-79BA-4CD9-8291-01C9494AE418}" dt="2024-10-08T13:32:56.157" v="571" actId="6549"/>
          <ac:spMkLst>
            <pc:docMk/>
            <pc:sldMk cId="3488355719" sldId="267"/>
            <ac:spMk id="41" creationId="{00000000-0000-0000-0000-000000000000}"/>
          </ac:spMkLst>
        </pc:spChg>
      </pc:sldChg>
      <pc:sldChg chg="del">
        <pc:chgData name="Chris Theis" userId="7ea8cfcf-eeca-43ac-a0f0-dca328a39a96" providerId="ADAL" clId="{32CE1A71-79BA-4CD9-8291-01C9494AE418}" dt="2024-10-07T12:49:56.563" v="174" actId="47"/>
        <pc:sldMkLst>
          <pc:docMk/>
          <pc:sldMk cId="3686933800" sldId="272"/>
        </pc:sldMkLst>
      </pc:sldChg>
      <pc:sldChg chg="addSp delSp modSp mod">
        <pc:chgData name="Chris Theis" userId="7ea8cfcf-eeca-43ac-a0f0-dca328a39a96" providerId="ADAL" clId="{32CE1A71-79BA-4CD9-8291-01C9494AE418}" dt="2024-10-08T14:15:54.598" v="957" actId="688"/>
        <pc:sldMkLst>
          <pc:docMk/>
          <pc:sldMk cId="3304849710" sldId="273"/>
        </pc:sldMkLst>
        <pc:spChg chg="mod">
          <ac:chgData name="Chris Theis" userId="7ea8cfcf-eeca-43ac-a0f0-dca328a39a96" providerId="ADAL" clId="{32CE1A71-79BA-4CD9-8291-01C9494AE418}" dt="2024-10-08T13:32:44.076" v="568" actId="6549"/>
          <ac:spMkLst>
            <pc:docMk/>
            <pc:sldMk cId="3304849710" sldId="273"/>
            <ac:spMk id="3" creationId="{00000000-0000-0000-0000-000000000000}"/>
          </ac:spMkLst>
        </pc:spChg>
        <pc:spChg chg="mod">
          <ac:chgData name="Chris Theis" userId="7ea8cfcf-eeca-43ac-a0f0-dca328a39a96" providerId="ADAL" clId="{32CE1A71-79BA-4CD9-8291-01C9494AE418}" dt="2024-10-08T14:14:15.757" v="907" actId="20577"/>
          <ac:spMkLst>
            <pc:docMk/>
            <pc:sldMk cId="3304849710" sldId="273"/>
            <ac:spMk id="24" creationId="{704A39BF-A972-4CCE-AD04-D477B9356071}"/>
          </ac:spMkLst>
        </pc:spChg>
        <pc:spChg chg="mod">
          <ac:chgData name="Chris Theis" userId="7ea8cfcf-eeca-43ac-a0f0-dca328a39a96" providerId="ADAL" clId="{32CE1A71-79BA-4CD9-8291-01C9494AE418}" dt="2024-10-08T14:15:54.598" v="957" actId="688"/>
          <ac:spMkLst>
            <pc:docMk/>
            <pc:sldMk cId="3304849710" sldId="273"/>
            <ac:spMk id="30" creationId="{00000000-0000-0000-0000-000000000000}"/>
          </ac:spMkLst>
        </pc:spChg>
        <pc:picChg chg="add mod">
          <ac:chgData name="Chris Theis" userId="7ea8cfcf-eeca-43ac-a0f0-dca328a39a96" providerId="ADAL" clId="{32CE1A71-79BA-4CD9-8291-01C9494AE418}" dt="2024-10-08T14:15:32.616" v="917" actId="1076"/>
          <ac:picMkLst>
            <pc:docMk/>
            <pc:sldMk cId="3304849710" sldId="273"/>
            <ac:picMk id="11" creationId="{727EBEA4-F91B-9F82-9717-AFFA1FD96B4B}"/>
          </ac:picMkLst>
        </pc:picChg>
        <pc:picChg chg="del">
          <ac:chgData name="Chris Theis" userId="7ea8cfcf-eeca-43ac-a0f0-dca328a39a96" providerId="ADAL" clId="{32CE1A71-79BA-4CD9-8291-01C9494AE418}" dt="2024-10-08T14:15:13.974" v="908" actId="478"/>
          <ac:picMkLst>
            <pc:docMk/>
            <pc:sldMk cId="3304849710" sldId="273"/>
            <ac:picMk id="29" creationId="{00000000-0000-0000-0000-000000000000}"/>
          </ac:picMkLst>
        </pc:picChg>
      </pc:sldChg>
      <pc:sldChg chg="delSp mod">
        <pc:chgData name="Chris Theis" userId="7ea8cfcf-eeca-43ac-a0f0-dca328a39a96" providerId="ADAL" clId="{32CE1A71-79BA-4CD9-8291-01C9494AE418}" dt="2024-10-07T12:50:14.231" v="176" actId="478"/>
        <pc:sldMkLst>
          <pc:docMk/>
          <pc:sldMk cId="423912159" sldId="276"/>
        </pc:sldMkLst>
        <pc:spChg chg="del">
          <ac:chgData name="Chris Theis" userId="7ea8cfcf-eeca-43ac-a0f0-dca328a39a96" providerId="ADAL" clId="{32CE1A71-79BA-4CD9-8291-01C9494AE418}" dt="2024-10-07T12:50:14.231" v="176" actId="478"/>
          <ac:spMkLst>
            <pc:docMk/>
            <pc:sldMk cId="423912159" sldId="276"/>
            <ac:spMk id="2" creationId="{FBABD09F-980E-7EE0-6ABE-2DA53DBBD6C1}"/>
          </ac:spMkLst>
        </pc:spChg>
      </pc:sldChg>
      <pc:sldChg chg="modSp mod">
        <pc:chgData name="Chris Theis" userId="7ea8cfcf-eeca-43ac-a0f0-dca328a39a96" providerId="ADAL" clId="{32CE1A71-79BA-4CD9-8291-01C9494AE418}" dt="2024-10-08T13:36:59.679" v="891" actId="20577"/>
        <pc:sldMkLst>
          <pc:docMk/>
          <pc:sldMk cId="2339450943" sldId="279"/>
        </pc:sldMkLst>
        <pc:spChg chg="mod">
          <ac:chgData name="Chris Theis" userId="7ea8cfcf-eeca-43ac-a0f0-dca328a39a96" providerId="ADAL" clId="{32CE1A71-79BA-4CD9-8291-01C9494AE418}" dt="2024-10-08T13:36:59.679" v="891" actId="20577"/>
          <ac:spMkLst>
            <pc:docMk/>
            <pc:sldMk cId="2339450943" sldId="279"/>
            <ac:spMk id="3" creationId="{00000000-0000-0000-0000-000000000000}"/>
          </ac:spMkLst>
        </pc:spChg>
      </pc:sldChg>
      <pc:sldChg chg="del">
        <pc:chgData name="Chris Theis" userId="7ea8cfcf-eeca-43ac-a0f0-dca328a39a96" providerId="ADAL" clId="{32CE1A71-79BA-4CD9-8291-01C9494AE418}" dt="2024-10-07T12:50:03.120" v="175" actId="47"/>
        <pc:sldMkLst>
          <pc:docMk/>
          <pc:sldMk cId="4187104278" sldId="281"/>
        </pc:sldMkLst>
      </pc:sldChg>
      <pc:sldChg chg="del">
        <pc:chgData name="Chris Theis" userId="7ea8cfcf-eeca-43ac-a0f0-dca328a39a96" providerId="ADAL" clId="{32CE1A71-79BA-4CD9-8291-01C9494AE418}" dt="2024-10-07T12:50:03.120" v="175" actId="47"/>
        <pc:sldMkLst>
          <pc:docMk/>
          <pc:sldMk cId="2769855349" sldId="485"/>
        </pc:sldMkLst>
      </pc:sldChg>
      <pc:sldChg chg="del">
        <pc:chgData name="Chris Theis" userId="7ea8cfcf-eeca-43ac-a0f0-dca328a39a96" providerId="ADAL" clId="{32CE1A71-79BA-4CD9-8291-01C9494AE418}" dt="2024-10-07T12:50:03.120" v="175" actId="47"/>
        <pc:sldMkLst>
          <pc:docMk/>
          <pc:sldMk cId="3240460201" sldId="489"/>
        </pc:sldMkLst>
      </pc:sldChg>
      <pc:sldChg chg="modSp del mod">
        <pc:chgData name="Chris Theis" userId="7ea8cfcf-eeca-43ac-a0f0-dca328a39a96" providerId="ADAL" clId="{32CE1A71-79BA-4CD9-8291-01C9494AE418}" dt="2024-10-07T12:45:06.581" v="135" actId="47"/>
        <pc:sldMkLst>
          <pc:docMk/>
          <pc:sldMk cId="419960483" sldId="490"/>
        </pc:sldMkLst>
        <pc:spChg chg="mod">
          <ac:chgData name="Chris Theis" userId="7ea8cfcf-eeca-43ac-a0f0-dca328a39a96" providerId="ADAL" clId="{32CE1A71-79BA-4CD9-8291-01C9494AE418}" dt="2024-10-07T12:41:47.138" v="124" actId="14100"/>
          <ac:spMkLst>
            <pc:docMk/>
            <pc:sldMk cId="419960483" sldId="490"/>
            <ac:spMk id="26" creationId="{4C49185F-0A2A-4C4A-A016-F0A5498F5B01}"/>
          </ac:spMkLst>
        </pc:spChg>
        <pc:spChg chg="mod">
          <ac:chgData name="Chris Theis" userId="7ea8cfcf-eeca-43ac-a0f0-dca328a39a96" providerId="ADAL" clId="{32CE1A71-79BA-4CD9-8291-01C9494AE418}" dt="2024-10-07T12:42:18.659" v="133" actId="20577"/>
          <ac:spMkLst>
            <pc:docMk/>
            <pc:sldMk cId="419960483" sldId="490"/>
            <ac:spMk id="33" creationId="{0B208439-BA6E-44B3-9FA2-2EA7357B9523}"/>
          </ac:spMkLst>
        </pc:spChg>
        <pc:picChg chg="mod">
          <ac:chgData name="Chris Theis" userId="7ea8cfcf-eeca-43ac-a0f0-dca328a39a96" providerId="ADAL" clId="{32CE1A71-79BA-4CD9-8291-01C9494AE418}" dt="2024-10-07T12:41:54.379" v="126" actId="14100"/>
          <ac:picMkLst>
            <pc:docMk/>
            <pc:sldMk cId="419960483" sldId="490"/>
            <ac:picMk id="2050" creationId="{6FD07056-E32F-6EA2-4D06-BB6AE536D160}"/>
          </ac:picMkLst>
        </pc:picChg>
      </pc:sldChg>
      <pc:sldChg chg="modSp mod">
        <pc:chgData name="Chris Theis" userId="7ea8cfcf-eeca-43ac-a0f0-dca328a39a96" providerId="ADAL" clId="{32CE1A71-79BA-4CD9-8291-01C9494AE418}" dt="2024-10-08T13:32:59.245" v="572" actId="6549"/>
        <pc:sldMkLst>
          <pc:docMk/>
          <pc:sldMk cId="1767459949" sldId="492"/>
        </pc:sldMkLst>
        <pc:spChg chg="mod">
          <ac:chgData name="Chris Theis" userId="7ea8cfcf-eeca-43ac-a0f0-dca328a39a96" providerId="ADAL" clId="{32CE1A71-79BA-4CD9-8291-01C9494AE418}" dt="2024-10-08T13:32:59.245" v="572" actId="6549"/>
          <ac:spMkLst>
            <pc:docMk/>
            <pc:sldMk cId="1767459949" sldId="492"/>
            <ac:spMk id="34" creationId="{5C120AE7-2C98-F441-816F-FE6DC8C6B2F4}"/>
          </ac:spMkLst>
        </pc:spChg>
      </pc:sldChg>
      <pc:sldChg chg="del">
        <pc:chgData name="Chris Theis" userId="7ea8cfcf-eeca-43ac-a0f0-dca328a39a96" providerId="ADAL" clId="{32CE1A71-79BA-4CD9-8291-01C9494AE418}" dt="2024-10-07T12:41:06.505" v="101" actId="47"/>
        <pc:sldMkLst>
          <pc:docMk/>
          <pc:sldMk cId="1359965409" sldId="493"/>
        </pc:sldMkLst>
      </pc:sldChg>
      <pc:sldChg chg="addSp delSp modSp mod ord modAnim">
        <pc:chgData name="Chris Theis" userId="7ea8cfcf-eeca-43ac-a0f0-dca328a39a96" providerId="ADAL" clId="{32CE1A71-79BA-4CD9-8291-01C9494AE418}" dt="2024-10-15T12:27:00.603" v="980" actId="20577"/>
        <pc:sldMkLst>
          <pc:docMk/>
          <pc:sldMk cId="3556331921" sldId="494"/>
        </pc:sldMkLst>
        <pc:spChg chg="del mod">
          <ac:chgData name="Chris Theis" userId="7ea8cfcf-eeca-43ac-a0f0-dca328a39a96" providerId="ADAL" clId="{32CE1A71-79BA-4CD9-8291-01C9494AE418}" dt="2024-10-08T13:25:56.200" v="432" actId="478"/>
          <ac:spMkLst>
            <pc:docMk/>
            <pc:sldMk cId="3556331921" sldId="494"/>
            <ac:spMk id="3" creationId="{54EEF7F2-34E1-4051-BFEE-B863FFA9F392}"/>
          </ac:spMkLst>
        </pc:spChg>
        <pc:spChg chg="mod">
          <ac:chgData name="Chris Theis" userId="7ea8cfcf-eeca-43ac-a0f0-dca328a39a96" providerId="ADAL" clId="{32CE1A71-79BA-4CD9-8291-01C9494AE418}" dt="2024-10-15T12:27:00.603" v="980" actId="20577"/>
          <ac:spMkLst>
            <pc:docMk/>
            <pc:sldMk cId="3556331921" sldId="494"/>
            <ac:spMk id="4" creationId="{F5399749-525F-49C7-B455-3956FE76F950}"/>
          </ac:spMkLst>
        </pc:spChg>
        <pc:spChg chg="mod">
          <ac:chgData name="Chris Theis" userId="7ea8cfcf-eeca-43ac-a0f0-dca328a39a96" providerId="ADAL" clId="{32CE1A71-79BA-4CD9-8291-01C9494AE418}" dt="2024-10-08T13:32:51.823" v="570" actId="6549"/>
          <ac:spMkLst>
            <pc:docMk/>
            <pc:sldMk cId="3556331921" sldId="494"/>
            <ac:spMk id="5" creationId="{7ECA5102-7AF8-48BF-BCDA-E4F0936AA8E7}"/>
          </ac:spMkLst>
        </pc:spChg>
        <pc:spChg chg="mod">
          <ac:chgData name="Chris Theis" userId="7ea8cfcf-eeca-43ac-a0f0-dca328a39a96" providerId="ADAL" clId="{32CE1A71-79BA-4CD9-8291-01C9494AE418}" dt="2024-10-07T12:41:17.445" v="102" actId="20577"/>
          <ac:spMkLst>
            <pc:docMk/>
            <pc:sldMk cId="3556331921" sldId="494"/>
            <ac:spMk id="16" creationId="{B1105495-97B1-4248-9F7E-34C8918AFA87}"/>
          </ac:spMkLst>
        </pc:spChg>
        <pc:spChg chg="add mod">
          <ac:chgData name="Chris Theis" userId="7ea8cfcf-eeca-43ac-a0f0-dca328a39a96" providerId="ADAL" clId="{32CE1A71-79BA-4CD9-8291-01C9494AE418}" dt="2024-10-08T13:30:54.477" v="531" actId="115"/>
          <ac:spMkLst>
            <pc:docMk/>
            <pc:sldMk cId="3556331921" sldId="494"/>
            <ac:spMk id="39" creationId="{3D8F77FF-2930-06A4-3F00-5378EC393985}"/>
          </ac:spMkLst>
        </pc:spChg>
        <pc:picChg chg="add mod">
          <ac:chgData name="Chris Theis" userId="7ea8cfcf-eeca-43ac-a0f0-dca328a39a96" providerId="ADAL" clId="{32CE1A71-79BA-4CD9-8291-01C9494AE418}" dt="2024-10-08T13:31:16.740" v="533" actId="1036"/>
          <ac:picMkLst>
            <pc:docMk/>
            <pc:sldMk cId="3556331921" sldId="494"/>
            <ac:picMk id="10" creationId="{A26D2163-F1BA-DA33-F6EA-4CCA7CAE0787}"/>
          </ac:picMkLst>
        </pc:picChg>
      </pc:sldChg>
      <pc:sldChg chg="del">
        <pc:chgData name="Chris Theis" userId="7ea8cfcf-eeca-43ac-a0f0-dca328a39a96" providerId="ADAL" clId="{32CE1A71-79BA-4CD9-8291-01C9494AE418}" dt="2024-10-07T12:42:06.188" v="127" actId="47"/>
        <pc:sldMkLst>
          <pc:docMk/>
          <pc:sldMk cId="1522484447" sldId="495"/>
        </pc:sldMkLst>
      </pc:sldChg>
      <pc:sldChg chg="del">
        <pc:chgData name="Chris Theis" userId="7ea8cfcf-eeca-43ac-a0f0-dca328a39a96" providerId="ADAL" clId="{32CE1A71-79BA-4CD9-8291-01C9494AE418}" dt="2024-10-07T12:50:03.120" v="175" actId="47"/>
        <pc:sldMkLst>
          <pc:docMk/>
          <pc:sldMk cId="2332284244" sldId="496"/>
        </pc:sldMkLst>
      </pc:sldChg>
      <pc:sldChg chg="del">
        <pc:chgData name="Chris Theis" userId="7ea8cfcf-eeca-43ac-a0f0-dca328a39a96" providerId="ADAL" clId="{32CE1A71-79BA-4CD9-8291-01C9494AE418}" dt="2024-10-07T12:50:03.120" v="175" actId="47"/>
        <pc:sldMkLst>
          <pc:docMk/>
          <pc:sldMk cId="4293461127" sldId="497"/>
        </pc:sldMkLst>
      </pc:sldChg>
      <pc:sldChg chg="del">
        <pc:chgData name="Chris Theis" userId="7ea8cfcf-eeca-43ac-a0f0-dca328a39a96" providerId="ADAL" clId="{32CE1A71-79BA-4CD9-8291-01C9494AE418}" dt="2024-10-07T12:50:03.120" v="175" actId="47"/>
        <pc:sldMkLst>
          <pc:docMk/>
          <pc:sldMk cId="2839429231" sldId="498"/>
        </pc:sldMkLst>
      </pc:sldChg>
      <pc:sldChg chg="del">
        <pc:chgData name="Chris Theis" userId="7ea8cfcf-eeca-43ac-a0f0-dca328a39a96" providerId="ADAL" clId="{32CE1A71-79BA-4CD9-8291-01C9494AE418}" dt="2024-10-07T12:50:03.120" v="175" actId="47"/>
        <pc:sldMkLst>
          <pc:docMk/>
          <pc:sldMk cId="3580981496" sldId="499"/>
        </pc:sldMkLst>
      </pc:sldChg>
      <pc:sldChg chg="modSp add mod modAnim">
        <pc:chgData name="Chris Theis" userId="7ea8cfcf-eeca-43ac-a0f0-dca328a39a96" providerId="ADAL" clId="{32CE1A71-79BA-4CD9-8291-01C9494AE418}" dt="2024-10-08T14:12:06.868" v="892" actId="6549"/>
        <pc:sldMkLst>
          <pc:docMk/>
          <pc:sldMk cId="2565432541" sldId="500"/>
        </pc:sldMkLst>
        <pc:spChg chg="mod">
          <ac:chgData name="Chris Theis" userId="7ea8cfcf-eeca-43ac-a0f0-dca328a39a96" providerId="ADAL" clId="{32CE1A71-79BA-4CD9-8291-01C9494AE418}" dt="2024-10-08T13:32:37.900" v="567" actId="6549"/>
          <ac:spMkLst>
            <pc:docMk/>
            <pc:sldMk cId="2565432541" sldId="500"/>
            <ac:spMk id="5" creationId="{00000000-0000-0000-0000-000000000000}"/>
          </ac:spMkLst>
        </pc:spChg>
        <pc:spChg chg="mod">
          <ac:chgData name="Chris Theis" userId="7ea8cfcf-eeca-43ac-a0f0-dca328a39a96" providerId="ADAL" clId="{32CE1A71-79BA-4CD9-8291-01C9494AE418}" dt="2024-10-08T13:18:52.547" v="336" actId="6549"/>
          <ac:spMkLst>
            <pc:docMk/>
            <pc:sldMk cId="2565432541" sldId="500"/>
            <ac:spMk id="6" creationId="{00000000-0000-0000-0000-000000000000}"/>
          </ac:spMkLst>
        </pc:spChg>
        <pc:spChg chg="mod">
          <ac:chgData name="Chris Theis" userId="7ea8cfcf-eeca-43ac-a0f0-dca328a39a96" providerId="ADAL" clId="{32CE1A71-79BA-4CD9-8291-01C9494AE418}" dt="2024-10-07T12:45:51.964" v="146" actId="1076"/>
          <ac:spMkLst>
            <pc:docMk/>
            <pc:sldMk cId="2565432541" sldId="500"/>
            <ac:spMk id="15" creationId="{E98343E4-B3A7-63E2-E952-337BF59FED32}"/>
          </ac:spMkLst>
        </pc:spChg>
        <pc:spChg chg="mod">
          <ac:chgData name="Chris Theis" userId="7ea8cfcf-eeca-43ac-a0f0-dca328a39a96" providerId="ADAL" clId="{32CE1A71-79BA-4CD9-8291-01C9494AE418}" dt="2024-10-08T13:31:38.499" v="557" actId="1038"/>
          <ac:spMkLst>
            <pc:docMk/>
            <pc:sldMk cId="2565432541" sldId="500"/>
            <ac:spMk id="18" creationId="{92DFF6B6-235E-9843-825C-28EF54D27A23}"/>
          </ac:spMkLst>
        </pc:spChg>
        <pc:spChg chg="mod">
          <ac:chgData name="Chris Theis" userId="7ea8cfcf-eeca-43ac-a0f0-dca328a39a96" providerId="ADAL" clId="{32CE1A71-79BA-4CD9-8291-01C9494AE418}" dt="2024-10-08T14:12:06.868" v="892" actId="6549"/>
          <ac:spMkLst>
            <pc:docMk/>
            <pc:sldMk cId="2565432541" sldId="500"/>
            <ac:spMk id="33" creationId="{0B208439-BA6E-44B3-9FA2-2EA7357B9523}"/>
          </ac:spMkLst>
        </pc:spChg>
      </pc:sldChg>
      <pc:sldChg chg="modSp add mod">
        <pc:chgData name="Chris Theis" userId="7ea8cfcf-eeca-43ac-a0f0-dca328a39a96" providerId="ADAL" clId="{32CE1A71-79BA-4CD9-8291-01C9494AE418}" dt="2024-10-08T13:32:07.428" v="562" actId="6549"/>
        <pc:sldMkLst>
          <pc:docMk/>
          <pc:sldMk cId="4011888827" sldId="543"/>
        </pc:sldMkLst>
        <pc:spChg chg="mod">
          <ac:chgData name="Chris Theis" userId="7ea8cfcf-eeca-43ac-a0f0-dca328a39a96" providerId="ADAL" clId="{32CE1A71-79BA-4CD9-8291-01C9494AE418}" dt="2024-10-08T13:31:54.388" v="560" actId="6549"/>
          <ac:spMkLst>
            <pc:docMk/>
            <pc:sldMk cId="4011888827" sldId="543"/>
            <ac:spMk id="10" creationId="{00000000-0000-0000-0000-000000000000}"/>
          </ac:spMkLst>
        </pc:spChg>
        <pc:spChg chg="mod">
          <ac:chgData name="Chris Theis" userId="7ea8cfcf-eeca-43ac-a0f0-dca328a39a96" providerId="ADAL" clId="{32CE1A71-79BA-4CD9-8291-01C9494AE418}" dt="2024-10-08T13:32:07.428" v="562" actId="6549"/>
          <ac:spMkLst>
            <pc:docMk/>
            <pc:sldMk cId="4011888827" sldId="543"/>
            <ac:spMk id="11" creationId="{0E60A7EE-A0BB-AB37-0798-0FA632AD3515}"/>
          </ac:spMkLst>
        </pc:spChg>
      </pc:sldChg>
      <pc:sldChg chg="add ord">
        <pc:chgData name="Chris Theis" userId="7ea8cfcf-eeca-43ac-a0f0-dca328a39a96" providerId="ADAL" clId="{32CE1A71-79BA-4CD9-8291-01C9494AE418}" dt="2024-10-09T06:49:51.706" v="979"/>
        <pc:sldMkLst>
          <pc:docMk/>
          <pc:sldMk cId="484478072" sldId="551"/>
        </pc:sldMkLst>
      </pc:sldChg>
      <pc:sldChg chg="modSp add mod">
        <pc:chgData name="Chris Theis" userId="7ea8cfcf-eeca-43ac-a0f0-dca328a39a96" providerId="ADAL" clId="{32CE1A71-79BA-4CD9-8291-01C9494AE418}" dt="2024-10-08T13:32:31.780" v="566" actId="6549"/>
        <pc:sldMkLst>
          <pc:docMk/>
          <pc:sldMk cId="629182775" sldId="552"/>
        </pc:sldMkLst>
        <pc:spChg chg="mod">
          <ac:chgData name="Chris Theis" userId="7ea8cfcf-eeca-43ac-a0f0-dca328a39a96" providerId="ADAL" clId="{32CE1A71-79BA-4CD9-8291-01C9494AE418}" dt="2024-10-08T13:18:48.084" v="335" actId="6549"/>
          <ac:spMkLst>
            <pc:docMk/>
            <pc:sldMk cId="629182775" sldId="552"/>
            <ac:spMk id="13" creationId="{00000000-0000-0000-0000-000000000000}"/>
          </ac:spMkLst>
        </pc:spChg>
        <pc:spChg chg="mod">
          <ac:chgData name="Chris Theis" userId="7ea8cfcf-eeca-43ac-a0f0-dca328a39a96" providerId="ADAL" clId="{32CE1A71-79BA-4CD9-8291-01C9494AE418}" dt="2024-10-08T13:32:31.780" v="566" actId="6549"/>
          <ac:spMkLst>
            <pc:docMk/>
            <pc:sldMk cId="629182775" sldId="552"/>
            <ac:spMk id="48" creationId="{00000000-0000-0000-0000-000000000000}"/>
          </ac:spMkLst>
        </pc:spChg>
      </pc:sldChg>
      <pc:sldChg chg="modSp add mod">
        <pc:chgData name="Chris Theis" userId="7ea8cfcf-eeca-43ac-a0f0-dca328a39a96" providerId="ADAL" clId="{32CE1A71-79BA-4CD9-8291-01C9494AE418}" dt="2024-10-08T13:35:13.993" v="598" actId="2711"/>
        <pc:sldMkLst>
          <pc:docMk/>
          <pc:sldMk cId="3703164630" sldId="555"/>
        </pc:sldMkLst>
        <pc:spChg chg="mod">
          <ac:chgData name="Chris Theis" userId="7ea8cfcf-eeca-43ac-a0f0-dca328a39a96" providerId="ADAL" clId="{32CE1A71-79BA-4CD9-8291-01C9494AE418}" dt="2024-10-08T13:32:11.827" v="563" actId="6549"/>
          <ac:spMkLst>
            <pc:docMk/>
            <pc:sldMk cId="3703164630" sldId="555"/>
            <ac:spMk id="4" creationId="{BC9D1793-9811-EA13-C0DF-4B984E28F20F}"/>
          </ac:spMkLst>
        </pc:spChg>
        <pc:spChg chg="mod">
          <ac:chgData name="Chris Theis" userId="7ea8cfcf-eeca-43ac-a0f0-dca328a39a96" providerId="ADAL" clId="{32CE1A71-79BA-4CD9-8291-01C9494AE418}" dt="2024-10-08T13:31:57.997" v="561" actId="6549"/>
          <ac:spMkLst>
            <pc:docMk/>
            <pc:sldMk cId="3703164630" sldId="555"/>
            <ac:spMk id="5" creationId="{00000000-0000-0000-0000-000000000000}"/>
          </ac:spMkLst>
        </pc:spChg>
        <pc:spChg chg="mod">
          <ac:chgData name="Chris Theis" userId="7ea8cfcf-eeca-43ac-a0f0-dca328a39a96" providerId="ADAL" clId="{32CE1A71-79BA-4CD9-8291-01C9494AE418}" dt="2024-10-08T13:35:13.993" v="598" actId="2711"/>
          <ac:spMkLst>
            <pc:docMk/>
            <pc:sldMk cId="3703164630" sldId="555"/>
            <ac:spMk id="8" creationId="{00000000-0000-0000-0000-000000000000}"/>
          </ac:spMkLst>
        </pc:spChg>
      </pc:sldChg>
      <pc:sldChg chg="add del">
        <pc:chgData name="Chris Theis" userId="7ea8cfcf-eeca-43ac-a0f0-dca328a39a96" providerId="ADAL" clId="{32CE1A71-79BA-4CD9-8291-01C9494AE418}" dt="2024-10-07T12:52:07.458" v="180" actId="47"/>
        <pc:sldMkLst>
          <pc:docMk/>
          <pc:sldMk cId="2005004021" sldId="556"/>
        </pc:sldMkLst>
      </pc:sldChg>
      <pc:sldChg chg="add del">
        <pc:chgData name="Chris Theis" userId="7ea8cfcf-eeca-43ac-a0f0-dca328a39a96" providerId="ADAL" clId="{32CE1A71-79BA-4CD9-8291-01C9494AE418}" dt="2024-10-07T12:52:07.458" v="180" actId="47"/>
        <pc:sldMkLst>
          <pc:docMk/>
          <pc:sldMk cId="3751433593" sldId="593"/>
        </pc:sldMkLst>
      </pc:sldChg>
      <pc:sldChg chg="modSp add mod ord">
        <pc:chgData name="Chris Theis" userId="7ea8cfcf-eeca-43ac-a0f0-dca328a39a96" providerId="ADAL" clId="{32CE1A71-79BA-4CD9-8291-01C9494AE418}" dt="2024-10-08T13:32:22.869" v="564" actId="6549"/>
        <pc:sldMkLst>
          <pc:docMk/>
          <pc:sldMk cId="4088820505" sldId="597"/>
        </pc:sldMkLst>
        <pc:spChg chg="mod">
          <ac:chgData name="Chris Theis" userId="7ea8cfcf-eeca-43ac-a0f0-dca328a39a96" providerId="ADAL" clId="{32CE1A71-79BA-4CD9-8291-01C9494AE418}" dt="2024-10-08T13:32:22.869" v="564" actId="6549"/>
          <ac:spMkLst>
            <pc:docMk/>
            <pc:sldMk cId="4088820505" sldId="597"/>
            <ac:spMk id="3" creationId="{6BE8669E-1ADC-F952-9CC8-56353BEEB73B}"/>
          </ac:spMkLst>
        </pc:spChg>
        <pc:spChg chg="mod">
          <ac:chgData name="Chris Theis" userId="7ea8cfcf-eeca-43ac-a0f0-dca328a39a96" providerId="ADAL" clId="{32CE1A71-79BA-4CD9-8291-01C9494AE418}" dt="2024-10-08T13:31:50.251" v="559" actId="6549"/>
          <ac:spMkLst>
            <pc:docMk/>
            <pc:sldMk cId="4088820505" sldId="597"/>
            <ac:spMk id="4" creationId="{B6CDACAB-474C-EE66-2CFB-71C29D749624}"/>
          </ac:spMkLst>
        </pc:spChg>
      </pc:sldChg>
      <pc:sldChg chg="add del ord">
        <pc:chgData name="Chris Theis" userId="7ea8cfcf-eeca-43ac-a0f0-dca328a39a96" providerId="ADAL" clId="{32CE1A71-79BA-4CD9-8291-01C9494AE418}" dt="2024-10-07T12:56:30.260" v="187"/>
        <pc:sldMkLst>
          <pc:docMk/>
          <pc:sldMk cId="727080388" sldId="598"/>
        </pc:sldMkLst>
      </pc:sldChg>
      <pc:sldChg chg="addSp delSp modSp add mod">
        <pc:chgData name="Chris Theis" userId="7ea8cfcf-eeca-43ac-a0f0-dca328a39a96" providerId="ADAL" clId="{32CE1A71-79BA-4CD9-8291-01C9494AE418}" dt="2024-10-08T14:20:59.738" v="977" actId="1076"/>
        <pc:sldMkLst>
          <pc:docMk/>
          <pc:sldMk cId="1410707205" sldId="603"/>
        </pc:sldMkLst>
        <pc:spChg chg="add del mod">
          <ac:chgData name="Chris Theis" userId="7ea8cfcf-eeca-43ac-a0f0-dca328a39a96" providerId="ADAL" clId="{32CE1A71-79BA-4CD9-8291-01C9494AE418}" dt="2024-10-08T14:20:57.379" v="976" actId="20577"/>
          <ac:spMkLst>
            <pc:docMk/>
            <pc:sldMk cId="1410707205" sldId="603"/>
            <ac:spMk id="2" creationId="{3A128DB5-0B11-3CD1-1C00-D90DBD29F22C}"/>
          </ac:spMkLst>
        </pc:spChg>
        <pc:spChg chg="mod">
          <ac:chgData name="Chris Theis" userId="7ea8cfcf-eeca-43ac-a0f0-dca328a39a96" providerId="ADAL" clId="{32CE1A71-79BA-4CD9-8291-01C9494AE418}" dt="2024-10-08T13:32:26.581" v="565" actId="6549"/>
          <ac:spMkLst>
            <pc:docMk/>
            <pc:sldMk cId="1410707205" sldId="603"/>
            <ac:spMk id="3" creationId="{76D1A8BB-E52E-4ABB-391E-B21BDB040584}"/>
          </ac:spMkLst>
        </pc:spChg>
        <pc:spChg chg="mod">
          <ac:chgData name="Chris Theis" userId="7ea8cfcf-eeca-43ac-a0f0-dca328a39a96" providerId="ADAL" clId="{32CE1A71-79BA-4CD9-8291-01C9494AE418}" dt="2024-10-08T13:31:47.125" v="558" actId="6549"/>
          <ac:spMkLst>
            <pc:docMk/>
            <pc:sldMk cId="1410707205" sldId="603"/>
            <ac:spMk id="4" creationId="{F7840840-A6A1-4618-7530-631E7DE9EB24}"/>
          </ac:spMkLst>
        </pc:spChg>
        <pc:spChg chg="add del mod">
          <ac:chgData name="Chris Theis" userId="7ea8cfcf-eeca-43ac-a0f0-dca328a39a96" providerId="ADAL" clId="{32CE1A71-79BA-4CD9-8291-01C9494AE418}" dt="2024-10-07T12:59:47.632" v="221" actId="478"/>
          <ac:spMkLst>
            <pc:docMk/>
            <pc:sldMk cId="1410707205" sldId="603"/>
            <ac:spMk id="7" creationId="{8BE915E9-5885-7F0D-6865-FC1E6FB32962}"/>
          </ac:spMkLst>
        </pc:spChg>
        <pc:spChg chg="add del mod">
          <ac:chgData name="Chris Theis" userId="7ea8cfcf-eeca-43ac-a0f0-dca328a39a96" providerId="ADAL" clId="{32CE1A71-79BA-4CD9-8291-01C9494AE418}" dt="2024-10-07T12:59:51.739" v="223" actId="478"/>
          <ac:spMkLst>
            <pc:docMk/>
            <pc:sldMk cId="1410707205" sldId="603"/>
            <ac:spMk id="9" creationId="{7947AC04-1B01-466C-B6AB-E60641788EE0}"/>
          </ac:spMkLst>
        </pc:spChg>
        <pc:picChg chg="add del mod">
          <ac:chgData name="Chris Theis" userId="7ea8cfcf-eeca-43ac-a0f0-dca328a39a96" providerId="ADAL" clId="{32CE1A71-79BA-4CD9-8291-01C9494AE418}" dt="2024-10-08T14:20:28.705" v="965" actId="478"/>
          <ac:picMkLst>
            <pc:docMk/>
            <pc:sldMk cId="1410707205" sldId="603"/>
            <ac:picMk id="11" creationId="{DD2C1F25-6EB7-BDB1-7F61-BE95A4FA8CC2}"/>
          </ac:picMkLst>
        </pc:picChg>
        <pc:picChg chg="add mod">
          <ac:chgData name="Chris Theis" userId="7ea8cfcf-eeca-43ac-a0f0-dca328a39a96" providerId="ADAL" clId="{32CE1A71-79BA-4CD9-8291-01C9494AE418}" dt="2024-10-08T14:20:59.738" v="977" actId="1076"/>
          <ac:picMkLst>
            <pc:docMk/>
            <pc:sldMk cId="1410707205" sldId="603"/>
            <ac:picMk id="13" creationId="{3D044E05-1BD2-4188-10D0-C1D9B71B9EAC}"/>
          </ac:picMkLst>
        </pc:picChg>
      </pc:sldChg>
      <pc:sldChg chg="add del">
        <pc:chgData name="Chris Theis" userId="7ea8cfcf-eeca-43ac-a0f0-dca328a39a96" providerId="ADAL" clId="{32CE1A71-79BA-4CD9-8291-01C9494AE418}" dt="2024-10-07T12:52:07.458" v="180" actId="47"/>
        <pc:sldMkLst>
          <pc:docMk/>
          <pc:sldMk cId="589482250" sldId="605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B1E0F6-951C-425C-9332-0C102B531294}" type="datetimeFigureOut">
              <a:rPr lang="en-GB" smtClean="0"/>
              <a:t>07/10/2024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AFAC84-B53D-4C74-88DB-C6F7F1D6C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014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9282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CC9574-A819-4FE4-99A7-1E27AD09ADC2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829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17/10/2024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ARRAD WG1 - libération de matériaux et de bâtiments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9883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1F4E0A6-B000-E949-B7B2-BBB44381C0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311" y="0"/>
            <a:ext cx="12372622" cy="6950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21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486399" y="5313145"/>
            <a:ext cx="927587" cy="983920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9686" y="6416959"/>
            <a:ext cx="971379" cy="131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474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87003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186812"/>
            <a:ext cx="10515600" cy="1325563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1252151"/>
            <a:ext cx="10515600" cy="475876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17/10/2024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ARRAD WG1 - libération de matériaux et de bâtiments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0386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19623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19623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17/10/2024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ARRAD WG1 - libération de matériaux et de bâtiments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988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3860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17/10/2024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ARRAD WG1 - libération de matériaux et de bâtiments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8668C51-C960-0D4C-BFF7-F96E45146457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79338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6960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17/10/2024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ARRAD WG1 - libération de matériaux et de bâtiments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1315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17/10/2024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ARRAD WG1 - libération de matériaux et de bâtiments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3954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17/10/2024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ARRAD WG1 - libération de matériaux et de bâtiments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816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17/10/2024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ARRAD WG1 - libération de matériaux et de bâtiments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9696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17/10/2024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ARRAD WG1 - libération de matériaux et de bâtiments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1213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B7785C4-FD67-2C48-B0F4-5E5BCF05C23A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30932"/>
            <a:ext cx="12192000" cy="84736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08" y="6138369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8761" y="-45080"/>
            <a:ext cx="10515600" cy="11205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202725"/>
            <a:ext cx="10515600" cy="48081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37351" y="6262302"/>
            <a:ext cx="872071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GB"/>
              <a:t>17/10/2024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67468" y="6262302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FR"/>
              <a:t>ARRAD WG1 - libération de matériaux et de bâtiments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24361" y="6278898"/>
            <a:ext cx="482600" cy="331932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BCD55979-00CC-4874-A80E-0959E76EB92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5000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6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.png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mkv"/><Relationship Id="rId1" Type="http://schemas.microsoft.com/office/2007/relationships/media" Target="../media/media1.mkv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sv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0.pn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238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Nuclide inventory analysis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689721" y="3515265"/>
            <a:ext cx="2016224" cy="1008112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Radiotoxicity</a:t>
            </a:r>
          </a:p>
          <a:p>
            <a:pPr algn="ctr"/>
            <a:r>
              <a:rPr lang="en-GB" sz="1600" dirty="0"/>
              <a:t>(EU, CH, </a:t>
            </a:r>
            <a:r>
              <a:rPr lang="en-GB" sz="1600" dirty="0">
                <a:solidFill>
                  <a:schemeClr val="bg1"/>
                </a:solidFill>
              </a:rPr>
              <a:t>US, A, Japan, IAEA limits</a:t>
            </a:r>
            <a:r>
              <a:rPr lang="en-GB" sz="1600" dirty="0"/>
              <a:t>)</a:t>
            </a:r>
            <a:endParaRPr lang="en-US" sz="1600" dirty="0"/>
          </a:p>
        </p:txBody>
      </p:sp>
      <p:sp>
        <p:nvSpPr>
          <p:cNvPr id="6" name="Rounded Rectangle 5"/>
          <p:cNvSpPr/>
          <p:nvPr/>
        </p:nvSpPr>
        <p:spPr>
          <a:xfrm>
            <a:off x="2941565" y="3515265"/>
            <a:ext cx="2016224" cy="1008112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latin typeface="Symbol" panose="05050102010706020507" pitchFamily="18" charset="2"/>
              </a:rPr>
              <a:t>g</a:t>
            </a:r>
            <a:r>
              <a:rPr lang="en-GB" sz="2000" dirty="0">
                <a:latin typeface="Myriad Pro"/>
              </a:rPr>
              <a:t> </a:t>
            </a:r>
            <a:r>
              <a:rPr lang="en-GB" sz="2000" dirty="0">
                <a:ea typeface="Microsoft JhengHei UI Light" panose="020B0304030504040204" pitchFamily="34" charset="-120"/>
              </a:rPr>
              <a:t>emission spectra</a:t>
            </a:r>
            <a:endParaRPr lang="en-US" sz="1600" dirty="0">
              <a:ea typeface="Microsoft JhengHei UI Light" panose="020B0304030504040204" pitchFamily="34" charset="-12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173813" y="3515265"/>
            <a:ext cx="2016224" cy="1008112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Radiological dominating isotopes</a:t>
            </a:r>
            <a:endParaRPr lang="en-US" sz="1600" dirty="0"/>
          </a:p>
        </p:txBody>
      </p:sp>
      <p:sp>
        <p:nvSpPr>
          <p:cNvPr id="8" name="Rounded Rectangle 7"/>
          <p:cNvSpPr/>
          <p:nvPr/>
        </p:nvSpPr>
        <p:spPr>
          <a:xfrm>
            <a:off x="7386465" y="3515265"/>
            <a:ext cx="2016224" cy="1008112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Isotope production sources</a:t>
            </a:r>
            <a:endParaRPr lang="en-US" sz="1600" dirty="0"/>
          </a:p>
        </p:txBody>
      </p:sp>
      <p:sp>
        <p:nvSpPr>
          <p:cNvPr id="9" name="Rounded Rectangle 8"/>
          <p:cNvSpPr/>
          <p:nvPr/>
        </p:nvSpPr>
        <p:spPr>
          <a:xfrm>
            <a:off x="2941565" y="4739401"/>
            <a:ext cx="2016224" cy="1008112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Shielding calculator</a:t>
            </a:r>
            <a:endParaRPr lang="en-US" sz="2000" dirty="0"/>
          </a:p>
        </p:txBody>
      </p:sp>
      <p:sp>
        <p:nvSpPr>
          <p:cNvPr id="10" name="Rounded Rectangle 9"/>
          <p:cNvSpPr/>
          <p:nvPr/>
        </p:nvSpPr>
        <p:spPr>
          <a:xfrm>
            <a:off x="9649005" y="3515265"/>
            <a:ext cx="2016224" cy="1008112"/>
          </a:xfrm>
          <a:prstGeom prst="roundRect">
            <a:avLst/>
          </a:prstGeom>
          <a:solidFill>
            <a:srgbClr val="1C99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Alpha/beta</a:t>
            </a:r>
            <a:br>
              <a:rPr lang="en-GB" sz="2000" dirty="0"/>
            </a:br>
            <a:r>
              <a:rPr lang="en-GB" sz="2000" dirty="0"/>
              <a:t>analysis</a:t>
            </a:r>
            <a:endParaRPr lang="en-US" sz="2000" dirty="0"/>
          </a:p>
        </p:txBody>
      </p:sp>
      <p:sp>
        <p:nvSpPr>
          <p:cNvPr id="11" name="Rounded Rectangle 10"/>
          <p:cNvSpPr/>
          <p:nvPr/>
        </p:nvSpPr>
        <p:spPr>
          <a:xfrm>
            <a:off x="5203632" y="4739401"/>
            <a:ext cx="2016224" cy="1008112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Evolution of rad. hazard with add. cooling time</a:t>
            </a:r>
            <a:endParaRPr lang="en-US" sz="1600" dirty="0"/>
          </a:p>
        </p:txBody>
      </p:sp>
      <p:sp>
        <p:nvSpPr>
          <p:cNvPr id="12" name="Rounded Rectangle 11"/>
          <p:cNvSpPr/>
          <p:nvPr/>
        </p:nvSpPr>
        <p:spPr>
          <a:xfrm>
            <a:off x="7415720" y="4739401"/>
            <a:ext cx="2016224" cy="1008112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Residual dose rate calculator</a:t>
            </a:r>
            <a:endParaRPr lang="en-US" sz="2000" dirty="0"/>
          </a:p>
        </p:txBody>
      </p:sp>
      <p:sp>
        <p:nvSpPr>
          <p:cNvPr id="25" name="Flowchart: Manual Operation 24"/>
          <p:cNvSpPr/>
          <p:nvPr/>
        </p:nvSpPr>
        <p:spPr>
          <a:xfrm rot="10800000">
            <a:off x="1703512" y="2928849"/>
            <a:ext cx="8712968" cy="586416"/>
          </a:xfrm>
          <a:prstGeom prst="flowChartManualOperation">
            <a:avLst/>
          </a:prstGeom>
          <a:gradFill flip="none" rotWithShape="1">
            <a:gsLst>
              <a:gs pos="100000">
                <a:schemeClr val="bg1">
                  <a:lumMod val="85000"/>
                  <a:alpha val="26000"/>
                </a:schemeClr>
              </a:gs>
              <a:gs pos="42000">
                <a:schemeClr val="bg1">
                  <a:lumMod val="95000"/>
                </a:schemeClr>
              </a:gs>
              <a:gs pos="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ARRAD WG1 - libération de matériaux et de bâtiments</a:t>
            </a:r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24E66C6-B9E9-4EA9-9EDF-8DDD88B132CA}"/>
              </a:ext>
            </a:extLst>
          </p:cNvPr>
          <p:cNvGrpSpPr/>
          <p:nvPr/>
        </p:nvGrpSpPr>
        <p:grpSpPr>
          <a:xfrm>
            <a:off x="4980930" y="1086895"/>
            <a:ext cx="1981300" cy="2109704"/>
            <a:chOff x="3825778" y="1176337"/>
            <a:chExt cx="4552949" cy="4548187"/>
          </a:xfrm>
        </p:grpSpPr>
        <p:sp>
          <p:nvSpPr>
            <p:cNvPr id="20" name="Freeform: Shape 86">
              <a:extLst>
                <a:ext uri="{FF2B5EF4-FFF2-40B4-BE49-F238E27FC236}">
                  <a16:creationId xmlns:a16="http://schemas.microsoft.com/office/drawing/2014/main" id="{818B6A84-76BC-4D32-9E9D-20EE27221BC6}"/>
                </a:ext>
              </a:extLst>
            </p:cNvPr>
            <p:cNvSpPr/>
            <p:nvPr/>
          </p:nvSpPr>
          <p:spPr>
            <a:xfrm>
              <a:off x="3825778" y="1176337"/>
              <a:ext cx="4552949" cy="4548187"/>
            </a:xfrm>
            <a:custGeom>
              <a:avLst/>
              <a:gdLst>
                <a:gd name="connsiteX0" fmla="*/ 2275332 w 4552949"/>
                <a:gd name="connsiteY0" fmla="*/ 2716 h 4543327"/>
                <a:gd name="connsiteX1" fmla="*/ 4366914 w 4552949"/>
                <a:gd name="connsiteY1" fmla="*/ 738227 h 4543327"/>
                <a:gd name="connsiteX2" fmla="*/ 4368204 w 4552949"/>
                <a:gd name="connsiteY2" fmla="*/ 740475 h 4543327"/>
                <a:gd name="connsiteX3" fmla="*/ 4400608 w 4552949"/>
                <a:gd name="connsiteY3" fmla="*/ 750534 h 4543327"/>
                <a:gd name="connsiteX4" fmla="*/ 4522676 w 4552949"/>
                <a:gd name="connsiteY4" fmla="*/ 851055 h 4543327"/>
                <a:gd name="connsiteX5" fmla="*/ 4523809 w 4552949"/>
                <a:gd name="connsiteY5" fmla="*/ 853141 h 4543327"/>
                <a:gd name="connsiteX6" fmla="*/ 4527946 w 4552949"/>
                <a:gd name="connsiteY6" fmla="*/ 856240 h 4543327"/>
                <a:gd name="connsiteX7" fmla="*/ 4546339 w 4552949"/>
                <a:gd name="connsiteY7" fmla="*/ 885051 h 4543327"/>
                <a:gd name="connsiteX8" fmla="*/ 4549841 w 4552949"/>
                <a:gd name="connsiteY8" fmla="*/ 903286 h 4543327"/>
                <a:gd name="connsiteX9" fmla="*/ 4552949 w 4552949"/>
                <a:gd name="connsiteY9" fmla="*/ 3559403 h 4543327"/>
                <a:gd name="connsiteX10" fmla="*/ 4494766 w 4552949"/>
                <a:gd name="connsiteY10" fmla="*/ 3647082 h 4543327"/>
                <a:gd name="connsiteX11" fmla="*/ 2484921 w 4552949"/>
                <a:gd name="connsiteY11" fmla="*/ 4493675 h 4543327"/>
                <a:gd name="connsiteX12" fmla="*/ 2469606 w 4552949"/>
                <a:gd name="connsiteY12" fmla="*/ 4501198 h 4543327"/>
                <a:gd name="connsiteX13" fmla="*/ 2455504 w 4552949"/>
                <a:gd name="connsiteY13" fmla="*/ 4506065 h 4543327"/>
                <a:gd name="connsiteX14" fmla="*/ 2439513 w 4552949"/>
                <a:gd name="connsiteY14" fmla="*/ 4512801 h 4543327"/>
                <a:gd name="connsiteX15" fmla="*/ 2438859 w 4552949"/>
                <a:gd name="connsiteY15" fmla="*/ 4511811 h 4543327"/>
                <a:gd name="connsiteX16" fmla="*/ 2402703 w 4552949"/>
                <a:gd name="connsiteY16" fmla="*/ 4524289 h 4543327"/>
                <a:gd name="connsiteX17" fmla="*/ 2262008 w 4552949"/>
                <a:gd name="connsiteY17" fmla="*/ 4543327 h 4543327"/>
                <a:gd name="connsiteX18" fmla="*/ 1990271 w 4552949"/>
                <a:gd name="connsiteY18" fmla="*/ 4469688 h 4543327"/>
                <a:gd name="connsiteX19" fmla="*/ 1983791 w 4552949"/>
                <a:gd name="connsiteY19" fmla="*/ 4465498 h 4543327"/>
                <a:gd name="connsiteX20" fmla="*/ 60449 w 4552949"/>
                <a:gd name="connsiteY20" fmla="*/ 3647089 h 4543327"/>
                <a:gd name="connsiteX21" fmla="*/ 2696 w 4552949"/>
                <a:gd name="connsiteY21" fmla="*/ 3559889 h 4543327"/>
                <a:gd name="connsiteX22" fmla="*/ 10830 w 4552949"/>
                <a:gd name="connsiteY22" fmla="*/ 895582 h 4543327"/>
                <a:gd name="connsiteX23" fmla="*/ 22630 w 4552949"/>
                <a:gd name="connsiteY23" fmla="*/ 849817 h 4543327"/>
                <a:gd name="connsiteX24" fmla="*/ 49877 w 4552949"/>
                <a:gd name="connsiteY24" fmla="*/ 820604 h 4543327"/>
                <a:gd name="connsiteX25" fmla="*/ 152321 w 4552949"/>
                <a:gd name="connsiteY25" fmla="*/ 762096 h 4543327"/>
                <a:gd name="connsiteX26" fmla="*/ 153108 w 4552949"/>
                <a:gd name="connsiteY26" fmla="*/ 759749 h 4543327"/>
                <a:gd name="connsiteX27" fmla="*/ 173176 w 4552949"/>
                <a:gd name="connsiteY27" fmla="*/ 745372 h 4543327"/>
                <a:gd name="connsiteX28" fmla="*/ 2241734 w 4552949"/>
                <a:gd name="connsiteY28" fmla="*/ 3063 h 4543327"/>
                <a:gd name="connsiteX29" fmla="*/ 2275332 w 4552949"/>
                <a:gd name="connsiteY29" fmla="*/ 2716 h 4543327"/>
                <a:gd name="connsiteX0" fmla="*/ 2275332 w 4552949"/>
                <a:gd name="connsiteY0" fmla="*/ 2716 h 4543327"/>
                <a:gd name="connsiteX1" fmla="*/ 4366914 w 4552949"/>
                <a:gd name="connsiteY1" fmla="*/ 738227 h 4543327"/>
                <a:gd name="connsiteX2" fmla="*/ 4368204 w 4552949"/>
                <a:gd name="connsiteY2" fmla="*/ 740475 h 4543327"/>
                <a:gd name="connsiteX3" fmla="*/ 4400608 w 4552949"/>
                <a:gd name="connsiteY3" fmla="*/ 750534 h 4543327"/>
                <a:gd name="connsiteX4" fmla="*/ 4522676 w 4552949"/>
                <a:gd name="connsiteY4" fmla="*/ 851055 h 4543327"/>
                <a:gd name="connsiteX5" fmla="*/ 4523809 w 4552949"/>
                <a:gd name="connsiteY5" fmla="*/ 853141 h 4543327"/>
                <a:gd name="connsiteX6" fmla="*/ 4527946 w 4552949"/>
                <a:gd name="connsiteY6" fmla="*/ 856240 h 4543327"/>
                <a:gd name="connsiteX7" fmla="*/ 4546339 w 4552949"/>
                <a:gd name="connsiteY7" fmla="*/ 885051 h 4543327"/>
                <a:gd name="connsiteX8" fmla="*/ 4549841 w 4552949"/>
                <a:gd name="connsiteY8" fmla="*/ 903286 h 4543327"/>
                <a:gd name="connsiteX9" fmla="*/ 4552949 w 4552949"/>
                <a:gd name="connsiteY9" fmla="*/ 3559403 h 4543327"/>
                <a:gd name="connsiteX10" fmla="*/ 4494766 w 4552949"/>
                <a:gd name="connsiteY10" fmla="*/ 3647082 h 4543327"/>
                <a:gd name="connsiteX11" fmla="*/ 2484921 w 4552949"/>
                <a:gd name="connsiteY11" fmla="*/ 4493675 h 4543327"/>
                <a:gd name="connsiteX12" fmla="*/ 2469606 w 4552949"/>
                <a:gd name="connsiteY12" fmla="*/ 4501198 h 4543327"/>
                <a:gd name="connsiteX13" fmla="*/ 2455504 w 4552949"/>
                <a:gd name="connsiteY13" fmla="*/ 4506065 h 4543327"/>
                <a:gd name="connsiteX14" fmla="*/ 2439513 w 4552949"/>
                <a:gd name="connsiteY14" fmla="*/ 4512801 h 4543327"/>
                <a:gd name="connsiteX15" fmla="*/ 2438859 w 4552949"/>
                <a:gd name="connsiteY15" fmla="*/ 4511811 h 4543327"/>
                <a:gd name="connsiteX16" fmla="*/ 2402703 w 4552949"/>
                <a:gd name="connsiteY16" fmla="*/ 4524289 h 4543327"/>
                <a:gd name="connsiteX17" fmla="*/ 2262008 w 4552949"/>
                <a:gd name="connsiteY17" fmla="*/ 4543327 h 4543327"/>
                <a:gd name="connsiteX18" fmla="*/ 1990271 w 4552949"/>
                <a:gd name="connsiteY18" fmla="*/ 4469688 h 4543327"/>
                <a:gd name="connsiteX19" fmla="*/ 1983791 w 4552949"/>
                <a:gd name="connsiteY19" fmla="*/ 4465498 h 4543327"/>
                <a:gd name="connsiteX20" fmla="*/ 60449 w 4552949"/>
                <a:gd name="connsiteY20" fmla="*/ 3647089 h 4543327"/>
                <a:gd name="connsiteX21" fmla="*/ 2696 w 4552949"/>
                <a:gd name="connsiteY21" fmla="*/ 3559889 h 4543327"/>
                <a:gd name="connsiteX22" fmla="*/ 10830 w 4552949"/>
                <a:gd name="connsiteY22" fmla="*/ 895582 h 4543327"/>
                <a:gd name="connsiteX23" fmla="*/ 22630 w 4552949"/>
                <a:gd name="connsiteY23" fmla="*/ 849817 h 4543327"/>
                <a:gd name="connsiteX24" fmla="*/ 49877 w 4552949"/>
                <a:gd name="connsiteY24" fmla="*/ 820604 h 4543327"/>
                <a:gd name="connsiteX25" fmla="*/ 152321 w 4552949"/>
                <a:gd name="connsiteY25" fmla="*/ 762096 h 4543327"/>
                <a:gd name="connsiteX26" fmla="*/ 153108 w 4552949"/>
                <a:gd name="connsiteY26" fmla="*/ 759749 h 4543327"/>
                <a:gd name="connsiteX27" fmla="*/ 2241734 w 4552949"/>
                <a:gd name="connsiteY27" fmla="*/ 3063 h 4543327"/>
                <a:gd name="connsiteX28" fmla="*/ 2275332 w 4552949"/>
                <a:gd name="connsiteY28" fmla="*/ 2716 h 4543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552949" h="4543327">
                  <a:moveTo>
                    <a:pt x="2275332" y="2716"/>
                  </a:moveTo>
                  <a:lnTo>
                    <a:pt x="4366914" y="738227"/>
                  </a:lnTo>
                  <a:lnTo>
                    <a:pt x="4368204" y="740475"/>
                  </a:lnTo>
                  <a:lnTo>
                    <a:pt x="4400608" y="750534"/>
                  </a:lnTo>
                  <a:cubicBezTo>
                    <a:pt x="4450398" y="771594"/>
                    <a:pt x="4492762" y="806774"/>
                    <a:pt x="4522676" y="851055"/>
                  </a:cubicBezTo>
                  <a:lnTo>
                    <a:pt x="4523809" y="853141"/>
                  </a:lnTo>
                  <a:lnTo>
                    <a:pt x="4527946" y="856240"/>
                  </a:lnTo>
                  <a:cubicBezTo>
                    <a:pt x="4535673" y="864522"/>
                    <a:pt x="4541972" y="874237"/>
                    <a:pt x="4546339" y="885051"/>
                  </a:cubicBezTo>
                  <a:lnTo>
                    <a:pt x="4549841" y="903286"/>
                  </a:lnTo>
                  <a:cubicBezTo>
                    <a:pt x="4550877" y="1788658"/>
                    <a:pt x="4551914" y="2674030"/>
                    <a:pt x="4552949" y="3559403"/>
                  </a:cubicBezTo>
                  <a:cubicBezTo>
                    <a:pt x="4552949" y="3597531"/>
                    <a:pt x="4530423" y="3631965"/>
                    <a:pt x="4494766" y="3647082"/>
                  </a:cubicBezTo>
                  <a:lnTo>
                    <a:pt x="2484921" y="4493675"/>
                  </a:lnTo>
                  <a:lnTo>
                    <a:pt x="2469606" y="4501198"/>
                  </a:lnTo>
                  <a:lnTo>
                    <a:pt x="2455504" y="4506065"/>
                  </a:lnTo>
                  <a:lnTo>
                    <a:pt x="2439513" y="4512801"/>
                  </a:lnTo>
                  <a:lnTo>
                    <a:pt x="2438859" y="4511811"/>
                  </a:lnTo>
                  <a:lnTo>
                    <a:pt x="2402703" y="4524289"/>
                  </a:lnTo>
                  <a:cubicBezTo>
                    <a:pt x="2357257" y="4536772"/>
                    <a:pt x="2310203" y="4543327"/>
                    <a:pt x="2262008" y="4543327"/>
                  </a:cubicBezTo>
                  <a:cubicBezTo>
                    <a:pt x="2165619" y="4543327"/>
                    <a:pt x="2073792" y="4517106"/>
                    <a:pt x="1990271" y="4469688"/>
                  </a:cubicBezTo>
                  <a:lnTo>
                    <a:pt x="1983791" y="4465498"/>
                  </a:lnTo>
                  <a:lnTo>
                    <a:pt x="60449" y="3647089"/>
                  </a:lnTo>
                  <a:cubicBezTo>
                    <a:pt x="25645" y="3632399"/>
                    <a:pt x="2696" y="3597933"/>
                    <a:pt x="2696" y="3559889"/>
                  </a:cubicBezTo>
                  <a:cubicBezTo>
                    <a:pt x="-5573" y="3101305"/>
                    <a:pt x="7508" y="1347260"/>
                    <a:pt x="10830" y="895582"/>
                  </a:cubicBezTo>
                  <a:cubicBezTo>
                    <a:pt x="10830" y="878688"/>
                    <a:pt x="15161" y="863175"/>
                    <a:pt x="22630" y="849817"/>
                  </a:cubicBezTo>
                  <a:lnTo>
                    <a:pt x="49877" y="820604"/>
                  </a:lnTo>
                  <a:lnTo>
                    <a:pt x="152321" y="762096"/>
                  </a:lnTo>
                  <a:lnTo>
                    <a:pt x="153108" y="759749"/>
                  </a:lnTo>
                  <a:lnTo>
                    <a:pt x="2241734" y="3063"/>
                  </a:lnTo>
                  <a:cubicBezTo>
                    <a:pt x="2252436" y="-783"/>
                    <a:pt x="2264721" y="-1129"/>
                    <a:pt x="2275332" y="2716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wrap="square" lIns="38100" tIns="38100" rIns="38100" bIns="3810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1" name="Freeform: Shape 51">
              <a:extLst>
                <a:ext uri="{FF2B5EF4-FFF2-40B4-BE49-F238E27FC236}">
                  <a16:creationId xmlns:a16="http://schemas.microsoft.com/office/drawing/2014/main" id="{CB5DD8FE-6F93-4C60-BD78-D725A48472FA}"/>
                </a:ext>
              </a:extLst>
            </p:cNvPr>
            <p:cNvSpPr/>
            <p:nvPr/>
          </p:nvSpPr>
          <p:spPr>
            <a:xfrm>
              <a:off x="3874487" y="2041680"/>
              <a:ext cx="1300512" cy="1731134"/>
            </a:xfrm>
            <a:custGeom>
              <a:avLst/>
              <a:gdLst>
                <a:gd name="connsiteX0" fmla="*/ 29728 w 975804"/>
                <a:gd name="connsiteY0" fmla="*/ 0 h 1298909"/>
                <a:gd name="connsiteX1" fmla="*/ 788812 w 975804"/>
                <a:gd name="connsiteY1" fmla="*/ 303071 h 1298909"/>
                <a:gd name="connsiteX2" fmla="*/ 798163 w 975804"/>
                <a:gd name="connsiteY2" fmla="*/ 334270 h 1298909"/>
                <a:gd name="connsiteX3" fmla="*/ 798163 w 975804"/>
                <a:gd name="connsiteY3" fmla="*/ 711907 h 1298909"/>
                <a:gd name="connsiteX4" fmla="*/ 813167 w 975804"/>
                <a:gd name="connsiteY4" fmla="*/ 771198 h 1298909"/>
                <a:gd name="connsiteX5" fmla="*/ 818532 w 975804"/>
                <a:gd name="connsiteY5" fmla="*/ 780472 h 1298909"/>
                <a:gd name="connsiteX6" fmla="*/ 828125 w 975804"/>
                <a:gd name="connsiteY6" fmla="*/ 791848 h 1298909"/>
                <a:gd name="connsiteX7" fmla="*/ 834127 w 975804"/>
                <a:gd name="connsiteY7" fmla="*/ 797536 h 1298909"/>
                <a:gd name="connsiteX8" fmla="*/ 892824 w 975804"/>
                <a:gd name="connsiteY8" fmla="*/ 795187 h 1298909"/>
                <a:gd name="connsiteX9" fmla="*/ 894915 w 975804"/>
                <a:gd name="connsiteY9" fmla="*/ 792467 h 1298909"/>
                <a:gd name="connsiteX10" fmla="*/ 900008 w 975804"/>
                <a:gd name="connsiteY10" fmla="*/ 785295 h 1298909"/>
                <a:gd name="connsiteX11" fmla="*/ 907191 w 975804"/>
                <a:gd name="connsiteY11" fmla="*/ 781091 h 1298909"/>
                <a:gd name="connsiteX12" fmla="*/ 938927 w 975804"/>
                <a:gd name="connsiteY12" fmla="*/ 814044 h 1298909"/>
                <a:gd name="connsiteX13" fmla="*/ 973390 w 975804"/>
                <a:gd name="connsiteY13" fmla="*/ 939243 h 1298909"/>
                <a:gd name="connsiteX14" fmla="*/ 951248 w 975804"/>
                <a:gd name="connsiteY14" fmla="*/ 1080022 h 1298909"/>
                <a:gd name="connsiteX15" fmla="*/ 937427 w 975804"/>
                <a:gd name="connsiteY15" fmla="*/ 1075509 h 1298909"/>
                <a:gd name="connsiteX16" fmla="*/ 919467 w 975804"/>
                <a:gd name="connsiteY16" fmla="*/ 1051829 h 1298909"/>
                <a:gd name="connsiteX17" fmla="*/ 903327 w 975804"/>
                <a:gd name="connsiteY17" fmla="*/ 1016526 h 1298909"/>
                <a:gd name="connsiteX18" fmla="*/ 895825 w 975804"/>
                <a:gd name="connsiteY18" fmla="*/ 993465 h 1298909"/>
                <a:gd name="connsiteX19" fmla="*/ 853268 w 975804"/>
                <a:gd name="connsiteY19" fmla="*/ 922179 h 1298909"/>
                <a:gd name="connsiteX20" fmla="*/ 828444 w 975804"/>
                <a:gd name="connsiteY20" fmla="*/ 910494 h 1298909"/>
                <a:gd name="connsiteX21" fmla="*/ 813440 w 975804"/>
                <a:gd name="connsiteY21" fmla="*/ 912287 h 1298909"/>
                <a:gd name="connsiteX22" fmla="*/ 805665 w 975804"/>
                <a:gd name="connsiteY22" fmla="*/ 915254 h 1298909"/>
                <a:gd name="connsiteX23" fmla="*/ 798481 w 975804"/>
                <a:gd name="connsiteY23" fmla="*/ 928114 h 1298909"/>
                <a:gd name="connsiteX24" fmla="*/ 798481 w 975804"/>
                <a:gd name="connsiteY24" fmla="*/ 1255795 h 1298909"/>
                <a:gd name="connsiteX25" fmla="*/ 738284 w 975804"/>
                <a:gd name="connsiteY25" fmla="*/ 1295302 h 1298909"/>
                <a:gd name="connsiteX26" fmla="*/ 475033 w 975804"/>
                <a:gd name="connsiteY26" fmla="*/ 1181232 h 1298909"/>
                <a:gd name="connsiteX27" fmla="*/ 436387 w 975804"/>
                <a:gd name="connsiteY27" fmla="*/ 1138696 h 1298909"/>
                <a:gd name="connsiteX28" fmla="*/ 432204 w 975804"/>
                <a:gd name="connsiteY28" fmla="*/ 1111739 h 1298909"/>
                <a:gd name="connsiteX29" fmla="*/ 446844 w 975804"/>
                <a:gd name="connsiteY29" fmla="*/ 1072232 h 1298909"/>
                <a:gd name="connsiteX30" fmla="*/ 458847 w 975804"/>
                <a:gd name="connsiteY30" fmla="*/ 1063515 h 1298909"/>
                <a:gd name="connsiteX31" fmla="*/ 477397 w 975804"/>
                <a:gd name="connsiteY31" fmla="*/ 1037176 h 1298909"/>
                <a:gd name="connsiteX32" fmla="*/ 484581 w 975804"/>
                <a:gd name="connsiteY32" fmla="*/ 1000019 h 1298909"/>
                <a:gd name="connsiteX33" fmla="*/ 344135 w 975804"/>
                <a:gd name="connsiteY33" fmla="*/ 840073 h 1298909"/>
                <a:gd name="connsiteX34" fmla="*/ 264751 w 975804"/>
                <a:gd name="connsiteY34" fmla="*/ 880508 h 1298909"/>
                <a:gd name="connsiteX35" fmla="*/ 262068 w 975804"/>
                <a:gd name="connsiteY35" fmla="*/ 962304 h 1298909"/>
                <a:gd name="connsiteX36" fmla="*/ 278527 w 975804"/>
                <a:gd name="connsiteY36" fmla="*/ 998844 h 1298909"/>
                <a:gd name="connsiteX37" fmla="*/ 288439 w 975804"/>
                <a:gd name="connsiteY37" fmla="*/ 1013497 h 1298909"/>
                <a:gd name="connsiteX38" fmla="*/ 307308 w 975804"/>
                <a:gd name="connsiteY38" fmla="*/ 1074272 h 1298909"/>
                <a:gd name="connsiteX39" fmla="*/ 298305 w 975804"/>
                <a:gd name="connsiteY39" fmla="*/ 1105124 h 1298909"/>
                <a:gd name="connsiteX40" fmla="*/ 257295 w 975804"/>
                <a:gd name="connsiteY40" fmla="*/ 1087503 h 1298909"/>
                <a:gd name="connsiteX41" fmla="*/ 41647 w 975804"/>
                <a:gd name="connsiteY41" fmla="*/ 994021 h 1298909"/>
                <a:gd name="connsiteX42" fmla="*/ 0 w 975804"/>
                <a:gd name="connsiteY42" fmla="*/ 930525 h 1298909"/>
                <a:gd name="connsiteX43" fmla="*/ 1182 w 975804"/>
                <a:gd name="connsiteY43" fmla="*/ 54814 h 1298909"/>
                <a:gd name="connsiteX44" fmla="*/ 9808 w 975804"/>
                <a:gd name="connsiteY44" fmla="*/ 21357 h 1298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975804" h="1298909">
                  <a:moveTo>
                    <a:pt x="29728" y="0"/>
                  </a:moveTo>
                  <a:lnTo>
                    <a:pt x="788812" y="303071"/>
                  </a:lnTo>
                  <a:lnTo>
                    <a:pt x="798163" y="334270"/>
                  </a:lnTo>
                  <a:lnTo>
                    <a:pt x="798163" y="711907"/>
                  </a:lnTo>
                  <a:cubicBezTo>
                    <a:pt x="798163" y="733793"/>
                    <a:pt x="803573" y="754134"/>
                    <a:pt x="813167" y="771198"/>
                  </a:cubicBezTo>
                  <a:cubicBezTo>
                    <a:pt x="814940" y="774475"/>
                    <a:pt x="816440" y="777505"/>
                    <a:pt x="818532" y="780472"/>
                  </a:cubicBezTo>
                  <a:cubicBezTo>
                    <a:pt x="821851" y="784986"/>
                    <a:pt x="824852" y="788572"/>
                    <a:pt x="828125" y="791848"/>
                  </a:cubicBezTo>
                  <a:cubicBezTo>
                    <a:pt x="829944" y="793951"/>
                    <a:pt x="832035" y="795744"/>
                    <a:pt x="834127" y="797536"/>
                  </a:cubicBezTo>
                  <a:cubicBezTo>
                    <a:pt x="853905" y="814044"/>
                    <a:pt x="876638" y="812808"/>
                    <a:pt x="892824" y="795187"/>
                  </a:cubicBezTo>
                  <a:cubicBezTo>
                    <a:pt x="893733" y="794260"/>
                    <a:pt x="894324" y="793394"/>
                    <a:pt x="894915" y="792467"/>
                  </a:cubicBezTo>
                  <a:cubicBezTo>
                    <a:pt x="896734" y="789499"/>
                    <a:pt x="898189" y="787088"/>
                    <a:pt x="900008" y="785295"/>
                  </a:cubicBezTo>
                  <a:cubicBezTo>
                    <a:pt x="902417" y="782574"/>
                    <a:pt x="904782" y="781091"/>
                    <a:pt x="907191" y="781091"/>
                  </a:cubicBezTo>
                  <a:cubicBezTo>
                    <a:pt x="913784" y="781091"/>
                    <a:pt x="925469" y="789190"/>
                    <a:pt x="938927" y="814044"/>
                  </a:cubicBezTo>
                  <a:cubicBezTo>
                    <a:pt x="955704" y="844587"/>
                    <a:pt x="968889" y="892811"/>
                    <a:pt x="973390" y="939243"/>
                  </a:cubicBezTo>
                  <a:cubicBezTo>
                    <a:pt x="982075" y="1023698"/>
                    <a:pt x="965616" y="1072479"/>
                    <a:pt x="951248" y="1080022"/>
                  </a:cubicBezTo>
                  <a:cubicBezTo>
                    <a:pt x="950021" y="1080888"/>
                    <a:pt x="946156" y="1082990"/>
                    <a:pt x="937427" y="1075509"/>
                  </a:cubicBezTo>
                  <a:cubicBezTo>
                    <a:pt x="931743" y="1070377"/>
                    <a:pt x="925469" y="1062340"/>
                    <a:pt x="919467" y="1051829"/>
                  </a:cubicBezTo>
                  <a:cubicBezTo>
                    <a:pt x="913784" y="1041937"/>
                    <a:pt x="908419" y="1030004"/>
                    <a:pt x="903327" y="1016526"/>
                  </a:cubicBezTo>
                  <a:cubicBezTo>
                    <a:pt x="900599" y="1009602"/>
                    <a:pt x="898234" y="1002121"/>
                    <a:pt x="895825" y="993465"/>
                  </a:cubicBezTo>
                  <a:cubicBezTo>
                    <a:pt x="887413" y="970404"/>
                    <a:pt x="873364" y="939243"/>
                    <a:pt x="853268" y="922179"/>
                  </a:cubicBezTo>
                  <a:cubicBezTo>
                    <a:pt x="845493" y="915254"/>
                    <a:pt x="836809" y="911359"/>
                    <a:pt x="828444" y="910494"/>
                  </a:cubicBezTo>
                  <a:cubicBezTo>
                    <a:pt x="823351" y="909875"/>
                    <a:pt x="818259" y="910803"/>
                    <a:pt x="813440" y="912287"/>
                  </a:cubicBezTo>
                  <a:cubicBezTo>
                    <a:pt x="810757" y="913152"/>
                    <a:pt x="808075" y="913770"/>
                    <a:pt x="805665" y="915254"/>
                  </a:cubicBezTo>
                  <a:cubicBezTo>
                    <a:pt x="801164" y="917975"/>
                    <a:pt x="798481" y="922735"/>
                    <a:pt x="798481" y="928114"/>
                  </a:cubicBezTo>
                  <a:lnTo>
                    <a:pt x="798481" y="1255795"/>
                  </a:lnTo>
                  <a:cubicBezTo>
                    <a:pt x="798481" y="1286956"/>
                    <a:pt x="766746" y="1307606"/>
                    <a:pt x="738284" y="1295302"/>
                  </a:cubicBezTo>
                  <a:lnTo>
                    <a:pt x="475033" y="1181232"/>
                  </a:lnTo>
                  <a:cubicBezTo>
                    <a:pt x="456756" y="1173133"/>
                    <a:pt x="442070" y="1157862"/>
                    <a:pt x="436387" y="1138696"/>
                  </a:cubicBezTo>
                  <a:cubicBezTo>
                    <a:pt x="433704" y="1129422"/>
                    <a:pt x="432204" y="1120148"/>
                    <a:pt x="432204" y="1111739"/>
                  </a:cubicBezTo>
                  <a:cubicBezTo>
                    <a:pt x="432204" y="1094984"/>
                    <a:pt x="437296" y="1081506"/>
                    <a:pt x="446844" y="1072232"/>
                  </a:cubicBezTo>
                  <a:cubicBezTo>
                    <a:pt x="451345" y="1069512"/>
                    <a:pt x="455255" y="1066791"/>
                    <a:pt x="458847" y="1063515"/>
                  </a:cubicBezTo>
                  <a:cubicBezTo>
                    <a:pt x="466622" y="1056652"/>
                    <a:pt x="472896" y="1047625"/>
                    <a:pt x="477397" y="1037176"/>
                  </a:cubicBezTo>
                  <a:cubicBezTo>
                    <a:pt x="482217" y="1025800"/>
                    <a:pt x="484581" y="1013188"/>
                    <a:pt x="484581" y="1000019"/>
                  </a:cubicBezTo>
                  <a:cubicBezTo>
                    <a:pt x="484899" y="926630"/>
                    <a:pt x="416291" y="848791"/>
                    <a:pt x="344135" y="840073"/>
                  </a:cubicBezTo>
                  <a:cubicBezTo>
                    <a:pt x="309399" y="835869"/>
                    <a:pt x="278846" y="851449"/>
                    <a:pt x="264751" y="880508"/>
                  </a:cubicBezTo>
                  <a:cubicBezTo>
                    <a:pt x="253384" y="903878"/>
                    <a:pt x="252475" y="932009"/>
                    <a:pt x="262068" y="962304"/>
                  </a:cubicBezTo>
                  <a:cubicBezTo>
                    <a:pt x="265979" y="974855"/>
                    <a:pt x="271344" y="987159"/>
                    <a:pt x="278527" y="998844"/>
                  </a:cubicBezTo>
                  <a:cubicBezTo>
                    <a:pt x="281846" y="1004223"/>
                    <a:pt x="285438" y="1009602"/>
                    <a:pt x="288439" y="1013497"/>
                  </a:cubicBezTo>
                  <a:cubicBezTo>
                    <a:pt x="300715" y="1034147"/>
                    <a:pt x="307308" y="1055106"/>
                    <a:pt x="307308" y="1074272"/>
                  </a:cubicBezTo>
                  <a:cubicBezTo>
                    <a:pt x="307308" y="1086576"/>
                    <a:pt x="304307" y="1097086"/>
                    <a:pt x="298305" y="1105124"/>
                  </a:cubicBezTo>
                  <a:lnTo>
                    <a:pt x="257295" y="1087503"/>
                  </a:lnTo>
                  <a:lnTo>
                    <a:pt x="41647" y="994021"/>
                  </a:lnTo>
                  <a:cubicBezTo>
                    <a:pt x="16459" y="983264"/>
                    <a:pt x="0" y="958100"/>
                    <a:pt x="0" y="930525"/>
                  </a:cubicBezTo>
                  <a:lnTo>
                    <a:pt x="1182" y="54814"/>
                  </a:lnTo>
                  <a:cubicBezTo>
                    <a:pt x="1182" y="42464"/>
                    <a:pt x="4348" y="31122"/>
                    <a:pt x="9808" y="21357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wrap="square" lIns="38100" tIns="38100" rIns="38100" bIns="3810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2" name="Shape">
              <a:extLst>
                <a:ext uri="{FF2B5EF4-FFF2-40B4-BE49-F238E27FC236}">
                  <a16:creationId xmlns:a16="http://schemas.microsoft.com/office/drawing/2014/main" id="{D0C07F53-0094-4EE2-A811-EC6C39444CCA}"/>
                </a:ext>
              </a:extLst>
            </p:cNvPr>
            <p:cNvSpPr/>
            <p:nvPr/>
          </p:nvSpPr>
          <p:spPr>
            <a:xfrm>
              <a:off x="4985795" y="2505582"/>
              <a:ext cx="1056593" cy="1965749"/>
            </a:xfrm>
            <a:custGeom>
              <a:avLst/>
              <a:gdLst>
                <a:gd name="connsiteX0" fmla="*/ 13081 w 21600"/>
                <a:gd name="connsiteY0" fmla="*/ 19716 h 21364"/>
                <a:gd name="connsiteX1" fmla="*/ 12836 w 21600"/>
                <a:gd name="connsiteY1" fmla="*/ 19521 h 21364"/>
                <a:gd name="connsiteX2" fmla="*/ 12183 w 21600"/>
                <a:gd name="connsiteY2" fmla="*/ 18401 h 21364"/>
                <a:gd name="connsiteX3" fmla="*/ 12461 w 21600"/>
                <a:gd name="connsiteY3" fmla="*/ 17807 h 21364"/>
                <a:gd name="connsiteX4" fmla="*/ 12697 w 21600"/>
                <a:gd name="connsiteY4" fmla="*/ 17625 h 21364"/>
                <a:gd name="connsiteX5" fmla="*/ 12795 w 21600"/>
                <a:gd name="connsiteY5" fmla="*/ 17560 h 21364"/>
                <a:gd name="connsiteX6" fmla="*/ 13244 w 21600"/>
                <a:gd name="connsiteY6" fmla="*/ 17516 h 21364"/>
                <a:gd name="connsiteX7" fmla="*/ 13244 w 21600"/>
                <a:gd name="connsiteY7" fmla="*/ 17516 h 21364"/>
                <a:gd name="connsiteX8" fmla="*/ 18964 w 21600"/>
                <a:gd name="connsiteY8" fmla="*/ 18835 h 21364"/>
                <a:gd name="connsiteX9" fmla="*/ 21600 w 21600"/>
                <a:gd name="connsiteY9" fmla="*/ 17915 h 21364"/>
                <a:gd name="connsiteX10" fmla="*/ 21567 w 21600"/>
                <a:gd name="connsiteY10" fmla="*/ 5009 h 21364"/>
                <a:gd name="connsiteX11" fmla="*/ 19794 w 21600"/>
                <a:gd name="connsiteY11" fmla="*/ 3649 h 21364"/>
                <a:gd name="connsiteX12" fmla="*/ 2619 w 21600"/>
                <a:gd name="connsiteY12" fmla="*/ 81 h 21364"/>
                <a:gd name="connsiteX13" fmla="*/ 0 w 21600"/>
                <a:gd name="connsiteY13" fmla="*/ 1005 h 21364"/>
                <a:gd name="connsiteX14" fmla="*/ 0 w 21600"/>
                <a:gd name="connsiteY14" fmla="*/ 5443 h 21364"/>
                <a:gd name="connsiteX15" fmla="*/ 408 w 21600"/>
                <a:gd name="connsiteY15" fmla="*/ 6185 h 21364"/>
                <a:gd name="connsiteX16" fmla="*/ 685 w 21600"/>
                <a:gd name="connsiteY16" fmla="*/ 6350 h 21364"/>
                <a:gd name="connsiteX17" fmla="*/ 1142 w 21600"/>
                <a:gd name="connsiteY17" fmla="*/ 6371 h 21364"/>
                <a:gd name="connsiteX18" fmla="*/ 1363 w 21600"/>
                <a:gd name="connsiteY18" fmla="*/ 6215 h 21364"/>
                <a:gd name="connsiteX19" fmla="*/ 2113 w 21600"/>
                <a:gd name="connsiteY19" fmla="*/ 6011 h 21364"/>
                <a:gd name="connsiteX20" fmla="*/ 3737 w 21600"/>
                <a:gd name="connsiteY20" fmla="*/ 6714 h 21364"/>
                <a:gd name="connsiteX21" fmla="*/ 4782 w 21600"/>
                <a:gd name="connsiteY21" fmla="*/ 8701 h 21364"/>
                <a:gd name="connsiteX22" fmla="*/ 3746 w 21600"/>
                <a:gd name="connsiteY22" fmla="*/ 11170 h 21364"/>
                <a:gd name="connsiteX23" fmla="*/ 2456 w 21600"/>
                <a:gd name="connsiteY23" fmla="*/ 11048 h 21364"/>
                <a:gd name="connsiteX24" fmla="*/ 1787 w 21600"/>
                <a:gd name="connsiteY24" fmla="*/ 10593 h 21364"/>
                <a:gd name="connsiteX25" fmla="*/ 1289 w 21600"/>
                <a:gd name="connsiteY25" fmla="*/ 10011 h 21364"/>
                <a:gd name="connsiteX26" fmla="*/ 1077 w 21600"/>
                <a:gd name="connsiteY26" fmla="*/ 9660 h 21364"/>
                <a:gd name="connsiteX27" fmla="*/ 163 w 21600"/>
                <a:gd name="connsiteY27" fmla="*/ 8823 h 21364"/>
                <a:gd name="connsiteX28" fmla="*/ 16 w 21600"/>
                <a:gd name="connsiteY28" fmla="*/ 8766 h 21364"/>
                <a:gd name="connsiteX29" fmla="*/ 16 w 21600"/>
                <a:gd name="connsiteY29" fmla="*/ 13803 h 21364"/>
                <a:gd name="connsiteX30" fmla="*/ 1151 w 21600"/>
                <a:gd name="connsiteY30" fmla="*/ 14722 h 21364"/>
                <a:gd name="connsiteX31" fmla="*/ 5239 w 21600"/>
                <a:gd name="connsiteY31" fmla="*/ 15664 h 21364"/>
                <a:gd name="connsiteX32" fmla="*/ 9588 w 21600"/>
                <a:gd name="connsiteY32" fmla="*/ 16666 h 21364"/>
                <a:gd name="connsiteX33" fmla="*/ 9588 w 21600"/>
                <a:gd name="connsiteY33" fmla="*/ 16666 h 21364"/>
                <a:gd name="connsiteX34" fmla="*/ 9768 w 21600"/>
                <a:gd name="connsiteY34" fmla="*/ 16748 h 21364"/>
                <a:gd name="connsiteX35" fmla="*/ 10029 w 21600"/>
                <a:gd name="connsiteY35" fmla="*/ 17004 h 21364"/>
                <a:gd name="connsiteX36" fmla="*/ 10249 w 21600"/>
                <a:gd name="connsiteY36" fmla="*/ 17291 h 21364"/>
                <a:gd name="connsiteX37" fmla="*/ 10429 w 21600"/>
                <a:gd name="connsiteY37" fmla="*/ 17850 h 21364"/>
                <a:gd name="connsiteX38" fmla="*/ 9719 w 21600"/>
                <a:gd name="connsiteY38" fmla="*/ 18757 h 21364"/>
                <a:gd name="connsiteX39" fmla="*/ 9637 w 21600"/>
                <a:gd name="connsiteY39" fmla="*/ 18787 h 21364"/>
                <a:gd name="connsiteX40" fmla="*/ 9425 w 21600"/>
                <a:gd name="connsiteY40" fmla="*/ 18865 h 21364"/>
                <a:gd name="connsiteX41" fmla="*/ 9123 w 21600"/>
                <a:gd name="connsiteY41" fmla="*/ 19091 h 21364"/>
                <a:gd name="connsiteX42" fmla="*/ 8993 w 21600"/>
                <a:gd name="connsiteY42" fmla="*/ 19455 h 21364"/>
                <a:gd name="connsiteX43" fmla="*/ 12110 w 21600"/>
                <a:gd name="connsiteY43" fmla="*/ 21356 h 21364"/>
                <a:gd name="connsiteX44" fmla="*/ 13440 w 21600"/>
                <a:gd name="connsiteY44" fmla="*/ 21017 h 21364"/>
                <a:gd name="connsiteX45" fmla="*/ 13464 w 21600"/>
                <a:gd name="connsiteY45" fmla="*/ 20145 h 21364"/>
                <a:gd name="connsiteX46" fmla="*/ 13081 w 21600"/>
                <a:gd name="connsiteY46" fmla="*/ 19716 h 21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21600" h="21364" extrusionOk="0">
                  <a:moveTo>
                    <a:pt x="13081" y="19716"/>
                  </a:moveTo>
                  <a:cubicBezTo>
                    <a:pt x="13007" y="19651"/>
                    <a:pt x="12926" y="19581"/>
                    <a:pt x="12836" y="19521"/>
                  </a:cubicBezTo>
                  <a:cubicBezTo>
                    <a:pt x="12403" y="19139"/>
                    <a:pt x="12183" y="18757"/>
                    <a:pt x="12183" y="18401"/>
                  </a:cubicBezTo>
                  <a:cubicBezTo>
                    <a:pt x="12183" y="18180"/>
                    <a:pt x="12281" y="17980"/>
                    <a:pt x="12461" y="17807"/>
                  </a:cubicBezTo>
                  <a:cubicBezTo>
                    <a:pt x="12526" y="17742"/>
                    <a:pt x="12607" y="17681"/>
                    <a:pt x="12697" y="17625"/>
                  </a:cubicBezTo>
                  <a:lnTo>
                    <a:pt x="12795" y="17560"/>
                  </a:lnTo>
                  <a:cubicBezTo>
                    <a:pt x="12918" y="17499"/>
                    <a:pt x="13089" y="17482"/>
                    <a:pt x="13244" y="17516"/>
                  </a:cubicBezTo>
                  <a:lnTo>
                    <a:pt x="13244" y="17516"/>
                  </a:lnTo>
                  <a:lnTo>
                    <a:pt x="18964" y="18835"/>
                  </a:lnTo>
                  <a:cubicBezTo>
                    <a:pt x="20213" y="19121"/>
                    <a:pt x="21600" y="18636"/>
                    <a:pt x="21600" y="17915"/>
                  </a:cubicBezTo>
                  <a:lnTo>
                    <a:pt x="21567" y="5009"/>
                  </a:lnTo>
                  <a:cubicBezTo>
                    <a:pt x="21567" y="4606"/>
                    <a:pt x="20487" y="3805"/>
                    <a:pt x="19794" y="3649"/>
                  </a:cubicBezTo>
                  <a:cubicBezTo>
                    <a:pt x="13861" y="2313"/>
                    <a:pt x="8552" y="1417"/>
                    <a:pt x="2619" y="81"/>
                  </a:cubicBezTo>
                  <a:cubicBezTo>
                    <a:pt x="1379" y="-201"/>
                    <a:pt x="0" y="285"/>
                    <a:pt x="0" y="1005"/>
                  </a:cubicBezTo>
                  <a:lnTo>
                    <a:pt x="0" y="5443"/>
                  </a:lnTo>
                  <a:cubicBezTo>
                    <a:pt x="0" y="5643"/>
                    <a:pt x="73" y="5933"/>
                    <a:pt x="408" y="6185"/>
                  </a:cubicBezTo>
                  <a:cubicBezTo>
                    <a:pt x="506" y="6254"/>
                    <a:pt x="596" y="6311"/>
                    <a:pt x="685" y="6350"/>
                  </a:cubicBezTo>
                  <a:cubicBezTo>
                    <a:pt x="930" y="6454"/>
                    <a:pt x="1045" y="6428"/>
                    <a:pt x="1142" y="6371"/>
                  </a:cubicBezTo>
                  <a:cubicBezTo>
                    <a:pt x="1208" y="6311"/>
                    <a:pt x="1281" y="6259"/>
                    <a:pt x="1363" y="6215"/>
                  </a:cubicBezTo>
                  <a:cubicBezTo>
                    <a:pt x="1575" y="6089"/>
                    <a:pt x="1836" y="6020"/>
                    <a:pt x="2113" y="6011"/>
                  </a:cubicBezTo>
                  <a:cubicBezTo>
                    <a:pt x="2668" y="5990"/>
                    <a:pt x="3240" y="6228"/>
                    <a:pt x="3737" y="6714"/>
                  </a:cubicBezTo>
                  <a:cubicBezTo>
                    <a:pt x="4251" y="7213"/>
                    <a:pt x="4635" y="7955"/>
                    <a:pt x="4782" y="8701"/>
                  </a:cubicBezTo>
                  <a:cubicBezTo>
                    <a:pt x="5027" y="9976"/>
                    <a:pt x="4627" y="10922"/>
                    <a:pt x="3746" y="11170"/>
                  </a:cubicBezTo>
                  <a:cubicBezTo>
                    <a:pt x="3509" y="11235"/>
                    <a:pt x="3027" y="11308"/>
                    <a:pt x="2456" y="11048"/>
                  </a:cubicBezTo>
                  <a:cubicBezTo>
                    <a:pt x="2220" y="10944"/>
                    <a:pt x="1999" y="10788"/>
                    <a:pt x="1787" y="10593"/>
                  </a:cubicBezTo>
                  <a:cubicBezTo>
                    <a:pt x="1608" y="10428"/>
                    <a:pt x="1444" y="10232"/>
                    <a:pt x="1289" y="10011"/>
                  </a:cubicBezTo>
                  <a:cubicBezTo>
                    <a:pt x="1216" y="9898"/>
                    <a:pt x="1142" y="9781"/>
                    <a:pt x="1077" y="9660"/>
                  </a:cubicBezTo>
                  <a:cubicBezTo>
                    <a:pt x="808" y="9274"/>
                    <a:pt x="481" y="8970"/>
                    <a:pt x="163" y="8823"/>
                  </a:cubicBezTo>
                  <a:cubicBezTo>
                    <a:pt x="106" y="8796"/>
                    <a:pt x="57" y="8779"/>
                    <a:pt x="16" y="8766"/>
                  </a:cubicBezTo>
                  <a:lnTo>
                    <a:pt x="16" y="13803"/>
                  </a:lnTo>
                  <a:cubicBezTo>
                    <a:pt x="16" y="14202"/>
                    <a:pt x="465" y="14562"/>
                    <a:pt x="1151" y="14722"/>
                  </a:cubicBezTo>
                  <a:lnTo>
                    <a:pt x="5239" y="15664"/>
                  </a:lnTo>
                  <a:lnTo>
                    <a:pt x="9588" y="16666"/>
                  </a:lnTo>
                  <a:lnTo>
                    <a:pt x="9588" y="16666"/>
                  </a:lnTo>
                  <a:cubicBezTo>
                    <a:pt x="9662" y="16683"/>
                    <a:pt x="9727" y="16714"/>
                    <a:pt x="9768" y="16748"/>
                  </a:cubicBezTo>
                  <a:cubicBezTo>
                    <a:pt x="9866" y="16831"/>
                    <a:pt x="9955" y="16918"/>
                    <a:pt x="10029" y="17004"/>
                  </a:cubicBezTo>
                  <a:cubicBezTo>
                    <a:pt x="10119" y="17100"/>
                    <a:pt x="10192" y="17195"/>
                    <a:pt x="10249" y="17291"/>
                  </a:cubicBezTo>
                  <a:cubicBezTo>
                    <a:pt x="10363" y="17482"/>
                    <a:pt x="10429" y="17672"/>
                    <a:pt x="10429" y="17850"/>
                  </a:cubicBezTo>
                  <a:cubicBezTo>
                    <a:pt x="10421" y="18228"/>
                    <a:pt x="10184" y="18544"/>
                    <a:pt x="9719" y="18757"/>
                  </a:cubicBezTo>
                  <a:cubicBezTo>
                    <a:pt x="9694" y="18770"/>
                    <a:pt x="9670" y="18779"/>
                    <a:pt x="9637" y="18787"/>
                  </a:cubicBezTo>
                  <a:cubicBezTo>
                    <a:pt x="9564" y="18809"/>
                    <a:pt x="9490" y="18835"/>
                    <a:pt x="9425" y="18865"/>
                  </a:cubicBezTo>
                  <a:cubicBezTo>
                    <a:pt x="9294" y="18926"/>
                    <a:pt x="9197" y="19000"/>
                    <a:pt x="9123" y="19091"/>
                  </a:cubicBezTo>
                  <a:cubicBezTo>
                    <a:pt x="9033" y="19200"/>
                    <a:pt x="8993" y="19321"/>
                    <a:pt x="8993" y="19455"/>
                  </a:cubicBezTo>
                  <a:cubicBezTo>
                    <a:pt x="8993" y="20306"/>
                    <a:pt x="10535" y="21243"/>
                    <a:pt x="12110" y="21356"/>
                  </a:cubicBezTo>
                  <a:cubicBezTo>
                    <a:pt x="12714" y="21399"/>
                    <a:pt x="13211" y="21269"/>
                    <a:pt x="13440" y="21017"/>
                  </a:cubicBezTo>
                  <a:cubicBezTo>
                    <a:pt x="13709" y="20718"/>
                    <a:pt x="13603" y="20380"/>
                    <a:pt x="13464" y="20145"/>
                  </a:cubicBezTo>
                  <a:cubicBezTo>
                    <a:pt x="13366" y="20006"/>
                    <a:pt x="13236" y="19859"/>
                    <a:pt x="13081" y="19716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3" name="Shape">
              <a:extLst>
                <a:ext uri="{FF2B5EF4-FFF2-40B4-BE49-F238E27FC236}">
                  <a16:creationId xmlns:a16="http://schemas.microsoft.com/office/drawing/2014/main" id="{6C214A96-A1AC-431B-BB1D-07C38B5C9FBA}"/>
                </a:ext>
              </a:extLst>
            </p:cNvPr>
            <p:cNvSpPr/>
            <p:nvPr/>
          </p:nvSpPr>
          <p:spPr>
            <a:xfrm>
              <a:off x="4746299" y="3902660"/>
              <a:ext cx="1286745" cy="17429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4" h="21291" extrusionOk="0">
                  <a:moveTo>
                    <a:pt x="21437" y="6116"/>
                  </a:moveTo>
                  <a:cubicBezTo>
                    <a:pt x="21437" y="5668"/>
                    <a:pt x="21071" y="5263"/>
                    <a:pt x="20512" y="5082"/>
                  </a:cubicBezTo>
                  <a:lnTo>
                    <a:pt x="14579" y="3200"/>
                  </a:lnTo>
                  <a:cubicBezTo>
                    <a:pt x="14466" y="3332"/>
                    <a:pt x="14413" y="3488"/>
                    <a:pt x="14413" y="3673"/>
                  </a:cubicBezTo>
                  <a:cubicBezTo>
                    <a:pt x="14413" y="3985"/>
                    <a:pt x="14559" y="4332"/>
                    <a:pt x="14832" y="4663"/>
                  </a:cubicBezTo>
                  <a:cubicBezTo>
                    <a:pt x="14899" y="4727"/>
                    <a:pt x="14979" y="4814"/>
                    <a:pt x="15052" y="4902"/>
                  </a:cubicBezTo>
                  <a:cubicBezTo>
                    <a:pt x="15212" y="5097"/>
                    <a:pt x="15332" y="5297"/>
                    <a:pt x="15418" y="5497"/>
                  </a:cubicBezTo>
                  <a:cubicBezTo>
                    <a:pt x="15631" y="5994"/>
                    <a:pt x="15611" y="6453"/>
                    <a:pt x="15365" y="6833"/>
                  </a:cubicBezTo>
                  <a:cubicBezTo>
                    <a:pt x="15085" y="7252"/>
                    <a:pt x="14526" y="7496"/>
                    <a:pt x="13860" y="7496"/>
                  </a:cubicBezTo>
                  <a:cubicBezTo>
                    <a:pt x="13774" y="7496"/>
                    <a:pt x="13680" y="7491"/>
                    <a:pt x="13594" y="7481"/>
                  </a:cubicBezTo>
                  <a:cubicBezTo>
                    <a:pt x="11982" y="7325"/>
                    <a:pt x="10464" y="6053"/>
                    <a:pt x="10464" y="4863"/>
                  </a:cubicBezTo>
                  <a:cubicBezTo>
                    <a:pt x="10464" y="4648"/>
                    <a:pt x="10518" y="4444"/>
                    <a:pt x="10624" y="4263"/>
                  </a:cubicBezTo>
                  <a:cubicBezTo>
                    <a:pt x="10724" y="4097"/>
                    <a:pt x="10864" y="3951"/>
                    <a:pt x="11037" y="3834"/>
                  </a:cubicBezTo>
                  <a:cubicBezTo>
                    <a:pt x="11117" y="3781"/>
                    <a:pt x="11210" y="3737"/>
                    <a:pt x="11303" y="3698"/>
                  </a:cubicBezTo>
                  <a:cubicBezTo>
                    <a:pt x="11516" y="3551"/>
                    <a:pt x="11629" y="3327"/>
                    <a:pt x="11629" y="3054"/>
                  </a:cubicBezTo>
                  <a:cubicBezTo>
                    <a:pt x="11629" y="2913"/>
                    <a:pt x="11596" y="2761"/>
                    <a:pt x="11530" y="2605"/>
                  </a:cubicBezTo>
                  <a:cubicBezTo>
                    <a:pt x="11403" y="2313"/>
                    <a:pt x="11083" y="2093"/>
                    <a:pt x="10704" y="1972"/>
                  </a:cubicBezTo>
                  <a:lnTo>
                    <a:pt x="6090" y="509"/>
                  </a:lnTo>
                  <a:lnTo>
                    <a:pt x="4598" y="36"/>
                  </a:lnTo>
                  <a:cubicBezTo>
                    <a:pt x="4219" y="-86"/>
                    <a:pt x="3799" y="119"/>
                    <a:pt x="3799" y="421"/>
                  </a:cubicBezTo>
                  <a:lnTo>
                    <a:pt x="3799" y="7145"/>
                  </a:lnTo>
                  <a:cubicBezTo>
                    <a:pt x="3799" y="7257"/>
                    <a:pt x="3693" y="7359"/>
                    <a:pt x="3539" y="7384"/>
                  </a:cubicBezTo>
                  <a:cubicBezTo>
                    <a:pt x="3520" y="7389"/>
                    <a:pt x="3493" y="7389"/>
                    <a:pt x="3466" y="7389"/>
                  </a:cubicBezTo>
                  <a:cubicBezTo>
                    <a:pt x="3373" y="7398"/>
                    <a:pt x="3260" y="7394"/>
                    <a:pt x="3133" y="7369"/>
                  </a:cubicBezTo>
                  <a:cubicBezTo>
                    <a:pt x="3007" y="7345"/>
                    <a:pt x="2874" y="7296"/>
                    <a:pt x="2734" y="7208"/>
                  </a:cubicBezTo>
                  <a:cubicBezTo>
                    <a:pt x="2288" y="6930"/>
                    <a:pt x="1975" y="6428"/>
                    <a:pt x="1788" y="6053"/>
                  </a:cubicBezTo>
                  <a:cubicBezTo>
                    <a:pt x="1735" y="5911"/>
                    <a:pt x="1675" y="5789"/>
                    <a:pt x="1622" y="5677"/>
                  </a:cubicBezTo>
                  <a:cubicBezTo>
                    <a:pt x="1515" y="5458"/>
                    <a:pt x="1395" y="5268"/>
                    <a:pt x="1262" y="5107"/>
                  </a:cubicBezTo>
                  <a:cubicBezTo>
                    <a:pt x="1129" y="4936"/>
                    <a:pt x="989" y="4809"/>
                    <a:pt x="863" y="4726"/>
                  </a:cubicBezTo>
                  <a:cubicBezTo>
                    <a:pt x="670" y="4609"/>
                    <a:pt x="583" y="4644"/>
                    <a:pt x="550" y="4653"/>
                  </a:cubicBezTo>
                  <a:cubicBezTo>
                    <a:pt x="230" y="4775"/>
                    <a:pt x="-136" y="5565"/>
                    <a:pt x="50" y="6925"/>
                  </a:cubicBezTo>
                  <a:cubicBezTo>
                    <a:pt x="157" y="7681"/>
                    <a:pt x="450" y="8461"/>
                    <a:pt x="823" y="8964"/>
                  </a:cubicBezTo>
                  <a:cubicBezTo>
                    <a:pt x="1129" y="9373"/>
                    <a:pt x="1402" y="9505"/>
                    <a:pt x="1535" y="9510"/>
                  </a:cubicBezTo>
                  <a:cubicBezTo>
                    <a:pt x="1555" y="9510"/>
                    <a:pt x="1609" y="9510"/>
                    <a:pt x="1695" y="9441"/>
                  </a:cubicBezTo>
                  <a:cubicBezTo>
                    <a:pt x="1735" y="9412"/>
                    <a:pt x="1768" y="9373"/>
                    <a:pt x="1802" y="9329"/>
                  </a:cubicBezTo>
                  <a:cubicBezTo>
                    <a:pt x="1815" y="9315"/>
                    <a:pt x="1828" y="9300"/>
                    <a:pt x="1848" y="9285"/>
                  </a:cubicBezTo>
                  <a:cubicBezTo>
                    <a:pt x="2208" y="9003"/>
                    <a:pt x="2701" y="8988"/>
                    <a:pt x="3133" y="9241"/>
                  </a:cubicBezTo>
                  <a:cubicBezTo>
                    <a:pt x="3140" y="9246"/>
                    <a:pt x="3147" y="9246"/>
                    <a:pt x="3153" y="9251"/>
                  </a:cubicBezTo>
                  <a:cubicBezTo>
                    <a:pt x="3260" y="9315"/>
                    <a:pt x="3366" y="9397"/>
                    <a:pt x="3466" y="9500"/>
                  </a:cubicBezTo>
                  <a:cubicBezTo>
                    <a:pt x="3566" y="9602"/>
                    <a:pt x="3666" y="9719"/>
                    <a:pt x="3766" y="9856"/>
                  </a:cubicBezTo>
                  <a:cubicBezTo>
                    <a:pt x="3792" y="9890"/>
                    <a:pt x="3799" y="9929"/>
                    <a:pt x="3799" y="9968"/>
                  </a:cubicBezTo>
                  <a:lnTo>
                    <a:pt x="3799" y="15663"/>
                  </a:lnTo>
                  <a:cubicBezTo>
                    <a:pt x="3799" y="16116"/>
                    <a:pt x="4172" y="16526"/>
                    <a:pt x="4738" y="16702"/>
                  </a:cubicBezTo>
                  <a:lnTo>
                    <a:pt x="19327" y="21202"/>
                  </a:lnTo>
                  <a:cubicBezTo>
                    <a:pt x="20339" y="21514"/>
                    <a:pt x="21464" y="20968"/>
                    <a:pt x="21464" y="20163"/>
                  </a:cubicBezTo>
                  <a:lnTo>
                    <a:pt x="21437" y="6116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4" name="Shape">
              <a:extLst>
                <a:ext uri="{FF2B5EF4-FFF2-40B4-BE49-F238E27FC236}">
                  <a16:creationId xmlns:a16="http://schemas.microsoft.com/office/drawing/2014/main" id="{18E9B5D2-CCCC-4E86-8B95-AAF66355EF2A}"/>
                </a:ext>
              </a:extLst>
            </p:cNvPr>
            <p:cNvSpPr/>
            <p:nvPr/>
          </p:nvSpPr>
          <p:spPr>
            <a:xfrm>
              <a:off x="3868137" y="3213923"/>
              <a:ext cx="1066173" cy="19606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69" extrusionOk="0">
                  <a:moveTo>
                    <a:pt x="18074" y="11192"/>
                  </a:moveTo>
                  <a:cubicBezTo>
                    <a:pt x="18309" y="11127"/>
                    <a:pt x="18786" y="11053"/>
                    <a:pt x="19352" y="11305"/>
                  </a:cubicBezTo>
                  <a:cubicBezTo>
                    <a:pt x="19586" y="11410"/>
                    <a:pt x="19805" y="11562"/>
                    <a:pt x="20023" y="11758"/>
                  </a:cubicBezTo>
                  <a:cubicBezTo>
                    <a:pt x="20201" y="11923"/>
                    <a:pt x="20371" y="12119"/>
                    <a:pt x="20516" y="12336"/>
                  </a:cubicBezTo>
                  <a:cubicBezTo>
                    <a:pt x="20589" y="12449"/>
                    <a:pt x="20662" y="12563"/>
                    <a:pt x="20727" y="12684"/>
                  </a:cubicBezTo>
                  <a:cubicBezTo>
                    <a:pt x="20977" y="13058"/>
                    <a:pt x="21285" y="13350"/>
                    <a:pt x="21592" y="13502"/>
                  </a:cubicBezTo>
                  <a:lnTo>
                    <a:pt x="21592" y="7734"/>
                  </a:lnTo>
                  <a:cubicBezTo>
                    <a:pt x="21592" y="7312"/>
                    <a:pt x="21123" y="6929"/>
                    <a:pt x="20411" y="6763"/>
                  </a:cubicBezTo>
                  <a:lnTo>
                    <a:pt x="11783" y="4753"/>
                  </a:lnTo>
                  <a:cubicBezTo>
                    <a:pt x="11710" y="4736"/>
                    <a:pt x="11645" y="4706"/>
                    <a:pt x="11605" y="4671"/>
                  </a:cubicBezTo>
                  <a:cubicBezTo>
                    <a:pt x="11500" y="4584"/>
                    <a:pt x="11411" y="4497"/>
                    <a:pt x="11330" y="4410"/>
                  </a:cubicBezTo>
                  <a:cubicBezTo>
                    <a:pt x="11241" y="4314"/>
                    <a:pt x="11160" y="4214"/>
                    <a:pt x="11103" y="4118"/>
                  </a:cubicBezTo>
                  <a:cubicBezTo>
                    <a:pt x="10974" y="3914"/>
                    <a:pt x="10901" y="3714"/>
                    <a:pt x="10901" y="3522"/>
                  </a:cubicBezTo>
                  <a:cubicBezTo>
                    <a:pt x="10901" y="3144"/>
                    <a:pt x="11144" y="2826"/>
                    <a:pt x="11597" y="2609"/>
                  </a:cubicBezTo>
                  <a:cubicBezTo>
                    <a:pt x="11621" y="2596"/>
                    <a:pt x="11645" y="2587"/>
                    <a:pt x="11669" y="2578"/>
                  </a:cubicBezTo>
                  <a:cubicBezTo>
                    <a:pt x="11750" y="2557"/>
                    <a:pt x="11815" y="2530"/>
                    <a:pt x="11880" y="2500"/>
                  </a:cubicBezTo>
                  <a:cubicBezTo>
                    <a:pt x="12009" y="2439"/>
                    <a:pt x="12106" y="2361"/>
                    <a:pt x="12179" y="2269"/>
                  </a:cubicBezTo>
                  <a:cubicBezTo>
                    <a:pt x="12268" y="2161"/>
                    <a:pt x="12308" y="2034"/>
                    <a:pt x="12308" y="1900"/>
                  </a:cubicBezTo>
                  <a:cubicBezTo>
                    <a:pt x="12308" y="1043"/>
                    <a:pt x="10780" y="107"/>
                    <a:pt x="9227" y="7"/>
                  </a:cubicBezTo>
                  <a:cubicBezTo>
                    <a:pt x="8637" y="-32"/>
                    <a:pt x="8135" y="99"/>
                    <a:pt x="7909" y="351"/>
                  </a:cubicBezTo>
                  <a:cubicBezTo>
                    <a:pt x="7691" y="590"/>
                    <a:pt x="7683" y="882"/>
                    <a:pt x="7885" y="1217"/>
                  </a:cubicBezTo>
                  <a:cubicBezTo>
                    <a:pt x="7974" y="1365"/>
                    <a:pt x="8095" y="1512"/>
                    <a:pt x="8257" y="1652"/>
                  </a:cubicBezTo>
                  <a:cubicBezTo>
                    <a:pt x="8329" y="1717"/>
                    <a:pt x="8410" y="1786"/>
                    <a:pt x="8499" y="1847"/>
                  </a:cubicBezTo>
                  <a:cubicBezTo>
                    <a:pt x="8928" y="2230"/>
                    <a:pt x="9146" y="2609"/>
                    <a:pt x="9146" y="2970"/>
                  </a:cubicBezTo>
                  <a:cubicBezTo>
                    <a:pt x="9146" y="3205"/>
                    <a:pt x="9041" y="3414"/>
                    <a:pt x="8839" y="3592"/>
                  </a:cubicBezTo>
                  <a:cubicBezTo>
                    <a:pt x="8766" y="3657"/>
                    <a:pt x="8685" y="3714"/>
                    <a:pt x="8588" y="3770"/>
                  </a:cubicBezTo>
                  <a:cubicBezTo>
                    <a:pt x="8548" y="3792"/>
                    <a:pt x="8515" y="3822"/>
                    <a:pt x="8467" y="3844"/>
                  </a:cubicBezTo>
                  <a:cubicBezTo>
                    <a:pt x="8346" y="3901"/>
                    <a:pt x="8184" y="3914"/>
                    <a:pt x="8038" y="3879"/>
                  </a:cubicBezTo>
                  <a:cubicBezTo>
                    <a:pt x="8038" y="3879"/>
                    <a:pt x="8038" y="3879"/>
                    <a:pt x="8038" y="3879"/>
                  </a:cubicBezTo>
                  <a:lnTo>
                    <a:pt x="4496" y="3052"/>
                  </a:lnTo>
                  <a:lnTo>
                    <a:pt x="40" y="2013"/>
                  </a:lnTo>
                  <a:lnTo>
                    <a:pt x="40" y="2013"/>
                  </a:lnTo>
                  <a:lnTo>
                    <a:pt x="0" y="16313"/>
                  </a:lnTo>
                  <a:cubicBezTo>
                    <a:pt x="0" y="16717"/>
                    <a:pt x="453" y="17083"/>
                    <a:pt x="1140" y="17239"/>
                  </a:cubicBezTo>
                  <a:lnTo>
                    <a:pt x="19004" y="21290"/>
                  </a:lnTo>
                  <a:cubicBezTo>
                    <a:pt x="20233" y="21568"/>
                    <a:pt x="21600" y="21081"/>
                    <a:pt x="21600" y="20363"/>
                  </a:cubicBezTo>
                  <a:lnTo>
                    <a:pt x="21600" y="16369"/>
                  </a:lnTo>
                  <a:cubicBezTo>
                    <a:pt x="21390" y="16160"/>
                    <a:pt x="21220" y="16060"/>
                    <a:pt x="21107" y="16012"/>
                  </a:cubicBezTo>
                  <a:cubicBezTo>
                    <a:pt x="20872" y="15908"/>
                    <a:pt x="20759" y="15934"/>
                    <a:pt x="20654" y="15986"/>
                  </a:cubicBezTo>
                  <a:cubicBezTo>
                    <a:pt x="20589" y="16043"/>
                    <a:pt x="20516" y="16095"/>
                    <a:pt x="20436" y="16143"/>
                  </a:cubicBezTo>
                  <a:cubicBezTo>
                    <a:pt x="20217" y="16269"/>
                    <a:pt x="19958" y="16334"/>
                    <a:pt x="19683" y="16343"/>
                  </a:cubicBezTo>
                  <a:cubicBezTo>
                    <a:pt x="19077" y="16356"/>
                    <a:pt x="18567" y="16113"/>
                    <a:pt x="18082" y="15630"/>
                  </a:cubicBezTo>
                  <a:cubicBezTo>
                    <a:pt x="17573" y="15125"/>
                    <a:pt x="17193" y="14385"/>
                    <a:pt x="17055" y="13646"/>
                  </a:cubicBezTo>
                  <a:cubicBezTo>
                    <a:pt x="16805" y="12384"/>
                    <a:pt x="17201" y="11444"/>
                    <a:pt x="18074" y="11192"/>
                  </a:cubicBezTo>
                  <a:close/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38100" tIns="38100" rIns="38100" bIns="3810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6" name="Freeform: Shape 84">
              <a:extLst>
                <a:ext uri="{FF2B5EF4-FFF2-40B4-BE49-F238E27FC236}">
                  <a16:creationId xmlns:a16="http://schemas.microsoft.com/office/drawing/2014/main" id="{02DEC15A-F79B-4905-A799-113CD74D241C}"/>
                </a:ext>
              </a:extLst>
            </p:cNvPr>
            <p:cNvSpPr/>
            <p:nvPr/>
          </p:nvSpPr>
          <p:spPr>
            <a:xfrm>
              <a:off x="6213760" y="1650428"/>
              <a:ext cx="1906588" cy="698679"/>
            </a:xfrm>
            <a:custGeom>
              <a:avLst/>
              <a:gdLst>
                <a:gd name="connsiteX0" fmla="*/ 979622 w 1906588"/>
                <a:gd name="connsiteY0" fmla="*/ 4 h 720566"/>
                <a:gd name="connsiteX1" fmla="*/ 1030497 w 1906588"/>
                <a:gd name="connsiteY1" fmla="*/ 8223 h 720566"/>
                <a:gd name="connsiteX2" fmla="*/ 1906588 w 1906588"/>
                <a:gd name="connsiteY2" fmla="*/ 310989 h 720566"/>
                <a:gd name="connsiteX3" fmla="*/ 971893 w 1906588"/>
                <a:gd name="connsiteY3" fmla="*/ 696081 h 720566"/>
                <a:gd name="connsiteX4" fmla="*/ 971172 w 1906588"/>
                <a:gd name="connsiteY4" fmla="*/ 697178 h 720566"/>
                <a:gd name="connsiteX5" fmla="*/ 899304 w 1906588"/>
                <a:gd name="connsiteY5" fmla="*/ 712027 h 720566"/>
                <a:gd name="connsiteX6" fmla="*/ 867083 w 1906588"/>
                <a:gd name="connsiteY6" fmla="*/ 690841 h 720566"/>
                <a:gd name="connsiteX7" fmla="*/ 481972 w 1906588"/>
                <a:gd name="connsiteY7" fmla="*/ 552238 h 720566"/>
                <a:gd name="connsiteX8" fmla="*/ 474392 w 1906588"/>
                <a:gd name="connsiteY8" fmla="*/ 550875 h 720566"/>
                <a:gd name="connsiteX9" fmla="*/ 472820 w 1906588"/>
                <a:gd name="connsiteY9" fmla="*/ 550875 h 720566"/>
                <a:gd name="connsiteX10" fmla="*/ 439635 w 1906588"/>
                <a:gd name="connsiteY10" fmla="*/ 555305 h 720566"/>
                <a:gd name="connsiteX11" fmla="*/ 412920 w 1906588"/>
                <a:gd name="connsiteY11" fmla="*/ 564162 h 720566"/>
                <a:gd name="connsiteX12" fmla="*/ 387407 w 1906588"/>
                <a:gd name="connsiteY12" fmla="*/ 587298 h 720566"/>
                <a:gd name="connsiteX13" fmla="*/ 386946 w 1906588"/>
                <a:gd name="connsiteY13" fmla="*/ 593090 h 720566"/>
                <a:gd name="connsiteX14" fmla="*/ 382970 w 1906588"/>
                <a:gd name="connsiteY14" fmla="*/ 595815 h 720566"/>
                <a:gd name="connsiteX15" fmla="*/ 361062 w 1906588"/>
                <a:gd name="connsiteY15" fmla="*/ 602936 h 720566"/>
                <a:gd name="connsiteX16" fmla="*/ 157053 w 1906588"/>
                <a:gd name="connsiteY16" fmla="*/ 577417 h 720566"/>
                <a:gd name="connsiteX17" fmla="*/ 149472 w 1906588"/>
                <a:gd name="connsiteY17" fmla="*/ 567570 h 720566"/>
                <a:gd name="connsiteX18" fmla="*/ 202532 w 1906588"/>
                <a:gd name="connsiteY18" fmla="*/ 555305 h 720566"/>
                <a:gd name="connsiteX19" fmla="*/ 241263 w 1906588"/>
                <a:gd name="connsiteY19" fmla="*/ 555305 h 720566"/>
                <a:gd name="connsiteX20" fmla="*/ 261692 w 1906588"/>
                <a:gd name="connsiteY20" fmla="*/ 556667 h 720566"/>
                <a:gd name="connsiteX21" fmla="*/ 347104 w 1906588"/>
                <a:gd name="connsiteY21" fmla="*/ 551216 h 720566"/>
                <a:gd name="connsiteX22" fmla="*/ 363467 w 1906588"/>
                <a:gd name="connsiteY22" fmla="*/ 545798 h 720566"/>
                <a:gd name="connsiteX23" fmla="*/ 373449 w 1906588"/>
                <a:gd name="connsiteY23" fmla="*/ 541028 h 720566"/>
                <a:gd name="connsiteX24" fmla="*/ 380567 w 1906588"/>
                <a:gd name="connsiteY24" fmla="*/ 533533 h 720566"/>
                <a:gd name="connsiteX25" fmla="*/ 382231 w 1906588"/>
                <a:gd name="connsiteY25" fmla="*/ 525390 h 720566"/>
                <a:gd name="connsiteX26" fmla="*/ 370214 w 1906588"/>
                <a:gd name="connsiteY26" fmla="*/ 511421 h 720566"/>
                <a:gd name="connsiteX27" fmla="*/ 18580 w 1906588"/>
                <a:gd name="connsiteY27" fmla="*/ 384846 h 720566"/>
                <a:gd name="connsiteX28" fmla="*/ 18580 w 1906588"/>
                <a:gd name="connsiteY28" fmla="*/ 337215 h 720566"/>
                <a:gd name="connsiteX29" fmla="*/ 350709 w 1906588"/>
                <a:gd name="connsiteY29" fmla="*/ 217454 h 720566"/>
                <a:gd name="connsiteX30" fmla="*/ 357088 w 1906588"/>
                <a:gd name="connsiteY30" fmla="*/ 215070 h 720566"/>
                <a:gd name="connsiteX31" fmla="*/ 400533 w 1906588"/>
                <a:gd name="connsiteY31" fmla="*/ 221543 h 720566"/>
                <a:gd name="connsiteX32" fmla="*/ 434459 w 1906588"/>
                <a:gd name="connsiteY32" fmla="*/ 235818 h 720566"/>
                <a:gd name="connsiteX33" fmla="*/ 436493 w 1906588"/>
                <a:gd name="connsiteY33" fmla="*/ 244336 h 720566"/>
                <a:gd name="connsiteX34" fmla="*/ 458030 w 1906588"/>
                <a:gd name="connsiteY34" fmla="*/ 267472 h 720566"/>
                <a:gd name="connsiteX35" fmla="*/ 557031 w 1906588"/>
                <a:gd name="connsiteY35" fmla="*/ 291628 h 720566"/>
                <a:gd name="connsiteX36" fmla="*/ 720276 w 1906588"/>
                <a:gd name="connsiteY36" fmla="*/ 281747 h 720566"/>
                <a:gd name="connsiteX37" fmla="*/ 835638 w 1906588"/>
                <a:gd name="connsiteY37" fmla="*/ 216432 h 720566"/>
                <a:gd name="connsiteX38" fmla="*/ 767050 w 1906588"/>
                <a:gd name="connsiteY38" fmla="*/ 167439 h 720566"/>
                <a:gd name="connsiteX39" fmla="*/ 711494 w 1906588"/>
                <a:gd name="connsiteY39" fmla="*/ 159602 h 720566"/>
                <a:gd name="connsiteX40" fmla="*/ 654831 w 1906588"/>
                <a:gd name="connsiteY40" fmla="*/ 157591 h 720566"/>
                <a:gd name="connsiteX41" fmla="*/ 625712 w 1906588"/>
                <a:gd name="connsiteY41" fmla="*/ 158613 h 720566"/>
                <a:gd name="connsiteX42" fmla="*/ 534292 w 1906588"/>
                <a:gd name="connsiteY42" fmla="*/ 151459 h 720566"/>
                <a:gd name="connsiteX43" fmla="*/ 929093 w 1906588"/>
                <a:gd name="connsiteY43" fmla="*/ 8904 h 720566"/>
                <a:gd name="connsiteX44" fmla="*/ 979622 w 1906588"/>
                <a:gd name="connsiteY44" fmla="*/ 4 h 720566"/>
                <a:gd name="connsiteX0" fmla="*/ 979622 w 1906588"/>
                <a:gd name="connsiteY0" fmla="*/ 4 h 717491"/>
                <a:gd name="connsiteX1" fmla="*/ 1030497 w 1906588"/>
                <a:gd name="connsiteY1" fmla="*/ 8223 h 717491"/>
                <a:gd name="connsiteX2" fmla="*/ 1906588 w 1906588"/>
                <a:gd name="connsiteY2" fmla="*/ 310989 h 717491"/>
                <a:gd name="connsiteX3" fmla="*/ 971893 w 1906588"/>
                <a:gd name="connsiteY3" fmla="*/ 696081 h 717491"/>
                <a:gd name="connsiteX4" fmla="*/ 1009272 w 1906588"/>
                <a:gd name="connsiteY4" fmla="*/ 682891 h 717491"/>
                <a:gd name="connsiteX5" fmla="*/ 899304 w 1906588"/>
                <a:gd name="connsiteY5" fmla="*/ 712027 h 717491"/>
                <a:gd name="connsiteX6" fmla="*/ 867083 w 1906588"/>
                <a:gd name="connsiteY6" fmla="*/ 690841 h 717491"/>
                <a:gd name="connsiteX7" fmla="*/ 481972 w 1906588"/>
                <a:gd name="connsiteY7" fmla="*/ 552238 h 717491"/>
                <a:gd name="connsiteX8" fmla="*/ 474392 w 1906588"/>
                <a:gd name="connsiteY8" fmla="*/ 550875 h 717491"/>
                <a:gd name="connsiteX9" fmla="*/ 472820 w 1906588"/>
                <a:gd name="connsiteY9" fmla="*/ 550875 h 717491"/>
                <a:gd name="connsiteX10" fmla="*/ 439635 w 1906588"/>
                <a:gd name="connsiteY10" fmla="*/ 555305 h 717491"/>
                <a:gd name="connsiteX11" fmla="*/ 412920 w 1906588"/>
                <a:gd name="connsiteY11" fmla="*/ 564162 h 717491"/>
                <a:gd name="connsiteX12" fmla="*/ 387407 w 1906588"/>
                <a:gd name="connsiteY12" fmla="*/ 587298 h 717491"/>
                <a:gd name="connsiteX13" fmla="*/ 386946 w 1906588"/>
                <a:gd name="connsiteY13" fmla="*/ 593090 h 717491"/>
                <a:gd name="connsiteX14" fmla="*/ 382970 w 1906588"/>
                <a:gd name="connsiteY14" fmla="*/ 595815 h 717491"/>
                <a:gd name="connsiteX15" fmla="*/ 361062 w 1906588"/>
                <a:gd name="connsiteY15" fmla="*/ 602936 h 717491"/>
                <a:gd name="connsiteX16" fmla="*/ 157053 w 1906588"/>
                <a:gd name="connsiteY16" fmla="*/ 577417 h 717491"/>
                <a:gd name="connsiteX17" fmla="*/ 149472 w 1906588"/>
                <a:gd name="connsiteY17" fmla="*/ 567570 h 717491"/>
                <a:gd name="connsiteX18" fmla="*/ 202532 w 1906588"/>
                <a:gd name="connsiteY18" fmla="*/ 555305 h 717491"/>
                <a:gd name="connsiteX19" fmla="*/ 241263 w 1906588"/>
                <a:gd name="connsiteY19" fmla="*/ 555305 h 717491"/>
                <a:gd name="connsiteX20" fmla="*/ 261692 w 1906588"/>
                <a:gd name="connsiteY20" fmla="*/ 556667 h 717491"/>
                <a:gd name="connsiteX21" fmla="*/ 347104 w 1906588"/>
                <a:gd name="connsiteY21" fmla="*/ 551216 h 717491"/>
                <a:gd name="connsiteX22" fmla="*/ 363467 w 1906588"/>
                <a:gd name="connsiteY22" fmla="*/ 545798 h 717491"/>
                <a:gd name="connsiteX23" fmla="*/ 373449 w 1906588"/>
                <a:gd name="connsiteY23" fmla="*/ 541028 h 717491"/>
                <a:gd name="connsiteX24" fmla="*/ 380567 w 1906588"/>
                <a:gd name="connsiteY24" fmla="*/ 533533 h 717491"/>
                <a:gd name="connsiteX25" fmla="*/ 382231 w 1906588"/>
                <a:gd name="connsiteY25" fmla="*/ 525390 h 717491"/>
                <a:gd name="connsiteX26" fmla="*/ 370214 w 1906588"/>
                <a:gd name="connsiteY26" fmla="*/ 511421 h 717491"/>
                <a:gd name="connsiteX27" fmla="*/ 18580 w 1906588"/>
                <a:gd name="connsiteY27" fmla="*/ 384846 h 717491"/>
                <a:gd name="connsiteX28" fmla="*/ 18580 w 1906588"/>
                <a:gd name="connsiteY28" fmla="*/ 337215 h 717491"/>
                <a:gd name="connsiteX29" fmla="*/ 350709 w 1906588"/>
                <a:gd name="connsiteY29" fmla="*/ 217454 h 717491"/>
                <a:gd name="connsiteX30" fmla="*/ 357088 w 1906588"/>
                <a:gd name="connsiteY30" fmla="*/ 215070 h 717491"/>
                <a:gd name="connsiteX31" fmla="*/ 400533 w 1906588"/>
                <a:gd name="connsiteY31" fmla="*/ 221543 h 717491"/>
                <a:gd name="connsiteX32" fmla="*/ 434459 w 1906588"/>
                <a:gd name="connsiteY32" fmla="*/ 235818 h 717491"/>
                <a:gd name="connsiteX33" fmla="*/ 436493 w 1906588"/>
                <a:gd name="connsiteY33" fmla="*/ 244336 h 717491"/>
                <a:gd name="connsiteX34" fmla="*/ 458030 w 1906588"/>
                <a:gd name="connsiteY34" fmla="*/ 267472 h 717491"/>
                <a:gd name="connsiteX35" fmla="*/ 557031 w 1906588"/>
                <a:gd name="connsiteY35" fmla="*/ 291628 h 717491"/>
                <a:gd name="connsiteX36" fmla="*/ 720276 w 1906588"/>
                <a:gd name="connsiteY36" fmla="*/ 281747 h 717491"/>
                <a:gd name="connsiteX37" fmla="*/ 835638 w 1906588"/>
                <a:gd name="connsiteY37" fmla="*/ 216432 h 717491"/>
                <a:gd name="connsiteX38" fmla="*/ 767050 w 1906588"/>
                <a:gd name="connsiteY38" fmla="*/ 167439 h 717491"/>
                <a:gd name="connsiteX39" fmla="*/ 711494 w 1906588"/>
                <a:gd name="connsiteY39" fmla="*/ 159602 h 717491"/>
                <a:gd name="connsiteX40" fmla="*/ 654831 w 1906588"/>
                <a:gd name="connsiteY40" fmla="*/ 157591 h 717491"/>
                <a:gd name="connsiteX41" fmla="*/ 625712 w 1906588"/>
                <a:gd name="connsiteY41" fmla="*/ 158613 h 717491"/>
                <a:gd name="connsiteX42" fmla="*/ 534292 w 1906588"/>
                <a:gd name="connsiteY42" fmla="*/ 151459 h 717491"/>
                <a:gd name="connsiteX43" fmla="*/ 929093 w 1906588"/>
                <a:gd name="connsiteY43" fmla="*/ 8904 h 717491"/>
                <a:gd name="connsiteX44" fmla="*/ 979622 w 1906588"/>
                <a:gd name="connsiteY44" fmla="*/ 4 h 717491"/>
                <a:gd name="connsiteX0" fmla="*/ 979622 w 1906588"/>
                <a:gd name="connsiteY0" fmla="*/ 4 h 704670"/>
                <a:gd name="connsiteX1" fmla="*/ 1030497 w 1906588"/>
                <a:gd name="connsiteY1" fmla="*/ 8223 h 704670"/>
                <a:gd name="connsiteX2" fmla="*/ 1906588 w 1906588"/>
                <a:gd name="connsiteY2" fmla="*/ 310989 h 704670"/>
                <a:gd name="connsiteX3" fmla="*/ 971893 w 1906588"/>
                <a:gd name="connsiteY3" fmla="*/ 696081 h 704670"/>
                <a:gd name="connsiteX4" fmla="*/ 1009272 w 1906588"/>
                <a:gd name="connsiteY4" fmla="*/ 682891 h 704670"/>
                <a:gd name="connsiteX5" fmla="*/ 901685 w 1906588"/>
                <a:gd name="connsiteY5" fmla="*/ 695358 h 704670"/>
                <a:gd name="connsiteX6" fmla="*/ 867083 w 1906588"/>
                <a:gd name="connsiteY6" fmla="*/ 690841 h 704670"/>
                <a:gd name="connsiteX7" fmla="*/ 481972 w 1906588"/>
                <a:gd name="connsiteY7" fmla="*/ 552238 h 704670"/>
                <a:gd name="connsiteX8" fmla="*/ 474392 w 1906588"/>
                <a:gd name="connsiteY8" fmla="*/ 550875 h 704670"/>
                <a:gd name="connsiteX9" fmla="*/ 472820 w 1906588"/>
                <a:gd name="connsiteY9" fmla="*/ 550875 h 704670"/>
                <a:gd name="connsiteX10" fmla="*/ 439635 w 1906588"/>
                <a:gd name="connsiteY10" fmla="*/ 555305 h 704670"/>
                <a:gd name="connsiteX11" fmla="*/ 412920 w 1906588"/>
                <a:gd name="connsiteY11" fmla="*/ 564162 h 704670"/>
                <a:gd name="connsiteX12" fmla="*/ 387407 w 1906588"/>
                <a:gd name="connsiteY12" fmla="*/ 587298 h 704670"/>
                <a:gd name="connsiteX13" fmla="*/ 386946 w 1906588"/>
                <a:gd name="connsiteY13" fmla="*/ 593090 h 704670"/>
                <a:gd name="connsiteX14" fmla="*/ 382970 w 1906588"/>
                <a:gd name="connsiteY14" fmla="*/ 595815 h 704670"/>
                <a:gd name="connsiteX15" fmla="*/ 361062 w 1906588"/>
                <a:gd name="connsiteY15" fmla="*/ 602936 h 704670"/>
                <a:gd name="connsiteX16" fmla="*/ 157053 w 1906588"/>
                <a:gd name="connsiteY16" fmla="*/ 577417 h 704670"/>
                <a:gd name="connsiteX17" fmla="*/ 149472 w 1906588"/>
                <a:gd name="connsiteY17" fmla="*/ 567570 h 704670"/>
                <a:gd name="connsiteX18" fmla="*/ 202532 w 1906588"/>
                <a:gd name="connsiteY18" fmla="*/ 555305 h 704670"/>
                <a:gd name="connsiteX19" fmla="*/ 241263 w 1906588"/>
                <a:gd name="connsiteY19" fmla="*/ 555305 h 704670"/>
                <a:gd name="connsiteX20" fmla="*/ 261692 w 1906588"/>
                <a:gd name="connsiteY20" fmla="*/ 556667 h 704670"/>
                <a:gd name="connsiteX21" fmla="*/ 347104 w 1906588"/>
                <a:gd name="connsiteY21" fmla="*/ 551216 h 704670"/>
                <a:gd name="connsiteX22" fmla="*/ 363467 w 1906588"/>
                <a:gd name="connsiteY22" fmla="*/ 545798 h 704670"/>
                <a:gd name="connsiteX23" fmla="*/ 373449 w 1906588"/>
                <a:gd name="connsiteY23" fmla="*/ 541028 h 704670"/>
                <a:gd name="connsiteX24" fmla="*/ 380567 w 1906588"/>
                <a:gd name="connsiteY24" fmla="*/ 533533 h 704670"/>
                <a:gd name="connsiteX25" fmla="*/ 382231 w 1906588"/>
                <a:gd name="connsiteY25" fmla="*/ 525390 h 704670"/>
                <a:gd name="connsiteX26" fmla="*/ 370214 w 1906588"/>
                <a:gd name="connsiteY26" fmla="*/ 511421 h 704670"/>
                <a:gd name="connsiteX27" fmla="*/ 18580 w 1906588"/>
                <a:gd name="connsiteY27" fmla="*/ 384846 h 704670"/>
                <a:gd name="connsiteX28" fmla="*/ 18580 w 1906588"/>
                <a:gd name="connsiteY28" fmla="*/ 337215 h 704670"/>
                <a:gd name="connsiteX29" fmla="*/ 350709 w 1906588"/>
                <a:gd name="connsiteY29" fmla="*/ 217454 h 704670"/>
                <a:gd name="connsiteX30" fmla="*/ 357088 w 1906588"/>
                <a:gd name="connsiteY30" fmla="*/ 215070 h 704670"/>
                <a:gd name="connsiteX31" fmla="*/ 400533 w 1906588"/>
                <a:gd name="connsiteY31" fmla="*/ 221543 h 704670"/>
                <a:gd name="connsiteX32" fmla="*/ 434459 w 1906588"/>
                <a:gd name="connsiteY32" fmla="*/ 235818 h 704670"/>
                <a:gd name="connsiteX33" fmla="*/ 436493 w 1906588"/>
                <a:gd name="connsiteY33" fmla="*/ 244336 h 704670"/>
                <a:gd name="connsiteX34" fmla="*/ 458030 w 1906588"/>
                <a:gd name="connsiteY34" fmla="*/ 267472 h 704670"/>
                <a:gd name="connsiteX35" fmla="*/ 557031 w 1906588"/>
                <a:gd name="connsiteY35" fmla="*/ 291628 h 704670"/>
                <a:gd name="connsiteX36" fmla="*/ 720276 w 1906588"/>
                <a:gd name="connsiteY36" fmla="*/ 281747 h 704670"/>
                <a:gd name="connsiteX37" fmla="*/ 835638 w 1906588"/>
                <a:gd name="connsiteY37" fmla="*/ 216432 h 704670"/>
                <a:gd name="connsiteX38" fmla="*/ 767050 w 1906588"/>
                <a:gd name="connsiteY38" fmla="*/ 167439 h 704670"/>
                <a:gd name="connsiteX39" fmla="*/ 711494 w 1906588"/>
                <a:gd name="connsiteY39" fmla="*/ 159602 h 704670"/>
                <a:gd name="connsiteX40" fmla="*/ 654831 w 1906588"/>
                <a:gd name="connsiteY40" fmla="*/ 157591 h 704670"/>
                <a:gd name="connsiteX41" fmla="*/ 625712 w 1906588"/>
                <a:gd name="connsiteY41" fmla="*/ 158613 h 704670"/>
                <a:gd name="connsiteX42" fmla="*/ 534292 w 1906588"/>
                <a:gd name="connsiteY42" fmla="*/ 151459 h 704670"/>
                <a:gd name="connsiteX43" fmla="*/ 929093 w 1906588"/>
                <a:gd name="connsiteY43" fmla="*/ 8904 h 704670"/>
                <a:gd name="connsiteX44" fmla="*/ 979622 w 1906588"/>
                <a:gd name="connsiteY44" fmla="*/ 4 h 704670"/>
                <a:gd name="connsiteX0" fmla="*/ 979622 w 1906588"/>
                <a:gd name="connsiteY0" fmla="*/ 4 h 698679"/>
                <a:gd name="connsiteX1" fmla="*/ 1030497 w 1906588"/>
                <a:gd name="connsiteY1" fmla="*/ 8223 h 698679"/>
                <a:gd name="connsiteX2" fmla="*/ 1906588 w 1906588"/>
                <a:gd name="connsiteY2" fmla="*/ 310989 h 698679"/>
                <a:gd name="connsiteX3" fmla="*/ 971893 w 1906588"/>
                <a:gd name="connsiteY3" fmla="*/ 696081 h 698679"/>
                <a:gd name="connsiteX4" fmla="*/ 1009272 w 1906588"/>
                <a:gd name="connsiteY4" fmla="*/ 682891 h 698679"/>
                <a:gd name="connsiteX5" fmla="*/ 867083 w 1906588"/>
                <a:gd name="connsiteY5" fmla="*/ 690841 h 698679"/>
                <a:gd name="connsiteX6" fmla="*/ 481972 w 1906588"/>
                <a:gd name="connsiteY6" fmla="*/ 552238 h 698679"/>
                <a:gd name="connsiteX7" fmla="*/ 474392 w 1906588"/>
                <a:gd name="connsiteY7" fmla="*/ 550875 h 698679"/>
                <a:gd name="connsiteX8" fmla="*/ 472820 w 1906588"/>
                <a:gd name="connsiteY8" fmla="*/ 550875 h 698679"/>
                <a:gd name="connsiteX9" fmla="*/ 439635 w 1906588"/>
                <a:gd name="connsiteY9" fmla="*/ 555305 h 698679"/>
                <a:gd name="connsiteX10" fmla="*/ 412920 w 1906588"/>
                <a:gd name="connsiteY10" fmla="*/ 564162 h 698679"/>
                <a:gd name="connsiteX11" fmla="*/ 387407 w 1906588"/>
                <a:gd name="connsiteY11" fmla="*/ 587298 h 698679"/>
                <a:gd name="connsiteX12" fmla="*/ 386946 w 1906588"/>
                <a:gd name="connsiteY12" fmla="*/ 593090 h 698679"/>
                <a:gd name="connsiteX13" fmla="*/ 382970 w 1906588"/>
                <a:gd name="connsiteY13" fmla="*/ 595815 h 698679"/>
                <a:gd name="connsiteX14" fmla="*/ 361062 w 1906588"/>
                <a:gd name="connsiteY14" fmla="*/ 602936 h 698679"/>
                <a:gd name="connsiteX15" fmla="*/ 157053 w 1906588"/>
                <a:gd name="connsiteY15" fmla="*/ 577417 h 698679"/>
                <a:gd name="connsiteX16" fmla="*/ 149472 w 1906588"/>
                <a:gd name="connsiteY16" fmla="*/ 567570 h 698679"/>
                <a:gd name="connsiteX17" fmla="*/ 202532 w 1906588"/>
                <a:gd name="connsiteY17" fmla="*/ 555305 h 698679"/>
                <a:gd name="connsiteX18" fmla="*/ 241263 w 1906588"/>
                <a:gd name="connsiteY18" fmla="*/ 555305 h 698679"/>
                <a:gd name="connsiteX19" fmla="*/ 261692 w 1906588"/>
                <a:gd name="connsiteY19" fmla="*/ 556667 h 698679"/>
                <a:gd name="connsiteX20" fmla="*/ 347104 w 1906588"/>
                <a:gd name="connsiteY20" fmla="*/ 551216 h 698679"/>
                <a:gd name="connsiteX21" fmla="*/ 363467 w 1906588"/>
                <a:gd name="connsiteY21" fmla="*/ 545798 h 698679"/>
                <a:gd name="connsiteX22" fmla="*/ 373449 w 1906588"/>
                <a:gd name="connsiteY22" fmla="*/ 541028 h 698679"/>
                <a:gd name="connsiteX23" fmla="*/ 380567 w 1906588"/>
                <a:gd name="connsiteY23" fmla="*/ 533533 h 698679"/>
                <a:gd name="connsiteX24" fmla="*/ 382231 w 1906588"/>
                <a:gd name="connsiteY24" fmla="*/ 525390 h 698679"/>
                <a:gd name="connsiteX25" fmla="*/ 370214 w 1906588"/>
                <a:gd name="connsiteY25" fmla="*/ 511421 h 698679"/>
                <a:gd name="connsiteX26" fmla="*/ 18580 w 1906588"/>
                <a:gd name="connsiteY26" fmla="*/ 384846 h 698679"/>
                <a:gd name="connsiteX27" fmla="*/ 18580 w 1906588"/>
                <a:gd name="connsiteY27" fmla="*/ 337215 h 698679"/>
                <a:gd name="connsiteX28" fmla="*/ 350709 w 1906588"/>
                <a:gd name="connsiteY28" fmla="*/ 217454 h 698679"/>
                <a:gd name="connsiteX29" fmla="*/ 357088 w 1906588"/>
                <a:gd name="connsiteY29" fmla="*/ 215070 h 698679"/>
                <a:gd name="connsiteX30" fmla="*/ 400533 w 1906588"/>
                <a:gd name="connsiteY30" fmla="*/ 221543 h 698679"/>
                <a:gd name="connsiteX31" fmla="*/ 434459 w 1906588"/>
                <a:gd name="connsiteY31" fmla="*/ 235818 h 698679"/>
                <a:gd name="connsiteX32" fmla="*/ 436493 w 1906588"/>
                <a:gd name="connsiteY32" fmla="*/ 244336 h 698679"/>
                <a:gd name="connsiteX33" fmla="*/ 458030 w 1906588"/>
                <a:gd name="connsiteY33" fmla="*/ 267472 h 698679"/>
                <a:gd name="connsiteX34" fmla="*/ 557031 w 1906588"/>
                <a:gd name="connsiteY34" fmla="*/ 291628 h 698679"/>
                <a:gd name="connsiteX35" fmla="*/ 720276 w 1906588"/>
                <a:gd name="connsiteY35" fmla="*/ 281747 h 698679"/>
                <a:gd name="connsiteX36" fmla="*/ 835638 w 1906588"/>
                <a:gd name="connsiteY36" fmla="*/ 216432 h 698679"/>
                <a:gd name="connsiteX37" fmla="*/ 767050 w 1906588"/>
                <a:gd name="connsiteY37" fmla="*/ 167439 h 698679"/>
                <a:gd name="connsiteX38" fmla="*/ 711494 w 1906588"/>
                <a:gd name="connsiteY38" fmla="*/ 159602 h 698679"/>
                <a:gd name="connsiteX39" fmla="*/ 654831 w 1906588"/>
                <a:gd name="connsiteY39" fmla="*/ 157591 h 698679"/>
                <a:gd name="connsiteX40" fmla="*/ 625712 w 1906588"/>
                <a:gd name="connsiteY40" fmla="*/ 158613 h 698679"/>
                <a:gd name="connsiteX41" fmla="*/ 534292 w 1906588"/>
                <a:gd name="connsiteY41" fmla="*/ 151459 h 698679"/>
                <a:gd name="connsiteX42" fmla="*/ 929093 w 1906588"/>
                <a:gd name="connsiteY42" fmla="*/ 8904 h 698679"/>
                <a:gd name="connsiteX43" fmla="*/ 979622 w 1906588"/>
                <a:gd name="connsiteY43" fmla="*/ 4 h 698679"/>
                <a:gd name="connsiteX0" fmla="*/ 979622 w 1906588"/>
                <a:gd name="connsiteY0" fmla="*/ 4 h 698679"/>
                <a:gd name="connsiteX1" fmla="*/ 1030497 w 1906588"/>
                <a:gd name="connsiteY1" fmla="*/ 8223 h 698679"/>
                <a:gd name="connsiteX2" fmla="*/ 1906588 w 1906588"/>
                <a:gd name="connsiteY2" fmla="*/ 310989 h 698679"/>
                <a:gd name="connsiteX3" fmla="*/ 1000468 w 1906588"/>
                <a:gd name="connsiteY3" fmla="*/ 684174 h 698679"/>
                <a:gd name="connsiteX4" fmla="*/ 1009272 w 1906588"/>
                <a:gd name="connsiteY4" fmla="*/ 682891 h 698679"/>
                <a:gd name="connsiteX5" fmla="*/ 867083 w 1906588"/>
                <a:gd name="connsiteY5" fmla="*/ 690841 h 698679"/>
                <a:gd name="connsiteX6" fmla="*/ 481972 w 1906588"/>
                <a:gd name="connsiteY6" fmla="*/ 552238 h 698679"/>
                <a:gd name="connsiteX7" fmla="*/ 474392 w 1906588"/>
                <a:gd name="connsiteY7" fmla="*/ 550875 h 698679"/>
                <a:gd name="connsiteX8" fmla="*/ 472820 w 1906588"/>
                <a:gd name="connsiteY8" fmla="*/ 550875 h 698679"/>
                <a:gd name="connsiteX9" fmla="*/ 439635 w 1906588"/>
                <a:gd name="connsiteY9" fmla="*/ 555305 h 698679"/>
                <a:gd name="connsiteX10" fmla="*/ 412920 w 1906588"/>
                <a:gd name="connsiteY10" fmla="*/ 564162 h 698679"/>
                <a:gd name="connsiteX11" fmla="*/ 387407 w 1906588"/>
                <a:gd name="connsiteY11" fmla="*/ 587298 h 698679"/>
                <a:gd name="connsiteX12" fmla="*/ 386946 w 1906588"/>
                <a:gd name="connsiteY12" fmla="*/ 593090 h 698679"/>
                <a:gd name="connsiteX13" fmla="*/ 382970 w 1906588"/>
                <a:gd name="connsiteY13" fmla="*/ 595815 h 698679"/>
                <a:gd name="connsiteX14" fmla="*/ 361062 w 1906588"/>
                <a:gd name="connsiteY14" fmla="*/ 602936 h 698679"/>
                <a:gd name="connsiteX15" fmla="*/ 157053 w 1906588"/>
                <a:gd name="connsiteY15" fmla="*/ 577417 h 698679"/>
                <a:gd name="connsiteX16" fmla="*/ 149472 w 1906588"/>
                <a:gd name="connsiteY16" fmla="*/ 567570 h 698679"/>
                <a:gd name="connsiteX17" fmla="*/ 202532 w 1906588"/>
                <a:gd name="connsiteY17" fmla="*/ 555305 h 698679"/>
                <a:gd name="connsiteX18" fmla="*/ 241263 w 1906588"/>
                <a:gd name="connsiteY18" fmla="*/ 555305 h 698679"/>
                <a:gd name="connsiteX19" fmla="*/ 261692 w 1906588"/>
                <a:gd name="connsiteY19" fmla="*/ 556667 h 698679"/>
                <a:gd name="connsiteX20" fmla="*/ 347104 w 1906588"/>
                <a:gd name="connsiteY20" fmla="*/ 551216 h 698679"/>
                <a:gd name="connsiteX21" fmla="*/ 363467 w 1906588"/>
                <a:gd name="connsiteY21" fmla="*/ 545798 h 698679"/>
                <a:gd name="connsiteX22" fmla="*/ 373449 w 1906588"/>
                <a:gd name="connsiteY22" fmla="*/ 541028 h 698679"/>
                <a:gd name="connsiteX23" fmla="*/ 380567 w 1906588"/>
                <a:gd name="connsiteY23" fmla="*/ 533533 h 698679"/>
                <a:gd name="connsiteX24" fmla="*/ 382231 w 1906588"/>
                <a:gd name="connsiteY24" fmla="*/ 525390 h 698679"/>
                <a:gd name="connsiteX25" fmla="*/ 370214 w 1906588"/>
                <a:gd name="connsiteY25" fmla="*/ 511421 h 698679"/>
                <a:gd name="connsiteX26" fmla="*/ 18580 w 1906588"/>
                <a:gd name="connsiteY26" fmla="*/ 384846 h 698679"/>
                <a:gd name="connsiteX27" fmla="*/ 18580 w 1906588"/>
                <a:gd name="connsiteY27" fmla="*/ 337215 h 698679"/>
                <a:gd name="connsiteX28" fmla="*/ 350709 w 1906588"/>
                <a:gd name="connsiteY28" fmla="*/ 217454 h 698679"/>
                <a:gd name="connsiteX29" fmla="*/ 357088 w 1906588"/>
                <a:gd name="connsiteY29" fmla="*/ 215070 h 698679"/>
                <a:gd name="connsiteX30" fmla="*/ 400533 w 1906588"/>
                <a:gd name="connsiteY30" fmla="*/ 221543 h 698679"/>
                <a:gd name="connsiteX31" fmla="*/ 434459 w 1906588"/>
                <a:gd name="connsiteY31" fmla="*/ 235818 h 698679"/>
                <a:gd name="connsiteX32" fmla="*/ 436493 w 1906588"/>
                <a:gd name="connsiteY32" fmla="*/ 244336 h 698679"/>
                <a:gd name="connsiteX33" fmla="*/ 458030 w 1906588"/>
                <a:gd name="connsiteY33" fmla="*/ 267472 h 698679"/>
                <a:gd name="connsiteX34" fmla="*/ 557031 w 1906588"/>
                <a:gd name="connsiteY34" fmla="*/ 291628 h 698679"/>
                <a:gd name="connsiteX35" fmla="*/ 720276 w 1906588"/>
                <a:gd name="connsiteY35" fmla="*/ 281747 h 698679"/>
                <a:gd name="connsiteX36" fmla="*/ 835638 w 1906588"/>
                <a:gd name="connsiteY36" fmla="*/ 216432 h 698679"/>
                <a:gd name="connsiteX37" fmla="*/ 767050 w 1906588"/>
                <a:gd name="connsiteY37" fmla="*/ 167439 h 698679"/>
                <a:gd name="connsiteX38" fmla="*/ 711494 w 1906588"/>
                <a:gd name="connsiteY38" fmla="*/ 159602 h 698679"/>
                <a:gd name="connsiteX39" fmla="*/ 654831 w 1906588"/>
                <a:gd name="connsiteY39" fmla="*/ 157591 h 698679"/>
                <a:gd name="connsiteX40" fmla="*/ 625712 w 1906588"/>
                <a:gd name="connsiteY40" fmla="*/ 158613 h 698679"/>
                <a:gd name="connsiteX41" fmla="*/ 534292 w 1906588"/>
                <a:gd name="connsiteY41" fmla="*/ 151459 h 698679"/>
                <a:gd name="connsiteX42" fmla="*/ 929093 w 1906588"/>
                <a:gd name="connsiteY42" fmla="*/ 8904 h 698679"/>
                <a:gd name="connsiteX43" fmla="*/ 979622 w 1906588"/>
                <a:gd name="connsiteY43" fmla="*/ 4 h 698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906588" h="698679">
                  <a:moveTo>
                    <a:pt x="979622" y="4"/>
                  </a:moveTo>
                  <a:cubicBezTo>
                    <a:pt x="996827" y="-124"/>
                    <a:pt x="1014089" y="2602"/>
                    <a:pt x="1030497" y="8223"/>
                  </a:cubicBezTo>
                  <a:lnTo>
                    <a:pt x="1906588" y="310989"/>
                  </a:lnTo>
                  <a:lnTo>
                    <a:pt x="1000468" y="684174"/>
                  </a:lnTo>
                  <a:cubicBezTo>
                    <a:pt x="1000228" y="684540"/>
                    <a:pt x="1009512" y="682525"/>
                    <a:pt x="1009272" y="682891"/>
                  </a:cubicBezTo>
                  <a:cubicBezTo>
                    <a:pt x="991804" y="682018"/>
                    <a:pt x="954966" y="712617"/>
                    <a:pt x="867083" y="690841"/>
                  </a:cubicBezTo>
                  <a:lnTo>
                    <a:pt x="481972" y="552238"/>
                  </a:lnTo>
                  <a:cubicBezTo>
                    <a:pt x="479569" y="551216"/>
                    <a:pt x="477164" y="550875"/>
                    <a:pt x="474392" y="550875"/>
                  </a:cubicBezTo>
                  <a:lnTo>
                    <a:pt x="472820" y="550875"/>
                  </a:lnTo>
                  <a:cubicBezTo>
                    <a:pt x="459232" y="551897"/>
                    <a:pt x="448417" y="553260"/>
                    <a:pt x="439635" y="555305"/>
                  </a:cubicBezTo>
                  <a:cubicBezTo>
                    <a:pt x="428912" y="557689"/>
                    <a:pt x="420501" y="560756"/>
                    <a:pt x="412920" y="564162"/>
                  </a:cubicBezTo>
                  <a:cubicBezTo>
                    <a:pt x="399794" y="570296"/>
                    <a:pt x="391012" y="577758"/>
                    <a:pt x="387407" y="587298"/>
                  </a:cubicBezTo>
                  <a:cubicBezTo>
                    <a:pt x="386575" y="589682"/>
                    <a:pt x="386575" y="590704"/>
                    <a:pt x="386946" y="593090"/>
                  </a:cubicBezTo>
                  <a:cubicBezTo>
                    <a:pt x="386946" y="593090"/>
                    <a:pt x="386206" y="594111"/>
                    <a:pt x="382970" y="595815"/>
                  </a:cubicBezTo>
                  <a:cubicBezTo>
                    <a:pt x="379365" y="597860"/>
                    <a:pt x="372988" y="600551"/>
                    <a:pt x="361062" y="602936"/>
                  </a:cubicBezTo>
                  <a:cubicBezTo>
                    <a:pt x="299962" y="615202"/>
                    <a:pt x="197355" y="602595"/>
                    <a:pt x="157053" y="577417"/>
                  </a:cubicBezTo>
                  <a:cubicBezTo>
                    <a:pt x="149842" y="572680"/>
                    <a:pt x="147531" y="569615"/>
                    <a:pt x="149472" y="567570"/>
                  </a:cubicBezTo>
                  <a:cubicBezTo>
                    <a:pt x="154279" y="563823"/>
                    <a:pt x="168237" y="557348"/>
                    <a:pt x="202532" y="555305"/>
                  </a:cubicBezTo>
                  <a:cubicBezTo>
                    <a:pt x="214918" y="554623"/>
                    <a:pt x="227674" y="554623"/>
                    <a:pt x="241263" y="555305"/>
                  </a:cubicBezTo>
                  <a:cubicBezTo>
                    <a:pt x="247642" y="555645"/>
                    <a:pt x="254020" y="555986"/>
                    <a:pt x="261692" y="556667"/>
                  </a:cubicBezTo>
                  <a:cubicBezTo>
                    <a:pt x="294785" y="558030"/>
                    <a:pt x="323902" y="556327"/>
                    <a:pt x="347104" y="551216"/>
                  </a:cubicBezTo>
                  <a:cubicBezTo>
                    <a:pt x="353020" y="549546"/>
                    <a:pt x="358290" y="547843"/>
                    <a:pt x="363467" y="545798"/>
                  </a:cubicBezTo>
                  <a:cubicBezTo>
                    <a:pt x="367072" y="544436"/>
                    <a:pt x="370214" y="542732"/>
                    <a:pt x="373449" y="541028"/>
                  </a:cubicBezTo>
                  <a:cubicBezTo>
                    <a:pt x="377054" y="539325"/>
                    <a:pt x="378996" y="536600"/>
                    <a:pt x="380567" y="533533"/>
                  </a:cubicBezTo>
                  <a:cubicBezTo>
                    <a:pt x="381769" y="531147"/>
                    <a:pt x="382601" y="528082"/>
                    <a:pt x="382231" y="525390"/>
                  </a:cubicBezTo>
                  <a:cubicBezTo>
                    <a:pt x="381769" y="519256"/>
                    <a:pt x="377054" y="513805"/>
                    <a:pt x="370214" y="511421"/>
                  </a:cubicBezTo>
                  <a:lnTo>
                    <a:pt x="18580" y="384846"/>
                  </a:lnTo>
                  <a:cubicBezTo>
                    <a:pt x="-6194" y="376022"/>
                    <a:pt x="-6194" y="346074"/>
                    <a:pt x="18580" y="337215"/>
                  </a:cubicBezTo>
                  <a:lnTo>
                    <a:pt x="350709" y="217454"/>
                  </a:lnTo>
                  <a:lnTo>
                    <a:pt x="357088" y="215070"/>
                  </a:lnTo>
                  <a:cubicBezTo>
                    <a:pt x="374189" y="216432"/>
                    <a:pt x="388980" y="218818"/>
                    <a:pt x="400533" y="221543"/>
                  </a:cubicBezTo>
                  <a:cubicBezTo>
                    <a:pt x="422164" y="226653"/>
                    <a:pt x="431316" y="232752"/>
                    <a:pt x="434459" y="235818"/>
                  </a:cubicBezTo>
                  <a:cubicBezTo>
                    <a:pt x="434921" y="238885"/>
                    <a:pt x="435290" y="241611"/>
                    <a:pt x="436493" y="244336"/>
                  </a:cubicBezTo>
                  <a:cubicBezTo>
                    <a:pt x="439635" y="253195"/>
                    <a:pt x="446845" y="260997"/>
                    <a:pt x="458030" y="267472"/>
                  </a:cubicBezTo>
                  <a:cubicBezTo>
                    <a:pt x="478366" y="280043"/>
                    <a:pt x="511921" y="288220"/>
                    <a:pt x="557031" y="291628"/>
                  </a:cubicBezTo>
                  <a:cubicBezTo>
                    <a:pt x="608519" y="295376"/>
                    <a:pt x="669620" y="291628"/>
                    <a:pt x="720276" y="281747"/>
                  </a:cubicBezTo>
                  <a:cubicBezTo>
                    <a:pt x="795335" y="267130"/>
                    <a:pt x="835269" y="244336"/>
                    <a:pt x="835638" y="216432"/>
                  </a:cubicBezTo>
                  <a:cubicBezTo>
                    <a:pt x="835638" y="201135"/>
                    <a:pt x="824084" y="180044"/>
                    <a:pt x="767050" y="167439"/>
                  </a:cubicBezTo>
                  <a:cubicBezTo>
                    <a:pt x="751059" y="164031"/>
                    <a:pt x="732293" y="161305"/>
                    <a:pt x="711494" y="159602"/>
                  </a:cubicBezTo>
                  <a:cubicBezTo>
                    <a:pt x="693191" y="157932"/>
                    <a:pt x="674797" y="157591"/>
                    <a:pt x="654831" y="157591"/>
                  </a:cubicBezTo>
                  <a:lnTo>
                    <a:pt x="625712" y="158613"/>
                  </a:lnTo>
                  <a:cubicBezTo>
                    <a:pt x="591787" y="158920"/>
                    <a:pt x="559803" y="156570"/>
                    <a:pt x="534292" y="151459"/>
                  </a:cubicBezTo>
                  <a:lnTo>
                    <a:pt x="929093" y="8904"/>
                  </a:lnTo>
                  <a:cubicBezTo>
                    <a:pt x="945270" y="3113"/>
                    <a:pt x="962417" y="132"/>
                    <a:pt x="979622" y="4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2700">
              <a:miter lim="400000"/>
            </a:ln>
          </p:spPr>
          <p:txBody>
            <a:bodyPr wrap="square" lIns="38100" tIns="38100" rIns="38100" bIns="3810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7" name="Freeform: Shape 56">
              <a:extLst>
                <a:ext uri="{FF2B5EF4-FFF2-40B4-BE49-F238E27FC236}">
                  <a16:creationId xmlns:a16="http://schemas.microsoft.com/office/drawing/2014/main" id="{AF8D125D-979E-4563-8AEF-EFD1F5CFFD8B}"/>
                </a:ext>
              </a:extLst>
            </p:cNvPr>
            <p:cNvSpPr/>
            <p:nvPr/>
          </p:nvSpPr>
          <p:spPr>
            <a:xfrm>
              <a:off x="5061787" y="2045017"/>
              <a:ext cx="2023375" cy="741368"/>
            </a:xfrm>
            <a:custGeom>
              <a:avLst/>
              <a:gdLst>
                <a:gd name="connsiteX0" fmla="*/ 744435 w 1518184"/>
                <a:gd name="connsiteY0" fmla="*/ 0 h 550840"/>
                <a:gd name="connsiteX1" fmla="*/ 804009 w 1518184"/>
                <a:gd name="connsiteY1" fmla="*/ 0 h 550840"/>
                <a:gd name="connsiteX2" fmla="*/ 1072944 w 1518184"/>
                <a:gd name="connsiteY2" fmla="*/ 96760 h 550840"/>
                <a:gd name="connsiteX3" fmla="*/ 1047210 w 1518184"/>
                <a:gd name="connsiteY3" fmla="*/ 96760 h 550840"/>
                <a:gd name="connsiteX4" fmla="*/ 1031072 w 1518184"/>
                <a:gd name="connsiteY4" fmla="*/ 95737 h 550840"/>
                <a:gd name="connsiteX5" fmla="*/ 998370 w 1518184"/>
                <a:gd name="connsiteY5" fmla="*/ 95737 h 550840"/>
                <a:gd name="connsiteX6" fmla="*/ 941498 w 1518184"/>
                <a:gd name="connsiteY6" fmla="*/ 110794 h 550840"/>
                <a:gd name="connsiteX7" fmla="*/ 929199 w 1518184"/>
                <a:gd name="connsiteY7" fmla="*/ 132243 h 550840"/>
                <a:gd name="connsiteX8" fmla="*/ 948678 w 1518184"/>
                <a:gd name="connsiteY8" fmla="*/ 158522 h 550840"/>
                <a:gd name="connsiteX9" fmla="*/ 1126262 w 1518184"/>
                <a:gd name="connsiteY9" fmla="*/ 181760 h 550840"/>
                <a:gd name="connsiteX10" fmla="*/ 1151713 w 1518184"/>
                <a:gd name="connsiteY10" fmla="*/ 173094 h 550840"/>
                <a:gd name="connsiteX11" fmla="*/ 1166997 w 1518184"/>
                <a:gd name="connsiteY11" fmla="*/ 157756 h 550840"/>
                <a:gd name="connsiteX12" fmla="*/ 1168206 w 1518184"/>
                <a:gd name="connsiteY12" fmla="*/ 151901 h 550840"/>
                <a:gd name="connsiteX13" fmla="*/ 1185267 w 1518184"/>
                <a:gd name="connsiteY13" fmla="*/ 145510 h 550840"/>
                <a:gd name="connsiteX14" fmla="*/ 1201760 w 1518184"/>
                <a:gd name="connsiteY14" fmla="*/ 143210 h 550840"/>
                <a:gd name="connsiteX15" fmla="*/ 1501549 w 1518184"/>
                <a:gd name="connsiteY15" fmla="*/ 250936 h 550840"/>
                <a:gd name="connsiteX16" fmla="*/ 1501549 w 1518184"/>
                <a:gd name="connsiteY16" fmla="*/ 293321 h 550840"/>
                <a:gd name="connsiteX17" fmla="*/ 796260 w 1518184"/>
                <a:gd name="connsiteY17" fmla="*/ 546814 h 550840"/>
                <a:gd name="connsiteX18" fmla="*/ 750407 w 1518184"/>
                <a:gd name="connsiteY18" fmla="*/ 546814 h 550840"/>
                <a:gd name="connsiteX19" fmla="*/ 213336 w 1518184"/>
                <a:gd name="connsiteY19" fmla="*/ 353811 h 550840"/>
                <a:gd name="connsiteX20" fmla="*/ 0 w 1518184"/>
                <a:gd name="connsiteY20" fmla="*/ 268634 h 550840"/>
                <a:gd name="connsiteX21" fmla="*/ 350878 w 1518184"/>
                <a:gd name="connsiteY21" fmla="*/ 142187 h 550840"/>
                <a:gd name="connsiteX22" fmla="*/ 359835 w 1518184"/>
                <a:gd name="connsiteY22" fmla="*/ 132243 h 550840"/>
                <a:gd name="connsiteX23" fmla="*/ 358627 w 1518184"/>
                <a:gd name="connsiteY23" fmla="*/ 125596 h 550840"/>
                <a:gd name="connsiteX24" fmla="*/ 354148 w 1518184"/>
                <a:gd name="connsiteY24" fmla="*/ 120483 h 550840"/>
                <a:gd name="connsiteX25" fmla="*/ 345759 w 1518184"/>
                <a:gd name="connsiteY25" fmla="*/ 116163 h 550840"/>
                <a:gd name="connsiteX26" fmla="*/ 317039 w 1518184"/>
                <a:gd name="connsiteY26" fmla="*/ 105937 h 550840"/>
                <a:gd name="connsiteX27" fmla="*/ 234076 w 1518184"/>
                <a:gd name="connsiteY27" fmla="*/ 98549 h 550840"/>
                <a:gd name="connsiteX28" fmla="*/ 213105 w 1518184"/>
                <a:gd name="connsiteY28" fmla="*/ 99316 h 550840"/>
                <a:gd name="connsiteX29" fmla="*/ 173863 w 1518184"/>
                <a:gd name="connsiteY29" fmla="*/ 98038 h 550840"/>
                <a:gd name="connsiteX30" fmla="*/ 136753 w 1518184"/>
                <a:gd name="connsiteY30" fmla="*/ 92670 h 550840"/>
                <a:gd name="connsiteX31" fmla="*/ 107677 w 1518184"/>
                <a:gd name="connsiteY31" fmla="*/ 80936 h 550840"/>
                <a:gd name="connsiteX32" fmla="*/ 171161 w 1518184"/>
                <a:gd name="connsiteY32" fmla="*/ 56420 h 550840"/>
                <a:gd name="connsiteX33" fmla="*/ 284053 w 1518184"/>
                <a:gd name="connsiteY33" fmla="*/ 49518 h 550840"/>
                <a:gd name="connsiteX34" fmla="*/ 343982 w 1518184"/>
                <a:gd name="connsiteY34" fmla="*/ 63067 h 550840"/>
                <a:gd name="connsiteX35" fmla="*/ 348745 w 1518184"/>
                <a:gd name="connsiteY35" fmla="*/ 67387 h 550840"/>
                <a:gd name="connsiteX36" fmla="*/ 349385 w 1518184"/>
                <a:gd name="connsiteY36" fmla="*/ 73011 h 550840"/>
                <a:gd name="connsiteX37" fmla="*/ 390973 w 1518184"/>
                <a:gd name="connsiteY37" fmla="*/ 99828 h 550840"/>
                <a:gd name="connsiteX38" fmla="*/ 395807 w 1518184"/>
                <a:gd name="connsiteY38" fmla="*/ 101336 h 550840"/>
                <a:gd name="connsiteX39" fmla="*/ 415286 w 1518184"/>
                <a:gd name="connsiteY39" fmla="*/ 104915 h 550840"/>
                <a:gd name="connsiteX40" fmla="*/ 441590 w 1518184"/>
                <a:gd name="connsiteY40" fmla="*/ 107727 h 550840"/>
                <a:gd name="connsiteX41" fmla="*/ 448485 w 1518184"/>
                <a:gd name="connsiteY41" fmla="*/ 106704 h 550840"/>
                <a:gd name="connsiteX0" fmla="*/ 744435 w 1518184"/>
                <a:gd name="connsiteY0" fmla="*/ 0 h 556265"/>
                <a:gd name="connsiteX1" fmla="*/ 804009 w 1518184"/>
                <a:gd name="connsiteY1" fmla="*/ 0 h 556265"/>
                <a:gd name="connsiteX2" fmla="*/ 1072944 w 1518184"/>
                <a:gd name="connsiteY2" fmla="*/ 96760 h 556265"/>
                <a:gd name="connsiteX3" fmla="*/ 1047210 w 1518184"/>
                <a:gd name="connsiteY3" fmla="*/ 96760 h 556265"/>
                <a:gd name="connsiteX4" fmla="*/ 1031072 w 1518184"/>
                <a:gd name="connsiteY4" fmla="*/ 95737 h 556265"/>
                <a:gd name="connsiteX5" fmla="*/ 998370 w 1518184"/>
                <a:gd name="connsiteY5" fmla="*/ 95737 h 556265"/>
                <a:gd name="connsiteX6" fmla="*/ 941498 w 1518184"/>
                <a:gd name="connsiteY6" fmla="*/ 110794 h 556265"/>
                <a:gd name="connsiteX7" fmla="*/ 929199 w 1518184"/>
                <a:gd name="connsiteY7" fmla="*/ 132243 h 556265"/>
                <a:gd name="connsiteX8" fmla="*/ 948678 w 1518184"/>
                <a:gd name="connsiteY8" fmla="*/ 158522 h 556265"/>
                <a:gd name="connsiteX9" fmla="*/ 1126262 w 1518184"/>
                <a:gd name="connsiteY9" fmla="*/ 181760 h 556265"/>
                <a:gd name="connsiteX10" fmla="*/ 1151713 w 1518184"/>
                <a:gd name="connsiteY10" fmla="*/ 173094 h 556265"/>
                <a:gd name="connsiteX11" fmla="*/ 1166997 w 1518184"/>
                <a:gd name="connsiteY11" fmla="*/ 157756 h 556265"/>
                <a:gd name="connsiteX12" fmla="*/ 1168206 w 1518184"/>
                <a:gd name="connsiteY12" fmla="*/ 151901 h 556265"/>
                <a:gd name="connsiteX13" fmla="*/ 1185267 w 1518184"/>
                <a:gd name="connsiteY13" fmla="*/ 145510 h 556265"/>
                <a:gd name="connsiteX14" fmla="*/ 1201760 w 1518184"/>
                <a:gd name="connsiteY14" fmla="*/ 143210 h 556265"/>
                <a:gd name="connsiteX15" fmla="*/ 1501549 w 1518184"/>
                <a:gd name="connsiteY15" fmla="*/ 250936 h 556265"/>
                <a:gd name="connsiteX16" fmla="*/ 1501549 w 1518184"/>
                <a:gd name="connsiteY16" fmla="*/ 293321 h 556265"/>
                <a:gd name="connsiteX17" fmla="*/ 803880 w 1518184"/>
                <a:gd name="connsiteY17" fmla="*/ 554434 h 556265"/>
                <a:gd name="connsiteX18" fmla="*/ 750407 w 1518184"/>
                <a:gd name="connsiteY18" fmla="*/ 546814 h 556265"/>
                <a:gd name="connsiteX19" fmla="*/ 213336 w 1518184"/>
                <a:gd name="connsiteY19" fmla="*/ 353811 h 556265"/>
                <a:gd name="connsiteX20" fmla="*/ 0 w 1518184"/>
                <a:gd name="connsiteY20" fmla="*/ 268634 h 556265"/>
                <a:gd name="connsiteX21" fmla="*/ 350878 w 1518184"/>
                <a:gd name="connsiteY21" fmla="*/ 142187 h 556265"/>
                <a:gd name="connsiteX22" fmla="*/ 359835 w 1518184"/>
                <a:gd name="connsiteY22" fmla="*/ 132243 h 556265"/>
                <a:gd name="connsiteX23" fmla="*/ 358627 w 1518184"/>
                <a:gd name="connsiteY23" fmla="*/ 125596 h 556265"/>
                <a:gd name="connsiteX24" fmla="*/ 354148 w 1518184"/>
                <a:gd name="connsiteY24" fmla="*/ 120483 h 556265"/>
                <a:gd name="connsiteX25" fmla="*/ 345759 w 1518184"/>
                <a:gd name="connsiteY25" fmla="*/ 116163 h 556265"/>
                <a:gd name="connsiteX26" fmla="*/ 317039 w 1518184"/>
                <a:gd name="connsiteY26" fmla="*/ 105937 h 556265"/>
                <a:gd name="connsiteX27" fmla="*/ 234076 w 1518184"/>
                <a:gd name="connsiteY27" fmla="*/ 98549 h 556265"/>
                <a:gd name="connsiteX28" fmla="*/ 213105 w 1518184"/>
                <a:gd name="connsiteY28" fmla="*/ 99316 h 556265"/>
                <a:gd name="connsiteX29" fmla="*/ 173863 w 1518184"/>
                <a:gd name="connsiteY29" fmla="*/ 98038 h 556265"/>
                <a:gd name="connsiteX30" fmla="*/ 136753 w 1518184"/>
                <a:gd name="connsiteY30" fmla="*/ 92670 h 556265"/>
                <a:gd name="connsiteX31" fmla="*/ 107677 w 1518184"/>
                <a:gd name="connsiteY31" fmla="*/ 80936 h 556265"/>
                <a:gd name="connsiteX32" fmla="*/ 171161 w 1518184"/>
                <a:gd name="connsiteY32" fmla="*/ 56420 h 556265"/>
                <a:gd name="connsiteX33" fmla="*/ 284053 w 1518184"/>
                <a:gd name="connsiteY33" fmla="*/ 49518 h 556265"/>
                <a:gd name="connsiteX34" fmla="*/ 343982 w 1518184"/>
                <a:gd name="connsiteY34" fmla="*/ 63067 h 556265"/>
                <a:gd name="connsiteX35" fmla="*/ 348745 w 1518184"/>
                <a:gd name="connsiteY35" fmla="*/ 67387 h 556265"/>
                <a:gd name="connsiteX36" fmla="*/ 349385 w 1518184"/>
                <a:gd name="connsiteY36" fmla="*/ 73011 h 556265"/>
                <a:gd name="connsiteX37" fmla="*/ 390973 w 1518184"/>
                <a:gd name="connsiteY37" fmla="*/ 99828 h 556265"/>
                <a:gd name="connsiteX38" fmla="*/ 395807 w 1518184"/>
                <a:gd name="connsiteY38" fmla="*/ 101336 h 556265"/>
                <a:gd name="connsiteX39" fmla="*/ 415286 w 1518184"/>
                <a:gd name="connsiteY39" fmla="*/ 104915 h 556265"/>
                <a:gd name="connsiteX40" fmla="*/ 441590 w 1518184"/>
                <a:gd name="connsiteY40" fmla="*/ 107727 h 556265"/>
                <a:gd name="connsiteX41" fmla="*/ 448485 w 1518184"/>
                <a:gd name="connsiteY41" fmla="*/ 106704 h 556265"/>
                <a:gd name="connsiteX42" fmla="*/ 744435 w 1518184"/>
                <a:gd name="connsiteY42" fmla="*/ 0 h 556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518184" h="556265">
                  <a:moveTo>
                    <a:pt x="744435" y="0"/>
                  </a:moveTo>
                  <a:lnTo>
                    <a:pt x="804009" y="0"/>
                  </a:lnTo>
                  <a:lnTo>
                    <a:pt x="1072944" y="96760"/>
                  </a:lnTo>
                  <a:cubicBezTo>
                    <a:pt x="1064911" y="97271"/>
                    <a:pt x="1056238" y="97271"/>
                    <a:pt x="1047210" y="96760"/>
                  </a:cubicBezTo>
                  <a:cubicBezTo>
                    <a:pt x="1041807" y="96249"/>
                    <a:pt x="1036404" y="95993"/>
                    <a:pt x="1031072" y="95737"/>
                  </a:cubicBezTo>
                  <a:cubicBezTo>
                    <a:pt x="1019698" y="94970"/>
                    <a:pt x="1008607" y="95226"/>
                    <a:pt x="998370" y="95737"/>
                  </a:cubicBezTo>
                  <a:cubicBezTo>
                    <a:pt x="972351" y="97527"/>
                    <a:pt x="953157" y="102358"/>
                    <a:pt x="941498" y="110794"/>
                  </a:cubicBezTo>
                  <a:cubicBezTo>
                    <a:pt x="933394" y="116674"/>
                    <a:pt x="928915" y="124318"/>
                    <a:pt x="929199" y="132243"/>
                  </a:cubicBezTo>
                  <a:cubicBezTo>
                    <a:pt x="929484" y="138889"/>
                    <a:pt x="933109" y="148834"/>
                    <a:pt x="948678" y="158522"/>
                  </a:cubicBezTo>
                  <a:cubicBezTo>
                    <a:pt x="989697" y="184317"/>
                    <a:pt x="1076286" y="191986"/>
                    <a:pt x="1126262" y="181760"/>
                  </a:cubicBezTo>
                  <a:cubicBezTo>
                    <a:pt x="1136499" y="179459"/>
                    <a:pt x="1145172" y="176647"/>
                    <a:pt x="1151713" y="173094"/>
                  </a:cubicBezTo>
                  <a:cubicBezTo>
                    <a:pt x="1159533" y="169004"/>
                    <a:pt x="1164651" y="163891"/>
                    <a:pt x="1166997" y="157756"/>
                  </a:cubicBezTo>
                  <a:cubicBezTo>
                    <a:pt x="1167637" y="155736"/>
                    <a:pt x="1167921" y="153947"/>
                    <a:pt x="1168206" y="151901"/>
                  </a:cubicBezTo>
                  <a:cubicBezTo>
                    <a:pt x="1169698" y="150623"/>
                    <a:pt x="1174177" y="147811"/>
                    <a:pt x="1185267" y="145510"/>
                  </a:cubicBezTo>
                  <a:cubicBezTo>
                    <a:pt x="1190386" y="144488"/>
                    <a:pt x="1195789" y="143721"/>
                    <a:pt x="1201760" y="143210"/>
                  </a:cubicBezTo>
                  <a:lnTo>
                    <a:pt x="1501549" y="250936"/>
                  </a:lnTo>
                  <a:cubicBezTo>
                    <a:pt x="1523729" y="258861"/>
                    <a:pt x="1523729" y="285422"/>
                    <a:pt x="1501549" y="293321"/>
                  </a:cubicBezTo>
                  <a:cubicBezTo>
                    <a:pt x="1266453" y="377819"/>
                    <a:pt x="1038976" y="469936"/>
                    <a:pt x="803880" y="554434"/>
                  </a:cubicBezTo>
                  <a:cubicBezTo>
                    <a:pt x="789164" y="559802"/>
                    <a:pt x="765051" y="552182"/>
                    <a:pt x="750407" y="546814"/>
                  </a:cubicBezTo>
                  <a:lnTo>
                    <a:pt x="213336" y="353811"/>
                  </a:lnTo>
                  <a:lnTo>
                    <a:pt x="0" y="268634"/>
                  </a:lnTo>
                  <a:lnTo>
                    <a:pt x="350878" y="142187"/>
                  </a:lnTo>
                  <a:cubicBezTo>
                    <a:pt x="355641" y="140398"/>
                    <a:pt x="359267" y="136589"/>
                    <a:pt x="359835" y="132243"/>
                  </a:cubicBezTo>
                  <a:cubicBezTo>
                    <a:pt x="360191" y="129942"/>
                    <a:pt x="359551" y="127641"/>
                    <a:pt x="358627" y="125596"/>
                  </a:cubicBezTo>
                  <a:cubicBezTo>
                    <a:pt x="357489" y="123551"/>
                    <a:pt x="356281" y="121761"/>
                    <a:pt x="354148" y="120483"/>
                  </a:cubicBezTo>
                  <a:cubicBezTo>
                    <a:pt x="351802" y="118719"/>
                    <a:pt x="348461" y="117441"/>
                    <a:pt x="345759" y="116163"/>
                  </a:cubicBezTo>
                  <a:cubicBezTo>
                    <a:pt x="338011" y="112073"/>
                    <a:pt x="328698" y="108494"/>
                    <a:pt x="317039" y="105937"/>
                  </a:cubicBezTo>
                  <a:cubicBezTo>
                    <a:pt x="294290" y="100850"/>
                    <a:pt x="266138" y="98549"/>
                    <a:pt x="234076" y="98549"/>
                  </a:cubicBezTo>
                  <a:cubicBezTo>
                    <a:pt x="227180" y="99061"/>
                    <a:pt x="220000" y="99316"/>
                    <a:pt x="213105" y="99316"/>
                  </a:cubicBezTo>
                  <a:cubicBezTo>
                    <a:pt x="199953" y="99572"/>
                    <a:pt x="186446" y="99061"/>
                    <a:pt x="173863" y="98038"/>
                  </a:cubicBezTo>
                  <a:cubicBezTo>
                    <a:pt x="159787" y="96760"/>
                    <a:pt x="147204" y="94970"/>
                    <a:pt x="136753" y="92670"/>
                  </a:cubicBezTo>
                  <a:cubicBezTo>
                    <a:pt x="115142" y="87812"/>
                    <a:pt x="108246" y="82214"/>
                    <a:pt x="107677" y="80936"/>
                  </a:cubicBezTo>
                  <a:cubicBezTo>
                    <a:pt x="108246" y="78379"/>
                    <a:pt x="120829" y="66364"/>
                    <a:pt x="171161" y="56420"/>
                  </a:cubicBezTo>
                  <a:cubicBezTo>
                    <a:pt x="205640" y="49518"/>
                    <a:pt x="249005" y="46961"/>
                    <a:pt x="284053" y="49518"/>
                  </a:cubicBezTo>
                  <a:cubicBezTo>
                    <a:pt x="321518" y="52585"/>
                    <a:pt x="337726" y="59232"/>
                    <a:pt x="343982" y="63067"/>
                  </a:cubicBezTo>
                  <a:cubicBezTo>
                    <a:pt x="347252" y="65086"/>
                    <a:pt x="348461" y="66620"/>
                    <a:pt x="348745" y="67387"/>
                  </a:cubicBezTo>
                  <a:cubicBezTo>
                    <a:pt x="348461" y="69176"/>
                    <a:pt x="348745" y="71221"/>
                    <a:pt x="349385" y="73011"/>
                  </a:cubicBezTo>
                  <a:cubicBezTo>
                    <a:pt x="354148" y="84745"/>
                    <a:pt x="368224" y="93437"/>
                    <a:pt x="390973" y="99828"/>
                  </a:cubicBezTo>
                  <a:cubicBezTo>
                    <a:pt x="392821" y="100339"/>
                    <a:pt x="394030" y="100825"/>
                    <a:pt x="395807" y="101336"/>
                  </a:cubicBezTo>
                  <a:cubicBezTo>
                    <a:pt x="401779" y="102614"/>
                    <a:pt x="408390" y="103892"/>
                    <a:pt x="415286" y="104915"/>
                  </a:cubicBezTo>
                  <a:cubicBezTo>
                    <a:pt x="423319" y="106193"/>
                    <a:pt x="432063" y="107216"/>
                    <a:pt x="441590" y="107727"/>
                  </a:cubicBezTo>
                  <a:cubicBezTo>
                    <a:pt x="444007" y="107727"/>
                    <a:pt x="446424" y="107471"/>
                    <a:pt x="448485" y="106704"/>
                  </a:cubicBezTo>
                  <a:lnTo>
                    <a:pt x="744435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miter lim="400000"/>
            </a:ln>
          </p:spPr>
          <p:txBody>
            <a:bodyPr wrap="square" lIns="38100" tIns="38100" rIns="38100" bIns="3810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8" name="Shape">
              <a:extLst>
                <a:ext uri="{FF2B5EF4-FFF2-40B4-BE49-F238E27FC236}">
                  <a16:creationId xmlns:a16="http://schemas.microsoft.com/office/drawing/2014/main" id="{B1D89EA3-5ED6-4FFD-B9F5-470EE478E606}"/>
                </a:ext>
              </a:extLst>
            </p:cNvPr>
            <p:cNvSpPr/>
            <p:nvPr/>
          </p:nvSpPr>
          <p:spPr>
            <a:xfrm>
              <a:off x="5125859" y="1242150"/>
              <a:ext cx="1940740" cy="7280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2" h="21567" extrusionOk="0">
                  <a:moveTo>
                    <a:pt x="288" y="11629"/>
                  </a:moveTo>
                  <a:lnTo>
                    <a:pt x="4615" y="15812"/>
                  </a:lnTo>
                  <a:cubicBezTo>
                    <a:pt x="4677" y="15791"/>
                    <a:pt x="4739" y="15771"/>
                    <a:pt x="4791" y="15731"/>
                  </a:cubicBezTo>
                  <a:cubicBezTo>
                    <a:pt x="4954" y="15640"/>
                    <a:pt x="5020" y="15529"/>
                    <a:pt x="5042" y="15479"/>
                  </a:cubicBezTo>
                  <a:cubicBezTo>
                    <a:pt x="5047" y="15398"/>
                    <a:pt x="5051" y="15328"/>
                    <a:pt x="5060" y="15257"/>
                  </a:cubicBezTo>
                  <a:cubicBezTo>
                    <a:pt x="5095" y="15015"/>
                    <a:pt x="5170" y="14814"/>
                    <a:pt x="5285" y="14653"/>
                  </a:cubicBezTo>
                  <a:cubicBezTo>
                    <a:pt x="5386" y="14511"/>
                    <a:pt x="5509" y="14390"/>
                    <a:pt x="5663" y="14310"/>
                  </a:cubicBezTo>
                  <a:cubicBezTo>
                    <a:pt x="6398" y="13907"/>
                    <a:pt x="7670" y="14209"/>
                    <a:pt x="8273" y="15227"/>
                  </a:cubicBezTo>
                  <a:cubicBezTo>
                    <a:pt x="8502" y="15610"/>
                    <a:pt x="8555" y="16003"/>
                    <a:pt x="8559" y="16265"/>
                  </a:cubicBezTo>
                  <a:cubicBezTo>
                    <a:pt x="8564" y="16578"/>
                    <a:pt x="8498" y="16880"/>
                    <a:pt x="8379" y="17112"/>
                  </a:cubicBezTo>
                  <a:cubicBezTo>
                    <a:pt x="8207" y="17445"/>
                    <a:pt x="7926" y="17636"/>
                    <a:pt x="7543" y="17707"/>
                  </a:cubicBezTo>
                  <a:cubicBezTo>
                    <a:pt x="7393" y="17727"/>
                    <a:pt x="7230" y="17737"/>
                    <a:pt x="7063" y="17707"/>
                  </a:cubicBezTo>
                  <a:cubicBezTo>
                    <a:pt x="6984" y="17696"/>
                    <a:pt x="6904" y="17686"/>
                    <a:pt x="6825" y="17666"/>
                  </a:cubicBezTo>
                  <a:cubicBezTo>
                    <a:pt x="6720" y="17656"/>
                    <a:pt x="6618" y="17646"/>
                    <a:pt x="6521" y="17656"/>
                  </a:cubicBezTo>
                  <a:lnTo>
                    <a:pt x="10562" y="21567"/>
                  </a:lnTo>
                  <a:cubicBezTo>
                    <a:pt x="10760" y="21567"/>
                    <a:pt x="10932" y="21567"/>
                    <a:pt x="11126" y="21567"/>
                  </a:cubicBezTo>
                  <a:lnTo>
                    <a:pt x="12944" y="19803"/>
                  </a:lnTo>
                  <a:lnTo>
                    <a:pt x="15748" y="17092"/>
                  </a:lnTo>
                  <a:cubicBezTo>
                    <a:pt x="15748" y="17092"/>
                    <a:pt x="15748" y="17092"/>
                    <a:pt x="15748" y="17092"/>
                  </a:cubicBezTo>
                  <a:cubicBezTo>
                    <a:pt x="15783" y="17061"/>
                    <a:pt x="15818" y="17051"/>
                    <a:pt x="15853" y="17051"/>
                  </a:cubicBezTo>
                  <a:cubicBezTo>
                    <a:pt x="15990" y="17082"/>
                    <a:pt x="16113" y="17122"/>
                    <a:pt x="16232" y="17172"/>
                  </a:cubicBezTo>
                  <a:cubicBezTo>
                    <a:pt x="16316" y="17213"/>
                    <a:pt x="16399" y="17243"/>
                    <a:pt x="16470" y="17293"/>
                  </a:cubicBezTo>
                  <a:cubicBezTo>
                    <a:pt x="16509" y="17324"/>
                    <a:pt x="16540" y="17354"/>
                    <a:pt x="16580" y="17384"/>
                  </a:cubicBezTo>
                  <a:cubicBezTo>
                    <a:pt x="16888" y="17626"/>
                    <a:pt x="17086" y="17969"/>
                    <a:pt x="17152" y="18402"/>
                  </a:cubicBezTo>
                  <a:cubicBezTo>
                    <a:pt x="17161" y="18473"/>
                    <a:pt x="17165" y="18553"/>
                    <a:pt x="17161" y="18624"/>
                  </a:cubicBezTo>
                  <a:cubicBezTo>
                    <a:pt x="17165" y="18654"/>
                    <a:pt x="17183" y="18725"/>
                    <a:pt x="17231" y="18795"/>
                  </a:cubicBezTo>
                  <a:cubicBezTo>
                    <a:pt x="17324" y="18946"/>
                    <a:pt x="17561" y="19208"/>
                    <a:pt x="18112" y="19329"/>
                  </a:cubicBezTo>
                  <a:cubicBezTo>
                    <a:pt x="18627" y="19440"/>
                    <a:pt x="19265" y="19329"/>
                    <a:pt x="19771" y="19057"/>
                  </a:cubicBezTo>
                  <a:cubicBezTo>
                    <a:pt x="20511" y="18664"/>
                    <a:pt x="20695" y="18190"/>
                    <a:pt x="20704" y="18090"/>
                  </a:cubicBezTo>
                  <a:cubicBezTo>
                    <a:pt x="20695" y="18039"/>
                    <a:pt x="20599" y="17817"/>
                    <a:pt x="20277" y="17626"/>
                  </a:cubicBezTo>
                  <a:cubicBezTo>
                    <a:pt x="20123" y="17535"/>
                    <a:pt x="19938" y="17465"/>
                    <a:pt x="19731" y="17414"/>
                  </a:cubicBezTo>
                  <a:cubicBezTo>
                    <a:pt x="19547" y="17374"/>
                    <a:pt x="19353" y="17354"/>
                    <a:pt x="19155" y="17364"/>
                  </a:cubicBezTo>
                  <a:cubicBezTo>
                    <a:pt x="19054" y="17364"/>
                    <a:pt x="18948" y="17374"/>
                    <a:pt x="18847" y="17394"/>
                  </a:cubicBezTo>
                  <a:cubicBezTo>
                    <a:pt x="18376" y="17404"/>
                    <a:pt x="17962" y="17303"/>
                    <a:pt x="17627" y="17102"/>
                  </a:cubicBezTo>
                  <a:cubicBezTo>
                    <a:pt x="17473" y="17011"/>
                    <a:pt x="17346" y="16880"/>
                    <a:pt x="17236" y="16739"/>
                  </a:cubicBezTo>
                  <a:cubicBezTo>
                    <a:pt x="17196" y="16689"/>
                    <a:pt x="17152" y="16648"/>
                    <a:pt x="17121" y="16588"/>
                  </a:cubicBezTo>
                  <a:cubicBezTo>
                    <a:pt x="17086" y="16537"/>
                    <a:pt x="17064" y="16457"/>
                    <a:pt x="17046" y="16376"/>
                  </a:cubicBezTo>
                  <a:cubicBezTo>
                    <a:pt x="17033" y="16295"/>
                    <a:pt x="17024" y="16215"/>
                    <a:pt x="17029" y="16124"/>
                  </a:cubicBezTo>
                  <a:cubicBezTo>
                    <a:pt x="17038" y="15943"/>
                    <a:pt x="17090" y="15781"/>
                    <a:pt x="17161" y="15711"/>
                  </a:cubicBezTo>
                  <a:lnTo>
                    <a:pt x="21114" y="11881"/>
                  </a:lnTo>
                  <a:cubicBezTo>
                    <a:pt x="21501" y="11508"/>
                    <a:pt x="21497" y="10248"/>
                    <a:pt x="21109" y="9885"/>
                  </a:cubicBezTo>
                  <a:lnTo>
                    <a:pt x="10549" y="78"/>
                  </a:lnTo>
                  <a:cubicBezTo>
                    <a:pt x="10435" y="-33"/>
                    <a:pt x="10303" y="-23"/>
                    <a:pt x="10188" y="88"/>
                  </a:cubicBezTo>
                  <a:lnTo>
                    <a:pt x="293" y="9633"/>
                  </a:lnTo>
                  <a:cubicBezTo>
                    <a:pt x="-95" y="10016"/>
                    <a:pt x="-99" y="11266"/>
                    <a:pt x="288" y="1162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9" name="Freeform: Shape 61">
              <a:extLst>
                <a:ext uri="{FF2B5EF4-FFF2-40B4-BE49-F238E27FC236}">
                  <a16:creationId xmlns:a16="http://schemas.microsoft.com/office/drawing/2014/main" id="{7B9AE21B-C0B6-4D04-9EAC-A125DF74AFB6}"/>
                </a:ext>
              </a:extLst>
            </p:cNvPr>
            <p:cNvSpPr/>
            <p:nvPr/>
          </p:nvSpPr>
          <p:spPr>
            <a:xfrm>
              <a:off x="4013922" y="1636726"/>
              <a:ext cx="1981647" cy="737575"/>
            </a:xfrm>
            <a:custGeom>
              <a:avLst/>
              <a:gdLst>
                <a:gd name="connsiteX0" fmla="*/ 733725 w 1486875"/>
                <a:gd name="connsiteY0" fmla="*/ 0 h 553419"/>
                <a:gd name="connsiteX1" fmla="*/ 783427 w 1486875"/>
                <a:gd name="connsiteY1" fmla="*/ 8619 h 553419"/>
                <a:gd name="connsiteX2" fmla="*/ 1128744 w 1486875"/>
                <a:gd name="connsiteY2" fmla="*/ 132680 h 553419"/>
                <a:gd name="connsiteX3" fmla="*/ 1136255 w 1486875"/>
                <a:gd name="connsiteY3" fmla="*/ 133715 h 553419"/>
                <a:gd name="connsiteX4" fmla="*/ 1156008 w 1486875"/>
                <a:gd name="connsiteY4" fmla="*/ 130635 h 553419"/>
                <a:gd name="connsiteX5" fmla="*/ 1158998 w 1486875"/>
                <a:gd name="connsiteY5" fmla="*/ 129884 h 553419"/>
                <a:gd name="connsiteX6" fmla="*/ 1178194 w 1486875"/>
                <a:gd name="connsiteY6" fmla="*/ 122973 h 553419"/>
                <a:gd name="connsiteX7" fmla="*/ 1194956 w 1486875"/>
                <a:gd name="connsiteY7" fmla="*/ 106641 h 553419"/>
                <a:gd name="connsiteX8" fmla="*/ 1195234 w 1486875"/>
                <a:gd name="connsiteY8" fmla="*/ 102318 h 553419"/>
                <a:gd name="connsiteX9" fmla="*/ 1198224 w 1486875"/>
                <a:gd name="connsiteY9" fmla="*/ 100273 h 553419"/>
                <a:gd name="connsiteX10" fmla="*/ 1214986 w 1486875"/>
                <a:gd name="connsiteY10" fmla="*/ 94890 h 553419"/>
                <a:gd name="connsiteX11" fmla="*/ 1368066 w 1486875"/>
                <a:gd name="connsiteY11" fmla="*/ 113785 h 553419"/>
                <a:gd name="connsiteX12" fmla="*/ 1373769 w 1486875"/>
                <a:gd name="connsiteY12" fmla="*/ 121187 h 553419"/>
                <a:gd name="connsiteX13" fmla="*/ 1333917 w 1486875"/>
                <a:gd name="connsiteY13" fmla="*/ 130376 h 553419"/>
                <a:gd name="connsiteX14" fmla="*/ 1304845 w 1486875"/>
                <a:gd name="connsiteY14" fmla="*/ 130376 h 553419"/>
                <a:gd name="connsiteX15" fmla="*/ 1289613 w 1486875"/>
                <a:gd name="connsiteY15" fmla="*/ 129367 h 553419"/>
                <a:gd name="connsiteX16" fmla="*/ 1225488 w 1486875"/>
                <a:gd name="connsiteY16" fmla="*/ 133456 h 553419"/>
                <a:gd name="connsiteX17" fmla="*/ 1216238 w 1486875"/>
                <a:gd name="connsiteY17" fmla="*/ 136511 h 553419"/>
                <a:gd name="connsiteX18" fmla="*/ 1208448 w 1486875"/>
                <a:gd name="connsiteY18" fmla="*/ 139073 h 553419"/>
                <a:gd name="connsiteX19" fmla="*/ 1202397 w 1486875"/>
                <a:gd name="connsiteY19" fmla="*/ 145440 h 553419"/>
                <a:gd name="connsiteX20" fmla="*/ 1200937 w 1486875"/>
                <a:gd name="connsiteY20" fmla="*/ 151057 h 553419"/>
                <a:gd name="connsiteX21" fmla="*/ 1209909 w 1486875"/>
                <a:gd name="connsiteY21" fmla="*/ 162032 h 553419"/>
                <a:gd name="connsiteX22" fmla="*/ 1473156 w 1486875"/>
                <a:gd name="connsiteY22" fmla="*/ 256766 h 553419"/>
                <a:gd name="connsiteX23" fmla="*/ 1473156 w 1486875"/>
                <a:gd name="connsiteY23" fmla="*/ 291994 h 553419"/>
                <a:gd name="connsiteX24" fmla="*/ 1234182 w 1486875"/>
                <a:gd name="connsiteY24" fmla="*/ 378264 h 553419"/>
                <a:gd name="connsiteX25" fmla="*/ 1217977 w 1486875"/>
                <a:gd name="connsiteY25" fmla="*/ 380309 h 553419"/>
                <a:gd name="connsiteX26" fmla="*/ 1190157 w 1486875"/>
                <a:gd name="connsiteY26" fmla="*/ 375727 h 553419"/>
                <a:gd name="connsiteX27" fmla="*/ 1164701 w 1486875"/>
                <a:gd name="connsiteY27" fmla="*/ 364986 h 553419"/>
                <a:gd name="connsiteX28" fmla="*/ 1163519 w 1486875"/>
                <a:gd name="connsiteY28" fmla="*/ 358618 h 553419"/>
                <a:gd name="connsiteX29" fmla="*/ 1147314 w 1486875"/>
                <a:gd name="connsiteY29" fmla="*/ 340991 h 553419"/>
                <a:gd name="connsiteX30" fmla="*/ 1073034 w 1486875"/>
                <a:gd name="connsiteY30" fmla="*/ 322873 h 553419"/>
                <a:gd name="connsiteX31" fmla="*/ 950556 w 1486875"/>
                <a:gd name="connsiteY31" fmla="*/ 330276 h 553419"/>
                <a:gd name="connsiteX32" fmla="*/ 863966 w 1486875"/>
                <a:gd name="connsiteY32" fmla="*/ 379299 h 553419"/>
                <a:gd name="connsiteX33" fmla="*/ 915503 w 1486875"/>
                <a:gd name="connsiteY33" fmla="*/ 416313 h 553419"/>
                <a:gd name="connsiteX34" fmla="*/ 957164 w 1486875"/>
                <a:gd name="connsiteY34" fmla="*/ 422188 h 553419"/>
                <a:gd name="connsiteX35" fmla="*/ 999659 w 1486875"/>
                <a:gd name="connsiteY35" fmla="*/ 423716 h 553419"/>
                <a:gd name="connsiteX36" fmla="*/ 1021567 w 1486875"/>
                <a:gd name="connsiteY36" fmla="*/ 422939 h 553419"/>
                <a:gd name="connsiteX37" fmla="*/ 1093412 w 1486875"/>
                <a:gd name="connsiteY37" fmla="*/ 429073 h 553419"/>
                <a:gd name="connsiteX38" fmla="*/ 803527 w 1486875"/>
                <a:gd name="connsiteY38" fmla="*/ 533488 h 553419"/>
                <a:gd name="connsiteX39" fmla="*/ 748096 w 1486875"/>
                <a:gd name="connsiteY39" fmla="*/ 553419 h 553419"/>
                <a:gd name="connsiteX40" fmla="*/ 732222 w 1486875"/>
                <a:gd name="connsiteY40" fmla="*/ 553419 h 553419"/>
                <a:gd name="connsiteX41" fmla="*/ 0 w 1486875"/>
                <a:gd name="connsiteY41" fmla="*/ 261073 h 553419"/>
                <a:gd name="connsiteX42" fmla="*/ 575 w 1486875"/>
                <a:gd name="connsiteY42" fmla="*/ 259357 h 553419"/>
                <a:gd name="connsiteX43" fmla="*/ 15246 w 1486875"/>
                <a:gd name="connsiteY43" fmla="*/ 248846 h 553419"/>
                <a:gd name="connsiteX44" fmla="*/ 683971 w 1486875"/>
                <a:gd name="connsiteY44" fmla="*/ 8619 h 553419"/>
                <a:gd name="connsiteX45" fmla="*/ 733725 w 1486875"/>
                <a:gd name="connsiteY45" fmla="*/ 0 h 553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486875" h="553419">
                  <a:moveTo>
                    <a:pt x="733725" y="0"/>
                  </a:moveTo>
                  <a:cubicBezTo>
                    <a:pt x="750652" y="0"/>
                    <a:pt x="767570" y="2873"/>
                    <a:pt x="783427" y="8619"/>
                  </a:cubicBezTo>
                  <a:lnTo>
                    <a:pt x="1128744" y="132680"/>
                  </a:lnTo>
                  <a:cubicBezTo>
                    <a:pt x="1131178" y="133715"/>
                    <a:pt x="1133821" y="133974"/>
                    <a:pt x="1136255" y="133715"/>
                  </a:cubicBezTo>
                  <a:cubicBezTo>
                    <a:pt x="1143419" y="132939"/>
                    <a:pt x="1150026" y="131929"/>
                    <a:pt x="1156008" y="130635"/>
                  </a:cubicBezTo>
                  <a:cubicBezTo>
                    <a:pt x="1156912" y="130635"/>
                    <a:pt x="1157816" y="130143"/>
                    <a:pt x="1158998" y="129884"/>
                  </a:cubicBezTo>
                  <a:cubicBezTo>
                    <a:pt x="1166510" y="128098"/>
                    <a:pt x="1172769" y="125795"/>
                    <a:pt x="1178194" y="122973"/>
                  </a:cubicBezTo>
                  <a:cubicBezTo>
                    <a:pt x="1186888" y="118651"/>
                    <a:pt x="1192521" y="113293"/>
                    <a:pt x="1194956" y="106641"/>
                  </a:cubicBezTo>
                  <a:cubicBezTo>
                    <a:pt x="1195512" y="104855"/>
                    <a:pt x="1195512" y="104104"/>
                    <a:pt x="1195234" y="102318"/>
                  </a:cubicBezTo>
                  <a:cubicBezTo>
                    <a:pt x="1195234" y="102318"/>
                    <a:pt x="1195860" y="101542"/>
                    <a:pt x="1198224" y="100273"/>
                  </a:cubicBezTo>
                  <a:cubicBezTo>
                    <a:pt x="1201215" y="98720"/>
                    <a:pt x="1206292" y="96676"/>
                    <a:pt x="1214986" y="94890"/>
                  </a:cubicBezTo>
                  <a:cubicBezTo>
                    <a:pt x="1260820" y="85468"/>
                    <a:pt x="1337812" y="94890"/>
                    <a:pt x="1368066" y="113785"/>
                  </a:cubicBezTo>
                  <a:cubicBezTo>
                    <a:pt x="1373421" y="117357"/>
                    <a:pt x="1374951" y="119660"/>
                    <a:pt x="1373769" y="121187"/>
                  </a:cubicBezTo>
                  <a:cubicBezTo>
                    <a:pt x="1370152" y="124009"/>
                    <a:pt x="1359650" y="128849"/>
                    <a:pt x="1333917" y="130376"/>
                  </a:cubicBezTo>
                  <a:cubicBezTo>
                    <a:pt x="1324597" y="130894"/>
                    <a:pt x="1314721" y="130894"/>
                    <a:pt x="1304845" y="130376"/>
                  </a:cubicBezTo>
                  <a:cubicBezTo>
                    <a:pt x="1300046" y="130143"/>
                    <a:pt x="1295247" y="129884"/>
                    <a:pt x="1289613" y="129367"/>
                  </a:cubicBezTo>
                  <a:cubicBezTo>
                    <a:pt x="1264714" y="128098"/>
                    <a:pt x="1242597" y="129625"/>
                    <a:pt x="1225488" y="133456"/>
                  </a:cubicBezTo>
                  <a:cubicBezTo>
                    <a:pt x="1221872" y="134207"/>
                    <a:pt x="1219229" y="135501"/>
                    <a:pt x="1216238" y="136511"/>
                  </a:cubicBezTo>
                  <a:cubicBezTo>
                    <a:pt x="1213526" y="137287"/>
                    <a:pt x="1210813" y="138038"/>
                    <a:pt x="1208448" y="139073"/>
                  </a:cubicBezTo>
                  <a:cubicBezTo>
                    <a:pt x="1205736" y="140600"/>
                    <a:pt x="1203649" y="142904"/>
                    <a:pt x="1202397" y="145440"/>
                  </a:cubicBezTo>
                  <a:cubicBezTo>
                    <a:pt x="1201563" y="147226"/>
                    <a:pt x="1200937" y="149012"/>
                    <a:pt x="1200937" y="151057"/>
                  </a:cubicBezTo>
                  <a:cubicBezTo>
                    <a:pt x="1201215" y="155923"/>
                    <a:pt x="1204554" y="160246"/>
                    <a:pt x="1209909" y="162032"/>
                  </a:cubicBezTo>
                  <a:lnTo>
                    <a:pt x="1473156" y="256766"/>
                  </a:lnTo>
                  <a:cubicBezTo>
                    <a:pt x="1491448" y="263392"/>
                    <a:pt x="1491448" y="285342"/>
                    <a:pt x="1473156" y="291994"/>
                  </a:cubicBezTo>
                  <a:lnTo>
                    <a:pt x="1234182" y="378264"/>
                  </a:lnTo>
                  <a:cubicBezTo>
                    <a:pt x="1229105" y="380050"/>
                    <a:pt x="1223402" y="380826"/>
                    <a:pt x="1217977" y="380309"/>
                  </a:cubicBezTo>
                  <a:cubicBezTo>
                    <a:pt x="1207544" y="379299"/>
                    <a:pt x="1198224" y="377772"/>
                    <a:pt x="1190157" y="375727"/>
                  </a:cubicBezTo>
                  <a:cubicBezTo>
                    <a:pt x="1173951" y="371896"/>
                    <a:pt x="1167066" y="367289"/>
                    <a:pt x="1164701" y="364986"/>
                  </a:cubicBezTo>
                  <a:cubicBezTo>
                    <a:pt x="1164701" y="362708"/>
                    <a:pt x="1164423" y="360663"/>
                    <a:pt x="1163519" y="358618"/>
                  </a:cubicBezTo>
                  <a:cubicBezTo>
                    <a:pt x="1161085" y="351966"/>
                    <a:pt x="1155729" y="345858"/>
                    <a:pt x="1147314" y="340991"/>
                  </a:cubicBezTo>
                  <a:cubicBezTo>
                    <a:pt x="1131735" y="331544"/>
                    <a:pt x="1106905" y="325435"/>
                    <a:pt x="1073034" y="322873"/>
                  </a:cubicBezTo>
                  <a:cubicBezTo>
                    <a:pt x="1034434" y="320077"/>
                    <a:pt x="988600" y="322873"/>
                    <a:pt x="950556" y="330276"/>
                  </a:cubicBezTo>
                  <a:cubicBezTo>
                    <a:pt x="894221" y="341250"/>
                    <a:pt x="864314" y="358359"/>
                    <a:pt x="863966" y="379299"/>
                  </a:cubicBezTo>
                  <a:cubicBezTo>
                    <a:pt x="863688" y="391025"/>
                    <a:pt x="872660" y="406865"/>
                    <a:pt x="915503" y="416313"/>
                  </a:cubicBezTo>
                  <a:cubicBezTo>
                    <a:pt x="927466" y="418875"/>
                    <a:pt x="941584" y="420894"/>
                    <a:pt x="957164" y="422188"/>
                  </a:cubicBezTo>
                  <a:cubicBezTo>
                    <a:pt x="970935" y="423457"/>
                    <a:pt x="984984" y="423974"/>
                    <a:pt x="999659" y="423716"/>
                  </a:cubicBezTo>
                  <a:cubicBezTo>
                    <a:pt x="1007170" y="423457"/>
                    <a:pt x="1014612" y="423198"/>
                    <a:pt x="1021567" y="422939"/>
                  </a:cubicBezTo>
                  <a:cubicBezTo>
                    <a:pt x="1048483" y="422680"/>
                    <a:pt x="1073660" y="424725"/>
                    <a:pt x="1093412" y="429073"/>
                  </a:cubicBezTo>
                  <a:lnTo>
                    <a:pt x="803527" y="533488"/>
                  </a:lnTo>
                  <a:lnTo>
                    <a:pt x="748096" y="553419"/>
                  </a:lnTo>
                  <a:lnTo>
                    <a:pt x="732222" y="553419"/>
                  </a:lnTo>
                  <a:lnTo>
                    <a:pt x="0" y="261073"/>
                  </a:lnTo>
                  <a:lnTo>
                    <a:pt x="575" y="259357"/>
                  </a:lnTo>
                  <a:cubicBezTo>
                    <a:pt x="3835" y="254941"/>
                    <a:pt x="8725" y="251208"/>
                    <a:pt x="15246" y="248846"/>
                  </a:cubicBezTo>
                  <a:lnTo>
                    <a:pt x="683971" y="8619"/>
                  </a:lnTo>
                  <a:cubicBezTo>
                    <a:pt x="699863" y="2873"/>
                    <a:pt x="716798" y="0"/>
                    <a:pt x="733725" y="0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12700">
              <a:miter lim="400000"/>
            </a:ln>
          </p:spPr>
          <p:txBody>
            <a:bodyPr wrap="square" lIns="38100" tIns="38100" rIns="38100" bIns="3810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0" name="Shape">
              <a:extLst>
                <a:ext uri="{FF2B5EF4-FFF2-40B4-BE49-F238E27FC236}">
                  <a16:creationId xmlns:a16="http://schemas.microsoft.com/office/drawing/2014/main" id="{F3618B3C-A579-4E09-946C-0E441371BA51}"/>
                </a:ext>
              </a:extLst>
            </p:cNvPr>
            <p:cNvSpPr/>
            <p:nvPr/>
          </p:nvSpPr>
          <p:spPr>
            <a:xfrm>
              <a:off x="6133922" y="2542032"/>
              <a:ext cx="1291480" cy="1694171"/>
            </a:xfrm>
            <a:custGeom>
              <a:avLst/>
              <a:gdLst>
                <a:gd name="connsiteX0" fmla="*/ 20923 w 21464"/>
                <a:gd name="connsiteY0" fmla="*/ 4247 h 21151"/>
                <a:gd name="connsiteX1" fmla="*/ 20612 w 21464"/>
                <a:gd name="connsiteY1" fmla="*/ 4320 h 21151"/>
                <a:gd name="connsiteX2" fmla="*/ 20214 w 21464"/>
                <a:gd name="connsiteY2" fmla="*/ 4694 h 21151"/>
                <a:gd name="connsiteX3" fmla="*/ 19855 w 21464"/>
                <a:gd name="connsiteY3" fmla="*/ 5262 h 21151"/>
                <a:gd name="connsiteX4" fmla="*/ 19696 w 21464"/>
                <a:gd name="connsiteY4" fmla="*/ 5621 h 21151"/>
                <a:gd name="connsiteX5" fmla="*/ 18747 w 21464"/>
                <a:gd name="connsiteY5" fmla="*/ 6786 h 21151"/>
                <a:gd name="connsiteX6" fmla="*/ 18230 w 21464"/>
                <a:gd name="connsiteY6" fmla="*/ 6970 h 21151"/>
                <a:gd name="connsiteX7" fmla="*/ 17898 w 21464"/>
                <a:gd name="connsiteY7" fmla="*/ 6955 h 21151"/>
                <a:gd name="connsiteX8" fmla="*/ 17746 w 21464"/>
                <a:gd name="connsiteY8" fmla="*/ 6912 h 21151"/>
                <a:gd name="connsiteX9" fmla="*/ 17567 w 21464"/>
                <a:gd name="connsiteY9" fmla="*/ 6698 h 21151"/>
                <a:gd name="connsiteX10" fmla="*/ 17567 w 21464"/>
                <a:gd name="connsiteY10" fmla="*/ 1122 h 21151"/>
                <a:gd name="connsiteX11" fmla="*/ 15437 w 21464"/>
                <a:gd name="connsiteY11" fmla="*/ 89 h 21151"/>
                <a:gd name="connsiteX12" fmla="*/ 631 w 21464"/>
                <a:gd name="connsiteY12" fmla="*/ 4548 h 21151"/>
                <a:gd name="connsiteX13" fmla="*/ 33 w 21464"/>
                <a:gd name="connsiteY13" fmla="*/ 5577 h 21151"/>
                <a:gd name="connsiteX14" fmla="*/ 0 w 21464"/>
                <a:gd name="connsiteY14" fmla="*/ 20029 h 21151"/>
                <a:gd name="connsiteX15" fmla="*/ 2143 w 21464"/>
                <a:gd name="connsiteY15" fmla="*/ 21058 h 21151"/>
                <a:gd name="connsiteX16" fmla="*/ 6820 w 21464"/>
                <a:gd name="connsiteY16" fmla="*/ 19578 h 21151"/>
                <a:gd name="connsiteX17" fmla="*/ 7675 w 21464"/>
                <a:gd name="connsiteY17" fmla="*/ 18888 h 21151"/>
                <a:gd name="connsiteX18" fmla="*/ 7762 w 21464"/>
                <a:gd name="connsiteY18" fmla="*/ 18466 h 21151"/>
                <a:gd name="connsiteX19" fmla="*/ 7437 w 21464"/>
                <a:gd name="connsiteY19" fmla="*/ 17826 h 21151"/>
                <a:gd name="connsiteX20" fmla="*/ 7171 w 21464"/>
                <a:gd name="connsiteY20" fmla="*/ 17685 h 21151"/>
                <a:gd name="connsiteX21" fmla="*/ 6760 w 21464"/>
                <a:gd name="connsiteY21" fmla="*/ 17258 h 21151"/>
                <a:gd name="connsiteX22" fmla="*/ 6601 w 21464"/>
                <a:gd name="connsiteY22" fmla="*/ 16656 h 21151"/>
                <a:gd name="connsiteX23" fmla="*/ 9712 w 21464"/>
                <a:gd name="connsiteY23" fmla="*/ 14065 h 21151"/>
                <a:gd name="connsiteX24" fmla="*/ 11470 w 21464"/>
                <a:gd name="connsiteY24" fmla="*/ 14720 h 21151"/>
                <a:gd name="connsiteX25" fmla="*/ 11530 w 21464"/>
                <a:gd name="connsiteY25" fmla="*/ 16045 h 21151"/>
                <a:gd name="connsiteX26" fmla="*/ 11165 w 21464"/>
                <a:gd name="connsiteY26" fmla="*/ 16637 h 21151"/>
                <a:gd name="connsiteX27" fmla="*/ 10926 w 21464"/>
                <a:gd name="connsiteY27" fmla="*/ 16894 h 21151"/>
                <a:gd name="connsiteX28" fmla="*/ 10528 w 21464"/>
                <a:gd name="connsiteY28" fmla="*/ 17855 h 21151"/>
                <a:gd name="connsiteX29" fmla="*/ 10720 w 21464"/>
                <a:gd name="connsiteY29" fmla="*/ 18350 h 21151"/>
                <a:gd name="connsiteX30" fmla="*/ 16638 w 21464"/>
                <a:gd name="connsiteY30" fmla="*/ 16477 h 21151"/>
                <a:gd name="connsiteX31" fmla="*/ 17560 w 21464"/>
                <a:gd name="connsiteY31" fmla="*/ 15448 h 21151"/>
                <a:gd name="connsiteX32" fmla="*/ 17560 w 21464"/>
                <a:gd name="connsiteY32" fmla="*/ 9721 h 21151"/>
                <a:gd name="connsiteX33" fmla="*/ 17587 w 21464"/>
                <a:gd name="connsiteY33" fmla="*/ 9624 h 21151"/>
                <a:gd name="connsiteX34" fmla="*/ 17892 w 21464"/>
                <a:gd name="connsiteY34" fmla="*/ 9207 h 21151"/>
                <a:gd name="connsiteX35" fmla="*/ 18223 w 21464"/>
                <a:gd name="connsiteY35" fmla="*/ 8896 h 21151"/>
                <a:gd name="connsiteX36" fmla="*/ 18316 w 21464"/>
                <a:gd name="connsiteY36" fmla="*/ 8829 h 21151"/>
                <a:gd name="connsiteX37" fmla="*/ 19623 w 21464"/>
                <a:gd name="connsiteY37" fmla="*/ 8863 h 21151"/>
                <a:gd name="connsiteX38" fmla="*/ 19670 w 21464"/>
                <a:gd name="connsiteY38" fmla="*/ 8906 h 21151"/>
                <a:gd name="connsiteX39" fmla="*/ 19782 w 21464"/>
                <a:gd name="connsiteY39" fmla="*/ 9018 h 21151"/>
                <a:gd name="connsiteX40" fmla="*/ 19935 w 21464"/>
                <a:gd name="connsiteY40" fmla="*/ 9086 h 21151"/>
                <a:gd name="connsiteX41" fmla="*/ 20645 w 21464"/>
                <a:gd name="connsiteY41" fmla="*/ 8542 h 21151"/>
                <a:gd name="connsiteX42" fmla="*/ 21414 w 21464"/>
                <a:gd name="connsiteY42" fmla="*/ 6514 h 21151"/>
                <a:gd name="connsiteX43" fmla="*/ 20923 w 21464"/>
                <a:gd name="connsiteY43" fmla="*/ 4247 h 21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1464" h="21151" extrusionOk="0">
                  <a:moveTo>
                    <a:pt x="20923" y="4247"/>
                  </a:moveTo>
                  <a:cubicBezTo>
                    <a:pt x="20890" y="4233"/>
                    <a:pt x="20804" y="4199"/>
                    <a:pt x="20612" y="4320"/>
                  </a:cubicBezTo>
                  <a:cubicBezTo>
                    <a:pt x="20479" y="4398"/>
                    <a:pt x="20346" y="4524"/>
                    <a:pt x="20214" y="4694"/>
                  </a:cubicBezTo>
                  <a:cubicBezTo>
                    <a:pt x="20087" y="4854"/>
                    <a:pt x="19968" y="5048"/>
                    <a:pt x="19855" y="5262"/>
                  </a:cubicBezTo>
                  <a:cubicBezTo>
                    <a:pt x="19802" y="5373"/>
                    <a:pt x="19743" y="5495"/>
                    <a:pt x="19696" y="5621"/>
                  </a:cubicBezTo>
                  <a:cubicBezTo>
                    <a:pt x="19504" y="6009"/>
                    <a:pt x="19192" y="6509"/>
                    <a:pt x="18747" y="6786"/>
                  </a:cubicBezTo>
                  <a:cubicBezTo>
                    <a:pt x="18562" y="6902"/>
                    <a:pt x="18383" y="6951"/>
                    <a:pt x="18230" y="6970"/>
                  </a:cubicBezTo>
                  <a:cubicBezTo>
                    <a:pt x="18104" y="6985"/>
                    <a:pt x="17991" y="6975"/>
                    <a:pt x="17898" y="6955"/>
                  </a:cubicBezTo>
                  <a:cubicBezTo>
                    <a:pt x="17839" y="6941"/>
                    <a:pt x="17786" y="6926"/>
                    <a:pt x="17746" y="6912"/>
                  </a:cubicBezTo>
                  <a:cubicBezTo>
                    <a:pt x="17633" y="6868"/>
                    <a:pt x="17567" y="6785"/>
                    <a:pt x="17567" y="6698"/>
                  </a:cubicBezTo>
                  <a:lnTo>
                    <a:pt x="17567" y="1122"/>
                  </a:lnTo>
                  <a:cubicBezTo>
                    <a:pt x="17567" y="322"/>
                    <a:pt x="16452" y="-222"/>
                    <a:pt x="15437" y="89"/>
                  </a:cubicBezTo>
                  <a:lnTo>
                    <a:pt x="631" y="4548"/>
                  </a:lnTo>
                  <a:cubicBezTo>
                    <a:pt x="67" y="4723"/>
                    <a:pt x="33" y="5131"/>
                    <a:pt x="33" y="5577"/>
                  </a:cubicBezTo>
                  <a:cubicBezTo>
                    <a:pt x="22" y="10394"/>
                    <a:pt x="11" y="15212"/>
                    <a:pt x="0" y="20029"/>
                  </a:cubicBezTo>
                  <a:cubicBezTo>
                    <a:pt x="0" y="20834"/>
                    <a:pt x="1128" y="21378"/>
                    <a:pt x="2143" y="21058"/>
                  </a:cubicBezTo>
                  <a:lnTo>
                    <a:pt x="6820" y="19578"/>
                  </a:lnTo>
                  <a:cubicBezTo>
                    <a:pt x="7224" y="19447"/>
                    <a:pt x="7549" y="19199"/>
                    <a:pt x="7675" y="18888"/>
                  </a:cubicBezTo>
                  <a:cubicBezTo>
                    <a:pt x="7735" y="18743"/>
                    <a:pt x="7762" y="18602"/>
                    <a:pt x="7762" y="18466"/>
                  </a:cubicBezTo>
                  <a:cubicBezTo>
                    <a:pt x="7762" y="18195"/>
                    <a:pt x="7649" y="17971"/>
                    <a:pt x="7437" y="17826"/>
                  </a:cubicBezTo>
                  <a:cubicBezTo>
                    <a:pt x="7344" y="17787"/>
                    <a:pt x="7251" y="17738"/>
                    <a:pt x="7171" y="17685"/>
                  </a:cubicBezTo>
                  <a:cubicBezTo>
                    <a:pt x="6992" y="17569"/>
                    <a:pt x="6853" y="17423"/>
                    <a:pt x="6760" y="17258"/>
                  </a:cubicBezTo>
                  <a:cubicBezTo>
                    <a:pt x="6654" y="17078"/>
                    <a:pt x="6601" y="16875"/>
                    <a:pt x="6601" y="16656"/>
                  </a:cubicBezTo>
                  <a:cubicBezTo>
                    <a:pt x="6601" y="15462"/>
                    <a:pt x="8113" y="14201"/>
                    <a:pt x="9712" y="14065"/>
                  </a:cubicBezTo>
                  <a:cubicBezTo>
                    <a:pt x="10488" y="13997"/>
                    <a:pt x="11158" y="14249"/>
                    <a:pt x="11470" y="14720"/>
                  </a:cubicBezTo>
                  <a:cubicBezTo>
                    <a:pt x="11722" y="15094"/>
                    <a:pt x="11742" y="15555"/>
                    <a:pt x="11530" y="16045"/>
                  </a:cubicBezTo>
                  <a:cubicBezTo>
                    <a:pt x="11444" y="16249"/>
                    <a:pt x="11317" y="16448"/>
                    <a:pt x="11165" y="16637"/>
                  </a:cubicBezTo>
                  <a:cubicBezTo>
                    <a:pt x="11092" y="16724"/>
                    <a:pt x="11012" y="16811"/>
                    <a:pt x="10926" y="16894"/>
                  </a:cubicBezTo>
                  <a:cubicBezTo>
                    <a:pt x="10674" y="17205"/>
                    <a:pt x="10528" y="17544"/>
                    <a:pt x="10528" y="17855"/>
                  </a:cubicBezTo>
                  <a:cubicBezTo>
                    <a:pt x="10528" y="18049"/>
                    <a:pt x="10594" y="18219"/>
                    <a:pt x="10720" y="18350"/>
                  </a:cubicBezTo>
                  <a:lnTo>
                    <a:pt x="16638" y="16477"/>
                  </a:lnTo>
                  <a:cubicBezTo>
                    <a:pt x="17202" y="16297"/>
                    <a:pt x="17560" y="15894"/>
                    <a:pt x="17560" y="15448"/>
                  </a:cubicBezTo>
                  <a:lnTo>
                    <a:pt x="17560" y="9721"/>
                  </a:lnTo>
                  <a:cubicBezTo>
                    <a:pt x="17560" y="9688"/>
                    <a:pt x="17567" y="9654"/>
                    <a:pt x="17587" y="9624"/>
                  </a:cubicBezTo>
                  <a:cubicBezTo>
                    <a:pt x="17686" y="9464"/>
                    <a:pt x="17786" y="9328"/>
                    <a:pt x="17892" y="9207"/>
                  </a:cubicBezTo>
                  <a:cubicBezTo>
                    <a:pt x="17998" y="9081"/>
                    <a:pt x="18111" y="8979"/>
                    <a:pt x="18223" y="8896"/>
                  </a:cubicBezTo>
                  <a:cubicBezTo>
                    <a:pt x="18257" y="8872"/>
                    <a:pt x="18290" y="8848"/>
                    <a:pt x="18316" y="8829"/>
                  </a:cubicBezTo>
                  <a:cubicBezTo>
                    <a:pt x="18761" y="8562"/>
                    <a:pt x="19258" y="8571"/>
                    <a:pt x="19623" y="8863"/>
                  </a:cubicBezTo>
                  <a:cubicBezTo>
                    <a:pt x="19643" y="8877"/>
                    <a:pt x="19656" y="8892"/>
                    <a:pt x="19670" y="8906"/>
                  </a:cubicBezTo>
                  <a:cubicBezTo>
                    <a:pt x="19703" y="8950"/>
                    <a:pt x="19743" y="8989"/>
                    <a:pt x="19782" y="9018"/>
                  </a:cubicBezTo>
                  <a:cubicBezTo>
                    <a:pt x="19835" y="9062"/>
                    <a:pt x="19888" y="9081"/>
                    <a:pt x="19935" y="9086"/>
                  </a:cubicBezTo>
                  <a:cubicBezTo>
                    <a:pt x="20074" y="9081"/>
                    <a:pt x="20340" y="8950"/>
                    <a:pt x="20645" y="8542"/>
                  </a:cubicBezTo>
                  <a:cubicBezTo>
                    <a:pt x="21016" y="8042"/>
                    <a:pt x="21308" y="7266"/>
                    <a:pt x="21414" y="6514"/>
                  </a:cubicBezTo>
                  <a:cubicBezTo>
                    <a:pt x="21600" y="5150"/>
                    <a:pt x="21235" y="4369"/>
                    <a:pt x="20923" y="4247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38100" tIns="38100" rIns="38100" bIns="3810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1" name="Shape">
              <a:extLst>
                <a:ext uri="{FF2B5EF4-FFF2-40B4-BE49-F238E27FC236}">
                  <a16:creationId xmlns:a16="http://schemas.microsoft.com/office/drawing/2014/main" id="{A740E554-F60A-47E9-B837-B868BD90873D}"/>
                </a:ext>
              </a:extLst>
            </p:cNvPr>
            <p:cNvSpPr/>
            <p:nvPr/>
          </p:nvSpPr>
          <p:spPr>
            <a:xfrm>
              <a:off x="7000093" y="3443972"/>
              <a:ext cx="1301516" cy="173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6" h="21149" extrusionOk="0">
                  <a:moveTo>
                    <a:pt x="21466" y="15474"/>
                  </a:moveTo>
                  <a:lnTo>
                    <a:pt x="21440" y="1128"/>
                  </a:lnTo>
                  <a:cubicBezTo>
                    <a:pt x="21440" y="318"/>
                    <a:pt x="20321" y="-228"/>
                    <a:pt x="19313" y="94"/>
                  </a:cubicBezTo>
                  <a:lnTo>
                    <a:pt x="15205" y="1411"/>
                  </a:lnTo>
                  <a:cubicBezTo>
                    <a:pt x="14758" y="1552"/>
                    <a:pt x="14422" y="1845"/>
                    <a:pt x="14323" y="2196"/>
                  </a:cubicBezTo>
                  <a:cubicBezTo>
                    <a:pt x="14297" y="2294"/>
                    <a:pt x="14284" y="2392"/>
                    <a:pt x="14284" y="2484"/>
                  </a:cubicBezTo>
                  <a:cubicBezTo>
                    <a:pt x="14284" y="2757"/>
                    <a:pt x="14395" y="2977"/>
                    <a:pt x="14606" y="3128"/>
                  </a:cubicBezTo>
                  <a:cubicBezTo>
                    <a:pt x="14698" y="3167"/>
                    <a:pt x="14784" y="3216"/>
                    <a:pt x="14870" y="3265"/>
                  </a:cubicBezTo>
                  <a:cubicBezTo>
                    <a:pt x="15047" y="3382"/>
                    <a:pt x="15186" y="3523"/>
                    <a:pt x="15278" y="3694"/>
                  </a:cubicBezTo>
                  <a:cubicBezTo>
                    <a:pt x="15383" y="3874"/>
                    <a:pt x="15436" y="4074"/>
                    <a:pt x="15436" y="4294"/>
                  </a:cubicBezTo>
                  <a:cubicBezTo>
                    <a:pt x="15436" y="5484"/>
                    <a:pt x="13935" y="6757"/>
                    <a:pt x="12348" y="6913"/>
                  </a:cubicBezTo>
                  <a:cubicBezTo>
                    <a:pt x="12256" y="6923"/>
                    <a:pt x="12170" y="6928"/>
                    <a:pt x="12085" y="6928"/>
                  </a:cubicBezTo>
                  <a:cubicBezTo>
                    <a:pt x="11426" y="6928"/>
                    <a:pt x="10873" y="6684"/>
                    <a:pt x="10597" y="6265"/>
                  </a:cubicBezTo>
                  <a:cubicBezTo>
                    <a:pt x="10347" y="5884"/>
                    <a:pt x="10334" y="5421"/>
                    <a:pt x="10544" y="4928"/>
                  </a:cubicBezTo>
                  <a:cubicBezTo>
                    <a:pt x="10630" y="4723"/>
                    <a:pt x="10755" y="4523"/>
                    <a:pt x="10906" y="4333"/>
                  </a:cubicBezTo>
                  <a:cubicBezTo>
                    <a:pt x="10979" y="4245"/>
                    <a:pt x="11058" y="4157"/>
                    <a:pt x="11143" y="4070"/>
                  </a:cubicBezTo>
                  <a:cubicBezTo>
                    <a:pt x="11393" y="3757"/>
                    <a:pt x="11538" y="3411"/>
                    <a:pt x="11538" y="3099"/>
                  </a:cubicBezTo>
                  <a:cubicBezTo>
                    <a:pt x="11538" y="2923"/>
                    <a:pt x="11486" y="2767"/>
                    <a:pt x="11380" y="2640"/>
                  </a:cubicBezTo>
                  <a:lnTo>
                    <a:pt x="6588" y="4177"/>
                  </a:lnTo>
                  <a:lnTo>
                    <a:pt x="4902" y="4718"/>
                  </a:lnTo>
                  <a:cubicBezTo>
                    <a:pt x="4283" y="4918"/>
                    <a:pt x="3882" y="5372"/>
                    <a:pt x="3882" y="5870"/>
                  </a:cubicBezTo>
                  <a:lnTo>
                    <a:pt x="3882" y="11894"/>
                  </a:lnTo>
                  <a:cubicBezTo>
                    <a:pt x="3882" y="11928"/>
                    <a:pt x="3875" y="11962"/>
                    <a:pt x="3856" y="11992"/>
                  </a:cubicBezTo>
                  <a:cubicBezTo>
                    <a:pt x="3757" y="12153"/>
                    <a:pt x="3658" y="12289"/>
                    <a:pt x="3553" y="12411"/>
                  </a:cubicBezTo>
                  <a:cubicBezTo>
                    <a:pt x="3447" y="12538"/>
                    <a:pt x="3335" y="12640"/>
                    <a:pt x="3223" y="12723"/>
                  </a:cubicBezTo>
                  <a:cubicBezTo>
                    <a:pt x="3191" y="12748"/>
                    <a:pt x="3158" y="12777"/>
                    <a:pt x="3118" y="12796"/>
                  </a:cubicBezTo>
                  <a:cubicBezTo>
                    <a:pt x="2677" y="13060"/>
                    <a:pt x="2183" y="13050"/>
                    <a:pt x="1828" y="12757"/>
                  </a:cubicBezTo>
                  <a:cubicBezTo>
                    <a:pt x="1808" y="12743"/>
                    <a:pt x="1795" y="12728"/>
                    <a:pt x="1782" y="12713"/>
                  </a:cubicBezTo>
                  <a:cubicBezTo>
                    <a:pt x="1749" y="12670"/>
                    <a:pt x="1709" y="12631"/>
                    <a:pt x="1670" y="12601"/>
                  </a:cubicBezTo>
                  <a:cubicBezTo>
                    <a:pt x="1617" y="12557"/>
                    <a:pt x="1558" y="12533"/>
                    <a:pt x="1512" y="12528"/>
                  </a:cubicBezTo>
                  <a:cubicBezTo>
                    <a:pt x="1367" y="12528"/>
                    <a:pt x="1117" y="12660"/>
                    <a:pt x="814" y="13065"/>
                  </a:cubicBezTo>
                  <a:cubicBezTo>
                    <a:pt x="445" y="13562"/>
                    <a:pt x="156" y="14348"/>
                    <a:pt x="50" y="15113"/>
                  </a:cubicBezTo>
                  <a:cubicBezTo>
                    <a:pt x="-134" y="16494"/>
                    <a:pt x="228" y="17284"/>
                    <a:pt x="544" y="17406"/>
                  </a:cubicBezTo>
                  <a:cubicBezTo>
                    <a:pt x="570" y="17416"/>
                    <a:pt x="663" y="17450"/>
                    <a:pt x="847" y="17333"/>
                  </a:cubicBezTo>
                  <a:cubicBezTo>
                    <a:pt x="972" y="17250"/>
                    <a:pt x="1110" y="17118"/>
                    <a:pt x="1249" y="16948"/>
                  </a:cubicBezTo>
                  <a:cubicBezTo>
                    <a:pt x="1374" y="16787"/>
                    <a:pt x="1492" y="16592"/>
                    <a:pt x="1604" y="16372"/>
                  </a:cubicBezTo>
                  <a:cubicBezTo>
                    <a:pt x="1663" y="16255"/>
                    <a:pt x="1716" y="16138"/>
                    <a:pt x="1762" y="16011"/>
                  </a:cubicBezTo>
                  <a:cubicBezTo>
                    <a:pt x="1953" y="15621"/>
                    <a:pt x="2262" y="15113"/>
                    <a:pt x="2703" y="14835"/>
                  </a:cubicBezTo>
                  <a:cubicBezTo>
                    <a:pt x="2894" y="14718"/>
                    <a:pt x="3065" y="14665"/>
                    <a:pt x="3223" y="14645"/>
                  </a:cubicBezTo>
                  <a:cubicBezTo>
                    <a:pt x="3263" y="14640"/>
                    <a:pt x="3302" y="14635"/>
                    <a:pt x="3335" y="14635"/>
                  </a:cubicBezTo>
                  <a:cubicBezTo>
                    <a:pt x="3414" y="14635"/>
                    <a:pt x="3487" y="14645"/>
                    <a:pt x="3553" y="14660"/>
                  </a:cubicBezTo>
                  <a:cubicBezTo>
                    <a:pt x="3612" y="14674"/>
                    <a:pt x="3665" y="14689"/>
                    <a:pt x="3704" y="14704"/>
                  </a:cubicBezTo>
                  <a:cubicBezTo>
                    <a:pt x="3816" y="14748"/>
                    <a:pt x="3882" y="14831"/>
                    <a:pt x="3882" y="14923"/>
                  </a:cubicBezTo>
                  <a:lnTo>
                    <a:pt x="3882" y="20021"/>
                  </a:lnTo>
                  <a:cubicBezTo>
                    <a:pt x="3882" y="20826"/>
                    <a:pt x="4988" y="21372"/>
                    <a:pt x="5995" y="21060"/>
                  </a:cubicBezTo>
                  <a:lnTo>
                    <a:pt x="20531" y="16518"/>
                  </a:lnTo>
                  <a:cubicBezTo>
                    <a:pt x="21104" y="16338"/>
                    <a:pt x="21466" y="15928"/>
                    <a:pt x="21466" y="15474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38100" tIns="38100" rIns="38100" bIns="3810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2" name="Shape">
              <a:extLst>
                <a:ext uri="{FF2B5EF4-FFF2-40B4-BE49-F238E27FC236}">
                  <a16:creationId xmlns:a16="http://schemas.microsoft.com/office/drawing/2014/main" id="{45DDDB8D-96AD-4245-8B74-E62240D45ED5}"/>
                </a:ext>
              </a:extLst>
            </p:cNvPr>
            <p:cNvSpPr/>
            <p:nvPr/>
          </p:nvSpPr>
          <p:spPr>
            <a:xfrm>
              <a:off x="7239596" y="2046896"/>
              <a:ext cx="1063774" cy="19361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64" extrusionOk="0">
                  <a:moveTo>
                    <a:pt x="12360" y="16956"/>
                  </a:moveTo>
                  <a:cubicBezTo>
                    <a:pt x="12433" y="16873"/>
                    <a:pt x="12514" y="16784"/>
                    <a:pt x="12611" y="16701"/>
                  </a:cubicBezTo>
                  <a:cubicBezTo>
                    <a:pt x="12652" y="16661"/>
                    <a:pt x="12717" y="16630"/>
                    <a:pt x="12798" y="16613"/>
                  </a:cubicBezTo>
                  <a:cubicBezTo>
                    <a:pt x="12798" y="16613"/>
                    <a:pt x="12798" y="16613"/>
                    <a:pt x="12798" y="16613"/>
                  </a:cubicBezTo>
                  <a:lnTo>
                    <a:pt x="14938" y="16111"/>
                  </a:lnTo>
                  <a:lnTo>
                    <a:pt x="20473" y="14811"/>
                  </a:lnTo>
                  <a:cubicBezTo>
                    <a:pt x="21162" y="14648"/>
                    <a:pt x="21600" y="14283"/>
                    <a:pt x="21600" y="13877"/>
                  </a:cubicBezTo>
                  <a:lnTo>
                    <a:pt x="21568" y="1016"/>
                  </a:lnTo>
                  <a:cubicBezTo>
                    <a:pt x="21568" y="289"/>
                    <a:pt x="20198" y="-204"/>
                    <a:pt x="18966" y="82"/>
                  </a:cubicBezTo>
                  <a:lnTo>
                    <a:pt x="1143" y="4165"/>
                  </a:lnTo>
                  <a:cubicBezTo>
                    <a:pt x="446" y="4324"/>
                    <a:pt x="0" y="4694"/>
                    <a:pt x="0" y="5104"/>
                  </a:cubicBezTo>
                  <a:lnTo>
                    <a:pt x="0" y="11001"/>
                  </a:lnTo>
                  <a:cubicBezTo>
                    <a:pt x="32" y="10992"/>
                    <a:pt x="65" y="10979"/>
                    <a:pt x="105" y="10957"/>
                  </a:cubicBezTo>
                  <a:cubicBezTo>
                    <a:pt x="421" y="10812"/>
                    <a:pt x="746" y="10504"/>
                    <a:pt x="1021" y="10098"/>
                  </a:cubicBezTo>
                  <a:cubicBezTo>
                    <a:pt x="1078" y="9988"/>
                    <a:pt x="1151" y="9874"/>
                    <a:pt x="1224" y="9759"/>
                  </a:cubicBezTo>
                  <a:cubicBezTo>
                    <a:pt x="1370" y="9539"/>
                    <a:pt x="1540" y="9341"/>
                    <a:pt x="1718" y="9173"/>
                  </a:cubicBezTo>
                  <a:cubicBezTo>
                    <a:pt x="1929" y="8975"/>
                    <a:pt x="2156" y="8821"/>
                    <a:pt x="2391" y="8715"/>
                  </a:cubicBezTo>
                  <a:cubicBezTo>
                    <a:pt x="2958" y="8455"/>
                    <a:pt x="3437" y="8530"/>
                    <a:pt x="3672" y="8601"/>
                  </a:cubicBezTo>
                  <a:cubicBezTo>
                    <a:pt x="4547" y="8852"/>
                    <a:pt x="4944" y="9803"/>
                    <a:pt x="4701" y="11085"/>
                  </a:cubicBezTo>
                  <a:cubicBezTo>
                    <a:pt x="4563" y="11834"/>
                    <a:pt x="4174" y="12587"/>
                    <a:pt x="3672" y="13093"/>
                  </a:cubicBezTo>
                  <a:cubicBezTo>
                    <a:pt x="3177" y="13587"/>
                    <a:pt x="2602" y="13838"/>
                    <a:pt x="2067" y="13816"/>
                  </a:cubicBezTo>
                  <a:cubicBezTo>
                    <a:pt x="1791" y="13811"/>
                    <a:pt x="1532" y="13741"/>
                    <a:pt x="1313" y="13613"/>
                  </a:cubicBezTo>
                  <a:cubicBezTo>
                    <a:pt x="1232" y="13569"/>
                    <a:pt x="1159" y="13512"/>
                    <a:pt x="1094" y="13455"/>
                  </a:cubicBezTo>
                  <a:cubicBezTo>
                    <a:pt x="997" y="13402"/>
                    <a:pt x="883" y="13375"/>
                    <a:pt x="640" y="13481"/>
                  </a:cubicBezTo>
                  <a:cubicBezTo>
                    <a:pt x="438" y="13573"/>
                    <a:pt x="211" y="13758"/>
                    <a:pt x="8" y="14001"/>
                  </a:cubicBezTo>
                  <a:lnTo>
                    <a:pt x="8" y="18612"/>
                  </a:lnTo>
                  <a:cubicBezTo>
                    <a:pt x="8" y="19092"/>
                    <a:pt x="916" y="19418"/>
                    <a:pt x="1726" y="19225"/>
                  </a:cubicBezTo>
                  <a:lnTo>
                    <a:pt x="4717" y="18520"/>
                  </a:lnTo>
                  <a:lnTo>
                    <a:pt x="9207" y="17463"/>
                  </a:lnTo>
                  <a:cubicBezTo>
                    <a:pt x="9256" y="17449"/>
                    <a:pt x="9313" y="17445"/>
                    <a:pt x="9369" y="17445"/>
                  </a:cubicBezTo>
                  <a:cubicBezTo>
                    <a:pt x="9475" y="17445"/>
                    <a:pt x="9580" y="17467"/>
                    <a:pt x="9661" y="17511"/>
                  </a:cubicBezTo>
                  <a:cubicBezTo>
                    <a:pt x="9694" y="17529"/>
                    <a:pt x="9726" y="17555"/>
                    <a:pt x="9750" y="17573"/>
                  </a:cubicBezTo>
                  <a:cubicBezTo>
                    <a:pt x="9840" y="17630"/>
                    <a:pt x="9921" y="17692"/>
                    <a:pt x="9985" y="17758"/>
                  </a:cubicBezTo>
                  <a:cubicBezTo>
                    <a:pt x="10156" y="17930"/>
                    <a:pt x="10253" y="18128"/>
                    <a:pt x="10253" y="18348"/>
                  </a:cubicBezTo>
                  <a:cubicBezTo>
                    <a:pt x="10253" y="18709"/>
                    <a:pt x="10034" y="19097"/>
                    <a:pt x="9629" y="19467"/>
                  </a:cubicBezTo>
                  <a:cubicBezTo>
                    <a:pt x="9515" y="19550"/>
                    <a:pt x="9434" y="19617"/>
                    <a:pt x="9361" y="19683"/>
                  </a:cubicBezTo>
                  <a:cubicBezTo>
                    <a:pt x="9199" y="19828"/>
                    <a:pt x="9078" y="19978"/>
                    <a:pt x="8988" y="20127"/>
                  </a:cubicBezTo>
                  <a:cubicBezTo>
                    <a:pt x="8786" y="20471"/>
                    <a:pt x="8794" y="20766"/>
                    <a:pt x="9013" y="21013"/>
                  </a:cubicBezTo>
                  <a:cubicBezTo>
                    <a:pt x="9240" y="21268"/>
                    <a:pt x="9734" y="21396"/>
                    <a:pt x="10334" y="21356"/>
                  </a:cubicBezTo>
                  <a:cubicBezTo>
                    <a:pt x="11898" y="21246"/>
                    <a:pt x="13438" y="20290"/>
                    <a:pt x="13430" y="19427"/>
                  </a:cubicBezTo>
                  <a:cubicBezTo>
                    <a:pt x="13430" y="19291"/>
                    <a:pt x="13390" y="19167"/>
                    <a:pt x="13300" y="19057"/>
                  </a:cubicBezTo>
                  <a:cubicBezTo>
                    <a:pt x="13227" y="18965"/>
                    <a:pt x="13130" y="18890"/>
                    <a:pt x="13001" y="18828"/>
                  </a:cubicBezTo>
                  <a:cubicBezTo>
                    <a:pt x="12936" y="18797"/>
                    <a:pt x="12863" y="18771"/>
                    <a:pt x="12790" y="18749"/>
                  </a:cubicBezTo>
                  <a:cubicBezTo>
                    <a:pt x="12757" y="18740"/>
                    <a:pt x="12733" y="18731"/>
                    <a:pt x="12709" y="18718"/>
                  </a:cubicBezTo>
                  <a:cubicBezTo>
                    <a:pt x="12255" y="18498"/>
                    <a:pt x="12012" y="18181"/>
                    <a:pt x="12004" y="17797"/>
                  </a:cubicBezTo>
                  <a:cubicBezTo>
                    <a:pt x="12004" y="17621"/>
                    <a:pt x="12060" y="17436"/>
                    <a:pt x="12166" y="17247"/>
                  </a:cubicBezTo>
                  <a:cubicBezTo>
                    <a:pt x="12206" y="17150"/>
                    <a:pt x="12279" y="17053"/>
                    <a:pt x="12360" y="16956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miter lim="400000"/>
            </a:ln>
          </p:spPr>
          <p:txBody>
            <a:bodyPr lIns="38100" tIns="38100" rIns="38100" bIns="3810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3" name="Shape">
              <a:extLst>
                <a:ext uri="{FF2B5EF4-FFF2-40B4-BE49-F238E27FC236}">
                  <a16:creationId xmlns:a16="http://schemas.microsoft.com/office/drawing/2014/main" id="{A8E4A2E1-07BE-48E4-8D09-A21ACC3C813D}"/>
                </a:ext>
              </a:extLst>
            </p:cNvPr>
            <p:cNvSpPr/>
            <p:nvPr/>
          </p:nvSpPr>
          <p:spPr>
            <a:xfrm>
              <a:off x="6133928" y="3703077"/>
              <a:ext cx="1058988" cy="19427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64" extrusionOk="0">
                  <a:moveTo>
                    <a:pt x="13238" y="3906"/>
                  </a:moveTo>
                  <a:cubicBezTo>
                    <a:pt x="13092" y="3941"/>
                    <a:pt x="12921" y="3923"/>
                    <a:pt x="12807" y="3866"/>
                  </a:cubicBezTo>
                  <a:cubicBezTo>
                    <a:pt x="12758" y="3844"/>
                    <a:pt x="12726" y="3818"/>
                    <a:pt x="12685" y="3796"/>
                  </a:cubicBezTo>
                  <a:cubicBezTo>
                    <a:pt x="12587" y="3739"/>
                    <a:pt x="12506" y="3682"/>
                    <a:pt x="12432" y="3616"/>
                  </a:cubicBezTo>
                  <a:cubicBezTo>
                    <a:pt x="12237" y="3436"/>
                    <a:pt x="12123" y="3230"/>
                    <a:pt x="12131" y="2993"/>
                  </a:cubicBezTo>
                  <a:cubicBezTo>
                    <a:pt x="12131" y="2633"/>
                    <a:pt x="12351" y="2246"/>
                    <a:pt x="12758" y="1882"/>
                  </a:cubicBezTo>
                  <a:cubicBezTo>
                    <a:pt x="12872" y="1799"/>
                    <a:pt x="12953" y="1733"/>
                    <a:pt x="13027" y="1667"/>
                  </a:cubicBezTo>
                  <a:cubicBezTo>
                    <a:pt x="13190" y="1527"/>
                    <a:pt x="13312" y="1377"/>
                    <a:pt x="13401" y="1228"/>
                  </a:cubicBezTo>
                  <a:cubicBezTo>
                    <a:pt x="13597" y="890"/>
                    <a:pt x="13589" y="596"/>
                    <a:pt x="13377" y="355"/>
                  </a:cubicBezTo>
                  <a:cubicBezTo>
                    <a:pt x="13149" y="100"/>
                    <a:pt x="12652" y="-36"/>
                    <a:pt x="12050" y="8"/>
                  </a:cubicBezTo>
                  <a:cubicBezTo>
                    <a:pt x="10487" y="109"/>
                    <a:pt x="8948" y="1053"/>
                    <a:pt x="8948" y="1917"/>
                  </a:cubicBezTo>
                  <a:cubicBezTo>
                    <a:pt x="8948" y="2053"/>
                    <a:pt x="8988" y="2181"/>
                    <a:pt x="9078" y="2290"/>
                  </a:cubicBezTo>
                  <a:cubicBezTo>
                    <a:pt x="9151" y="2383"/>
                    <a:pt x="9249" y="2462"/>
                    <a:pt x="9379" y="2523"/>
                  </a:cubicBezTo>
                  <a:cubicBezTo>
                    <a:pt x="9444" y="2554"/>
                    <a:pt x="9518" y="2580"/>
                    <a:pt x="9591" y="2602"/>
                  </a:cubicBezTo>
                  <a:cubicBezTo>
                    <a:pt x="9624" y="2611"/>
                    <a:pt x="9648" y="2620"/>
                    <a:pt x="9672" y="2633"/>
                  </a:cubicBezTo>
                  <a:cubicBezTo>
                    <a:pt x="10128" y="2852"/>
                    <a:pt x="10373" y="3173"/>
                    <a:pt x="10373" y="3554"/>
                  </a:cubicBezTo>
                  <a:cubicBezTo>
                    <a:pt x="10373" y="3748"/>
                    <a:pt x="10307" y="3945"/>
                    <a:pt x="10177" y="4151"/>
                  </a:cubicBezTo>
                  <a:cubicBezTo>
                    <a:pt x="10112" y="4248"/>
                    <a:pt x="10039" y="4345"/>
                    <a:pt x="9949" y="4446"/>
                  </a:cubicBezTo>
                  <a:cubicBezTo>
                    <a:pt x="9868" y="4533"/>
                    <a:pt x="9778" y="4621"/>
                    <a:pt x="9681" y="4704"/>
                  </a:cubicBezTo>
                  <a:cubicBezTo>
                    <a:pt x="9640" y="4740"/>
                    <a:pt x="9575" y="4770"/>
                    <a:pt x="9501" y="4788"/>
                  </a:cubicBezTo>
                  <a:lnTo>
                    <a:pt x="7604" y="5231"/>
                  </a:lnTo>
                  <a:lnTo>
                    <a:pt x="1164" y="6732"/>
                  </a:lnTo>
                  <a:cubicBezTo>
                    <a:pt x="480" y="6895"/>
                    <a:pt x="33" y="7259"/>
                    <a:pt x="33" y="7663"/>
                  </a:cubicBezTo>
                  <a:lnTo>
                    <a:pt x="0" y="20348"/>
                  </a:lnTo>
                  <a:cubicBezTo>
                    <a:pt x="0" y="21072"/>
                    <a:pt x="1368" y="21564"/>
                    <a:pt x="2613" y="21283"/>
                  </a:cubicBezTo>
                  <a:lnTo>
                    <a:pt x="20452" y="17232"/>
                  </a:lnTo>
                  <a:cubicBezTo>
                    <a:pt x="21152" y="17074"/>
                    <a:pt x="21600" y="16705"/>
                    <a:pt x="21600" y="16297"/>
                  </a:cubicBezTo>
                  <a:lnTo>
                    <a:pt x="21600" y="10880"/>
                  </a:lnTo>
                  <a:cubicBezTo>
                    <a:pt x="21567" y="10889"/>
                    <a:pt x="21527" y="10907"/>
                    <a:pt x="21486" y="10924"/>
                  </a:cubicBezTo>
                  <a:cubicBezTo>
                    <a:pt x="21168" y="11073"/>
                    <a:pt x="20835" y="11376"/>
                    <a:pt x="20566" y="11785"/>
                  </a:cubicBezTo>
                  <a:cubicBezTo>
                    <a:pt x="20509" y="11894"/>
                    <a:pt x="20436" y="12013"/>
                    <a:pt x="20362" y="12123"/>
                  </a:cubicBezTo>
                  <a:cubicBezTo>
                    <a:pt x="20216" y="12342"/>
                    <a:pt x="20045" y="12544"/>
                    <a:pt x="19866" y="12711"/>
                  </a:cubicBezTo>
                  <a:cubicBezTo>
                    <a:pt x="19654" y="12913"/>
                    <a:pt x="19426" y="13066"/>
                    <a:pt x="19198" y="13172"/>
                  </a:cubicBezTo>
                  <a:cubicBezTo>
                    <a:pt x="18628" y="13431"/>
                    <a:pt x="18148" y="13360"/>
                    <a:pt x="17912" y="13294"/>
                  </a:cubicBezTo>
                  <a:cubicBezTo>
                    <a:pt x="17032" y="13044"/>
                    <a:pt x="16634" y="12087"/>
                    <a:pt x="16878" y="10797"/>
                  </a:cubicBezTo>
                  <a:cubicBezTo>
                    <a:pt x="17016" y="10042"/>
                    <a:pt x="17407" y="9291"/>
                    <a:pt x="17912" y="8787"/>
                  </a:cubicBezTo>
                  <a:cubicBezTo>
                    <a:pt x="18408" y="8295"/>
                    <a:pt x="18962" y="8058"/>
                    <a:pt x="19532" y="8076"/>
                  </a:cubicBezTo>
                  <a:cubicBezTo>
                    <a:pt x="19809" y="8084"/>
                    <a:pt x="20069" y="8155"/>
                    <a:pt x="20281" y="8282"/>
                  </a:cubicBezTo>
                  <a:cubicBezTo>
                    <a:pt x="20354" y="8326"/>
                    <a:pt x="20428" y="8378"/>
                    <a:pt x="20501" y="8440"/>
                  </a:cubicBezTo>
                  <a:cubicBezTo>
                    <a:pt x="20599" y="8493"/>
                    <a:pt x="20713" y="8523"/>
                    <a:pt x="20957" y="8418"/>
                  </a:cubicBezTo>
                  <a:cubicBezTo>
                    <a:pt x="21103" y="8352"/>
                    <a:pt x="21331" y="8207"/>
                    <a:pt x="21600" y="7896"/>
                  </a:cubicBezTo>
                  <a:lnTo>
                    <a:pt x="21600" y="2681"/>
                  </a:lnTo>
                  <a:cubicBezTo>
                    <a:pt x="21600" y="2343"/>
                    <a:pt x="20957" y="2115"/>
                    <a:pt x="20379" y="2246"/>
                  </a:cubicBezTo>
                  <a:lnTo>
                    <a:pt x="13238" y="3906"/>
                  </a:lnTo>
                  <a:cubicBezTo>
                    <a:pt x="13238" y="3906"/>
                    <a:pt x="13238" y="3906"/>
                    <a:pt x="13238" y="3906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38100" tIns="38100" rIns="38100" bIns="3810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48" name="Date Placeholder 2"/>
          <p:cNvSpPr>
            <a:spLocks noGrp="1"/>
          </p:cNvSpPr>
          <p:nvPr>
            <p:ph type="dt" sz="half" idx="10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r>
              <a:rPr lang="en-GB"/>
              <a:t>17/10/2024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918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2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4382" y="80274"/>
            <a:ext cx="10515600" cy="1120501"/>
          </a:xfrm>
        </p:spPr>
        <p:txBody>
          <a:bodyPr/>
          <a:lstStyle/>
          <a:p>
            <a:r>
              <a:rPr lang="en-US" dirty="0"/>
              <a:t>ActiWiz 3 overview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17/10/2024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ARRAD WG1 - libération de matériaux et de bâtiments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11</a:t>
            </a:fld>
            <a:endParaRPr lang="en-GB"/>
          </a:p>
        </p:txBody>
      </p:sp>
      <p:sp>
        <p:nvSpPr>
          <p:cNvPr id="6" name="Graphic 6" descr="Key">
            <a:extLst>
              <a:ext uri="{FF2B5EF4-FFF2-40B4-BE49-F238E27FC236}">
                <a16:creationId xmlns:a16="http://schemas.microsoft.com/office/drawing/2014/main" id="{D62AD9E5-164F-B44D-AB08-508A65A621E2}"/>
              </a:ext>
            </a:extLst>
          </p:cNvPr>
          <p:cNvSpPr/>
          <p:nvPr/>
        </p:nvSpPr>
        <p:spPr>
          <a:xfrm rot="20461856">
            <a:off x="6714743" y="1615824"/>
            <a:ext cx="3613055" cy="1724413"/>
          </a:xfrm>
          <a:custGeom>
            <a:avLst/>
            <a:gdLst>
              <a:gd name="connsiteX0" fmla="*/ 3140359 w 4567794"/>
              <a:gd name="connsiteY0" fmla="*/ 1271716 h 2180083"/>
              <a:gd name="connsiteX1" fmla="*/ 3477753 w 4567794"/>
              <a:gd name="connsiteY1" fmla="*/ 1609110 h 2180083"/>
              <a:gd name="connsiteX2" fmla="*/ 3815147 w 4567794"/>
              <a:gd name="connsiteY2" fmla="*/ 1271716 h 2180083"/>
              <a:gd name="connsiteX3" fmla="*/ 4152541 w 4567794"/>
              <a:gd name="connsiteY3" fmla="*/ 1609110 h 2180083"/>
              <a:gd name="connsiteX4" fmla="*/ 4567795 w 4567794"/>
              <a:gd name="connsiteY4" fmla="*/ 1090042 h 2180083"/>
              <a:gd name="connsiteX5" fmla="*/ 4152541 w 4567794"/>
              <a:gd name="connsiteY5" fmla="*/ 570974 h 2180083"/>
              <a:gd name="connsiteX6" fmla="*/ 2050317 w 4567794"/>
              <a:gd name="connsiteY6" fmla="*/ 570974 h 2180083"/>
              <a:gd name="connsiteX7" fmla="*/ 1090042 w 4567794"/>
              <a:gd name="connsiteY7" fmla="*/ 0 h 2180083"/>
              <a:gd name="connsiteX8" fmla="*/ 0 w 4567794"/>
              <a:gd name="connsiteY8" fmla="*/ 1090042 h 2180083"/>
              <a:gd name="connsiteX9" fmla="*/ 1090042 w 4567794"/>
              <a:gd name="connsiteY9" fmla="*/ 2180084 h 2180083"/>
              <a:gd name="connsiteX10" fmla="*/ 2050317 w 4567794"/>
              <a:gd name="connsiteY10" fmla="*/ 1609110 h 2180083"/>
              <a:gd name="connsiteX11" fmla="*/ 2387711 w 4567794"/>
              <a:gd name="connsiteY11" fmla="*/ 1609110 h 2180083"/>
              <a:gd name="connsiteX12" fmla="*/ 2595338 w 4567794"/>
              <a:gd name="connsiteY12" fmla="*/ 1401483 h 2180083"/>
              <a:gd name="connsiteX13" fmla="*/ 2802965 w 4567794"/>
              <a:gd name="connsiteY13" fmla="*/ 1609110 h 2180083"/>
              <a:gd name="connsiteX14" fmla="*/ 3140359 w 4567794"/>
              <a:gd name="connsiteY14" fmla="*/ 1271716 h 2180083"/>
              <a:gd name="connsiteX15" fmla="*/ 622881 w 4567794"/>
              <a:gd name="connsiteY15" fmla="*/ 1401483 h 2180083"/>
              <a:gd name="connsiteX16" fmla="*/ 311441 w 4567794"/>
              <a:gd name="connsiteY16" fmla="*/ 1090042 h 2180083"/>
              <a:gd name="connsiteX17" fmla="*/ 622881 w 4567794"/>
              <a:gd name="connsiteY17" fmla="*/ 778601 h 2180083"/>
              <a:gd name="connsiteX18" fmla="*/ 934322 w 4567794"/>
              <a:gd name="connsiteY18" fmla="*/ 1090042 h 2180083"/>
              <a:gd name="connsiteX19" fmla="*/ 622881 w 4567794"/>
              <a:gd name="connsiteY19" fmla="*/ 1401483 h 2180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567794" h="2180083">
                <a:moveTo>
                  <a:pt x="3140359" y="1271716"/>
                </a:moveTo>
                <a:lnTo>
                  <a:pt x="3477753" y="1609110"/>
                </a:lnTo>
                <a:lnTo>
                  <a:pt x="3815147" y="1271716"/>
                </a:lnTo>
                <a:lnTo>
                  <a:pt x="4152541" y="1609110"/>
                </a:lnTo>
                <a:lnTo>
                  <a:pt x="4567795" y="1090042"/>
                </a:lnTo>
                <a:lnTo>
                  <a:pt x="4152541" y="570974"/>
                </a:lnTo>
                <a:lnTo>
                  <a:pt x="2050317" y="570974"/>
                </a:lnTo>
                <a:cubicBezTo>
                  <a:pt x="1863453" y="228390"/>
                  <a:pt x="1505296" y="0"/>
                  <a:pt x="1090042" y="0"/>
                </a:cubicBezTo>
                <a:cubicBezTo>
                  <a:pt x="487924" y="0"/>
                  <a:pt x="0" y="487924"/>
                  <a:pt x="0" y="1090042"/>
                </a:cubicBezTo>
                <a:cubicBezTo>
                  <a:pt x="0" y="1692160"/>
                  <a:pt x="487924" y="2180084"/>
                  <a:pt x="1090042" y="2180084"/>
                </a:cubicBezTo>
                <a:cubicBezTo>
                  <a:pt x="1505296" y="2180084"/>
                  <a:pt x="1863453" y="1951694"/>
                  <a:pt x="2050317" y="1609110"/>
                </a:cubicBezTo>
                <a:lnTo>
                  <a:pt x="2387711" y="1609110"/>
                </a:lnTo>
                <a:lnTo>
                  <a:pt x="2595338" y="1401483"/>
                </a:lnTo>
                <a:lnTo>
                  <a:pt x="2802965" y="1609110"/>
                </a:lnTo>
                <a:lnTo>
                  <a:pt x="3140359" y="1271716"/>
                </a:lnTo>
                <a:close/>
                <a:moveTo>
                  <a:pt x="622881" y="1401483"/>
                </a:moveTo>
                <a:cubicBezTo>
                  <a:pt x="451589" y="1401483"/>
                  <a:pt x="311441" y="1261334"/>
                  <a:pt x="311441" y="1090042"/>
                </a:cubicBezTo>
                <a:cubicBezTo>
                  <a:pt x="311441" y="918750"/>
                  <a:pt x="451589" y="778601"/>
                  <a:pt x="622881" y="778601"/>
                </a:cubicBezTo>
                <a:cubicBezTo>
                  <a:pt x="794173" y="778601"/>
                  <a:pt x="934322" y="918750"/>
                  <a:pt x="934322" y="1090042"/>
                </a:cubicBezTo>
                <a:cubicBezTo>
                  <a:pt x="934322" y="1261334"/>
                  <a:pt x="794173" y="1401483"/>
                  <a:pt x="622881" y="1401483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5189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7" name="Graphic 39" descr="Tag">
            <a:extLst>
              <a:ext uri="{FF2B5EF4-FFF2-40B4-BE49-F238E27FC236}">
                <a16:creationId xmlns:a16="http://schemas.microsoft.com/office/drawing/2014/main" id="{8171F4A3-C275-0345-B20A-E7B11BB47D97}"/>
              </a:ext>
            </a:extLst>
          </p:cNvPr>
          <p:cNvSpPr/>
          <p:nvPr/>
        </p:nvSpPr>
        <p:spPr>
          <a:xfrm rot="9109083">
            <a:off x="4362370" y="1157496"/>
            <a:ext cx="2382753" cy="2518911"/>
          </a:xfrm>
          <a:custGeom>
            <a:avLst/>
            <a:gdLst>
              <a:gd name="connsiteX0" fmla="*/ 860683 w 3012389"/>
              <a:gd name="connsiteY0" fmla="*/ 1204956 h 3184526"/>
              <a:gd name="connsiteX1" fmla="*/ 688546 w 3012389"/>
              <a:gd name="connsiteY1" fmla="*/ 1032819 h 3184526"/>
              <a:gd name="connsiteX2" fmla="*/ 770311 w 3012389"/>
              <a:gd name="connsiteY2" fmla="*/ 886503 h 3184526"/>
              <a:gd name="connsiteX3" fmla="*/ 774614 w 3012389"/>
              <a:gd name="connsiteY3" fmla="*/ 989785 h 3184526"/>
              <a:gd name="connsiteX4" fmla="*/ 860683 w 3012389"/>
              <a:gd name="connsiteY4" fmla="*/ 1075853 h 3184526"/>
              <a:gd name="connsiteX5" fmla="*/ 946751 w 3012389"/>
              <a:gd name="connsiteY5" fmla="*/ 989785 h 3184526"/>
              <a:gd name="connsiteX6" fmla="*/ 942448 w 3012389"/>
              <a:gd name="connsiteY6" fmla="*/ 882200 h 3184526"/>
              <a:gd name="connsiteX7" fmla="*/ 1032819 w 3012389"/>
              <a:gd name="connsiteY7" fmla="*/ 1032819 h 3184526"/>
              <a:gd name="connsiteX8" fmla="*/ 860683 w 3012389"/>
              <a:gd name="connsiteY8" fmla="*/ 1204956 h 3184526"/>
              <a:gd name="connsiteX9" fmla="*/ 2977962 w 3012389"/>
              <a:gd name="connsiteY9" fmla="*/ 1945143 h 3184526"/>
              <a:gd name="connsiteX10" fmla="*/ 1773006 w 3012389"/>
              <a:gd name="connsiteY10" fmla="*/ 740187 h 3184526"/>
              <a:gd name="connsiteX11" fmla="*/ 1652511 w 3012389"/>
              <a:gd name="connsiteY11" fmla="*/ 688546 h 3184526"/>
              <a:gd name="connsiteX12" fmla="*/ 912324 w 3012389"/>
              <a:gd name="connsiteY12" fmla="*/ 688546 h 3184526"/>
              <a:gd name="connsiteX13" fmla="*/ 619692 w 3012389"/>
              <a:gd name="connsiteY13" fmla="*/ 430341 h 3184526"/>
              <a:gd name="connsiteX14" fmla="*/ 469072 w 3012389"/>
              <a:gd name="connsiteY14" fmla="*/ 404521 h 3184526"/>
              <a:gd name="connsiteX15" fmla="*/ 172137 w 3012389"/>
              <a:gd name="connsiteY15" fmla="*/ 86068 h 3184526"/>
              <a:gd name="connsiteX16" fmla="*/ 86068 w 3012389"/>
              <a:gd name="connsiteY16" fmla="*/ 0 h 3184526"/>
              <a:gd name="connsiteX17" fmla="*/ 0 w 3012389"/>
              <a:gd name="connsiteY17" fmla="*/ 86068 h 3184526"/>
              <a:gd name="connsiteX18" fmla="*/ 443252 w 3012389"/>
              <a:gd name="connsiteY18" fmla="*/ 576657 h 3184526"/>
              <a:gd name="connsiteX19" fmla="*/ 589568 w 3012389"/>
              <a:gd name="connsiteY19" fmla="*/ 602478 h 3184526"/>
              <a:gd name="connsiteX20" fmla="*/ 740187 w 3012389"/>
              <a:gd name="connsiteY20" fmla="*/ 714367 h 3184526"/>
              <a:gd name="connsiteX21" fmla="*/ 520713 w 3012389"/>
              <a:gd name="connsiteY21" fmla="*/ 1037123 h 3184526"/>
              <a:gd name="connsiteX22" fmla="*/ 520713 w 3012389"/>
              <a:gd name="connsiteY22" fmla="*/ 1824647 h 3184526"/>
              <a:gd name="connsiteX23" fmla="*/ 572354 w 3012389"/>
              <a:gd name="connsiteY23" fmla="*/ 1945143 h 3184526"/>
              <a:gd name="connsiteX24" fmla="*/ 1777310 w 3012389"/>
              <a:gd name="connsiteY24" fmla="*/ 3150099 h 3184526"/>
              <a:gd name="connsiteX25" fmla="*/ 1893502 w 3012389"/>
              <a:gd name="connsiteY25" fmla="*/ 3197437 h 3184526"/>
              <a:gd name="connsiteX26" fmla="*/ 2013998 w 3012389"/>
              <a:gd name="connsiteY26" fmla="*/ 3145795 h 3184526"/>
              <a:gd name="connsiteX27" fmla="*/ 2973659 w 3012389"/>
              <a:gd name="connsiteY27" fmla="*/ 2186134 h 3184526"/>
              <a:gd name="connsiteX28" fmla="*/ 2977962 w 3012389"/>
              <a:gd name="connsiteY28" fmla="*/ 1945143 h 3184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012389" h="3184526">
                <a:moveTo>
                  <a:pt x="860683" y="1204956"/>
                </a:moveTo>
                <a:cubicBezTo>
                  <a:pt x="766008" y="1204956"/>
                  <a:pt x="688546" y="1127494"/>
                  <a:pt x="688546" y="1032819"/>
                </a:cubicBezTo>
                <a:cubicBezTo>
                  <a:pt x="688546" y="972571"/>
                  <a:pt x="722973" y="916627"/>
                  <a:pt x="770311" y="886503"/>
                </a:cubicBezTo>
                <a:cubicBezTo>
                  <a:pt x="770311" y="916627"/>
                  <a:pt x="774614" y="951054"/>
                  <a:pt x="774614" y="989785"/>
                </a:cubicBezTo>
                <a:cubicBezTo>
                  <a:pt x="774614" y="1037123"/>
                  <a:pt x="813345" y="1075853"/>
                  <a:pt x="860683" y="1075853"/>
                </a:cubicBezTo>
                <a:cubicBezTo>
                  <a:pt x="908020" y="1075853"/>
                  <a:pt x="946751" y="1037123"/>
                  <a:pt x="946751" y="989785"/>
                </a:cubicBezTo>
                <a:cubicBezTo>
                  <a:pt x="946751" y="951054"/>
                  <a:pt x="946751" y="916627"/>
                  <a:pt x="942448" y="882200"/>
                </a:cubicBezTo>
                <a:cubicBezTo>
                  <a:pt x="994088" y="912324"/>
                  <a:pt x="1032819" y="968268"/>
                  <a:pt x="1032819" y="1032819"/>
                </a:cubicBezTo>
                <a:cubicBezTo>
                  <a:pt x="1032819" y="1127494"/>
                  <a:pt x="955358" y="1204956"/>
                  <a:pt x="860683" y="1204956"/>
                </a:cubicBezTo>
                <a:close/>
                <a:moveTo>
                  <a:pt x="2977962" y="1945143"/>
                </a:moveTo>
                <a:lnTo>
                  <a:pt x="1773006" y="740187"/>
                </a:lnTo>
                <a:cubicBezTo>
                  <a:pt x="1738579" y="705760"/>
                  <a:pt x="1695545" y="688546"/>
                  <a:pt x="1652511" y="688546"/>
                </a:cubicBezTo>
                <a:lnTo>
                  <a:pt x="912324" y="688546"/>
                </a:lnTo>
                <a:cubicBezTo>
                  <a:pt x="864986" y="537927"/>
                  <a:pt x="774614" y="460465"/>
                  <a:pt x="619692" y="430341"/>
                </a:cubicBezTo>
                <a:cubicBezTo>
                  <a:pt x="563747" y="421735"/>
                  <a:pt x="516410" y="413128"/>
                  <a:pt x="469072" y="404521"/>
                </a:cubicBezTo>
                <a:cubicBezTo>
                  <a:pt x="223778" y="370094"/>
                  <a:pt x="172137" y="361487"/>
                  <a:pt x="172137" y="86068"/>
                </a:cubicBezTo>
                <a:cubicBezTo>
                  <a:pt x="172137" y="38731"/>
                  <a:pt x="133406" y="0"/>
                  <a:pt x="86068" y="0"/>
                </a:cubicBezTo>
                <a:cubicBezTo>
                  <a:pt x="38731" y="0"/>
                  <a:pt x="0" y="38731"/>
                  <a:pt x="0" y="86068"/>
                </a:cubicBezTo>
                <a:cubicBezTo>
                  <a:pt x="0" y="490589"/>
                  <a:pt x="159226" y="533623"/>
                  <a:pt x="443252" y="576657"/>
                </a:cubicBezTo>
                <a:cubicBezTo>
                  <a:pt x="486286" y="585264"/>
                  <a:pt x="533623" y="589568"/>
                  <a:pt x="589568" y="602478"/>
                </a:cubicBezTo>
                <a:cubicBezTo>
                  <a:pt x="645512" y="615388"/>
                  <a:pt x="705760" y="623995"/>
                  <a:pt x="740187" y="714367"/>
                </a:cubicBezTo>
                <a:cubicBezTo>
                  <a:pt x="611085" y="766008"/>
                  <a:pt x="520713" y="890807"/>
                  <a:pt x="520713" y="1037123"/>
                </a:cubicBezTo>
                <a:lnTo>
                  <a:pt x="520713" y="1824647"/>
                </a:lnTo>
                <a:cubicBezTo>
                  <a:pt x="520713" y="1871985"/>
                  <a:pt x="537927" y="1915019"/>
                  <a:pt x="572354" y="1945143"/>
                </a:cubicBezTo>
                <a:lnTo>
                  <a:pt x="1777310" y="3150099"/>
                </a:lnTo>
                <a:cubicBezTo>
                  <a:pt x="1807434" y="3184526"/>
                  <a:pt x="1850468" y="3197437"/>
                  <a:pt x="1893502" y="3197437"/>
                </a:cubicBezTo>
                <a:cubicBezTo>
                  <a:pt x="1936536" y="3197437"/>
                  <a:pt x="1979570" y="3180223"/>
                  <a:pt x="2013998" y="3145795"/>
                </a:cubicBezTo>
                <a:lnTo>
                  <a:pt x="2973659" y="2186134"/>
                </a:lnTo>
                <a:cubicBezTo>
                  <a:pt x="3042513" y="2121583"/>
                  <a:pt x="3042513" y="2009694"/>
                  <a:pt x="2977962" y="1945143"/>
                </a:cubicBezTo>
                <a:close/>
              </a:path>
            </a:pathLst>
          </a:custGeom>
          <a:solidFill>
            <a:schemeClr val="accent4"/>
          </a:solidFill>
          <a:ln w="42962" cap="flat">
            <a:noFill/>
            <a:prstDash val="solid"/>
            <a:miter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8" name="Graphic 39" descr="Tag">
            <a:extLst>
              <a:ext uri="{FF2B5EF4-FFF2-40B4-BE49-F238E27FC236}">
                <a16:creationId xmlns:a16="http://schemas.microsoft.com/office/drawing/2014/main" id="{0196153F-DFE4-EF40-B4C5-CA6C706C5E4F}"/>
              </a:ext>
            </a:extLst>
          </p:cNvPr>
          <p:cNvSpPr/>
          <p:nvPr/>
        </p:nvSpPr>
        <p:spPr>
          <a:xfrm rot="6060703">
            <a:off x="4489732" y="2494860"/>
            <a:ext cx="2382753" cy="2518911"/>
          </a:xfrm>
          <a:custGeom>
            <a:avLst/>
            <a:gdLst>
              <a:gd name="connsiteX0" fmla="*/ 860683 w 3012389"/>
              <a:gd name="connsiteY0" fmla="*/ 1204956 h 3184526"/>
              <a:gd name="connsiteX1" fmla="*/ 688546 w 3012389"/>
              <a:gd name="connsiteY1" fmla="*/ 1032819 h 3184526"/>
              <a:gd name="connsiteX2" fmla="*/ 770311 w 3012389"/>
              <a:gd name="connsiteY2" fmla="*/ 886503 h 3184526"/>
              <a:gd name="connsiteX3" fmla="*/ 774614 w 3012389"/>
              <a:gd name="connsiteY3" fmla="*/ 989785 h 3184526"/>
              <a:gd name="connsiteX4" fmla="*/ 860683 w 3012389"/>
              <a:gd name="connsiteY4" fmla="*/ 1075853 h 3184526"/>
              <a:gd name="connsiteX5" fmla="*/ 946751 w 3012389"/>
              <a:gd name="connsiteY5" fmla="*/ 989785 h 3184526"/>
              <a:gd name="connsiteX6" fmla="*/ 942448 w 3012389"/>
              <a:gd name="connsiteY6" fmla="*/ 882200 h 3184526"/>
              <a:gd name="connsiteX7" fmla="*/ 1032819 w 3012389"/>
              <a:gd name="connsiteY7" fmla="*/ 1032819 h 3184526"/>
              <a:gd name="connsiteX8" fmla="*/ 860683 w 3012389"/>
              <a:gd name="connsiteY8" fmla="*/ 1204956 h 3184526"/>
              <a:gd name="connsiteX9" fmla="*/ 2977962 w 3012389"/>
              <a:gd name="connsiteY9" fmla="*/ 1945143 h 3184526"/>
              <a:gd name="connsiteX10" fmla="*/ 1773006 w 3012389"/>
              <a:gd name="connsiteY10" fmla="*/ 740187 h 3184526"/>
              <a:gd name="connsiteX11" fmla="*/ 1652511 w 3012389"/>
              <a:gd name="connsiteY11" fmla="*/ 688546 h 3184526"/>
              <a:gd name="connsiteX12" fmla="*/ 912324 w 3012389"/>
              <a:gd name="connsiteY12" fmla="*/ 688546 h 3184526"/>
              <a:gd name="connsiteX13" fmla="*/ 619692 w 3012389"/>
              <a:gd name="connsiteY13" fmla="*/ 430341 h 3184526"/>
              <a:gd name="connsiteX14" fmla="*/ 469072 w 3012389"/>
              <a:gd name="connsiteY14" fmla="*/ 404521 h 3184526"/>
              <a:gd name="connsiteX15" fmla="*/ 172137 w 3012389"/>
              <a:gd name="connsiteY15" fmla="*/ 86068 h 3184526"/>
              <a:gd name="connsiteX16" fmla="*/ 86068 w 3012389"/>
              <a:gd name="connsiteY16" fmla="*/ 0 h 3184526"/>
              <a:gd name="connsiteX17" fmla="*/ 0 w 3012389"/>
              <a:gd name="connsiteY17" fmla="*/ 86068 h 3184526"/>
              <a:gd name="connsiteX18" fmla="*/ 443252 w 3012389"/>
              <a:gd name="connsiteY18" fmla="*/ 576657 h 3184526"/>
              <a:gd name="connsiteX19" fmla="*/ 589568 w 3012389"/>
              <a:gd name="connsiteY19" fmla="*/ 602478 h 3184526"/>
              <a:gd name="connsiteX20" fmla="*/ 740187 w 3012389"/>
              <a:gd name="connsiteY20" fmla="*/ 714367 h 3184526"/>
              <a:gd name="connsiteX21" fmla="*/ 520713 w 3012389"/>
              <a:gd name="connsiteY21" fmla="*/ 1037123 h 3184526"/>
              <a:gd name="connsiteX22" fmla="*/ 520713 w 3012389"/>
              <a:gd name="connsiteY22" fmla="*/ 1824647 h 3184526"/>
              <a:gd name="connsiteX23" fmla="*/ 572354 w 3012389"/>
              <a:gd name="connsiteY23" fmla="*/ 1945143 h 3184526"/>
              <a:gd name="connsiteX24" fmla="*/ 1777310 w 3012389"/>
              <a:gd name="connsiteY24" fmla="*/ 3150099 h 3184526"/>
              <a:gd name="connsiteX25" fmla="*/ 1893502 w 3012389"/>
              <a:gd name="connsiteY25" fmla="*/ 3197437 h 3184526"/>
              <a:gd name="connsiteX26" fmla="*/ 2013998 w 3012389"/>
              <a:gd name="connsiteY26" fmla="*/ 3145795 h 3184526"/>
              <a:gd name="connsiteX27" fmla="*/ 2973659 w 3012389"/>
              <a:gd name="connsiteY27" fmla="*/ 2186134 h 3184526"/>
              <a:gd name="connsiteX28" fmla="*/ 2977962 w 3012389"/>
              <a:gd name="connsiteY28" fmla="*/ 1945143 h 3184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012389" h="3184526">
                <a:moveTo>
                  <a:pt x="860683" y="1204956"/>
                </a:moveTo>
                <a:cubicBezTo>
                  <a:pt x="766008" y="1204956"/>
                  <a:pt x="688546" y="1127494"/>
                  <a:pt x="688546" y="1032819"/>
                </a:cubicBezTo>
                <a:cubicBezTo>
                  <a:pt x="688546" y="972571"/>
                  <a:pt x="722973" y="916627"/>
                  <a:pt x="770311" y="886503"/>
                </a:cubicBezTo>
                <a:cubicBezTo>
                  <a:pt x="770311" y="916627"/>
                  <a:pt x="774614" y="951054"/>
                  <a:pt x="774614" y="989785"/>
                </a:cubicBezTo>
                <a:cubicBezTo>
                  <a:pt x="774614" y="1037123"/>
                  <a:pt x="813345" y="1075853"/>
                  <a:pt x="860683" y="1075853"/>
                </a:cubicBezTo>
                <a:cubicBezTo>
                  <a:pt x="908020" y="1075853"/>
                  <a:pt x="946751" y="1037123"/>
                  <a:pt x="946751" y="989785"/>
                </a:cubicBezTo>
                <a:cubicBezTo>
                  <a:pt x="946751" y="951054"/>
                  <a:pt x="946751" y="916627"/>
                  <a:pt x="942448" y="882200"/>
                </a:cubicBezTo>
                <a:cubicBezTo>
                  <a:pt x="994088" y="912324"/>
                  <a:pt x="1032819" y="968268"/>
                  <a:pt x="1032819" y="1032819"/>
                </a:cubicBezTo>
                <a:cubicBezTo>
                  <a:pt x="1032819" y="1127494"/>
                  <a:pt x="955358" y="1204956"/>
                  <a:pt x="860683" y="1204956"/>
                </a:cubicBezTo>
                <a:close/>
                <a:moveTo>
                  <a:pt x="2977962" y="1945143"/>
                </a:moveTo>
                <a:lnTo>
                  <a:pt x="1773006" y="740187"/>
                </a:lnTo>
                <a:cubicBezTo>
                  <a:pt x="1738579" y="705760"/>
                  <a:pt x="1695545" y="688546"/>
                  <a:pt x="1652511" y="688546"/>
                </a:cubicBezTo>
                <a:lnTo>
                  <a:pt x="912324" y="688546"/>
                </a:lnTo>
                <a:cubicBezTo>
                  <a:pt x="864986" y="537927"/>
                  <a:pt x="774614" y="460465"/>
                  <a:pt x="619692" y="430341"/>
                </a:cubicBezTo>
                <a:cubicBezTo>
                  <a:pt x="563747" y="421735"/>
                  <a:pt x="516410" y="413128"/>
                  <a:pt x="469072" y="404521"/>
                </a:cubicBezTo>
                <a:cubicBezTo>
                  <a:pt x="223778" y="370094"/>
                  <a:pt x="172137" y="361487"/>
                  <a:pt x="172137" y="86068"/>
                </a:cubicBezTo>
                <a:cubicBezTo>
                  <a:pt x="172137" y="38731"/>
                  <a:pt x="133406" y="0"/>
                  <a:pt x="86068" y="0"/>
                </a:cubicBezTo>
                <a:cubicBezTo>
                  <a:pt x="38731" y="0"/>
                  <a:pt x="0" y="38731"/>
                  <a:pt x="0" y="86068"/>
                </a:cubicBezTo>
                <a:cubicBezTo>
                  <a:pt x="0" y="490589"/>
                  <a:pt x="159226" y="533623"/>
                  <a:pt x="443252" y="576657"/>
                </a:cubicBezTo>
                <a:cubicBezTo>
                  <a:pt x="486286" y="585264"/>
                  <a:pt x="533623" y="589568"/>
                  <a:pt x="589568" y="602478"/>
                </a:cubicBezTo>
                <a:cubicBezTo>
                  <a:pt x="645512" y="615388"/>
                  <a:pt x="705760" y="623995"/>
                  <a:pt x="740187" y="714367"/>
                </a:cubicBezTo>
                <a:cubicBezTo>
                  <a:pt x="611085" y="766008"/>
                  <a:pt x="520713" y="890807"/>
                  <a:pt x="520713" y="1037123"/>
                </a:cubicBezTo>
                <a:lnTo>
                  <a:pt x="520713" y="1824647"/>
                </a:lnTo>
                <a:cubicBezTo>
                  <a:pt x="520713" y="1871985"/>
                  <a:pt x="537927" y="1915019"/>
                  <a:pt x="572354" y="1945143"/>
                </a:cubicBezTo>
                <a:lnTo>
                  <a:pt x="1777310" y="3150099"/>
                </a:lnTo>
                <a:cubicBezTo>
                  <a:pt x="1807434" y="3184526"/>
                  <a:pt x="1850468" y="3197437"/>
                  <a:pt x="1893502" y="3197437"/>
                </a:cubicBezTo>
                <a:cubicBezTo>
                  <a:pt x="1936536" y="3197437"/>
                  <a:pt x="1979570" y="3180223"/>
                  <a:pt x="2013998" y="3145795"/>
                </a:cubicBezTo>
                <a:lnTo>
                  <a:pt x="2973659" y="2186134"/>
                </a:lnTo>
                <a:cubicBezTo>
                  <a:pt x="3042513" y="2121583"/>
                  <a:pt x="3042513" y="2009694"/>
                  <a:pt x="2977962" y="1945143"/>
                </a:cubicBezTo>
                <a:close/>
              </a:path>
            </a:pathLst>
          </a:custGeom>
          <a:solidFill>
            <a:schemeClr val="accent3"/>
          </a:solidFill>
          <a:ln w="42962" cap="flat">
            <a:noFill/>
            <a:prstDash val="solid"/>
            <a:miter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5" name="Freeform: Shape 28">
            <a:extLst>
              <a:ext uri="{FF2B5EF4-FFF2-40B4-BE49-F238E27FC236}">
                <a16:creationId xmlns:a16="http://schemas.microsoft.com/office/drawing/2014/main" id="{BD9999FD-E3DA-4E60-A4CF-B726F33C4A5B}"/>
              </a:ext>
            </a:extLst>
          </p:cNvPr>
          <p:cNvSpPr/>
          <p:nvPr/>
        </p:nvSpPr>
        <p:spPr>
          <a:xfrm>
            <a:off x="5644806" y="2165141"/>
            <a:ext cx="331778" cy="535949"/>
          </a:xfrm>
          <a:custGeom>
            <a:avLst/>
            <a:gdLst>
              <a:gd name="connsiteX0" fmla="*/ 124418 w 331778"/>
              <a:gd name="connsiteY0" fmla="*/ 497667 h 535949"/>
              <a:gd name="connsiteX1" fmla="*/ 207364 w 331778"/>
              <a:gd name="connsiteY1" fmla="*/ 497667 h 535949"/>
              <a:gd name="connsiteX2" fmla="*/ 165891 w 331778"/>
              <a:gd name="connsiteY2" fmla="*/ 535949 h 535949"/>
              <a:gd name="connsiteX3" fmla="*/ 124418 w 331778"/>
              <a:gd name="connsiteY3" fmla="*/ 497667 h 535949"/>
              <a:gd name="connsiteX4" fmla="*/ 102087 w 331778"/>
              <a:gd name="connsiteY4" fmla="*/ 433864 h 535949"/>
              <a:gd name="connsiteX5" fmla="*/ 229693 w 331778"/>
              <a:gd name="connsiteY5" fmla="*/ 433864 h 535949"/>
              <a:gd name="connsiteX6" fmla="*/ 248834 w 331778"/>
              <a:gd name="connsiteY6" fmla="*/ 453006 h 535949"/>
              <a:gd name="connsiteX7" fmla="*/ 229693 w 331778"/>
              <a:gd name="connsiteY7" fmla="*/ 472146 h 535949"/>
              <a:gd name="connsiteX8" fmla="*/ 102087 w 331778"/>
              <a:gd name="connsiteY8" fmla="*/ 472146 h 535949"/>
              <a:gd name="connsiteX9" fmla="*/ 82945 w 331778"/>
              <a:gd name="connsiteY9" fmla="*/ 453006 h 535949"/>
              <a:gd name="connsiteX10" fmla="*/ 102087 w 331778"/>
              <a:gd name="connsiteY10" fmla="*/ 433864 h 535949"/>
              <a:gd name="connsiteX11" fmla="*/ 102087 w 331778"/>
              <a:gd name="connsiteY11" fmla="*/ 370060 h 535949"/>
              <a:gd name="connsiteX12" fmla="*/ 229693 w 331778"/>
              <a:gd name="connsiteY12" fmla="*/ 370060 h 535949"/>
              <a:gd name="connsiteX13" fmla="*/ 248834 w 331778"/>
              <a:gd name="connsiteY13" fmla="*/ 389202 h 535949"/>
              <a:gd name="connsiteX14" fmla="*/ 229693 w 331778"/>
              <a:gd name="connsiteY14" fmla="*/ 408342 h 535949"/>
              <a:gd name="connsiteX15" fmla="*/ 102087 w 331778"/>
              <a:gd name="connsiteY15" fmla="*/ 408342 h 535949"/>
              <a:gd name="connsiteX16" fmla="*/ 82945 w 331778"/>
              <a:gd name="connsiteY16" fmla="*/ 389202 h 535949"/>
              <a:gd name="connsiteX17" fmla="*/ 102087 w 331778"/>
              <a:gd name="connsiteY17" fmla="*/ 370060 h 535949"/>
              <a:gd name="connsiteX18" fmla="*/ 166528 w 331778"/>
              <a:gd name="connsiteY18" fmla="*/ 37644 h 535949"/>
              <a:gd name="connsiteX19" fmla="*/ 38920 w 331778"/>
              <a:gd name="connsiteY19" fmla="*/ 163975 h 535949"/>
              <a:gd name="connsiteX20" fmla="*/ 38920 w 331778"/>
              <a:gd name="connsiteY20" fmla="*/ 169079 h 535949"/>
              <a:gd name="connsiteX21" fmla="*/ 47853 w 331778"/>
              <a:gd name="connsiteY21" fmla="*/ 213742 h 535949"/>
              <a:gd name="connsiteX22" fmla="*/ 69545 w 331778"/>
              <a:gd name="connsiteY22" fmla="*/ 248835 h 535949"/>
              <a:gd name="connsiteX23" fmla="*/ 106552 w 331778"/>
              <a:gd name="connsiteY23" fmla="*/ 306258 h 535949"/>
              <a:gd name="connsiteX24" fmla="*/ 165889 w 331778"/>
              <a:gd name="connsiteY24" fmla="*/ 306258 h 535949"/>
              <a:gd name="connsiteX25" fmla="*/ 225865 w 331778"/>
              <a:gd name="connsiteY25" fmla="*/ 306258 h 535949"/>
              <a:gd name="connsiteX26" fmla="*/ 262871 w 331778"/>
              <a:gd name="connsiteY26" fmla="*/ 248835 h 535949"/>
              <a:gd name="connsiteX27" fmla="*/ 284564 w 331778"/>
              <a:gd name="connsiteY27" fmla="*/ 213742 h 535949"/>
              <a:gd name="connsiteX28" fmla="*/ 293496 w 331778"/>
              <a:gd name="connsiteY28" fmla="*/ 169079 h 535949"/>
              <a:gd name="connsiteX29" fmla="*/ 294134 w 331778"/>
              <a:gd name="connsiteY29" fmla="*/ 169079 h 535949"/>
              <a:gd name="connsiteX30" fmla="*/ 294134 w 331778"/>
              <a:gd name="connsiteY30" fmla="*/ 163975 h 535949"/>
              <a:gd name="connsiteX31" fmla="*/ 166528 w 331778"/>
              <a:gd name="connsiteY31" fmla="*/ 37644 h 535949"/>
              <a:gd name="connsiteX32" fmla="*/ 165889 w 331778"/>
              <a:gd name="connsiteY32" fmla="*/ 0 h 535949"/>
              <a:gd name="connsiteX33" fmla="*/ 331778 w 331778"/>
              <a:gd name="connsiteY33" fmla="*/ 163975 h 535949"/>
              <a:gd name="connsiteX34" fmla="*/ 331778 w 331778"/>
              <a:gd name="connsiteY34" fmla="*/ 169717 h 535949"/>
              <a:gd name="connsiteX35" fmla="*/ 320294 w 331778"/>
              <a:gd name="connsiteY35" fmla="*/ 227141 h 535949"/>
              <a:gd name="connsiteX36" fmla="*/ 291582 w 331778"/>
              <a:gd name="connsiteY36" fmla="*/ 274356 h 535949"/>
              <a:gd name="connsiteX37" fmla="*/ 252662 w 331778"/>
              <a:gd name="connsiteY37" fmla="*/ 337521 h 535949"/>
              <a:gd name="connsiteX38" fmla="*/ 241177 w 331778"/>
              <a:gd name="connsiteY38" fmla="*/ 344540 h 535949"/>
              <a:gd name="connsiteX39" fmla="*/ 90601 w 331778"/>
              <a:gd name="connsiteY39" fmla="*/ 344540 h 535949"/>
              <a:gd name="connsiteX40" fmla="*/ 79116 w 331778"/>
              <a:gd name="connsiteY40" fmla="*/ 337521 h 535949"/>
              <a:gd name="connsiteX41" fmla="*/ 40196 w 331778"/>
              <a:gd name="connsiteY41" fmla="*/ 274356 h 535949"/>
              <a:gd name="connsiteX42" fmla="*/ 11484 w 331778"/>
              <a:gd name="connsiteY42" fmla="*/ 227141 h 535949"/>
              <a:gd name="connsiteX43" fmla="*/ 0 w 331778"/>
              <a:gd name="connsiteY43" fmla="*/ 169717 h 535949"/>
              <a:gd name="connsiteX44" fmla="*/ 0 w 331778"/>
              <a:gd name="connsiteY44" fmla="*/ 163975 h 535949"/>
              <a:gd name="connsiteX45" fmla="*/ 165889 w 331778"/>
              <a:gd name="connsiteY45" fmla="*/ 0 h 535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331778" h="535949">
                <a:moveTo>
                  <a:pt x="124418" y="497667"/>
                </a:moveTo>
                <a:lnTo>
                  <a:pt x="207364" y="497667"/>
                </a:lnTo>
                <a:cubicBezTo>
                  <a:pt x="205449" y="519360"/>
                  <a:pt x="187584" y="535949"/>
                  <a:pt x="165891" y="535949"/>
                </a:cubicBezTo>
                <a:cubicBezTo>
                  <a:pt x="144197" y="535949"/>
                  <a:pt x="126332" y="519360"/>
                  <a:pt x="124418" y="497667"/>
                </a:cubicBezTo>
                <a:close/>
                <a:moveTo>
                  <a:pt x="102087" y="433864"/>
                </a:moveTo>
                <a:lnTo>
                  <a:pt x="229693" y="433864"/>
                </a:lnTo>
                <a:cubicBezTo>
                  <a:pt x="240540" y="433864"/>
                  <a:pt x="248834" y="442159"/>
                  <a:pt x="248834" y="453006"/>
                </a:cubicBezTo>
                <a:cubicBezTo>
                  <a:pt x="248834" y="463852"/>
                  <a:pt x="240540" y="472146"/>
                  <a:pt x="229693" y="472146"/>
                </a:cubicBezTo>
                <a:lnTo>
                  <a:pt x="102087" y="472146"/>
                </a:lnTo>
                <a:cubicBezTo>
                  <a:pt x="91240" y="472146"/>
                  <a:pt x="82945" y="463852"/>
                  <a:pt x="82945" y="453006"/>
                </a:cubicBezTo>
                <a:cubicBezTo>
                  <a:pt x="82945" y="442159"/>
                  <a:pt x="91240" y="433864"/>
                  <a:pt x="102087" y="433864"/>
                </a:cubicBezTo>
                <a:close/>
                <a:moveTo>
                  <a:pt x="102087" y="370060"/>
                </a:moveTo>
                <a:lnTo>
                  <a:pt x="229693" y="370060"/>
                </a:lnTo>
                <a:cubicBezTo>
                  <a:pt x="240540" y="370060"/>
                  <a:pt x="248834" y="378355"/>
                  <a:pt x="248834" y="389202"/>
                </a:cubicBezTo>
                <a:cubicBezTo>
                  <a:pt x="248834" y="400048"/>
                  <a:pt x="240540" y="408342"/>
                  <a:pt x="229693" y="408342"/>
                </a:cubicBezTo>
                <a:lnTo>
                  <a:pt x="102087" y="408342"/>
                </a:lnTo>
                <a:cubicBezTo>
                  <a:pt x="91240" y="408342"/>
                  <a:pt x="82945" y="400048"/>
                  <a:pt x="82945" y="389202"/>
                </a:cubicBezTo>
                <a:cubicBezTo>
                  <a:pt x="82945" y="378355"/>
                  <a:pt x="91240" y="370060"/>
                  <a:pt x="102087" y="370060"/>
                </a:cubicBezTo>
                <a:close/>
                <a:moveTo>
                  <a:pt x="166528" y="37644"/>
                </a:moveTo>
                <a:cubicBezTo>
                  <a:pt x="96982" y="38282"/>
                  <a:pt x="40196" y="94429"/>
                  <a:pt x="38920" y="163975"/>
                </a:cubicBezTo>
                <a:lnTo>
                  <a:pt x="38920" y="169079"/>
                </a:lnTo>
                <a:cubicBezTo>
                  <a:pt x="39558" y="184392"/>
                  <a:pt x="42110" y="199706"/>
                  <a:pt x="47853" y="213742"/>
                </a:cubicBezTo>
                <a:cubicBezTo>
                  <a:pt x="52956" y="226502"/>
                  <a:pt x="60613" y="238626"/>
                  <a:pt x="69545" y="248835"/>
                </a:cubicBezTo>
                <a:cubicBezTo>
                  <a:pt x="83583" y="266699"/>
                  <a:pt x="96344" y="285840"/>
                  <a:pt x="106552" y="306258"/>
                </a:cubicBezTo>
                <a:lnTo>
                  <a:pt x="165889" y="306258"/>
                </a:lnTo>
                <a:lnTo>
                  <a:pt x="225865" y="306258"/>
                </a:lnTo>
                <a:cubicBezTo>
                  <a:pt x="235435" y="285840"/>
                  <a:pt x="248196" y="266699"/>
                  <a:pt x="262871" y="248835"/>
                </a:cubicBezTo>
                <a:cubicBezTo>
                  <a:pt x="272441" y="238626"/>
                  <a:pt x="279460" y="226502"/>
                  <a:pt x="284564" y="213742"/>
                </a:cubicBezTo>
                <a:cubicBezTo>
                  <a:pt x="289668" y="199706"/>
                  <a:pt x="292858" y="184392"/>
                  <a:pt x="293496" y="169079"/>
                </a:cubicBezTo>
                <a:lnTo>
                  <a:pt x="294134" y="169079"/>
                </a:lnTo>
                <a:lnTo>
                  <a:pt x="294134" y="163975"/>
                </a:lnTo>
                <a:cubicBezTo>
                  <a:pt x="292858" y="93791"/>
                  <a:pt x="236073" y="38282"/>
                  <a:pt x="166528" y="37644"/>
                </a:cubicBezTo>
                <a:close/>
                <a:moveTo>
                  <a:pt x="165889" y="0"/>
                </a:moveTo>
                <a:cubicBezTo>
                  <a:pt x="256490" y="638"/>
                  <a:pt x="329864" y="73374"/>
                  <a:pt x="331778" y="163975"/>
                </a:cubicBezTo>
                <a:lnTo>
                  <a:pt x="331778" y="169717"/>
                </a:lnTo>
                <a:cubicBezTo>
                  <a:pt x="331140" y="189497"/>
                  <a:pt x="327312" y="208638"/>
                  <a:pt x="320294" y="227141"/>
                </a:cubicBezTo>
                <a:cubicBezTo>
                  <a:pt x="313914" y="244368"/>
                  <a:pt x="303705" y="260319"/>
                  <a:pt x="291582" y="274356"/>
                </a:cubicBezTo>
                <a:cubicBezTo>
                  <a:pt x="276269" y="290945"/>
                  <a:pt x="259680" y="323484"/>
                  <a:pt x="252662" y="337521"/>
                </a:cubicBezTo>
                <a:cubicBezTo>
                  <a:pt x="250748" y="341987"/>
                  <a:pt x="246282" y="344540"/>
                  <a:pt x="241177" y="344540"/>
                </a:cubicBezTo>
                <a:lnTo>
                  <a:pt x="90601" y="344540"/>
                </a:lnTo>
                <a:cubicBezTo>
                  <a:pt x="85497" y="344540"/>
                  <a:pt x="81030" y="341987"/>
                  <a:pt x="79116" y="337521"/>
                </a:cubicBezTo>
                <a:cubicBezTo>
                  <a:pt x="72098" y="323484"/>
                  <a:pt x="55509" y="290945"/>
                  <a:pt x="40196" y="274356"/>
                </a:cubicBezTo>
                <a:cubicBezTo>
                  <a:pt x="28073" y="260319"/>
                  <a:pt x="18503" y="244368"/>
                  <a:pt x="11484" y="227141"/>
                </a:cubicBezTo>
                <a:cubicBezTo>
                  <a:pt x="4466" y="208638"/>
                  <a:pt x="638" y="189497"/>
                  <a:pt x="0" y="169717"/>
                </a:cubicBezTo>
                <a:lnTo>
                  <a:pt x="0" y="163975"/>
                </a:lnTo>
                <a:cubicBezTo>
                  <a:pt x="1914" y="73374"/>
                  <a:pt x="75288" y="638"/>
                  <a:pt x="165889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6846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FD439B3-20EB-4DC5-B937-8B8C847564B9}"/>
              </a:ext>
            </a:extLst>
          </p:cNvPr>
          <p:cNvGrpSpPr/>
          <p:nvPr/>
        </p:nvGrpSpPr>
        <p:grpSpPr>
          <a:xfrm>
            <a:off x="265449" y="1306775"/>
            <a:ext cx="3807557" cy="829116"/>
            <a:chOff x="33842" y="2473878"/>
            <a:chExt cx="3236182" cy="1105487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3732E41-E711-4FC4-ACF5-3369A0728368}"/>
                </a:ext>
              </a:extLst>
            </p:cNvPr>
            <p:cNvSpPr txBox="1"/>
            <p:nvPr/>
          </p:nvSpPr>
          <p:spPr>
            <a:xfrm>
              <a:off x="46606" y="2473878"/>
              <a:ext cx="2937088" cy="615553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r>
                <a:rPr lang="en-US" sz="2400" b="1" noProof="1"/>
                <a:t>84 built-in radiation fields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04A39BF-A972-4CCE-AD04-D477B9356071}"/>
                </a:ext>
              </a:extLst>
            </p:cNvPr>
            <p:cNvSpPr txBox="1"/>
            <p:nvPr/>
          </p:nvSpPr>
          <p:spPr>
            <a:xfrm>
              <a:off x="33842" y="3086923"/>
              <a:ext cx="3236182" cy="492442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just">
                <a:spcAft>
                  <a:spcPts val="900"/>
                </a:spcAft>
              </a:pPr>
              <a:r>
                <a:rPr lang="en-US" noProof="1">
                  <a:solidFill>
                    <a:schemeClr val="bg2">
                      <a:lumMod val="10000"/>
                    </a:schemeClr>
                  </a:solidFill>
                </a:rPr>
                <a:t>CERN accelerators &amp; LHC experiments</a:t>
              </a:r>
            </a:p>
          </p:txBody>
        </p:sp>
      </p:grpSp>
      <p:pic>
        <p:nvPicPr>
          <p:cNvPr id="19" name="Picture 2" descr="http://mediaarchive.cern.ch/MediaArchive/Photo/Public/2008/0812015/0812015/0812015-A4-at-144-dpi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1029988">
            <a:off x="4501209" y="1726336"/>
            <a:ext cx="1563239" cy="102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 cstate="print"/>
          <a:srcRect l="41146"/>
          <a:stretch>
            <a:fillRect/>
          </a:stretch>
        </p:blipFill>
        <p:spPr bwMode="auto">
          <a:xfrm rot="19567556">
            <a:off x="4553264" y="3372521"/>
            <a:ext cx="1667724" cy="994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2FD439B3-20EB-4DC5-B937-8B8C847564B9}"/>
              </a:ext>
            </a:extLst>
          </p:cNvPr>
          <p:cNvGrpSpPr/>
          <p:nvPr/>
        </p:nvGrpSpPr>
        <p:grpSpPr>
          <a:xfrm>
            <a:off x="703094" y="3585425"/>
            <a:ext cx="3455655" cy="798338"/>
            <a:chOff x="332936" y="2473878"/>
            <a:chExt cx="2937088" cy="1064450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3732E41-E711-4FC4-ACF5-3369A0728368}"/>
                </a:ext>
              </a:extLst>
            </p:cNvPr>
            <p:cNvSpPr txBox="1"/>
            <p:nvPr/>
          </p:nvSpPr>
          <p:spPr>
            <a:xfrm>
              <a:off x="332936" y="2473878"/>
              <a:ext cx="2937088" cy="615553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r>
                <a:rPr lang="en-US" sz="2400" b="1" noProof="1"/>
                <a:t>External radiation fields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04A39BF-A972-4CCE-AD04-D477B9356071}"/>
                </a:ext>
              </a:extLst>
            </p:cNvPr>
            <p:cNvSpPr txBox="1"/>
            <p:nvPr/>
          </p:nvSpPr>
          <p:spPr>
            <a:xfrm>
              <a:off x="340731" y="3086923"/>
              <a:ext cx="2929293" cy="451405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just">
                <a:spcAft>
                  <a:spcPts val="900"/>
                </a:spcAft>
              </a:pPr>
              <a:r>
                <a:rPr lang="en-US" sz="1600" noProof="1">
                  <a:solidFill>
                    <a:schemeClr val="bg2">
                      <a:lumMod val="10000"/>
                    </a:schemeClr>
                  </a:solidFill>
                </a:rPr>
                <a:t>Import via fluence spectra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502894" y="3378209"/>
            <a:ext cx="7480770" cy="2668046"/>
            <a:chOff x="1417295" y="3378209"/>
            <a:chExt cx="7480770" cy="2668046"/>
          </a:xfrm>
        </p:grpSpPr>
        <p:sp>
          <p:nvSpPr>
            <p:cNvPr id="9" name="Graphic 39" descr="Tag">
              <a:extLst>
                <a:ext uri="{FF2B5EF4-FFF2-40B4-BE49-F238E27FC236}">
                  <a16:creationId xmlns:a16="http://schemas.microsoft.com/office/drawing/2014/main" id="{27EA8F5E-5619-2C48-B84C-1BFC27D6E125}"/>
                </a:ext>
              </a:extLst>
            </p:cNvPr>
            <p:cNvSpPr/>
            <p:nvPr/>
          </p:nvSpPr>
          <p:spPr>
            <a:xfrm rot="3423357">
              <a:off x="6447233" y="3310130"/>
              <a:ext cx="2382753" cy="2518911"/>
            </a:xfrm>
            <a:custGeom>
              <a:avLst/>
              <a:gdLst>
                <a:gd name="connsiteX0" fmla="*/ 860683 w 3012389"/>
                <a:gd name="connsiteY0" fmla="*/ 1204956 h 3184526"/>
                <a:gd name="connsiteX1" fmla="*/ 688546 w 3012389"/>
                <a:gd name="connsiteY1" fmla="*/ 1032819 h 3184526"/>
                <a:gd name="connsiteX2" fmla="*/ 770311 w 3012389"/>
                <a:gd name="connsiteY2" fmla="*/ 886503 h 3184526"/>
                <a:gd name="connsiteX3" fmla="*/ 774614 w 3012389"/>
                <a:gd name="connsiteY3" fmla="*/ 989785 h 3184526"/>
                <a:gd name="connsiteX4" fmla="*/ 860683 w 3012389"/>
                <a:gd name="connsiteY4" fmla="*/ 1075853 h 3184526"/>
                <a:gd name="connsiteX5" fmla="*/ 946751 w 3012389"/>
                <a:gd name="connsiteY5" fmla="*/ 989785 h 3184526"/>
                <a:gd name="connsiteX6" fmla="*/ 942448 w 3012389"/>
                <a:gd name="connsiteY6" fmla="*/ 882200 h 3184526"/>
                <a:gd name="connsiteX7" fmla="*/ 1032819 w 3012389"/>
                <a:gd name="connsiteY7" fmla="*/ 1032819 h 3184526"/>
                <a:gd name="connsiteX8" fmla="*/ 860683 w 3012389"/>
                <a:gd name="connsiteY8" fmla="*/ 1204956 h 3184526"/>
                <a:gd name="connsiteX9" fmla="*/ 2977962 w 3012389"/>
                <a:gd name="connsiteY9" fmla="*/ 1945143 h 3184526"/>
                <a:gd name="connsiteX10" fmla="*/ 1773006 w 3012389"/>
                <a:gd name="connsiteY10" fmla="*/ 740187 h 3184526"/>
                <a:gd name="connsiteX11" fmla="*/ 1652511 w 3012389"/>
                <a:gd name="connsiteY11" fmla="*/ 688546 h 3184526"/>
                <a:gd name="connsiteX12" fmla="*/ 912324 w 3012389"/>
                <a:gd name="connsiteY12" fmla="*/ 688546 h 3184526"/>
                <a:gd name="connsiteX13" fmla="*/ 619692 w 3012389"/>
                <a:gd name="connsiteY13" fmla="*/ 430341 h 3184526"/>
                <a:gd name="connsiteX14" fmla="*/ 469072 w 3012389"/>
                <a:gd name="connsiteY14" fmla="*/ 404521 h 3184526"/>
                <a:gd name="connsiteX15" fmla="*/ 172137 w 3012389"/>
                <a:gd name="connsiteY15" fmla="*/ 86068 h 3184526"/>
                <a:gd name="connsiteX16" fmla="*/ 86068 w 3012389"/>
                <a:gd name="connsiteY16" fmla="*/ 0 h 3184526"/>
                <a:gd name="connsiteX17" fmla="*/ 0 w 3012389"/>
                <a:gd name="connsiteY17" fmla="*/ 86068 h 3184526"/>
                <a:gd name="connsiteX18" fmla="*/ 443252 w 3012389"/>
                <a:gd name="connsiteY18" fmla="*/ 576657 h 3184526"/>
                <a:gd name="connsiteX19" fmla="*/ 589568 w 3012389"/>
                <a:gd name="connsiteY19" fmla="*/ 602478 h 3184526"/>
                <a:gd name="connsiteX20" fmla="*/ 740187 w 3012389"/>
                <a:gd name="connsiteY20" fmla="*/ 714367 h 3184526"/>
                <a:gd name="connsiteX21" fmla="*/ 520713 w 3012389"/>
                <a:gd name="connsiteY21" fmla="*/ 1037123 h 3184526"/>
                <a:gd name="connsiteX22" fmla="*/ 520713 w 3012389"/>
                <a:gd name="connsiteY22" fmla="*/ 1824647 h 3184526"/>
                <a:gd name="connsiteX23" fmla="*/ 572354 w 3012389"/>
                <a:gd name="connsiteY23" fmla="*/ 1945143 h 3184526"/>
                <a:gd name="connsiteX24" fmla="*/ 1777310 w 3012389"/>
                <a:gd name="connsiteY24" fmla="*/ 3150099 h 3184526"/>
                <a:gd name="connsiteX25" fmla="*/ 1893502 w 3012389"/>
                <a:gd name="connsiteY25" fmla="*/ 3197437 h 3184526"/>
                <a:gd name="connsiteX26" fmla="*/ 2013998 w 3012389"/>
                <a:gd name="connsiteY26" fmla="*/ 3145795 h 3184526"/>
                <a:gd name="connsiteX27" fmla="*/ 2973659 w 3012389"/>
                <a:gd name="connsiteY27" fmla="*/ 2186134 h 3184526"/>
                <a:gd name="connsiteX28" fmla="*/ 2977962 w 3012389"/>
                <a:gd name="connsiteY28" fmla="*/ 1945143 h 3184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3012389" h="3184526">
                  <a:moveTo>
                    <a:pt x="860683" y="1204956"/>
                  </a:moveTo>
                  <a:cubicBezTo>
                    <a:pt x="766008" y="1204956"/>
                    <a:pt x="688546" y="1127494"/>
                    <a:pt x="688546" y="1032819"/>
                  </a:cubicBezTo>
                  <a:cubicBezTo>
                    <a:pt x="688546" y="972571"/>
                    <a:pt x="722973" y="916627"/>
                    <a:pt x="770311" y="886503"/>
                  </a:cubicBezTo>
                  <a:cubicBezTo>
                    <a:pt x="770311" y="916627"/>
                    <a:pt x="774614" y="951054"/>
                    <a:pt x="774614" y="989785"/>
                  </a:cubicBezTo>
                  <a:cubicBezTo>
                    <a:pt x="774614" y="1037123"/>
                    <a:pt x="813345" y="1075853"/>
                    <a:pt x="860683" y="1075853"/>
                  </a:cubicBezTo>
                  <a:cubicBezTo>
                    <a:pt x="908020" y="1075853"/>
                    <a:pt x="946751" y="1037123"/>
                    <a:pt x="946751" y="989785"/>
                  </a:cubicBezTo>
                  <a:cubicBezTo>
                    <a:pt x="946751" y="951054"/>
                    <a:pt x="946751" y="916627"/>
                    <a:pt x="942448" y="882200"/>
                  </a:cubicBezTo>
                  <a:cubicBezTo>
                    <a:pt x="994088" y="912324"/>
                    <a:pt x="1032819" y="968268"/>
                    <a:pt x="1032819" y="1032819"/>
                  </a:cubicBezTo>
                  <a:cubicBezTo>
                    <a:pt x="1032819" y="1127494"/>
                    <a:pt x="955358" y="1204956"/>
                    <a:pt x="860683" y="1204956"/>
                  </a:cubicBezTo>
                  <a:close/>
                  <a:moveTo>
                    <a:pt x="2977962" y="1945143"/>
                  </a:moveTo>
                  <a:lnTo>
                    <a:pt x="1773006" y="740187"/>
                  </a:lnTo>
                  <a:cubicBezTo>
                    <a:pt x="1738579" y="705760"/>
                    <a:pt x="1695545" y="688546"/>
                    <a:pt x="1652511" y="688546"/>
                  </a:cubicBezTo>
                  <a:lnTo>
                    <a:pt x="912324" y="688546"/>
                  </a:lnTo>
                  <a:cubicBezTo>
                    <a:pt x="864986" y="537927"/>
                    <a:pt x="774614" y="460465"/>
                    <a:pt x="619692" y="430341"/>
                  </a:cubicBezTo>
                  <a:cubicBezTo>
                    <a:pt x="563747" y="421735"/>
                    <a:pt x="516410" y="413128"/>
                    <a:pt x="469072" y="404521"/>
                  </a:cubicBezTo>
                  <a:cubicBezTo>
                    <a:pt x="223778" y="370094"/>
                    <a:pt x="172137" y="361487"/>
                    <a:pt x="172137" y="86068"/>
                  </a:cubicBezTo>
                  <a:cubicBezTo>
                    <a:pt x="172137" y="38731"/>
                    <a:pt x="133406" y="0"/>
                    <a:pt x="86068" y="0"/>
                  </a:cubicBezTo>
                  <a:cubicBezTo>
                    <a:pt x="38731" y="0"/>
                    <a:pt x="0" y="38731"/>
                    <a:pt x="0" y="86068"/>
                  </a:cubicBezTo>
                  <a:cubicBezTo>
                    <a:pt x="0" y="490589"/>
                    <a:pt x="159226" y="533623"/>
                    <a:pt x="443252" y="576657"/>
                  </a:cubicBezTo>
                  <a:cubicBezTo>
                    <a:pt x="486286" y="585264"/>
                    <a:pt x="533623" y="589568"/>
                    <a:pt x="589568" y="602478"/>
                  </a:cubicBezTo>
                  <a:cubicBezTo>
                    <a:pt x="645512" y="615388"/>
                    <a:pt x="705760" y="623995"/>
                    <a:pt x="740187" y="714367"/>
                  </a:cubicBezTo>
                  <a:cubicBezTo>
                    <a:pt x="611085" y="766008"/>
                    <a:pt x="520713" y="890807"/>
                    <a:pt x="520713" y="1037123"/>
                  </a:cubicBezTo>
                  <a:lnTo>
                    <a:pt x="520713" y="1824647"/>
                  </a:lnTo>
                  <a:cubicBezTo>
                    <a:pt x="520713" y="1871985"/>
                    <a:pt x="537927" y="1915019"/>
                    <a:pt x="572354" y="1945143"/>
                  </a:cubicBezTo>
                  <a:lnTo>
                    <a:pt x="1777310" y="3150099"/>
                  </a:lnTo>
                  <a:cubicBezTo>
                    <a:pt x="1807434" y="3184526"/>
                    <a:pt x="1850468" y="3197437"/>
                    <a:pt x="1893502" y="3197437"/>
                  </a:cubicBezTo>
                  <a:cubicBezTo>
                    <a:pt x="1936536" y="3197437"/>
                    <a:pt x="1979570" y="3180223"/>
                    <a:pt x="2013998" y="3145795"/>
                  </a:cubicBezTo>
                  <a:lnTo>
                    <a:pt x="2973659" y="2186134"/>
                  </a:lnTo>
                  <a:cubicBezTo>
                    <a:pt x="3042513" y="2121583"/>
                    <a:pt x="3042513" y="2009694"/>
                    <a:pt x="2977962" y="1945143"/>
                  </a:cubicBezTo>
                  <a:close/>
                </a:path>
              </a:pathLst>
            </a:custGeom>
            <a:solidFill>
              <a:schemeClr val="accent2"/>
            </a:solidFill>
            <a:ln w="42962" cap="flat">
              <a:noFill/>
              <a:prstDash val="solid"/>
              <a:miter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 sz="1350"/>
            </a:p>
          </p:txBody>
        </p:sp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01547" y="4293624"/>
              <a:ext cx="1231182" cy="1231182"/>
            </a:xfrm>
            <a:prstGeom prst="rect">
              <a:avLst/>
            </a:prstGeom>
          </p:spPr>
        </p:pic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2FD439B3-20EB-4DC5-B937-8B8C847564B9}"/>
                </a:ext>
              </a:extLst>
            </p:cNvPr>
            <p:cNvGrpSpPr/>
            <p:nvPr/>
          </p:nvGrpSpPr>
          <p:grpSpPr>
            <a:xfrm>
              <a:off x="1417295" y="4824724"/>
              <a:ext cx="7196244" cy="1221531"/>
              <a:chOff x="116504" y="2473878"/>
              <a:chExt cx="2941093" cy="1628707"/>
            </a:xfrm>
          </p:grpSpPr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F3732E41-E711-4FC4-ACF5-3369A0728368}"/>
                  </a:ext>
                </a:extLst>
              </p:cNvPr>
              <p:cNvSpPr txBox="1"/>
              <p:nvPr/>
            </p:nvSpPr>
            <p:spPr>
              <a:xfrm>
                <a:off x="120509" y="2473878"/>
                <a:ext cx="2937088" cy="615553"/>
              </a:xfrm>
              <a:prstGeom prst="rect">
                <a:avLst/>
              </a:prstGeom>
              <a:noFill/>
            </p:spPr>
            <p:txBody>
              <a:bodyPr wrap="square" lIns="0" rIns="0" rtlCol="0" anchor="b">
                <a:spAutoFit/>
              </a:bodyPr>
              <a:lstStyle/>
              <a:p>
                <a:r>
                  <a:rPr lang="en-US" sz="2400" b="1" noProof="1"/>
                  <a:t>Parameters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704A39BF-A972-4CCE-AD04-D477B9356071}"/>
                  </a:ext>
                </a:extLst>
              </p:cNvPr>
              <p:cNvSpPr txBox="1"/>
              <p:nvPr/>
            </p:nvSpPr>
            <p:spPr>
              <a:xfrm>
                <a:off x="116504" y="3086923"/>
                <a:ext cx="2929293" cy="1015662"/>
              </a:xfrm>
              <a:prstGeom prst="rect">
                <a:avLst/>
              </a:prstGeom>
              <a:noFill/>
            </p:spPr>
            <p:txBody>
              <a:bodyPr wrap="square" lIns="0" rIns="0" rtlCol="0" anchor="t">
                <a:spAutoFit/>
              </a:bodyPr>
              <a:lstStyle/>
              <a:p>
                <a:pPr algn="just">
                  <a:spcAft>
                    <a:spcPts val="900"/>
                  </a:spcAft>
                </a:pPr>
                <a:r>
                  <a:rPr lang="en-US" noProof="1">
                    <a:solidFill>
                      <a:schemeClr val="bg2">
                        <a:lumMod val="10000"/>
                      </a:schemeClr>
                    </a:solidFill>
                  </a:rPr>
                  <a:t>Arbitrary material compounds (85 chemical elements)</a:t>
                </a:r>
              </a:p>
              <a:p>
                <a:pPr algn="just">
                  <a:spcAft>
                    <a:spcPts val="900"/>
                  </a:spcAft>
                </a:pPr>
                <a:r>
                  <a:rPr lang="en-US" noProof="1">
                    <a:solidFill>
                      <a:schemeClr val="bg2">
                        <a:lumMod val="10000"/>
                      </a:schemeClr>
                    </a:solidFill>
                  </a:rPr>
                  <a:t>Arbitrary irradiation/cooling patterns (512 bits FP precision)</a:t>
                </a:r>
              </a:p>
            </p:txBody>
          </p:sp>
        </p:grpSp>
      </p:grpSp>
      <p:sp>
        <p:nvSpPr>
          <p:cNvPr id="30" name="TextBox 29"/>
          <p:cNvSpPr txBox="1"/>
          <p:nvPr/>
        </p:nvSpPr>
        <p:spPr>
          <a:xfrm rot="20162185">
            <a:off x="9542169" y="4309726"/>
            <a:ext cx="27222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Fully integrated GUI</a:t>
            </a:r>
          </a:p>
          <a:p>
            <a:r>
              <a:rPr lang="en-US" sz="2400" dirty="0"/>
              <a:t>+ python scripting</a:t>
            </a:r>
            <a:br>
              <a:rPr lang="en-US" sz="2400" dirty="0"/>
            </a:br>
            <a:r>
              <a:rPr lang="en-US" sz="2400" dirty="0"/>
              <a:t>engine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27EBEA4-F91B-9F82-9717-AFFA1FD96B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178497">
            <a:off x="8761933" y="2538458"/>
            <a:ext cx="3094892" cy="1946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849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128DB5-0B11-3CD1-1C00-D90DBD29F2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082800"/>
            <a:ext cx="10160000" cy="1095741"/>
          </a:xfrm>
        </p:spPr>
        <p:txBody>
          <a:bodyPr>
            <a:normAutofit fontScale="90000"/>
          </a:bodyPr>
          <a:lstStyle/>
          <a:p>
            <a:pPr algn="ctr"/>
            <a:br>
              <a:rPr lang="en-US" b="1" dirty="0">
                <a:solidFill>
                  <a:srgbClr val="C00000"/>
                </a:solidFill>
                <a:latin typeface="+mn-lt"/>
              </a:rPr>
            </a:br>
            <a:br>
              <a:rPr lang="en-US" b="1" dirty="0">
                <a:solidFill>
                  <a:srgbClr val="C00000"/>
                </a:solidFill>
                <a:latin typeface="+mn-lt"/>
              </a:rPr>
            </a:br>
            <a:r>
              <a:rPr lang="en-US" b="1" dirty="0">
                <a:solidFill>
                  <a:srgbClr val="C00000"/>
                </a:solidFill>
                <a:latin typeface="+mn-lt"/>
              </a:rPr>
              <a:t>A short demo</a:t>
            </a:r>
            <a:r>
              <a:rPr lang="en-US" dirty="0">
                <a:solidFill>
                  <a:srgbClr val="C00000"/>
                </a:solidFill>
                <a:latin typeface="+mn-lt"/>
              </a:rPr>
              <a:t> </a:t>
            </a:r>
            <a:br>
              <a:rPr lang="en-US" dirty="0">
                <a:solidFill>
                  <a:srgbClr val="C00000"/>
                </a:solidFill>
                <a:latin typeface="+mn-lt"/>
              </a:rPr>
            </a:br>
            <a:br>
              <a:rPr lang="en-US" dirty="0">
                <a:solidFill>
                  <a:srgbClr val="C00000"/>
                </a:solidFill>
                <a:latin typeface="+mn-lt"/>
              </a:rPr>
            </a:br>
            <a:br>
              <a:rPr lang="en-US" dirty="0"/>
            </a:br>
            <a:r>
              <a:rPr lang="en-GB" dirty="0"/>
              <a:t>Long term irradiation at the Super Proton Synchrotron (SPS)</a:t>
            </a:r>
            <a:br>
              <a:rPr lang="en-GB" dirty="0"/>
            </a:br>
            <a:br>
              <a:rPr lang="en-GB" dirty="0"/>
            </a:br>
            <a:r>
              <a:rPr lang="en-GB" dirty="0"/>
              <a:t>1) key nuclides in materials</a:t>
            </a:r>
            <a:br>
              <a:rPr lang="en-GB" dirty="0"/>
            </a:br>
            <a:r>
              <a:rPr lang="en-GB" dirty="0"/>
              <a:t>2) difficult to measure nuclides 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6D1A8BB-E52E-4ABB-391E-B21BDB0405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17/10/2024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840840-A6A1-4618-7530-631E7DE9E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ARRAD WG1 - libération de matériaux et de bâtiments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EB7CB8-B800-305D-A36F-ECB82EB5FB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12</a:t>
            </a:fld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D044E05-1BD2-4188-10D0-C1D9B71B9E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0401" y="209645"/>
            <a:ext cx="2018731" cy="201873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107072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BE8669E-1ADC-F952-9CC8-56353BEEB7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17/10/2024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CDACAB-474C-EE66-2CFB-71C29D7496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ARRAD WG1 - libération de matériaux et de bâtiments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5AB45E-CCBD-07DB-83BB-7D57DFB3B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13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FEEA471-AF1A-720A-C631-C428FB96F59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335" r="10991"/>
          <a:stretch/>
        </p:blipFill>
        <p:spPr>
          <a:xfrm>
            <a:off x="223247" y="2104239"/>
            <a:ext cx="4282720" cy="384436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2FEBF62-EE5A-013B-8792-AECA2DFF258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587" b="93578" l="10000" r="94426">
                        <a14:foregroundMark x1="79344" y1="52752" x2="79344" y2="52752"/>
                        <a14:foregroundMark x1="85410" y1="69495" x2="85410" y2="69495"/>
                        <a14:foregroundMark x1="84262" y1="82798" x2="84262" y2="82798"/>
                        <a14:foregroundMark x1="88852" y1="76376" x2="88852" y2="76376"/>
                        <a14:foregroundMark x1="88689" y1="67202" x2="88689" y2="67202"/>
                        <a14:foregroundMark x1="88197" y1="46101" x2="88197" y2="46101"/>
                        <a14:foregroundMark x1="83770" y1="91514" x2="83770" y2="91514"/>
                        <a14:foregroundMark x1="63770" y1="64450" x2="63770" y2="64450"/>
                        <a14:foregroundMark x1="52295" y1="3899" x2="44262" y2="7569"/>
                        <a14:foregroundMark x1="44262" y1="7569" x2="43607" y2="11009"/>
                        <a14:foregroundMark x1="46557" y1="13073" x2="46721" y2="41055"/>
                        <a14:foregroundMark x1="46721" y1="41055" x2="37705" y2="44037"/>
                        <a14:foregroundMark x1="37705" y1="44037" x2="42787" y2="54358"/>
                        <a14:foregroundMark x1="40284" y1="59862" x2="38197" y2="64450"/>
                        <a14:foregroundMark x1="42787" y1="54358" x2="40284" y2="59862"/>
                        <a14:foregroundMark x1="38197" y1="64450" x2="41967" y2="75000"/>
                        <a14:foregroundMark x1="41967" y1="75000" x2="52295" y2="78899"/>
                        <a14:foregroundMark x1="52295" y1="78899" x2="73770" y2="74083"/>
                        <a14:foregroundMark x1="73770" y1="74083" x2="70984" y2="86468"/>
                        <a14:foregroundMark x1="70984" y1="86468" x2="79180" y2="91055"/>
                        <a14:foregroundMark x1="79180" y1="91055" x2="89508" y2="83486"/>
                        <a14:foregroundMark x1="90256" y1="48125" x2="90328" y2="44725"/>
                        <a14:foregroundMark x1="89508" y1="83486" x2="89958" y2="62199"/>
                        <a14:foregroundMark x1="90328" y1="44725" x2="83279" y2="28899"/>
                        <a14:foregroundMark x1="83279" y1="28899" x2="73934" y2="31422"/>
                        <a14:foregroundMark x1="73934" y1="31422" x2="70164" y2="42890"/>
                        <a14:foregroundMark x1="70164" y1="42890" x2="61475" y2="43119"/>
                        <a14:foregroundMark x1="61337" y1="41972" x2="57049" y2="6422"/>
                        <a14:foregroundMark x1="61475" y1="43119" x2="61337" y2="41972"/>
                        <a14:foregroundMark x1="57049" y1="6422" x2="54918" y2="5734"/>
                        <a14:foregroundMark x1="34590" y1="42890" x2="34590" y2="42890"/>
                        <a14:foregroundMark x1="36885" y1="42890" x2="34918" y2="44266"/>
                        <a14:foregroundMark x1="34098" y1="51555" x2="34098" y2="45642"/>
                        <a14:foregroundMark x1="36393" y1="66284" x2="38689" y2="59862"/>
                        <a14:foregroundMark x1="37049" y1="59862" x2="35045" y2="65782"/>
                        <a14:foregroundMark x1="61967" y1="9404" x2="61967" y2="9404"/>
                        <a14:foregroundMark x1="61967" y1="9404" x2="62459" y2="20413"/>
                        <a14:foregroundMark x1="61475" y1="8716" x2="60492" y2="6193"/>
                        <a14:foregroundMark x1="61311" y1="6422" x2="62295" y2="8945"/>
                        <a14:foregroundMark x1="86230" y1="91514" x2="90164" y2="87844"/>
                        <a14:foregroundMark x1="81311" y1="93578" x2="81311" y2="93578"/>
                        <a14:foregroundMark x1="88197" y1="30275" x2="94590" y2="39450"/>
                        <a14:foregroundMark x1="92685" y1="62510" x2="90820" y2="85092"/>
                        <a14:foregroundMark x1="94590" y1="39450" x2="94537" y2="40095"/>
                        <a14:foregroundMark x1="34918" y1="58945" x2="34918" y2="58945"/>
                        <a14:foregroundMark x1="34918" y1="55505" x2="34918" y2="55505"/>
                        <a14:foregroundMark x1="34098" y1="65138" x2="34098" y2="65138"/>
                        <a14:foregroundMark x1="40984" y1="39908" x2="40984" y2="39908"/>
                        <a14:foregroundMark x1="40984" y1="37615" x2="40984" y2="37615"/>
                        <a14:foregroundMark x1="39180" y1="40367" x2="39180" y2="40367"/>
                        <a14:foregroundMark x1="54590" y1="4587" x2="54590" y2="4587"/>
                        <a14:backgroundMark x1="30656" y1="59174" x2="30656" y2="59174"/>
                        <a14:backgroundMark x1="30832" y1="65138" x2="31475" y2="82110"/>
                        <a14:backgroundMark x1="30328" y1="51835" x2="30832" y2="65138"/>
                        <a14:backgroundMark x1="31475" y1="82110" x2="20164" y2="88532"/>
                        <a14:backgroundMark x1="20164" y1="88532" x2="820" y2="91743"/>
                        <a14:backgroundMark x1="820" y1="91743" x2="5902" y2="54128"/>
                        <a14:backgroundMark x1="5902" y1="54128" x2="11475" y2="44266"/>
                        <a14:backgroundMark x1="11475" y1="44266" x2="21148" y2="42890"/>
                        <a14:backgroundMark x1="21148" y1="42890" x2="28852" y2="48853"/>
                        <a14:backgroundMark x1="28852" y1="48853" x2="29344" y2="52982"/>
                        <a14:backgroundMark x1="41639" y1="38532" x2="41639" y2="38532"/>
                        <a14:backgroundMark x1="41148" y1="40826" x2="41148" y2="40826"/>
                        <a14:backgroundMark x1="62787" y1="41972" x2="62787" y2="41972"/>
                        <a14:backgroundMark x1="35574" y1="58486" x2="35574" y2="58486"/>
                        <a14:backgroundMark x1="36393" y1="59862" x2="36393" y2="59862"/>
                        <a14:backgroundMark x1="67869" y1="58486" x2="67869" y2="58486"/>
                        <a14:backgroundMark x1="67869" y1="58486" x2="67869" y2="58486"/>
                        <a14:backgroundMark x1="69016" y1="56881" x2="68852" y2="57110"/>
                        <a14:backgroundMark x1="94426" y1="42431" x2="94426" y2="42431"/>
                        <a14:backgroundMark x1="94918" y1="40138" x2="93607" y2="62615"/>
                      </a14:backgroundRemoval>
                    </a14:imgEffect>
                  </a14:imgLayer>
                </a14:imgProps>
              </a:ext>
            </a:extLst>
          </a:blip>
          <a:srcRect l="30609" r="31801" b="18748"/>
          <a:stretch/>
        </p:blipFill>
        <p:spPr>
          <a:xfrm>
            <a:off x="10126864" y="2258178"/>
            <a:ext cx="1046266" cy="161642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99C17EE-EB05-CEA8-EA2B-21B8C1023767}"/>
              </a:ext>
            </a:extLst>
          </p:cNvPr>
          <p:cNvSpPr txBox="1"/>
          <p:nvPr/>
        </p:nvSpPr>
        <p:spPr>
          <a:xfrm>
            <a:off x="208280" y="1084593"/>
            <a:ext cx="11775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Steel equipment is located next to a target in the SPS and is irradiated by the secondary radiation field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Radiation field that is produced is used as input to calculate nuclide inventory produced in steel equipment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768933B-A6D2-8A10-B945-9212BB3C99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6444" y="1950095"/>
            <a:ext cx="4083236" cy="2297317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41264DC9-2005-BB8E-58B9-713276C63A53}"/>
              </a:ext>
            </a:extLst>
          </p:cNvPr>
          <p:cNvSpPr/>
          <p:nvPr/>
        </p:nvSpPr>
        <p:spPr>
          <a:xfrm>
            <a:off x="2167468" y="3706961"/>
            <a:ext cx="223520" cy="167640"/>
          </a:xfrm>
          <a:prstGeom prst="ellipse">
            <a:avLst/>
          </a:prstGeom>
          <a:solidFill>
            <a:srgbClr val="FFFF00">
              <a:alpha val="50196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4CB058F-C7CB-DDB7-3ED4-D279832868EB}"/>
              </a:ext>
            </a:extLst>
          </p:cNvPr>
          <p:cNvCxnSpPr>
            <a:cxnSpLocks/>
            <a:stCxn id="14" idx="6"/>
          </p:cNvCxnSpPr>
          <p:nvPr/>
        </p:nvCxnSpPr>
        <p:spPr>
          <a:xfrm flipV="1">
            <a:off x="2390988" y="3217665"/>
            <a:ext cx="2422083" cy="57311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DE4C3CCC-A4C5-E04D-10F0-99CA7B4242E9}"/>
              </a:ext>
            </a:extLst>
          </p:cNvPr>
          <p:cNvSpPr/>
          <p:nvPr/>
        </p:nvSpPr>
        <p:spPr>
          <a:xfrm>
            <a:off x="9341612" y="2743223"/>
            <a:ext cx="724740" cy="64633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90D294A-5399-661D-DF11-F90F1FD0ECD5}"/>
              </a:ext>
            </a:extLst>
          </p:cNvPr>
          <p:cNvSpPr txBox="1"/>
          <p:nvPr/>
        </p:nvSpPr>
        <p:spPr>
          <a:xfrm>
            <a:off x="0" y="144182"/>
            <a:ext cx="121208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Nuclide inventory produced in steel (304L) located close to a target in the SPS (400 GeV)</a:t>
            </a:r>
          </a:p>
          <a:p>
            <a:pPr algn="ctr"/>
            <a:r>
              <a:rPr lang="en-US" sz="2400" b="1" dirty="0"/>
              <a:t>Long term irradiation of 20 years, various cooling times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FD3D672-2545-B838-A445-4C75402256E4}"/>
              </a:ext>
            </a:extLst>
          </p:cNvPr>
          <p:cNvSpPr/>
          <p:nvPr/>
        </p:nvSpPr>
        <p:spPr>
          <a:xfrm>
            <a:off x="4531361" y="4715049"/>
            <a:ext cx="76606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400" b="1" dirty="0"/>
              <a:t>Which isotopes are dominant in the nuclide inventory?</a:t>
            </a:r>
          </a:p>
          <a:p>
            <a:pPr algn="ctr"/>
            <a:endParaRPr lang="en-GB" sz="2400" b="1" dirty="0"/>
          </a:p>
          <a:p>
            <a:pPr marL="457200" indent="-457200">
              <a:buFont typeface="+mj-lt"/>
              <a:buAutoNum type="arabicPeriod" startAt="2"/>
            </a:pPr>
            <a:r>
              <a:rPr lang="en-GB" sz="2400" b="1" dirty="0"/>
              <a:t>How does this change for different cooling time?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088820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8579DB-54F5-5723-F984-7A017C37B2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17/10/2024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77619E-B820-0F58-009B-E488FC741A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ARRAD WG1 - libération de matériaux et de bâtiments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21FF73-EEE2-BA31-E869-95D6C4654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14</a:t>
            </a:fld>
            <a:endParaRPr lang="en-GB"/>
          </a:p>
        </p:txBody>
      </p:sp>
      <p:pic>
        <p:nvPicPr>
          <p:cNvPr id="6" name="2024-10-04 15-29-03">
            <a:hlinkClick r:id="" action="ppaction://media"/>
            <a:extLst>
              <a:ext uri="{FF2B5EF4-FFF2-40B4-BE49-F238E27FC236}">
                <a16:creationId xmlns:a16="http://schemas.microsoft.com/office/drawing/2014/main" id="{244B519E-97FE-130B-7821-35EDCCAD7D5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l="14687" t="7333" r="1812" b="9413"/>
          <a:stretch/>
        </p:blipFill>
        <p:spPr>
          <a:xfrm>
            <a:off x="0" y="0"/>
            <a:ext cx="1222819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080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003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041" y="132562"/>
            <a:ext cx="11537239" cy="780169"/>
          </a:xfrm>
        </p:spPr>
        <p:txBody>
          <a:bodyPr>
            <a:noAutofit/>
          </a:bodyPr>
          <a:lstStyle/>
          <a:p>
            <a:r>
              <a:rPr lang="en-GB" sz="3600" dirty="0"/>
              <a:t>Analysis of radionuclides as a function of cooling times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51503" y="1002632"/>
            <a:ext cx="73090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/>
              <a:t>Which isotopes are dominant at what cooling time?</a:t>
            </a:r>
            <a:endParaRPr lang="en-US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624241" y="3771741"/>
            <a:ext cx="42827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Example: radiotoxicity (according to Swiss LL)  of stainless steel in Super Proton Synchrotron (after 20 years of irradiation)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823522" y="5523636"/>
            <a:ext cx="79448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Allows for </a:t>
            </a:r>
            <a:r>
              <a:rPr lang="en-US" dirty="0">
                <a:solidFill>
                  <a:srgbClr val="0053A1"/>
                </a:solidFill>
              </a:rPr>
              <a:t>defining key nuclides for operational and waste characterization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ARRAD WG1 - libération de matériaux et de bâtiments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87485D8-1688-DA4C-8EE4-C6802D66AB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503" y="1595174"/>
            <a:ext cx="7120825" cy="377804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820FB92-BABD-BA50-17E9-BF85E230B00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335" r="10991" b="32901"/>
          <a:stretch/>
        </p:blipFill>
        <p:spPr>
          <a:xfrm>
            <a:off x="7624241" y="1117009"/>
            <a:ext cx="4282720" cy="2579521"/>
          </a:xfrm>
          <a:prstGeom prst="rect">
            <a:avLst/>
          </a:prstGeom>
        </p:spPr>
      </p:pic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0E60A7EE-A0BB-AB37-0798-0FA632AD35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17/10/2024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1888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161CD300-A18A-57D8-1139-ABB5D40928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97228" y="1072866"/>
            <a:ext cx="8496945" cy="49154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6191" y="122704"/>
            <a:ext cx="11227981" cy="499847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Analyzing difficult to measure isotopes in equipment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4893" y="1072866"/>
            <a:ext cx="3432335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cs typeface="Arial" panose="020B0604020202020204" pitchFamily="34" charset="0"/>
              </a:rPr>
              <a:t>Steel 304L and Indium</a:t>
            </a:r>
            <a:r>
              <a:rPr lang="en-GB" sz="2000" dirty="0">
                <a:cs typeface="Arial" panose="020B0604020202020204" pitchFamily="34" charset="0"/>
              </a:rPr>
              <a:t> are irradiated next to </a:t>
            </a:r>
            <a:r>
              <a:rPr lang="en-GB" sz="2000" b="1" dirty="0">
                <a:cs typeface="Arial" panose="020B0604020202020204" pitchFamily="34" charset="0"/>
              </a:rPr>
              <a:t>the SPS (same radiation field as before)</a:t>
            </a:r>
            <a:r>
              <a:rPr lang="en-GB" sz="2000" dirty="0">
                <a:cs typeface="Arial" panose="020B0604020202020204" pitchFamily="34" charset="0"/>
              </a:rPr>
              <a:t> over 20 years. </a:t>
            </a:r>
          </a:p>
          <a:p>
            <a:endParaRPr lang="en-GB" sz="2000" dirty="0">
              <a:cs typeface="Arial" panose="020B0604020202020204" pitchFamily="34" charset="0"/>
            </a:endParaRPr>
          </a:p>
          <a:p>
            <a:endParaRPr lang="en-GB" sz="2000" dirty="0">
              <a:cs typeface="Arial" panose="020B0604020202020204" pitchFamily="34" charset="0"/>
            </a:endParaRPr>
          </a:p>
          <a:p>
            <a:r>
              <a:rPr lang="en-GB" sz="2000" dirty="0">
                <a:cs typeface="Arial" panose="020B0604020202020204" pitchFamily="34" charset="0"/>
              </a:rPr>
              <a:t>Question: </a:t>
            </a:r>
          </a:p>
          <a:p>
            <a:endParaRPr lang="en-GB" sz="2000" dirty="0"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2000" dirty="0">
                <a:cs typeface="Arial" panose="020B0604020202020204" pitchFamily="34" charset="0"/>
              </a:rPr>
              <a:t>What is the contribution of “pure” alpha/beta emitters to the total radiotoxicity in both materials?</a:t>
            </a:r>
          </a:p>
          <a:p>
            <a:endParaRPr lang="en-GB" sz="2000" dirty="0"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 startAt="2"/>
            </a:pPr>
            <a:r>
              <a:rPr lang="en-GB" sz="2000" dirty="0">
                <a:cs typeface="Arial" panose="020B0604020202020204" pitchFamily="34" charset="0"/>
              </a:rPr>
              <a:t>How does this change with cooling time?</a:t>
            </a:r>
            <a:endParaRPr lang="en-US" sz="2000" dirty="0"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ARRAD WG1 - libération de matériaux et de bâtiments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9D1793-9811-EA13-C0DF-4B984E28F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17/10/2024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3164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&amp; 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ActiWiz is an inhouse development originating from the need to calculate nuclide inventories in a highly optimized way</a:t>
            </a:r>
          </a:p>
          <a:p>
            <a:endParaRPr lang="en-US" dirty="0"/>
          </a:p>
          <a:p>
            <a:r>
              <a:rPr lang="en-US" dirty="0"/>
              <a:t>Provides targeted reporting for characterization and removes the complexity of general purpose MC simulations</a:t>
            </a:r>
          </a:p>
          <a:p>
            <a:endParaRPr lang="en-US" dirty="0"/>
          </a:p>
          <a:p>
            <a:r>
              <a:rPr lang="en-US" dirty="0"/>
              <a:t>Continuous benchmarking against FLUKA &amp; experiments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0494E0-4A0A-FCAD-F455-F2AD70B7A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17/10/2024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71C8E3-7897-FEF5-EAF1-54A409D87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ARRAD WG1 - libération de matériaux et de bâtiments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13BA31-1486-58B0-4D0C-8875BC2A1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9450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662450" y="2604585"/>
            <a:ext cx="63129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bg2">
                    <a:lumMod val="1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423912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39140" y="1366101"/>
            <a:ext cx="9452652" cy="483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FF0000"/>
                </a:solidFill>
                <a:sym typeface="Wingdings" panose="05000000000000000000" pitchFamily="2" charset="2"/>
              </a:rPr>
              <a:t>Component criticality analysis: </a:t>
            </a:r>
            <a:br>
              <a:rPr lang="en-GB" dirty="0">
                <a:solidFill>
                  <a:srgbClr val="FF0000"/>
                </a:solidFill>
                <a:sym typeface="Wingdings" panose="05000000000000000000" pitchFamily="2" charset="2"/>
              </a:rPr>
            </a:br>
            <a:r>
              <a:rPr lang="en-GB" sz="2000" dirty="0">
                <a:sym typeface="Wingdings" panose="05000000000000000000" pitchFamily="2" charset="2"/>
              </a:rPr>
              <a:t>“</a:t>
            </a:r>
            <a:r>
              <a:rPr lang="en-GB" sz="2000" i="1" dirty="0">
                <a:sym typeface="Wingdings" panose="05000000000000000000" pitchFamily="2" charset="2"/>
              </a:rPr>
              <a:t>which chemical element contributes in which proportion to clearance limits, H*(10), etc.</a:t>
            </a:r>
            <a:r>
              <a:rPr lang="en-GB" sz="2000" dirty="0">
                <a:sym typeface="Wingdings" panose="05000000000000000000" pitchFamily="2" charset="2"/>
              </a:rPr>
              <a:t>”</a:t>
            </a:r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pPr lvl="1"/>
            <a:endParaRPr lang="en-GB" sz="2000" dirty="0"/>
          </a:p>
          <a:p>
            <a:pPr marL="742932" lvl="1" indent="-285744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742932" lvl="1" indent="-285744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Analysis &amp; reporting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lang="en-US" smtClean="0"/>
              <a:pPr/>
              <a:t>19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1893929" y="2519492"/>
            <a:ext cx="8234523" cy="2679708"/>
            <a:chOff x="369925" y="2058265"/>
            <a:chExt cx="8234523" cy="2679709"/>
          </a:xfrm>
        </p:grpSpPr>
        <p:sp>
          <p:nvSpPr>
            <p:cNvPr id="8" name="Rectangle 7"/>
            <p:cNvSpPr/>
            <p:nvPr/>
          </p:nvSpPr>
          <p:spPr>
            <a:xfrm>
              <a:off x="369925" y="2058265"/>
              <a:ext cx="8234523" cy="267970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US" sz="1051" dirty="0">
                  <a:solidFill>
                    <a:srgbClr val="000000"/>
                  </a:solidFill>
                  <a:latin typeface="Arial Black" panose="020B0A04020102020204" pitchFamily="34" charset="0"/>
                </a:rPr>
                <a:t>***********************************************************************************************************</a:t>
              </a:r>
            </a:p>
            <a:p>
              <a:endParaRPr lang="en-US" sz="1051" dirty="0">
                <a:solidFill>
                  <a:srgbClr val="000000"/>
                </a:solidFill>
                <a:latin typeface="Arial Black" panose="020B0A04020102020204" pitchFamily="34" charset="0"/>
              </a:endParaRPr>
            </a:p>
            <a:p>
              <a:r>
                <a:rPr lang="pt-BR" sz="1051" dirty="0">
                  <a:solidFill>
                    <a:srgbClr val="000000"/>
                  </a:solidFill>
                  <a:latin typeface="Arial Black" panose="020B0A04020102020204" pitchFamily="34" charset="0"/>
                </a:rPr>
                <a:t>		C O M P O N E N T      C R I T I C A L I T Y      A N A L Y S I S  </a:t>
              </a:r>
            </a:p>
            <a:p>
              <a:endParaRPr lang="en-US" sz="1051" dirty="0">
                <a:solidFill>
                  <a:srgbClr val="000000"/>
                </a:solidFill>
                <a:latin typeface="Arial Black" panose="020B0A04020102020204" pitchFamily="34" charset="0"/>
              </a:endParaRPr>
            </a:p>
            <a:p>
              <a:r>
                <a:rPr lang="en-US" sz="1051" dirty="0">
                  <a:solidFill>
                    <a:srgbClr val="000000"/>
                  </a:solidFill>
                  <a:latin typeface="Arial Black" panose="020B0A04020102020204" pitchFamily="34" charset="0"/>
                </a:rPr>
                <a:t>***********************************************************************************************************</a:t>
              </a:r>
              <a:endParaRPr lang="en-US" sz="1051" b="1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r>
                <a:rPr lang="en-US" sz="1051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Compound: "inconel-0.25-Co", density 8.19 g/cm3</a:t>
              </a:r>
            </a:p>
            <a:p>
              <a:endParaRPr lang="en-US" sz="1051" b="1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r>
                <a:rPr lang="en-GB" sz="1051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The following table shows how much each component of the compound material contributes</a:t>
              </a:r>
            </a:p>
            <a:p>
              <a:r>
                <a:rPr lang="en-GB" sz="1051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to the selected hazard quantity: </a:t>
              </a:r>
              <a:r>
                <a:rPr lang="en-GB" sz="1051" b="1" dirty="0">
                  <a:solidFill>
                    <a:srgbClr val="0070C0"/>
                  </a:solidFill>
                  <a:latin typeface="Arial" panose="020B0604020202020204" pitchFamily="34" charset="0"/>
                </a:rPr>
                <a:t>H*(10) level</a:t>
              </a:r>
            </a:p>
            <a:p>
              <a:endParaRPr lang="en-US" sz="1051" dirty="0">
                <a:solidFill>
                  <a:srgbClr val="000000"/>
                </a:solidFill>
                <a:latin typeface="Courier New" panose="02070309020205020404" pitchFamily="49" charset="0"/>
              </a:endParaRPr>
            </a:p>
            <a:p>
              <a:r>
                <a:rPr lang="en-US" sz="1051" b="1" dirty="0">
                  <a:solidFill>
                    <a:srgbClr val="FF0000"/>
                  </a:solidFill>
                  <a:latin typeface="Courier New" panose="02070309020205020404" pitchFamily="49" charset="0"/>
                </a:rPr>
                <a:t>COBALT    :  95.11%</a:t>
              </a:r>
              <a:r>
                <a:rPr lang="en-US" sz="1051" dirty="0">
                  <a:solidFill>
                    <a:srgbClr val="000000"/>
                  </a:solidFill>
                  <a:latin typeface="Courier New" panose="02070309020205020404" pitchFamily="49" charset="0"/>
                </a:rPr>
                <a:t>	(</a:t>
              </a:r>
              <a:r>
                <a:rPr lang="en-US" sz="1051" dirty="0">
                  <a:solidFill>
                    <a:srgbClr val="FF0000"/>
                  </a:solidFill>
                  <a:latin typeface="Courier New" panose="02070309020205020404" pitchFamily="49" charset="0"/>
                </a:rPr>
                <a:t>weight fraction:       0.25%</a:t>
              </a:r>
              <a:r>
                <a:rPr lang="en-US" sz="1051" dirty="0">
                  <a:solidFill>
                    <a:srgbClr val="000000"/>
                  </a:solidFill>
                  <a:latin typeface="Courier New" panose="02070309020205020404" pitchFamily="49" charset="0"/>
                </a:rPr>
                <a:t>)</a:t>
              </a:r>
            </a:p>
            <a:p>
              <a:r>
                <a:rPr lang="en-US" sz="1051" dirty="0">
                  <a:solidFill>
                    <a:srgbClr val="00B0F0"/>
                  </a:solidFill>
                  <a:latin typeface="Courier New" panose="02070309020205020404" pitchFamily="49" charset="0"/>
                </a:rPr>
                <a:t>NICKEL    :   3.45%</a:t>
              </a:r>
              <a:r>
                <a:rPr lang="en-US" sz="1051" dirty="0">
                  <a:solidFill>
                    <a:srgbClr val="000000"/>
                  </a:solidFill>
                  <a:latin typeface="Courier New" panose="02070309020205020404" pitchFamily="49" charset="0"/>
                </a:rPr>
                <a:t>	(</a:t>
              </a:r>
              <a:r>
                <a:rPr lang="en-US" sz="1051" dirty="0">
                  <a:solidFill>
                    <a:srgbClr val="00B0F0"/>
                  </a:solidFill>
                  <a:latin typeface="Courier New" panose="02070309020205020404" pitchFamily="49" charset="0"/>
                </a:rPr>
                <a:t>weight fraction:         53%</a:t>
              </a:r>
              <a:r>
                <a:rPr lang="en-US" sz="1051" dirty="0">
                  <a:solidFill>
                    <a:srgbClr val="000000"/>
                  </a:solidFill>
                  <a:latin typeface="Courier New" panose="02070309020205020404" pitchFamily="49" charset="0"/>
                </a:rPr>
                <a:t>)</a:t>
              </a:r>
            </a:p>
            <a:p>
              <a:r>
                <a:rPr lang="en-GB" sz="1051" dirty="0">
                  <a:solidFill>
                    <a:srgbClr val="000000"/>
                  </a:solidFill>
                  <a:latin typeface="Courier New" panose="02070309020205020404" pitchFamily="49" charset="0"/>
                </a:rPr>
                <a:t>TANTALUM  :   0.59%	(weight fraction:       0.01%)</a:t>
              </a:r>
            </a:p>
            <a:p>
              <a:r>
                <a:rPr lang="en-GB" sz="1051" dirty="0">
                  <a:solidFill>
                    <a:srgbClr val="000000"/>
                  </a:solidFill>
                  <a:latin typeface="Courier New" panose="02070309020205020404" pitchFamily="49" charset="0"/>
                </a:rPr>
                <a:t>IRON      :   0.42%	(weight fraction:       18.4%)</a:t>
              </a:r>
            </a:p>
            <a:p>
              <a:r>
                <a:rPr lang="en-GB" sz="1051" dirty="0">
                  <a:solidFill>
                    <a:srgbClr val="000000"/>
                  </a:solidFill>
                  <a:latin typeface="Courier New" panose="02070309020205020404" pitchFamily="49" charset="0"/>
                </a:rPr>
                <a:t>NIOBIUM   :   0.21%	(weight fraction:        5.2%)</a:t>
              </a:r>
            </a:p>
            <a:p>
              <a:r>
                <a:rPr lang="en-GB" sz="1051" dirty="0">
                  <a:solidFill>
                    <a:srgbClr val="000000"/>
                  </a:solidFill>
                  <a:latin typeface="Courier New" panose="02070309020205020404" pitchFamily="49" charset="0"/>
                </a:rPr>
                <a:t>CHROMIUM  :   0.15%	(weight fraction:       18.3%)</a:t>
              </a:r>
            </a:p>
          </p:txBody>
        </p:sp>
        <p:sp>
          <p:nvSpPr>
            <p:cNvPr id="6" name="Rectangle 5"/>
            <p:cNvSpPr/>
            <p:nvPr/>
          </p:nvSpPr>
          <p:spPr>
            <a:xfrm>
              <a:off x="2475059" y="3400537"/>
              <a:ext cx="864096" cy="14401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Rectangle 9"/>
          <p:cNvSpPr/>
          <p:nvPr/>
        </p:nvSpPr>
        <p:spPr>
          <a:xfrm>
            <a:off x="1919539" y="4045018"/>
            <a:ext cx="8013827" cy="10801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ARRAD WG1 - libération de matériaux et de bâtiments</a:t>
            </a:r>
            <a:endParaRPr lang="en-US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r>
              <a:rPr lang="en-GB"/>
              <a:t>17/10/2024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3039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sz="3600" dirty="0" err="1">
                <a:latin typeface="+mn-lt"/>
              </a:rPr>
              <a:t>ActiWiz</a:t>
            </a:r>
            <a:r>
              <a:rPr lang="fr-FR" sz="3600" dirty="0">
                <a:latin typeface="+mn-lt"/>
              </a:rPr>
              <a:t> – notre couteau Suisse pour les calculs d’inventaires des </a:t>
            </a:r>
            <a:r>
              <a:rPr lang="fr-FR" sz="3600" dirty="0" err="1">
                <a:latin typeface="+mn-lt"/>
              </a:rPr>
              <a:t>radionuclides</a:t>
            </a:r>
            <a:endParaRPr lang="en-GB" sz="3600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+mn-lt"/>
              </a:rPr>
              <a:t>C. Theis &amp; H. Vincke</a:t>
            </a:r>
          </a:p>
          <a:p>
            <a:endParaRPr lang="en-GB" dirty="0">
              <a:latin typeface="+mn-lt"/>
            </a:endParaRPr>
          </a:p>
          <a:p>
            <a:endParaRPr lang="en-GB" dirty="0">
              <a:latin typeface="+mn-lt"/>
            </a:endParaRPr>
          </a:p>
          <a:p>
            <a:endParaRPr lang="en-GB" dirty="0">
              <a:latin typeface="+mn-lt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B6976E0-D528-5811-6BB1-C75BFDBCA5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0712" y="3198124"/>
            <a:ext cx="2823949" cy="282394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E375AD9-8854-2B64-B1FA-E2FE86AF6E2C}"/>
              </a:ext>
            </a:extLst>
          </p:cNvPr>
          <p:cNvSpPr txBox="1"/>
          <p:nvPr/>
        </p:nvSpPr>
        <p:spPr>
          <a:xfrm>
            <a:off x="938905" y="5366305"/>
            <a:ext cx="60966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fr-FR" dirty="0"/>
              <a:t>ARRAD WG1 - libération de matériaux et de bâtiments</a:t>
            </a:r>
            <a:br>
              <a:rPr lang="fr-FR" dirty="0"/>
            </a:br>
            <a:r>
              <a:rPr lang="fr-FR" dirty="0"/>
              <a:t>17/10/2024, CERN</a:t>
            </a:r>
          </a:p>
        </p:txBody>
      </p:sp>
    </p:spTree>
    <p:extLst>
      <p:ext uri="{BB962C8B-B14F-4D97-AF65-F5344CB8AC3E}">
        <p14:creationId xmlns:p14="http://schemas.microsoft.com/office/powerpoint/2010/main" val="40986803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500">
        <p15:prstTrans prst="curtains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Analysis &amp; reporting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167468" y="6262301"/>
            <a:ext cx="4572000" cy="365125"/>
          </a:xfrm>
        </p:spPr>
        <p:txBody>
          <a:bodyPr/>
          <a:lstStyle/>
          <a:p>
            <a:r>
              <a:rPr lang="fr-FR"/>
              <a:t>ARRAD WG1 - libération de matériaux et de bâtiments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GB" smtClean="0"/>
              <a:t>20</a:t>
            </a:fld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70500" y="854124"/>
            <a:ext cx="9727190" cy="512448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**************************************************************************************************************</a:t>
            </a:r>
            <a:b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		(Q U A S I)  -  P U R E   A L P H A   &amp;   B E T A    E M I T 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E R S  </a:t>
            </a:r>
          </a:p>
          <a:p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**************************************************************************************************************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Selected hazard factor: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IAEA clearance limits - Safety Standards RS-G-1.7 (2004)</a:t>
            </a:r>
            <a:endParaRPr lang="en-US" sz="11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Id	 rel. contribution to hazard	t1/2 [s]		decay info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--------------------------------------------------------------------------------------------------------------</a:t>
            </a:r>
          </a:p>
          <a:p>
            <a:r>
              <a:rPr lang="en-US" sz="1100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H-3     	      67.5%		    	3.89097e+08		 [ 100% beta-, ]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C-14    	       2.3%		    	1.79874e+11		 [ 100% beta-, ]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Cl-36   	     0.251%		    	9.49863e+12		 [ 1.9% beta+, 98.1% beta]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Mn-53   	   0.00868%		    	1.16129e+14		 [ 100% beta+, ]</a:t>
            </a:r>
          </a:p>
          <a:p>
            <a:r>
              <a:rPr lang="en-US" sz="1100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Fe-55   	      3.63%		    	8.63082e+07		 [ 100% beta+, ]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...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--------------------------------------------------------------------------------------------------------------</a:t>
            </a:r>
          </a:p>
          <a:p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Total contribution to hazard = 73.7%, 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which equals = 1.198378E-06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Bq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/unit (</a:t>
            </a:r>
            <a:r>
              <a:rPr lang="en-US" sz="11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93.5% of total activity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</a:p>
          <a:p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--------------------------------------------------------------------------------------------------------------</a:t>
            </a:r>
          </a:p>
          <a:p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The following </a:t>
            </a:r>
            <a:r>
              <a:rPr lang="en-US" sz="1400" b="1" dirty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chemical elements 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contributed to the hazard with 73.7% via (quasi) pure alpha/beta emitters:</a:t>
            </a:r>
          </a:p>
          <a:p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CARBON     -      0.0117% (weight fraction:     0.0025%)</a:t>
            </a:r>
          </a:p>
          <a:p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IRON       -      73.5% (weight fraction:      99.7%)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MANGANESE  -       0.202% (weight fraction:      0.235%)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PHOSPHORUS -      0.0139% (weight fraction:     0.0115%)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SILICON    -     0.00366% (weight fraction:     0.0035%)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SULFUR     -      0.0078% (weight fraction:    0.00901%)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779302" y="880889"/>
            <a:ext cx="27918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Example:</a:t>
            </a:r>
            <a:r>
              <a:rPr lang="en-GB" dirty="0"/>
              <a:t> ARMCO iron used for yokes </a:t>
            </a:r>
            <a:br>
              <a:rPr lang="en-GB" dirty="0"/>
            </a:br>
            <a:r>
              <a:rPr lang="en-GB" dirty="0"/>
              <a:t>20 y irradiation @  SPS</a:t>
            </a:r>
          </a:p>
          <a:p>
            <a:r>
              <a:rPr lang="en-GB" dirty="0"/>
              <a:t>20 y of cool-down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2167468" y="1619553"/>
            <a:ext cx="5241019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0500" y="1980186"/>
            <a:ext cx="9602889" cy="224378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70500" y="4290928"/>
            <a:ext cx="9727190" cy="166450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A75D31-05C2-7E86-1CB0-5C153FEE3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17/10/2024</a:t>
            </a:r>
          </a:p>
        </p:txBody>
      </p:sp>
    </p:spTree>
    <p:extLst>
      <p:ext uri="{BB962C8B-B14F-4D97-AF65-F5344CB8AC3E}">
        <p14:creationId xmlns:p14="http://schemas.microsoft.com/office/powerpoint/2010/main" val="3310542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4" grpId="0" animBg="1"/>
      <p:bldP spid="14" grpId="1" animBg="1"/>
      <p:bldP spid="15" grpId="0" animBg="1"/>
      <p:bldP spid="15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3992" y="5245177"/>
            <a:ext cx="1513086" cy="7082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Spoil activation study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680114" y="796642"/>
            <a:ext cx="87363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F0"/>
                </a:solidFill>
              </a:rPr>
              <a:t>Spoil activation assessment </a:t>
            </a:r>
            <a:r>
              <a:rPr lang="en-US" sz="2000" dirty="0"/>
              <a:t>for future civil engineering works at the </a:t>
            </a:r>
            <a:r>
              <a:rPr lang="en-US" sz="2000" dirty="0" err="1"/>
              <a:t>HiLumi</a:t>
            </a:r>
            <a:r>
              <a:rPr lang="en-US" sz="2000" dirty="0"/>
              <a:t> LHC: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e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35736620"/>
                  </p:ext>
                </p:extLst>
              </p:nvPr>
            </p:nvGraphicFramePr>
            <p:xfrm>
              <a:off x="1775521" y="2806263"/>
              <a:ext cx="5184577" cy="1951661"/>
            </p:xfrm>
            <a:graphic>
              <a:graphicData uri="http://schemas.openxmlformats.org/drawingml/2006/table">
                <a:tbl>
                  <a:tblPr/>
                  <a:tblGrid>
                    <a:gridCol w="778357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559783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8768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058751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569871"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nary>
                                  <m:naryPr>
                                    <m:chr m:val="∑"/>
                                    <m:supHide m:val="on"/>
                                    <m:ctrlPr>
                                      <a:rPr lang="en-GB" sz="1600" i="1" kern="0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GB" sz="1600" i="1" ker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  <m:sup/>
                                  <m:e>
                                    <m:f>
                                      <m:fPr>
                                        <m:ctrlPr>
                                          <a:rPr lang="en-GB" sz="1600" i="1" kern="0" smtClean="0">
                                            <a:solidFill>
                                              <a:sysClr val="windowText" lastClr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GB" sz="1600" i="1" kern="0">
                                                <a:solidFill>
                                                  <a:sysClr val="windowText" lastClr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GB" sz="1600" i="1" kern="0">
                                                <a:solidFill>
                                                  <a:sysClr val="windowText" lastClr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𝑎</m:t>
                                            </m:r>
                                          </m:e>
                                          <m:sub>
                                            <m:r>
                                              <a:rPr lang="en-GB" sz="1600" i="1" kern="0">
                                                <a:solidFill>
                                                  <a:sysClr val="windowText" lastClr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en-GB" sz="1600" i="1" kern="0">
                                                <a:solidFill>
                                                  <a:sysClr val="windowText" lastClr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GB" sz="1600" i="1" kern="0">
                                                <a:solidFill>
                                                  <a:sysClr val="windowText" lastClr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𝐿</m:t>
                                            </m:r>
                                            <m:r>
                                              <a:rPr lang="en-GB" sz="1600" b="0" i="1" kern="0" smtClean="0">
                                                <a:solidFill>
                                                  <a:sysClr val="windowText" lastClr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𝐸</m:t>
                                            </m:r>
                                          </m:e>
                                          <m:sub>
                                            <m:r>
                                              <a:rPr lang="en-GB" sz="1600" i="1" kern="0">
                                                <a:solidFill>
                                                  <a:sysClr val="windowText" lastClr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nary>
                              </m:oMath>
                            </m:oMathPara>
                          </a14:m>
                          <a:endParaRPr lang="en-GB" sz="1600" b="1" i="1" u="sng" strike="noStrike" dirty="0">
                            <a:solidFill>
                              <a:srgbClr val="FF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gridSpan="3"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ctr"/>
                          <a:r>
                            <a:rPr lang="en-GB" sz="1600" b="1" i="1" u="sng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Shutdown 2016/17 (~3</a:t>
                          </a:r>
                          <a:r>
                            <a:rPr lang="en-GB" sz="1600" b="1" i="1" u="sng" strike="noStrike" baseline="0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 months cooling time)</a:t>
                          </a:r>
                          <a:endParaRPr lang="en-GB" sz="1600" b="1" i="1" u="sng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40155">
                    <a:tc rowSpan="2"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ctr"/>
                          <a:r>
                            <a:rPr lang="en-GB" sz="16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UPR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rowSpan="2"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</a:rPr>
                            <a:t>g</a:t>
                          </a:r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 spectrometry measurements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gridSpan="2"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ActiWiz 3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40155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vMerge="1"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b"/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GB" sz="1600" b="0" i="1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full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only </a:t>
                          </a:r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</a:rPr>
                            <a:t>g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13200"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l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concrete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0.12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DDEBF7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ctr"/>
                          <a:r>
                            <a:rPr lang="en-GB" sz="1600" b="0" i="1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DDEBF7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ctr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0.10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DDEBF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430513"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l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soil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0.008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DDEBF7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GB" sz="1600" b="0" i="1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0.016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DDEBF7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0.005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DDEBF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e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35736620"/>
                  </p:ext>
                </p:extLst>
              </p:nvPr>
            </p:nvGraphicFramePr>
            <p:xfrm>
              <a:off x="1775521" y="2806263"/>
              <a:ext cx="5184577" cy="1951661"/>
            </p:xfrm>
            <a:graphic>
              <a:graphicData uri="http://schemas.openxmlformats.org/drawingml/2006/table">
                <a:tbl>
                  <a:tblPr/>
                  <a:tblGrid>
                    <a:gridCol w="778357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559783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8768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058751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60121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781" t="-1010" r="-566406" b="-230303"/>
                          </a:stretch>
                        </a:blipFill>
                      </a:tcPr>
                    </a:tc>
                    <a:tc gridSpan="3"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ctr"/>
                          <a:r>
                            <a:rPr lang="en-GB" sz="1600" b="1" i="1" u="sng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Shutdown 2016/17 (~3</a:t>
                          </a:r>
                          <a:r>
                            <a:rPr lang="en-GB" sz="1600" b="1" i="1" u="sng" strike="noStrike" baseline="0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 months cooling time)</a:t>
                          </a:r>
                          <a:endParaRPr lang="en-GB" sz="1600" b="1" i="1" u="sng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53365">
                    <a:tc rowSpan="2"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ctr"/>
                          <a:r>
                            <a:rPr lang="en-GB" sz="16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UPR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rowSpan="2"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</a:rPr>
                            <a:t>g</a:t>
                          </a:r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 spectrometry measurements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gridSpan="2"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ActiWiz 3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53365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vMerge="1"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b"/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GB" sz="1600" b="0" i="1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full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only </a:t>
                          </a:r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</a:rPr>
                            <a:t>g</a:t>
                          </a:r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13200"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l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concrete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0.12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DDEBF7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ctr"/>
                          <a:r>
                            <a:rPr lang="en-GB" sz="1600" b="0" i="1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DDEBF7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ctr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0.10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DDEBF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430513"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l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soil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0.008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DDEBF7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GB" sz="1600" b="0" i="1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0.016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DDEBF7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tx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0.005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DDEBF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9999635"/>
              </p:ext>
            </p:extLst>
          </p:nvPr>
        </p:nvGraphicFramePr>
        <p:xfrm>
          <a:off x="4151784" y="5170471"/>
          <a:ext cx="1219200" cy="558165"/>
        </p:xfrm>
        <a:graphic>
          <a:graphicData uri="http://schemas.openxmlformats.org/drawingml/2006/table">
            <a:tbl>
              <a:tblPr/>
              <a:tblGrid>
                <a:gridCol w="60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050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Ca-45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A110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r" fontAlgn="b"/>
                      <a:r>
                        <a:rPr lang="en-GB" sz="1100" u="none" strike="noStrike">
                          <a:solidFill>
                            <a:schemeClr val="tx1"/>
                          </a:solidFill>
                          <a:effectLst/>
                        </a:rPr>
                        <a:t>68%</a:t>
                      </a:r>
                      <a:endParaRPr lang="en-GB" sz="11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A1100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95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Na-22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A110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r" fontAlgn="b"/>
                      <a:r>
                        <a:rPr lang="en-GB" sz="1100" u="none" strike="noStrike">
                          <a:solidFill>
                            <a:schemeClr val="tx1"/>
                          </a:solidFill>
                          <a:effectLst/>
                        </a:rPr>
                        <a:t>28%</a:t>
                      </a:r>
                      <a:endParaRPr lang="en-GB" sz="11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A1100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S-35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A110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r" fontAlgn="b"/>
                      <a:r>
                        <a:rPr lang="en-GB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2%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A1100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5113289" y="4346000"/>
            <a:ext cx="779660" cy="369588"/>
          </a:xfrm>
          <a:prstGeom prst="rect">
            <a:avLst/>
          </a:prstGeom>
          <a:solidFill>
            <a:srgbClr val="CA1100">
              <a:alpha val="40000"/>
            </a:srgbClr>
          </a:solidFill>
          <a:ln w="25400" cap="flat" cmpd="sng" algn="ctr">
            <a:solidFill>
              <a:srgbClr val="CA1100"/>
            </a:solidFill>
            <a:prstDash val="solid"/>
          </a:ln>
          <a:effectLst/>
        </p:spPr>
        <p:txBody>
          <a:bodyPr rtlCol="0" anchor="ctr"/>
          <a:lstStyle/>
          <a:p>
            <a:pPr algn="ctr" defTabSz="457200">
              <a:defRPr/>
            </a:pPr>
            <a:endParaRPr lang="en-GB" kern="0">
              <a:solidFill>
                <a:prstClr val="black"/>
              </a:solidFill>
            </a:endParaRPr>
          </a:p>
        </p:txBody>
      </p:sp>
      <p:cxnSp>
        <p:nvCxnSpPr>
          <p:cNvPr id="13" name="Straight Arrow Connector 12"/>
          <p:cNvCxnSpPr>
            <a:stCxn id="12" idx="2"/>
            <a:endCxn id="11" idx="0"/>
          </p:cNvCxnSpPr>
          <p:nvPr/>
        </p:nvCxnSpPr>
        <p:spPr>
          <a:xfrm flipH="1">
            <a:off x="4761385" y="4715588"/>
            <a:ext cx="741735" cy="454882"/>
          </a:xfrm>
          <a:prstGeom prst="straightConnector1">
            <a:avLst/>
          </a:prstGeom>
          <a:noFill/>
          <a:ln w="25400" cap="flat" cmpd="sng" algn="ctr">
            <a:solidFill>
              <a:srgbClr val="CA1100"/>
            </a:solidFill>
            <a:prstDash val="solid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16885"/>
              </p:ext>
            </p:extLst>
          </p:nvPr>
        </p:nvGraphicFramePr>
        <p:xfrm>
          <a:off x="5893160" y="4852954"/>
          <a:ext cx="1219200" cy="1143000"/>
        </p:xfrm>
        <a:graphic>
          <a:graphicData uri="http://schemas.openxmlformats.org/drawingml/2006/table">
            <a:tbl>
              <a:tblPr/>
              <a:tblGrid>
                <a:gridCol w="60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050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Ca-45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80%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Na-22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7%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Zn-65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3%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Fe-55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3%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S-35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50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Mn-54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1%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963C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5" name="Rectangle 14"/>
          <p:cNvSpPr/>
          <p:nvPr/>
        </p:nvSpPr>
        <p:spPr>
          <a:xfrm>
            <a:off x="5121756" y="3935545"/>
            <a:ext cx="779660" cy="373397"/>
          </a:xfrm>
          <a:prstGeom prst="rect">
            <a:avLst/>
          </a:prstGeom>
          <a:solidFill>
            <a:srgbClr val="FB963C">
              <a:alpha val="40000"/>
            </a:srgbClr>
          </a:solidFill>
          <a:ln w="25400" cap="flat" cmpd="sng" algn="ctr">
            <a:solidFill>
              <a:srgbClr val="FB963C"/>
            </a:solidFill>
            <a:prstDash val="solid"/>
          </a:ln>
          <a:effectLst/>
        </p:spPr>
        <p:txBody>
          <a:bodyPr rtlCol="0" anchor="ctr"/>
          <a:lstStyle/>
          <a:p>
            <a:pPr algn="ctr" defTabSz="457200">
              <a:defRPr/>
            </a:pPr>
            <a:endParaRPr lang="en-GB" kern="0">
              <a:solidFill>
                <a:prstClr val="black"/>
              </a:solidFill>
            </a:endParaRPr>
          </a:p>
        </p:txBody>
      </p:sp>
      <p:cxnSp>
        <p:nvCxnSpPr>
          <p:cNvPr id="16" name="Straight Arrow Connector 15"/>
          <p:cNvCxnSpPr>
            <a:stCxn id="15" idx="3"/>
          </p:cNvCxnSpPr>
          <p:nvPr/>
        </p:nvCxnSpPr>
        <p:spPr>
          <a:xfrm>
            <a:off x="5901417" y="4122243"/>
            <a:ext cx="488941" cy="772428"/>
          </a:xfrm>
          <a:prstGeom prst="straightConnector1">
            <a:avLst/>
          </a:prstGeom>
          <a:noFill/>
          <a:ln w="25400" cap="flat" cmpd="sng" algn="ctr">
            <a:solidFill>
              <a:srgbClr val="FB963C"/>
            </a:solidFill>
            <a:prstDash val="solid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7" name="TextBox 16"/>
          <p:cNvSpPr txBox="1"/>
          <p:nvPr/>
        </p:nvSpPr>
        <p:spPr>
          <a:xfrm>
            <a:off x="1775520" y="5165896"/>
            <a:ext cx="2088232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prstClr val="white"/>
                </a:solidFill>
              </a:rPr>
              <a:t>Ca-45 is a pure </a:t>
            </a:r>
            <a:r>
              <a:rPr lang="en-GB" sz="1200" dirty="0">
                <a:solidFill>
                  <a:prstClr val="white"/>
                </a:solidFill>
                <a:latin typeface="Symbol" panose="05050102010706020507" pitchFamily="18" charset="2"/>
              </a:rPr>
              <a:t>b</a:t>
            </a:r>
            <a:r>
              <a:rPr lang="en-GB" sz="1200" dirty="0">
                <a:solidFill>
                  <a:prstClr val="white"/>
                </a:solidFill>
              </a:rPr>
              <a:t> emitter: cannot be seen with </a:t>
            </a:r>
            <a:r>
              <a:rPr lang="en-GB" sz="1200" dirty="0">
                <a:solidFill>
                  <a:prstClr val="white"/>
                </a:solidFill>
                <a:latin typeface="Symbol" panose="05050102010706020507" pitchFamily="18" charset="2"/>
              </a:rPr>
              <a:t>g</a:t>
            </a:r>
            <a:r>
              <a:rPr lang="en-GB" sz="1200" dirty="0">
                <a:solidFill>
                  <a:prstClr val="white"/>
                </a:solidFill>
              </a:rPr>
              <a:t>-spec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700082" y="1196752"/>
            <a:ext cx="880837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quantity of interest is the </a:t>
            </a:r>
            <a:r>
              <a:rPr lang="en-US" dirty="0">
                <a:solidFill>
                  <a:srgbClr val="FF0000"/>
                </a:solidFill>
              </a:rPr>
              <a:t>radiotoxicity</a:t>
            </a:r>
            <a:r>
              <a:rPr lang="en-US" dirty="0"/>
              <a:t> = </a:t>
            </a:r>
            <a:r>
              <a:rPr lang="en-US" dirty="0">
                <a:solidFill>
                  <a:srgbClr val="FF0000"/>
                </a:solidFill>
              </a:rPr>
              <a:t>sum of activity over clearance limit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 2016 some concrete wall &amp; soil samples were taken and analyzed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F0"/>
                </a:solidFill>
              </a:rPr>
              <a:t>particle fluence spectra </a:t>
            </a:r>
            <a:r>
              <a:rPr lang="en-US" dirty="0"/>
              <a:t>calculated with </a:t>
            </a:r>
            <a:r>
              <a:rPr lang="en-US" dirty="0">
                <a:solidFill>
                  <a:srgbClr val="00B0F0"/>
                </a:solidFill>
              </a:rPr>
              <a:t>FLUKA</a:t>
            </a:r>
            <a:r>
              <a:rPr lang="en-US" dirty="0"/>
              <a:t> (</a:t>
            </a:r>
            <a:r>
              <a:rPr lang="en-US" dirty="0">
                <a:solidFill>
                  <a:srgbClr val="7030A0"/>
                </a:solidFill>
              </a:rPr>
              <a:t>detailed tunnel geometry</a:t>
            </a:r>
            <a:r>
              <a:rPr lang="en-US" dirty="0"/>
              <a:t>)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4"/>
          <a:srcRect t="17564"/>
          <a:stretch/>
        </p:blipFill>
        <p:spPr>
          <a:xfrm>
            <a:off x="7561610" y="3070470"/>
            <a:ext cx="2775468" cy="1222626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7857729" y="4555750"/>
            <a:ext cx="27225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C. Adorisio, S. Roesler, </a:t>
            </a:r>
            <a:br>
              <a:rPr lang="en-US" sz="1200" dirty="0"/>
            </a:br>
            <a:r>
              <a:rPr lang="en-GB" sz="1200" b="1" i="1" dirty="0"/>
              <a:t>Induced activation studies for the LHC upgrade to High Luminosity LHC</a:t>
            </a:r>
            <a:r>
              <a:rPr lang="en-GB" sz="1200" dirty="0"/>
              <a:t>,</a:t>
            </a:r>
          </a:p>
          <a:p>
            <a:r>
              <a:rPr lang="en-US" sz="1200" dirty="0"/>
              <a:t>ARIA 2017 Workshop, Lund</a:t>
            </a:r>
          </a:p>
        </p:txBody>
      </p:sp>
      <p:sp>
        <p:nvSpPr>
          <p:cNvPr id="7" name="Rectangle 6"/>
          <p:cNvSpPr/>
          <p:nvPr/>
        </p:nvSpPr>
        <p:spPr>
          <a:xfrm>
            <a:off x="5922311" y="3689570"/>
            <a:ext cx="1028302" cy="10429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ate Placeholder 4">
            <a:extLst>
              <a:ext uri="{FF2B5EF4-FFF2-40B4-BE49-F238E27FC236}">
                <a16:creationId xmlns:a16="http://schemas.microsoft.com/office/drawing/2014/main" id="{5C120AE7-2C98-F441-816F-FE6DC8C6B2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r>
              <a:rPr lang="en-GB"/>
              <a:t>17/10/2024</a:t>
            </a:r>
          </a:p>
        </p:txBody>
      </p:sp>
      <p:sp>
        <p:nvSpPr>
          <p:cNvPr id="21" name="Footer Placeholder 5">
            <a:extLst>
              <a:ext uri="{FF2B5EF4-FFF2-40B4-BE49-F238E27FC236}">
                <a16:creationId xmlns:a16="http://schemas.microsoft.com/office/drawing/2014/main" id="{26B8A428-4D7C-FE44-A0BF-9A1DBFA7F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r>
              <a:rPr lang="fr-FR"/>
              <a:t>ARRAD WG1 - libération de matériaux et de bâtiments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1895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  <p:bldP spid="17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4941F7-1162-C34E-BEAE-E027756273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120AE7-2C98-F441-816F-FE6DC8C6B2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17/10/2024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B8A428-4D7C-FE44-A0BF-9A1DBFA7F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ARRAD WG1 - libération de matériaux et de bâtiments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722569-5D77-8841-B5F2-5F124A45E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3</a:t>
            </a:fld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908760" y="1441013"/>
            <a:ext cx="10648926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800"/>
              </a:spcBef>
            </a:pPr>
            <a:r>
              <a:rPr lang="en-GB" sz="3200" dirty="0"/>
              <a:t>	Introduction</a:t>
            </a:r>
            <a:br>
              <a:rPr lang="en-GB" sz="3200" dirty="0"/>
            </a:br>
            <a:endParaRPr lang="en-GB" sz="3200" dirty="0"/>
          </a:p>
          <a:p>
            <a:pPr>
              <a:spcBef>
                <a:spcPts val="1800"/>
              </a:spcBef>
            </a:pPr>
            <a:r>
              <a:rPr lang="en-GB" sz="3200" dirty="0"/>
              <a:t>	Calculation methodologies for nuclide inventories</a:t>
            </a:r>
            <a:br>
              <a:rPr lang="en-GB" sz="3200" dirty="0"/>
            </a:br>
            <a:endParaRPr lang="en-GB" sz="3200" dirty="0"/>
          </a:p>
          <a:p>
            <a:pPr>
              <a:spcBef>
                <a:spcPts val="1800"/>
              </a:spcBef>
            </a:pPr>
            <a:r>
              <a:rPr lang="en-GB" sz="3200" dirty="0"/>
              <a:t>	Overview of ActiWiz 3 &amp; its application in practice</a:t>
            </a:r>
            <a:br>
              <a:rPr lang="en-GB" sz="3200" dirty="0"/>
            </a:br>
            <a:endParaRPr lang="en-GB" sz="32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908760" y="1507028"/>
            <a:ext cx="537344" cy="53734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908760" y="2650209"/>
            <a:ext cx="490230" cy="49023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32317" y="3763574"/>
            <a:ext cx="643116" cy="643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954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4</a:t>
            </a:fld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4" y="-14953"/>
            <a:ext cx="3191913" cy="2148903"/>
          </a:xfrm>
          <a:prstGeom prst="flowChartDocumen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8350970" y="-4793"/>
            <a:ext cx="3855476" cy="2232248"/>
          </a:xfrm>
          <a:prstGeom prst="flowChartDocument">
            <a:avLst/>
          </a:prstGeom>
        </p:spPr>
      </p:pic>
      <p:sp>
        <p:nvSpPr>
          <p:cNvPr id="34" name="Date Placeholder 4">
            <a:extLst>
              <a:ext uri="{FF2B5EF4-FFF2-40B4-BE49-F238E27FC236}">
                <a16:creationId xmlns:a16="http://schemas.microsoft.com/office/drawing/2014/main" id="{5C120AE7-2C98-F441-816F-FE6DC8C6B2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r>
              <a:rPr lang="en-GB"/>
              <a:t>17/10/2024</a:t>
            </a:r>
            <a:endParaRPr lang="en-GB" dirty="0"/>
          </a:p>
        </p:txBody>
      </p:sp>
      <p:sp>
        <p:nvSpPr>
          <p:cNvPr id="35" name="Footer Placeholder 5">
            <a:extLst>
              <a:ext uri="{FF2B5EF4-FFF2-40B4-BE49-F238E27FC236}">
                <a16:creationId xmlns:a16="http://schemas.microsoft.com/office/drawing/2014/main" id="{26B8A428-4D7C-FE44-A0BF-9A1DBFA7F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r>
              <a:rPr lang="fr-FR"/>
              <a:t>ARRAD WG1 - libération de matériaux et de bâtiments</a:t>
            </a:r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4457157-C174-48A2-8655-76047FA701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V="1">
            <a:off x="8398944" y="3889265"/>
            <a:ext cx="3779848" cy="2148337"/>
          </a:xfrm>
          <a:prstGeom prst="flowChartDocumen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B67BCCB-4F42-4ADF-88A8-DB2295F4F2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 flipV="1">
            <a:off x="29696" y="3820210"/>
            <a:ext cx="3084843" cy="2180843"/>
          </a:xfrm>
          <a:prstGeom prst="flowChartDocument">
            <a:avLst/>
          </a:prstGeom>
        </p:spPr>
      </p:pic>
      <p:sp>
        <p:nvSpPr>
          <p:cNvPr id="26" name="Circle">
            <a:extLst>
              <a:ext uri="{FF2B5EF4-FFF2-40B4-BE49-F238E27FC236}">
                <a16:creationId xmlns:a16="http://schemas.microsoft.com/office/drawing/2014/main" id="{9641529C-1E31-49B2-BEF3-745B91C7380B}"/>
              </a:ext>
            </a:extLst>
          </p:cNvPr>
          <p:cNvSpPr/>
          <p:nvPr/>
        </p:nvSpPr>
        <p:spPr>
          <a:xfrm>
            <a:off x="5169827" y="2173160"/>
            <a:ext cx="1958454" cy="1979375"/>
          </a:xfrm>
          <a:prstGeom prst="ellipse">
            <a:avLst/>
          </a:prstGeom>
          <a:gradFill>
            <a:gsLst>
              <a:gs pos="0">
                <a:schemeClr val="bg1"/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65000"/>
                </a:schemeClr>
              </a:gs>
            </a:gsLst>
          </a:gra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lIns="28575" tIns="28575" rIns="28575" bIns="28575" anchor="ctr"/>
          <a:lstStyle/>
          <a:p>
            <a:pPr algn="ctr"/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Activated material</a:t>
            </a:r>
            <a:endParaRPr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37AF674-B59B-4192-AD72-3A9C29727480}"/>
              </a:ext>
            </a:extLst>
          </p:cNvPr>
          <p:cNvGrpSpPr/>
          <p:nvPr/>
        </p:nvGrpSpPr>
        <p:grpSpPr>
          <a:xfrm>
            <a:off x="1233475" y="1534127"/>
            <a:ext cx="5894807" cy="2489926"/>
            <a:chOff x="1233475" y="1534127"/>
            <a:chExt cx="5894807" cy="2489926"/>
          </a:xfrm>
        </p:grpSpPr>
        <p:sp>
          <p:nvSpPr>
            <p:cNvPr id="25" name="Shape">
              <a:extLst>
                <a:ext uri="{FF2B5EF4-FFF2-40B4-BE49-F238E27FC236}">
                  <a16:creationId xmlns:a16="http://schemas.microsoft.com/office/drawing/2014/main" id="{C2A26FAF-2E12-448C-B30C-BF0612454923}"/>
                </a:ext>
              </a:extLst>
            </p:cNvPr>
            <p:cNvSpPr/>
            <p:nvPr/>
          </p:nvSpPr>
          <p:spPr>
            <a:xfrm>
              <a:off x="3869569" y="1534127"/>
              <a:ext cx="3258713" cy="2489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28" extrusionOk="0">
                  <a:moveTo>
                    <a:pt x="21306" y="10989"/>
                  </a:moveTo>
                  <a:cubicBezTo>
                    <a:pt x="20192" y="4701"/>
                    <a:pt x="15922" y="16"/>
                    <a:pt x="10821" y="0"/>
                  </a:cubicBezTo>
                  <a:cubicBezTo>
                    <a:pt x="10812" y="0"/>
                    <a:pt x="10803" y="0"/>
                    <a:pt x="10795" y="0"/>
                  </a:cubicBezTo>
                  <a:cubicBezTo>
                    <a:pt x="5424" y="0"/>
                    <a:pt x="968" y="5177"/>
                    <a:pt x="139" y="11955"/>
                  </a:cubicBezTo>
                  <a:cubicBezTo>
                    <a:pt x="48" y="12701"/>
                    <a:pt x="0" y="13465"/>
                    <a:pt x="0" y="14244"/>
                  </a:cubicBezTo>
                  <a:cubicBezTo>
                    <a:pt x="0" y="15024"/>
                    <a:pt x="48" y="15788"/>
                    <a:pt x="139" y="16534"/>
                  </a:cubicBezTo>
                  <a:cubicBezTo>
                    <a:pt x="280" y="18152"/>
                    <a:pt x="566" y="19711"/>
                    <a:pt x="982" y="21187"/>
                  </a:cubicBezTo>
                  <a:cubicBezTo>
                    <a:pt x="1059" y="21462"/>
                    <a:pt x="1293" y="21600"/>
                    <a:pt x="1500" y="21490"/>
                  </a:cubicBezTo>
                  <a:lnTo>
                    <a:pt x="4364" y="19969"/>
                  </a:lnTo>
                  <a:cubicBezTo>
                    <a:pt x="4376" y="13238"/>
                    <a:pt x="7928" y="7605"/>
                    <a:pt x="12693" y="6135"/>
                  </a:cubicBezTo>
                  <a:cubicBezTo>
                    <a:pt x="13234" y="5968"/>
                    <a:pt x="13789" y="5855"/>
                    <a:pt x="14356" y="5800"/>
                  </a:cubicBezTo>
                  <a:cubicBezTo>
                    <a:pt x="14374" y="5798"/>
                    <a:pt x="14391" y="5795"/>
                    <a:pt x="14409" y="5792"/>
                  </a:cubicBezTo>
                  <a:cubicBezTo>
                    <a:pt x="14439" y="5787"/>
                    <a:pt x="14470" y="5782"/>
                    <a:pt x="14501" y="5778"/>
                  </a:cubicBezTo>
                  <a:cubicBezTo>
                    <a:pt x="14592" y="5766"/>
                    <a:pt x="14684" y="5757"/>
                    <a:pt x="14776" y="5749"/>
                  </a:cubicBezTo>
                  <a:cubicBezTo>
                    <a:pt x="14799" y="5748"/>
                    <a:pt x="14823" y="5744"/>
                    <a:pt x="14845" y="5743"/>
                  </a:cubicBezTo>
                  <a:cubicBezTo>
                    <a:pt x="14852" y="5743"/>
                    <a:pt x="14859" y="5742"/>
                    <a:pt x="14867" y="5742"/>
                  </a:cubicBezTo>
                  <a:cubicBezTo>
                    <a:pt x="14977" y="5735"/>
                    <a:pt x="15085" y="5732"/>
                    <a:pt x="15194" y="5734"/>
                  </a:cubicBezTo>
                  <a:cubicBezTo>
                    <a:pt x="15212" y="5734"/>
                    <a:pt x="15231" y="5735"/>
                    <a:pt x="15249" y="5736"/>
                  </a:cubicBezTo>
                  <a:cubicBezTo>
                    <a:pt x="15347" y="5738"/>
                    <a:pt x="15445" y="5743"/>
                    <a:pt x="15542" y="5749"/>
                  </a:cubicBezTo>
                  <a:cubicBezTo>
                    <a:pt x="15553" y="5751"/>
                    <a:pt x="15563" y="5749"/>
                    <a:pt x="15574" y="5751"/>
                  </a:cubicBezTo>
                  <a:cubicBezTo>
                    <a:pt x="15616" y="5755"/>
                    <a:pt x="15658" y="5761"/>
                    <a:pt x="15699" y="5765"/>
                  </a:cubicBezTo>
                  <a:cubicBezTo>
                    <a:pt x="15748" y="5770"/>
                    <a:pt x="15798" y="5775"/>
                    <a:pt x="15846" y="5782"/>
                  </a:cubicBezTo>
                  <a:cubicBezTo>
                    <a:pt x="15897" y="5789"/>
                    <a:pt x="15947" y="5798"/>
                    <a:pt x="15997" y="5807"/>
                  </a:cubicBezTo>
                  <a:cubicBezTo>
                    <a:pt x="16050" y="5816"/>
                    <a:pt x="16102" y="5824"/>
                    <a:pt x="16155" y="5834"/>
                  </a:cubicBezTo>
                  <a:cubicBezTo>
                    <a:pt x="16195" y="5842"/>
                    <a:pt x="16235" y="5852"/>
                    <a:pt x="16275" y="5862"/>
                  </a:cubicBezTo>
                  <a:cubicBezTo>
                    <a:pt x="16337" y="5876"/>
                    <a:pt x="16400" y="5890"/>
                    <a:pt x="16462" y="5907"/>
                  </a:cubicBezTo>
                  <a:cubicBezTo>
                    <a:pt x="16486" y="5914"/>
                    <a:pt x="16508" y="5921"/>
                    <a:pt x="16532" y="5928"/>
                  </a:cubicBezTo>
                  <a:cubicBezTo>
                    <a:pt x="18653" y="6534"/>
                    <a:pt x="20385" y="8516"/>
                    <a:pt x="21165" y="11131"/>
                  </a:cubicBezTo>
                  <a:cubicBezTo>
                    <a:pt x="21167" y="11136"/>
                    <a:pt x="21169" y="11143"/>
                    <a:pt x="21170" y="11148"/>
                  </a:cubicBezTo>
                  <a:cubicBezTo>
                    <a:pt x="21173" y="11160"/>
                    <a:pt x="21177" y="11170"/>
                    <a:pt x="21180" y="11182"/>
                  </a:cubicBezTo>
                  <a:cubicBezTo>
                    <a:pt x="21201" y="11252"/>
                    <a:pt x="21221" y="11324"/>
                    <a:pt x="21239" y="11396"/>
                  </a:cubicBezTo>
                  <a:cubicBezTo>
                    <a:pt x="21251" y="11441"/>
                    <a:pt x="21265" y="11486"/>
                    <a:pt x="21276" y="11530"/>
                  </a:cubicBezTo>
                  <a:cubicBezTo>
                    <a:pt x="21280" y="11546"/>
                    <a:pt x="21283" y="11561"/>
                    <a:pt x="21287" y="11577"/>
                  </a:cubicBezTo>
                  <a:cubicBezTo>
                    <a:pt x="21301" y="11630"/>
                    <a:pt x="21312" y="11685"/>
                    <a:pt x="21325" y="11740"/>
                  </a:cubicBezTo>
                  <a:cubicBezTo>
                    <a:pt x="21340" y="11804"/>
                    <a:pt x="21356" y="11866"/>
                    <a:pt x="21370" y="11930"/>
                  </a:cubicBezTo>
                  <a:cubicBezTo>
                    <a:pt x="21375" y="11952"/>
                    <a:pt x="21379" y="11973"/>
                    <a:pt x="21383" y="11996"/>
                  </a:cubicBezTo>
                  <a:cubicBezTo>
                    <a:pt x="21388" y="12020"/>
                    <a:pt x="21393" y="12046"/>
                    <a:pt x="21397" y="12072"/>
                  </a:cubicBezTo>
                  <a:cubicBezTo>
                    <a:pt x="21417" y="12168"/>
                    <a:pt x="21435" y="12264"/>
                    <a:pt x="21452" y="12362"/>
                  </a:cubicBezTo>
                  <a:cubicBezTo>
                    <a:pt x="21459" y="12404"/>
                    <a:pt x="21466" y="12445"/>
                    <a:pt x="21472" y="12487"/>
                  </a:cubicBezTo>
                  <a:cubicBezTo>
                    <a:pt x="21488" y="12591"/>
                    <a:pt x="21504" y="12697"/>
                    <a:pt x="21518" y="12803"/>
                  </a:cubicBezTo>
                  <a:cubicBezTo>
                    <a:pt x="21524" y="12846"/>
                    <a:pt x="21529" y="12889"/>
                    <a:pt x="21534" y="12932"/>
                  </a:cubicBezTo>
                  <a:cubicBezTo>
                    <a:pt x="21544" y="13016"/>
                    <a:pt x="21553" y="13102"/>
                    <a:pt x="21561" y="13188"/>
                  </a:cubicBezTo>
                  <a:cubicBezTo>
                    <a:pt x="21563" y="13211"/>
                    <a:pt x="21565" y="13234"/>
                    <a:pt x="21567" y="13256"/>
                  </a:cubicBezTo>
                  <a:cubicBezTo>
                    <a:pt x="21571" y="13297"/>
                    <a:pt x="21575" y="13338"/>
                    <a:pt x="21578" y="13379"/>
                  </a:cubicBezTo>
                  <a:cubicBezTo>
                    <a:pt x="21587" y="13499"/>
                    <a:pt x="21594" y="13619"/>
                    <a:pt x="21600" y="13740"/>
                  </a:cubicBezTo>
                  <a:cubicBezTo>
                    <a:pt x="21598" y="12727"/>
                    <a:pt x="21306" y="10989"/>
                    <a:pt x="21306" y="10989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 sz="3000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22694A1F-E322-4C80-92BF-6E87E0B6F852}"/>
                </a:ext>
              </a:extLst>
            </p:cNvPr>
            <p:cNvSpPr txBox="1"/>
            <p:nvPr/>
          </p:nvSpPr>
          <p:spPr>
            <a:xfrm>
              <a:off x="1233475" y="1895352"/>
              <a:ext cx="2482906" cy="40011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r"/>
              <a:r>
                <a:rPr lang="en-US" sz="2000" b="1" noProof="1"/>
                <a:t>Design</a:t>
              </a:r>
            </a:p>
          </p:txBody>
        </p: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D72C8D68-8A18-4EB5-9CCC-A2C38177837B}"/>
                </a:ext>
              </a:extLst>
            </p:cNvPr>
            <p:cNvGrpSpPr/>
            <p:nvPr/>
          </p:nvGrpSpPr>
          <p:grpSpPr>
            <a:xfrm>
              <a:off x="2976801" y="2257456"/>
              <a:ext cx="1492855" cy="87110"/>
              <a:chOff x="3335748" y="2915886"/>
              <a:chExt cx="1577943" cy="92075"/>
            </a:xfrm>
          </p:grpSpPr>
          <p:cxnSp>
            <p:nvCxnSpPr>
              <p:cNvPr id="67" name="Straight Arrow Connector 66">
                <a:extLst>
                  <a:ext uri="{FF2B5EF4-FFF2-40B4-BE49-F238E27FC236}">
                    <a16:creationId xmlns:a16="http://schemas.microsoft.com/office/drawing/2014/main" id="{0A38CDE7-AE61-491E-A371-E5109564D607}"/>
                  </a:ext>
                </a:extLst>
              </p:cNvPr>
              <p:cNvCxnSpPr>
                <a:cxnSpLocks/>
                <a:endCxn id="68" idx="2"/>
              </p:cNvCxnSpPr>
              <p:nvPr/>
            </p:nvCxnSpPr>
            <p:spPr>
              <a:xfrm flipV="1">
                <a:off x="3335748" y="2961924"/>
                <a:ext cx="1485868" cy="4"/>
              </a:xfrm>
              <a:prstGeom prst="straightConnector1">
                <a:avLst/>
              </a:prstGeom>
              <a:ln>
                <a:solidFill>
                  <a:schemeClr val="bg2">
                    <a:lumMod val="75000"/>
                  </a:schemeClr>
                </a:solidFill>
                <a:headEnd type="none" w="med" len="med"/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9F9CEB6F-26A0-45B6-8035-9DB69FDD5E28}"/>
                  </a:ext>
                </a:extLst>
              </p:cNvPr>
              <p:cNvSpPr/>
              <p:nvPr/>
            </p:nvSpPr>
            <p:spPr>
              <a:xfrm>
                <a:off x="4821616" y="2915886"/>
                <a:ext cx="92075" cy="92075"/>
              </a:xfrm>
              <a:prstGeom prst="ellipse">
                <a:avLst/>
              </a:prstGeom>
              <a:noFill/>
              <a:ln w="9525">
                <a:solidFill>
                  <a:schemeClr val="bg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350"/>
              </a:p>
            </p:txBody>
          </p:sp>
        </p:grp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20FF18B8-22D3-4984-A324-62AFD80A9F01}"/>
                </a:ext>
              </a:extLst>
            </p:cNvPr>
            <p:cNvSpPr/>
            <p:nvPr/>
          </p:nvSpPr>
          <p:spPr>
            <a:xfrm>
              <a:off x="4255194" y="2442611"/>
              <a:ext cx="382938" cy="469603"/>
            </a:xfrm>
            <a:custGeom>
              <a:avLst/>
              <a:gdLst>
                <a:gd name="connsiteX0" fmla="*/ 195454 w 647985"/>
                <a:gd name="connsiteY0" fmla="*/ 327660 h 768668"/>
                <a:gd name="connsiteX1" fmla="*/ 235459 w 647985"/>
                <a:gd name="connsiteY1" fmla="*/ 367665 h 768668"/>
                <a:gd name="connsiteX2" fmla="*/ 195454 w 647985"/>
                <a:gd name="connsiteY2" fmla="*/ 407670 h 768668"/>
                <a:gd name="connsiteX3" fmla="*/ 155449 w 647985"/>
                <a:gd name="connsiteY3" fmla="*/ 367665 h 768668"/>
                <a:gd name="connsiteX4" fmla="*/ 195454 w 647985"/>
                <a:gd name="connsiteY4" fmla="*/ 327660 h 768668"/>
                <a:gd name="connsiteX5" fmla="*/ 182119 w 647985"/>
                <a:gd name="connsiteY5" fmla="*/ 252412 h 768668"/>
                <a:gd name="connsiteX6" fmla="*/ 170689 w 647985"/>
                <a:gd name="connsiteY6" fmla="*/ 276225 h 768668"/>
                <a:gd name="connsiteX7" fmla="*/ 149734 w 647985"/>
                <a:gd name="connsiteY7" fmla="*/ 284798 h 768668"/>
                <a:gd name="connsiteX8" fmla="*/ 124969 w 647985"/>
                <a:gd name="connsiteY8" fmla="*/ 276225 h 768668"/>
                <a:gd name="connsiteX9" fmla="*/ 105919 w 647985"/>
                <a:gd name="connsiteY9" fmla="*/ 295275 h 768668"/>
                <a:gd name="connsiteX10" fmla="*/ 114491 w 647985"/>
                <a:gd name="connsiteY10" fmla="*/ 320040 h 768668"/>
                <a:gd name="connsiteX11" fmla="*/ 105919 w 647985"/>
                <a:gd name="connsiteY11" fmla="*/ 340995 h 768668"/>
                <a:gd name="connsiteX12" fmla="*/ 82106 w 647985"/>
                <a:gd name="connsiteY12" fmla="*/ 352425 h 768668"/>
                <a:gd name="connsiteX13" fmla="*/ 82106 w 647985"/>
                <a:gd name="connsiteY13" fmla="*/ 379095 h 768668"/>
                <a:gd name="connsiteX14" fmla="*/ 105919 w 647985"/>
                <a:gd name="connsiteY14" fmla="*/ 390525 h 768668"/>
                <a:gd name="connsiteX15" fmla="*/ 114491 w 647985"/>
                <a:gd name="connsiteY15" fmla="*/ 411480 h 768668"/>
                <a:gd name="connsiteX16" fmla="*/ 105919 w 647985"/>
                <a:gd name="connsiteY16" fmla="*/ 436245 h 768668"/>
                <a:gd name="connsiteX17" fmla="*/ 124969 w 647985"/>
                <a:gd name="connsiteY17" fmla="*/ 455295 h 768668"/>
                <a:gd name="connsiteX18" fmla="*/ 149734 w 647985"/>
                <a:gd name="connsiteY18" fmla="*/ 447675 h 768668"/>
                <a:gd name="connsiteX19" fmla="*/ 170689 w 647985"/>
                <a:gd name="connsiteY19" fmla="*/ 456248 h 768668"/>
                <a:gd name="connsiteX20" fmla="*/ 182119 w 647985"/>
                <a:gd name="connsiteY20" fmla="*/ 480060 h 768668"/>
                <a:gd name="connsiteX21" fmla="*/ 208789 w 647985"/>
                <a:gd name="connsiteY21" fmla="*/ 480060 h 768668"/>
                <a:gd name="connsiteX22" fmla="*/ 219266 w 647985"/>
                <a:gd name="connsiteY22" fmla="*/ 457200 h 768668"/>
                <a:gd name="connsiteX23" fmla="*/ 240221 w 647985"/>
                <a:gd name="connsiteY23" fmla="*/ 448628 h 768668"/>
                <a:gd name="connsiteX24" fmla="*/ 264986 w 647985"/>
                <a:gd name="connsiteY24" fmla="*/ 457200 h 768668"/>
                <a:gd name="connsiteX25" fmla="*/ 284036 w 647985"/>
                <a:gd name="connsiteY25" fmla="*/ 438150 h 768668"/>
                <a:gd name="connsiteX26" fmla="*/ 276416 w 647985"/>
                <a:gd name="connsiteY26" fmla="*/ 413385 h 768668"/>
                <a:gd name="connsiteX27" fmla="*/ 284989 w 647985"/>
                <a:gd name="connsiteY27" fmla="*/ 392430 h 768668"/>
                <a:gd name="connsiteX28" fmla="*/ 308801 w 647985"/>
                <a:gd name="connsiteY28" fmla="*/ 381000 h 768668"/>
                <a:gd name="connsiteX29" fmla="*/ 309754 w 647985"/>
                <a:gd name="connsiteY29" fmla="*/ 352425 h 768668"/>
                <a:gd name="connsiteX30" fmla="*/ 285941 w 647985"/>
                <a:gd name="connsiteY30" fmla="*/ 340995 h 768668"/>
                <a:gd name="connsiteX31" fmla="*/ 277369 w 647985"/>
                <a:gd name="connsiteY31" fmla="*/ 320040 h 768668"/>
                <a:gd name="connsiteX32" fmla="*/ 285941 w 647985"/>
                <a:gd name="connsiteY32" fmla="*/ 295275 h 768668"/>
                <a:gd name="connsiteX33" fmla="*/ 266891 w 647985"/>
                <a:gd name="connsiteY33" fmla="*/ 276225 h 768668"/>
                <a:gd name="connsiteX34" fmla="*/ 242126 w 647985"/>
                <a:gd name="connsiteY34" fmla="*/ 284798 h 768668"/>
                <a:gd name="connsiteX35" fmla="*/ 221171 w 647985"/>
                <a:gd name="connsiteY35" fmla="*/ 276225 h 768668"/>
                <a:gd name="connsiteX36" fmla="*/ 209741 w 647985"/>
                <a:gd name="connsiteY36" fmla="*/ 252412 h 768668"/>
                <a:gd name="connsiteX37" fmla="*/ 315469 w 647985"/>
                <a:gd name="connsiteY37" fmla="*/ 134303 h 768668"/>
                <a:gd name="connsiteX38" fmla="*/ 355474 w 647985"/>
                <a:gd name="connsiteY38" fmla="*/ 174308 h 768668"/>
                <a:gd name="connsiteX39" fmla="*/ 315469 w 647985"/>
                <a:gd name="connsiteY39" fmla="*/ 214313 h 768668"/>
                <a:gd name="connsiteX40" fmla="*/ 275464 w 647985"/>
                <a:gd name="connsiteY40" fmla="*/ 174308 h 768668"/>
                <a:gd name="connsiteX41" fmla="*/ 315469 w 647985"/>
                <a:gd name="connsiteY41" fmla="*/ 134303 h 768668"/>
                <a:gd name="connsiteX42" fmla="*/ 302134 w 647985"/>
                <a:gd name="connsiteY42" fmla="*/ 60007 h 768668"/>
                <a:gd name="connsiteX43" fmla="*/ 290704 w 647985"/>
                <a:gd name="connsiteY43" fmla="*/ 83820 h 768668"/>
                <a:gd name="connsiteX44" fmla="*/ 269749 w 647985"/>
                <a:gd name="connsiteY44" fmla="*/ 92393 h 768668"/>
                <a:gd name="connsiteX45" fmla="*/ 244984 w 647985"/>
                <a:gd name="connsiteY45" fmla="*/ 83820 h 768668"/>
                <a:gd name="connsiteX46" fmla="*/ 225934 w 647985"/>
                <a:gd name="connsiteY46" fmla="*/ 102870 h 768668"/>
                <a:gd name="connsiteX47" fmla="*/ 233554 w 647985"/>
                <a:gd name="connsiteY47" fmla="*/ 127635 h 768668"/>
                <a:gd name="connsiteX48" fmla="*/ 224981 w 647985"/>
                <a:gd name="connsiteY48" fmla="*/ 148590 h 768668"/>
                <a:gd name="connsiteX49" fmla="*/ 201169 w 647985"/>
                <a:gd name="connsiteY49" fmla="*/ 160020 h 768668"/>
                <a:gd name="connsiteX50" fmla="*/ 201169 w 647985"/>
                <a:gd name="connsiteY50" fmla="*/ 186690 h 768668"/>
                <a:gd name="connsiteX51" fmla="*/ 224981 w 647985"/>
                <a:gd name="connsiteY51" fmla="*/ 198120 h 768668"/>
                <a:gd name="connsiteX52" fmla="*/ 233554 w 647985"/>
                <a:gd name="connsiteY52" fmla="*/ 219075 h 768668"/>
                <a:gd name="connsiteX53" fmla="*/ 224981 w 647985"/>
                <a:gd name="connsiteY53" fmla="*/ 243840 h 768668"/>
                <a:gd name="connsiteX54" fmla="*/ 244031 w 647985"/>
                <a:gd name="connsiteY54" fmla="*/ 262890 h 768668"/>
                <a:gd name="connsiteX55" fmla="*/ 268796 w 647985"/>
                <a:gd name="connsiteY55" fmla="*/ 254318 h 768668"/>
                <a:gd name="connsiteX56" fmla="*/ 289751 w 647985"/>
                <a:gd name="connsiteY56" fmla="*/ 262890 h 768668"/>
                <a:gd name="connsiteX57" fmla="*/ 301181 w 647985"/>
                <a:gd name="connsiteY57" fmla="*/ 286703 h 768668"/>
                <a:gd name="connsiteX58" fmla="*/ 327851 w 647985"/>
                <a:gd name="connsiteY58" fmla="*/ 286703 h 768668"/>
                <a:gd name="connsiteX59" fmla="*/ 339281 w 647985"/>
                <a:gd name="connsiteY59" fmla="*/ 263843 h 768668"/>
                <a:gd name="connsiteX60" fmla="*/ 360236 w 647985"/>
                <a:gd name="connsiteY60" fmla="*/ 255270 h 768668"/>
                <a:gd name="connsiteX61" fmla="*/ 385001 w 647985"/>
                <a:gd name="connsiteY61" fmla="*/ 263843 h 768668"/>
                <a:gd name="connsiteX62" fmla="*/ 404051 w 647985"/>
                <a:gd name="connsiteY62" fmla="*/ 244793 h 768668"/>
                <a:gd name="connsiteX63" fmla="*/ 395479 w 647985"/>
                <a:gd name="connsiteY63" fmla="*/ 220028 h 768668"/>
                <a:gd name="connsiteX64" fmla="*/ 405004 w 647985"/>
                <a:gd name="connsiteY64" fmla="*/ 199073 h 768668"/>
                <a:gd name="connsiteX65" fmla="*/ 428816 w 647985"/>
                <a:gd name="connsiteY65" fmla="*/ 187643 h 768668"/>
                <a:gd name="connsiteX66" fmla="*/ 428816 w 647985"/>
                <a:gd name="connsiteY66" fmla="*/ 159068 h 768668"/>
                <a:gd name="connsiteX67" fmla="*/ 405004 w 647985"/>
                <a:gd name="connsiteY67" fmla="*/ 147638 h 768668"/>
                <a:gd name="connsiteX68" fmla="*/ 396431 w 647985"/>
                <a:gd name="connsiteY68" fmla="*/ 126683 h 768668"/>
                <a:gd name="connsiteX69" fmla="*/ 405004 w 647985"/>
                <a:gd name="connsiteY69" fmla="*/ 101917 h 768668"/>
                <a:gd name="connsiteX70" fmla="*/ 385954 w 647985"/>
                <a:gd name="connsiteY70" fmla="*/ 82868 h 768668"/>
                <a:gd name="connsiteX71" fmla="*/ 361189 w 647985"/>
                <a:gd name="connsiteY71" fmla="*/ 91440 h 768668"/>
                <a:gd name="connsiteX72" fmla="*/ 340234 w 647985"/>
                <a:gd name="connsiteY72" fmla="*/ 82868 h 768668"/>
                <a:gd name="connsiteX73" fmla="*/ 328804 w 647985"/>
                <a:gd name="connsiteY73" fmla="*/ 60007 h 768668"/>
                <a:gd name="connsiteX74" fmla="*/ 286418 w 647985"/>
                <a:gd name="connsiteY74" fmla="*/ 0 h 768668"/>
                <a:gd name="connsiteX75" fmla="*/ 432626 w 647985"/>
                <a:gd name="connsiteY75" fmla="*/ 40005 h 768668"/>
                <a:gd name="connsiteX76" fmla="*/ 572644 w 647985"/>
                <a:gd name="connsiteY76" fmla="*/ 297180 h 768668"/>
                <a:gd name="connsiteX77" fmla="*/ 572644 w 647985"/>
                <a:gd name="connsiteY77" fmla="*/ 301943 h 768668"/>
                <a:gd name="connsiteX78" fmla="*/ 638366 w 647985"/>
                <a:gd name="connsiteY78" fmla="*/ 416243 h 768668"/>
                <a:gd name="connsiteX79" fmla="*/ 614554 w 647985"/>
                <a:gd name="connsiteY79" fmla="*/ 482918 h 768668"/>
                <a:gd name="connsiteX80" fmla="*/ 572644 w 647985"/>
                <a:gd name="connsiteY80" fmla="*/ 482918 h 768668"/>
                <a:gd name="connsiteX81" fmla="*/ 572644 w 647985"/>
                <a:gd name="connsiteY81" fmla="*/ 540068 h 768668"/>
                <a:gd name="connsiteX82" fmla="*/ 540259 w 647985"/>
                <a:gd name="connsiteY82" fmla="*/ 621030 h 768668"/>
                <a:gd name="connsiteX83" fmla="*/ 460249 w 647985"/>
                <a:gd name="connsiteY83" fmla="*/ 654368 h 768668"/>
                <a:gd name="connsiteX84" fmla="*/ 413576 w 647985"/>
                <a:gd name="connsiteY84" fmla="*/ 654368 h 768668"/>
                <a:gd name="connsiteX85" fmla="*/ 413576 w 647985"/>
                <a:gd name="connsiteY85" fmla="*/ 768668 h 768668"/>
                <a:gd name="connsiteX86" fmla="*/ 112586 w 647985"/>
                <a:gd name="connsiteY86" fmla="*/ 768668 h 768668"/>
                <a:gd name="connsiteX87" fmla="*/ 112586 w 647985"/>
                <a:gd name="connsiteY87" fmla="*/ 527685 h 768668"/>
                <a:gd name="connsiteX88" fmla="*/ 191 w 647985"/>
                <a:gd name="connsiteY88" fmla="*/ 297180 h 768668"/>
                <a:gd name="connsiteX89" fmla="*/ 140209 w 647985"/>
                <a:gd name="connsiteY89" fmla="*/ 40005 h 768668"/>
                <a:gd name="connsiteX90" fmla="*/ 286418 w 647985"/>
                <a:gd name="connsiteY90" fmla="*/ 0 h 768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</a:cxnLst>
              <a:rect l="l" t="t" r="r" b="b"/>
              <a:pathLst>
                <a:path w="647985" h="768668">
                  <a:moveTo>
                    <a:pt x="195454" y="327660"/>
                  </a:moveTo>
                  <a:cubicBezTo>
                    <a:pt x="217548" y="327660"/>
                    <a:pt x="235459" y="345571"/>
                    <a:pt x="235459" y="367665"/>
                  </a:cubicBezTo>
                  <a:cubicBezTo>
                    <a:pt x="235459" y="389759"/>
                    <a:pt x="217548" y="407670"/>
                    <a:pt x="195454" y="407670"/>
                  </a:cubicBezTo>
                  <a:cubicBezTo>
                    <a:pt x="173360" y="407670"/>
                    <a:pt x="155449" y="389759"/>
                    <a:pt x="155449" y="367665"/>
                  </a:cubicBezTo>
                  <a:cubicBezTo>
                    <a:pt x="155449" y="345571"/>
                    <a:pt x="173360" y="327660"/>
                    <a:pt x="195454" y="327660"/>
                  </a:cubicBezTo>
                  <a:close/>
                  <a:moveTo>
                    <a:pt x="182119" y="252412"/>
                  </a:moveTo>
                  <a:lnTo>
                    <a:pt x="170689" y="276225"/>
                  </a:lnTo>
                  <a:cubicBezTo>
                    <a:pt x="163069" y="278130"/>
                    <a:pt x="156401" y="280988"/>
                    <a:pt x="149734" y="284798"/>
                  </a:cubicBezTo>
                  <a:lnTo>
                    <a:pt x="124969" y="276225"/>
                  </a:lnTo>
                  <a:lnTo>
                    <a:pt x="105919" y="295275"/>
                  </a:lnTo>
                  <a:lnTo>
                    <a:pt x="114491" y="320040"/>
                  </a:lnTo>
                  <a:cubicBezTo>
                    <a:pt x="110681" y="326708"/>
                    <a:pt x="107824" y="333375"/>
                    <a:pt x="105919" y="340995"/>
                  </a:cubicBezTo>
                  <a:lnTo>
                    <a:pt x="82106" y="352425"/>
                  </a:lnTo>
                  <a:lnTo>
                    <a:pt x="82106" y="379095"/>
                  </a:lnTo>
                  <a:lnTo>
                    <a:pt x="105919" y="390525"/>
                  </a:lnTo>
                  <a:cubicBezTo>
                    <a:pt x="107824" y="398145"/>
                    <a:pt x="110681" y="404813"/>
                    <a:pt x="114491" y="411480"/>
                  </a:cubicBezTo>
                  <a:lnTo>
                    <a:pt x="105919" y="436245"/>
                  </a:lnTo>
                  <a:lnTo>
                    <a:pt x="124969" y="455295"/>
                  </a:lnTo>
                  <a:lnTo>
                    <a:pt x="149734" y="447675"/>
                  </a:lnTo>
                  <a:cubicBezTo>
                    <a:pt x="156401" y="451485"/>
                    <a:pt x="163069" y="454343"/>
                    <a:pt x="170689" y="456248"/>
                  </a:cubicBezTo>
                  <a:lnTo>
                    <a:pt x="182119" y="480060"/>
                  </a:lnTo>
                  <a:lnTo>
                    <a:pt x="208789" y="480060"/>
                  </a:lnTo>
                  <a:lnTo>
                    <a:pt x="219266" y="457200"/>
                  </a:lnTo>
                  <a:cubicBezTo>
                    <a:pt x="226886" y="455295"/>
                    <a:pt x="233554" y="452438"/>
                    <a:pt x="240221" y="448628"/>
                  </a:cubicBezTo>
                  <a:lnTo>
                    <a:pt x="264986" y="457200"/>
                  </a:lnTo>
                  <a:lnTo>
                    <a:pt x="284036" y="438150"/>
                  </a:lnTo>
                  <a:lnTo>
                    <a:pt x="276416" y="413385"/>
                  </a:lnTo>
                  <a:cubicBezTo>
                    <a:pt x="280226" y="406718"/>
                    <a:pt x="283084" y="400050"/>
                    <a:pt x="284989" y="392430"/>
                  </a:cubicBezTo>
                  <a:lnTo>
                    <a:pt x="308801" y="381000"/>
                  </a:lnTo>
                  <a:lnTo>
                    <a:pt x="309754" y="352425"/>
                  </a:lnTo>
                  <a:lnTo>
                    <a:pt x="285941" y="340995"/>
                  </a:lnTo>
                  <a:cubicBezTo>
                    <a:pt x="284036" y="333375"/>
                    <a:pt x="281179" y="326708"/>
                    <a:pt x="277369" y="320040"/>
                  </a:cubicBezTo>
                  <a:lnTo>
                    <a:pt x="285941" y="295275"/>
                  </a:lnTo>
                  <a:lnTo>
                    <a:pt x="266891" y="276225"/>
                  </a:lnTo>
                  <a:lnTo>
                    <a:pt x="242126" y="284798"/>
                  </a:lnTo>
                  <a:cubicBezTo>
                    <a:pt x="235459" y="280988"/>
                    <a:pt x="228791" y="278130"/>
                    <a:pt x="221171" y="276225"/>
                  </a:cubicBezTo>
                  <a:lnTo>
                    <a:pt x="209741" y="252412"/>
                  </a:lnTo>
                  <a:close/>
                  <a:moveTo>
                    <a:pt x="315469" y="134303"/>
                  </a:moveTo>
                  <a:cubicBezTo>
                    <a:pt x="337377" y="134303"/>
                    <a:pt x="355474" y="152400"/>
                    <a:pt x="355474" y="174308"/>
                  </a:cubicBezTo>
                  <a:cubicBezTo>
                    <a:pt x="355474" y="196216"/>
                    <a:pt x="337377" y="214313"/>
                    <a:pt x="315469" y="214313"/>
                  </a:cubicBezTo>
                  <a:cubicBezTo>
                    <a:pt x="293561" y="214313"/>
                    <a:pt x="275464" y="196216"/>
                    <a:pt x="275464" y="174308"/>
                  </a:cubicBezTo>
                  <a:cubicBezTo>
                    <a:pt x="275464" y="152400"/>
                    <a:pt x="293561" y="134303"/>
                    <a:pt x="315469" y="134303"/>
                  </a:cubicBezTo>
                  <a:close/>
                  <a:moveTo>
                    <a:pt x="302134" y="60007"/>
                  </a:moveTo>
                  <a:lnTo>
                    <a:pt x="290704" y="83820"/>
                  </a:lnTo>
                  <a:cubicBezTo>
                    <a:pt x="283084" y="85725"/>
                    <a:pt x="276416" y="88583"/>
                    <a:pt x="269749" y="92393"/>
                  </a:cubicBezTo>
                  <a:lnTo>
                    <a:pt x="244984" y="83820"/>
                  </a:lnTo>
                  <a:lnTo>
                    <a:pt x="225934" y="102870"/>
                  </a:lnTo>
                  <a:lnTo>
                    <a:pt x="233554" y="127635"/>
                  </a:lnTo>
                  <a:cubicBezTo>
                    <a:pt x="229744" y="134303"/>
                    <a:pt x="226886" y="140970"/>
                    <a:pt x="224981" y="148590"/>
                  </a:cubicBezTo>
                  <a:lnTo>
                    <a:pt x="201169" y="160020"/>
                  </a:lnTo>
                  <a:lnTo>
                    <a:pt x="201169" y="186690"/>
                  </a:lnTo>
                  <a:lnTo>
                    <a:pt x="224981" y="198120"/>
                  </a:lnTo>
                  <a:cubicBezTo>
                    <a:pt x="226886" y="205740"/>
                    <a:pt x="229744" y="212408"/>
                    <a:pt x="233554" y="219075"/>
                  </a:cubicBezTo>
                  <a:lnTo>
                    <a:pt x="224981" y="243840"/>
                  </a:lnTo>
                  <a:lnTo>
                    <a:pt x="244031" y="262890"/>
                  </a:lnTo>
                  <a:lnTo>
                    <a:pt x="268796" y="254318"/>
                  </a:lnTo>
                  <a:cubicBezTo>
                    <a:pt x="275464" y="258128"/>
                    <a:pt x="282131" y="260985"/>
                    <a:pt x="289751" y="262890"/>
                  </a:cubicBezTo>
                  <a:lnTo>
                    <a:pt x="301181" y="286703"/>
                  </a:lnTo>
                  <a:lnTo>
                    <a:pt x="327851" y="286703"/>
                  </a:lnTo>
                  <a:lnTo>
                    <a:pt x="339281" y="263843"/>
                  </a:lnTo>
                  <a:cubicBezTo>
                    <a:pt x="346901" y="261937"/>
                    <a:pt x="353569" y="259080"/>
                    <a:pt x="360236" y="255270"/>
                  </a:cubicBezTo>
                  <a:lnTo>
                    <a:pt x="385001" y="263843"/>
                  </a:lnTo>
                  <a:lnTo>
                    <a:pt x="404051" y="244793"/>
                  </a:lnTo>
                  <a:lnTo>
                    <a:pt x="395479" y="220028"/>
                  </a:lnTo>
                  <a:cubicBezTo>
                    <a:pt x="399289" y="213360"/>
                    <a:pt x="403099" y="206693"/>
                    <a:pt x="405004" y="199073"/>
                  </a:cubicBezTo>
                  <a:lnTo>
                    <a:pt x="428816" y="187643"/>
                  </a:lnTo>
                  <a:lnTo>
                    <a:pt x="428816" y="159068"/>
                  </a:lnTo>
                  <a:lnTo>
                    <a:pt x="405004" y="147638"/>
                  </a:lnTo>
                  <a:cubicBezTo>
                    <a:pt x="403099" y="140018"/>
                    <a:pt x="400241" y="133350"/>
                    <a:pt x="396431" y="126683"/>
                  </a:cubicBezTo>
                  <a:lnTo>
                    <a:pt x="405004" y="101917"/>
                  </a:lnTo>
                  <a:lnTo>
                    <a:pt x="385954" y="82868"/>
                  </a:lnTo>
                  <a:lnTo>
                    <a:pt x="361189" y="91440"/>
                  </a:lnTo>
                  <a:cubicBezTo>
                    <a:pt x="354521" y="87630"/>
                    <a:pt x="347854" y="84773"/>
                    <a:pt x="340234" y="82868"/>
                  </a:cubicBezTo>
                  <a:lnTo>
                    <a:pt x="328804" y="60007"/>
                  </a:lnTo>
                  <a:close/>
                  <a:moveTo>
                    <a:pt x="286418" y="0"/>
                  </a:moveTo>
                  <a:cubicBezTo>
                    <a:pt x="336900" y="0"/>
                    <a:pt x="387383" y="13335"/>
                    <a:pt x="432626" y="40005"/>
                  </a:cubicBezTo>
                  <a:cubicBezTo>
                    <a:pt x="523114" y="94298"/>
                    <a:pt x="576454" y="192405"/>
                    <a:pt x="572644" y="297180"/>
                  </a:cubicBezTo>
                  <a:lnTo>
                    <a:pt x="572644" y="301943"/>
                  </a:lnTo>
                  <a:lnTo>
                    <a:pt x="638366" y="416243"/>
                  </a:lnTo>
                  <a:cubicBezTo>
                    <a:pt x="661226" y="451485"/>
                    <a:pt x="639319" y="480060"/>
                    <a:pt x="614554" y="482918"/>
                  </a:cubicBezTo>
                  <a:lnTo>
                    <a:pt x="572644" y="482918"/>
                  </a:lnTo>
                  <a:lnTo>
                    <a:pt x="572644" y="540068"/>
                  </a:lnTo>
                  <a:cubicBezTo>
                    <a:pt x="572644" y="570548"/>
                    <a:pt x="561214" y="599123"/>
                    <a:pt x="540259" y="621030"/>
                  </a:cubicBezTo>
                  <a:cubicBezTo>
                    <a:pt x="519304" y="641985"/>
                    <a:pt x="490729" y="654368"/>
                    <a:pt x="460249" y="654368"/>
                  </a:cubicBezTo>
                  <a:lnTo>
                    <a:pt x="413576" y="654368"/>
                  </a:lnTo>
                  <a:lnTo>
                    <a:pt x="413576" y="768668"/>
                  </a:lnTo>
                  <a:lnTo>
                    <a:pt x="112586" y="768668"/>
                  </a:lnTo>
                  <a:lnTo>
                    <a:pt x="112586" y="527685"/>
                  </a:lnTo>
                  <a:cubicBezTo>
                    <a:pt x="41149" y="472440"/>
                    <a:pt x="191" y="387668"/>
                    <a:pt x="191" y="297180"/>
                  </a:cubicBezTo>
                  <a:cubicBezTo>
                    <a:pt x="-3619" y="192405"/>
                    <a:pt x="49721" y="93345"/>
                    <a:pt x="140209" y="40005"/>
                  </a:cubicBezTo>
                  <a:cubicBezTo>
                    <a:pt x="185453" y="13335"/>
                    <a:pt x="235935" y="0"/>
                    <a:pt x="286418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C682D9A-E8E5-4876-9826-2F3A43D09AE0}"/>
              </a:ext>
            </a:extLst>
          </p:cNvPr>
          <p:cNvGrpSpPr/>
          <p:nvPr/>
        </p:nvGrpSpPr>
        <p:grpSpPr>
          <a:xfrm>
            <a:off x="5288961" y="610727"/>
            <a:ext cx="3949679" cy="3531520"/>
            <a:chOff x="5288961" y="610727"/>
            <a:chExt cx="3949679" cy="3531520"/>
          </a:xfrm>
        </p:grpSpPr>
        <p:sp>
          <p:nvSpPr>
            <p:cNvPr id="24" name="Shape">
              <a:extLst>
                <a:ext uri="{FF2B5EF4-FFF2-40B4-BE49-F238E27FC236}">
                  <a16:creationId xmlns:a16="http://schemas.microsoft.com/office/drawing/2014/main" id="{CE47B37C-456E-4403-86B1-93E4618CA261}"/>
                </a:ext>
              </a:extLst>
            </p:cNvPr>
            <p:cNvSpPr/>
            <p:nvPr/>
          </p:nvSpPr>
          <p:spPr>
            <a:xfrm>
              <a:off x="5288961" y="874974"/>
              <a:ext cx="2489633" cy="32672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6" h="21600" extrusionOk="0">
                  <a:moveTo>
                    <a:pt x="9573" y="140"/>
                  </a:moveTo>
                  <a:cubicBezTo>
                    <a:pt x="8827" y="49"/>
                    <a:pt x="8063" y="0"/>
                    <a:pt x="7284" y="0"/>
                  </a:cubicBezTo>
                  <a:cubicBezTo>
                    <a:pt x="6504" y="0"/>
                    <a:pt x="5740" y="49"/>
                    <a:pt x="4994" y="140"/>
                  </a:cubicBezTo>
                  <a:cubicBezTo>
                    <a:pt x="3376" y="280"/>
                    <a:pt x="1817" y="567"/>
                    <a:pt x="341" y="984"/>
                  </a:cubicBezTo>
                  <a:cubicBezTo>
                    <a:pt x="66" y="1061"/>
                    <a:pt x="-72" y="1296"/>
                    <a:pt x="37" y="1503"/>
                  </a:cubicBezTo>
                  <a:lnTo>
                    <a:pt x="1559" y="4372"/>
                  </a:lnTo>
                  <a:cubicBezTo>
                    <a:pt x="8290" y="4384"/>
                    <a:pt x="13923" y="7942"/>
                    <a:pt x="15393" y="12716"/>
                  </a:cubicBezTo>
                  <a:cubicBezTo>
                    <a:pt x="15393" y="12716"/>
                    <a:pt x="15777" y="14035"/>
                    <a:pt x="15779" y="14802"/>
                  </a:cubicBezTo>
                  <a:cubicBezTo>
                    <a:pt x="15780" y="14826"/>
                    <a:pt x="15784" y="14849"/>
                    <a:pt x="15785" y="14873"/>
                  </a:cubicBezTo>
                  <a:cubicBezTo>
                    <a:pt x="15785" y="14879"/>
                    <a:pt x="15786" y="14886"/>
                    <a:pt x="15786" y="14894"/>
                  </a:cubicBezTo>
                  <a:cubicBezTo>
                    <a:pt x="15793" y="15004"/>
                    <a:pt x="15796" y="15113"/>
                    <a:pt x="15794" y="15222"/>
                  </a:cubicBezTo>
                  <a:cubicBezTo>
                    <a:pt x="15794" y="15241"/>
                    <a:pt x="15793" y="15260"/>
                    <a:pt x="15792" y="15278"/>
                  </a:cubicBezTo>
                  <a:cubicBezTo>
                    <a:pt x="15790" y="15376"/>
                    <a:pt x="15786" y="15473"/>
                    <a:pt x="15779" y="15570"/>
                  </a:cubicBezTo>
                  <a:cubicBezTo>
                    <a:pt x="15777" y="15581"/>
                    <a:pt x="15779" y="15591"/>
                    <a:pt x="15777" y="15602"/>
                  </a:cubicBezTo>
                  <a:cubicBezTo>
                    <a:pt x="15773" y="15645"/>
                    <a:pt x="15767" y="15686"/>
                    <a:pt x="15763" y="15728"/>
                  </a:cubicBezTo>
                  <a:cubicBezTo>
                    <a:pt x="15758" y="15777"/>
                    <a:pt x="15752" y="15826"/>
                    <a:pt x="15746" y="15874"/>
                  </a:cubicBezTo>
                  <a:cubicBezTo>
                    <a:pt x="15739" y="15925"/>
                    <a:pt x="15729" y="15975"/>
                    <a:pt x="15721" y="16027"/>
                  </a:cubicBezTo>
                  <a:cubicBezTo>
                    <a:pt x="15712" y="16079"/>
                    <a:pt x="15704" y="16132"/>
                    <a:pt x="15694" y="16183"/>
                  </a:cubicBezTo>
                  <a:cubicBezTo>
                    <a:pt x="15686" y="16224"/>
                    <a:pt x="15676" y="16264"/>
                    <a:pt x="15666" y="16304"/>
                  </a:cubicBezTo>
                  <a:cubicBezTo>
                    <a:pt x="15652" y="16366"/>
                    <a:pt x="15638" y="16429"/>
                    <a:pt x="15622" y="16490"/>
                  </a:cubicBezTo>
                  <a:cubicBezTo>
                    <a:pt x="15616" y="16514"/>
                    <a:pt x="15608" y="16538"/>
                    <a:pt x="15601" y="16560"/>
                  </a:cubicBezTo>
                  <a:cubicBezTo>
                    <a:pt x="14995" y="18686"/>
                    <a:pt x="13013" y="20420"/>
                    <a:pt x="10398" y="21201"/>
                  </a:cubicBezTo>
                  <a:cubicBezTo>
                    <a:pt x="10393" y="21203"/>
                    <a:pt x="10386" y="21205"/>
                    <a:pt x="10381" y="21207"/>
                  </a:cubicBezTo>
                  <a:cubicBezTo>
                    <a:pt x="10369" y="21210"/>
                    <a:pt x="10359" y="21214"/>
                    <a:pt x="10347" y="21217"/>
                  </a:cubicBezTo>
                  <a:cubicBezTo>
                    <a:pt x="10277" y="21238"/>
                    <a:pt x="10205" y="21257"/>
                    <a:pt x="10134" y="21276"/>
                  </a:cubicBezTo>
                  <a:cubicBezTo>
                    <a:pt x="10088" y="21288"/>
                    <a:pt x="10044" y="21302"/>
                    <a:pt x="9999" y="21313"/>
                  </a:cubicBezTo>
                  <a:cubicBezTo>
                    <a:pt x="9984" y="21317"/>
                    <a:pt x="9968" y="21320"/>
                    <a:pt x="9951" y="21325"/>
                  </a:cubicBezTo>
                  <a:cubicBezTo>
                    <a:pt x="9898" y="21339"/>
                    <a:pt x="9843" y="21351"/>
                    <a:pt x="9789" y="21363"/>
                  </a:cubicBezTo>
                  <a:cubicBezTo>
                    <a:pt x="9725" y="21378"/>
                    <a:pt x="9663" y="21394"/>
                    <a:pt x="9599" y="21408"/>
                  </a:cubicBezTo>
                  <a:cubicBezTo>
                    <a:pt x="9577" y="21413"/>
                    <a:pt x="9556" y="21417"/>
                    <a:pt x="9534" y="21421"/>
                  </a:cubicBezTo>
                  <a:cubicBezTo>
                    <a:pt x="9509" y="21426"/>
                    <a:pt x="9483" y="21431"/>
                    <a:pt x="9458" y="21436"/>
                  </a:cubicBezTo>
                  <a:cubicBezTo>
                    <a:pt x="9363" y="21455"/>
                    <a:pt x="9267" y="21473"/>
                    <a:pt x="9169" y="21490"/>
                  </a:cubicBezTo>
                  <a:cubicBezTo>
                    <a:pt x="9127" y="21497"/>
                    <a:pt x="9085" y="21504"/>
                    <a:pt x="9044" y="21510"/>
                  </a:cubicBezTo>
                  <a:cubicBezTo>
                    <a:pt x="8939" y="21527"/>
                    <a:pt x="8834" y="21543"/>
                    <a:pt x="8728" y="21556"/>
                  </a:cubicBezTo>
                  <a:cubicBezTo>
                    <a:pt x="8685" y="21562"/>
                    <a:pt x="8642" y="21567"/>
                    <a:pt x="8599" y="21572"/>
                  </a:cubicBezTo>
                  <a:cubicBezTo>
                    <a:pt x="8514" y="21582"/>
                    <a:pt x="8428" y="21591"/>
                    <a:pt x="8342" y="21600"/>
                  </a:cubicBezTo>
                  <a:cubicBezTo>
                    <a:pt x="9092" y="21558"/>
                    <a:pt x="9825" y="21471"/>
                    <a:pt x="10536" y="21346"/>
                  </a:cubicBezTo>
                  <a:cubicBezTo>
                    <a:pt x="16824" y="20230"/>
                    <a:pt x="21510" y="15953"/>
                    <a:pt x="21525" y="10842"/>
                  </a:cubicBezTo>
                  <a:cubicBezTo>
                    <a:pt x="21525" y="10833"/>
                    <a:pt x="21525" y="10824"/>
                    <a:pt x="21525" y="10816"/>
                  </a:cubicBezTo>
                  <a:cubicBezTo>
                    <a:pt x="21528" y="5434"/>
                    <a:pt x="16351" y="971"/>
                    <a:pt x="9573" y="140"/>
                  </a:cubicBezTo>
                  <a:close/>
                </a:path>
              </a:pathLst>
            </a:custGeom>
            <a:solidFill>
              <a:schemeClr val="tx2"/>
            </a:solidFill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 sz="3000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6A0F9466-B5F8-4F25-BE27-895D8A059B21}"/>
                </a:ext>
              </a:extLst>
            </p:cNvPr>
            <p:cNvSpPr txBox="1"/>
            <p:nvPr/>
          </p:nvSpPr>
          <p:spPr>
            <a:xfrm>
              <a:off x="6751472" y="610727"/>
              <a:ext cx="2487168" cy="40011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r>
                <a:rPr lang="en-US" sz="2000" b="1" noProof="1"/>
                <a:t>Construction</a:t>
              </a:r>
            </a:p>
          </p:txBody>
        </p: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544E1B99-B23F-4255-9401-39032DEC5DB0}"/>
                </a:ext>
              </a:extLst>
            </p:cNvPr>
            <p:cNvGrpSpPr/>
            <p:nvPr/>
          </p:nvGrpSpPr>
          <p:grpSpPr>
            <a:xfrm rot="10800000">
              <a:off x="6595914" y="1050438"/>
              <a:ext cx="1492855" cy="87110"/>
              <a:chOff x="3335748" y="2915886"/>
              <a:chExt cx="1577943" cy="92075"/>
            </a:xfrm>
          </p:grpSpPr>
          <p:cxnSp>
            <p:nvCxnSpPr>
              <p:cNvPr id="70" name="Straight Arrow Connector 69">
                <a:extLst>
                  <a:ext uri="{FF2B5EF4-FFF2-40B4-BE49-F238E27FC236}">
                    <a16:creationId xmlns:a16="http://schemas.microsoft.com/office/drawing/2014/main" id="{5A465AE9-3A3F-4ED0-A06F-805A5E557A63}"/>
                  </a:ext>
                </a:extLst>
              </p:cNvPr>
              <p:cNvCxnSpPr>
                <a:cxnSpLocks/>
                <a:endCxn id="71" idx="2"/>
              </p:cNvCxnSpPr>
              <p:nvPr/>
            </p:nvCxnSpPr>
            <p:spPr>
              <a:xfrm flipV="1">
                <a:off x="3335748" y="2961924"/>
                <a:ext cx="1485868" cy="4"/>
              </a:xfrm>
              <a:prstGeom prst="straightConnector1">
                <a:avLst/>
              </a:prstGeom>
              <a:ln>
                <a:solidFill>
                  <a:schemeClr val="bg2">
                    <a:lumMod val="75000"/>
                  </a:schemeClr>
                </a:solidFill>
                <a:headEnd type="none" w="med" len="med"/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1890B552-7E22-4B9E-8AF5-59DC9E3FB3F8}"/>
                  </a:ext>
                </a:extLst>
              </p:cNvPr>
              <p:cNvSpPr/>
              <p:nvPr/>
            </p:nvSpPr>
            <p:spPr>
              <a:xfrm>
                <a:off x="4821616" y="2915886"/>
                <a:ext cx="92075" cy="92075"/>
              </a:xfrm>
              <a:prstGeom prst="ellipse">
                <a:avLst/>
              </a:prstGeom>
              <a:noFill/>
              <a:ln w="9525">
                <a:solidFill>
                  <a:schemeClr val="bg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350"/>
              </a:p>
            </p:txBody>
          </p:sp>
        </p:grp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F222957C-8526-4964-A4DC-43D2F8FDA04C}"/>
                </a:ext>
              </a:extLst>
            </p:cNvPr>
            <p:cNvSpPr/>
            <p:nvPr/>
          </p:nvSpPr>
          <p:spPr>
            <a:xfrm>
              <a:off x="6683024" y="1377224"/>
              <a:ext cx="401845" cy="373371"/>
            </a:xfrm>
            <a:custGeom>
              <a:avLst/>
              <a:gdLst>
                <a:gd name="connsiteX0" fmla="*/ 146246 w 401845"/>
                <a:gd name="connsiteY0" fmla="*/ 219537 h 373371"/>
                <a:gd name="connsiteX1" fmla="*/ 181394 w 401845"/>
                <a:gd name="connsiteY1" fmla="*/ 256055 h 373371"/>
                <a:gd name="connsiteX2" fmla="*/ 71840 w 401845"/>
                <a:gd name="connsiteY2" fmla="*/ 370631 h 373371"/>
                <a:gd name="connsiteX3" fmla="*/ 58145 w 401845"/>
                <a:gd name="connsiteY3" fmla="*/ 370631 h 373371"/>
                <a:gd name="connsiteX4" fmla="*/ 30757 w 401845"/>
                <a:gd name="connsiteY4" fmla="*/ 343242 h 373371"/>
                <a:gd name="connsiteX5" fmla="*/ 30757 w 401845"/>
                <a:gd name="connsiteY5" fmla="*/ 329548 h 373371"/>
                <a:gd name="connsiteX6" fmla="*/ 112466 w 401845"/>
                <a:gd name="connsiteY6" fmla="*/ 14579 h 373371"/>
                <a:gd name="connsiteX7" fmla="*/ 126160 w 401845"/>
                <a:gd name="connsiteY7" fmla="*/ 14579 h 373371"/>
                <a:gd name="connsiteX8" fmla="*/ 170440 w 401845"/>
                <a:gd name="connsiteY8" fmla="*/ 59314 h 373371"/>
                <a:gd name="connsiteX9" fmla="*/ 170440 w 401845"/>
                <a:gd name="connsiteY9" fmla="*/ 73008 h 373371"/>
                <a:gd name="connsiteX10" fmla="*/ 131182 w 401845"/>
                <a:gd name="connsiteY10" fmla="*/ 112722 h 373371"/>
                <a:gd name="connsiteX11" fmla="*/ 358508 w 401845"/>
                <a:gd name="connsiteY11" fmla="*/ 330006 h 373371"/>
                <a:gd name="connsiteX12" fmla="*/ 358508 w 401845"/>
                <a:gd name="connsiteY12" fmla="*/ 343700 h 373371"/>
                <a:gd name="connsiteX13" fmla="*/ 331576 w 401845"/>
                <a:gd name="connsiteY13" fmla="*/ 370632 h 373371"/>
                <a:gd name="connsiteX14" fmla="*/ 317882 w 401845"/>
                <a:gd name="connsiteY14" fmla="*/ 370632 h 373371"/>
                <a:gd name="connsiteX15" fmla="*/ 100598 w 401845"/>
                <a:gd name="connsiteY15" fmla="*/ 143306 h 373371"/>
                <a:gd name="connsiteX16" fmla="*/ 89186 w 401845"/>
                <a:gd name="connsiteY16" fmla="*/ 154718 h 373371"/>
                <a:gd name="connsiteX17" fmla="*/ 81426 w 401845"/>
                <a:gd name="connsiteY17" fmla="*/ 159283 h 373371"/>
                <a:gd name="connsiteX18" fmla="*/ 12954 w 401845"/>
                <a:gd name="connsiteY18" fmla="*/ 181650 h 373371"/>
                <a:gd name="connsiteX19" fmla="*/ 2912 w 401845"/>
                <a:gd name="connsiteY19" fmla="*/ 178912 h 373371"/>
                <a:gd name="connsiteX20" fmla="*/ 629 w 401845"/>
                <a:gd name="connsiteY20" fmla="*/ 169326 h 373371"/>
                <a:gd name="connsiteX21" fmla="*/ 25735 w 401845"/>
                <a:gd name="connsiteY21" fmla="*/ 103593 h 373371"/>
                <a:gd name="connsiteX22" fmla="*/ 30300 w 401845"/>
                <a:gd name="connsiteY22" fmla="*/ 96745 h 373371"/>
                <a:gd name="connsiteX23" fmla="*/ 43538 w 401845"/>
                <a:gd name="connsiteY23" fmla="*/ 83507 h 373371"/>
                <a:gd name="connsiteX24" fmla="*/ 36691 w 401845"/>
                <a:gd name="connsiteY24" fmla="*/ 76203 h 373371"/>
                <a:gd name="connsiteX25" fmla="*/ 36691 w 401845"/>
                <a:gd name="connsiteY25" fmla="*/ 62509 h 373371"/>
                <a:gd name="connsiteX26" fmla="*/ 50842 w 401845"/>
                <a:gd name="connsiteY26" fmla="*/ 48358 h 373371"/>
                <a:gd name="connsiteX27" fmla="*/ 64536 w 401845"/>
                <a:gd name="connsiteY27" fmla="*/ 48358 h 373371"/>
                <a:gd name="connsiteX28" fmla="*/ 71840 w 401845"/>
                <a:gd name="connsiteY28" fmla="*/ 55205 h 373371"/>
                <a:gd name="connsiteX29" fmla="*/ 267212 w 401845"/>
                <a:gd name="connsiteY29" fmla="*/ 1797 h 373371"/>
                <a:gd name="connsiteX30" fmla="*/ 337053 w 401845"/>
                <a:gd name="connsiteY30" fmla="*/ 48358 h 373371"/>
                <a:gd name="connsiteX31" fmla="*/ 337966 w 401845"/>
                <a:gd name="connsiteY31" fmla="*/ 49271 h 373371"/>
                <a:gd name="connsiteX32" fmla="*/ 338422 w 401845"/>
                <a:gd name="connsiteY32" fmla="*/ 49727 h 373371"/>
                <a:gd name="connsiteX33" fmla="*/ 351660 w 401845"/>
                <a:gd name="connsiteY33" fmla="*/ 62965 h 373371"/>
                <a:gd name="connsiteX34" fmla="*/ 352573 w 401845"/>
                <a:gd name="connsiteY34" fmla="*/ 63878 h 373371"/>
                <a:gd name="connsiteX35" fmla="*/ 353030 w 401845"/>
                <a:gd name="connsiteY35" fmla="*/ 64335 h 373371"/>
                <a:gd name="connsiteX36" fmla="*/ 353030 w 401845"/>
                <a:gd name="connsiteY36" fmla="*/ 64791 h 373371"/>
                <a:gd name="connsiteX37" fmla="*/ 400047 w 401845"/>
                <a:gd name="connsiteY37" fmla="*/ 133263 h 373371"/>
                <a:gd name="connsiteX38" fmla="*/ 399134 w 401845"/>
                <a:gd name="connsiteY38" fmla="*/ 145588 h 373371"/>
                <a:gd name="connsiteX39" fmla="*/ 358051 w 401845"/>
                <a:gd name="connsiteY39" fmla="*/ 186214 h 373371"/>
                <a:gd name="connsiteX40" fmla="*/ 350291 w 401845"/>
                <a:gd name="connsiteY40" fmla="*/ 188953 h 373371"/>
                <a:gd name="connsiteX41" fmla="*/ 342987 w 401845"/>
                <a:gd name="connsiteY41" fmla="*/ 184845 h 373371"/>
                <a:gd name="connsiteX42" fmla="*/ 304643 w 401845"/>
                <a:gd name="connsiteY42" fmla="*/ 127329 h 373371"/>
                <a:gd name="connsiteX43" fmla="*/ 242562 w 401845"/>
                <a:gd name="connsiteY43" fmla="*/ 192148 h 373371"/>
                <a:gd name="connsiteX44" fmla="*/ 208783 w 401845"/>
                <a:gd name="connsiteY44" fmla="*/ 159738 h 373371"/>
                <a:gd name="connsiteX45" fmla="*/ 274516 w 401845"/>
                <a:gd name="connsiteY45" fmla="*/ 97201 h 373371"/>
                <a:gd name="connsiteX46" fmla="*/ 215174 w 401845"/>
                <a:gd name="connsiteY46" fmla="*/ 57944 h 373371"/>
                <a:gd name="connsiteX47" fmla="*/ 211065 w 401845"/>
                <a:gd name="connsiteY47" fmla="*/ 51097 h 373371"/>
                <a:gd name="connsiteX48" fmla="*/ 213804 w 401845"/>
                <a:gd name="connsiteY48" fmla="*/ 43337 h 373371"/>
                <a:gd name="connsiteX49" fmla="*/ 254887 w 401845"/>
                <a:gd name="connsiteY49" fmla="*/ 2710 h 373371"/>
                <a:gd name="connsiteX50" fmla="*/ 267212 w 401845"/>
                <a:gd name="connsiteY50" fmla="*/ 1797 h 373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401845" h="373371">
                  <a:moveTo>
                    <a:pt x="146246" y="219537"/>
                  </a:moveTo>
                  <a:lnTo>
                    <a:pt x="181394" y="256055"/>
                  </a:lnTo>
                  <a:lnTo>
                    <a:pt x="71840" y="370631"/>
                  </a:lnTo>
                  <a:cubicBezTo>
                    <a:pt x="68188" y="374283"/>
                    <a:pt x="61797" y="374283"/>
                    <a:pt x="58145" y="370631"/>
                  </a:cubicBezTo>
                  <a:lnTo>
                    <a:pt x="30757" y="343242"/>
                  </a:lnTo>
                  <a:cubicBezTo>
                    <a:pt x="27105" y="339590"/>
                    <a:pt x="27105" y="333200"/>
                    <a:pt x="30757" y="329548"/>
                  </a:cubicBezTo>
                  <a:close/>
                  <a:moveTo>
                    <a:pt x="112466" y="14579"/>
                  </a:moveTo>
                  <a:cubicBezTo>
                    <a:pt x="116118" y="10927"/>
                    <a:pt x="122509" y="10927"/>
                    <a:pt x="126160" y="14579"/>
                  </a:cubicBezTo>
                  <a:lnTo>
                    <a:pt x="170440" y="59314"/>
                  </a:lnTo>
                  <a:cubicBezTo>
                    <a:pt x="174091" y="62965"/>
                    <a:pt x="174091" y="69356"/>
                    <a:pt x="170440" y="73008"/>
                  </a:cubicBezTo>
                  <a:lnTo>
                    <a:pt x="131182" y="112722"/>
                  </a:lnTo>
                  <a:lnTo>
                    <a:pt x="358508" y="330006"/>
                  </a:lnTo>
                  <a:cubicBezTo>
                    <a:pt x="362160" y="333657"/>
                    <a:pt x="362160" y="340048"/>
                    <a:pt x="358508" y="343700"/>
                  </a:cubicBezTo>
                  <a:lnTo>
                    <a:pt x="331576" y="370632"/>
                  </a:lnTo>
                  <a:cubicBezTo>
                    <a:pt x="327924" y="374284"/>
                    <a:pt x="321534" y="374284"/>
                    <a:pt x="317882" y="370632"/>
                  </a:cubicBezTo>
                  <a:lnTo>
                    <a:pt x="100598" y="143306"/>
                  </a:lnTo>
                  <a:lnTo>
                    <a:pt x="89186" y="154718"/>
                  </a:lnTo>
                  <a:cubicBezTo>
                    <a:pt x="86903" y="157001"/>
                    <a:pt x="84164" y="158370"/>
                    <a:pt x="81426" y="159283"/>
                  </a:cubicBezTo>
                  <a:lnTo>
                    <a:pt x="12954" y="181650"/>
                  </a:lnTo>
                  <a:cubicBezTo>
                    <a:pt x="9302" y="182563"/>
                    <a:pt x="5650" y="181650"/>
                    <a:pt x="2912" y="178912"/>
                  </a:cubicBezTo>
                  <a:cubicBezTo>
                    <a:pt x="173" y="176629"/>
                    <a:pt x="-740" y="172521"/>
                    <a:pt x="629" y="169326"/>
                  </a:cubicBezTo>
                  <a:lnTo>
                    <a:pt x="25735" y="103593"/>
                  </a:lnTo>
                  <a:cubicBezTo>
                    <a:pt x="26648" y="100853"/>
                    <a:pt x="28474" y="98571"/>
                    <a:pt x="30300" y="96745"/>
                  </a:cubicBezTo>
                  <a:lnTo>
                    <a:pt x="43538" y="83507"/>
                  </a:lnTo>
                  <a:lnTo>
                    <a:pt x="36691" y="76203"/>
                  </a:lnTo>
                  <a:cubicBezTo>
                    <a:pt x="33039" y="72551"/>
                    <a:pt x="33039" y="66161"/>
                    <a:pt x="36691" y="62509"/>
                  </a:cubicBezTo>
                  <a:lnTo>
                    <a:pt x="50842" y="48358"/>
                  </a:lnTo>
                  <a:cubicBezTo>
                    <a:pt x="54493" y="44706"/>
                    <a:pt x="60884" y="44706"/>
                    <a:pt x="64536" y="48358"/>
                  </a:cubicBezTo>
                  <a:lnTo>
                    <a:pt x="71840" y="55205"/>
                  </a:lnTo>
                  <a:close/>
                  <a:moveTo>
                    <a:pt x="267212" y="1797"/>
                  </a:moveTo>
                  <a:lnTo>
                    <a:pt x="337053" y="48358"/>
                  </a:lnTo>
                  <a:cubicBezTo>
                    <a:pt x="337510" y="48358"/>
                    <a:pt x="337966" y="48815"/>
                    <a:pt x="337966" y="49271"/>
                  </a:cubicBezTo>
                  <a:lnTo>
                    <a:pt x="338422" y="49727"/>
                  </a:lnTo>
                  <a:lnTo>
                    <a:pt x="351660" y="62965"/>
                  </a:lnTo>
                  <a:lnTo>
                    <a:pt x="352573" y="63878"/>
                  </a:lnTo>
                  <a:lnTo>
                    <a:pt x="353030" y="64335"/>
                  </a:lnTo>
                  <a:lnTo>
                    <a:pt x="353030" y="64791"/>
                  </a:lnTo>
                  <a:lnTo>
                    <a:pt x="400047" y="133263"/>
                  </a:lnTo>
                  <a:cubicBezTo>
                    <a:pt x="402786" y="136915"/>
                    <a:pt x="402329" y="142392"/>
                    <a:pt x="399134" y="145588"/>
                  </a:cubicBezTo>
                  <a:lnTo>
                    <a:pt x="358051" y="186214"/>
                  </a:lnTo>
                  <a:cubicBezTo>
                    <a:pt x="356225" y="188040"/>
                    <a:pt x="353030" y="189409"/>
                    <a:pt x="350291" y="188953"/>
                  </a:cubicBezTo>
                  <a:cubicBezTo>
                    <a:pt x="347552" y="188497"/>
                    <a:pt x="344813" y="187127"/>
                    <a:pt x="342987" y="184845"/>
                  </a:cubicBezTo>
                  <a:lnTo>
                    <a:pt x="304643" y="127329"/>
                  </a:lnTo>
                  <a:lnTo>
                    <a:pt x="242562" y="192148"/>
                  </a:lnTo>
                  <a:lnTo>
                    <a:pt x="208783" y="159738"/>
                  </a:lnTo>
                  <a:lnTo>
                    <a:pt x="274516" y="97201"/>
                  </a:lnTo>
                  <a:lnTo>
                    <a:pt x="215174" y="57944"/>
                  </a:lnTo>
                  <a:cubicBezTo>
                    <a:pt x="212891" y="56118"/>
                    <a:pt x="211522" y="53836"/>
                    <a:pt x="211065" y="51097"/>
                  </a:cubicBezTo>
                  <a:cubicBezTo>
                    <a:pt x="211065" y="48358"/>
                    <a:pt x="211978" y="45619"/>
                    <a:pt x="213804" y="43337"/>
                  </a:cubicBezTo>
                  <a:lnTo>
                    <a:pt x="254887" y="2710"/>
                  </a:lnTo>
                  <a:cubicBezTo>
                    <a:pt x="258083" y="-485"/>
                    <a:pt x="263560" y="-941"/>
                    <a:pt x="267212" y="179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4564" cap="flat">
              <a:noFill/>
              <a:prstDash val="solid"/>
              <a:miter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211992C-AA93-436A-8340-DEE518C50614}"/>
              </a:ext>
            </a:extLst>
          </p:cNvPr>
          <p:cNvGrpSpPr/>
          <p:nvPr/>
        </p:nvGrpSpPr>
        <p:grpSpPr>
          <a:xfrm>
            <a:off x="5170868" y="2301715"/>
            <a:ext cx="6125589" cy="2489624"/>
            <a:chOff x="5170868" y="2301715"/>
            <a:chExt cx="6125589" cy="2489624"/>
          </a:xfrm>
        </p:grpSpPr>
        <p:sp>
          <p:nvSpPr>
            <p:cNvPr id="23" name="Shape">
              <a:extLst>
                <a:ext uri="{FF2B5EF4-FFF2-40B4-BE49-F238E27FC236}">
                  <a16:creationId xmlns:a16="http://schemas.microsoft.com/office/drawing/2014/main" id="{98D7FB41-DC74-4679-AC57-3C20FCF8C0F8}"/>
                </a:ext>
              </a:extLst>
            </p:cNvPr>
            <p:cNvSpPr/>
            <p:nvPr/>
          </p:nvSpPr>
          <p:spPr>
            <a:xfrm>
              <a:off x="5170868" y="2301715"/>
              <a:ext cx="3254941" cy="24896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28" extrusionOk="0">
                  <a:moveTo>
                    <a:pt x="21463" y="4995"/>
                  </a:moveTo>
                  <a:cubicBezTo>
                    <a:pt x="21323" y="3377"/>
                    <a:pt x="21036" y="1817"/>
                    <a:pt x="20619" y="341"/>
                  </a:cubicBezTo>
                  <a:cubicBezTo>
                    <a:pt x="20542" y="66"/>
                    <a:pt x="20307" y="-72"/>
                    <a:pt x="20100" y="38"/>
                  </a:cubicBezTo>
                  <a:lnTo>
                    <a:pt x="17230" y="1559"/>
                  </a:lnTo>
                  <a:cubicBezTo>
                    <a:pt x="17218" y="8291"/>
                    <a:pt x="13660" y="13925"/>
                    <a:pt x="8886" y="15395"/>
                  </a:cubicBezTo>
                  <a:cubicBezTo>
                    <a:pt x="8344" y="15561"/>
                    <a:pt x="7788" y="15675"/>
                    <a:pt x="7220" y="15730"/>
                  </a:cubicBezTo>
                  <a:cubicBezTo>
                    <a:pt x="7203" y="15732"/>
                    <a:pt x="7185" y="15735"/>
                    <a:pt x="7168" y="15737"/>
                  </a:cubicBezTo>
                  <a:cubicBezTo>
                    <a:pt x="7138" y="15743"/>
                    <a:pt x="7106" y="15748"/>
                    <a:pt x="7075" y="15752"/>
                  </a:cubicBezTo>
                  <a:cubicBezTo>
                    <a:pt x="6984" y="15764"/>
                    <a:pt x="6893" y="15773"/>
                    <a:pt x="6801" y="15781"/>
                  </a:cubicBezTo>
                  <a:cubicBezTo>
                    <a:pt x="6777" y="15782"/>
                    <a:pt x="6755" y="15786"/>
                    <a:pt x="6731" y="15787"/>
                  </a:cubicBezTo>
                  <a:cubicBezTo>
                    <a:pt x="6724" y="15787"/>
                    <a:pt x="6717" y="15788"/>
                    <a:pt x="6709" y="15788"/>
                  </a:cubicBezTo>
                  <a:cubicBezTo>
                    <a:pt x="6599" y="15795"/>
                    <a:pt x="6490" y="15797"/>
                    <a:pt x="6381" y="15796"/>
                  </a:cubicBezTo>
                  <a:cubicBezTo>
                    <a:pt x="6362" y="15796"/>
                    <a:pt x="6344" y="15795"/>
                    <a:pt x="6325" y="15794"/>
                  </a:cubicBezTo>
                  <a:cubicBezTo>
                    <a:pt x="6227" y="15792"/>
                    <a:pt x="6130" y="15788"/>
                    <a:pt x="6033" y="15781"/>
                  </a:cubicBezTo>
                  <a:cubicBezTo>
                    <a:pt x="6022" y="15779"/>
                    <a:pt x="6012" y="15781"/>
                    <a:pt x="6001" y="15779"/>
                  </a:cubicBezTo>
                  <a:cubicBezTo>
                    <a:pt x="5959" y="15775"/>
                    <a:pt x="5917" y="15769"/>
                    <a:pt x="5874" y="15765"/>
                  </a:cubicBezTo>
                  <a:cubicBezTo>
                    <a:pt x="5825" y="15760"/>
                    <a:pt x="5776" y="15754"/>
                    <a:pt x="5728" y="15748"/>
                  </a:cubicBezTo>
                  <a:cubicBezTo>
                    <a:pt x="5676" y="15741"/>
                    <a:pt x="5626" y="15731"/>
                    <a:pt x="5575" y="15723"/>
                  </a:cubicBezTo>
                  <a:cubicBezTo>
                    <a:pt x="5523" y="15714"/>
                    <a:pt x="5471" y="15706"/>
                    <a:pt x="5419" y="15696"/>
                  </a:cubicBezTo>
                  <a:cubicBezTo>
                    <a:pt x="5378" y="15688"/>
                    <a:pt x="5338" y="15678"/>
                    <a:pt x="5297" y="15668"/>
                  </a:cubicBezTo>
                  <a:cubicBezTo>
                    <a:pt x="5235" y="15654"/>
                    <a:pt x="5173" y="15640"/>
                    <a:pt x="5111" y="15624"/>
                  </a:cubicBezTo>
                  <a:cubicBezTo>
                    <a:pt x="5087" y="15618"/>
                    <a:pt x="5064" y="15610"/>
                    <a:pt x="5040" y="15603"/>
                  </a:cubicBezTo>
                  <a:cubicBezTo>
                    <a:pt x="2914" y="14997"/>
                    <a:pt x="1181" y="13015"/>
                    <a:pt x="399" y="10401"/>
                  </a:cubicBezTo>
                  <a:cubicBezTo>
                    <a:pt x="397" y="10394"/>
                    <a:pt x="395" y="10389"/>
                    <a:pt x="393" y="10382"/>
                  </a:cubicBezTo>
                  <a:cubicBezTo>
                    <a:pt x="390" y="10371"/>
                    <a:pt x="386" y="10360"/>
                    <a:pt x="383" y="10349"/>
                  </a:cubicBezTo>
                  <a:cubicBezTo>
                    <a:pt x="362" y="10278"/>
                    <a:pt x="343" y="10206"/>
                    <a:pt x="324" y="10135"/>
                  </a:cubicBezTo>
                  <a:cubicBezTo>
                    <a:pt x="312" y="10089"/>
                    <a:pt x="298" y="10045"/>
                    <a:pt x="287" y="10000"/>
                  </a:cubicBezTo>
                  <a:cubicBezTo>
                    <a:pt x="283" y="9985"/>
                    <a:pt x="279" y="9968"/>
                    <a:pt x="275" y="9952"/>
                  </a:cubicBezTo>
                  <a:cubicBezTo>
                    <a:pt x="261" y="9899"/>
                    <a:pt x="249" y="9844"/>
                    <a:pt x="237" y="9791"/>
                  </a:cubicBezTo>
                  <a:cubicBezTo>
                    <a:pt x="222" y="9727"/>
                    <a:pt x="206" y="9664"/>
                    <a:pt x="192" y="9600"/>
                  </a:cubicBezTo>
                  <a:cubicBezTo>
                    <a:pt x="187" y="9578"/>
                    <a:pt x="183" y="9557"/>
                    <a:pt x="179" y="9535"/>
                  </a:cubicBezTo>
                  <a:cubicBezTo>
                    <a:pt x="174" y="9510"/>
                    <a:pt x="169" y="9484"/>
                    <a:pt x="164" y="9459"/>
                  </a:cubicBezTo>
                  <a:cubicBezTo>
                    <a:pt x="145" y="9363"/>
                    <a:pt x="127" y="9266"/>
                    <a:pt x="110" y="9170"/>
                  </a:cubicBezTo>
                  <a:cubicBezTo>
                    <a:pt x="103" y="9128"/>
                    <a:pt x="96" y="9088"/>
                    <a:pt x="90" y="9046"/>
                  </a:cubicBezTo>
                  <a:cubicBezTo>
                    <a:pt x="73" y="8942"/>
                    <a:pt x="57" y="8836"/>
                    <a:pt x="44" y="8729"/>
                  </a:cubicBezTo>
                  <a:cubicBezTo>
                    <a:pt x="38" y="8686"/>
                    <a:pt x="33" y="8643"/>
                    <a:pt x="28" y="8600"/>
                  </a:cubicBezTo>
                  <a:cubicBezTo>
                    <a:pt x="18" y="8515"/>
                    <a:pt x="9" y="8429"/>
                    <a:pt x="0" y="8343"/>
                  </a:cubicBezTo>
                  <a:cubicBezTo>
                    <a:pt x="42" y="9093"/>
                    <a:pt x="129" y="9826"/>
                    <a:pt x="254" y="10538"/>
                  </a:cubicBezTo>
                  <a:cubicBezTo>
                    <a:pt x="1370" y="16826"/>
                    <a:pt x="5648" y="21512"/>
                    <a:pt x="10759" y="21528"/>
                  </a:cubicBezTo>
                  <a:cubicBezTo>
                    <a:pt x="10768" y="21528"/>
                    <a:pt x="10777" y="21528"/>
                    <a:pt x="10785" y="21528"/>
                  </a:cubicBezTo>
                  <a:cubicBezTo>
                    <a:pt x="16166" y="21528"/>
                    <a:pt x="20630" y="16350"/>
                    <a:pt x="21460" y="9571"/>
                  </a:cubicBezTo>
                  <a:cubicBezTo>
                    <a:pt x="21551" y="8826"/>
                    <a:pt x="21600" y="8062"/>
                    <a:pt x="21600" y="7282"/>
                  </a:cubicBezTo>
                  <a:cubicBezTo>
                    <a:pt x="21600" y="6502"/>
                    <a:pt x="21555" y="5741"/>
                    <a:pt x="21463" y="4995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 sz="3000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3CAA518A-64A6-4274-A376-362CB13870A4}"/>
                </a:ext>
              </a:extLst>
            </p:cNvPr>
            <p:cNvSpPr txBox="1"/>
            <p:nvPr/>
          </p:nvSpPr>
          <p:spPr>
            <a:xfrm>
              <a:off x="8809289" y="3358982"/>
              <a:ext cx="2487168" cy="40011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r>
                <a:rPr lang="en-US" sz="2000" b="1" noProof="1"/>
                <a:t>Operation</a:t>
              </a:r>
            </a:p>
          </p:txBody>
        </p: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88B1195C-23CA-4E60-B12D-140810A62B83}"/>
                </a:ext>
              </a:extLst>
            </p:cNvPr>
            <p:cNvGrpSpPr/>
            <p:nvPr/>
          </p:nvGrpSpPr>
          <p:grpSpPr>
            <a:xfrm rot="10800000">
              <a:off x="8168640" y="3671707"/>
              <a:ext cx="1710137" cy="87110"/>
              <a:chOff x="3106082" y="2915886"/>
              <a:chExt cx="1807609" cy="92075"/>
            </a:xfrm>
          </p:grpSpPr>
          <p:cxnSp>
            <p:nvCxnSpPr>
              <p:cNvPr id="73" name="Straight Arrow Connector 72">
                <a:extLst>
                  <a:ext uri="{FF2B5EF4-FFF2-40B4-BE49-F238E27FC236}">
                    <a16:creationId xmlns:a16="http://schemas.microsoft.com/office/drawing/2014/main" id="{10F8A2A7-52DF-40C6-ABFB-5D5621881618}"/>
                  </a:ext>
                </a:extLst>
              </p:cNvPr>
              <p:cNvCxnSpPr>
                <a:cxnSpLocks/>
                <a:endCxn id="74" idx="2"/>
              </p:cNvCxnSpPr>
              <p:nvPr/>
            </p:nvCxnSpPr>
            <p:spPr>
              <a:xfrm rot="10800000" flipH="1">
                <a:off x="3106082" y="2961924"/>
                <a:ext cx="1715534" cy="0"/>
              </a:xfrm>
              <a:prstGeom prst="straightConnector1">
                <a:avLst/>
              </a:prstGeom>
              <a:ln>
                <a:solidFill>
                  <a:schemeClr val="bg2">
                    <a:lumMod val="75000"/>
                  </a:schemeClr>
                </a:solidFill>
                <a:headEnd type="none" w="med" len="med"/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2593E68E-C9DA-4E57-87E3-371C6B9E6BEC}"/>
                  </a:ext>
                </a:extLst>
              </p:cNvPr>
              <p:cNvSpPr/>
              <p:nvPr/>
            </p:nvSpPr>
            <p:spPr>
              <a:xfrm>
                <a:off x="4821616" y="2915886"/>
                <a:ext cx="92075" cy="92075"/>
              </a:xfrm>
              <a:prstGeom prst="ellipse">
                <a:avLst/>
              </a:prstGeom>
              <a:noFill/>
              <a:ln w="9525">
                <a:solidFill>
                  <a:schemeClr val="bg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350"/>
              </a:p>
            </p:txBody>
          </p:sp>
        </p:grp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C994E604-802C-4B69-BAB5-3C0629D1F77F}"/>
                </a:ext>
              </a:extLst>
            </p:cNvPr>
            <p:cNvSpPr/>
            <p:nvPr/>
          </p:nvSpPr>
          <p:spPr>
            <a:xfrm>
              <a:off x="7477837" y="3351975"/>
              <a:ext cx="555381" cy="672078"/>
            </a:xfrm>
            <a:custGeom>
              <a:avLst/>
              <a:gdLst>
                <a:gd name="connsiteX0" fmla="*/ 182449 w 558482"/>
                <a:gd name="connsiteY0" fmla="*/ 429997 h 675831"/>
                <a:gd name="connsiteX1" fmla="*/ 118207 w 558482"/>
                <a:gd name="connsiteY1" fmla="*/ 494239 h 675831"/>
                <a:gd name="connsiteX2" fmla="*/ 182449 w 558482"/>
                <a:gd name="connsiteY2" fmla="*/ 558482 h 675831"/>
                <a:gd name="connsiteX3" fmla="*/ 246692 w 558482"/>
                <a:gd name="connsiteY3" fmla="*/ 494239 h 675831"/>
                <a:gd name="connsiteX4" fmla="*/ 182449 w 558482"/>
                <a:gd name="connsiteY4" fmla="*/ 429997 h 675831"/>
                <a:gd name="connsiteX5" fmla="*/ 161035 w 558482"/>
                <a:gd name="connsiteY5" fmla="*/ 311790 h 675831"/>
                <a:gd name="connsiteX6" fmla="*/ 203864 w 558482"/>
                <a:gd name="connsiteY6" fmla="*/ 311790 h 675831"/>
                <a:gd name="connsiteX7" fmla="*/ 222708 w 558482"/>
                <a:gd name="connsiteY7" fmla="*/ 349479 h 675831"/>
                <a:gd name="connsiteX8" fmla="*/ 256114 w 558482"/>
                <a:gd name="connsiteY8" fmla="*/ 363184 h 675831"/>
                <a:gd name="connsiteX9" fmla="*/ 296373 w 558482"/>
                <a:gd name="connsiteY9" fmla="*/ 349479 h 675831"/>
                <a:gd name="connsiteX10" fmla="*/ 327209 w 558482"/>
                <a:gd name="connsiteY10" fmla="*/ 380315 h 675831"/>
                <a:gd name="connsiteX11" fmla="*/ 313504 w 558482"/>
                <a:gd name="connsiteY11" fmla="*/ 420575 h 675831"/>
                <a:gd name="connsiteX12" fmla="*/ 327209 w 558482"/>
                <a:gd name="connsiteY12" fmla="*/ 453981 h 675831"/>
                <a:gd name="connsiteX13" fmla="*/ 364898 w 558482"/>
                <a:gd name="connsiteY13" fmla="*/ 472825 h 675831"/>
                <a:gd name="connsiteX14" fmla="*/ 364898 w 558482"/>
                <a:gd name="connsiteY14" fmla="*/ 515654 h 675831"/>
                <a:gd name="connsiteX15" fmla="*/ 327209 w 558482"/>
                <a:gd name="connsiteY15" fmla="*/ 534498 h 675831"/>
                <a:gd name="connsiteX16" fmla="*/ 313504 w 558482"/>
                <a:gd name="connsiteY16" fmla="*/ 567904 h 675831"/>
                <a:gd name="connsiteX17" fmla="*/ 326353 w 558482"/>
                <a:gd name="connsiteY17" fmla="*/ 607306 h 675831"/>
                <a:gd name="connsiteX18" fmla="*/ 296373 w 558482"/>
                <a:gd name="connsiteY18" fmla="*/ 638143 h 675831"/>
                <a:gd name="connsiteX19" fmla="*/ 256114 w 558482"/>
                <a:gd name="connsiteY19" fmla="*/ 624437 h 675831"/>
                <a:gd name="connsiteX20" fmla="*/ 222708 w 558482"/>
                <a:gd name="connsiteY20" fmla="*/ 638143 h 675831"/>
                <a:gd name="connsiteX21" fmla="*/ 203864 w 558482"/>
                <a:gd name="connsiteY21" fmla="*/ 675831 h 675831"/>
                <a:gd name="connsiteX22" fmla="*/ 161035 w 558482"/>
                <a:gd name="connsiteY22" fmla="*/ 675831 h 675831"/>
                <a:gd name="connsiteX23" fmla="*/ 142191 w 558482"/>
                <a:gd name="connsiteY23" fmla="*/ 638143 h 675831"/>
                <a:gd name="connsiteX24" fmla="*/ 108785 w 558482"/>
                <a:gd name="connsiteY24" fmla="*/ 624437 h 675831"/>
                <a:gd name="connsiteX25" fmla="*/ 68525 w 558482"/>
                <a:gd name="connsiteY25" fmla="*/ 637286 h 675831"/>
                <a:gd name="connsiteX26" fmla="*/ 38545 w 558482"/>
                <a:gd name="connsiteY26" fmla="*/ 607306 h 675831"/>
                <a:gd name="connsiteX27" fmla="*/ 51394 w 558482"/>
                <a:gd name="connsiteY27" fmla="*/ 567048 h 675831"/>
                <a:gd name="connsiteX28" fmla="*/ 37689 w 558482"/>
                <a:gd name="connsiteY28" fmla="*/ 533642 h 675831"/>
                <a:gd name="connsiteX29" fmla="*/ 0 w 558482"/>
                <a:gd name="connsiteY29" fmla="*/ 514797 h 675831"/>
                <a:gd name="connsiteX30" fmla="*/ 0 w 558482"/>
                <a:gd name="connsiteY30" fmla="*/ 471969 h 675831"/>
                <a:gd name="connsiteX31" fmla="*/ 37689 w 558482"/>
                <a:gd name="connsiteY31" fmla="*/ 453124 h 675831"/>
                <a:gd name="connsiteX32" fmla="*/ 51394 w 558482"/>
                <a:gd name="connsiteY32" fmla="*/ 419718 h 675831"/>
                <a:gd name="connsiteX33" fmla="*/ 38545 w 558482"/>
                <a:gd name="connsiteY33" fmla="*/ 379459 h 675831"/>
                <a:gd name="connsiteX34" fmla="*/ 68525 w 558482"/>
                <a:gd name="connsiteY34" fmla="*/ 349479 h 675831"/>
                <a:gd name="connsiteX35" fmla="*/ 108785 w 558482"/>
                <a:gd name="connsiteY35" fmla="*/ 363184 h 675831"/>
                <a:gd name="connsiteX36" fmla="*/ 142191 w 558482"/>
                <a:gd name="connsiteY36" fmla="*/ 349479 h 675831"/>
                <a:gd name="connsiteX37" fmla="*/ 376033 w 558482"/>
                <a:gd name="connsiteY37" fmla="*/ 118206 h 675831"/>
                <a:gd name="connsiteX38" fmla="*/ 311791 w 558482"/>
                <a:gd name="connsiteY38" fmla="*/ 182448 h 675831"/>
                <a:gd name="connsiteX39" fmla="*/ 376033 w 558482"/>
                <a:gd name="connsiteY39" fmla="*/ 246691 h 675831"/>
                <a:gd name="connsiteX40" fmla="*/ 440276 w 558482"/>
                <a:gd name="connsiteY40" fmla="*/ 182448 h 675831"/>
                <a:gd name="connsiteX41" fmla="*/ 376033 w 558482"/>
                <a:gd name="connsiteY41" fmla="*/ 118206 h 675831"/>
                <a:gd name="connsiteX42" fmla="*/ 354619 w 558482"/>
                <a:gd name="connsiteY42" fmla="*/ 0 h 675831"/>
                <a:gd name="connsiteX43" fmla="*/ 397448 w 558482"/>
                <a:gd name="connsiteY43" fmla="*/ 0 h 675831"/>
                <a:gd name="connsiteX44" fmla="*/ 416292 w 558482"/>
                <a:gd name="connsiteY44" fmla="*/ 37689 h 675831"/>
                <a:gd name="connsiteX45" fmla="*/ 449698 w 558482"/>
                <a:gd name="connsiteY45" fmla="*/ 51394 h 675831"/>
                <a:gd name="connsiteX46" fmla="*/ 489957 w 558482"/>
                <a:gd name="connsiteY46" fmla="*/ 37689 h 675831"/>
                <a:gd name="connsiteX47" fmla="*/ 520793 w 558482"/>
                <a:gd name="connsiteY47" fmla="*/ 68525 h 675831"/>
                <a:gd name="connsiteX48" fmla="*/ 507088 w 558482"/>
                <a:gd name="connsiteY48" fmla="*/ 108784 h 675831"/>
                <a:gd name="connsiteX49" fmla="*/ 520793 w 558482"/>
                <a:gd name="connsiteY49" fmla="*/ 142190 h 675831"/>
                <a:gd name="connsiteX50" fmla="*/ 558482 w 558482"/>
                <a:gd name="connsiteY50" fmla="*/ 161034 h 675831"/>
                <a:gd name="connsiteX51" fmla="*/ 558482 w 558482"/>
                <a:gd name="connsiteY51" fmla="*/ 203863 h 675831"/>
                <a:gd name="connsiteX52" fmla="*/ 520793 w 558482"/>
                <a:gd name="connsiteY52" fmla="*/ 222707 h 675831"/>
                <a:gd name="connsiteX53" fmla="*/ 506231 w 558482"/>
                <a:gd name="connsiteY53" fmla="*/ 256113 h 675831"/>
                <a:gd name="connsiteX54" fmla="*/ 519937 w 558482"/>
                <a:gd name="connsiteY54" fmla="*/ 296373 h 675831"/>
                <a:gd name="connsiteX55" fmla="*/ 489100 w 558482"/>
                <a:gd name="connsiteY55" fmla="*/ 326353 h 675831"/>
                <a:gd name="connsiteX56" fmla="*/ 448842 w 558482"/>
                <a:gd name="connsiteY56" fmla="*/ 312647 h 675831"/>
                <a:gd name="connsiteX57" fmla="*/ 415436 w 558482"/>
                <a:gd name="connsiteY57" fmla="*/ 326353 h 675831"/>
                <a:gd name="connsiteX58" fmla="*/ 396591 w 558482"/>
                <a:gd name="connsiteY58" fmla="*/ 364041 h 675831"/>
                <a:gd name="connsiteX59" fmla="*/ 353763 w 558482"/>
                <a:gd name="connsiteY59" fmla="*/ 364041 h 675831"/>
                <a:gd name="connsiteX60" fmla="*/ 334918 w 558482"/>
                <a:gd name="connsiteY60" fmla="*/ 326353 h 675831"/>
                <a:gd name="connsiteX61" fmla="*/ 301512 w 558482"/>
                <a:gd name="connsiteY61" fmla="*/ 312647 h 675831"/>
                <a:gd name="connsiteX62" fmla="*/ 261253 w 558482"/>
                <a:gd name="connsiteY62" fmla="*/ 326353 h 675831"/>
                <a:gd name="connsiteX63" fmla="*/ 231273 w 558482"/>
                <a:gd name="connsiteY63" fmla="*/ 296373 h 675831"/>
                <a:gd name="connsiteX64" fmla="*/ 244978 w 558482"/>
                <a:gd name="connsiteY64" fmla="*/ 256113 h 675831"/>
                <a:gd name="connsiteX65" fmla="*/ 231273 w 558482"/>
                <a:gd name="connsiteY65" fmla="*/ 222707 h 675831"/>
                <a:gd name="connsiteX66" fmla="*/ 193584 w 558482"/>
                <a:gd name="connsiteY66" fmla="*/ 203863 h 675831"/>
                <a:gd name="connsiteX67" fmla="*/ 193584 w 558482"/>
                <a:gd name="connsiteY67" fmla="*/ 161034 h 675831"/>
                <a:gd name="connsiteX68" fmla="*/ 231273 w 558482"/>
                <a:gd name="connsiteY68" fmla="*/ 142190 h 675831"/>
                <a:gd name="connsiteX69" fmla="*/ 244978 w 558482"/>
                <a:gd name="connsiteY69" fmla="*/ 108784 h 675831"/>
                <a:gd name="connsiteX70" fmla="*/ 231273 w 558482"/>
                <a:gd name="connsiteY70" fmla="*/ 68525 h 675831"/>
                <a:gd name="connsiteX71" fmla="*/ 262109 w 558482"/>
                <a:gd name="connsiteY71" fmla="*/ 37689 h 675831"/>
                <a:gd name="connsiteX72" fmla="*/ 302369 w 558482"/>
                <a:gd name="connsiteY72" fmla="*/ 51394 h 675831"/>
                <a:gd name="connsiteX73" fmla="*/ 335775 w 558482"/>
                <a:gd name="connsiteY73" fmla="*/ 37689 h 67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558482" h="675831">
                  <a:moveTo>
                    <a:pt x="182449" y="429997"/>
                  </a:moveTo>
                  <a:cubicBezTo>
                    <a:pt x="147330" y="429997"/>
                    <a:pt x="118207" y="458264"/>
                    <a:pt x="118207" y="494239"/>
                  </a:cubicBezTo>
                  <a:cubicBezTo>
                    <a:pt x="118207" y="529359"/>
                    <a:pt x="146474" y="558482"/>
                    <a:pt x="182449" y="558482"/>
                  </a:cubicBezTo>
                  <a:cubicBezTo>
                    <a:pt x="218425" y="558482"/>
                    <a:pt x="246692" y="529359"/>
                    <a:pt x="246692" y="494239"/>
                  </a:cubicBezTo>
                  <a:cubicBezTo>
                    <a:pt x="246692" y="459120"/>
                    <a:pt x="218425" y="429997"/>
                    <a:pt x="182449" y="429997"/>
                  </a:cubicBezTo>
                  <a:close/>
                  <a:moveTo>
                    <a:pt x="161035" y="311790"/>
                  </a:moveTo>
                  <a:lnTo>
                    <a:pt x="203864" y="311790"/>
                  </a:lnTo>
                  <a:lnTo>
                    <a:pt x="222708" y="349479"/>
                  </a:lnTo>
                  <a:cubicBezTo>
                    <a:pt x="233843" y="352905"/>
                    <a:pt x="245835" y="357188"/>
                    <a:pt x="256114" y="363184"/>
                  </a:cubicBezTo>
                  <a:lnTo>
                    <a:pt x="296373" y="349479"/>
                  </a:lnTo>
                  <a:lnTo>
                    <a:pt x="327209" y="380315"/>
                  </a:lnTo>
                  <a:lnTo>
                    <a:pt x="313504" y="420575"/>
                  </a:lnTo>
                  <a:cubicBezTo>
                    <a:pt x="319500" y="430854"/>
                    <a:pt x="323783" y="441989"/>
                    <a:pt x="327209" y="453981"/>
                  </a:cubicBezTo>
                  <a:lnTo>
                    <a:pt x="364898" y="472825"/>
                  </a:lnTo>
                  <a:lnTo>
                    <a:pt x="364898" y="515654"/>
                  </a:lnTo>
                  <a:lnTo>
                    <a:pt x="327209" y="534498"/>
                  </a:lnTo>
                  <a:cubicBezTo>
                    <a:pt x="323783" y="546490"/>
                    <a:pt x="319500" y="557625"/>
                    <a:pt x="313504" y="567904"/>
                  </a:cubicBezTo>
                  <a:lnTo>
                    <a:pt x="326353" y="607306"/>
                  </a:lnTo>
                  <a:lnTo>
                    <a:pt x="296373" y="638143"/>
                  </a:lnTo>
                  <a:lnTo>
                    <a:pt x="256114" y="624437"/>
                  </a:lnTo>
                  <a:cubicBezTo>
                    <a:pt x="245835" y="630433"/>
                    <a:pt x="234700" y="634716"/>
                    <a:pt x="222708" y="638143"/>
                  </a:cubicBezTo>
                  <a:lnTo>
                    <a:pt x="203864" y="675831"/>
                  </a:lnTo>
                  <a:lnTo>
                    <a:pt x="161035" y="675831"/>
                  </a:lnTo>
                  <a:lnTo>
                    <a:pt x="142191" y="638143"/>
                  </a:lnTo>
                  <a:cubicBezTo>
                    <a:pt x="130199" y="634716"/>
                    <a:pt x="119064" y="630433"/>
                    <a:pt x="108785" y="624437"/>
                  </a:cubicBezTo>
                  <a:lnTo>
                    <a:pt x="68525" y="637286"/>
                  </a:lnTo>
                  <a:lnTo>
                    <a:pt x="38545" y="607306"/>
                  </a:lnTo>
                  <a:lnTo>
                    <a:pt x="51394" y="567048"/>
                  </a:lnTo>
                  <a:cubicBezTo>
                    <a:pt x="45398" y="556769"/>
                    <a:pt x="41115" y="545633"/>
                    <a:pt x="37689" y="533642"/>
                  </a:cubicBezTo>
                  <a:lnTo>
                    <a:pt x="0" y="514797"/>
                  </a:lnTo>
                  <a:lnTo>
                    <a:pt x="0" y="471969"/>
                  </a:lnTo>
                  <a:lnTo>
                    <a:pt x="37689" y="453124"/>
                  </a:lnTo>
                  <a:cubicBezTo>
                    <a:pt x="41115" y="441989"/>
                    <a:pt x="45398" y="429997"/>
                    <a:pt x="51394" y="419718"/>
                  </a:cubicBezTo>
                  <a:lnTo>
                    <a:pt x="38545" y="379459"/>
                  </a:lnTo>
                  <a:lnTo>
                    <a:pt x="68525" y="349479"/>
                  </a:lnTo>
                  <a:lnTo>
                    <a:pt x="108785" y="363184"/>
                  </a:lnTo>
                  <a:cubicBezTo>
                    <a:pt x="119064" y="357188"/>
                    <a:pt x="130199" y="352905"/>
                    <a:pt x="142191" y="349479"/>
                  </a:cubicBezTo>
                  <a:close/>
                  <a:moveTo>
                    <a:pt x="376033" y="118206"/>
                  </a:moveTo>
                  <a:cubicBezTo>
                    <a:pt x="340914" y="118206"/>
                    <a:pt x="311791" y="147329"/>
                    <a:pt x="311791" y="182448"/>
                  </a:cubicBezTo>
                  <a:cubicBezTo>
                    <a:pt x="311791" y="217568"/>
                    <a:pt x="340058" y="246691"/>
                    <a:pt x="376033" y="246691"/>
                  </a:cubicBezTo>
                  <a:cubicBezTo>
                    <a:pt x="411153" y="246691"/>
                    <a:pt x="440276" y="217568"/>
                    <a:pt x="440276" y="182448"/>
                  </a:cubicBezTo>
                  <a:cubicBezTo>
                    <a:pt x="440276" y="147329"/>
                    <a:pt x="412009" y="118206"/>
                    <a:pt x="376033" y="118206"/>
                  </a:cubicBezTo>
                  <a:close/>
                  <a:moveTo>
                    <a:pt x="354619" y="0"/>
                  </a:moveTo>
                  <a:lnTo>
                    <a:pt x="397448" y="0"/>
                  </a:lnTo>
                  <a:lnTo>
                    <a:pt x="416292" y="37689"/>
                  </a:lnTo>
                  <a:cubicBezTo>
                    <a:pt x="428284" y="41115"/>
                    <a:pt x="439419" y="45398"/>
                    <a:pt x="449698" y="51394"/>
                  </a:cubicBezTo>
                  <a:lnTo>
                    <a:pt x="489957" y="37689"/>
                  </a:lnTo>
                  <a:lnTo>
                    <a:pt x="520793" y="68525"/>
                  </a:lnTo>
                  <a:lnTo>
                    <a:pt x="507088" y="108784"/>
                  </a:lnTo>
                  <a:cubicBezTo>
                    <a:pt x="513084" y="119063"/>
                    <a:pt x="517367" y="130198"/>
                    <a:pt x="520793" y="142190"/>
                  </a:cubicBezTo>
                  <a:lnTo>
                    <a:pt x="558482" y="161034"/>
                  </a:lnTo>
                  <a:lnTo>
                    <a:pt x="558482" y="203863"/>
                  </a:lnTo>
                  <a:lnTo>
                    <a:pt x="520793" y="222707"/>
                  </a:lnTo>
                  <a:cubicBezTo>
                    <a:pt x="517367" y="233842"/>
                    <a:pt x="512227" y="245834"/>
                    <a:pt x="506231" y="256113"/>
                  </a:cubicBezTo>
                  <a:lnTo>
                    <a:pt x="519937" y="296373"/>
                  </a:lnTo>
                  <a:lnTo>
                    <a:pt x="489100" y="326353"/>
                  </a:lnTo>
                  <a:lnTo>
                    <a:pt x="448842" y="312647"/>
                  </a:lnTo>
                  <a:cubicBezTo>
                    <a:pt x="438563" y="318643"/>
                    <a:pt x="427427" y="322926"/>
                    <a:pt x="415436" y="326353"/>
                  </a:cubicBezTo>
                  <a:lnTo>
                    <a:pt x="396591" y="364041"/>
                  </a:lnTo>
                  <a:lnTo>
                    <a:pt x="353763" y="364041"/>
                  </a:lnTo>
                  <a:lnTo>
                    <a:pt x="334918" y="326353"/>
                  </a:lnTo>
                  <a:cubicBezTo>
                    <a:pt x="322926" y="322926"/>
                    <a:pt x="311791" y="318643"/>
                    <a:pt x="301512" y="312647"/>
                  </a:cubicBezTo>
                  <a:lnTo>
                    <a:pt x="261253" y="326353"/>
                  </a:lnTo>
                  <a:lnTo>
                    <a:pt x="231273" y="296373"/>
                  </a:lnTo>
                  <a:lnTo>
                    <a:pt x="244978" y="256113"/>
                  </a:lnTo>
                  <a:cubicBezTo>
                    <a:pt x="238982" y="245834"/>
                    <a:pt x="234699" y="234699"/>
                    <a:pt x="231273" y="222707"/>
                  </a:cubicBezTo>
                  <a:lnTo>
                    <a:pt x="193584" y="203863"/>
                  </a:lnTo>
                  <a:lnTo>
                    <a:pt x="193584" y="161034"/>
                  </a:lnTo>
                  <a:lnTo>
                    <a:pt x="231273" y="142190"/>
                  </a:lnTo>
                  <a:cubicBezTo>
                    <a:pt x="234699" y="130198"/>
                    <a:pt x="238982" y="119063"/>
                    <a:pt x="244978" y="108784"/>
                  </a:cubicBezTo>
                  <a:lnTo>
                    <a:pt x="231273" y="68525"/>
                  </a:lnTo>
                  <a:lnTo>
                    <a:pt x="262109" y="37689"/>
                  </a:lnTo>
                  <a:lnTo>
                    <a:pt x="302369" y="51394"/>
                  </a:lnTo>
                  <a:cubicBezTo>
                    <a:pt x="312648" y="45398"/>
                    <a:pt x="323783" y="41115"/>
                    <a:pt x="335775" y="3768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8533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350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C9DE2C3-1837-4BB2-9C36-259EADF2D60B}"/>
              </a:ext>
            </a:extLst>
          </p:cNvPr>
          <p:cNvGrpSpPr/>
          <p:nvPr/>
        </p:nvGrpSpPr>
        <p:grpSpPr>
          <a:xfrm>
            <a:off x="2295960" y="2173160"/>
            <a:ext cx="4716169" cy="3267273"/>
            <a:chOff x="2295960" y="2173160"/>
            <a:chExt cx="4716169" cy="3267273"/>
          </a:xfrm>
        </p:grpSpPr>
        <p:sp>
          <p:nvSpPr>
            <p:cNvPr id="22" name="Shape">
              <a:extLst>
                <a:ext uri="{FF2B5EF4-FFF2-40B4-BE49-F238E27FC236}">
                  <a16:creationId xmlns:a16="http://schemas.microsoft.com/office/drawing/2014/main" id="{044D2809-88D7-4D84-B754-9849A686FDA6}"/>
                </a:ext>
              </a:extLst>
            </p:cNvPr>
            <p:cNvSpPr/>
            <p:nvPr/>
          </p:nvSpPr>
          <p:spPr>
            <a:xfrm>
              <a:off x="4529223" y="2173160"/>
              <a:ext cx="2482906" cy="32672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8" h="21600" extrusionOk="0">
                  <a:moveTo>
                    <a:pt x="21490" y="20100"/>
                  </a:moveTo>
                  <a:lnTo>
                    <a:pt x="19969" y="17230"/>
                  </a:lnTo>
                  <a:cubicBezTo>
                    <a:pt x="13236" y="17218"/>
                    <a:pt x="7602" y="13660"/>
                    <a:pt x="6133" y="8886"/>
                  </a:cubicBezTo>
                  <a:cubicBezTo>
                    <a:pt x="5966" y="8344"/>
                    <a:pt x="5852" y="7788"/>
                    <a:pt x="5797" y="7220"/>
                  </a:cubicBezTo>
                  <a:cubicBezTo>
                    <a:pt x="5795" y="7202"/>
                    <a:pt x="5792" y="7185"/>
                    <a:pt x="5790" y="7167"/>
                  </a:cubicBezTo>
                  <a:cubicBezTo>
                    <a:pt x="5784" y="7137"/>
                    <a:pt x="5779" y="7106"/>
                    <a:pt x="5775" y="7074"/>
                  </a:cubicBezTo>
                  <a:cubicBezTo>
                    <a:pt x="5764" y="6983"/>
                    <a:pt x="5754" y="6891"/>
                    <a:pt x="5747" y="6799"/>
                  </a:cubicBezTo>
                  <a:cubicBezTo>
                    <a:pt x="5745" y="6776"/>
                    <a:pt x="5741" y="6754"/>
                    <a:pt x="5740" y="6730"/>
                  </a:cubicBezTo>
                  <a:cubicBezTo>
                    <a:pt x="5740" y="6723"/>
                    <a:pt x="5739" y="6716"/>
                    <a:pt x="5739" y="6708"/>
                  </a:cubicBezTo>
                  <a:cubicBezTo>
                    <a:pt x="5732" y="6598"/>
                    <a:pt x="5730" y="6489"/>
                    <a:pt x="5731" y="6380"/>
                  </a:cubicBezTo>
                  <a:cubicBezTo>
                    <a:pt x="5731" y="6362"/>
                    <a:pt x="5732" y="6344"/>
                    <a:pt x="5734" y="6325"/>
                  </a:cubicBezTo>
                  <a:cubicBezTo>
                    <a:pt x="5735" y="6227"/>
                    <a:pt x="5740" y="6129"/>
                    <a:pt x="5747" y="6032"/>
                  </a:cubicBezTo>
                  <a:cubicBezTo>
                    <a:pt x="5748" y="6021"/>
                    <a:pt x="5747" y="6011"/>
                    <a:pt x="5748" y="6000"/>
                  </a:cubicBezTo>
                  <a:cubicBezTo>
                    <a:pt x="5752" y="5958"/>
                    <a:pt x="5758" y="5916"/>
                    <a:pt x="5762" y="5874"/>
                  </a:cubicBezTo>
                  <a:cubicBezTo>
                    <a:pt x="5767" y="5825"/>
                    <a:pt x="5773" y="5775"/>
                    <a:pt x="5779" y="5727"/>
                  </a:cubicBezTo>
                  <a:cubicBezTo>
                    <a:pt x="5786" y="5676"/>
                    <a:pt x="5795" y="5626"/>
                    <a:pt x="5804" y="5575"/>
                  </a:cubicBezTo>
                  <a:cubicBezTo>
                    <a:pt x="5813" y="5523"/>
                    <a:pt x="5821" y="5471"/>
                    <a:pt x="5831" y="5418"/>
                  </a:cubicBezTo>
                  <a:cubicBezTo>
                    <a:pt x="5839" y="5377"/>
                    <a:pt x="5850" y="5338"/>
                    <a:pt x="5859" y="5297"/>
                  </a:cubicBezTo>
                  <a:cubicBezTo>
                    <a:pt x="5873" y="5235"/>
                    <a:pt x="5887" y="5173"/>
                    <a:pt x="5904" y="5110"/>
                  </a:cubicBezTo>
                  <a:cubicBezTo>
                    <a:pt x="5911" y="5086"/>
                    <a:pt x="5919" y="5064"/>
                    <a:pt x="5925" y="5040"/>
                  </a:cubicBezTo>
                  <a:cubicBezTo>
                    <a:pt x="6532" y="2914"/>
                    <a:pt x="8514" y="1180"/>
                    <a:pt x="11129" y="399"/>
                  </a:cubicBezTo>
                  <a:cubicBezTo>
                    <a:pt x="11136" y="397"/>
                    <a:pt x="11141" y="395"/>
                    <a:pt x="11146" y="393"/>
                  </a:cubicBezTo>
                  <a:cubicBezTo>
                    <a:pt x="11158" y="390"/>
                    <a:pt x="11168" y="386"/>
                    <a:pt x="11180" y="383"/>
                  </a:cubicBezTo>
                  <a:cubicBezTo>
                    <a:pt x="11250" y="362"/>
                    <a:pt x="11322" y="343"/>
                    <a:pt x="11394" y="324"/>
                  </a:cubicBezTo>
                  <a:cubicBezTo>
                    <a:pt x="11440" y="312"/>
                    <a:pt x="11484" y="298"/>
                    <a:pt x="11528" y="287"/>
                  </a:cubicBezTo>
                  <a:cubicBezTo>
                    <a:pt x="11544" y="283"/>
                    <a:pt x="11561" y="279"/>
                    <a:pt x="11576" y="275"/>
                  </a:cubicBezTo>
                  <a:cubicBezTo>
                    <a:pt x="11630" y="261"/>
                    <a:pt x="11685" y="249"/>
                    <a:pt x="11738" y="237"/>
                  </a:cubicBezTo>
                  <a:cubicBezTo>
                    <a:pt x="11802" y="222"/>
                    <a:pt x="11865" y="206"/>
                    <a:pt x="11929" y="192"/>
                  </a:cubicBezTo>
                  <a:cubicBezTo>
                    <a:pt x="11951" y="187"/>
                    <a:pt x="11972" y="183"/>
                    <a:pt x="11994" y="179"/>
                  </a:cubicBezTo>
                  <a:cubicBezTo>
                    <a:pt x="12019" y="174"/>
                    <a:pt x="12045" y="169"/>
                    <a:pt x="12069" y="164"/>
                  </a:cubicBezTo>
                  <a:cubicBezTo>
                    <a:pt x="12166" y="145"/>
                    <a:pt x="12261" y="127"/>
                    <a:pt x="12359" y="110"/>
                  </a:cubicBezTo>
                  <a:cubicBezTo>
                    <a:pt x="12401" y="103"/>
                    <a:pt x="12441" y="96"/>
                    <a:pt x="12483" y="90"/>
                  </a:cubicBezTo>
                  <a:cubicBezTo>
                    <a:pt x="12587" y="73"/>
                    <a:pt x="12693" y="57"/>
                    <a:pt x="12800" y="44"/>
                  </a:cubicBezTo>
                  <a:cubicBezTo>
                    <a:pt x="12843" y="38"/>
                    <a:pt x="12886" y="33"/>
                    <a:pt x="12929" y="28"/>
                  </a:cubicBezTo>
                  <a:cubicBezTo>
                    <a:pt x="13013" y="18"/>
                    <a:pt x="13099" y="9"/>
                    <a:pt x="13186" y="0"/>
                  </a:cubicBezTo>
                  <a:cubicBezTo>
                    <a:pt x="12436" y="42"/>
                    <a:pt x="11703" y="129"/>
                    <a:pt x="10991" y="254"/>
                  </a:cubicBezTo>
                  <a:cubicBezTo>
                    <a:pt x="4702" y="1370"/>
                    <a:pt x="16" y="5648"/>
                    <a:pt x="0" y="10759"/>
                  </a:cubicBezTo>
                  <a:cubicBezTo>
                    <a:pt x="0" y="10768"/>
                    <a:pt x="0" y="10777"/>
                    <a:pt x="0" y="10785"/>
                  </a:cubicBezTo>
                  <a:cubicBezTo>
                    <a:pt x="0" y="16166"/>
                    <a:pt x="5178" y="20630"/>
                    <a:pt x="11957" y="21460"/>
                  </a:cubicBezTo>
                  <a:cubicBezTo>
                    <a:pt x="12703" y="21551"/>
                    <a:pt x="13467" y="21600"/>
                    <a:pt x="14247" y="21600"/>
                  </a:cubicBezTo>
                  <a:cubicBezTo>
                    <a:pt x="15027" y="21600"/>
                    <a:pt x="15791" y="21551"/>
                    <a:pt x="16537" y="21460"/>
                  </a:cubicBezTo>
                  <a:cubicBezTo>
                    <a:pt x="18155" y="21320"/>
                    <a:pt x="19714" y="21033"/>
                    <a:pt x="21190" y="20616"/>
                  </a:cubicBezTo>
                  <a:cubicBezTo>
                    <a:pt x="21462" y="20541"/>
                    <a:pt x="21600" y="20307"/>
                    <a:pt x="21490" y="20100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 sz="3000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A2780447-AB1D-4B10-895D-0B9AB5394AAC}"/>
                </a:ext>
              </a:extLst>
            </p:cNvPr>
            <p:cNvSpPr txBox="1"/>
            <p:nvPr/>
          </p:nvSpPr>
          <p:spPr>
            <a:xfrm>
              <a:off x="2295960" y="4607829"/>
              <a:ext cx="2482906" cy="707886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r"/>
              <a:r>
                <a:rPr lang="en-US" sz="2000" b="1" noProof="1"/>
                <a:t>Maintenance &amp;</a:t>
              </a:r>
            </a:p>
            <a:p>
              <a:pPr algn="r"/>
              <a:r>
                <a:rPr lang="en-US" sz="2000" b="1" noProof="1"/>
                <a:t>Dismantling </a:t>
              </a:r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825CBFCD-0DA5-4B6E-AD51-EB0883138AA4}"/>
                </a:ext>
              </a:extLst>
            </p:cNvPr>
            <p:cNvGrpSpPr/>
            <p:nvPr/>
          </p:nvGrpSpPr>
          <p:grpSpPr>
            <a:xfrm>
              <a:off x="3373121" y="4464187"/>
              <a:ext cx="1492855" cy="87110"/>
              <a:chOff x="3335748" y="2915886"/>
              <a:chExt cx="1577943" cy="92075"/>
            </a:xfrm>
          </p:grpSpPr>
          <p:cxnSp>
            <p:nvCxnSpPr>
              <p:cNvPr id="60" name="Straight Arrow Connector 59">
                <a:extLst>
                  <a:ext uri="{FF2B5EF4-FFF2-40B4-BE49-F238E27FC236}">
                    <a16:creationId xmlns:a16="http://schemas.microsoft.com/office/drawing/2014/main" id="{88A8E632-BE4C-4BF8-ACEA-8B55C05D325E}"/>
                  </a:ext>
                </a:extLst>
              </p:cNvPr>
              <p:cNvCxnSpPr>
                <a:cxnSpLocks/>
                <a:endCxn id="61" idx="2"/>
              </p:cNvCxnSpPr>
              <p:nvPr/>
            </p:nvCxnSpPr>
            <p:spPr>
              <a:xfrm flipV="1">
                <a:off x="3335748" y="2961924"/>
                <a:ext cx="1485868" cy="4"/>
              </a:xfrm>
              <a:prstGeom prst="straightConnector1">
                <a:avLst/>
              </a:prstGeom>
              <a:ln>
                <a:solidFill>
                  <a:schemeClr val="bg2">
                    <a:lumMod val="75000"/>
                  </a:schemeClr>
                </a:solidFill>
                <a:headEnd type="none" w="med" len="med"/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4F250A3E-37D4-46F7-B7C1-936C27F9127E}"/>
                  </a:ext>
                </a:extLst>
              </p:cNvPr>
              <p:cNvSpPr/>
              <p:nvPr/>
            </p:nvSpPr>
            <p:spPr>
              <a:xfrm>
                <a:off x="4821616" y="2915886"/>
                <a:ext cx="92075" cy="92075"/>
              </a:xfrm>
              <a:prstGeom prst="ellipse">
                <a:avLst/>
              </a:prstGeom>
              <a:noFill/>
              <a:ln w="9525">
                <a:solidFill>
                  <a:schemeClr val="bg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350"/>
              </a:p>
            </p:txBody>
          </p:sp>
        </p:grp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326916A-861E-44BE-85FA-205EBDD24D1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lum bright="70000" contrast="-70000"/>
            </a:blip>
            <a:stretch>
              <a:fillRect/>
            </a:stretch>
          </p:blipFill>
          <p:spPr>
            <a:xfrm>
              <a:off x="5239268" y="4544281"/>
              <a:ext cx="417491" cy="41749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67459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2"/>
          <a:srcRect r="76592"/>
          <a:stretch/>
        </p:blipFill>
        <p:spPr>
          <a:xfrm>
            <a:off x="7680178" y="1082989"/>
            <a:ext cx="2997905" cy="4731811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5498" y="1097577"/>
            <a:ext cx="6512805" cy="47318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Material activation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2288954" y="2282246"/>
            <a:ext cx="1368152" cy="470188"/>
            <a:chOff x="2229604" y="2252593"/>
            <a:chExt cx="1368152" cy="470188"/>
          </a:xfrm>
        </p:grpSpPr>
        <p:cxnSp>
          <p:nvCxnSpPr>
            <p:cNvPr id="6" name="Straight Arrow Connector 5"/>
            <p:cNvCxnSpPr/>
            <p:nvPr/>
          </p:nvCxnSpPr>
          <p:spPr>
            <a:xfrm flipV="1">
              <a:off x="2229604" y="2362741"/>
              <a:ext cx="1368152" cy="36004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 rot="20719703">
              <a:off x="2362546" y="2252593"/>
              <a:ext cx="7344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/>
                <a:t>beam</a:t>
              </a:r>
              <a:endParaRPr lang="en-US" b="1" dirty="0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3747116" y="1346142"/>
            <a:ext cx="1710190" cy="1368152"/>
            <a:chOff x="3653898" y="1268760"/>
            <a:chExt cx="1710190" cy="1368152"/>
          </a:xfrm>
        </p:grpSpPr>
        <p:cxnSp>
          <p:nvCxnSpPr>
            <p:cNvPr id="26" name="Straight Connector 25"/>
            <p:cNvCxnSpPr/>
            <p:nvPr/>
          </p:nvCxnSpPr>
          <p:spPr>
            <a:xfrm>
              <a:off x="4427984" y="2060848"/>
              <a:ext cx="792088" cy="57606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4572000" y="1519720"/>
              <a:ext cx="792088" cy="54112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 flipV="1">
              <a:off x="3653898" y="1790284"/>
              <a:ext cx="522058" cy="31820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 flipV="1">
              <a:off x="4319972" y="1268760"/>
              <a:ext cx="81009" cy="68062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H="1">
              <a:off x="4261465" y="2117869"/>
              <a:ext cx="58507" cy="37716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4499992" y="2047291"/>
              <a:ext cx="774205" cy="30158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V="1">
              <a:off x="4552751" y="1606874"/>
              <a:ext cx="144016" cy="33757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flipH="1">
              <a:off x="3950930" y="2088221"/>
              <a:ext cx="238527" cy="34946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H="1" flipV="1">
              <a:off x="3852735" y="1719421"/>
              <a:ext cx="442675" cy="296792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V="1">
              <a:off x="4552751" y="1561148"/>
              <a:ext cx="466806" cy="398247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V="1">
              <a:off x="4420230" y="1519720"/>
              <a:ext cx="105571" cy="439676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TextBox 53"/>
          <p:cNvSpPr txBox="1"/>
          <p:nvPr/>
        </p:nvSpPr>
        <p:spPr>
          <a:xfrm rot="20506906">
            <a:off x="3405298" y="1457082"/>
            <a:ext cx="2053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secondary particles</a:t>
            </a:r>
            <a:endParaRPr lang="en-US" b="1" dirty="0"/>
          </a:p>
        </p:txBody>
      </p:sp>
      <p:sp>
        <p:nvSpPr>
          <p:cNvPr id="55" name="Rectangle 54"/>
          <p:cNvSpPr/>
          <p:nvPr/>
        </p:nvSpPr>
        <p:spPr>
          <a:xfrm>
            <a:off x="1199457" y="1092946"/>
            <a:ext cx="6512805" cy="472648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5498" y="1097577"/>
            <a:ext cx="6512805" cy="4731811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7298032" y="2108227"/>
            <a:ext cx="3615304" cy="3240753"/>
            <a:chOff x="6660232" y="3303219"/>
            <a:chExt cx="2628392" cy="2448786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 rotWithShape="1">
            <a:blip r:embed="rId4"/>
            <a:srcRect l="2449" t="7330" r="51599"/>
            <a:stretch/>
          </p:blipFill>
          <p:spPr>
            <a:xfrm>
              <a:off x="6660232" y="3303219"/>
              <a:ext cx="2361827" cy="2448786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rnd">
              <a:solidFill>
                <a:srgbClr val="FFFFFF"/>
              </a:solidFill>
            </a:ln>
            <a:effectLst>
              <a:outerShdw blurRad="36195" dist="12700" dir="11400000" algn="tl" rotWithShape="0">
                <a:srgbClr val="000000">
                  <a:alpha val="33000"/>
                </a:srgbClr>
              </a:outerShdw>
            </a:effectLst>
            <a:scene3d>
              <a:camera prst="perspectiveContrastingLeftFacing">
                <a:rot lat="540000" lon="2100000" rev="0"/>
              </a:camera>
              <a:lightRig rig="soft" dir="t"/>
            </a:scene3d>
            <a:sp3d contourW="12700" prstMaterial="matte">
              <a:bevelT w="63500" h="50800"/>
              <a:contourClr>
                <a:srgbClr val="C0C0C0"/>
              </a:contourClr>
            </a:sp3d>
          </p:spPr>
        </p:pic>
        <p:sp>
          <p:nvSpPr>
            <p:cNvPr id="32" name="Rectangle 31"/>
            <p:cNvSpPr/>
            <p:nvPr/>
          </p:nvSpPr>
          <p:spPr>
            <a:xfrm>
              <a:off x="7225594" y="3361892"/>
              <a:ext cx="1026358" cy="2086562"/>
            </a:xfrm>
            <a:custGeom>
              <a:avLst/>
              <a:gdLst>
                <a:gd name="connsiteX0" fmla="*/ 0 w 1691136"/>
                <a:gd name="connsiteY0" fmla="*/ 0 h 2520081"/>
                <a:gd name="connsiteX1" fmla="*/ 1691136 w 1691136"/>
                <a:gd name="connsiteY1" fmla="*/ 0 h 2520081"/>
                <a:gd name="connsiteX2" fmla="*/ 1691136 w 1691136"/>
                <a:gd name="connsiteY2" fmla="*/ 2520081 h 2520081"/>
                <a:gd name="connsiteX3" fmla="*/ 0 w 1691136"/>
                <a:gd name="connsiteY3" fmla="*/ 2520081 h 2520081"/>
                <a:gd name="connsiteX4" fmla="*/ 0 w 1691136"/>
                <a:gd name="connsiteY4" fmla="*/ 0 h 2520081"/>
                <a:gd name="connsiteX0" fmla="*/ 0 w 1691136"/>
                <a:gd name="connsiteY0" fmla="*/ 0 h 2761381"/>
                <a:gd name="connsiteX1" fmla="*/ 1691136 w 1691136"/>
                <a:gd name="connsiteY1" fmla="*/ 0 h 2761381"/>
                <a:gd name="connsiteX2" fmla="*/ 1411736 w 1691136"/>
                <a:gd name="connsiteY2" fmla="*/ 2761381 h 2761381"/>
                <a:gd name="connsiteX3" fmla="*/ 0 w 1691136"/>
                <a:gd name="connsiteY3" fmla="*/ 2520081 h 2761381"/>
                <a:gd name="connsiteX4" fmla="*/ 0 w 1691136"/>
                <a:gd name="connsiteY4" fmla="*/ 0 h 2761381"/>
                <a:gd name="connsiteX0" fmla="*/ 0 w 1411736"/>
                <a:gd name="connsiteY0" fmla="*/ 0 h 2761381"/>
                <a:gd name="connsiteX1" fmla="*/ 1411736 w 1411736"/>
                <a:gd name="connsiteY1" fmla="*/ 12700 h 2761381"/>
                <a:gd name="connsiteX2" fmla="*/ 1411736 w 1411736"/>
                <a:gd name="connsiteY2" fmla="*/ 2761381 h 2761381"/>
                <a:gd name="connsiteX3" fmla="*/ 0 w 1411736"/>
                <a:gd name="connsiteY3" fmla="*/ 2520081 h 2761381"/>
                <a:gd name="connsiteX4" fmla="*/ 0 w 1411736"/>
                <a:gd name="connsiteY4" fmla="*/ 0 h 2761381"/>
                <a:gd name="connsiteX0" fmla="*/ 0 w 1411736"/>
                <a:gd name="connsiteY0" fmla="*/ 0 h 2761381"/>
                <a:gd name="connsiteX1" fmla="*/ 1399036 w 1411736"/>
                <a:gd name="connsiteY1" fmla="*/ 50800 h 2761381"/>
                <a:gd name="connsiteX2" fmla="*/ 1411736 w 1411736"/>
                <a:gd name="connsiteY2" fmla="*/ 2761381 h 2761381"/>
                <a:gd name="connsiteX3" fmla="*/ 0 w 1411736"/>
                <a:gd name="connsiteY3" fmla="*/ 2520081 h 2761381"/>
                <a:gd name="connsiteX4" fmla="*/ 0 w 1411736"/>
                <a:gd name="connsiteY4" fmla="*/ 0 h 276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1736" h="2761381">
                  <a:moveTo>
                    <a:pt x="0" y="0"/>
                  </a:moveTo>
                  <a:lnTo>
                    <a:pt x="1399036" y="50800"/>
                  </a:lnTo>
                  <a:cubicBezTo>
                    <a:pt x="1403269" y="954327"/>
                    <a:pt x="1407503" y="1857854"/>
                    <a:pt x="1411736" y="2761381"/>
                  </a:cubicBezTo>
                  <a:lnTo>
                    <a:pt x="0" y="25200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  <a:alpha val="3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253614" y="3423378"/>
              <a:ext cx="696377" cy="2134545"/>
            </a:xfrm>
            <a:custGeom>
              <a:avLst/>
              <a:gdLst>
                <a:gd name="connsiteX0" fmla="*/ 0 w 983253"/>
                <a:gd name="connsiteY0" fmla="*/ 0 h 2520081"/>
                <a:gd name="connsiteX1" fmla="*/ 983253 w 983253"/>
                <a:gd name="connsiteY1" fmla="*/ 0 h 2520081"/>
                <a:gd name="connsiteX2" fmla="*/ 983253 w 983253"/>
                <a:gd name="connsiteY2" fmla="*/ 2520081 h 2520081"/>
                <a:gd name="connsiteX3" fmla="*/ 0 w 983253"/>
                <a:gd name="connsiteY3" fmla="*/ 2520081 h 2520081"/>
                <a:gd name="connsiteX4" fmla="*/ 0 w 983253"/>
                <a:gd name="connsiteY4" fmla="*/ 0 h 2520081"/>
                <a:gd name="connsiteX0" fmla="*/ 0 w 983253"/>
                <a:gd name="connsiteY0" fmla="*/ 0 h 2710581"/>
                <a:gd name="connsiteX1" fmla="*/ 983253 w 983253"/>
                <a:gd name="connsiteY1" fmla="*/ 0 h 2710581"/>
                <a:gd name="connsiteX2" fmla="*/ 983253 w 983253"/>
                <a:gd name="connsiteY2" fmla="*/ 2520081 h 2710581"/>
                <a:gd name="connsiteX3" fmla="*/ 12700 w 983253"/>
                <a:gd name="connsiteY3" fmla="*/ 2710581 h 2710581"/>
                <a:gd name="connsiteX4" fmla="*/ 0 w 983253"/>
                <a:gd name="connsiteY4" fmla="*/ 0 h 2710581"/>
                <a:gd name="connsiteX0" fmla="*/ 0 w 983253"/>
                <a:gd name="connsiteY0" fmla="*/ 0 h 2850281"/>
                <a:gd name="connsiteX1" fmla="*/ 983253 w 983253"/>
                <a:gd name="connsiteY1" fmla="*/ 0 h 2850281"/>
                <a:gd name="connsiteX2" fmla="*/ 894353 w 983253"/>
                <a:gd name="connsiteY2" fmla="*/ 2850281 h 2850281"/>
                <a:gd name="connsiteX3" fmla="*/ 12700 w 983253"/>
                <a:gd name="connsiteY3" fmla="*/ 2710581 h 2850281"/>
                <a:gd name="connsiteX4" fmla="*/ 0 w 983253"/>
                <a:gd name="connsiteY4" fmla="*/ 0 h 2850281"/>
                <a:gd name="connsiteX0" fmla="*/ 0 w 945153"/>
                <a:gd name="connsiteY0" fmla="*/ 0 h 2850281"/>
                <a:gd name="connsiteX1" fmla="*/ 945153 w 945153"/>
                <a:gd name="connsiteY1" fmla="*/ 76200 h 2850281"/>
                <a:gd name="connsiteX2" fmla="*/ 894353 w 945153"/>
                <a:gd name="connsiteY2" fmla="*/ 2850281 h 2850281"/>
                <a:gd name="connsiteX3" fmla="*/ 12700 w 945153"/>
                <a:gd name="connsiteY3" fmla="*/ 2710581 h 2850281"/>
                <a:gd name="connsiteX4" fmla="*/ 0 w 945153"/>
                <a:gd name="connsiteY4" fmla="*/ 0 h 2850281"/>
                <a:gd name="connsiteX0" fmla="*/ 0 w 945153"/>
                <a:gd name="connsiteY0" fmla="*/ 0 h 2824881"/>
                <a:gd name="connsiteX1" fmla="*/ 945153 w 945153"/>
                <a:gd name="connsiteY1" fmla="*/ 50800 h 2824881"/>
                <a:gd name="connsiteX2" fmla="*/ 894353 w 945153"/>
                <a:gd name="connsiteY2" fmla="*/ 2824881 h 2824881"/>
                <a:gd name="connsiteX3" fmla="*/ 12700 w 945153"/>
                <a:gd name="connsiteY3" fmla="*/ 2685181 h 2824881"/>
                <a:gd name="connsiteX4" fmla="*/ 0 w 945153"/>
                <a:gd name="connsiteY4" fmla="*/ 0 h 2824881"/>
                <a:gd name="connsiteX0" fmla="*/ 0 w 957853"/>
                <a:gd name="connsiteY0" fmla="*/ 0 h 2824881"/>
                <a:gd name="connsiteX1" fmla="*/ 957853 w 957853"/>
                <a:gd name="connsiteY1" fmla="*/ 38100 h 2824881"/>
                <a:gd name="connsiteX2" fmla="*/ 894353 w 957853"/>
                <a:gd name="connsiteY2" fmla="*/ 2824881 h 2824881"/>
                <a:gd name="connsiteX3" fmla="*/ 12700 w 957853"/>
                <a:gd name="connsiteY3" fmla="*/ 2685181 h 2824881"/>
                <a:gd name="connsiteX4" fmla="*/ 0 w 957853"/>
                <a:gd name="connsiteY4" fmla="*/ 0 h 2824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7853" h="2824881">
                  <a:moveTo>
                    <a:pt x="0" y="0"/>
                  </a:moveTo>
                  <a:lnTo>
                    <a:pt x="957853" y="38100"/>
                  </a:lnTo>
                  <a:lnTo>
                    <a:pt x="894353" y="2824881"/>
                  </a:lnTo>
                  <a:lnTo>
                    <a:pt x="12700" y="2685181"/>
                  </a:lnTo>
                  <a:cubicBezTo>
                    <a:pt x="8467" y="1781654"/>
                    <a:pt x="4233" y="903527"/>
                    <a:pt x="0" y="0"/>
                  </a:cubicBezTo>
                  <a:close/>
                </a:path>
              </a:pathLst>
            </a:custGeom>
            <a:solidFill>
              <a:srgbClr val="002060">
                <a:alpha val="3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TextBox 33"/>
            <p:cNvSpPr txBox="1"/>
            <p:nvPr/>
          </p:nvSpPr>
          <p:spPr>
            <a:xfrm rot="379306">
              <a:off x="7263979" y="4439658"/>
              <a:ext cx="1135511" cy="6279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rgbClr val="3333CC"/>
                  </a:solidFill>
                </a:rPr>
                <a:t>Isotope production &amp;</a:t>
              </a:r>
            </a:p>
            <a:p>
              <a:r>
                <a:rPr lang="en-GB" sz="1600" b="1" dirty="0">
                  <a:solidFill>
                    <a:srgbClr val="3333CC"/>
                  </a:solidFill>
                </a:rPr>
                <a:t>build-up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 rot="178967">
              <a:off x="8356163" y="3582743"/>
              <a:ext cx="932461" cy="2558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rgbClr val="FF0000"/>
                  </a:solidFill>
                </a:rPr>
                <a:t>Decay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5" name="Rectangle 4"/>
          <p:cNvSpPr/>
          <p:nvPr/>
        </p:nvSpPr>
        <p:spPr>
          <a:xfrm>
            <a:off x="8057377" y="2165332"/>
            <a:ext cx="2388777" cy="2946444"/>
          </a:xfrm>
          <a:custGeom>
            <a:avLst/>
            <a:gdLst>
              <a:gd name="connsiteX0" fmla="*/ 0 w 2782477"/>
              <a:gd name="connsiteY0" fmla="*/ 0 h 2768644"/>
              <a:gd name="connsiteX1" fmla="*/ 2782477 w 2782477"/>
              <a:gd name="connsiteY1" fmla="*/ 0 h 2768644"/>
              <a:gd name="connsiteX2" fmla="*/ 2782477 w 2782477"/>
              <a:gd name="connsiteY2" fmla="*/ 2768644 h 2768644"/>
              <a:gd name="connsiteX3" fmla="*/ 0 w 2782477"/>
              <a:gd name="connsiteY3" fmla="*/ 2768644 h 2768644"/>
              <a:gd name="connsiteX4" fmla="*/ 0 w 2782477"/>
              <a:gd name="connsiteY4" fmla="*/ 0 h 2768644"/>
              <a:gd name="connsiteX0" fmla="*/ 25400 w 2782477"/>
              <a:gd name="connsiteY0" fmla="*/ 228600 h 2768644"/>
              <a:gd name="connsiteX1" fmla="*/ 2782477 w 2782477"/>
              <a:gd name="connsiteY1" fmla="*/ 0 h 2768644"/>
              <a:gd name="connsiteX2" fmla="*/ 2782477 w 2782477"/>
              <a:gd name="connsiteY2" fmla="*/ 2768644 h 2768644"/>
              <a:gd name="connsiteX3" fmla="*/ 0 w 2782477"/>
              <a:gd name="connsiteY3" fmla="*/ 2768644 h 2768644"/>
              <a:gd name="connsiteX4" fmla="*/ 25400 w 2782477"/>
              <a:gd name="connsiteY4" fmla="*/ 228600 h 2768644"/>
              <a:gd name="connsiteX0" fmla="*/ 0 w 2782477"/>
              <a:gd name="connsiteY0" fmla="*/ 228600 h 2768644"/>
              <a:gd name="connsiteX1" fmla="*/ 2782477 w 2782477"/>
              <a:gd name="connsiteY1" fmla="*/ 0 h 2768644"/>
              <a:gd name="connsiteX2" fmla="*/ 2782477 w 2782477"/>
              <a:gd name="connsiteY2" fmla="*/ 2768644 h 2768644"/>
              <a:gd name="connsiteX3" fmla="*/ 0 w 2782477"/>
              <a:gd name="connsiteY3" fmla="*/ 2768644 h 2768644"/>
              <a:gd name="connsiteX4" fmla="*/ 0 w 2782477"/>
              <a:gd name="connsiteY4" fmla="*/ 228600 h 2768644"/>
              <a:gd name="connsiteX0" fmla="*/ 0 w 2782477"/>
              <a:gd name="connsiteY0" fmla="*/ 0 h 2540044"/>
              <a:gd name="connsiteX1" fmla="*/ 2426877 w 2782477"/>
              <a:gd name="connsiteY1" fmla="*/ 165100 h 2540044"/>
              <a:gd name="connsiteX2" fmla="*/ 2782477 w 2782477"/>
              <a:gd name="connsiteY2" fmla="*/ 2540044 h 2540044"/>
              <a:gd name="connsiteX3" fmla="*/ 0 w 2782477"/>
              <a:gd name="connsiteY3" fmla="*/ 2540044 h 2540044"/>
              <a:gd name="connsiteX4" fmla="*/ 0 w 2782477"/>
              <a:gd name="connsiteY4" fmla="*/ 0 h 2540044"/>
              <a:gd name="connsiteX0" fmla="*/ 0 w 2782477"/>
              <a:gd name="connsiteY0" fmla="*/ 0 h 2540044"/>
              <a:gd name="connsiteX1" fmla="*/ 2426877 w 2782477"/>
              <a:gd name="connsiteY1" fmla="*/ 152400 h 2540044"/>
              <a:gd name="connsiteX2" fmla="*/ 2782477 w 2782477"/>
              <a:gd name="connsiteY2" fmla="*/ 2540044 h 2540044"/>
              <a:gd name="connsiteX3" fmla="*/ 0 w 2782477"/>
              <a:gd name="connsiteY3" fmla="*/ 2540044 h 2540044"/>
              <a:gd name="connsiteX4" fmla="*/ 0 w 2782477"/>
              <a:gd name="connsiteY4" fmla="*/ 0 h 2540044"/>
              <a:gd name="connsiteX0" fmla="*/ 0 w 2426877"/>
              <a:gd name="connsiteY0" fmla="*/ 0 h 2946444"/>
              <a:gd name="connsiteX1" fmla="*/ 2426877 w 2426877"/>
              <a:gd name="connsiteY1" fmla="*/ 152400 h 2946444"/>
              <a:gd name="connsiteX2" fmla="*/ 2337977 w 2426877"/>
              <a:gd name="connsiteY2" fmla="*/ 2946444 h 2946444"/>
              <a:gd name="connsiteX3" fmla="*/ 0 w 2426877"/>
              <a:gd name="connsiteY3" fmla="*/ 2540044 h 2946444"/>
              <a:gd name="connsiteX4" fmla="*/ 0 w 2426877"/>
              <a:gd name="connsiteY4" fmla="*/ 0 h 2946444"/>
              <a:gd name="connsiteX0" fmla="*/ 0 w 2388777"/>
              <a:gd name="connsiteY0" fmla="*/ 0 h 2946444"/>
              <a:gd name="connsiteX1" fmla="*/ 2388777 w 2388777"/>
              <a:gd name="connsiteY1" fmla="*/ 127000 h 2946444"/>
              <a:gd name="connsiteX2" fmla="*/ 2337977 w 2388777"/>
              <a:gd name="connsiteY2" fmla="*/ 2946444 h 2946444"/>
              <a:gd name="connsiteX3" fmla="*/ 0 w 2388777"/>
              <a:gd name="connsiteY3" fmla="*/ 2540044 h 2946444"/>
              <a:gd name="connsiteX4" fmla="*/ 0 w 2388777"/>
              <a:gd name="connsiteY4" fmla="*/ 0 h 2946444"/>
              <a:gd name="connsiteX0" fmla="*/ 0 w 2376077"/>
              <a:gd name="connsiteY0" fmla="*/ 0 h 2946444"/>
              <a:gd name="connsiteX1" fmla="*/ 2376077 w 2376077"/>
              <a:gd name="connsiteY1" fmla="*/ 114300 h 2946444"/>
              <a:gd name="connsiteX2" fmla="*/ 2337977 w 2376077"/>
              <a:gd name="connsiteY2" fmla="*/ 2946444 h 2946444"/>
              <a:gd name="connsiteX3" fmla="*/ 0 w 2376077"/>
              <a:gd name="connsiteY3" fmla="*/ 2540044 h 2946444"/>
              <a:gd name="connsiteX4" fmla="*/ 0 w 2376077"/>
              <a:gd name="connsiteY4" fmla="*/ 0 h 2946444"/>
              <a:gd name="connsiteX0" fmla="*/ 0 w 2388777"/>
              <a:gd name="connsiteY0" fmla="*/ 0 h 2946444"/>
              <a:gd name="connsiteX1" fmla="*/ 2388777 w 2388777"/>
              <a:gd name="connsiteY1" fmla="*/ 114300 h 2946444"/>
              <a:gd name="connsiteX2" fmla="*/ 2337977 w 2388777"/>
              <a:gd name="connsiteY2" fmla="*/ 2946444 h 2946444"/>
              <a:gd name="connsiteX3" fmla="*/ 0 w 2388777"/>
              <a:gd name="connsiteY3" fmla="*/ 2540044 h 2946444"/>
              <a:gd name="connsiteX4" fmla="*/ 0 w 2388777"/>
              <a:gd name="connsiteY4" fmla="*/ 0 h 2946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88777" h="2946444">
                <a:moveTo>
                  <a:pt x="0" y="0"/>
                </a:moveTo>
                <a:lnTo>
                  <a:pt x="2388777" y="114300"/>
                </a:lnTo>
                <a:lnTo>
                  <a:pt x="2337977" y="2946444"/>
                </a:lnTo>
                <a:lnTo>
                  <a:pt x="0" y="254004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ARRAD WG1 - libération de matériaux et de bâtiments</a:t>
            </a:r>
            <a:endParaRPr lang="en-US" dirty="0"/>
          </a:p>
        </p:txBody>
      </p:sp>
      <p:sp>
        <p:nvSpPr>
          <p:cNvPr id="41" name="Date Placeholder 2"/>
          <p:cNvSpPr>
            <a:spLocks noGrp="1"/>
          </p:cNvSpPr>
          <p:nvPr>
            <p:ph type="dt" sz="half" idx="10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r>
              <a:rPr lang="en-GB"/>
              <a:t>17/10/2024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8355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6" presetClass="entr" presetSubtype="32" repeatCount="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xit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9" dur="1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98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5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48C564-5CE0-49AF-9B5A-D8DDE4F0DF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challenge we faced….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CA5102-7AF8-48BF-BCDA-E4F0936AA8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17/10/2024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F8DA62-0523-47BE-9CD7-89F4C014F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ARRAD WG1 - libération de matériaux et de bâtiments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DB1468-7AD5-4A84-BCD7-D2E8D6705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6</a:t>
            </a:fld>
            <a:endParaRPr lang="en-GB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A2E8004-43CB-49B0-A8D4-31D99C83000B}"/>
              </a:ext>
            </a:extLst>
          </p:cNvPr>
          <p:cNvGrpSpPr/>
          <p:nvPr/>
        </p:nvGrpSpPr>
        <p:grpSpPr>
          <a:xfrm>
            <a:off x="3788205" y="1306392"/>
            <a:ext cx="3876099" cy="3599938"/>
            <a:chOff x="9812954" y="9347200"/>
            <a:chExt cx="1460111" cy="1298489"/>
          </a:xfrm>
        </p:grpSpPr>
        <p:sp>
          <p:nvSpPr>
            <p:cNvPr id="11" name="Shape">
              <a:extLst>
                <a:ext uri="{FF2B5EF4-FFF2-40B4-BE49-F238E27FC236}">
                  <a16:creationId xmlns:a16="http://schemas.microsoft.com/office/drawing/2014/main" id="{C84C1FF2-A0B4-45E0-8F87-63920E3FCA1E}"/>
                </a:ext>
              </a:extLst>
            </p:cNvPr>
            <p:cNvSpPr/>
            <p:nvPr/>
          </p:nvSpPr>
          <p:spPr>
            <a:xfrm>
              <a:off x="10248900" y="9347200"/>
              <a:ext cx="1023530" cy="1252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45" h="21148" extrusionOk="0">
                  <a:moveTo>
                    <a:pt x="20798" y="18937"/>
                  </a:moveTo>
                  <a:lnTo>
                    <a:pt x="8202" y="1013"/>
                  </a:lnTo>
                  <a:cubicBezTo>
                    <a:pt x="7857" y="522"/>
                    <a:pt x="7322" y="211"/>
                    <a:pt x="6737" y="76"/>
                  </a:cubicBezTo>
                  <a:cubicBezTo>
                    <a:pt x="5711" y="-160"/>
                    <a:pt x="4525" y="151"/>
                    <a:pt x="3919" y="1013"/>
                  </a:cubicBezTo>
                  <a:lnTo>
                    <a:pt x="3656" y="1389"/>
                  </a:lnTo>
                  <a:cubicBezTo>
                    <a:pt x="4541" y="130"/>
                    <a:pt x="6836" y="383"/>
                    <a:pt x="7285" y="1788"/>
                  </a:cubicBezTo>
                  <a:cubicBezTo>
                    <a:pt x="7285" y="1788"/>
                    <a:pt x="7285" y="1788"/>
                    <a:pt x="7285" y="1788"/>
                  </a:cubicBezTo>
                  <a:lnTo>
                    <a:pt x="12121" y="16886"/>
                  </a:lnTo>
                  <a:lnTo>
                    <a:pt x="0" y="16886"/>
                  </a:lnTo>
                  <a:lnTo>
                    <a:pt x="18772" y="21092"/>
                  </a:lnTo>
                  <a:cubicBezTo>
                    <a:pt x="20318" y="21440"/>
                    <a:pt x="21600" y="20076"/>
                    <a:pt x="20798" y="18937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28575" tIns="28575" rIns="28575" bIns="28575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/>
              </a:pPr>
              <a:endParaRPr sz="2250"/>
            </a:p>
          </p:txBody>
        </p:sp>
        <p:sp>
          <p:nvSpPr>
            <p:cNvPr id="12" name="Triangle">
              <a:extLst>
                <a:ext uri="{FF2B5EF4-FFF2-40B4-BE49-F238E27FC236}">
                  <a16:creationId xmlns:a16="http://schemas.microsoft.com/office/drawing/2014/main" id="{4F996634-6593-439C-AE23-4687A319C9B2}"/>
                </a:ext>
              </a:extLst>
            </p:cNvPr>
            <p:cNvSpPr/>
            <p:nvPr/>
          </p:nvSpPr>
          <p:spPr>
            <a:xfrm>
              <a:off x="10655300" y="9397999"/>
              <a:ext cx="406020" cy="7033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F62"/>
            </a:solidFill>
            <a:ln w="12700">
              <a:miter lim="400000"/>
            </a:ln>
          </p:spPr>
          <p:txBody>
            <a:bodyPr lIns="28575" tIns="28575" rIns="28575" bIns="28575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/>
              </a:pPr>
              <a:endParaRPr sz="2250"/>
            </a:p>
          </p:txBody>
        </p:sp>
        <p:sp>
          <p:nvSpPr>
            <p:cNvPr id="13" name="Shape">
              <a:extLst>
                <a:ext uri="{FF2B5EF4-FFF2-40B4-BE49-F238E27FC236}">
                  <a16:creationId xmlns:a16="http://schemas.microsoft.com/office/drawing/2014/main" id="{65BDB977-0110-49EF-B5F8-0A01F0C90391}"/>
                </a:ext>
              </a:extLst>
            </p:cNvPr>
            <p:cNvSpPr/>
            <p:nvPr/>
          </p:nvSpPr>
          <p:spPr>
            <a:xfrm>
              <a:off x="9836281" y="9829800"/>
              <a:ext cx="1436784" cy="8154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40" h="21600" extrusionOk="0">
                  <a:moveTo>
                    <a:pt x="20703" y="16816"/>
                  </a:moveTo>
                  <a:lnTo>
                    <a:pt x="20677" y="16736"/>
                  </a:lnTo>
                  <a:cubicBezTo>
                    <a:pt x="21245" y="18522"/>
                    <a:pt x="20336" y="20661"/>
                    <a:pt x="19242" y="20120"/>
                  </a:cubicBezTo>
                  <a:lnTo>
                    <a:pt x="5936" y="13523"/>
                  </a:lnTo>
                  <a:lnTo>
                    <a:pt x="10232" y="0"/>
                  </a:lnTo>
                  <a:lnTo>
                    <a:pt x="367" y="17772"/>
                  </a:lnTo>
                  <a:cubicBezTo>
                    <a:pt x="-355" y="19070"/>
                    <a:pt x="60" y="21227"/>
                    <a:pt x="992" y="21553"/>
                  </a:cubicBezTo>
                  <a:cubicBezTo>
                    <a:pt x="1085" y="21580"/>
                    <a:pt x="1181" y="21600"/>
                    <a:pt x="1279" y="21600"/>
                  </a:cubicBezTo>
                  <a:lnTo>
                    <a:pt x="19187" y="21600"/>
                  </a:lnTo>
                  <a:cubicBezTo>
                    <a:pt x="19677" y="21600"/>
                    <a:pt x="20099" y="21247"/>
                    <a:pt x="20407" y="20698"/>
                  </a:cubicBezTo>
                  <a:cubicBezTo>
                    <a:pt x="20945" y="19736"/>
                    <a:pt x="21132" y="18169"/>
                    <a:pt x="20703" y="16816"/>
                  </a:cubicBezTo>
                  <a:close/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28575" tIns="28575" rIns="28575" bIns="28575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/>
              </a:pPr>
              <a:endParaRPr sz="2250"/>
            </a:p>
          </p:txBody>
        </p:sp>
        <p:sp>
          <p:nvSpPr>
            <p:cNvPr id="14" name="Triangle">
              <a:extLst>
                <a:ext uri="{FF2B5EF4-FFF2-40B4-BE49-F238E27FC236}">
                  <a16:creationId xmlns:a16="http://schemas.microsoft.com/office/drawing/2014/main" id="{B31F6252-7F0C-4C10-8E1D-3F8C638D941D}"/>
                </a:ext>
              </a:extLst>
            </p:cNvPr>
            <p:cNvSpPr/>
            <p:nvPr/>
          </p:nvSpPr>
          <p:spPr>
            <a:xfrm>
              <a:off x="11061700" y="10109199"/>
              <a:ext cx="206630" cy="3577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004F62"/>
            </a:solidFill>
            <a:ln w="12700">
              <a:miter lim="400000"/>
            </a:ln>
          </p:spPr>
          <p:txBody>
            <a:bodyPr lIns="28575" tIns="28575" rIns="28575" bIns="28575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/>
              </a:pPr>
              <a:endParaRPr sz="2250"/>
            </a:p>
          </p:txBody>
        </p:sp>
        <p:sp>
          <p:nvSpPr>
            <p:cNvPr id="15" name="Shape">
              <a:extLst>
                <a:ext uri="{FF2B5EF4-FFF2-40B4-BE49-F238E27FC236}">
                  <a16:creationId xmlns:a16="http://schemas.microsoft.com/office/drawing/2014/main" id="{96ECB830-D2BC-410B-812E-335F21427D78}"/>
                </a:ext>
              </a:extLst>
            </p:cNvPr>
            <p:cNvSpPr/>
            <p:nvPr/>
          </p:nvSpPr>
          <p:spPr>
            <a:xfrm>
              <a:off x="9812954" y="9376744"/>
              <a:ext cx="1029369" cy="12689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6" h="21161" extrusionOk="0">
                  <a:moveTo>
                    <a:pt x="1206" y="18778"/>
                  </a:moveTo>
                  <a:lnTo>
                    <a:pt x="15362" y="7590"/>
                  </a:lnTo>
                  <a:lnTo>
                    <a:pt x="21526" y="16104"/>
                  </a:lnTo>
                  <a:lnTo>
                    <a:pt x="16607" y="1198"/>
                  </a:lnTo>
                  <a:cubicBezTo>
                    <a:pt x="16151" y="-189"/>
                    <a:pt x="13813" y="-439"/>
                    <a:pt x="12916" y="804"/>
                  </a:cubicBezTo>
                  <a:lnTo>
                    <a:pt x="338" y="18179"/>
                  </a:lnTo>
                  <a:cubicBezTo>
                    <a:pt x="-13" y="18664"/>
                    <a:pt x="-74" y="19194"/>
                    <a:pt x="77" y="19672"/>
                  </a:cubicBezTo>
                  <a:cubicBezTo>
                    <a:pt x="316" y="20413"/>
                    <a:pt x="1076" y="21028"/>
                    <a:pt x="2104" y="21161"/>
                  </a:cubicBezTo>
                  <a:cubicBezTo>
                    <a:pt x="765" y="20953"/>
                    <a:pt x="170" y="19596"/>
                    <a:pt x="1206" y="18778"/>
                  </a:cubicBezTo>
                  <a:lnTo>
                    <a:pt x="1206" y="18778"/>
                  </a:ln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28575" tIns="28575" rIns="28575" bIns="28575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/>
              </a:pPr>
              <a:endParaRPr sz="2250"/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F5399749-525F-49C7-B455-3956FE76F950}"/>
              </a:ext>
            </a:extLst>
          </p:cNvPr>
          <p:cNvSpPr/>
          <p:nvPr/>
        </p:nvSpPr>
        <p:spPr>
          <a:xfrm>
            <a:off x="311711" y="1145815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Multitude</a:t>
            </a:r>
            <a:r>
              <a:rPr lang="en-US" dirty="0"/>
              <a:t> of usually </a:t>
            </a:r>
            <a:r>
              <a:rPr lang="en-US" dirty="0">
                <a:solidFill>
                  <a:srgbClr val="FF0000"/>
                </a:solidFill>
              </a:rPr>
              <a:t>unknown parameters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material composition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irradiation &amp; cooling period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radiation field</a:t>
            </a:r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1105495-97B1-4248-9F7E-34C8918AFA87}"/>
              </a:ext>
            </a:extLst>
          </p:cNvPr>
          <p:cNvSpPr/>
          <p:nvPr/>
        </p:nvSpPr>
        <p:spPr>
          <a:xfrm>
            <a:off x="1496212" y="5327200"/>
            <a:ext cx="88920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Full laboratory analysis</a:t>
            </a:r>
            <a:r>
              <a:rPr lang="en-US" dirty="0"/>
              <a:t> (</a:t>
            </a:r>
            <a:r>
              <a:rPr lang="en-US" dirty="0">
                <a:latin typeface="Symbol" panose="05050102010706020507" pitchFamily="18" charset="2"/>
              </a:rPr>
              <a:t>g</a:t>
            </a:r>
            <a:r>
              <a:rPr lang="en-US" dirty="0"/>
              <a:t>-spec &amp; radiochemical) is </a:t>
            </a:r>
            <a:r>
              <a:rPr lang="en-US" dirty="0">
                <a:solidFill>
                  <a:srgbClr val="FF0000"/>
                </a:solidFill>
              </a:rPr>
              <a:t>not a sustainable option </a:t>
            </a:r>
            <a:r>
              <a:rPr lang="en-US" dirty="0"/>
              <a:t>due to huge material flow 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6F872EE-4189-4F42-B057-AABAA7D166B9}"/>
              </a:ext>
            </a:extLst>
          </p:cNvPr>
          <p:cNvGrpSpPr/>
          <p:nvPr/>
        </p:nvGrpSpPr>
        <p:grpSpPr>
          <a:xfrm>
            <a:off x="5370210" y="3237120"/>
            <a:ext cx="725790" cy="759314"/>
            <a:chOff x="4086661" y="1282430"/>
            <a:chExt cx="4042063" cy="4293139"/>
          </a:xfrm>
        </p:grpSpPr>
        <p:sp>
          <p:nvSpPr>
            <p:cNvPr id="18" name="Shape">
              <a:extLst>
                <a:ext uri="{FF2B5EF4-FFF2-40B4-BE49-F238E27FC236}">
                  <a16:creationId xmlns:a16="http://schemas.microsoft.com/office/drawing/2014/main" id="{33C437CC-6BF1-4BBD-A43E-AED398B752D7}"/>
                </a:ext>
              </a:extLst>
            </p:cNvPr>
            <p:cNvSpPr/>
            <p:nvPr/>
          </p:nvSpPr>
          <p:spPr>
            <a:xfrm>
              <a:off x="5342749" y="1309734"/>
              <a:ext cx="355292" cy="5937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34" h="20123" extrusionOk="0">
                  <a:moveTo>
                    <a:pt x="19674" y="15017"/>
                  </a:moveTo>
                  <a:cubicBezTo>
                    <a:pt x="17723" y="12009"/>
                    <a:pt x="16229" y="8927"/>
                    <a:pt x="15299" y="5744"/>
                  </a:cubicBezTo>
                  <a:cubicBezTo>
                    <a:pt x="14689" y="3624"/>
                    <a:pt x="15192" y="959"/>
                    <a:pt x="11137" y="228"/>
                  </a:cubicBezTo>
                  <a:cubicBezTo>
                    <a:pt x="4674" y="-938"/>
                    <a:pt x="-600" y="2569"/>
                    <a:pt x="56" y="6206"/>
                  </a:cubicBezTo>
                  <a:cubicBezTo>
                    <a:pt x="665" y="9547"/>
                    <a:pt x="2052" y="12888"/>
                    <a:pt x="3882" y="16053"/>
                  </a:cubicBezTo>
                  <a:cubicBezTo>
                    <a:pt x="4903" y="17812"/>
                    <a:pt x="5741" y="19561"/>
                    <a:pt x="9049" y="20014"/>
                  </a:cubicBezTo>
                  <a:cubicBezTo>
                    <a:pt x="13790" y="20662"/>
                    <a:pt x="21000" y="18348"/>
                    <a:pt x="19674" y="15017"/>
                  </a:cubicBezTo>
                  <a:cubicBezTo>
                    <a:pt x="19140" y="15220"/>
                    <a:pt x="18607" y="15424"/>
                    <a:pt x="18088" y="15628"/>
                  </a:cubicBezTo>
                  <a:cubicBezTo>
                    <a:pt x="18088" y="15628"/>
                    <a:pt x="18088" y="15628"/>
                    <a:pt x="18088" y="15628"/>
                  </a:cubicBezTo>
                  <a:cubicBezTo>
                    <a:pt x="19003" y="15628"/>
                    <a:pt x="20512" y="14785"/>
                    <a:pt x="18957" y="14785"/>
                  </a:cubicBezTo>
                  <a:cubicBezTo>
                    <a:pt x="18957" y="14785"/>
                    <a:pt x="18957" y="14785"/>
                    <a:pt x="18957" y="14785"/>
                  </a:cubicBezTo>
                  <a:cubicBezTo>
                    <a:pt x="18485" y="14785"/>
                    <a:pt x="17189" y="14952"/>
                    <a:pt x="17372" y="15396"/>
                  </a:cubicBezTo>
                  <a:cubicBezTo>
                    <a:pt x="18470" y="18099"/>
                    <a:pt x="15345" y="19061"/>
                    <a:pt x="7982" y="18284"/>
                  </a:cubicBezTo>
                  <a:cubicBezTo>
                    <a:pt x="7281" y="17441"/>
                    <a:pt x="6686" y="16572"/>
                    <a:pt x="6199" y="15683"/>
                  </a:cubicBezTo>
                  <a:cubicBezTo>
                    <a:pt x="5574" y="14637"/>
                    <a:pt x="5040" y="13573"/>
                    <a:pt x="4552" y="12500"/>
                  </a:cubicBezTo>
                  <a:cubicBezTo>
                    <a:pt x="3500" y="10177"/>
                    <a:pt x="1885" y="7261"/>
                    <a:pt x="2281" y="4855"/>
                  </a:cubicBezTo>
                  <a:cubicBezTo>
                    <a:pt x="1519" y="2199"/>
                    <a:pt x="4827" y="1524"/>
                    <a:pt x="12220" y="2829"/>
                  </a:cubicBezTo>
                  <a:cubicBezTo>
                    <a:pt x="12357" y="3569"/>
                    <a:pt x="12509" y="4309"/>
                    <a:pt x="12692" y="5040"/>
                  </a:cubicBezTo>
                  <a:cubicBezTo>
                    <a:pt x="12967" y="6123"/>
                    <a:pt x="13287" y="7197"/>
                    <a:pt x="13683" y="8261"/>
                  </a:cubicBezTo>
                  <a:cubicBezTo>
                    <a:pt x="14582" y="10704"/>
                    <a:pt x="15848" y="13073"/>
                    <a:pt x="17357" y="15405"/>
                  </a:cubicBezTo>
                  <a:cubicBezTo>
                    <a:pt x="17707" y="15914"/>
                    <a:pt x="19979" y="15498"/>
                    <a:pt x="19674" y="15017"/>
                  </a:cubicBezTo>
                  <a:close/>
                </a:path>
              </a:pathLst>
            </a:custGeom>
            <a:solidFill>
              <a:srgbClr val="20150B"/>
            </a:solidFill>
            <a:ln w="12700">
              <a:miter lim="400000"/>
            </a:ln>
          </p:spPr>
          <p:txBody>
            <a:bodyPr lIns="28575" tIns="28575" rIns="28575" bIns="28575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</a:defRPr>
              </a:pPr>
              <a:endParaRPr sz="2250"/>
            </a:p>
          </p:txBody>
        </p:sp>
        <p:sp>
          <p:nvSpPr>
            <p:cNvPr id="19" name="Shape">
              <a:extLst>
                <a:ext uri="{FF2B5EF4-FFF2-40B4-BE49-F238E27FC236}">
                  <a16:creationId xmlns:a16="http://schemas.microsoft.com/office/drawing/2014/main" id="{FA86EEFE-6B51-4BED-B92F-6CF8592E901F}"/>
                </a:ext>
              </a:extLst>
            </p:cNvPr>
            <p:cNvSpPr/>
            <p:nvPr/>
          </p:nvSpPr>
          <p:spPr>
            <a:xfrm>
              <a:off x="4414335" y="1855860"/>
              <a:ext cx="488710" cy="5352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00" h="19149" extrusionOk="0">
                  <a:moveTo>
                    <a:pt x="10381" y="18430"/>
                  </a:moveTo>
                  <a:cubicBezTo>
                    <a:pt x="13657" y="20306"/>
                    <a:pt x="18097" y="18303"/>
                    <a:pt x="18993" y="14845"/>
                  </a:cubicBezTo>
                  <a:cubicBezTo>
                    <a:pt x="19676" y="12217"/>
                    <a:pt x="16912" y="10839"/>
                    <a:pt x="15183" y="9130"/>
                  </a:cubicBezTo>
                  <a:cubicBezTo>
                    <a:pt x="13924" y="7879"/>
                    <a:pt x="12739" y="6570"/>
                    <a:pt x="11629" y="5203"/>
                  </a:cubicBezTo>
                  <a:cubicBezTo>
                    <a:pt x="10551" y="3884"/>
                    <a:pt x="9559" y="1686"/>
                    <a:pt x="8150" y="670"/>
                  </a:cubicBezTo>
                  <a:cubicBezTo>
                    <a:pt x="5408" y="-1294"/>
                    <a:pt x="1288" y="1451"/>
                    <a:pt x="296" y="3884"/>
                  </a:cubicBezTo>
                  <a:cubicBezTo>
                    <a:pt x="-782" y="6521"/>
                    <a:pt x="1310" y="8651"/>
                    <a:pt x="2910" y="10693"/>
                  </a:cubicBezTo>
                  <a:cubicBezTo>
                    <a:pt x="5109" y="13507"/>
                    <a:pt x="7617" y="16066"/>
                    <a:pt x="10381" y="18430"/>
                  </a:cubicBezTo>
                  <a:cubicBezTo>
                    <a:pt x="10765" y="18762"/>
                    <a:pt x="12270" y="18206"/>
                    <a:pt x="11885" y="17873"/>
                  </a:cubicBezTo>
                  <a:cubicBezTo>
                    <a:pt x="8727" y="15158"/>
                    <a:pt x="-1924" y="6336"/>
                    <a:pt x="2878" y="2223"/>
                  </a:cubicBezTo>
                  <a:cubicBezTo>
                    <a:pt x="6496" y="-874"/>
                    <a:pt x="8033" y="3093"/>
                    <a:pt x="9378" y="4831"/>
                  </a:cubicBezTo>
                  <a:cubicBezTo>
                    <a:pt x="10338" y="6072"/>
                    <a:pt x="11363" y="7274"/>
                    <a:pt x="12440" y="8427"/>
                  </a:cubicBezTo>
                  <a:cubicBezTo>
                    <a:pt x="13508" y="9570"/>
                    <a:pt x="14756" y="10566"/>
                    <a:pt x="15823" y="11699"/>
                  </a:cubicBezTo>
                  <a:cubicBezTo>
                    <a:pt x="16634" y="12227"/>
                    <a:pt x="17189" y="12940"/>
                    <a:pt x="17488" y="13819"/>
                  </a:cubicBezTo>
                  <a:cubicBezTo>
                    <a:pt x="17627" y="16496"/>
                    <a:pt x="15749" y="17854"/>
                    <a:pt x="11875" y="17874"/>
                  </a:cubicBezTo>
                  <a:cubicBezTo>
                    <a:pt x="11427" y="17619"/>
                    <a:pt x="9997" y="18215"/>
                    <a:pt x="10381" y="18430"/>
                  </a:cubicBezTo>
                  <a:close/>
                </a:path>
              </a:pathLst>
            </a:custGeom>
            <a:solidFill>
              <a:srgbClr val="20150B"/>
            </a:solidFill>
            <a:ln w="12700">
              <a:miter lim="400000"/>
            </a:ln>
          </p:spPr>
          <p:txBody>
            <a:bodyPr lIns="28575" tIns="28575" rIns="28575" bIns="28575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</a:defRPr>
              </a:pPr>
              <a:endParaRPr sz="2250"/>
            </a:p>
          </p:txBody>
        </p:sp>
        <p:sp>
          <p:nvSpPr>
            <p:cNvPr id="20" name="Shape">
              <a:extLst>
                <a:ext uri="{FF2B5EF4-FFF2-40B4-BE49-F238E27FC236}">
                  <a16:creationId xmlns:a16="http://schemas.microsoft.com/office/drawing/2014/main" id="{E30462B9-48FF-4E4A-8F8F-CAE3D9D6B03B}"/>
                </a:ext>
              </a:extLst>
            </p:cNvPr>
            <p:cNvSpPr/>
            <p:nvPr/>
          </p:nvSpPr>
          <p:spPr>
            <a:xfrm>
              <a:off x="4086661" y="2811583"/>
              <a:ext cx="604977" cy="3120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69" h="21243" extrusionOk="0">
                  <a:moveTo>
                    <a:pt x="15930" y="21205"/>
                  </a:moveTo>
                  <a:cubicBezTo>
                    <a:pt x="19242" y="20257"/>
                    <a:pt x="20884" y="11557"/>
                    <a:pt x="18629" y="5962"/>
                  </a:cubicBezTo>
                  <a:cubicBezTo>
                    <a:pt x="17200" y="2430"/>
                    <a:pt x="14519" y="3750"/>
                    <a:pt x="12548" y="3397"/>
                  </a:cubicBezTo>
                  <a:cubicBezTo>
                    <a:pt x="10532" y="3044"/>
                    <a:pt x="8535" y="2356"/>
                    <a:pt x="6564" y="1426"/>
                  </a:cubicBezTo>
                  <a:cubicBezTo>
                    <a:pt x="5552" y="943"/>
                    <a:pt x="4380" y="-135"/>
                    <a:pt x="3315" y="14"/>
                  </a:cubicBezTo>
                  <a:cubicBezTo>
                    <a:pt x="234" y="423"/>
                    <a:pt x="-716" y="8453"/>
                    <a:pt x="536" y="13509"/>
                  </a:cubicBezTo>
                  <a:cubicBezTo>
                    <a:pt x="1690" y="18175"/>
                    <a:pt x="4620" y="18602"/>
                    <a:pt x="6821" y="19495"/>
                  </a:cubicBezTo>
                  <a:cubicBezTo>
                    <a:pt x="9769" y="20666"/>
                    <a:pt x="12761" y="21261"/>
                    <a:pt x="15770" y="21242"/>
                  </a:cubicBezTo>
                  <a:cubicBezTo>
                    <a:pt x="16303" y="21242"/>
                    <a:pt x="17191" y="19550"/>
                    <a:pt x="16285" y="19569"/>
                  </a:cubicBezTo>
                  <a:cubicBezTo>
                    <a:pt x="13196" y="19588"/>
                    <a:pt x="10106" y="18956"/>
                    <a:pt x="7070" y="17673"/>
                  </a:cubicBezTo>
                  <a:cubicBezTo>
                    <a:pt x="5472" y="16985"/>
                    <a:pt x="3181" y="16576"/>
                    <a:pt x="2152" y="13658"/>
                  </a:cubicBezTo>
                  <a:cubicBezTo>
                    <a:pt x="997" y="10405"/>
                    <a:pt x="1113" y="5980"/>
                    <a:pt x="2533" y="3527"/>
                  </a:cubicBezTo>
                  <a:cubicBezTo>
                    <a:pt x="3750" y="1426"/>
                    <a:pt x="3838" y="2058"/>
                    <a:pt x="5206" y="2746"/>
                  </a:cubicBezTo>
                  <a:cubicBezTo>
                    <a:pt x="5951" y="3118"/>
                    <a:pt x="6697" y="3471"/>
                    <a:pt x="7452" y="3768"/>
                  </a:cubicBezTo>
                  <a:cubicBezTo>
                    <a:pt x="8606" y="4233"/>
                    <a:pt x="9778" y="4586"/>
                    <a:pt x="10950" y="4865"/>
                  </a:cubicBezTo>
                  <a:cubicBezTo>
                    <a:pt x="13036" y="5348"/>
                    <a:pt x="14554" y="5032"/>
                    <a:pt x="16418" y="7319"/>
                  </a:cubicBezTo>
                  <a:cubicBezTo>
                    <a:pt x="18034" y="9289"/>
                    <a:pt x="18203" y="9178"/>
                    <a:pt x="18194" y="12654"/>
                  </a:cubicBezTo>
                  <a:cubicBezTo>
                    <a:pt x="18185" y="15479"/>
                    <a:pt x="17892" y="19085"/>
                    <a:pt x="16134" y="19587"/>
                  </a:cubicBezTo>
                  <a:cubicBezTo>
                    <a:pt x="15433" y="19736"/>
                    <a:pt x="14998" y="21465"/>
                    <a:pt x="15930" y="21205"/>
                  </a:cubicBezTo>
                  <a:close/>
                </a:path>
              </a:pathLst>
            </a:custGeom>
            <a:solidFill>
              <a:srgbClr val="20150B"/>
            </a:solidFill>
            <a:ln w="12700">
              <a:miter lim="400000"/>
            </a:ln>
          </p:spPr>
          <p:txBody>
            <a:bodyPr lIns="28575" tIns="28575" rIns="28575" bIns="28575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</a:defRPr>
              </a:pPr>
              <a:endParaRPr sz="2250"/>
            </a:p>
          </p:txBody>
        </p:sp>
        <p:sp>
          <p:nvSpPr>
            <p:cNvPr id="21" name="Shape">
              <a:extLst>
                <a:ext uri="{FF2B5EF4-FFF2-40B4-BE49-F238E27FC236}">
                  <a16:creationId xmlns:a16="http://schemas.microsoft.com/office/drawing/2014/main" id="{F0AECF13-E767-4D24-BB77-65D590936046}"/>
                </a:ext>
              </a:extLst>
            </p:cNvPr>
            <p:cNvSpPr/>
            <p:nvPr/>
          </p:nvSpPr>
          <p:spPr>
            <a:xfrm>
              <a:off x="7281499" y="1855860"/>
              <a:ext cx="489026" cy="5322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46" h="21284" extrusionOk="0">
                  <a:moveTo>
                    <a:pt x="6134" y="21240"/>
                  </a:moveTo>
                  <a:cubicBezTo>
                    <a:pt x="11009" y="20388"/>
                    <a:pt x="14685" y="14939"/>
                    <a:pt x="17402" y="11313"/>
                  </a:cubicBezTo>
                  <a:cubicBezTo>
                    <a:pt x="19240" y="8856"/>
                    <a:pt x="21489" y="6475"/>
                    <a:pt x="19914" y="3385"/>
                  </a:cubicBezTo>
                  <a:cubicBezTo>
                    <a:pt x="18989" y="1561"/>
                    <a:pt x="17037" y="33"/>
                    <a:pt x="14856" y="0"/>
                  </a:cubicBezTo>
                  <a:cubicBezTo>
                    <a:pt x="13840" y="-11"/>
                    <a:pt x="12573" y="360"/>
                    <a:pt x="11774" y="972"/>
                  </a:cubicBezTo>
                  <a:cubicBezTo>
                    <a:pt x="9296" y="2905"/>
                    <a:pt x="7606" y="6738"/>
                    <a:pt x="5483" y="9086"/>
                  </a:cubicBezTo>
                  <a:cubicBezTo>
                    <a:pt x="3828" y="10931"/>
                    <a:pt x="106" y="13104"/>
                    <a:pt x="3" y="15758"/>
                  </a:cubicBezTo>
                  <a:cubicBezTo>
                    <a:pt x="-111" y="18608"/>
                    <a:pt x="2892" y="20923"/>
                    <a:pt x="5586" y="21262"/>
                  </a:cubicBezTo>
                  <a:cubicBezTo>
                    <a:pt x="5985" y="21305"/>
                    <a:pt x="7424" y="20694"/>
                    <a:pt x="7013" y="20650"/>
                  </a:cubicBezTo>
                  <a:cubicBezTo>
                    <a:pt x="4570" y="20344"/>
                    <a:pt x="1967" y="18280"/>
                    <a:pt x="1727" y="15802"/>
                  </a:cubicBezTo>
                  <a:cubicBezTo>
                    <a:pt x="1510" y="13508"/>
                    <a:pt x="4341" y="11772"/>
                    <a:pt x="5791" y="10265"/>
                  </a:cubicBezTo>
                  <a:cubicBezTo>
                    <a:pt x="6864" y="9151"/>
                    <a:pt x="7892" y="8005"/>
                    <a:pt x="8862" y="6814"/>
                  </a:cubicBezTo>
                  <a:cubicBezTo>
                    <a:pt x="9936" y="5504"/>
                    <a:pt x="11317" y="2391"/>
                    <a:pt x="12721" y="1474"/>
                  </a:cubicBezTo>
                  <a:cubicBezTo>
                    <a:pt x="15198" y="-142"/>
                    <a:pt x="18041" y="2621"/>
                    <a:pt x="18566" y="4739"/>
                  </a:cubicBezTo>
                  <a:cubicBezTo>
                    <a:pt x="19080" y="6825"/>
                    <a:pt x="17984" y="8409"/>
                    <a:pt x="16808" y="10079"/>
                  </a:cubicBezTo>
                  <a:cubicBezTo>
                    <a:pt x="15610" y="11783"/>
                    <a:pt x="14331" y="13432"/>
                    <a:pt x="12949" y="15004"/>
                  </a:cubicBezTo>
                  <a:cubicBezTo>
                    <a:pt x="11500" y="16664"/>
                    <a:pt x="8828" y="20257"/>
                    <a:pt x="6465" y="20672"/>
                  </a:cubicBezTo>
                  <a:cubicBezTo>
                    <a:pt x="5791" y="20792"/>
                    <a:pt x="4912" y="21458"/>
                    <a:pt x="6134" y="21240"/>
                  </a:cubicBezTo>
                  <a:close/>
                </a:path>
              </a:pathLst>
            </a:custGeom>
            <a:solidFill>
              <a:srgbClr val="20150B"/>
            </a:solidFill>
            <a:ln w="12700">
              <a:miter lim="400000"/>
            </a:ln>
          </p:spPr>
          <p:txBody>
            <a:bodyPr lIns="28575" tIns="28575" rIns="28575" bIns="28575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</a:defRPr>
              </a:pPr>
              <a:endParaRPr sz="2250"/>
            </a:p>
          </p:txBody>
        </p:sp>
        <p:sp>
          <p:nvSpPr>
            <p:cNvPr id="22" name="Shape">
              <a:extLst>
                <a:ext uri="{FF2B5EF4-FFF2-40B4-BE49-F238E27FC236}">
                  <a16:creationId xmlns:a16="http://schemas.microsoft.com/office/drawing/2014/main" id="{C7910ED3-5754-4205-A24F-87B5F7F01895}"/>
                </a:ext>
              </a:extLst>
            </p:cNvPr>
            <p:cNvSpPr/>
            <p:nvPr/>
          </p:nvSpPr>
          <p:spPr>
            <a:xfrm>
              <a:off x="6380389" y="1282430"/>
              <a:ext cx="361740" cy="5894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82" h="19933" extrusionOk="0">
                  <a:moveTo>
                    <a:pt x="16598" y="1160"/>
                  </a:moveTo>
                  <a:cubicBezTo>
                    <a:pt x="11402" y="-899"/>
                    <a:pt x="6279" y="-308"/>
                    <a:pt x="5129" y="3663"/>
                  </a:cubicBezTo>
                  <a:cubicBezTo>
                    <a:pt x="4212" y="6867"/>
                    <a:pt x="3149" y="9998"/>
                    <a:pt x="1359" y="13064"/>
                  </a:cubicBezTo>
                  <a:cubicBezTo>
                    <a:pt x="166" y="15105"/>
                    <a:pt x="-1159" y="16693"/>
                    <a:pt x="1767" y="18411"/>
                  </a:cubicBezTo>
                  <a:cubicBezTo>
                    <a:pt x="5667" y="20701"/>
                    <a:pt x="11839" y="20452"/>
                    <a:pt x="14139" y="17358"/>
                  </a:cubicBezTo>
                  <a:cubicBezTo>
                    <a:pt x="16147" y="14661"/>
                    <a:pt x="17370" y="11633"/>
                    <a:pt x="18316" y="8724"/>
                  </a:cubicBezTo>
                  <a:cubicBezTo>
                    <a:pt x="19277" y="5787"/>
                    <a:pt x="20441" y="3441"/>
                    <a:pt x="16758" y="1234"/>
                  </a:cubicBezTo>
                  <a:cubicBezTo>
                    <a:pt x="16147" y="874"/>
                    <a:pt x="14066" y="1410"/>
                    <a:pt x="14721" y="1798"/>
                  </a:cubicBezTo>
                  <a:cubicBezTo>
                    <a:pt x="18840" y="4263"/>
                    <a:pt x="16365" y="8576"/>
                    <a:pt x="15085" y="11605"/>
                  </a:cubicBezTo>
                  <a:cubicBezTo>
                    <a:pt x="14488" y="13036"/>
                    <a:pt x="13775" y="14449"/>
                    <a:pt x="12960" y="15834"/>
                  </a:cubicBezTo>
                  <a:cubicBezTo>
                    <a:pt x="12377" y="18448"/>
                    <a:pt x="9626" y="19251"/>
                    <a:pt x="4736" y="18272"/>
                  </a:cubicBezTo>
                  <a:cubicBezTo>
                    <a:pt x="3615" y="17912"/>
                    <a:pt x="2873" y="17377"/>
                    <a:pt x="2509" y="16665"/>
                  </a:cubicBezTo>
                  <a:cubicBezTo>
                    <a:pt x="1286" y="14708"/>
                    <a:pt x="4750" y="10848"/>
                    <a:pt x="5609" y="8834"/>
                  </a:cubicBezTo>
                  <a:cubicBezTo>
                    <a:pt x="6206" y="7440"/>
                    <a:pt x="6686" y="6018"/>
                    <a:pt x="7065" y="4596"/>
                  </a:cubicBezTo>
                  <a:cubicBezTo>
                    <a:pt x="7268" y="3866"/>
                    <a:pt x="7428" y="3127"/>
                    <a:pt x="7574" y="2398"/>
                  </a:cubicBezTo>
                  <a:cubicBezTo>
                    <a:pt x="10296" y="893"/>
                    <a:pt x="12726" y="717"/>
                    <a:pt x="14852" y="1872"/>
                  </a:cubicBezTo>
                  <a:cubicBezTo>
                    <a:pt x="15521" y="2139"/>
                    <a:pt x="17530" y="1530"/>
                    <a:pt x="16598" y="1160"/>
                  </a:cubicBezTo>
                  <a:close/>
                </a:path>
              </a:pathLst>
            </a:custGeom>
            <a:solidFill>
              <a:srgbClr val="20150B"/>
            </a:solidFill>
            <a:ln w="12700">
              <a:miter lim="400000"/>
            </a:ln>
          </p:spPr>
          <p:txBody>
            <a:bodyPr lIns="28575" tIns="28575" rIns="28575" bIns="28575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</a:defRPr>
              </a:pPr>
              <a:endParaRPr sz="2250"/>
            </a:p>
          </p:txBody>
        </p:sp>
        <p:sp>
          <p:nvSpPr>
            <p:cNvPr id="23" name="Shape">
              <a:extLst>
                <a:ext uri="{FF2B5EF4-FFF2-40B4-BE49-F238E27FC236}">
                  <a16:creationId xmlns:a16="http://schemas.microsoft.com/office/drawing/2014/main" id="{E01786A4-5EB5-4488-98DC-2F28370426FA}"/>
                </a:ext>
              </a:extLst>
            </p:cNvPr>
            <p:cNvSpPr/>
            <p:nvPr/>
          </p:nvSpPr>
          <p:spPr>
            <a:xfrm>
              <a:off x="7527254" y="2811581"/>
              <a:ext cx="601470" cy="3192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11" h="18192" extrusionOk="0">
                  <a:moveTo>
                    <a:pt x="20239" y="4158"/>
                  </a:moveTo>
                  <a:cubicBezTo>
                    <a:pt x="19692" y="1777"/>
                    <a:pt x="18849" y="97"/>
                    <a:pt x="17255" y="3"/>
                  </a:cubicBezTo>
                  <a:cubicBezTo>
                    <a:pt x="16152" y="-59"/>
                    <a:pt x="14975" y="828"/>
                    <a:pt x="13919" y="1233"/>
                  </a:cubicBezTo>
                  <a:cubicBezTo>
                    <a:pt x="11871" y="2011"/>
                    <a:pt x="9795" y="2571"/>
                    <a:pt x="7701" y="2867"/>
                  </a:cubicBezTo>
                  <a:cubicBezTo>
                    <a:pt x="5848" y="3131"/>
                    <a:pt x="2966" y="2182"/>
                    <a:pt x="1382" y="4625"/>
                  </a:cubicBezTo>
                  <a:cubicBezTo>
                    <a:pt x="-110" y="6897"/>
                    <a:pt x="-342" y="11302"/>
                    <a:pt x="436" y="14258"/>
                  </a:cubicBezTo>
                  <a:cubicBezTo>
                    <a:pt x="2243" y="21090"/>
                    <a:pt x="10305" y="17168"/>
                    <a:pt x="13409" y="16126"/>
                  </a:cubicBezTo>
                  <a:cubicBezTo>
                    <a:pt x="17589" y="14694"/>
                    <a:pt x="21258" y="12655"/>
                    <a:pt x="20239" y="4158"/>
                  </a:cubicBezTo>
                  <a:cubicBezTo>
                    <a:pt x="20137" y="3318"/>
                    <a:pt x="18728" y="3909"/>
                    <a:pt x="18839" y="4797"/>
                  </a:cubicBezTo>
                  <a:cubicBezTo>
                    <a:pt x="19896" y="13620"/>
                    <a:pt x="13947" y="14927"/>
                    <a:pt x="10027" y="15768"/>
                  </a:cubicBezTo>
                  <a:cubicBezTo>
                    <a:pt x="6691" y="16484"/>
                    <a:pt x="1400" y="18227"/>
                    <a:pt x="1483" y="10119"/>
                  </a:cubicBezTo>
                  <a:cubicBezTo>
                    <a:pt x="1558" y="3163"/>
                    <a:pt x="6265" y="4548"/>
                    <a:pt x="9258" y="3925"/>
                  </a:cubicBezTo>
                  <a:cubicBezTo>
                    <a:pt x="11936" y="3365"/>
                    <a:pt x="17616" y="-510"/>
                    <a:pt x="18830" y="4797"/>
                  </a:cubicBezTo>
                  <a:cubicBezTo>
                    <a:pt x="19034" y="5621"/>
                    <a:pt x="20415" y="4937"/>
                    <a:pt x="20239" y="4158"/>
                  </a:cubicBezTo>
                  <a:close/>
                </a:path>
              </a:pathLst>
            </a:custGeom>
            <a:solidFill>
              <a:srgbClr val="20150B"/>
            </a:solidFill>
            <a:ln w="12700">
              <a:miter lim="400000"/>
            </a:ln>
          </p:spPr>
          <p:txBody>
            <a:bodyPr lIns="28575" tIns="28575" rIns="28575" bIns="28575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</a:defRPr>
              </a:pPr>
              <a:endParaRPr sz="2250"/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126F4632-62FE-4A0B-8666-36649FEE5571}"/>
                </a:ext>
              </a:extLst>
            </p:cNvPr>
            <p:cNvGrpSpPr/>
            <p:nvPr/>
          </p:nvGrpSpPr>
          <p:grpSpPr>
            <a:xfrm>
              <a:off x="4851236" y="1937781"/>
              <a:ext cx="2511473" cy="3637788"/>
              <a:chOff x="4851236" y="1937781"/>
              <a:chExt cx="2511473" cy="3637788"/>
            </a:xfrm>
          </p:grpSpPr>
          <p:sp>
            <p:nvSpPr>
              <p:cNvPr id="31" name="Shape">
                <a:extLst>
                  <a:ext uri="{FF2B5EF4-FFF2-40B4-BE49-F238E27FC236}">
                    <a16:creationId xmlns:a16="http://schemas.microsoft.com/office/drawing/2014/main" id="{592D0571-0DA8-4738-B7CD-278F39C479D8}"/>
                  </a:ext>
                </a:extLst>
              </p:cNvPr>
              <p:cNvSpPr/>
              <p:nvPr/>
            </p:nvSpPr>
            <p:spPr>
              <a:xfrm>
                <a:off x="4905848" y="1992394"/>
                <a:ext cx="2366640" cy="35173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99" y="0"/>
                    </a:moveTo>
                    <a:cubicBezTo>
                      <a:pt x="4835" y="0"/>
                      <a:pt x="0" y="3262"/>
                      <a:pt x="0" y="7283"/>
                    </a:cubicBezTo>
                    <a:cubicBezTo>
                      <a:pt x="0" y="9310"/>
                      <a:pt x="1229" y="11145"/>
                      <a:pt x="3212" y="12464"/>
                    </a:cubicBezTo>
                    <a:cubicBezTo>
                      <a:pt x="4855" y="13558"/>
                      <a:pt x="5799" y="14944"/>
                      <a:pt x="5799" y="16395"/>
                    </a:cubicBezTo>
                    <a:cubicBezTo>
                      <a:pt x="5799" y="16848"/>
                      <a:pt x="6288" y="17235"/>
                      <a:pt x="6976" y="17391"/>
                    </a:cubicBezTo>
                    <a:cubicBezTo>
                      <a:pt x="6692" y="17473"/>
                      <a:pt x="6492" y="17663"/>
                      <a:pt x="6492" y="17882"/>
                    </a:cubicBezTo>
                    <a:cubicBezTo>
                      <a:pt x="6492" y="18178"/>
                      <a:pt x="6849" y="18417"/>
                      <a:pt x="7287" y="18417"/>
                    </a:cubicBezTo>
                    <a:cubicBezTo>
                      <a:pt x="6849" y="18417"/>
                      <a:pt x="6492" y="18657"/>
                      <a:pt x="6492" y="18952"/>
                    </a:cubicBezTo>
                    <a:cubicBezTo>
                      <a:pt x="6492" y="19247"/>
                      <a:pt x="6849" y="19487"/>
                      <a:pt x="7287" y="19487"/>
                    </a:cubicBezTo>
                    <a:cubicBezTo>
                      <a:pt x="6849" y="19487"/>
                      <a:pt x="6492" y="19727"/>
                      <a:pt x="6492" y="20022"/>
                    </a:cubicBezTo>
                    <a:cubicBezTo>
                      <a:pt x="6492" y="20317"/>
                      <a:pt x="6849" y="20557"/>
                      <a:pt x="7287" y="20557"/>
                    </a:cubicBezTo>
                    <a:lnTo>
                      <a:pt x="8282" y="20557"/>
                    </a:lnTo>
                    <a:cubicBezTo>
                      <a:pt x="8282" y="21132"/>
                      <a:pt x="8974" y="21600"/>
                      <a:pt x="9832" y="21600"/>
                    </a:cubicBezTo>
                    <a:lnTo>
                      <a:pt x="11768" y="21600"/>
                    </a:lnTo>
                    <a:cubicBezTo>
                      <a:pt x="12623" y="21600"/>
                      <a:pt x="13318" y="21134"/>
                      <a:pt x="13318" y="20557"/>
                    </a:cubicBezTo>
                    <a:lnTo>
                      <a:pt x="14313" y="20557"/>
                    </a:lnTo>
                    <a:cubicBezTo>
                      <a:pt x="14751" y="20557"/>
                      <a:pt x="15108" y="20317"/>
                      <a:pt x="15108" y="20022"/>
                    </a:cubicBezTo>
                    <a:cubicBezTo>
                      <a:pt x="15108" y="19727"/>
                      <a:pt x="14751" y="19487"/>
                      <a:pt x="14313" y="19487"/>
                    </a:cubicBezTo>
                    <a:cubicBezTo>
                      <a:pt x="14751" y="19487"/>
                      <a:pt x="15108" y="19247"/>
                      <a:pt x="15108" y="18952"/>
                    </a:cubicBezTo>
                    <a:cubicBezTo>
                      <a:pt x="15108" y="18657"/>
                      <a:pt x="14751" y="18417"/>
                      <a:pt x="14313" y="18417"/>
                    </a:cubicBezTo>
                    <a:cubicBezTo>
                      <a:pt x="14751" y="18417"/>
                      <a:pt x="15108" y="18177"/>
                      <a:pt x="15108" y="17882"/>
                    </a:cubicBezTo>
                    <a:cubicBezTo>
                      <a:pt x="15108" y="17661"/>
                      <a:pt x="14908" y="17472"/>
                      <a:pt x="14624" y="17391"/>
                    </a:cubicBezTo>
                    <a:cubicBezTo>
                      <a:pt x="15312" y="17235"/>
                      <a:pt x="15801" y="16849"/>
                      <a:pt x="15801" y="16395"/>
                    </a:cubicBezTo>
                    <a:cubicBezTo>
                      <a:pt x="15801" y="14944"/>
                      <a:pt x="16745" y="13558"/>
                      <a:pt x="18388" y="12464"/>
                    </a:cubicBezTo>
                    <a:cubicBezTo>
                      <a:pt x="20371" y="11145"/>
                      <a:pt x="21600" y="9310"/>
                      <a:pt x="21600" y="7283"/>
                    </a:cubicBezTo>
                    <a:cubicBezTo>
                      <a:pt x="21598" y="3260"/>
                      <a:pt x="16763" y="0"/>
                      <a:pt x="10799" y="0"/>
                    </a:cubicBezTo>
                    <a:close/>
                  </a:path>
                </a:pathLst>
              </a:custGeom>
              <a:solidFill>
                <a:srgbClr val="00A6C8"/>
              </a:solidFill>
              <a:ln w="12700">
                <a:miter lim="400000"/>
              </a:ln>
            </p:spPr>
            <p:txBody>
              <a:bodyPr lIns="28575" tIns="28575" rIns="28575" bIns="28575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 sz="3000">
                    <a:solidFill>
                      <a:srgbClr val="FFFFFF"/>
                    </a:solidFill>
                  </a:defRPr>
                </a:pPr>
                <a:endParaRPr sz="2250"/>
              </a:p>
            </p:txBody>
          </p:sp>
          <p:sp>
            <p:nvSpPr>
              <p:cNvPr id="32" name="Shape">
                <a:extLst>
                  <a:ext uri="{FF2B5EF4-FFF2-40B4-BE49-F238E27FC236}">
                    <a16:creationId xmlns:a16="http://schemas.microsoft.com/office/drawing/2014/main" id="{74245582-B741-40A0-ADB1-CFE6C12AAB91}"/>
                  </a:ext>
                </a:extLst>
              </p:cNvPr>
              <p:cNvSpPr/>
              <p:nvPr/>
            </p:nvSpPr>
            <p:spPr>
              <a:xfrm>
                <a:off x="4851236" y="1937781"/>
                <a:ext cx="2511473" cy="36377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912" h="20662" extrusionOk="0">
                    <a:moveTo>
                      <a:pt x="10952" y="20503"/>
                    </a:moveTo>
                    <a:cubicBezTo>
                      <a:pt x="9681" y="20503"/>
                      <a:pt x="8111" y="20682"/>
                      <a:pt x="7667" y="19565"/>
                    </a:cubicBezTo>
                    <a:cubicBezTo>
                      <a:pt x="7659" y="19545"/>
                      <a:pt x="7611" y="19539"/>
                      <a:pt x="7590" y="19539"/>
                    </a:cubicBezTo>
                    <a:cubicBezTo>
                      <a:pt x="7224" y="19539"/>
                      <a:pt x="6836" y="19570"/>
                      <a:pt x="6514" y="19410"/>
                    </a:cubicBezTo>
                    <a:cubicBezTo>
                      <a:pt x="5983" y="19148"/>
                      <a:pt x="5974" y="18672"/>
                      <a:pt x="6323" y="18321"/>
                    </a:cubicBezTo>
                    <a:cubicBezTo>
                      <a:pt x="6323" y="18316"/>
                      <a:pt x="6325" y="18310"/>
                      <a:pt x="6325" y="18306"/>
                    </a:cubicBezTo>
                    <a:cubicBezTo>
                      <a:pt x="6009" y="17988"/>
                      <a:pt x="5998" y="17657"/>
                      <a:pt x="6323" y="17332"/>
                    </a:cubicBezTo>
                    <a:cubicBezTo>
                      <a:pt x="6323" y="17327"/>
                      <a:pt x="6325" y="17321"/>
                      <a:pt x="6325" y="17316"/>
                    </a:cubicBezTo>
                    <a:cubicBezTo>
                      <a:pt x="6048" y="17038"/>
                      <a:pt x="6005" y="16766"/>
                      <a:pt x="6217" y="16448"/>
                    </a:cubicBezTo>
                    <a:cubicBezTo>
                      <a:pt x="6223" y="16437"/>
                      <a:pt x="6221" y="16426"/>
                      <a:pt x="6206" y="16420"/>
                    </a:cubicBezTo>
                    <a:cubicBezTo>
                      <a:pt x="5297" y="15903"/>
                      <a:pt x="5546" y="15207"/>
                      <a:pt x="5316" y="14481"/>
                    </a:cubicBezTo>
                    <a:cubicBezTo>
                      <a:pt x="5109" y="13822"/>
                      <a:pt x="4689" y="13203"/>
                      <a:pt x="4130" y="12660"/>
                    </a:cubicBezTo>
                    <a:cubicBezTo>
                      <a:pt x="3489" y="12038"/>
                      <a:pt x="2664" y="11542"/>
                      <a:pt x="2060" y="10895"/>
                    </a:cubicBezTo>
                    <a:cubicBezTo>
                      <a:pt x="1497" y="10297"/>
                      <a:pt x="1075" y="9630"/>
                      <a:pt x="800" y="8936"/>
                    </a:cubicBezTo>
                    <a:cubicBezTo>
                      <a:pt x="-226" y="6331"/>
                      <a:pt x="978" y="3472"/>
                      <a:pt x="3853" y="1717"/>
                    </a:cubicBezTo>
                    <a:cubicBezTo>
                      <a:pt x="6940" y="-169"/>
                      <a:pt x="11450" y="-372"/>
                      <a:pt x="14883" y="1154"/>
                    </a:cubicBezTo>
                    <a:cubicBezTo>
                      <a:pt x="17947" y="2515"/>
                      <a:pt x="19746" y="5037"/>
                      <a:pt x="19484" y="7615"/>
                    </a:cubicBezTo>
                    <a:cubicBezTo>
                      <a:pt x="19306" y="9360"/>
                      <a:pt x="18215" y="10872"/>
                      <a:pt x="16540" y="12119"/>
                    </a:cubicBezTo>
                    <a:cubicBezTo>
                      <a:pt x="15784" y="12680"/>
                      <a:pt x="15171" y="13336"/>
                      <a:pt x="14816" y="14078"/>
                    </a:cubicBezTo>
                    <a:cubicBezTo>
                      <a:pt x="14442" y="14861"/>
                      <a:pt x="14747" y="15912"/>
                      <a:pt x="13773" y="16466"/>
                    </a:cubicBezTo>
                    <a:cubicBezTo>
                      <a:pt x="13762" y="16472"/>
                      <a:pt x="13710" y="16497"/>
                      <a:pt x="13723" y="16516"/>
                    </a:cubicBezTo>
                    <a:cubicBezTo>
                      <a:pt x="13926" y="16820"/>
                      <a:pt x="13896" y="17107"/>
                      <a:pt x="13621" y="17384"/>
                    </a:cubicBezTo>
                    <a:cubicBezTo>
                      <a:pt x="13621" y="17389"/>
                      <a:pt x="13619" y="17395"/>
                      <a:pt x="13619" y="17400"/>
                    </a:cubicBezTo>
                    <a:cubicBezTo>
                      <a:pt x="13935" y="17718"/>
                      <a:pt x="13946" y="18048"/>
                      <a:pt x="13621" y="18374"/>
                    </a:cubicBezTo>
                    <a:cubicBezTo>
                      <a:pt x="13621" y="18378"/>
                      <a:pt x="13619" y="18385"/>
                      <a:pt x="13619" y="18389"/>
                    </a:cubicBezTo>
                    <a:cubicBezTo>
                      <a:pt x="13853" y="18625"/>
                      <a:pt x="14007" y="18994"/>
                      <a:pt x="13729" y="19253"/>
                    </a:cubicBezTo>
                    <a:cubicBezTo>
                      <a:pt x="13448" y="19515"/>
                      <a:pt x="13041" y="19539"/>
                      <a:pt x="12636" y="19539"/>
                    </a:cubicBezTo>
                    <a:cubicBezTo>
                      <a:pt x="12550" y="19539"/>
                      <a:pt x="12311" y="19554"/>
                      <a:pt x="12281" y="19632"/>
                    </a:cubicBezTo>
                    <a:cubicBezTo>
                      <a:pt x="12099" y="20091"/>
                      <a:pt x="11688" y="20469"/>
                      <a:pt x="10908" y="20502"/>
                    </a:cubicBezTo>
                    <a:cubicBezTo>
                      <a:pt x="10785" y="20506"/>
                      <a:pt x="10434" y="20649"/>
                      <a:pt x="10722" y="20637"/>
                    </a:cubicBezTo>
                    <a:cubicBezTo>
                      <a:pt x="11658" y="20598"/>
                      <a:pt x="12448" y="20246"/>
                      <a:pt x="12712" y="19579"/>
                    </a:cubicBezTo>
                    <a:cubicBezTo>
                      <a:pt x="12593" y="19610"/>
                      <a:pt x="12474" y="19641"/>
                      <a:pt x="12357" y="19672"/>
                    </a:cubicBezTo>
                    <a:cubicBezTo>
                      <a:pt x="13021" y="19672"/>
                      <a:pt x="13784" y="19674"/>
                      <a:pt x="14162" y="19199"/>
                    </a:cubicBezTo>
                    <a:cubicBezTo>
                      <a:pt x="14292" y="19038"/>
                      <a:pt x="14340" y="18842"/>
                      <a:pt x="14292" y="18659"/>
                    </a:cubicBezTo>
                    <a:cubicBezTo>
                      <a:pt x="14273" y="18580"/>
                      <a:pt x="14175" y="18485"/>
                      <a:pt x="14162" y="18409"/>
                    </a:cubicBezTo>
                    <a:cubicBezTo>
                      <a:pt x="14130" y="18217"/>
                      <a:pt x="14223" y="18189"/>
                      <a:pt x="14264" y="18026"/>
                    </a:cubicBezTo>
                    <a:cubicBezTo>
                      <a:pt x="14307" y="17851"/>
                      <a:pt x="14286" y="17713"/>
                      <a:pt x="14243" y="17539"/>
                    </a:cubicBezTo>
                    <a:cubicBezTo>
                      <a:pt x="14195" y="17355"/>
                      <a:pt x="14195" y="17285"/>
                      <a:pt x="14240" y="17102"/>
                    </a:cubicBezTo>
                    <a:cubicBezTo>
                      <a:pt x="14266" y="16997"/>
                      <a:pt x="14310" y="16931"/>
                      <a:pt x="14310" y="16818"/>
                    </a:cubicBezTo>
                    <a:cubicBezTo>
                      <a:pt x="14310" y="16747"/>
                      <a:pt x="14232" y="16620"/>
                      <a:pt x="14243" y="16550"/>
                    </a:cubicBezTo>
                    <a:cubicBezTo>
                      <a:pt x="14288" y="16251"/>
                      <a:pt x="14258" y="16486"/>
                      <a:pt x="14455" y="16263"/>
                    </a:cubicBezTo>
                    <a:cubicBezTo>
                      <a:pt x="14569" y="16133"/>
                      <a:pt x="14712" y="16027"/>
                      <a:pt x="14795" y="15880"/>
                    </a:cubicBezTo>
                    <a:cubicBezTo>
                      <a:pt x="15087" y="15354"/>
                      <a:pt x="14944" y="14729"/>
                      <a:pt x="15180" y="14179"/>
                    </a:cubicBezTo>
                    <a:cubicBezTo>
                      <a:pt x="15682" y="12994"/>
                      <a:pt x="16873" y="12277"/>
                      <a:pt x="17893" y="11334"/>
                    </a:cubicBezTo>
                    <a:cubicBezTo>
                      <a:pt x="21374" y="8119"/>
                      <a:pt x="20220" y="3325"/>
                      <a:pt x="15466" y="1117"/>
                    </a:cubicBezTo>
                    <a:cubicBezTo>
                      <a:pt x="11240" y="-847"/>
                      <a:pt x="5390" y="-148"/>
                      <a:pt x="2218" y="2640"/>
                    </a:cubicBezTo>
                    <a:cubicBezTo>
                      <a:pt x="584" y="4076"/>
                      <a:pt x="-202" y="5935"/>
                      <a:pt x="45" y="7779"/>
                    </a:cubicBezTo>
                    <a:cubicBezTo>
                      <a:pt x="192" y="8891"/>
                      <a:pt x="716" y="9968"/>
                      <a:pt x="1562" y="10905"/>
                    </a:cubicBezTo>
                    <a:cubicBezTo>
                      <a:pt x="2435" y="11871"/>
                      <a:pt x="3753" y="12566"/>
                      <a:pt x="4437" y="13626"/>
                    </a:cubicBezTo>
                    <a:cubicBezTo>
                      <a:pt x="4792" y="14175"/>
                      <a:pt x="4989" y="14760"/>
                      <a:pt x="5033" y="15363"/>
                    </a:cubicBezTo>
                    <a:cubicBezTo>
                      <a:pt x="5052" y="15647"/>
                      <a:pt x="5074" y="15886"/>
                      <a:pt x="5293" y="16137"/>
                    </a:cubicBezTo>
                    <a:cubicBezTo>
                      <a:pt x="5516" y="16393"/>
                      <a:pt x="5669" y="16444"/>
                      <a:pt x="5658" y="16748"/>
                    </a:cubicBezTo>
                    <a:cubicBezTo>
                      <a:pt x="5650" y="16978"/>
                      <a:pt x="5786" y="17175"/>
                      <a:pt x="5788" y="17389"/>
                    </a:cubicBezTo>
                    <a:cubicBezTo>
                      <a:pt x="5790" y="17617"/>
                      <a:pt x="5593" y="17786"/>
                      <a:pt x="5656" y="18030"/>
                    </a:cubicBezTo>
                    <a:cubicBezTo>
                      <a:pt x="5689" y="18160"/>
                      <a:pt x="5786" y="18245"/>
                      <a:pt x="5788" y="18378"/>
                    </a:cubicBezTo>
                    <a:cubicBezTo>
                      <a:pt x="5788" y="18515"/>
                      <a:pt x="5689" y="18608"/>
                      <a:pt x="5656" y="18743"/>
                    </a:cubicBezTo>
                    <a:cubicBezTo>
                      <a:pt x="5602" y="18968"/>
                      <a:pt x="5689" y="19197"/>
                      <a:pt x="5890" y="19373"/>
                    </a:cubicBezTo>
                    <a:cubicBezTo>
                      <a:pt x="6249" y="19686"/>
                      <a:pt x="6598" y="19574"/>
                      <a:pt x="7048" y="19670"/>
                    </a:cubicBezTo>
                    <a:cubicBezTo>
                      <a:pt x="7354" y="19736"/>
                      <a:pt x="7098" y="19615"/>
                      <a:pt x="7289" y="19779"/>
                    </a:cubicBezTo>
                    <a:cubicBezTo>
                      <a:pt x="7403" y="19878"/>
                      <a:pt x="7449" y="20032"/>
                      <a:pt x="7566" y="20139"/>
                    </a:cubicBezTo>
                    <a:cubicBezTo>
                      <a:pt x="7728" y="20288"/>
                      <a:pt x="7932" y="20409"/>
                      <a:pt x="8168" y="20494"/>
                    </a:cubicBezTo>
                    <a:cubicBezTo>
                      <a:pt x="8889" y="20753"/>
                      <a:pt x="9897" y="20635"/>
                      <a:pt x="10677" y="20635"/>
                    </a:cubicBezTo>
                    <a:cubicBezTo>
                      <a:pt x="10772" y="20638"/>
                      <a:pt x="11168" y="20503"/>
                      <a:pt x="10952" y="20503"/>
                    </a:cubicBezTo>
                    <a:close/>
                  </a:path>
                </a:pathLst>
              </a:custGeom>
              <a:solidFill>
                <a:srgbClr val="20150B"/>
              </a:solidFill>
              <a:ln w="12700">
                <a:miter lim="400000"/>
              </a:ln>
            </p:spPr>
            <p:txBody>
              <a:bodyPr lIns="28575" tIns="28575" rIns="28575" bIns="28575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 sz="3000">
                    <a:solidFill>
                      <a:srgbClr val="FFFFFF"/>
                    </a:solidFill>
                  </a:defRPr>
                </a:pPr>
                <a:endParaRPr sz="2250"/>
              </a:p>
            </p:txBody>
          </p:sp>
          <p:sp>
            <p:nvSpPr>
              <p:cNvPr id="33" name="Shape">
                <a:extLst>
                  <a:ext uri="{FF2B5EF4-FFF2-40B4-BE49-F238E27FC236}">
                    <a16:creationId xmlns:a16="http://schemas.microsoft.com/office/drawing/2014/main" id="{DFA90B38-E5CD-428E-BD1A-8DBABA647668}"/>
                  </a:ext>
                </a:extLst>
              </p:cNvPr>
              <p:cNvSpPr/>
              <p:nvPr/>
            </p:nvSpPr>
            <p:spPr>
              <a:xfrm>
                <a:off x="5370055" y="3030032"/>
                <a:ext cx="1391289" cy="18461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67" h="21000" extrusionOk="0">
                    <a:moveTo>
                      <a:pt x="18433" y="2689"/>
                    </a:moveTo>
                    <a:cubicBezTo>
                      <a:pt x="15497" y="2764"/>
                      <a:pt x="14112" y="4314"/>
                      <a:pt x="13409" y="6115"/>
                    </a:cubicBezTo>
                    <a:cubicBezTo>
                      <a:pt x="13062" y="6032"/>
                      <a:pt x="12727" y="5920"/>
                      <a:pt x="12429" y="5768"/>
                    </a:cubicBezTo>
                    <a:cubicBezTo>
                      <a:pt x="12132" y="5615"/>
                      <a:pt x="11875" y="5426"/>
                      <a:pt x="11660" y="5215"/>
                    </a:cubicBezTo>
                    <a:cubicBezTo>
                      <a:pt x="12880" y="4547"/>
                      <a:pt x="13959" y="3587"/>
                      <a:pt x="14149" y="2428"/>
                    </a:cubicBezTo>
                    <a:cubicBezTo>
                      <a:pt x="14319" y="1385"/>
                      <a:pt x="13575" y="257"/>
                      <a:pt x="12115" y="46"/>
                    </a:cubicBezTo>
                    <a:cubicBezTo>
                      <a:pt x="8481" y="-482"/>
                      <a:pt x="8518" y="3717"/>
                      <a:pt x="9738" y="5280"/>
                    </a:cubicBezTo>
                    <a:cubicBezTo>
                      <a:pt x="9775" y="5326"/>
                      <a:pt x="9816" y="5373"/>
                      <a:pt x="9853" y="5416"/>
                    </a:cubicBezTo>
                    <a:cubicBezTo>
                      <a:pt x="9142" y="5749"/>
                      <a:pt x="8212" y="6063"/>
                      <a:pt x="7232" y="6261"/>
                    </a:cubicBezTo>
                    <a:cubicBezTo>
                      <a:pt x="6483" y="4864"/>
                      <a:pt x="5255" y="3721"/>
                      <a:pt x="3056" y="3584"/>
                    </a:cubicBezTo>
                    <a:cubicBezTo>
                      <a:pt x="2225" y="3531"/>
                      <a:pt x="591" y="3606"/>
                      <a:pt x="149" y="4277"/>
                    </a:cubicBezTo>
                    <a:cubicBezTo>
                      <a:pt x="-496" y="5258"/>
                      <a:pt x="1104" y="6392"/>
                      <a:pt x="2154" y="6730"/>
                    </a:cubicBezTo>
                    <a:cubicBezTo>
                      <a:pt x="3217" y="7072"/>
                      <a:pt x="4486" y="7122"/>
                      <a:pt x="5776" y="6988"/>
                    </a:cubicBezTo>
                    <a:cubicBezTo>
                      <a:pt x="5818" y="7084"/>
                      <a:pt x="5863" y="7178"/>
                      <a:pt x="5900" y="7274"/>
                    </a:cubicBezTo>
                    <a:cubicBezTo>
                      <a:pt x="7637" y="11576"/>
                      <a:pt x="7856" y="16449"/>
                      <a:pt x="7608" y="20907"/>
                    </a:cubicBezTo>
                    <a:cubicBezTo>
                      <a:pt x="7596" y="21118"/>
                      <a:pt x="9254" y="20956"/>
                      <a:pt x="9274" y="20571"/>
                    </a:cubicBezTo>
                    <a:cubicBezTo>
                      <a:pt x="9473" y="17012"/>
                      <a:pt x="9204" y="13446"/>
                      <a:pt x="8410" y="9930"/>
                    </a:cubicBezTo>
                    <a:cubicBezTo>
                      <a:pt x="8191" y="8967"/>
                      <a:pt x="7943" y="7790"/>
                      <a:pt x="7455" y="6715"/>
                    </a:cubicBezTo>
                    <a:cubicBezTo>
                      <a:pt x="8472" y="6494"/>
                      <a:pt x="9452" y="6187"/>
                      <a:pt x="10308" y="5839"/>
                    </a:cubicBezTo>
                    <a:cubicBezTo>
                      <a:pt x="11057" y="6407"/>
                      <a:pt x="12074" y="6696"/>
                      <a:pt x="13169" y="6789"/>
                    </a:cubicBezTo>
                    <a:cubicBezTo>
                      <a:pt x="12983" y="7414"/>
                      <a:pt x="12863" y="8051"/>
                      <a:pt x="12772" y="8653"/>
                    </a:cubicBezTo>
                    <a:cubicBezTo>
                      <a:pt x="12471" y="10713"/>
                      <a:pt x="12268" y="12778"/>
                      <a:pt x="12169" y="14850"/>
                    </a:cubicBezTo>
                    <a:cubicBezTo>
                      <a:pt x="12074" y="16797"/>
                      <a:pt x="11842" y="18863"/>
                      <a:pt x="12483" y="20770"/>
                    </a:cubicBezTo>
                    <a:cubicBezTo>
                      <a:pt x="12582" y="21068"/>
                      <a:pt x="14257" y="20745"/>
                      <a:pt x="14149" y="20435"/>
                    </a:cubicBezTo>
                    <a:cubicBezTo>
                      <a:pt x="13508" y="18531"/>
                      <a:pt x="13744" y="16459"/>
                      <a:pt x="13835" y="14514"/>
                    </a:cubicBezTo>
                    <a:cubicBezTo>
                      <a:pt x="13938" y="12374"/>
                      <a:pt x="14149" y="10234"/>
                      <a:pt x="14468" y="8106"/>
                    </a:cubicBezTo>
                    <a:cubicBezTo>
                      <a:pt x="14534" y="7675"/>
                      <a:pt x="14596" y="7240"/>
                      <a:pt x="14687" y="6808"/>
                    </a:cubicBezTo>
                    <a:cubicBezTo>
                      <a:pt x="15927" y="6740"/>
                      <a:pt x="17159" y="6485"/>
                      <a:pt x="18131" y="6162"/>
                    </a:cubicBezTo>
                    <a:cubicBezTo>
                      <a:pt x="19190" y="5808"/>
                      <a:pt x="21046" y="5121"/>
                      <a:pt x="21067" y="4093"/>
                    </a:cubicBezTo>
                    <a:cubicBezTo>
                      <a:pt x="21104" y="3096"/>
                      <a:pt x="19553" y="2661"/>
                      <a:pt x="18433" y="2689"/>
                    </a:cubicBezTo>
                    <a:close/>
                    <a:moveTo>
                      <a:pt x="1993" y="5149"/>
                    </a:moveTo>
                    <a:cubicBezTo>
                      <a:pt x="1894" y="5000"/>
                      <a:pt x="1753" y="4758"/>
                      <a:pt x="1753" y="4600"/>
                    </a:cubicBezTo>
                    <a:cubicBezTo>
                      <a:pt x="1757" y="4236"/>
                      <a:pt x="1604" y="4423"/>
                      <a:pt x="2092" y="4249"/>
                    </a:cubicBezTo>
                    <a:cubicBezTo>
                      <a:pt x="2655" y="4047"/>
                      <a:pt x="3420" y="4485"/>
                      <a:pt x="3866" y="4746"/>
                    </a:cubicBezTo>
                    <a:cubicBezTo>
                      <a:pt x="4635" y="5199"/>
                      <a:pt x="5152" y="5817"/>
                      <a:pt x="5524" y="6482"/>
                    </a:cubicBezTo>
                    <a:cubicBezTo>
                      <a:pt x="4052" y="6532"/>
                      <a:pt x="2684" y="6199"/>
                      <a:pt x="1993" y="5149"/>
                    </a:cubicBezTo>
                    <a:close/>
                    <a:moveTo>
                      <a:pt x="10767" y="2357"/>
                    </a:moveTo>
                    <a:cubicBezTo>
                      <a:pt x="10784" y="2189"/>
                      <a:pt x="10928" y="667"/>
                      <a:pt x="11160" y="611"/>
                    </a:cubicBezTo>
                    <a:cubicBezTo>
                      <a:pt x="11511" y="527"/>
                      <a:pt x="12198" y="1394"/>
                      <a:pt x="12301" y="1574"/>
                    </a:cubicBezTo>
                    <a:cubicBezTo>
                      <a:pt x="12553" y="2015"/>
                      <a:pt x="12570" y="2525"/>
                      <a:pt x="12425" y="2991"/>
                    </a:cubicBezTo>
                    <a:cubicBezTo>
                      <a:pt x="12231" y="3609"/>
                      <a:pt x="11776" y="4162"/>
                      <a:pt x="11193" y="4618"/>
                    </a:cubicBezTo>
                    <a:cubicBezTo>
                      <a:pt x="11040" y="4360"/>
                      <a:pt x="10924" y="4087"/>
                      <a:pt x="10854" y="3814"/>
                    </a:cubicBezTo>
                    <a:cubicBezTo>
                      <a:pt x="10722" y="3339"/>
                      <a:pt x="10717" y="2842"/>
                      <a:pt x="10767" y="2357"/>
                    </a:cubicBezTo>
                    <a:close/>
                    <a:moveTo>
                      <a:pt x="17598" y="5823"/>
                    </a:moveTo>
                    <a:cubicBezTo>
                      <a:pt x="16800" y="6125"/>
                      <a:pt x="15807" y="6296"/>
                      <a:pt x="14832" y="6283"/>
                    </a:cubicBezTo>
                    <a:cubicBezTo>
                      <a:pt x="14923" y="5957"/>
                      <a:pt x="15034" y="5634"/>
                      <a:pt x="15187" y="5320"/>
                    </a:cubicBezTo>
                    <a:cubicBezTo>
                      <a:pt x="15415" y="4845"/>
                      <a:pt x="15741" y="4311"/>
                      <a:pt x="16217" y="3947"/>
                    </a:cubicBezTo>
                    <a:cubicBezTo>
                      <a:pt x="16887" y="3438"/>
                      <a:pt x="18007" y="3037"/>
                      <a:pt x="18834" y="3547"/>
                    </a:cubicBezTo>
                    <a:cubicBezTo>
                      <a:pt x="20219" y="4410"/>
                      <a:pt x="18739" y="5395"/>
                      <a:pt x="17598" y="5823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lIns="28575" tIns="28575" rIns="28575" bIns="28575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 sz="3000">
                    <a:solidFill>
                      <a:srgbClr val="FFFFFF"/>
                    </a:solidFill>
                  </a:defRPr>
                </a:pPr>
                <a:endParaRPr sz="2250"/>
              </a:p>
            </p:txBody>
          </p:sp>
          <p:sp>
            <p:nvSpPr>
              <p:cNvPr id="34" name="Shape">
                <a:extLst>
                  <a:ext uri="{FF2B5EF4-FFF2-40B4-BE49-F238E27FC236}">
                    <a16:creationId xmlns:a16="http://schemas.microsoft.com/office/drawing/2014/main" id="{4328978E-5A57-48F5-BCF5-FF6D14D5D4FB}"/>
                  </a:ext>
                </a:extLst>
              </p:cNvPr>
              <p:cNvSpPr/>
              <p:nvPr/>
            </p:nvSpPr>
            <p:spPr>
              <a:xfrm>
                <a:off x="5342751" y="3030032"/>
                <a:ext cx="1391287" cy="18461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67" h="21000" extrusionOk="0">
                    <a:moveTo>
                      <a:pt x="18433" y="2689"/>
                    </a:moveTo>
                    <a:cubicBezTo>
                      <a:pt x="15497" y="2764"/>
                      <a:pt x="14112" y="4314"/>
                      <a:pt x="13409" y="6115"/>
                    </a:cubicBezTo>
                    <a:cubicBezTo>
                      <a:pt x="13062" y="6032"/>
                      <a:pt x="12727" y="5920"/>
                      <a:pt x="12429" y="5768"/>
                    </a:cubicBezTo>
                    <a:cubicBezTo>
                      <a:pt x="12132" y="5615"/>
                      <a:pt x="11875" y="5426"/>
                      <a:pt x="11660" y="5215"/>
                    </a:cubicBezTo>
                    <a:cubicBezTo>
                      <a:pt x="12880" y="4547"/>
                      <a:pt x="13959" y="3587"/>
                      <a:pt x="14149" y="2428"/>
                    </a:cubicBezTo>
                    <a:cubicBezTo>
                      <a:pt x="14319" y="1385"/>
                      <a:pt x="13575" y="257"/>
                      <a:pt x="12115" y="46"/>
                    </a:cubicBezTo>
                    <a:cubicBezTo>
                      <a:pt x="8481" y="-482"/>
                      <a:pt x="8518" y="3717"/>
                      <a:pt x="9738" y="5280"/>
                    </a:cubicBezTo>
                    <a:cubicBezTo>
                      <a:pt x="9775" y="5326"/>
                      <a:pt x="9816" y="5373"/>
                      <a:pt x="9853" y="5416"/>
                    </a:cubicBezTo>
                    <a:cubicBezTo>
                      <a:pt x="9142" y="5749"/>
                      <a:pt x="8212" y="6063"/>
                      <a:pt x="7232" y="6261"/>
                    </a:cubicBezTo>
                    <a:cubicBezTo>
                      <a:pt x="6483" y="4864"/>
                      <a:pt x="5255" y="3721"/>
                      <a:pt x="3056" y="3584"/>
                    </a:cubicBezTo>
                    <a:cubicBezTo>
                      <a:pt x="2225" y="3531"/>
                      <a:pt x="591" y="3606"/>
                      <a:pt x="149" y="4277"/>
                    </a:cubicBezTo>
                    <a:cubicBezTo>
                      <a:pt x="-496" y="5258"/>
                      <a:pt x="1104" y="6392"/>
                      <a:pt x="2154" y="6730"/>
                    </a:cubicBezTo>
                    <a:cubicBezTo>
                      <a:pt x="3217" y="7072"/>
                      <a:pt x="4486" y="7122"/>
                      <a:pt x="5776" y="6988"/>
                    </a:cubicBezTo>
                    <a:cubicBezTo>
                      <a:pt x="5818" y="7084"/>
                      <a:pt x="5863" y="7178"/>
                      <a:pt x="5900" y="7274"/>
                    </a:cubicBezTo>
                    <a:cubicBezTo>
                      <a:pt x="7637" y="11576"/>
                      <a:pt x="7856" y="16449"/>
                      <a:pt x="7608" y="20907"/>
                    </a:cubicBezTo>
                    <a:cubicBezTo>
                      <a:pt x="7596" y="21118"/>
                      <a:pt x="9254" y="20956"/>
                      <a:pt x="9274" y="20571"/>
                    </a:cubicBezTo>
                    <a:cubicBezTo>
                      <a:pt x="9473" y="17012"/>
                      <a:pt x="9204" y="13446"/>
                      <a:pt x="8410" y="9930"/>
                    </a:cubicBezTo>
                    <a:cubicBezTo>
                      <a:pt x="8191" y="8967"/>
                      <a:pt x="7943" y="7790"/>
                      <a:pt x="7455" y="6715"/>
                    </a:cubicBezTo>
                    <a:cubicBezTo>
                      <a:pt x="8472" y="6494"/>
                      <a:pt x="9452" y="6187"/>
                      <a:pt x="10308" y="5839"/>
                    </a:cubicBezTo>
                    <a:cubicBezTo>
                      <a:pt x="11057" y="6407"/>
                      <a:pt x="12074" y="6696"/>
                      <a:pt x="13169" y="6789"/>
                    </a:cubicBezTo>
                    <a:cubicBezTo>
                      <a:pt x="12983" y="7414"/>
                      <a:pt x="12863" y="8051"/>
                      <a:pt x="12772" y="8653"/>
                    </a:cubicBezTo>
                    <a:cubicBezTo>
                      <a:pt x="12471" y="10713"/>
                      <a:pt x="12268" y="12778"/>
                      <a:pt x="12169" y="14850"/>
                    </a:cubicBezTo>
                    <a:cubicBezTo>
                      <a:pt x="12074" y="16797"/>
                      <a:pt x="11842" y="18863"/>
                      <a:pt x="12483" y="20770"/>
                    </a:cubicBezTo>
                    <a:cubicBezTo>
                      <a:pt x="12582" y="21068"/>
                      <a:pt x="14257" y="20745"/>
                      <a:pt x="14149" y="20435"/>
                    </a:cubicBezTo>
                    <a:cubicBezTo>
                      <a:pt x="13508" y="18531"/>
                      <a:pt x="13744" y="16459"/>
                      <a:pt x="13835" y="14514"/>
                    </a:cubicBezTo>
                    <a:cubicBezTo>
                      <a:pt x="13938" y="12374"/>
                      <a:pt x="14149" y="10234"/>
                      <a:pt x="14468" y="8106"/>
                    </a:cubicBezTo>
                    <a:cubicBezTo>
                      <a:pt x="14534" y="7675"/>
                      <a:pt x="14596" y="7240"/>
                      <a:pt x="14687" y="6808"/>
                    </a:cubicBezTo>
                    <a:cubicBezTo>
                      <a:pt x="15927" y="6740"/>
                      <a:pt x="17159" y="6485"/>
                      <a:pt x="18131" y="6162"/>
                    </a:cubicBezTo>
                    <a:cubicBezTo>
                      <a:pt x="19190" y="5808"/>
                      <a:pt x="21046" y="5121"/>
                      <a:pt x="21067" y="4093"/>
                    </a:cubicBezTo>
                    <a:cubicBezTo>
                      <a:pt x="21104" y="3096"/>
                      <a:pt x="19549" y="2661"/>
                      <a:pt x="18433" y="2689"/>
                    </a:cubicBezTo>
                    <a:close/>
                    <a:moveTo>
                      <a:pt x="1989" y="5149"/>
                    </a:moveTo>
                    <a:cubicBezTo>
                      <a:pt x="1890" y="5000"/>
                      <a:pt x="1749" y="4758"/>
                      <a:pt x="1749" y="4600"/>
                    </a:cubicBezTo>
                    <a:cubicBezTo>
                      <a:pt x="1753" y="4236"/>
                      <a:pt x="1600" y="4423"/>
                      <a:pt x="2088" y="4249"/>
                    </a:cubicBezTo>
                    <a:cubicBezTo>
                      <a:pt x="2651" y="4047"/>
                      <a:pt x="3415" y="4485"/>
                      <a:pt x="3862" y="4746"/>
                    </a:cubicBezTo>
                    <a:cubicBezTo>
                      <a:pt x="4631" y="5199"/>
                      <a:pt x="5148" y="5817"/>
                      <a:pt x="5520" y="6482"/>
                    </a:cubicBezTo>
                    <a:cubicBezTo>
                      <a:pt x="4048" y="6532"/>
                      <a:pt x="2684" y="6199"/>
                      <a:pt x="1989" y="5149"/>
                    </a:cubicBezTo>
                    <a:close/>
                    <a:moveTo>
                      <a:pt x="10767" y="2357"/>
                    </a:moveTo>
                    <a:cubicBezTo>
                      <a:pt x="10784" y="2189"/>
                      <a:pt x="10928" y="667"/>
                      <a:pt x="11160" y="611"/>
                    </a:cubicBezTo>
                    <a:cubicBezTo>
                      <a:pt x="11511" y="527"/>
                      <a:pt x="12198" y="1394"/>
                      <a:pt x="12301" y="1574"/>
                    </a:cubicBezTo>
                    <a:cubicBezTo>
                      <a:pt x="12553" y="2015"/>
                      <a:pt x="12570" y="2525"/>
                      <a:pt x="12425" y="2991"/>
                    </a:cubicBezTo>
                    <a:cubicBezTo>
                      <a:pt x="12231" y="3609"/>
                      <a:pt x="11776" y="4162"/>
                      <a:pt x="11193" y="4618"/>
                    </a:cubicBezTo>
                    <a:cubicBezTo>
                      <a:pt x="11040" y="4360"/>
                      <a:pt x="10924" y="4087"/>
                      <a:pt x="10854" y="3814"/>
                    </a:cubicBezTo>
                    <a:cubicBezTo>
                      <a:pt x="10722" y="3339"/>
                      <a:pt x="10717" y="2842"/>
                      <a:pt x="10767" y="2357"/>
                    </a:cubicBezTo>
                    <a:close/>
                    <a:moveTo>
                      <a:pt x="17598" y="5823"/>
                    </a:moveTo>
                    <a:cubicBezTo>
                      <a:pt x="16800" y="6125"/>
                      <a:pt x="15803" y="6296"/>
                      <a:pt x="14832" y="6283"/>
                    </a:cubicBezTo>
                    <a:cubicBezTo>
                      <a:pt x="14923" y="5957"/>
                      <a:pt x="15034" y="5634"/>
                      <a:pt x="15187" y="5320"/>
                    </a:cubicBezTo>
                    <a:cubicBezTo>
                      <a:pt x="15415" y="4845"/>
                      <a:pt x="15741" y="4311"/>
                      <a:pt x="16217" y="3947"/>
                    </a:cubicBezTo>
                    <a:cubicBezTo>
                      <a:pt x="16887" y="3438"/>
                      <a:pt x="18007" y="3037"/>
                      <a:pt x="18834" y="3547"/>
                    </a:cubicBezTo>
                    <a:cubicBezTo>
                      <a:pt x="20219" y="4410"/>
                      <a:pt x="18739" y="5395"/>
                      <a:pt x="17598" y="5823"/>
                    </a:cubicBezTo>
                    <a:close/>
                  </a:path>
                </a:pathLst>
              </a:custGeom>
              <a:solidFill>
                <a:srgbClr val="20150B"/>
              </a:solidFill>
              <a:ln w="12700">
                <a:miter lim="400000"/>
              </a:ln>
            </p:spPr>
            <p:txBody>
              <a:bodyPr lIns="28575" tIns="28575" rIns="28575" bIns="28575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 sz="3000">
                    <a:solidFill>
                      <a:srgbClr val="FFFFFF"/>
                    </a:solidFill>
                  </a:defRPr>
                </a:pPr>
                <a:endParaRPr sz="2250"/>
              </a:p>
            </p:txBody>
          </p:sp>
          <p:sp>
            <p:nvSpPr>
              <p:cNvPr id="35" name="Shape">
                <a:extLst>
                  <a:ext uri="{FF2B5EF4-FFF2-40B4-BE49-F238E27FC236}">
                    <a16:creationId xmlns:a16="http://schemas.microsoft.com/office/drawing/2014/main" id="{8AADF27C-A617-487E-89AA-1F3090173F2B}"/>
                  </a:ext>
                </a:extLst>
              </p:cNvPr>
              <p:cNvSpPr/>
              <p:nvPr/>
            </p:nvSpPr>
            <p:spPr>
              <a:xfrm>
                <a:off x="5615814" y="4804942"/>
                <a:ext cx="943979" cy="1742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607" y="21600"/>
                    </a:moveTo>
                    <a:lnTo>
                      <a:pt x="1993" y="21600"/>
                    </a:lnTo>
                    <a:cubicBezTo>
                      <a:pt x="893" y="21600"/>
                      <a:pt x="0" y="16758"/>
                      <a:pt x="0" y="10800"/>
                    </a:cubicBezTo>
                    <a:lnTo>
                      <a:pt x="0" y="10800"/>
                    </a:lnTo>
                    <a:cubicBezTo>
                      <a:pt x="0" y="4841"/>
                      <a:pt x="893" y="0"/>
                      <a:pt x="1993" y="0"/>
                    </a:cubicBezTo>
                    <a:lnTo>
                      <a:pt x="19607" y="0"/>
                    </a:lnTo>
                    <a:cubicBezTo>
                      <a:pt x="20707" y="0"/>
                      <a:pt x="21600" y="4842"/>
                      <a:pt x="21600" y="10800"/>
                    </a:cubicBezTo>
                    <a:lnTo>
                      <a:pt x="21600" y="10800"/>
                    </a:lnTo>
                    <a:cubicBezTo>
                      <a:pt x="21600" y="16759"/>
                      <a:pt x="20713" y="21600"/>
                      <a:pt x="19607" y="21600"/>
                    </a:cubicBezTo>
                    <a:close/>
                  </a:path>
                </a:pathLst>
              </a:custGeom>
              <a:solidFill>
                <a:srgbClr val="4D443E"/>
              </a:solidFill>
              <a:ln w="12700">
                <a:miter lim="400000"/>
              </a:ln>
            </p:spPr>
            <p:txBody>
              <a:bodyPr lIns="28575" tIns="28575" rIns="28575" bIns="28575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 sz="3000">
                    <a:solidFill>
                      <a:srgbClr val="FFFFFF"/>
                    </a:solidFill>
                  </a:defRPr>
                </a:pPr>
                <a:endParaRPr sz="2250"/>
              </a:p>
            </p:txBody>
          </p:sp>
          <p:sp>
            <p:nvSpPr>
              <p:cNvPr id="36" name="Shape">
                <a:extLst>
                  <a:ext uri="{FF2B5EF4-FFF2-40B4-BE49-F238E27FC236}">
                    <a16:creationId xmlns:a16="http://schemas.microsoft.com/office/drawing/2014/main" id="{F6A1C5CD-D5FC-4FA0-9644-6EB4C6270651}"/>
                  </a:ext>
                </a:extLst>
              </p:cNvPr>
              <p:cNvSpPr/>
              <p:nvPr/>
            </p:nvSpPr>
            <p:spPr>
              <a:xfrm>
                <a:off x="5615814" y="4996086"/>
                <a:ext cx="943979" cy="1742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607" y="21600"/>
                    </a:moveTo>
                    <a:lnTo>
                      <a:pt x="1993" y="21600"/>
                    </a:lnTo>
                    <a:cubicBezTo>
                      <a:pt x="893" y="21600"/>
                      <a:pt x="0" y="16758"/>
                      <a:pt x="0" y="10800"/>
                    </a:cubicBezTo>
                    <a:lnTo>
                      <a:pt x="0" y="10800"/>
                    </a:lnTo>
                    <a:cubicBezTo>
                      <a:pt x="0" y="4841"/>
                      <a:pt x="893" y="0"/>
                      <a:pt x="1993" y="0"/>
                    </a:cubicBezTo>
                    <a:lnTo>
                      <a:pt x="19607" y="0"/>
                    </a:lnTo>
                    <a:cubicBezTo>
                      <a:pt x="20707" y="0"/>
                      <a:pt x="21600" y="4842"/>
                      <a:pt x="21600" y="10800"/>
                    </a:cubicBezTo>
                    <a:lnTo>
                      <a:pt x="21600" y="10800"/>
                    </a:lnTo>
                    <a:cubicBezTo>
                      <a:pt x="21600" y="16759"/>
                      <a:pt x="20713" y="21600"/>
                      <a:pt x="19607" y="21600"/>
                    </a:cubicBezTo>
                    <a:close/>
                  </a:path>
                </a:pathLst>
              </a:custGeom>
              <a:solidFill>
                <a:srgbClr val="20150B"/>
              </a:solidFill>
              <a:ln w="12700">
                <a:miter lim="400000"/>
              </a:ln>
            </p:spPr>
            <p:txBody>
              <a:bodyPr lIns="28575" tIns="28575" rIns="28575" bIns="28575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 sz="3000">
                    <a:solidFill>
                      <a:srgbClr val="FFFFFF"/>
                    </a:solidFill>
                  </a:defRPr>
                </a:pPr>
                <a:endParaRPr sz="2250"/>
              </a:p>
            </p:txBody>
          </p:sp>
          <p:sp>
            <p:nvSpPr>
              <p:cNvPr id="37" name="Shape">
                <a:extLst>
                  <a:ext uri="{FF2B5EF4-FFF2-40B4-BE49-F238E27FC236}">
                    <a16:creationId xmlns:a16="http://schemas.microsoft.com/office/drawing/2014/main" id="{FB84BB31-D7AB-466F-B4E7-3A827B01B530}"/>
                  </a:ext>
                </a:extLst>
              </p:cNvPr>
              <p:cNvSpPr/>
              <p:nvPr/>
            </p:nvSpPr>
            <p:spPr>
              <a:xfrm>
                <a:off x="5615814" y="5159924"/>
                <a:ext cx="943979" cy="1742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607" y="21600"/>
                    </a:moveTo>
                    <a:lnTo>
                      <a:pt x="1993" y="21600"/>
                    </a:lnTo>
                    <a:cubicBezTo>
                      <a:pt x="893" y="21600"/>
                      <a:pt x="0" y="16758"/>
                      <a:pt x="0" y="10800"/>
                    </a:cubicBezTo>
                    <a:lnTo>
                      <a:pt x="0" y="10800"/>
                    </a:lnTo>
                    <a:cubicBezTo>
                      <a:pt x="0" y="4841"/>
                      <a:pt x="893" y="0"/>
                      <a:pt x="1993" y="0"/>
                    </a:cubicBezTo>
                    <a:lnTo>
                      <a:pt x="19607" y="0"/>
                    </a:lnTo>
                    <a:cubicBezTo>
                      <a:pt x="20707" y="0"/>
                      <a:pt x="21600" y="4842"/>
                      <a:pt x="21600" y="10800"/>
                    </a:cubicBezTo>
                    <a:lnTo>
                      <a:pt x="21600" y="10800"/>
                    </a:lnTo>
                    <a:cubicBezTo>
                      <a:pt x="21600" y="16759"/>
                      <a:pt x="20713" y="21600"/>
                      <a:pt x="19607" y="21600"/>
                    </a:cubicBezTo>
                    <a:close/>
                  </a:path>
                </a:pathLst>
              </a:custGeom>
              <a:solidFill>
                <a:srgbClr val="4D443E"/>
              </a:solidFill>
              <a:ln w="12700">
                <a:miter lim="400000"/>
              </a:ln>
            </p:spPr>
            <p:txBody>
              <a:bodyPr lIns="28575" tIns="28575" rIns="28575" bIns="28575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 sz="3000">
                    <a:solidFill>
                      <a:srgbClr val="FFFFFF"/>
                    </a:solidFill>
                  </a:defRPr>
                </a:pPr>
                <a:endParaRPr sz="2250"/>
              </a:p>
            </p:txBody>
          </p:sp>
          <p:sp>
            <p:nvSpPr>
              <p:cNvPr id="38" name="Shape">
                <a:extLst>
                  <a:ext uri="{FF2B5EF4-FFF2-40B4-BE49-F238E27FC236}">
                    <a16:creationId xmlns:a16="http://schemas.microsoft.com/office/drawing/2014/main" id="{3E4FA2FD-C049-4BAD-860A-09D78002B0DB}"/>
                  </a:ext>
                </a:extLst>
              </p:cNvPr>
              <p:cNvSpPr/>
              <p:nvPr/>
            </p:nvSpPr>
            <p:spPr>
              <a:xfrm>
                <a:off x="5834263" y="5351068"/>
                <a:ext cx="551592" cy="1698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89" h="21600" extrusionOk="0">
                    <a:moveTo>
                      <a:pt x="14952" y="21600"/>
                    </a:moveTo>
                    <a:lnTo>
                      <a:pt x="6648" y="21600"/>
                    </a:lnTo>
                    <a:cubicBezTo>
                      <a:pt x="2982" y="21600"/>
                      <a:pt x="0" y="11946"/>
                      <a:pt x="0" y="0"/>
                    </a:cubicBezTo>
                    <a:lnTo>
                      <a:pt x="0" y="0"/>
                    </a:lnTo>
                    <a:lnTo>
                      <a:pt x="21589" y="0"/>
                    </a:lnTo>
                    <a:lnTo>
                      <a:pt x="21589" y="0"/>
                    </a:lnTo>
                    <a:cubicBezTo>
                      <a:pt x="21600" y="11911"/>
                      <a:pt x="18629" y="21600"/>
                      <a:pt x="14952" y="21600"/>
                    </a:cubicBezTo>
                    <a:close/>
                  </a:path>
                </a:pathLst>
              </a:custGeom>
              <a:solidFill>
                <a:srgbClr val="20150B"/>
              </a:solidFill>
              <a:ln w="12700">
                <a:miter lim="400000"/>
              </a:ln>
            </p:spPr>
            <p:txBody>
              <a:bodyPr lIns="28575" tIns="28575" rIns="28575" bIns="28575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 sz="3000">
                    <a:solidFill>
                      <a:srgbClr val="FFFFFF"/>
                    </a:solidFill>
                  </a:defRPr>
                </a:pPr>
                <a:endParaRPr sz="2250"/>
              </a:p>
            </p:txBody>
          </p:sp>
        </p:grpSp>
        <p:sp>
          <p:nvSpPr>
            <p:cNvPr id="25" name="Shape">
              <a:extLst>
                <a:ext uri="{FF2B5EF4-FFF2-40B4-BE49-F238E27FC236}">
                  <a16:creationId xmlns:a16="http://schemas.microsoft.com/office/drawing/2014/main" id="{729B233E-2EBA-49D3-BBB6-D19AA9ED3609}"/>
                </a:ext>
              </a:extLst>
            </p:cNvPr>
            <p:cNvSpPr/>
            <p:nvPr/>
          </p:nvSpPr>
          <p:spPr>
            <a:xfrm>
              <a:off x="5370055" y="1364349"/>
              <a:ext cx="262676" cy="5094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39" h="18569" extrusionOk="0">
                  <a:moveTo>
                    <a:pt x="19027" y="15183"/>
                  </a:moveTo>
                  <a:cubicBezTo>
                    <a:pt x="15487" y="10843"/>
                    <a:pt x="13207" y="6274"/>
                    <a:pt x="12127" y="1387"/>
                  </a:cubicBezTo>
                  <a:cubicBezTo>
                    <a:pt x="11507" y="-1440"/>
                    <a:pt x="-653" y="441"/>
                    <a:pt x="27" y="3557"/>
                  </a:cubicBezTo>
                  <a:cubicBezTo>
                    <a:pt x="1107" y="8444"/>
                    <a:pt x="3387" y="13023"/>
                    <a:pt x="6927" y="17353"/>
                  </a:cubicBezTo>
                  <a:cubicBezTo>
                    <a:pt x="9227" y="20160"/>
                    <a:pt x="20947" y="17542"/>
                    <a:pt x="19027" y="15183"/>
                  </a:cubicBezTo>
                  <a:lnTo>
                    <a:pt x="19027" y="15183"/>
                  </a:ln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28575" tIns="28575" rIns="28575" bIns="28575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</a:defRPr>
              </a:pPr>
              <a:endParaRPr sz="2250"/>
            </a:p>
          </p:txBody>
        </p:sp>
        <p:sp>
          <p:nvSpPr>
            <p:cNvPr id="26" name="Shape">
              <a:extLst>
                <a:ext uri="{FF2B5EF4-FFF2-40B4-BE49-F238E27FC236}">
                  <a16:creationId xmlns:a16="http://schemas.microsoft.com/office/drawing/2014/main" id="{400F9690-951A-4889-A364-23A19410006C}"/>
                </a:ext>
              </a:extLst>
            </p:cNvPr>
            <p:cNvSpPr/>
            <p:nvPr/>
          </p:nvSpPr>
          <p:spPr>
            <a:xfrm>
              <a:off x="4468949" y="1883167"/>
              <a:ext cx="393398" cy="4598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188" h="18077" extrusionOk="0">
                  <a:moveTo>
                    <a:pt x="17591" y="12647"/>
                  </a:moveTo>
                  <a:cubicBezTo>
                    <a:pt x="13223" y="9233"/>
                    <a:pt x="9435" y="5293"/>
                    <a:pt x="6166" y="773"/>
                  </a:cubicBezTo>
                  <a:cubicBezTo>
                    <a:pt x="4272" y="-1846"/>
                    <a:pt x="-1636" y="2792"/>
                    <a:pt x="434" y="5669"/>
                  </a:cubicBezTo>
                  <a:cubicBezTo>
                    <a:pt x="3704" y="10189"/>
                    <a:pt x="7491" y="14118"/>
                    <a:pt x="11859" y="17543"/>
                  </a:cubicBezTo>
                  <a:cubicBezTo>
                    <a:pt x="14687" y="19754"/>
                    <a:pt x="19964" y="14504"/>
                    <a:pt x="17591" y="12647"/>
                  </a:cubicBezTo>
                  <a:lnTo>
                    <a:pt x="17591" y="12647"/>
                  </a:ln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28575" tIns="28575" rIns="28575" bIns="28575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</a:defRPr>
              </a:pPr>
              <a:endParaRPr sz="2250"/>
            </a:p>
          </p:txBody>
        </p:sp>
        <p:sp>
          <p:nvSpPr>
            <p:cNvPr id="27" name="Shape">
              <a:extLst>
                <a:ext uri="{FF2B5EF4-FFF2-40B4-BE49-F238E27FC236}">
                  <a16:creationId xmlns:a16="http://schemas.microsoft.com/office/drawing/2014/main" id="{A7D1F52F-9AED-4E58-A666-5DDAAEE609BF}"/>
                </a:ext>
              </a:extLst>
            </p:cNvPr>
            <p:cNvSpPr/>
            <p:nvPr/>
          </p:nvSpPr>
          <p:spPr>
            <a:xfrm>
              <a:off x="4113965" y="2866196"/>
              <a:ext cx="503255" cy="2303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870" extrusionOk="0">
                  <a:moveTo>
                    <a:pt x="17553" y="4721"/>
                  </a:moveTo>
                  <a:cubicBezTo>
                    <a:pt x="12535" y="4792"/>
                    <a:pt x="7516" y="3261"/>
                    <a:pt x="2445" y="152"/>
                  </a:cubicBezTo>
                  <a:cubicBezTo>
                    <a:pt x="-491" y="-1662"/>
                    <a:pt x="-1036" y="13295"/>
                    <a:pt x="2210" y="15298"/>
                  </a:cubicBezTo>
                  <a:cubicBezTo>
                    <a:pt x="7292" y="18407"/>
                    <a:pt x="12300" y="19938"/>
                    <a:pt x="17318" y="19867"/>
                  </a:cubicBezTo>
                  <a:cubicBezTo>
                    <a:pt x="20564" y="19820"/>
                    <a:pt x="20286" y="4698"/>
                    <a:pt x="17553" y="4721"/>
                  </a:cubicBezTo>
                  <a:lnTo>
                    <a:pt x="17553" y="4721"/>
                  </a:ln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28575" tIns="28575" rIns="28575" bIns="28575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</a:defRPr>
              </a:pPr>
              <a:endParaRPr sz="2250"/>
            </a:p>
          </p:txBody>
        </p:sp>
        <p:sp>
          <p:nvSpPr>
            <p:cNvPr id="28" name="Shape">
              <a:extLst>
                <a:ext uri="{FF2B5EF4-FFF2-40B4-BE49-F238E27FC236}">
                  <a16:creationId xmlns:a16="http://schemas.microsoft.com/office/drawing/2014/main" id="{5C5A0023-0E25-404E-9C00-E238110BEA9E}"/>
                </a:ext>
              </a:extLst>
            </p:cNvPr>
            <p:cNvSpPr/>
            <p:nvPr/>
          </p:nvSpPr>
          <p:spPr>
            <a:xfrm>
              <a:off x="7336112" y="1883167"/>
              <a:ext cx="393419" cy="4598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188" h="18077" extrusionOk="0">
                  <a:moveTo>
                    <a:pt x="598" y="12647"/>
                  </a:moveTo>
                  <a:cubicBezTo>
                    <a:pt x="4966" y="9233"/>
                    <a:pt x="8754" y="5293"/>
                    <a:pt x="12023" y="773"/>
                  </a:cubicBezTo>
                  <a:cubicBezTo>
                    <a:pt x="13917" y="-1846"/>
                    <a:pt x="19825" y="2792"/>
                    <a:pt x="17755" y="5669"/>
                  </a:cubicBezTo>
                  <a:cubicBezTo>
                    <a:pt x="14485" y="10189"/>
                    <a:pt x="10698" y="14118"/>
                    <a:pt x="6330" y="17543"/>
                  </a:cubicBezTo>
                  <a:cubicBezTo>
                    <a:pt x="3489" y="19754"/>
                    <a:pt x="-1775" y="14504"/>
                    <a:pt x="598" y="12647"/>
                  </a:cubicBezTo>
                  <a:lnTo>
                    <a:pt x="598" y="12647"/>
                  </a:lnTo>
                  <a:close/>
                </a:path>
              </a:pathLst>
            </a:custGeom>
            <a:solidFill>
              <a:schemeClr val="accent5"/>
            </a:solidFill>
            <a:ln w="12700">
              <a:miter lim="400000"/>
            </a:ln>
          </p:spPr>
          <p:txBody>
            <a:bodyPr lIns="28575" tIns="28575" rIns="28575" bIns="28575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</a:defRPr>
              </a:pPr>
              <a:endParaRPr sz="2250"/>
            </a:p>
          </p:txBody>
        </p:sp>
        <p:sp>
          <p:nvSpPr>
            <p:cNvPr id="29" name="Shape">
              <a:extLst>
                <a:ext uri="{FF2B5EF4-FFF2-40B4-BE49-F238E27FC236}">
                  <a16:creationId xmlns:a16="http://schemas.microsoft.com/office/drawing/2014/main" id="{E38F7081-7944-4FE4-90DB-E0E9BD2B7BE5}"/>
                </a:ext>
              </a:extLst>
            </p:cNvPr>
            <p:cNvSpPr/>
            <p:nvPr/>
          </p:nvSpPr>
          <p:spPr>
            <a:xfrm>
              <a:off x="6435002" y="1309736"/>
              <a:ext cx="268591" cy="5087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23" h="18528" extrusionOk="0">
                  <a:moveTo>
                    <a:pt x="228" y="15081"/>
                  </a:moveTo>
                  <a:cubicBezTo>
                    <a:pt x="3805" y="10775"/>
                    <a:pt x="6196" y="6230"/>
                    <a:pt x="7402" y="1357"/>
                  </a:cubicBezTo>
                  <a:cubicBezTo>
                    <a:pt x="8102" y="-1467"/>
                    <a:pt x="19864" y="522"/>
                    <a:pt x="19086" y="3625"/>
                  </a:cubicBezTo>
                  <a:cubicBezTo>
                    <a:pt x="17881" y="8498"/>
                    <a:pt x="15490" y="13052"/>
                    <a:pt x="11912" y="17349"/>
                  </a:cubicBezTo>
                  <a:cubicBezTo>
                    <a:pt x="9579" y="20133"/>
                    <a:pt x="-1736" y="17418"/>
                    <a:pt x="228" y="15081"/>
                  </a:cubicBezTo>
                  <a:lnTo>
                    <a:pt x="228" y="15081"/>
                  </a:ln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28575" tIns="28575" rIns="28575" bIns="28575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</a:defRPr>
              </a:pPr>
              <a:endParaRPr sz="2250"/>
            </a:p>
          </p:txBody>
        </p:sp>
        <p:sp>
          <p:nvSpPr>
            <p:cNvPr id="30" name="Shape">
              <a:extLst>
                <a:ext uri="{FF2B5EF4-FFF2-40B4-BE49-F238E27FC236}">
                  <a16:creationId xmlns:a16="http://schemas.microsoft.com/office/drawing/2014/main" id="{2038DCDD-D9E2-48FF-B8C6-1B5CF551F48A}"/>
                </a:ext>
              </a:extLst>
            </p:cNvPr>
            <p:cNvSpPr/>
            <p:nvPr/>
          </p:nvSpPr>
          <p:spPr>
            <a:xfrm>
              <a:off x="7581867" y="2866196"/>
              <a:ext cx="503154" cy="2303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4" h="19870" extrusionOk="0">
                  <a:moveTo>
                    <a:pt x="2121" y="4721"/>
                  </a:moveTo>
                  <a:cubicBezTo>
                    <a:pt x="7139" y="4792"/>
                    <a:pt x="12158" y="3261"/>
                    <a:pt x="17229" y="152"/>
                  </a:cubicBezTo>
                  <a:cubicBezTo>
                    <a:pt x="20165" y="-1662"/>
                    <a:pt x="20710" y="13295"/>
                    <a:pt x="17464" y="15298"/>
                  </a:cubicBezTo>
                  <a:cubicBezTo>
                    <a:pt x="12382" y="18407"/>
                    <a:pt x="7374" y="19938"/>
                    <a:pt x="2356" y="19867"/>
                  </a:cubicBezTo>
                  <a:cubicBezTo>
                    <a:pt x="-890" y="19820"/>
                    <a:pt x="-602" y="4698"/>
                    <a:pt x="2121" y="4721"/>
                  </a:cubicBezTo>
                  <a:lnTo>
                    <a:pt x="2121" y="4721"/>
                  </a:ln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28575" tIns="28575" rIns="28575" bIns="28575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</a:defRPr>
              </a:pPr>
              <a:endParaRPr sz="2250"/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A26D2163-F1BA-DA33-F6EA-4CCA7CAE07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41473" y="1307474"/>
            <a:ext cx="2893781" cy="2893781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3D8F77FF-2930-06A4-3F00-5378EC393985}"/>
              </a:ext>
            </a:extLst>
          </p:cNvPr>
          <p:cNvSpPr txBox="1"/>
          <p:nvPr/>
        </p:nvSpPr>
        <p:spPr>
          <a:xfrm>
            <a:off x="8485172" y="4213286"/>
            <a:ext cx="34063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 need a </a:t>
            </a:r>
            <a:r>
              <a:rPr lang="en-US" dirty="0">
                <a:solidFill>
                  <a:srgbClr val="C00000"/>
                </a:solidFill>
              </a:rPr>
              <a:t>tool </a:t>
            </a:r>
            <a:r>
              <a:rPr lang="en-US" dirty="0"/>
              <a:t>that can calculate</a:t>
            </a:r>
            <a:br>
              <a:rPr lang="en-US" dirty="0"/>
            </a:br>
            <a:r>
              <a:rPr lang="en-US" dirty="0"/>
              <a:t>all of this for us </a:t>
            </a:r>
            <a:r>
              <a:rPr lang="en-US" u="sng" dirty="0">
                <a:solidFill>
                  <a:srgbClr val="C00000"/>
                </a:solidFill>
              </a:rPr>
              <a:t>efficiently</a:t>
            </a:r>
            <a:endParaRPr lang="en-GB" u="sng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6331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/>
      <p:bldP spid="3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Methods of computing nuclide inventories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17/10/2024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ARRAD WG1 - libération de matériaux et de bâtiments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7</a:t>
            </a:fld>
            <a:endParaRPr lang="en-GB"/>
          </a:p>
        </p:txBody>
      </p:sp>
      <p:sp>
        <p:nvSpPr>
          <p:cNvPr id="28" name="Shape">
            <a:extLst>
              <a:ext uri="{FF2B5EF4-FFF2-40B4-BE49-F238E27FC236}">
                <a16:creationId xmlns:a16="http://schemas.microsoft.com/office/drawing/2014/main" id="{EE275159-0BDD-0D4D-BB35-5171438AD136}"/>
              </a:ext>
            </a:extLst>
          </p:cNvPr>
          <p:cNvSpPr/>
          <p:nvPr/>
        </p:nvSpPr>
        <p:spPr>
          <a:xfrm>
            <a:off x="5749428" y="1029398"/>
            <a:ext cx="1578737" cy="40806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5547"/>
                </a:moveTo>
                <a:cubicBezTo>
                  <a:pt x="21600" y="4961"/>
                  <a:pt x="20369" y="4485"/>
                  <a:pt x="18854" y="4485"/>
                </a:cubicBezTo>
                <a:lnTo>
                  <a:pt x="18269" y="4485"/>
                </a:lnTo>
                <a:lnTo>
                  <a:pt x="18269" y="3553"/>
                </a:lnTo>
                <a:cubicBezTo>
                  <a:pt x="18269" y="2967"/>
                  <a:pt x="17038" y="2491"/>
                  <a:pt x="15523" y="2491"/>
                </a:cubicBezTo>
                <a:lnTo>
                  <a:pt x="13439" y="2491"/>
                </a:lnTo>
                <a:lnTo>
                  <a:pt x="13439" y="2137"/>
                </a:lnTo>
                <a:cubicBezTo>
                  <a:pt x="13439" y="958"/>
                  <a:pt x="10962" y="0"/>
                  <a:pt x="7915" y="0"/>
                </a:cubicBezTo>
                <a:cubicBezTo>
                  <a:pt x="4085" y="0"/>
                  <a:pt x="969" y="1205"/>
                  <a:pt x="969" y="2687"/>
                </a:cubicBezTo>
                <a:lnTo>
                  <a:pt x="969" y="20579"/>
                </a:lnTo>
                <a:cubicBezTo>
                  <a:pt x="415" y="20645"/>
                  <a:pt x="0" y="20841"/>
                  <a:pt x="0" y="21076"/>
                </a:cubicBezTo>
                <a:cubicBezTo>
                  <a:pt x="0" y="21365"/>
                  <a:pt x="608" y="21600"/>
                  <a:pt x="1354" y="21600"/>
                </a:cubicBezTo>
                <a:cubicBezTo>
                  <a:pt x="2100" y="21600"/>
                  <a:pt x="2708" y="21365"/>
                  <a:pt x="2708" y="21076"/>
                </a:cubicBezTo>
                <a:cubicBezTo>
                  <a:pt x="2708" y="20841"/>
                  <a:pt x="2300" y="20642"/>
                  <a:pt x="1738" y="20579"/>
                </a:cubicBezTo>
                <a:lnTo>
                  <a:pt x="1738" y="9309"/>
                </a:lnTo>
                <a:lnTo>
                  <a:pt x="12954" y="9309"/>
                </a:lnTo>
                <a:lnTo>
                  <a:pt x="12954" y="6145"/>
                </a:lnTo>
                <a:lnTo>
                  <a:pt x="10046" y="6145"/>
                </a:lnTo>
                <a:cubicBezTo>
                  <a:pt x="9877" y="5931"/>
                  <a:pt x="9369" y="5771"/>
                  <a:pt x="8762" y="5771"/>
                </a:cubicBezTo>
                <a:cubicBezTo>
                  <a:pt x="8015" y="5771"/>
                  <a:pt x="7408" y="6006"/>
                  <a:pt x="7408" y="6294"/>
                </a:cubicBezTo>
                <a:cubicBezTo>
                  <a:pt x="7408" y="6583"/>
                  <a:pt x="8015" y="6818"/>
                  <a:pt x="8762" y="6818"/>
                </a:cubicBezTo>
                <a:cubicBezTo>
                  <a:pt x="9369" y="6818"/>
                  <a:pt x="9885" y="6660"/>
                  <a:pt x="10046" y="6443"/>
                </a:cubicBezTo>
                <a:lnTo>
                  <a:pt x="12185" y="6443"/>
                </a:lnTo>
                <a:lnTo>
                  <a:pt x="12185" y="9011"/>
                </a:lnTo>
                <a:lnTo>
                  <a:pt x="1738" y="9011"/>
                </a:lnTo>
                <a:lnTo>
                  <a:pt x="1738" y="2687"/>
                </a:lnTo>
                <a:cubicBezTo>
                  <a:pt x="1738" y="1369"/>
                  <a:pt x="4508" y="298"/>
                  <a:pt x="7915" y="298"/>
                </a:cubicBezTo>
                <a:cubicBezTo>
                  <a:pt x="10539" y="298"/>
                  <a:pt x="12669" y="1122"/>
                  <a:pt x="12669" y="2137"/>
                </a:cubicBezTo>
                <a:lnTo>
                  <a:pt x="12669" y="2491"/>
                </a:lnTo>
                <a:lnTo>
                  <a:pt x="7831" y="2491"/>
                </a:lnTo>
                <a:cubicBezTo>
                  <a:pt x="7661" y="2277"/>
                  <a:pt x="7154" y="2116"/>
                  <a:pt x="6546" y="2116"/>
                </a:cubicBezTo>
                <a:cubicBezTo>
                  <a:pt x="5800" y="2116"/>
                  <a:pt x="5192" y="2351"/>
                  <a:pt x="5192" y="2640"/>
                </a:cubicBezTo>
                <a:cubicBezTo>
                  <a:pt x="5192" y="2928"/>
                  <a:pt x="5800" y="3164"/>
                  <a:pt x="6546" y="3164"/>
                </a:cubicBezTo>
                <a:cubicBezTo>
                  <a:pt x="7154" y="3164"/>
                  <a:pt x="7669" y="3006"/>
                  <a:pt x="7831" y="2789"/>
                </a:cubicBezTo>
                <a:lnTo>
                  <a:pt x="12669" y="2789"/>
                </a:lnTo>
                <a:lnTo>
                  <a:pt x="13054" y="2789"/>
                </a:lnTo>
                <a:lnTo>
                  <a:pt x="15523" y="2789"/>
                </a:lnTo>
                <a:cubicBezTo>
                  <a:pt x="16615" y="2789"/>
                  <a:pt x="17500" y="3131"/>
                  <a:pt x="17500" y="3553"/>
                </a:cubicBezTo>
                <a:lnTo>
                  <a:pt x="17500" y="4485"/>
                </a:lnTo>
                <a:lnTo>
                  <a:pt x="4515" y="4485"/>
                </a:lnTo>
                <a:lnTo>
                  <a:pt x="4515" y="7196"/>
                </a:lnTo>
                <a:cubicBezTo>
                  <a:pt x="3961" y="7261"/>
                  <a:pt x="3546" y="7458"/>
                  <a:pt x="3546" y="7693"/>
                </a:cubicBezTo>
                <a:cubicBezTo>
                  <a:pt x="3546" y="7982"/>
                  <a:pt x="4154" y="8217"/>
                  <a:pt x="4900" y="8217"/>
                </a:cubicBezTo>
                <a:cubicBezTo>
                  <a:pt x="5646" y="8217"/>
                  <a:pt x="6254" y="7982"/>
                  <a:pt x="6254" y="7693"/>
                </a:cubicBezTo>
                <a:cubicBezTo>
                  <a:pt x="6254" y="7458"/>
                  <a:pt x="5846" y="7259"/>
                  <a:pt x="5284" y="7196"/>
                </a:cubicBezTo>
                <a:lnTo>
                  <a:pt x="5284" y="4782"/>
                </a:lnTo>
                <a:lnTo>
                  <a:pt x="17500" y="4782"/>
                </a:lnTo>
                <a:lnTo>
                  <a:pt x="17885" y="4782"/>
                </a:lnTo>
                <a:lnTo>
                  <a:pt x="18854" y="4782"/>
                </a:lnTo>
                <a:cubicBezTo>
                  <a:pt x="19946" y="4782"/>
                  <a:pt x="20831" y="5125"/>
                  <a:pt x="20831" y="5547"/>
                </a:cubicBezTo>
                <a:lnTo>
                  <a:pt x="20831" y="7059"/>
                </a:lnTo>
                <a:lnTo>
                  <a:pt x="21600" y="7059"/>
                </a:lnTo>
                <a:lnTo>
                  <a:pt x="21600" y="5547"/>
                </a:lnTo>
                <a:close/>
                <a:moveTo>
                  <a:pt x="1938" y="21076"/>
                </a:moveTo>
                <a:cubicBezTo>
                  <a:pt x="1938" y="21201"/>
                  <a:pt x="1677" y="21302"/>
                  <a:pt x="1354" y="21302"/>
                </a:cubicBezTo>
                <a:cubicBezTo>
                  <a:pt x="1031" y="21302"/>
                  <a:pt x="769" y="21201"/>
                  <a:pt x="769" y="21076"/>
                </a:cubicBezTo>
                <a:cubicBezTo>
                  <a:pt x="769" y="20951"/>
                  <a:pt x="1031" y="20850"/>
                  <a:pt x="1354" y="20850"/>
                </a:cubicBezTo>
                <a:cubicBezTo>
                  <a:pt x="1677" y="20850"/>
                  <a:pt x="1938" y="20954"/>
                  <a:pt x="1938" y="21076"/>
                </a:cubicBezTo>
                <a:close/>
                <a:moveTo>
                  <a:pt x="8761" y="6520"/>
                </a:moveTo>
                <a:cubicBezTo>
                  <a:pt x="8438" y="6520"/>
                  <a:pt x="8177" y="6419"/>
                  <a:pt x="8177" y="6294"/>
                </a:cubicBezTo>
                <a:cubicBezTo>
                  <a:pt x="8177" y="6169"/>
                  <a:pt x="8438" y="6068"/>
                  <a:pt x="8761" y="6068"/>
                </a:cubicBezTo>
                <a:cubicBezTo>
                  <a:pt x="9084" y="6068"/>
                  <a:pt x="9346" y="6169"/>
                  <a:pt x="9346" y="6294"/>
                </a:cubicBezTo>
                <a:cubicBezTo>
                  <a:pt x="9346" y="6419"/>
                  <a:pt x="9085" y="6520"/>
                  <a:pt x="8761" y="6520"/>
                </a:cubicBezTo>
                <a:close/>
                <a:moveTo>
                  <a:pt x="6546" y="2866"/>
                </a:moveTo>
                <a:cubicBezTo>
                  <a:pt x="6223" y="2866"/>
                  <a:pt x="5961" y="2765"/>
                  <a:pt x="5961" y="2640"/>
                </a:cubicBezTo>
                <a:cubicBezTo>
                  <a:pt x="5961" y="2515"/>
                  <a:pt x="6223" y="2414"/>
                  <a:pt x="6546" y="2414"/>
                </a:cubicBezTo>
                <a:cubicBezTo>
                  <a:pt x="6869" y="2414"/>
                  <a:pt x="7131" y="2515"/>
                  <a:pt x="7131" y="2640"/>
                </a:cubicBezTo>
                <a:cubicBezTo>
                  <a:pt x="7131" y="2765"/>
                  <a:pt x="6861" y="2866"/>
                  <a:pt x="6546" y="2866"/>
                </a:cubicBezTo>
                <a:close/>
                <a:moveTo>
                  <a:pt x="5477" y="7693"/>
                </a:moveTo>
                <a:cubicBezTo>
                  <a:pt x="5477" y="7818"/>
                  <a:pt x="5215" y="7919"/>
                  <a:pt x="4892" y="7919"/>
                </a:cubicBezTo>
                <a:cubicBezTo>
                  <a:pt x="4569" y="7919"/>
                  <a:pt x="4308" y="7818"/>
                  <a:pt x="4308" y="7693"/>
                </a:cubicBezTo>
                <a:cubicBezTo>
                  <a:pt x="4308" y="7568"/>
                  <a:pt x="4569" y="7467"/>
                  <a:pt x="4892" y="7467"/>
                </a:cubicBezTo>
                <a:cubicBezTo>
                  <a:pt x="5215" y="7467"/>
                  <a:pt x="5477" y="7571"/>
                  <a:pt x="5477" y="7693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9" name="Shape">
            <a:extLst>
              <a:ext uri="{FF2B5EF4-FFF2-40B4-BE49-F238E27FC236}">
                <a16:creationId xmlns:a16="http://schemas.microsoft.com/office/drawing/2014/main" id="{C9424F6B-E445-BA42-966E-68F58F1B0361}"/>
              </a:ext>
            </a:extLst>
          </p:cNvPr>
          <p:cNvSpPr/>
          <p:nvPr/>
        </p:nvSpPr>
        <p:spPr>
          <a:xfrm>
            <a:off x="6086766" y="2322523"/>
            <a:ext cx="1436510" cy="13431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2" h="21600" extrusionOk="0">
                <a:moveTo>
                  <a:pt x="20654" y="2043"/>
                </a:moveTo>
                <a:cubicBezTo>
                  <a:pt x="20155" y="1528"/>
                  <a:pt x="19496" y="1194"/>
                  <a:pt x="18761" y="1148"/>
                </a:cubicBezTo>
                <a:lnTo>
                  <a:pt x="18761" y="1139"/>
                </a:lnTo>
                <a:lnTo>
                  <a:pt x="17916" y="1139"/>
                </a:lnTo>
                <a:lnTo>
                  <a:pt x="13031" y="1139"/>
                </a:lnTo>
                <a:cubicBezTo>
                  <a:pt x="12845" y="488"/>
                  <a:pt x="12287" y="0"/>
                  <a:pt x="11620" y="0"/>
                </a:cubicBezTo>
                <a:cubicBezTo>
                  <a:pt x="10800" y="0"/>
                  <a:pt x="10132" y="714"/>
                  <a:pt x="10132" y="1591"/>
                </a:cubicBezTo>
                <a:cubicBezTo>
                  <a:pt x="10132" y="2468"/>
                  <a:pt x="10800" y="3183"/>
                  <a:pt x="11620" y="3183"/>
                </a:cubicBezTo>
                <a:cubicBezTo>
                  <a:pt x="12287" y="3183"/>
                  <a:pt x="12853" y="2703"/>
                  <a:pt x="13031" y="2043"/>
                </a:cubicBezTo>
                <a:lnTo>
                  <a:pt x="17916" y="2043"/>
                </a:lnTo>
                <a:lnTo>
                  <a:pt x="18575" y="2043"/>
                </a:lnTo>
                <a:cubicBezTo>
                  <a:pt x="19775" y="2043"/>
                  <a:pt x="20746" y="3083"/>
                  <a:pt x="20746" y="4367"/>
                </a:cubicBezTo>
                <a:lnTo>
                  <a:pt x="20746" y="9792"/>
                </a:lnTo>
                <a:cubicBezTo>
                  <a:pt x="20746" y="11076"/>
                  <a:pt x="19775" y="12115"/>
                  <a:pt x="18575" y="12115"/>
                </a:cubicBezTo>
                <a:lnTo>
                  <a:pt x="18152" y="12115"/>
                </a:lnTo>
                <a:lnTo>
                  <a:pt x="9144" y="12115"/>
                </a:lnTo>
                <a:cubicBezTo>
                  <a:pt x="8958" y="11465"/>
                  <a:pt x="8400" y="10976"/>
                  <a:pt x="7732" y="10976"/>
                </a:cubicBezTo>
                <a:cubicBezTo>
                  <a:pt x="6913" y="10976"/>
                  <a:pt x="6245" y="11691"/>
                  <a:pt x="6245" y="12568"/>
                </a:cubicBezTo>
                <a:cubicBezTo>
                  <a:pt x="6245" y="13445"/>
                  <a:pt x="6913" y="14159"/>
                  <a:pt x="7732" y="14159"/>
                </a:cubicBezTo>
                <a:cubicBezTo>
                  <a:pt x="8400" y="14159"/>
                  <a:pt x="8966" y="13680"/>
                  <a:pt x="9144" y="13020"/>
                </a:cubicBezTo>
                <a:lnTo>
                  <a:pt x="18152" y="13020"/>
                </a:lnTo>
                <a:lnTo>
                  <a:pt x="18152" y="18372"/>
                </a:lnTo>
                <a:cubicBezTo>
                  <a:pt x="18152" y="19656"/>
                  <a:pt x="17180" y="20696"/>
                  <a:pt x="15980" y="20696"/>
                </a:cubicBezTo>
                <a:lnTo>
                  <a:pt x="14028" y="20696"/>
                </a:lnTo>
                <a:lnTo>
                  <a:pt x="845" y="20696"/>
                </a:lnTo>
                <a:lnTo>
                  <a:pt x="845" y="15162"/>
                </a:lnTo>
                <a:lnTo>
                  <a:pt x="2307" y="15162"/>
                </a:lnTo>
                <a:cubicBezTo>
                  <a:pt x="2493" y="15813"/>
                  <a:pt x="3051" y="16302"/>
                  <a:pt x="3718" y="16302"/>
                </a:cubicBezTo>
                <a:cubicBezTo>
                  <a:pt x="4538" y="16302"/>
                  <a:pt x="5206" y="15587"/>
                  <a:pt x="5206" y="14710"/>
                </a:cubicBezTo>
                <a:cubicBezTo>
                  <a:pt x="5206" y="13833"/>
                  <a:pt x="4538" y="13119"/>
                  <a:pt x="3718" y="13119"/>
                </a:cubicBezTo>
                <a:cubicBezTo>
                  <a:pt x="3051" y="13119"/>
                  <a:pt x="2484" y="13598"/>
                  <a:pt x="2307" y="14258"/>
                </a:cubicBezTo>
                <a:lnTo>
                  <a:pt x="0" y="14258"/>
                </a:lnTo>
                <a:lnTo>
                  <a:pt x="0" y="21600"/>
                </a:lnTo>
                <a:lnTo>
                  <a:pt x="14028" y="21600"/>
                </a:lnTo>
                <a:lnTo>
                  <a:pt x="14873" y="21600"/>
                </a:lnTo>
                <a:lnTo>
                  <a:pt x="15980" y="21600"/>
                </a:lnTo>
                <a:cubicBezTo>
                  <a:pt x="16792" y="21600"/>
                  <a:pt x="17518" y="21256"/>
                  <a:pt x="18068" y="20696"/>
                </a:cubicBezTo>
                <a:cubicBezTo>
                  <a:pt x="18642" y="20108"/>
                  <a:pt x="18997" y="19285"/>
                  <a:pt x="18997" y="18372"/>
                </a:cubicBezTo>
                <a:lnTo>
                  <a:pt x="18997" y="12993"/>
                </a:lnTo>
                <a:cubicBezTo>
                  <a:pt x="20459" y="12776"/>
                  <a:pt x="21592" y="11419"/>
                  <a:pt x="21592" y="9792"/>
                </a:cubicBezTo>
                <a:lnTo>
                  <a:pt x="21592" y="4367"/>
                </a:lnTo>
                <a:cubicBezTo>
                  <a:pt x="21600" y="3454"/>
                  <a:pt x="21228" y="2631"/>
                  <a:pt x="20654" y="2043"/>
                </a:cubicBezTo>
                <a:close/>
                <a:moveTo>
                  <a:pt x="11620" y="2278"/>
                </a:moveTo>
                <a:cubicBezTo>
                  <a:pt x="11265" y="2278"/>
                  <a:pt x="10977" y="1971"/>
                  <a:pt x="10977" y="1591"/>
                </a:cubicBezTo>
                <a:cubicBezTo>
                  <a:pt x="10977" y="1211"/>
                  <a:pt x="11265" y="904"/>
                  <a:pt x="11620" y="904"/>
                </a:cubicBezTo>
                <a:cubicBezTo>
                  <a:pt x="11975" y="904"/>
                  <a:pt x="12262" y="1211"/>
                  <a:pt x="12262" y="1591"/>
                </a:cubicBezTo>
                <a:cubicBezTo>
                  <a:pt x="12262" y="1971"/>
                  <a:pt x="11975" y="2278"/>
                  <a:pt x="11620" y="2278"/>
                </a:cubicBezTo>
                <a:close/>
                <a:moveTo>
                  <a:pt x="7732" y="13255"/>
                </a:moveTo>
                <a:cubicBezTo>
                  <a:pt x="7377" y="13255"/>
                  <a:pt x="7090" y="12947"/>
                  <a:pt x="7090" y="12568"/>
                </a:cubicBezTo>
                <a:cubicBezTo>
                  <a:pt x="7090" y="12188"/>
                  <a:pt x="7377" y="11880"/>
                  <a:pt x="7732" y="11880"/>
                </a:cubicBezTo>
                <a:cubicBezTo>
                  <a:pt x="8087" y="11880"/>
                  <a:pt x="8375" y="12188"/>
                  <a:pt x="8375" y="12568"/>
                </a:cubicBezTo>
                <a:cubicBezTo>
                  <a:pt x="8375" y="12947"/>
                  <a:pt x="8087" y="13255"/>
                  <a:pt x="7732" y="13255"/>
                </a:cubicBezTo>
                <a:close/>
                <a:moveTo>
                  <a:pt x="3727" y="14032"/>
                </a:moveTo>
                <a:cubicBezTo>
                  <a:pt x="4082" y="14032"/>
                  <a:pt x="4369" y="14340"/>
                  <a:pt x="4369" y="14719"/>
                </a:cubicBezTo>
                <a:cubicBezTo>
                  <a:pt x="4369" y="15099"/>
                  <a:pt x="4082" y="15407"/>
                  <a:pt x="3727" y="15407"/>
                </a:cubicBezTo>
                <a:cubicBezTo>
                  <a:pt x="3372" y="15407"/>
                  <a:pt x="3084" y="15099"/>
                  <a:pt x="3084" y="14719"/>
                </a:cubicBezTo>
                <a:cubicBezTo>
                  <a:pt x="3084" y="14340"/>
                  <a:pt x="3372" y="14032"/>
                  <a:pt x="3727" y="14032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0" name="Shape">
            <a:extLst>
              <a:ext uri="{FF2B5EF4-FFF2-40B4-BE49-F238E27FC236}">
                <a16:creationId xmlns:a16="http://schemas.microsoft.com/office/drawing/2014/main" id="{72A95E5F-0595-3847-8E56-75C331CB25F8}"/>
              </a:ext>
            </a:extLst>
          </p:cNvPr>
          <p:cNvSpPr/>
          <p:nvPr/>
        </p:nvSpPr>
        <p:spPr>
          <a:xfrm>
            <a:off x="5918097" y="3671879"/>
            <a:ext cx="1130640" cy="8557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26" y="0"/>
                </a:moveTo>
                <a:lnTo>
                  <a:pt x="20526" y="5237"/>
                </a:lnTo>
                <a:cubicBezTo>
                  <a:pt x="20526" y="7252"/>
                  <a:pt x="19291" y="8884"/>
                  <a:pt x="17766" y="8884"/>
                </a:cubicBezTo>
                <a:lnTo>
                  <a:pt x="11987" y="8884"/>
                </a:lnTo>
                <a:lnTo>
                  <a:pt x="7916" y="8884"/>
                </a:lnTo>
                <a:cubicBezTo>
                  <a:pt x="7680" y="7862"/>
                  <a:pt x="6971" y="7096"/>
                  <a:pt x="6122" y="7096"/>
                </a:cubicBezTo>
                <a:cubicBezTo>
                  <a:pt x="5080" y="7096"/>
                  <a:pt x="4232" y="8217"/>
                  <a:pt x="4232" y="9594"/>
                </a:cubicBezTo>
                <a:cubicBezTo>
                  <a:pt x="4232" y="10970"/>
                  <a:pt x="5080" y="12091"/>
                  <a:pt x="6122" y="12091"/>
                </a:cubicBezTo>
                <a:cubicBezTo>
                  <a:pt x="6971" y="12091"/>
                  <a:pt x="7691" y="11339"/>
                  <a:pt x="7916" y="10303"/>
                </a:cubicBezTo>
                <a:lnTo>
                  <a:pt x="11987" y="10303"/>
                </a:lnTo>
                <a:lnTo>
                  <a:pt x="11987" y="14745"/>
                </a:lnTo>
                <a:cubicBezTo>
                  <a:pt x="11987" y="16761"/>
                  <a:pt x="10752" y="18393"/>
                  <a:pt x="9226" y="18393"/>
                </a:cubicBezTo>
                <a:lnTo>
                  <a:pt x="3684" y="18393"/>
                </a:lnTo>
                <a:cubicBezTo>
                  <a:pt x="3448" y="17371"/>
                  <a:pt x="2739" y="16604"/>
                  <a:pt x="1890" y="16604"/>
                </a:cubicBezTo>
                <a:cubicBezTo>
                  <a:pt x="849" y="16604"/>
                  <a:pt x="0" y="17726"/>
                  <a:pt x="0" y="19102"/>
                </a:cubicBezTo>
                <a:cubicBezTo>
                  <a:pt x="0" y="20479"/>
                  <a:pt x="849" y="21600"/>
                  <a:pt x="1890" y="21600"/>
                </a:cubicBezTo>
                <a:cubicBezTo>
                  <a:pt x="2739" y="21600"/>
                  <a:pt x="3459" y="20848"/>
                  <a:pt x="3684" y="19812"/>
                </a:cubicBezTo>
                <a:lnTo>
                  <a:pt x="9226" y="19812"/>
                </a:lnTo>
                <a:cubicBezTo>
                  <a:pt x="11342" y="19812"/>
                  <a:pt x="13061" y="17541"/>
                  <a:pt x="13061" y="14745"/>
                </a:cubicBezTo>
                <a:lnTo>
                  <a:pt x="13061" y="10303"/>
                </a:lnTo>
                <a:lnTo>
                  <a:pt x="17766" y="10303"/>
                </a:lnTo>
                <a:cubicBezTo>
                  <a:pt x="18797" y="10303"/>
                  <a:pt x="19720" y="9764"/>
                  <a:pt x="20419" y="8884"/>
                </a:cubicBezTo>
                <a:cubicBezTo>
                  <a:pt x="21149" y="7962"/>
                  <a:pt x="21600" y="6670"/>
                  <a:pt x="21600" y="5237"/>
                </a:cubicBezTo>
                <a:lnTo>
                  <a:pt x="21600" y="0"/>
                </a:lnTo>
                <a:lnTo>
                  <a:pt x="20526" y="0"/>
                </a:lnTo>
                <a:close/>
                <a:moveTo>
                  <a:pt x="6111" y="10658"/>
                </a:moveTo>
                <a:cubicBezTo>
                  <a:pt x="5660" y="10658"/>
                  <a:pt x="5295" y="10176"/>
                  <a:pt x="5295" y="9579"/>
                </a:cubicBezTo>
                <a:cubicBezTo>
                  <a:pt x="5295" y="8983"/>
                  <a:pt x="5660" y="8501"/>
                  <a:pt x="6111" y="8501"/>
                </a:cubicBezTo>
                <a:cubicBezTo>
                  <a:pt x="6563" y="8501"/>
                  <a:pt x="6928" y="8983"/>
                  <a:pt x="6928" y="9579"/>
                </a:cubicBezTo>
                <a:cubicBezTo>
                  <a:pt x="6928" y="10176"/>
                  <a:pt x="6563" y="10658"/>
                  <a:pt x="6111" y="10658"/>
                </a:cubicBezTo>
                <a:close/>
                <a:moveTo>
                  <a:pt x="1879" y="20167"/>
                </a:moveTo>
                <a:cubicBezTo>
                  <a:pt x="1428" y="20167"/>
                  <a:pt x="1063" y="19684"/>
                  <a:pt x="1063" y="19088"/>
                </a:cubicBezTo>
                <a:cubicBezTo>
                  <a:pt x="1063" y="18492"/>
                  <a:pt x="1428" y="18010"/>
                  <a:pt x="1879" y="18010"/>
                </a:cubicBezTo>
                <a:cubicBezTo>
                  <a:pt x="2331" y="18010"/>
                  <a:pt x="2696" y="18492"/>
                  <a:pt x="2696" y="19088"/>
                </a:cubicBezTo>
                <a:cubicBezTo>
                  <a:pt x="2696" y="19684"/>
                  <a:pt x="2331" y="20167"/>
                  <a:pt x="1879" y="20167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38100" tIns="38100" rIns="38100" bIns="3810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1" name="Shape">
            <a:extLst>
              <a:ext uri="{FF2B5EF4-FFF2-40B4-BE49-F238E27FC236}">
                <a16:creationId xmlns:a16="http://schemas.microsoft.com/office/drawing/2014/main" id="{8D7F4C2C-1883-E248-9B20-9E9404AC0506}"/>
              </a:ext>
            </a:extLst>
          </p:cNvPr>
          <p:cNvSpPr/>
          <p:nvPr/>
        </p:nvSpPr>
        <p:spPr>
          <a:xfrm>
            <a:off x="4118957" y="1029398"/>
            <a:ext cx="1578755" cy="47992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6002"/>
                </a:moveTo>
                <a:lnTo>
                  <a:pt x="769" y="6002"/>
                </a:lnTo>
                <a:lnTo>
                  <a:pt x="769" y="4717"/>
                </a:lnTo>
                <a:cubicBezTo>
                  <a:pt x="769" y="4357"/>
                  <a:pt x="1654" y="4066"/>
                  <a:pt x="2746" y="4066"/>
                </a:cubicBezTo>
                <a:lnTo>
                  <a:pt x="3715" y="4066"/>
                </a:lnTo>
                <a:lnTo>
                  <a:pt x="4100" y="4066"/>
                </a:lnTo>
                <a:lnTo>
                  <a:pt x="16315" y="4066"/>
                </a:lnTo>
                <a:lnTo>
                  <a:pt x="16315" y="6129"/>
                </a:lnTo>
                <a:cubicBezTo>
                  <a:pt x="15762" y="6184"/>
                  <a:pt x="15346" y="6351"/>
                  <a:pt x="15346" y="6551"/>
                </a:cubicBezTo>
                <a:cubicBezTo>
                  <a:pt x="15346" y="6797"/>
                  <a:pt x="15954" y="6997"/>
                  <a:pt x="16700" y="6997"/>
                </a:cubicBezTo>
                <a:cubicBezTo>
                  <a:pt x="17446" y="6997"/>
                  <a:pt x="18054" y="6797"/>
                  <a:pt x="18054" y="6551"/>
                </a:cubicBezTo>
                <a:cubicBezTo>
                  <a:pt x="18054" y="6351"/>
                  <a:pt x="17646" y="6182"/>
                  <a:pt x="17085" y="6129"/>
                </a:cubicBezTo>
                <a:lnTo>
                  <a:pt x="17085" y="3813"/>
                </a:lnTo>
                <a:lnTo>
                  <a:pt x="4100" y="3813"/>
                </a:lnTo>
                <a:lnTo>
                  <a:pt x="4100" y="3021"/>
                </a:lnTo>
                <a:cubicBezTo>
                  <a:pt x="4100" y="2662"/>
                  <a:pt x="4985" y="2371"/>
                  <a:pt x="6077" y="2371"/>
                </a:cubicBezTo>
                <a:lnTo>
                  <a:pt x="8546" y="2371"/>
                </a:lnTo>
                <a:lnTo>
                  <a:pt x="8931" y="2371"/>
                </a:lnTo>
                <a:lnTo>
                  <a:pt x="13769" y="2371"/>
                </a:lnTo>
                <a:cubicBezTo>
                  <a:pt x="13938" y="2553"/>
                  <a:pt x="14446" y="2690"/>
                  <a:pt x="15054" y="2690"/>
                </a:cubicBezTo>
                <a:cubicBezTo>
                  <a:pt x="15800" y="2690"/>
                  <a:pt x="16408" y="2490"/>
                  <a:pt x="16408" y="2245"/>
                </a:cubicBezTo>
                <a:cubicBezTo>
                  <a:pt x="16408" y="1999"/>
                  <a:pt x="15800" y="1799"/>
                  <a:pt x="15054" y="1799"/>
                </a:cubicBezTo>
                <a:cubicBezTo>
                  <a:pt x="14446" y="1799"/>
                  <a:pt x="13931" y="1933"/>
                  <a:pt x="13769" y="2118"/>
                </a:cubicBezTo>
                <a:lnTo>
                  <a:pt x="8931" y="2118"/>
                </a:lnTo>
                <a:lnTo>
                  <a:pt x="8931" y="1817"/>
                </a:lnTo>
                <a:cubicBezTo>
                  <a:pt x="8931" y="954"/>
                  <a:pt x="11062" y="253"/>
                  <a:pt x="13685" y="253"/>
                </a:cubicBezTo>
                <a:cubicBezTo>
                  <a:pt x="17092" y="253"/>
                  <a:pt x="19862" y="1164"/>
                  <a:pt x="19862" y="2285"/>
                </a:cubicBezTo>
                <a:lnTo>
                  <a:pt x="19862" y="7662"/>
                </a:lnTo>
                <a:lnTo>
                  <a:pt x="9415" y="7662"/>
                </a:lnTo>
                <a:lnTo>
                  <a:pt x="9415" y="5478"/>
                </a:lnTo>
                <a:lnTo>
                  <a:pt x="11554" y="5478"/>
                </a:lnTo>
                <a:cubicBezTo>
                  <a:pt x="11723" y="5661"/>
                  <a:pt x="12231" y="5797"/>
                  <a:pt x="12838" y="5797"/>
                </a:cubicBezTo>
                <a:cubicBezTo>
                  <a:pt x="13585" y="5797"/>
                  <a:pt x="14192" y="5597"/>
                  <a:pt x="14192" y="5352"/>
                </a:cubicBezTo>
                <a:cubicBezTo>
                  <a:pt x="14192" y="5106"/>
                  <a:pt x="13585" y="4907"/>
                  <a:pt x="12838" y="4907"/>
                </a:cubicBezTo>
                <a:cubicBezTo>
                  <a:pt x="12231" y="4907"/>
                  <a:pt x="11715" y="5041"/>
                  <a:pt x="11554" y="5225"/>
                </a:cubicBezTo>
                <a:lnTo>
                  <a:pt x="8646" y="5225"/>
                </a:lnTo>
                <a:lnTo>
                  <a:pt x="8646" y="7915"/>
                </a:lnTo>
                <a:lnTo>
                  <a:pt x="19862" y="7915"/>
                </a:lnTo>
                <a:lnTo>
                  <a:pt x="19862" y="20732"/>
                </a:lnTo>
                <a:cubicBezTo>
                  <a:pt x="19308" y="20788"/>
                  <a:pt x="18892" y="20955"/>
                  <a:pt x="18892" y="21155"/>
                </a:cubicBezTo>
                <a:cubicBezTo>
                  <a:pt x="18892" y="21400"/>
                  <a:pt x="19500" y="21600"/>
                  <a:pt x="20246" y="21600"/>
                </a:cubicBezTo>
                <a:cubicBezTo>
                  <a:pt x="20992" y="21600"/>
                  <a:pt x="21600" y="21400"/>
                  <a:pt x="21600" y="21155"/>
                </a:cubicBezTo>
                <a:cubicBezTo>
                  <a:pt x="21600" y="20955"/>
                  <a:pt x="21192" y="20785"/>
                  <a:pt x="20631" y="20732"/>
                </a:cubicBezTo>
                <a:lnTo>
                  <a:pt x="20631" y="2285"/>
                </a:lnTo>
                <a:cubicBezTo>
                  <a:pt x="20631" y="1025"/>
                  <a:pt x="17515" y="0"/>
                  <a:pt x="13685" y="0"/>
                </a:cubicBezTo>
                <a:cubicBezTo>
                  <a:pt x="10638" y="0"/>
                  <a:pt x="8162" y="815"/>
                  <a:pt x="8162" y="1817"/>
                </a:cubicBezTo>
                <a:lnTo>
                  <a:pt x="8162" y="2118"/>
                </a:lnTo>
                <a:lnTo>
                  <a:pt x="6077" y="2118"/>
                </a:lnTo>
                <a:cubicBezTo>
                  <a:pt x="4562" y="2118"/>
                  <a:pt x="3331" y="2523"/>
                  <a:pt x="3331" y="3021"/>
                </a:cubicBezTo>
                <a:lnTo>
                  <a:pt x="3331" y="3813"/>
                </a:lnTo>
                <a:lnTo>
                  <a:pt x="2746" y="3813"/>
                </a:lnTo>
                <a:cubicBezTo>
                  <a:pt x="1231" y="3813"/>
                  <a:pt x="0" y="4218"/>
                  <a:pt x="0" y="4717"/>
                </a:cubicBezTo>
                <a:lnTo>
                  <a:pt x="0" y="6002"/>
                </a:lnTo>
                <a:close/>
                <a:moveTo>
                  <a:pt x="20246" y="20965"/>
                </a:moveTo>
                <a:cubicBezTo>
                  <a:pt x="20569" y="20965"/>
                  <a:pt x="20831" y="21051"/>
                  <a:pt x="20831" y="21157"/>
                </a:cubicBezTo>
                <a:cubicBezTo>
                  <a:pt x="20831" y="21263"/>
                  <a:pt x="20569" y="21349"/>
                  <a:pt x="20246" y="21349"/>
                </a:cubicBezTo>
                <a:cubicBezTo>
                  <a:pt x="19923" y="21349"/>
                  <a:pt x="19661" y="21263"/>
                  <a:pt x="19661" y="21157"/>
                </a:cubicBezTo>
                <a:cubicBezTo>
                  <a:pt x="19661" y="21051"/>
                  <a:pt x="19923" y="20965"/>
                  <a:pt x="20246" y="20965"/>
                </a:cubicBezTo>
                <a:close/>
                <a:moveTo>
                  <a:pt x="12254" y="5352"/>
                </a:moveTo>
                <a:cubicBezTo>
                  <a:pt x="12254" y="5246"/>
                  <a:pt x="12515" y="5160"/>
                  <a:pt x="12838" y="5160"/>
                </a:cubicBezTo>
                <a:cubicBezTo>
                  <a:pt x="13162" y="5160"/>
                  <a:pt x="13423" y="5246"/>
                  <a:pt x="13423" y="5352"/>
                </a:cubicBezTo>
                <a:cubicBezTo>
                  <a:pt x="13423" y="5458"/>
                  <a:pt x="13162" y="5544"/>
                  <a:pt x="12838" y="5544"/>
                </a:cubicBezTo>
                <a:cubicBezTo>
                  <a:pt x="12515" y="5544"/>
                  <a:pt x="12254" y="5458"/>
                  <a:pt x="12254" y="5352"/>
                </a:cubicBezTo>
                <a:close/>
                <a:moveTo>
                  <a:pt x="14477" y="2244"/>
                </a:moveTo>
                <a:cubicBezTo>
                  <a:pt x="14477" y="2138"/>
                  <a:pt x="14738" y="2052"/>
                  <a:pt x="15062" y="2052"/>
                </a:cubicBezTo>
                <a:cubicBezTo>
                  <a:pt x="15385" y="2052"/>
                  <a:pt x="15646" y="2138"/>
                  <a:pt x="15646" y="2244"/>
                </a:cubicBezTo>
                <a:cubicBezTo>
                  <a:pt x="15646" y="2351"/>
                  <a:pt x="15385" y="2437"/>
                  <a:pt x="15062" y="2437"/>
                </a:cubicBezTo>
                <a:cubicBezTo>
                  <a:pt x="14738" y="2437"/>
                  <a:pt x="14477" y="2351"/>
                  <a:pt x="14477" y="2244"/>
                </a:cubicBezTo>
                <a:close/>
                <a:moveTo>
                  <a:pt x="16700" y="6362"/>
                </a:moveTo>
                <a:cubicBezTo>
                  <a:pt x="17023" y="6362"/>
                  <a:pt x="17285" y="6448"/>
                  <a:pt x="17285" y="6554"/>
                </a:cubicBezTo>
                <a:cubicBezTo>
                  <a:pt x="17285" y="6660"/>
                  <a:pt x="17023" y="6746"/>
                  <a:pt x="16700" y="6746"/>
                </a:cubicBezTo>
                <a:cubicBezTo>
                  <a:pt x="16377" y="6746"/>
                  <a:pt x="16115" y="6660"/>
                  <a:pt x="16115" y="6554"/>
                </a:cubicBezTo>
                <a:cubicBezTo>
                  <a:pt x="16115" y="6448"/>
                  <a:pt x="16377" y="6362"/>
                  <a:pt x="16700" y="6362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100" tIns="38100" rIns="38100" bIns="3810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2" name="Shape">
            <a:extLst>
              <a:ext uri="{FF2B5EF4-FFF2-40B4-BE49-F238E27FC236}">
                <a16:creationId xmlns:a16="http://schemas.microsoft.com/office/drawing/2014/main" id="{3308230E-E4D2-B847-B89A-A71CD6C3EC9B}"/>
              </a:ext>
            </a:extLst>
          </p:cNvPr>
          <p:cNvSpPr/>
          <p:nvPr/>
        </p:nvSpPr>
        <p:spPr>
          <a:xfrm>
            <a:off x="3950288" y="2322523"/>
            <a:ext cx="1436497" cy="13431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4367"/>
                </a:moveTo>
                <a:lnTo>
                  <a:pt x="0" y="9792"/>
                </a:lnTo>
                <a:cubicBezTo>
                  <a:pt x="0" y="11419"/>
                  <a:pt x="1133" y="12767"/>
                  <a:pt x="2595" y="12993"/>
                </a:cubicBezTo>
                <a:lnTo>
                  <a:pt x="2595" y="18372"/>
                </a:lnTo>
                <a:cubicBezTo>
                  <a:pt x="2595" y="19285"/>
                  <a:pt x="2959" y="20108"/>
                  <a:pt x="3525" y="20696"/>
                </a:cubicBezTo>
                <a:cubicBezTo>
                  <a:pt x="4066" y="21256"/>
                  <a:pt x="4802" y="21600"/>
                  <a:pt x="5613" y="21600"/>
                </a:cubicBezTo>
                <a:lnTo>
                  <a:pt x="6721" y="21600"/>
                </a:lnTo>
                <a:lnTo>
                  <a:pt x="7566" y="21600"/>
                </a:lnTo>
                <a:lnTo>
                  <a:pt x="21600" y="21600"/>
                </a:lnTo>
                <a:lnTo>
                  <a:pt x="21600" y="14258"/>
                </a:lnTo>
                <a:lnTo>
                  <a:pt x="19292" y="14258"/>
                </a:lnTo>
                <a:cubicBezTo>
                  <a:pt x="19106" y="13607"/>
                  <a:pt x="18548" y="13119"/>
                  <a:pt x="17880" y="13119"/>
                </a:cubicBezTo>
                <a:cubicBezTo>
                  <a:pt x="17060" y="13119"/>
                  <a:pt x="16392" y="13833"/>
                  <a:pt x="16392" y="14710"/>
                </a:cubicBezTo>
                <a:cubicBezTo>
                  <a:pt x="16392" y="15587"/>
                  <a:pt x="17060" y="16302"/>
                  <a:pt x="17880" y="16302"/>
                </a:cubicBezTo>
                <a:cubicBezTo>
                  <a:pt x="18548" y="16302"/>
                  <a:pt x="19115" y="15822"/>
                  <a:pt x="19292" y="15162"/>
                </a:cubicBezTo>
                <a:lnTo>
                  <a:pt x="20755" y="15162"/>
                </a:lnTo>
                <a:lnTo>
                  <a:pt x="20755" y="20696"/>
                </a:lnTo>
                <a:lnTo>
                  <a:pt x="7566" y="20696"/>
                </a:lnTo>
                <a:lnTo>
                  <a:pt x="5613" y="20696"/>
                </a:lnTo>
                <a:cubicBezTo>
                  <a:pt x="4413" y="20696"/>
                  <a:pt x="3441" y="19656"/>
                  <a:pt x="3441" y="18372"/>
                </a:cubicBezTo>
                <a:lnTo>
                  <a:pt x="3441" y="13020"/>
                </a:lnTo>
                <a:lnTo>
                  <a:pt x="12453" y="13020"/>
                </a:lnTo>
                <a:cubicBezTo>
                  <a:pt x="12639" y="13671"/>
                  <a:pt x="13197" y="14159"/>
                  <a:pt x="13865" y="14159"/>
                </a:cubicBezTo>
                <a:cubicBezTo>
                  <a:pt x="14685" y="14159"/>
                  <a:pt x="15352" y="13445"/>
                  <a:pt x="15352" y="12568"/>
                </a:cubicBezTo>
                <a:cubicBezTo>
                  <a:pt x="15352" y="11691"/>
                  <a:pt x="14685" y="10976"/>
                  <a:pt x="13865" y="10976"/>
                </a:cubicBezTo>
                <a:cubicBezTo>
                  <a:pt x="13197" y="10976"/>
                  <a:pt x="12630" y="11455"/>
                  <a:pt x="12453" y="12115"/>
                </a:cubicBezTo>
                <a:lnTo>
                  <a:pt x="3441" y="12115"/>
                </a:lnTo>
                <a:lnTo>
                  <a:pt x="3018" y="12115"/>
                </a:lnTo>
                <a:cubicBezTo>
                  <a:pt x="1818" y="12115"/>
                  <a:pt x="845" y="11076"/>
                  <a:pt x="845" y="9792"/>
                </a:cubicBezTo>
                <a:lnTo>
                  <a:pt x="845" y="4367"/>
                </a:lnTo>
                <a:cubicBezTo>
                  <a:pt x="845" y="3083"/>
                  <a:pt x="1818" y="2043"/>
                  <a:pt x="3018" y="2043"/>
                </a:cubicBezTo>
                <a:lnTo>
                  <a:pt x="3677" y="2043"/>
                </a:lnTo>
                <a:lnTo>
                  <a:pt x="8564" y="2043"/>
                </a:lnTo>
                <a:cubicBezTo>
                  <a:pt x="8750" y="2694"/>
                  <a:pt x="9308" y="3183"/>
                  <a:pt x="9976" y="3183"/>
                </a:cubicBezTo>
                <a:cubicBezTo>
                  <a:pt x="10796" y="3183"/>
                  <a:pt x="11464" y="2468"/>
                  <a:pt x="11464" y="1591"/>
                </a:cubicBezTo>
                <a:cubicBezTo>
                  <a:pt x="11464" y="714"/>
                  <a:pt x="10796" y="0"/>
                  <a:pt x="9976" y="0"/>
                </a:cubicBezTo>
                <a:cubicBezTo>
                  <a:pt x="9308" y="0"/>
                  <a:pt x="8741" y="479"/>
                  <a:pt x="8564" y="1139"/>
                </a:cubicBezTo>
                <a:lnTo>
                  <a:pt x="3677" y="1139"/>
                </a:lnTo>
                <a:lnTo>
                  <a:pt x="2832" y="1139"/>
                </a:lnTo>
                <a:lnTo>
                  <a:pt x="2832" y="1148"/>
                </a:lnTo>
                <a:cubicBezTo>
                  <a:pt x="2097" y="1194"/>
                  <a:pt x="1437" y="1537"/>
                  <a:pt x="938" y="2043"/>
                </a:cubicBezTo>
                <a:cubicBezTo>
                  <a:pt x="364" y="2631"/>
                  <a:pt x="0" y="3454"/>
                  <a:pt x="0" y="4367"/>
                </a:cubicBezTo>
                <a:close/>
                <a:moveTo>
                  <a:pt x="9342" y="1591"/>
                </a:moveTo>
                <a:cubicBezTo>
                  <a:pt x="9342" y="1212"/>
                  <a:pt x="9629" y="904"/>
                  <a:pt x="9984" y="904"/>
                </a:cubicBezTo>
                <a:cubicBezTo>
                  <a:pt x="10339" y="904"/>
                  <a:pt x="10627" y="1212"/>
                  <a:pt x="10627" y="1591"/>
                </a:cubicBezTo>
                <a:cubicBezTo>
                  <a:pt x="10627" y="1971"/>
                  <a:pt x="10339" y="2278"/>
                  <a:pt x="9984" y="2278"/>
                </a:cubicBezTo>
                <a:cubicBezTo>
                  <a:pt x="9629" y="2278"/>
                  <a:pt x="9342" y="1971"/>
                  <a:pt x="9342" y="1591"/>
                </a:cubicBezTo>
                <a:close/>
                <a:moveTo>
                  <a:pt x="13231" y="12568"/>
                </a:moveTo>
                <a:cubicBezTo>
                  <a:pt x="13231" y="12188"/>
                  <a:pt x="13518" y="11880"/>
                  <a:pt x="13873" y="11880"/>
                </a:cubicBezTo>
                <a:cubicBezTo>
                  <a:pt x="14228" y="11880"/>
                  <a:pt x="14516" y="12188"/>
                  <a:pt x="14516" y="12568"/>
                </a:cubicBezTo>
                <a:cubicBezTo>
                  <a:pt x="14516" y="12947"/>
                  <a:pt x="14228" y="13255"/>
                  <a:pt x="13873" y="13255"/>
                </a:cubicBezTo>
                <a:cubicBezTo>
                  <a:pt x="13518" y="13255"/>
                  <a:pt x="13231" y="12947"/>
                  <a:pt x="13231" y="12568"/>
                </a:cubicBezTo>
                <a:close/>
                <a:moveTo>
                  <a:pt x="18523" y="14710"/>
                </a:moveTo>
                <a:cubicBezTo>
                  <a:pt x="18523" y="15090"/>
                  <a:pt x="18235" y="15398"/>
                  <a:pt x="17880" y="15398"/>
                </a:cubicBezTo>
                <a:cubicBezTo>
                  <a:pt x="17525" y="15398"/>
                  <a:pt x="17238" y="15090"/>
                  <a:pt x="17238" y="14710"/>
                </a:cubicBezTo>
                <a:cubicBezTo>
                  <a:pt x="17238" y="14331"/>
                  <a:pt x="17525" y="14023"/>
                  <a:pt x="17880" y="14023"/>
                </a:cubicBezTo>
                <a:cubicBezTo>
                  <a:pt x="18235" y="14023"/>
                  <a:pt x="18523" y="14331"/>
                  <a:pt x="18523" y="1471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38100" tIns="38100" rIns="38100" bIns="3810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3" name="Shape">
            <a:extLst>
              <a:ext uri="{FF2B5EF4-FFF2-40B4-BE49-F238E27FC236}">
                <a16:creationId xmlns:a16="http://schemas.microsoft.com/office/drawing/2014/main" id="{5CCFB5B5-B083-0745-B76D-64D02EF8C319}"/>
              </a:ext>
            </a:extLst>
          </p:cNvPr>
          <p:cNvSpPr/>
          <p:nvPr/>
        </p:nvSpPr>
        <p:spPr>
          <a:xfrm>
            <a:off x="4400076" y="3671879"/>
            <a:ext cx="1130640" cy="8557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5237"/>
                </a:lnTo>
                <a:cubicBezTo>
                  <a:pt x="0" y="6670"/>
                  <a:pt x="462" y="7962"/>
                  <a:pt x="1181" y="8884"/>
                </a:cubicBezTo>
                <a:cubicBezTo>
                  <a:pt x="1869" y="9764"/>
                  <a:pt x="2803" y="10303"/>
                  <a:pt x="3834" y="10303"/>
                </a:cubicBezTo>
                <a:lnTo>
                  <a:pt x="8539" y="10303"/>
                </a:lnTo>
                <a:lnTo>
                  <a:pt x="8539" y="14745"/>
                </a:lnTo>
                <a:cubicBezTo>
                  <a:pt x="8539" y="17541"/>
                  <a:pt x="10258" y="19812"/>
                  <a:pt x="12374" y="19812"/>
                </a:cubicBezTo>
                <a:lnTo>
                  <a:pt x="17916" y="19812"/>
                </a:lnTo>
                <a:cubicBezTo>
                  <a:pt x="18152" y="20834"/>
                  <a:pt x="18861" y="21600"/>
                  <a:pt x="19710" y="21600"/>
                </a:cubicBezTo>
                <a:cubicBezTo>
                  <a:pt x="20751" y="21600"/>
                  <a:pt x="21600" y="20479"/>
                  <a:pt x="21600" y="19102"/>
                </a:cubicBezTo>
                <a:cubicBezTo>
                  <a:pt x="21600" y="17726"/>
                  <a:pt x="20751" y="16604"/>
                  <a:pt x="19710" y="16604"/>
                </a:cubicBezTo>
                <a:cubicBezTo>
                  <a:pt x="18861" y="16604"/>
                  <a:pt x="18141" y="17357"/>
                  <a:pt x="17916" y="18393"/>
                </a:cubicBezTo>
                <a:lnTo>
                  <a:pt x="12374" y="18393"/>
                </a:lnTo>
                <a:cubicBezTo>
                  <a:pt x="10848" y="18393"/>
                  <a:pt x="9613" y="16760"/>
                  <a:pt x="9613" y="14745"/>
                </a:cubicBezTo>
                <a:lnTo>
                  <a:pt x="9613" y="10303"/>
                </a:lnTo>
                <a:lnTo>
                  <a:pt x="13684" y="10303"/>
                </a:lnTo>
                <a:cubicBezTo>
                  <a:pt x="13920" y="11325"/>
                  <a:pt x="14629" y="12091"/>
                  <a:pt x="15478" y="12091"/>
                </a:cubicBezTo>
                <a:cubicBezTo>
                  <a:pt x="16519" y="12091"/>
                  <a:pt x="17368" y="10970"/>
                  <a:pt x="17368" y="9594"/>
                </a:cubicBezTo>
                <a:cubicBezTo>
                  <a:pt x="17368" y="8217"/>
                  <a:pt x="16520" y="7096"/>
                  <a:pt x="15478" y="7096"/>
                </a:cubicBezTo>
                <a:cubicBezTo>
                  <a:pt x="14629" y="7096"/>
                  <a:pt x="13909" y="7848"/>
                  <a:pt x="13684" y="8884"/>
                </a:cubicBezTo>
                <a:lnTo>
                  <a:pt x="9613" y="8884"/>
                </a:lnTo>
                <a:lnTo>
                  <a:pt x="3834" y="8884"/>
                </a:lnTo>
                <a:cubicBezTo>
                  <a:pt x="2309" y="8884"/>
                  <a:pt x="1074" y="7252"/>
                  <a:pt x="1074" y="5237"/>
                </a:cubicBezTo>
                <a:lnTo>
                  <a:pt x="1074" y="0"/>
                </a:lnTo>
                <a:lnTo>
                  <a:pt x="0" y="0"/>
                </a:lnTo>
                <a:close/>
                <a:moveTo>
                  <a:pt x="14672" y="9580"/>
                </a:moveTo>
                <a:cubicBezTo>
                  <a:pt x="14672" y="8983"/>
                  <a:pt x="15037" y="8501"/>
                  <a:pt x="15488" y="8501"/>
                </a:cubicBezTo>
                <a:cubicBezTo>
                  <a:pt x="15940" y="8501"/>
                  <a:pt x="16305" y="8983"/>
                  <a:pt x="16305" y="9580"/>
                </a:cubicBezTo>
                <a:cubicBezTo>
                  <a:pt x="16305" y="10176"/>
                  <a:pt x="15940" y="10658"/>
                  <a:pt x="15488" y="10658"/>
                </a:cubicBezTo>
                <a:cubicBezTo>
                  <a:pt x="15037" y="10658"/>
                  <a:pt x="14672" y="10176"/>
                  <a:pt x="14672" y="9580"/>
                </a:cubicBezTo>
                <a:close/>
                <a:moveTo>
                  <a:pt x="18904" y="19088"/>
                </a:moveTo>
                <a:cubicBezTo>
                  <a:pt x="18904" y="18492"/>
                  <a:pt x="19269" y="18010"/>
                  <a:pt x="19720" y="18010"/>
                </a:cubicBezTo>
                <a:cubicBezTo>
                  <a:pt x="20171" y="18010"/>
                  <a:pt x="20537" y="18492"/>
                  <a:pt x="20537" y="19088"/>
                </a:cubicBezTo>
                <a:cubicBezTo>
                  <a:pt x="20537" y="19684"/>
                  <a:pt x="20171" y="20167"/>
                  <a:pt x="19720" y="20167"/>
                </a:cubicBezTo>
                <a:cubicBezTo>
                  <a:pt x="19269" y="20167"/>
                  <a:pt x="18904" y="19684"/>
                  <a:pt x="18904" y="19088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6FC1981-507D-774D-A9C1-23595D6F8AE4}"/>
              </a:ext>
            </a:extLst>
          </p:cNvPr>
          <p:cNvGrpSpPr/>
          <p:nvPr/>
        </p:nvGrpSpPr>
        <p:grpSpPr>
          <a:xfrm>
            <a:off x="7860632" y="4531254"/>
            <a:ext cx="3598195" cy="1198448"/>
            <a:chOff x="8921977" y="1312837"/>
            <a:chExt cx="2937088" cy="1597930"/>
          </a:xfrm>
        </p:grpSpPr>
        <p:sp>
          <p:nvSpPr>
            <p:cNvPr id="26" name="TextBox 11">
              <a:extLst>
                <a:ext uri="{FF2B5EF4-FFF2-40B4-BE49-F238E27FC236}">
                  <a16:creationId xmlns:a16="http://schemas.microsoft.com/office/drawing/2014/main" id="{FB3002C4-93DD-7441-8780-C50B252C8C5A}"/>
                </a:ext>
              </a:extLst>
            </p:cNvPr>
            <p:cNvSpPr txBox="1"/>
            <p:nvPr/>
          </p:nvSpPr>
          <p:spPr>
            <a:xfrm>
              <a:off x="8921977" y="1312837"/>
              <a:ext cx="2937088" cy="615553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400" b="1" noProof="1">
                  <a:solidFill>
                    <a:schemeClr val="accent5"/>
                  </a:solidFill>
                </a:rPr>
                <a:t>Disadvantages</a:t>
              </a:r>
            </a:p>
          </p:txBody>
        </p:sp>
        <p:sp>
          <p:nvSpPr>
            <p:cNvPr id="27" name="TextBox 12">
              <a:extLst>
                <a:ext uri="{FF2B5EF4-FFF2-40B4-BE49-F238E27FC236}">
                  <a16:creationId xmlns:a16="http://schemas.microsoft.com/office/drawing/2014/main" id="{5E3168A0-6CB0-D444-981D-333E52302567}"/>
                </a:ext>
              </a:extLst>
            </p:cNvPr>
            <p:cNvSpPr txBox="1"/>
            <p:nvPr/>
          </p:nvSpPr>
          <p:spPr>
            <a:xfrm>
              <a:off x="8929772" y="1925882"/>
              <a:ext cx="2929293" cy="984885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/>
              <a:r>
                <a:rPr lang="en-US" sz="1400" noProof="1">
                  <a:solidFill>
                    <a:srgbClr val="0070C0"/>
                  </a:solidFill>
                </a:rPr>
                <a:t>Requires fluence spectra as input </a:t>
              </a:r>
              <a:br>
                <a:rPr lang="en-US" sz="1400" noProof="1">
                  <a:solidFill>
                    <a:srgbClr val="0070C0"/>
                  </a:solidFill>
                </a:rPr>
              </a:br>
              <a:r>
                <a:rPr lang="en-US" sz="1400" noProof="1">
                  <a:solidFill>
                    <a:srgbClr val="0070C0"/>
                  </a:solidFill>
                </a:rPr>
                <a:t>(</a:t>
              </a:r>
              <a:r>
                <a:rPr lang="en-US" sz="1400" noProof="1">
                  <a:solidFill>
                    <a:srgbClr val="0070C0"/>
                  </a:solidFill>
                  <a:sym typeface="Wingdings" panose="05000000000000000000" pitchFamily="2" charset="2"/>
                </a:rPr>
                <a:t></a:t>
              </a:r>
              <a:r>
                <a:rPr lang="en-US" sz="1400" noProof="1">
                  <a:solidFill>
                    <a:srgbClr val="0070C0"/>
                  </a:solidFill>
                </a:rPr>
                <a:t>Monte Carlo)</a:t>
              </a:r>
            </a:p>
            <a:p>
              <a:pPr algn="just"/>
              <a:r>
                <a:rPr lang="en-US" sz="1400" noProof="1">
                  <a:solidFill>
                    <a:srgbClr val="0070C0"/>
                  </a:solidFill>
                </a:rPr>
                <a:t>Does not yield spatial information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59A87DA-50CD-7944-9963-5F6954AA915C}"/>
              </a:ext>
            </a:extLst>
          </p:cNvPr>
          <p:cNvGrpSpPr/>
          <p:nvPr/>
        </p:nvGrpSpPr>
        <p:grpSpPr>
          <a:xfrm>
            <a:off x="7866478" y="2911686"/>
            <a:ext cx="3694488" cy="1198448"/>
            <a:chOff x="8921977" y="1312837"/>
            <a:chExt cx="2937088" cy="1597930"/>
          </a:xfrm>
        </p:grpSpPr>
        <p:sp>
          <p:nvSpPr>
            <p:cNvPr id="24" name="TextBox 14">
              <a:extLst>
                <a:ext uri="{FF2B5EF4-FFF2-40B4-BE49-F238E27FC236}">
                  <a16:creationId xmlns:a16="http://schemas.microsoft.com/office/drawing/2014/main" id="{D14DF835-8AF8-E349-833E-33B10DE2C5D3}"/>
                </a:ext>
              </a:extLst>
            </p:cNvPr>
            <p:cNvSpPr txBox="1"/>
            <p:nvPr/>
          </p:nvSpPr>
          <p:spPr>
            <a:xfrm>
              <a:off x="8921977" y="1312837"/>
              <a:ext cx="2937088" cy="615553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400" b="1" noProof="1">
                  <a:solidFill>
                    <a:schemeClr val="accent3">
                      <a:lumMod val="75000"/>
                    </a:schemeClr>
                  </a:solidFill>
                </a:rPr>
                <a:t>Advantages</a:t>
              </a:r>
            </a:p>
          </p:txBody>
        </p:sp>
        <p:sp>
          <p:nvSpPr>
            <p:cNvPr id="25" name="TextBox 15">
              <a:extLst>
                <a:ext uri="{FF2B5EF4-FFF2-40B4-BE49-F238E27FC236}">
                  <a16:creationId xmlns:a16="http://schemas.microsoft.com/office/drawing/2014/main" id="{A1CDB671-6BFB-E34F-BDA0-EF71AC9A35DA}"/>
                </a:ext>
              </a:extLst>
            </p:cNvPr>
            <p:cNvSpPr txBox="1"/>
            <p:nvPr/>
          </p:nvSpPr>
          <p:spPr>
            <a:xfrm>
              <a:off x="8929772" y="1925882"/>
              <a:ext cx="2929293" cy="984885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/>
              <a:r>
                <a:rPr lang="en-US" sz="1400" noProof="1">
                  <a:solidFill>
                    <a:srgbClr val="0070C0"/>
                  </a:solidFill>
                </a:rPr>
                <a:t>Very high statistical significance &amp; short computation times</a:t>
              </a:r>
            </a:p>
            <a:p>
              <a:pPr algn="just"/>
              <a:r>
                <a:rPr lang="en-US" sz="1400" noProof="1">
                  <a:solidFill>
                    <a:srgbClr val="0070C0"/>
                  </a:solidFill>
                </a:rPr>
                <a:t>Analysis &amp; reporting tailored to characterization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E8A0527-518B-9541-9E6F-1709308B6AED}"/>
              </a:ext>
            </a:extLst>
          </p:cNvPr>
          <p:cNvGrpSpPr/>
          <p:nvPr/>
        </p:nvGrpSpPr>
        <p:grpSpPr>
          <a:xfrm>
            <a:off x="7866479" y="799676"/>
            <a:ext cx="3979527" cy="1852472"/>
            <a:chOff x="8921977" y="656249"/>
            <a:chExt cx="3941882" cy="2469961"/>
          </a:xfrm>
        </p:grpSpPr>
        <p:sp>
          <p:nvSpPr>
            <p:cNvPr id="22" name="TextBox 17">
              <a:extLst>
                <a:ext uri="{FF2B5EF4-FFF2-40B4-BE49-F238E27FC236}">
                  <a16:creationId xmlns:a16="http://schemas.microsoft.com/office/drawing/2014/main" id="{1E44F701-91BD-B447-8C6B-28DAE71AC773}"/>
                </a:ext>
              </a:extLst>
            </p:cNvPr>
            <p:cNvSpPr txBox="1"/>
            <p:nvPr/>
          </p:nvSpPr>
          <p:spPr>
            <a:xfrm>
              <a:off x="8921977" y="656249"/>
              <a:ext cx="3941882" cy="1272142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3200" b="1" noProof="1">
                  <a:solidFill>
                    <a:schemeClr val="bg2">
                      <a:lumMod val="10000"/>
                    </a:schemeClr>
                  </a:solidFill>
                </a:rPr>
                <a:t>Hybrid </a:t>
              </a:r>
              <a:br>
                <a:rPr lang="en-US" sz="3200" b="1" noProof="1">
                  <a:solidFill>
                    <a:schemeClr val="bg2">
                      <a:lumMod val="10000"/>
                    </a:schemeClr>
                  </a:solidFill>
                </a:rPr>
              </a:br>
              <a:r>
                <a:rPr lang="en-US" sz="2400" b="1" noProof="1">
                  <a:solidFill>
                    <a:schemeClr val="bg2">
                      <a:lumMod val="10000"/>
                    </a:schemeClr>
                  </a:solidFill>
                </a:rPr>
                <a:t>(deterministic &amp; MC)</a:t>
              </a:r>
            </a:p>
          </p:txBody>
        </p:sp>
        <p:sp>
          <p:nvSpPr>
            <p:cNvPr id="23" name="TextBox 18">
              <a:extLst>
                <a:ext uri="{FF2B5EF4-FFF2-40B4-BE49-F238E27FC236}">
                  <a16:creationId xmlns:a16="http://schemas.microsoft.com/office/drawing/2014/main" id="{CB576593-1FD5-4C44-94FA-8E8740B5334E}"/>
                </a:ext>
              </a:extLst>
            </p:cNvPr>
            <p:cNvSpPr txBox="1"/>
            <p:nvPr/>
          </p:nvSpPr>
          <p:spPr>
            <a:xfrm>
              <a:off x="8929772" y="1925882"/>
              <a:ext cx="2929293" cy="1200328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/>
              <a:r>
                <a:rPr lang="en-US" sz="1400" noProof="1">
                  <a:solidFill>
                    <a:srgbClr val="0070C0"/>
                  </a:solidFill>
                </a:rPr>
                <a:t>Combine the power of modern intranuclear-cascade models with analytical computation speed</a:t>
              </a:r>
            </a:p>
            <a:p>
              <a:pPr algn="just"/>
              <a:endParaRPr lang="en-US" sz="1050" noProof="1">
                <a:solidFill>
                  <a:srgbClr val="0070C0"/>
                </a:solidFill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21FC0DB-98BF-D546-A0D7-40B8E4D09C69}"/>
              </a:ext>
            </a:extLst>
          </p:cNvPr>
          <p:cNvGrpSpPr/>
          <p:nvPr/>
        </p:nvGrpSpPr>
        <p:grpSpPr>
          <a:xfrm>
            <a:off x="668395" y="4531254"/>
            <a:ext cx="2965137" cy="1198448"/>
            <a:chOff x="8921977" y="1312837"/>
            <a:chExt cx="2937088" cy="1597930"/>
          </a:xfrm>
        </p:grpSpPr>
        <p:sp>
          <p:nvSpPr>
            <p:cNvPr id="20" name="TextBox 20">
              <a:extLst>
                <a:ext uri="{FF2B5EF4-FFF2-40B4-BE49-F238E27FC236}">
                  <a16:creationId xmlns:a16="http://schemas.microsoft.com/office/drawing/2014/main" id="{AA129F56-8C75-2D49-8F45-300B0998B989}"/>
                </a:ext>
              </a:extLst>
            </p:cNvPr>
            <p:cNvSpPr txBox="1"/>
            <p:nvPr/>
          </p:nvSpPr>
          <p:spPr>
            <a:xfrm>
              <a:off x="8921977" y="1312837"/>
              <a:ext cx="2937088" cy="615553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2400" b="1" noProof="1">
                  <a:solidFill>
                    <a:schemeClr val="accent4">
                      <a:lumMod val="75000"/>
                    </a:schemeClr>
                  </a:solidFill>
                </a:rPr>
                <a:t>Disadvantages</a:t>
              </a:r>
            </a:p>
          </p:txBody>
        </p:sp>
        <p:sp>
          <p:nvSpPr>
            <p:cNvPr id="21" name="TextBox 21">
              <a:extLst>
                <a:ext uri="{FF2B5EF4-FFF2-40B4-BE49-F238E27FC236}">
                  <a16:creationId xmlns:a16="http://schemas.microsoft.com/office/drawing/2014/main" id="{E86253C6-6196-504B-A08D-76E850A13FBA}"/>
                </a:ext>
              </a:extLst>
            </p:cNvPr>
            <p:cNvSpPr txBox="1"/>
            <p:nvPr/>
          </p:nvSpPr>
          <p:spPr>
            <a:xfrm>
              <a:off x="8929772" y="1925882"/>
              <a:ext cx="2929293" cy="984885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/>
              <a:r>
                <a:rPr lang="en-US" sz="1400" noProof="1">
                  <a:solidFill>
                    <a:srgbClr val="0070C0"/>
                  </a:solidFill>
                </a:rPr>
                <a:t>Calculation times can be very long</a:t>
              </a:r>
            </a:p>
            <a:p>
              <a:pPr algn="just"/>
              <a:r>
                <a:rPr lang="en-US" sz="1400" noProof="1">
                  <a:solidFill>
                    <a:srgbClr val="0070C0"/>
                  </a:solidFill>
                </a:rPr>
                <a:t>Difficult to achieve sufficient statistics for thin layers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DEF61A3-05D2-EB4B-967B-ECDE7C75899C}"/>
              </a:ext>
            </a:extLst>
          </p:cNvPr>
          <p:cNvGrpSpPr/>
          <p:nvPr/>
        </p:nvGrpSpPr>
        <p:grpSpPr>
          <a:xfrm>
            <a:off x="674241" y="2911686"/>
            <a:ext cx="2965137" cy="1044559"/>
            <a:chOff x="8921977" y="1312837"/>
            <a:chExt cx="2937088" cy="1392744"/>
          </a:xfrm>
        </p:grpSpPr>
        <p:sp>
          <p:nvSpPr>
            <p:cNvPr id="18" name="TextBox 23">
              <a:extLst>
                <a:ext uri="{FF2B5EF4-FFF2-40B4-BE49-F238E27FC236}">
                  <a16:creationId xmlns:a16="http://schemas.microsoft.com/office/drawing/2014/main" id="{13A33E97-3D4A-6B4C-BE21-B428612EA9F7}"/>
                </a:ext>
              </a:extLst>
            </p:cNvPr>
            <p:cNvSpPr txBox="1"/>
            <p:nvPr/>
          </p:nvSpPr>
          <p:spPr>
            <a:xfrm>
              <a:off x="8921977" y="1312837"/>
              <a:ext cx="2937088" cy="615553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2400" b="1" noProof="1">
                  <a:solidFill>
                    <a:schemeClr val="accent6">
                      <a:lumMod val="75000"/>
                    </a:schemeClr>
                  </a:solidFill>
                </a:rPr>
                <a:t>Advantages</a:t>
              </a:r>
            </a:p>
          </p:txBody>
        </p:sp>
        <p:sp>
          <p:nvSpPr>
            <p:cNvPr id="19" name="TextBox 24">
              <a:extLst>
                <a:ext uri="{FF2B5EF4-FFF2-40B4-BE49-F238E27FC236}">
                  <a16:creationId xmlns:a16="http://schemas.microsoft.com/office/drawing/2014/main" id="{76FBF946-332A-0E42-BBD3-486118EB4552}"/>
                </a:ext>
              </a:extLst>
            </p:cNvPr>
            <p:cNvSpPr txBox="1"/>
            <p:nvPr/>
          </p:nvSpPr>
          <p:spPr>
            <a:xfrm>
              <a:off x="8929772" y="1925882"/>
              <a:ext cx="2929293" cy="779699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/>
              <a:r>
                <a:rPr lang="en-US" sz="1600" noProof="1">
                  <a:solidFill>
                    <a:srgbClr val="0070C0"/>
                  </a:solidFill>
                </a:rPr>
                <a:t>Yields spatial distributions of nuclides &amp; residual dose rate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F66A2CA-3350-E142-B7B6-7583E2A8592C}"/>
              </a:ext>
            </a:extLst>
          </p:cNvPr>
          <p:cNvGrpSpPr/>
          <p:nvPr/>
        </p:nvGrpSpPr>
        <p:grpSpPr>
          <a:xfrm>
            <a:off x="674241" y="1169008"/>
            <a:ext cx="2965137" cy="1167669"/>
            <a:chOff x="8921977" y="1148691"/>
            <a:chExt cx="2937088" cy="1556890"/>
          </a:xfrm>
        </p:grpSpPr>
        <p:sp>
          <p:nvSpPr>
            <p:cNvPr id="16" name="TextBox 26">
              <a:extLst>
                <a:ext uri="{FF2B5EF4-FFF2-40B4-BE49-F238E27FC236}">
                  <a16:creationId xmlns:a16="http://schemas.microsoft.com/office/drawing/2014/main" id="{830D17A8-E90D-F543-B7EB-29EF9B0A73A1}"/>
                </a:ext>
              </a:extLst>
            </p:cNvPr>
            <p:cNvSpPr txBox="1"/>
            <p:nvPr/>
          </p:nvSpPr>
          <p:spPr>
            <a:xfrm>
              <a:off x="8921977" y="1148691"/>
              <a:ext cx="2937088" cy="779699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3200" b="1" noProof="1">
                  <a:solidFill>
                    <a:schemeClr val="bg2">
                      <a:lumMod val="10000"/>
                    </a:schemeClr>
                  </a:solidFill>
                </a:rPr>
                <a:t>Monte Carlo</a:t>
              </a:r>
            </a:p>
          </p:txBody>
        </p:sp>
        <p:sp>
          <p:nvSpPr>
            <p:cNvPr id="17" name="TextBox 27">
              <a:extLst>
                <a:ext uri="{FF2B5EF4-FFF2-40B4-BE49-F238E27FC236}">
                  <a16:creationId xmlns:a16="http://schemas.microsoft.com/office/drawing/2014/main" id="{8A31D950-FD4F-B546-8A1D-6899BBE893B5}"/>
                </a:ext>
              </a:extLst>
            </p:cNvPr>
            <p:cNvSpPr txBox="1"/>
            <p:nvPr/>
          </p:nvSpPr>
          <p:spPr>
            <a:xfrm>
              <a:off x="8929772" y="1925882"/>
              <a:ext cx="2929293" cy="779699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/>
              <a:r>
                <a:rPr lang="en-US" sz="1600" noProof="1">
                  <a:solidFill>
                    <a:srgbClr val="0070C0"/>
                  </a:solidFill>
                </a:rPr>
                <a:t>State-of-the-art method for many problems in science</a:t>
              </a:r>
              <a:endParaRPr lang="en-US" noProof="1">
                <a:solidFill>
                  <a:srgbClr val="0070C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9084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  <p:bldP spid="32" grpId="0" animBg="1"/>
      <p:bldP spid="3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080" y="1301256"/>
            <a:ext cx="11393881" cy="1120501"/>
          </a:xfrm>
        </p:spPr>
        <p:txBody>
          <a:bodyPr>
            <a:noAutofit/>
          </a:bodyPr>
          <a:lstStyle/>
          <a:p>
            <a:pPr algn="ctr"/>
            <a:r>
              <a:rPr lang="en-US" sz="2400" b="1" i="1" dirty="0" err="1">
                <a:solidFill>
                  <a:srgbClr val="FF0000"/>
                </a:solidFill>
              </a:rPr>
              <a:t>P</a:t>
            </a:r>
            <a:r>
              <a:rPr lang="en-US" sz="2400" b="1" i="1" baseline="-25000" dirty="0" err="1">
                <a:solidFill>
                  <a:srgbClr val="FF0000"/>
                </a:solidFill>
              </a:rPr>
              <a:t>i,j,k</a:t>
            </a:r>
            <a:r>
              <a:rPr lang="en-US" sz="2400" b="1" i="1" dirty="0">
                <a:solidFill>
                  <a:srgbClr val="FF0000"/>
                </a:solidFill>
              </a:rPr>
              <a:t>(E)</a:t>
            </a:r>
            <a:r>
              <a:rPr lang="en-US" sz="2400" dirty="0">
                <a:solidFill>
                  <a:srgbClr val="FF0000"/>
                </a:solidFill>
              </a:rPr>
              <a:t> provides the amount of isotope </a:t>
            </a:r>
            <a:r>
              <a:rPr lang="en-US" sz="2400" i="1" dirty="0" err="1">
                <a:solidFill>
                  <a:srgbClr val="FF0000"/>
                </a:solidFill>
              </a:rPr>
              <a:t>i</a:t>
            </a:r>
            <a:r>
              <a:rPr lang="en-US" sz="2400" dirty="0">
                <a:solidFill>
                  <a:srgbClr val="FF0000"/>
                </a:solidFill>
              </a:rPr>
              <a:t> produced in a </a:t>
            </a:r>
            <a:r>
              <a:rPr lang="en-US" sz="2400" dirty="0"/>
              <a:t>single element </a:t>
            </a:r>
            <a:r>
              <a:rPr lang="en-US" sz="2400" i="1" dirty="0"/>
              <a:t>j</a:t>
            </a:r>
            <a:r>
              <a:rPr lang="en-US" sz="2400" dirty="0"/>
              <a:t>, for a single radiation type </a:t>
            </a:r>
            <a:r>
              <a:rPr lang="en-US" sz="2400" i="1" dirty="0"/>
              <a:t>k</a:t>
            </a:r>
            <a:r>
              <a:rPr lang="en-US" sz="2400" dirty="0"/>
              <a:t> and a given energy (group) </a:t>
            </a:r>
            <a:r>
              <a:rPr lang="en-US" sz="2400" i="1" dirty="0"/>
              <a:t>E </a:t>
            </a:r>
            <a:br>
              <a:rPr lang="en-US" sz="2400" b="1" dirty="0">
                <a:solidFill>
                  <a:srgbClr val="FF0000"/>
                </a:solidFill>
              </a:rPr>
            </a:br>
            <a:br>
              <a:rPr lang="en-US" sz="2400" b="1" dirty="0">
                <a:solidFill>
                  <a:srgbClr val="FF0000"/>
                </a:solidFill>
              </a:rPr>
            </a:br>
            <a:endParaRPr lang="en-US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17/10/2024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ARRAD WG1 - libération de matériaux et de bâtiments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8</a:t>
            </a:fld>
            <a:endParaRPr lang="en-GB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AEA77EF-7AFB-470A-9249-434C1FF3EB95}"/>
              </a:ext>
            </a:extLst>
          </p:cNvPr>
          <p:cNvGrpSpPr/>
          <p:nvPr/>
        </p:nvGrpSpPr>
        <p:grpSpPr>
          <a:xfrm>
            <a:off x="4161958" y="2433995"/>
            <a:ext cx="4074327" cy="2547296"/>
            <a:chOff x="3949090" y="1583406"/>
            <a:chExt cx="4434942" cy="2994910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9752D665-408A-4D03-B02C-90F4362C860C}"/>
                </a:ext>
              </a:extLst>
            </p:cNvPr>
            <p:cNvGrpSpPr/>
            <p:nvPr/>
          </p:nvGrpSpPr>
          <p:grpSpPr>
            <a:xfrm>
              <a:off x="3949090" y="1583406"/>
              <a:ext cx="4434942" cy="2994910"/>
              <a:chOff x="3974253" y="1507062"/>
              <a:chExt cx="4434942" cy="2994910"/>
            </a:xfrm>
          </p:grpSpPr>
          <p:sp>
            <p:nvSpPr>
              <p:cNvPr id="10" name="Freeform: Shape 85">
                <a:extLst>
                  <a:ext uri="{FF2B5EF4-FFF2-40B4-BE49-F238E27FC236}">
                    <a16:creationId xmlns:a16="http://schemas.microsoft.com/office/drawing/2014/main" id="{D37F3580-82A8-4117-BFE5-911D085DBF93}"/>
                  </a:ext>
                </a:extLst>
              </p:cNvPr>
              <p:cNvSpPr/>
              <p:nvPr/>
            </p:nvSpPr>
            <p:spPr>
              <a:xfrm>
                <a:off x="4223176" y="1507062"/>
                <a:ext cx="3159406" cy="2928513"/>
              </a:xfrm>
              <a:custGeom>
                <a:avLst/>
                <a:gdLst>
                  <a:gd name="connsiteX0" fmla="*/ 2575370 w 4801503"/>
                  <a:gd name="connsiteY0" fmla="*/ 4209403 h 4421876"/>
                  <a:gd name="connsiteX1" fmla="*/ 2571194 w 4801503"/>
                  <a:gd name="connsiteY1" fmla="*/ 4209522 h 4421876"/>
                  <a:gd name="connsiteX2" fmla="*/ 2574853 w 4801503"/>
                  <a:gd name="connsiteY2" fmla="*/ 4209736 h 4421876"/>
                  <a:gd name="connsiteX3" fmla="*/ 1846673 w 4801503"/>
                  <a:gd name="connsiteY3" fmla="*/ 3771200 h 4421876"/>
                  <a:gd name="connsiteX4" fmla="*/ 1844306 w 4801503"/>
                  <a:gd name="connsiteY4" fmla="*/ 3773543 h 4421876"/>
                  <a:gd name="connsiteX5" fmla="*/ 1845552 w 4801503"/>
                  <a:gd name="connsiteY5" fmla="*/ 3771296 h 4421876"/>
                  <a:gd name="connsiteX6" fmla="*/ 4785281 w 4801503"/>
                  <a:gd name="connsiteY6" fmla="*/ 3717141 h 4421876"/>
                  <a:gd name="connsiteX7" fmla="*/ 4781119 w 4801503"/>
                  <a:gd name="connsiteY7" fmla="*/ 3728655 h 4421876"/>
                  <a:gd name="connsiteX8" fmla="*/ 4780741 w 4801503"/>
                  <a:gd name="connsiteY8" fmla="*/ 3727560 h 4421876"/>
                  <a:gd name="connsiteX9" fmla="*/ 4783602 w 4801503"/>
                  <a:gd name="connsiteY9" fmla="*/ 3720277 h 4421876"/>
                  <a:gd name="connsiteX10" fmla="*/ 4785281 w 4801503"/>
                  <a:gd name="connsiteY10" fmla="*/ 3717141 h 4421876"/>
                  <a:gd name="connsiteX11" fmla="*/ 272982 w 4801503"/>
                  <a:gd name="connsiteY11" fmla="*/ 3663559 h 4421876"/>
                  <a:gd name="connsiteX12" fmla="*/ 273767 w 4801503"/>
                  <a:gd name="connsiteY12" fmla="*/ 3664343 h 4421876"/>
                  <a:gd name="connsiteX13" fmla="*/ 273276 w 4801503"/>
                  <a:gd name="connsiteY13" fmla="*/ 3664346 h 4421876"/>
                  <a:gd name="connsiteX14" fmla="*/ 2892426 w 4801503"/>
                  <a:gd name="connsiteY14" fmla="*/ 450 h 4421876"/>
                  <a:gd name="connsiteX15" fmla="*/ 3104590 w 4801503"/>
                  <a:gd name="connsiteY15" fmla="*/ 48651 h 4421876"/>
                  <a:gd name="connsiteX16" fmla="*/ 3478331 w 4801503"/>
                  <a:gd name="connsiteY16" fmla="*/ 332956 h 4421876"/>
                  <a:gd name="connsiteX17" fmla="*/ 3793980 w 4801503"/>
                  <a:gd name="connsiteY17" fmla="*/ 893155 h 4421876"/>
                  <a:gd name="connsiteX18" fmla="*/ 3909462 w 4801503"/>
                  <a:gd name="connsiteY18" fmla="*/ 1300266 h 4421876"/>
                  <a:gd name="connsiteX19" fmla="*/ 3943942 w 4801503"/>
                  <a:gd name="connsiteY19" fmla="*/ 1485619 h 4421876"/>
                  <a:gd name="connsiteX20" fmla="*/ 3944345 w 4801503"/>
                  <a:gd name="connsiteY20" fmla="*/ 1535301 h 4421876"/>
                  <a:gd name="connsiteX21" fmla="*/ 3955188 w 4801503"/>
                  <a:gd name="connsiteY21" fmla="*/ 2335498 h 4421876"/>
                  <a:gd name="connsiteX22" fmla="*/ 3908995 w 4801503"/>
                  <a:gd name="connsiteY22" fmla="*/ 2669430 h 4421876"/>
                  <a:gd name="connsiteX23" fmla="*/ 3792814 w 4801503"/>
                  <a:gd name="connsiteY23" fmla="*/ 3076542 h 4421876"/>
                  <a:gd name="connsiteX24" fmla="*/ 3503993 w 4801503"/>
                  <a:gd name="connsiteY24" fmla="*/ 3607090 h 4421876"/>
                  <a:gd name="connsiteX25" fmla="*/ 3412541 w 4801503"/>
                  <a:gd name="connsiteY25" fmla="*/ 3714546 h 4421876"/>
                  <a:gd name="connsiteX26" fmla="*/ 3439837 w 4801503"/>
                  <a:gd name="connsiteY26" fmla="*/ 3724219 h 4421876"/>
                  <a:gd name="connsiteX27" fmla="*/ 3660302 w 4801503"/>
                  <a:gd name="connsiteY27" fmla="*/ 3745247 h 4421876"/>
                  <a:gd name="connsiteX28" fmla="*/ 3932092 w 4801503"/>
                  <a:gd name="connsiteY28" fmla="*/ 3750925 h 4421876"/>
                  <a:gd name="connsiteX29" fmla="*/ 4257540 w 4801503"/>
                  <a:gd name="connsiteY29" fmla="*/ 3716438 h 4421876"/>
                  <a:gd name="connsiteX30" fmla="*/ 4746762 w 4801503"/>
                  <a:gd name="connsiteY30" fmla="*/ 3501107 h 4421876"/>
                  <a:gd name="connsiteX31" fmla="*/ 4793654 w 4801503"/>
                  <a:gd name="connsiteY31" fmla="*/ 3474821 h 4421876"/>
                  <a:gd name="connsiteX32" fmla="*/ 4800285 w 4801503"/>
                  <a:gd name="connsiteY32" fmla="*/ 3522537 h 4421876"/>
                  <a:gd name="connsiteX33" fmla="*/ 4780764 w 4801503"/>
                  <a:gd name="connsiteY33" fmla="*/ 3717361 h 4421876"/>
                  <a:gd name="connsiteX34" fmla="*/ 4780307 w 4801503"/>
                  <a:gd name="connsiteY34" fmla="*/ 3726303 h 4421876"/>
                  <a:gd name="connsiteX35" fmla="*/ 4780741 w 4801503"/>
                  <a:gd name="connsiteY35" fmla="*/ 3727560 h 4421876"/>
                  <a:gd name="connsiteX36" fmla="*/ 4779657 w 4801503"/>
                  <a:gd name="connsiteY36" fmla="*/ 3730317 h 4421876"/>
                  <a:gd name="connsiteX37" fmla="*/ 4696370 w 4801503"/>
                  <a:gd name="connsiteY37" fmla="*/ 3945228 h 4421876"/>
                  <a:gd name="connsiteX38" fmla="*/ 4273871 w 4801503"/>
                  <a:gd name="connsiteY38" fmla="*/ 4293250 h 4421876"/>
                  <a:gd name="connsiteX39" fmla="*/ 3845772 w 4801503"/>
                  <a:gd name="connsiteY39" fmla="*/ 4406173 h 4421876"/>
                  <a:gd name="connsiteX40" fmla="*/ 3436571 w 4801503"/>
                  <a:gd name="connsiteY40" fmla="*/ 4416477 h 4421876"/>
                  <a:gd name="connsiteX41" fmla="*/ 2611635 w 4801503"/>
                  <a:gd name="connsiteY41" fmla="*/ 4235211 h 4421876"/>
                  <a:gd name="connsiteX42" fmla="*/ 2407099 w 4801503"/>
                  <a:gd name="connsiteY42" fmla="*/ 4166673 h 4421876"/>
                  <a:gd name="connsiteX43" fmla="*/ 1875616 w 4801503"/>
                  <a:gd name="connsiteY43" fmla="*/ 3768727 h 4421876"/>
                  <a:gd name="connsiteX44" fmla="*/ 1846673 w 4801503"/>
                  <a:gd name="connsiteY44" fmla="*/ 3771200 h 4421876"/>
                  <a:gd name="connsiteX45" fmla="*/ 1847824 w 4801503"/>
                  <a:gd name="connsiteY45" fmla="*/ 3770061 h 4421876"/>
                  <a:gd name="connsiteX46" fmla="*/ 1655588 w 4801503"/>
                  <a:gd name="connsiteY46" fmla="*/ 3559776 h 4421876"/>
                  <a:gd name="connsiteX47" fmla="*/ 1403161 w 4801503"/>
                  <a:gd name="connsiteY47" fmla="*/ 3219956 h 4421876"/>
                  <a:gd name="connsiteX48" fmla="*/ 1279514 w 4801503"/>
                  <a:gd name="connsiteY48" fmla="*/ 3000419 h 4421876"/>
                  <a:gd name="connsiteX49" fmla="*/ 1289499 w 4801503"/>
                  <a:gd name="connsiteY49" fmla="*/ 2808928 h 4421876"/>
                  <a:gd name="connsiteX50" fmla="*/ 1806735 w 4801503"/>
                  <a:gd name="connsiteY50" fmla="*/ 2568782 h 4421876"/>
                  <a:gd name="connsiteX51" fmla="*/ 1862245 w 4801503"/>
                  <a:gd name="connsiteY51" fmla="*/ 2748122 h 4421876"/>
                  <a:gd name="connsiteX52" fmla="*/ 1864747 w 4801503"/>
                  <a:gd name="connsiteY52" fmla="*/ 2745513 h 4421876"/>
                  <a:gd name="connsiteX53" fmla="*/ 1873246 w 4801503"/>
                  <a:gd name="connsiteY53" fmla="*/ 2748455 h 4421876"/>
                  <a:gd name="connsiteX54" fmla="*/ 1891683 w 4801503"/>
                  <a:gd name="connsiteY54" fmla="*/ 2783615 h 4421876"/>
                  <a:gd name="connsiteX55" fmla="*/ 2074121 w 4801503"/>
                  <a:gd name="connsiteY55" fmla="*/ 3079065 h 4421876"/>
                  <a:gd name="connsiteX56" fmla="*/ 2515984 w 4801503"/>
                  <a:gd name="connsiteY56" fmla="*/ 3463676 h 4421876"/>
                  <a:gd name="connsiteX57" fmla="*/ 2569876 w 4801503"/>
                  <a:gd name="connsiteY57" fmla="*/ 3432896 h 4421876"/>
                  <a:gd name="connsiteX58" fmla="*/ 2513773 w 4801503"/>
                  <a:gd name="connsiteY58" fmla="*/ 3465471 h 4421876"/>
                  <a:gd name="connsiteX59" fmla="*/ 2748844 w 4801503"/>
                  <a:gd name="connsiteY59" fmla="*/ 3630964 h 4421876"/>
                  <a:gd name="connsiteX60" fmla="*/ 2788259 w 4801503"/>
                  <a:gd name="connsiteY60" fmla="*/ 3680060 h 4421876"/>
                  <a:gd name="connsiteX61" fmla="*/ 3062880 w 4801503"/>
                  <a:gd name="connsiteY61" fmla="*/ 3307691 h 4421876"/>
                  <a:gd name="connsiteX62" fmla="*/ 3119696 w 4801503"/>
                  <a:gd name="connsiteY62" fmla="*/ 3157069 h 4421876"/>
                  <a:gd name="connsiteX63" fmla="*/ 3122087 w 4801503"/>
                  <a:gd name="connsiteY63" fmla="*/ 3155188 h 4421876"/>
                  <a:gd name="connsiteX64" fmla="*/ 3130253 w 4801503"/>
                  <a:gd name="connsiteY64" fmla="*/ 3116075 h 4421876"/>
                  <a:gd name="connsiteX65" fmla="*/ 3251100 w 4801503"/>
                  <a:gd name="connsiteY65" fmla="*/ 2721371 h 4421876"/>
                  <a:gd name="connsiteX66" fmla="*/ 3327155 w 4801503"/>
                  <a:gd name="connsiteY66" fmla="*/ 2092199 h 4421876"/>
                  <a:gd name="connsiteX67" fmla="*/ 3338586 w 4801503"/>
                  <a:gd name="connsiteY67" fmla="*/ 2022384 h 4421876"/>
                  <a:gd name="connsiteX68" fmla="*/ 3335850 w 4801503"/>
                  <a:gd name="connsiteY68" fmla="*/ 2020938 h 4421876"/>
                  <a:gd name="connsiteX69" fmla="*/ 3344248 w 4801503"/>
                  <a:gd name="connsiteY69" fmla="*/ 2011840 h 4421876"/>
                  <a:gd name="connsiteX70" fmla="*/ 3338190 w 4801503"/>
                  <a:gd name="connsiteY70" fmla="*/ 1959840 h 4421876"/>
                  <a:gd name="connsiteX71" fmla="*/ 2784636 w 4801503"/>
                  <a:gd name="connsiteY71" fmla="*/ 1795959 h 4421876"/>
                  <a:gd name="connsiteX72" fmla="*/ 2561840 w 4801503"/>
                  <a:gd name="connsiteY72" fmla="*/ 1789594 h 4421876"/>
                  <a:gd name="connsiteX73" fmla="*/ 2570725 w 4801503"/>
                  <a:gd name="connsiteY73" fmla="*/ 1798578 h 4421876"/>
                  <a:gd name="connsiteX74" fmla="*/ 2579721 w 4801503"/>
                  <a:gd name="connsiteY74" fmla="*/ 1805112 h 4421876"/>
                  <a:gd name="connsiteX75" fmla="*/ 2574593 w 4801503"/>
                  <a:gd name="connsiteY75" fmla="*/ 1814087 h 4421876"/>
                  <a:gd name="connsiteX76" fmla="*/ 2568942 w 4801503"/>
                  <a:gd name="connsiteY76" fmla="*/ 1809996 h 4421876"/>
                  <a:gd name="connsiteX77" fmla="*/ 2320715 w 4801503"/>
                  <a:gd name="connsiteY77" fmla="*/ 1850792 h 4421876"/>
                  <a:gd name="connsiteX78" fmla="*/ 1804664 w 4801503"/>
                  <a:gd name="connsiteY78" fmla="*/ 2005351 h 4421876"/>
                  <a:gd name="connsiteX79" fmla="*/ 1751879 w 4801503"/>
                  <a:gd name="connsiteY79" fmla="*/ 2024275 h 4421876"/>
                  <a:gd name="connsiteX80" fmla="*/ 1748380 w 4801503"/>
                  <a:gd name="connsiteY80" fmla="*/ 2007687 h 4421876"/>
                  <a:gd name="connsiteX81" fmla="*/ 1063482 w 4801503"/>
                  <a:gd name="connsiteY81" fmla="*/ 2429495 h 4421876"/>
                  <a:gd name="connsiteX82" fmla="*/ 971360 w 4801503"/>
                  <a:gd name="connsiteY82" fmla="*/ 2504015 h 4421876"/>
                  <a:gd name="connsiteX83" fmla="*/ 887302 w 4801503"/>
                  <a:gd name="connsiteY83" fmla="*/ 2576536 h 4421876"/>
                  <a:gd name="connsiteX84" fmla="*/ 883098 w 4801503"/>
                  <a:gd name="connsiteY84" fmla="*/ 2578019 h 4421876"/>
                  <a:gd name="connsiteX85" fmla="*/ 882694 w 4801503"/>
                  <a:gd name="connsiteY85" fmla="*/ 2580511 h 4421876"/>
                  <a:gd name="connsiteX86" fmla="*/ 881511 w 4801503"/>
                  <a:gd name="connsiteY86" fmla="*/ 2581531 h 4421876"/>
                  <a:gd name="connsiteX87" fmla="*/ 466244 w 4801503"/>
                  <a:gd name="connsiteY87" fmla="*/ 3087897 h 4421876"/>
                  <a:gd name="connsiteX88" fmla="*/ 285439 w 4801503"/>
                  <a:gd name="connsiteY88" fmla="*/ 3628119 h 4421876"/>
                  <a:gd name="connsiteX89" fmla="*/ 270508 w 4801503"/>
                  <a:gd name="connsiteY89" fmla="*/ 3656928 h 4421876"/>
                  <a:gd name="connsiteX90" fmla="*/ 272982 w 4801503"/>
                  <a:gd name="connsiteY90" fmla="*/ 3663559 h 4421876"/>
                  <a:gd name="connsiteX91" fmla="*/ 268142 w 4801503"/>
                  <a:gd name="connsiteY91" fmla="*/ 3658722 h 4421876"/>
                  <a:gd name="connsiteX92" fmla="*/ 190003 w 4801503"/>
                  <a:gd name="connsiteY92" fmla="*/ 3583200 h 4421876"/>
                  <a:gd name="connsiteX93" fmla="*/ 126041 w 4801503"/>
                  <a:gd name="connsiteY93" fmla="*/ 3521254 h 4421876"/>
                  <a:gd name="connsiteX94" fmla="*/ 125398 w 4801503"/>
                  <a:gd name="connsiteY94" fmla="*/ 3518140 h 4421876"/>
                  <a:gd name="connsiteX95" fmla="*/ 103468 w 4801503"/>
                  <a:gd name="connsiteY95" fmla="*/ 3491854 h 4421876"/>
                  <a:gd name="connsiteX96" fmla="*/ 5251 w 4801503"/>
                  <a:gd name="connsiteY96" fmla="*/ 3179792 h 4421876"/>
                  <a:gd name="connsiteX97" fmla="*/ 5251 w 4801503"/>
                  <a:gd name="connsiteY97" fmla="*/ 2992848 h 4421876"/>
                  <a:gd name="connsiteX98" fmla="*/ 148028 w 4801503"/>
                  <a:gd name="connsiteY98" fmla="*/ 2548096 h 4421876"/>
                  <a:gd name="connsiteX99" fmla="*/ 364993 w 4801503"/>
                  <a:gd name="connsiteY99" fmla="*/ 2225940 h 4421876"/>
                  <a:gd name="connsiteX100" fmla="*/ 555596 w 4801503"/>
                  <a:gd name="connsiteY100" fmla="*/ 2016706 h 4421876"/>
                  <a:gd name="connsiteX101" fmla="*/ 1043419 w 4801503"/>
                  <a:gd name="connsiteY101" fmla="*/ 1641558 h 4421876"/>
                  <a:gd name="connsiteX102" fmla="*/ 1106642 w 4801503"/>
                  <a:gd name="connsiteY102" fmla="*/ 1599291 h 4421876"/>
                  <a:gd name="connsiteX103" fmla="*/ 1116015 w 4801503"/>
                  <a:gd name="connsiteY103" fmla="*/ 1597557 h 4421876"/>
                  <a:gd name="connsiteX104" fmla="*/ 1820664 w 4801503"/>
                  <a:gd name="connsiteY104" fmla="*/ 1294274 h 4421876"/>
                  <a:gd name="connsiteX105" fmla="*/ 1820684 w 4801503"/>
                  <a:gd name="connsiteY105" fmla="*/ 1294190 h 4421876"/>
                  <a:gd name="connsiteX106" fmla="*/ 1988939 w 4801503"/>
                  <a:gd name="connsiteY106" fmla="*/ 1250902 h 4421876"/>
                  <a:gd name="connsiteX107" fmla="*/ 2169539 w 4801503"/>
                  <a:gd name="connsiteY107" fmla="*/ 1217414 h 4421876"/>
                  <a:gd name="connsiteX108" fmla="*/ 2385426 w 4801503"/>
                  <a:gd name="connsiteY108" fmla="*/ 1195728 h 4421876"/>
                  <a:gd name="connsiteX109" fmla="*/ 2602537 w 4801503"/>
                  <a:gd name="connsiteY109" fmla="*/ 1195965 h 4421876"/>
                  <a:gd name="connsiteX110" fmla="*/ 2641876 w 4801503"/>
                  <a:gd name="connsiteY110" fmla="*/ 1198594 h 4421876"/>
                  <a:gd name="connsiteX111" fmla="*/ 2671241 w 4801503"/>
                  <a:gd name="connsiteY111" fmla="*/ 1211292 h 4421876"/>
                  <a:gd name="connsiteX112" fmla="*/ 2659993 w 4801503"/>
                  <a:gd name="connsiteY112" fmla="*/ 1223241 h 4421876"/>
                  <a:gd name="connsiteX113" fmla="*/ 2633943 w 4801503"/>
                  <a:gd name="connsiteY113" fmla="*/ 1237369 h 4421876"/>
                  <a:gd name="connsiteX114" fmla="*/ 2632920 w 4801503"/>
                  <a:gd name="connsiteY114" fmla="*/ 1237993 h 4421876"/>
                  <a:gd name="connsiteX115" fmla="*/ 3265636 w 4801503"/>
                  <a:gd name="connsiteY115" fmla="*/ 1337093 h 4421876"/>
                  <a:gd name="connsiteX116" fmla="*/ 3257847 w 4801503"/>
                  <a:gd name="connsiteY116" fmla="*/ 1270240 h 4421876"/>
                  <a:gd name="connsiteX117" fmla="*/ 3254577 w 4801503"/>
                  <a:gd name="connsiteY117" fmla="*/ 1269577 h 4421876"/>
                  <a:gd name="connsiteX118" fmla="*/ 3252034 w 4801503"/>
                  <a:gd name="connsiteY118" fmla="*/ 1240361 h 4421876"/>
                  <a:gd name="connsiteX119" fmla="*/ 3241302 w 4801503"/>
                  <a:gd name="connsiteY119" fmla="*/ 1198909 h 4421876"/>
                  <a:gd name="connsiteX120" fmla="*/ 3022470 w 4801503"/>
                  <a:gd name="connsiteY120" fmla="*/ 614107 h 4421876"/>
                  <a:gd name="connsiteX121" fmla="*/ 2572675 w 4801503"/>
                  <a:gd name="connsiteY121" fmla="*/ 105638 h 4421876"/>
                  <a:gd name="connsiteX122" fmla="*/ 2560894 w 4801503"/>
                  <a:gd name="connsiteY122" fmla="*/ 96386 h 4421876"/>
                  <a:gd name="connsiteX123" fmla="*/ 2556153 w 4801503"/>
                  <a:gd name="connsiteY123" fmla="*/ 82211 h 4421876"/>
                  <a:gd name="connsiteX124" fmla="*/ 2565394 w 4801503"/>
                  <a:gd name="connsiteY124" fmla="*/ 80688 h 4421876"/>
                  <a:gd name="connsiteX125" fmla="*/ 2630671 w 4801503"/>
                  <a:gd name="connsiteY125" fmla="*/ 47778 h 4421876"/>
                  <a:gd name="connsiteX126" fmla="*/ 2728420 w 4801503"/>
                  <a:gd name="connsiteY126" fmla="*/ 19567 h 4421876"/>
                  <a:gd name="connsiteX127" fmla="*/ 2818345 w 4801503"/>
                  <a:gd name="connsiteY127" fmla="*/ 2388 h 4421876"/>
                  <a:gd name="connsiteX128" fmla="*/ 2818802 w 4801503"/>
                  <a:gd name="connsiteY128" fmla="*/ 2388 h 4421876"/>
                  <a:gd name="connsiteX129" fmla="*/ 2892426 w 4801503"/>
                  <a:gd name="connsiteY129" fmla="*/ 450 h 4421876"/>
                  <a:gd name="connsiteX0" fmla="*/ 2575370 w 4801503"/>
                  <a:gd name="connsiteY0" fmla="*/ 4209403 h 4421876"/>
                  <a:gd name="connsiteX1" fmla="*/ 2571194 w 4801503"/>
                  <a:gd name="connsiteY1" fmla="*/ 4209522 h 4421876"/>
                  <a:gd name="connsiteX2" fmla="*/ 2574853 w 4801503"/>
                  <a:gd name="connsiteY2" fmla="*/ 4209736 h 4421876"/>
                  <a:gd name="connsiteX3" fmla="*/ 2575370 w 4801503"/>
                  <a:gd name="connsiteY3" fmla="*/ 4209403 h 4421876"/>
                  <a:gd name="connsiteX4" fmla="*/ 1846673 w 4801503"/>
                  <a:gd name="connsiteY4" fmla="*/ 3771200 h 4421876"/>
                  <a:gd name="connsiteX5" fmla="*/ 1844306 w 4801503"/>
                  <a:gd name="connsiteY5" fmla="*/ 3773543 h 4421876"/>
                  <a:gd name="connsiteX6" fmla="*/ 1845552 w 4801503"/>
                  <a:gd name="connsiteY6" fmla="*/ 3771296 h 4421876"/>
                  <a:gd name="connsiteX7" fmla="*/ 1846673 w 4801503"/>
                  <a:gd name="connsiteY7" fmla="*/ 3771200 h 4421876"/>
                  <a:gd name="connsiteX8" fmla="*/ 4785281 w 4801503"/>
                  <a:gd name="connsiteY8" fmla="*/ 3717141 h 4421876"/>
                  <a:gd name="connsiteX9" fmla="*/ 4781119 w 4801503"/>
                  <a:gd name="connsiteY9" fmla="*/ 3728655 h 4421876"/>
                  <a:gd name="connsiteX10" fmla="*/ 4780741 w 4801503"/>
                  <a:gd name="connsiteY10" fmla="*/ 3727560 h 4421876"/>
                  <a:gd name="connsiteX11" fmla="*/ 4783602 w 4801503"/>
                  <a:gd name="connsiteY11" fmla="*/ 3720277 h 4421876"/>
                  <a:gd name="connsiteX12" fmla="*/ 4785281 w 4801503"/>
                  <a:gd name="connsiteY12" fmla="*/ 3717141 h 4421876"/>
                  <a:gd name="connsiteX13" fmla="*/ 272982 w 4801503"/>
                  <a:gd name="connsiteY13" fmla="*/ 3663559 h 4421876"/>
                  <a:gd name="connsiteX14" fmla="*/ 273767 w 4801503"/>
                  <a:gd name="connsiteY14" fmla="*/ 3664343 h 4421876"/>
                  <a:gd name="connsiteX15" fmla="*/ 273276 w 4801503"/>
                  <a:gd name="connsiteY15" fmla="*/ 3664346 h 4421876"/>
                  <a:gd name="connsiteX16" fmla="*/ 272982 w 4801503"/>
                  <a:gd name="connsiteY16" fmla="*/ 3663559 h 4421876"/>
                  <a:gd name="connsiteX17" fmla="*/ 2892426 w 4801503"/>
                  <a:gd name="connsiteY17" fmla="*/ 450 h 4421876"/>
                  <a:gd name="connsiteX18" fmla="*/ 3104590 w 4801503"/>
                  <a:gd name="connsiteY18" fmla="*/ 48651 h 4421876"/>
                  <a:gd name="connsiteX19" fmla="*/ 3478331 w 4801503"/>
                  <a:gd name="connsiteY19" fmla="*/ 332956 h 4421876"/>
                  <a:gd name="connsiteX20" fmla="*/ 3793980 w 4801503"/>
                  <a:gd name="connsiteY20" fmla="*/ 893155 h 4421876"/>
                  <a:gd name="connsiteX21" fmla="*/ 3909462 w 4801503"/>
                  <a:gd name="connsiteY21" fmla="*/ 1300266 h 4421876"/>
                  <a:gd name="connsiteX22" fmla="*/ 3943942 w 4801503"/>
                  <a:gd name="connsiteY22" fmla="*/ 1485619 h 4421876"/>
                  <a:gd name="connsiteX23" fmla="*/ 3944345 w 4801503"/>
                  <a:gd name="connsiteY23" fmla="*/ 1535301 h 4421876"/>
                  <a:gd name="connsiteX24" fmla="*/ 3955188 w 4801503"/>
                  <a:gd name="connsiteY24" fmla="*/ 2335498 h 4421876"/>
                  <a:gd name="connsiteX25" fmla="*/ 3908995 w 4801503"/>
                  <a:gd name="connsiteY25" fmla="*/ 2669430 h 4421876"/>
                  <a:gd name="connsiteX26" fmla="*/ 3792814 w 4801503"/>
                  <a:gd name="connsiteY26" fmla="*/ 3076542 h 4421876"/>
                  <a:gd name="connsiteX27" fmla="*/ 3503993 w 4801503"/>
                  <a:gd name="connsiteY27" fmla="*/ 3607090 h 4421876"/>
                  <a:gd name="connsiteX28" fmla="*/ 3412541 w 4801503"/>
                  <a:gd name="connsiteY28" fmla="*/ 3714546 h 4421876"/>
                  <a:gd name="connsiteX29" fmla="*/ 3439837 w 4801503"/>
                  <a:gd name="connsiteY29" fmla="*/ 3724219 h 4421876"/>
                  <a:gd name="connsiteX30" fmla="*/ 3660302 w 4801503"/>
                  <a:gd name="connsiteY30" fmla="*/ 3745247 h 4421876"/>
                  <a:gd name="connsiteX31" fmla="*/ 3932092 w 4801503"/>
                  <a:gd name="connsiteY31" fmla="*/ 3750925 h 4421876"/>
                  <a:gd name="connsiteX32" fmla="*/ 4257540 w 4801503"/>
                  <a:gd name="connsiteY32" fmla="*/ 3716438 h 4421876"/>
                  <a:gd name="connsiteX33" fmla="*/ 4746762 w 4801503"/>
                  <a:gd name="connsiteY33" fmla="*/ 3501107 h 4421876"/>
                  <a:gd name="connsiteX34" fmla="*/ 4793654 w 4801503"/>
                  <a:gd name="connsiteY34" fmla="*/ 3474821 h 4421876"/>
                  <a:gd name="connsiteX35" fmla="*/ 4800285 w 4801503"/>
                  <a:gd name="connsiteY35" fmla="*/ 3522537 h 4421876"/>
                  <a:gd name="connsiteX36" fmla="*/ 4780764 w 4801503"/>
                  <a:gd name="connsiteY36" fmla="*/ 3717361 h 4421876"/>
                  <a:gd name="connsiteX37" fmla="*/ 4780307 w 4801503"/>
                  <a:gd name="connsiteY37" fmla="*/ 3726303 h 4421876"/>
                  <a:gd name="connsiteX38" fmla="*/ 4780741 w 4801503"/>
                  <a:gd name="connsiteY38" fmla="*/ 3727560 h 4421876"/>
                  <a:gd name="connsiteX39" fmla="*/ 4779657 w 4801503"/>
                  <a:gd name="connsiteY39" fmla="*/ 3730317 h 4421876"/>
                  <a:gd name="connsiteX40" fmla="*/ 4696370 w 4801503"/>
                  <a:gd name="connsiteY40" fmla="*/ 3945228 h 4421876"/>
                  <a:gd name="connsiteX41" fmla="*/ 4273871 w 4801503"/>
                  <a:gd name="connsiteY41" fmla="*/ 4293250 h 4421876"/>
                  <a:gd name="connsiteX42" fmla="*/ 3845772 w 4801503"/>
                  <a:gd name="connsiteY42" fmla="*/ 4406173 h 4421876"/>
                  <a:gd name="connsiteX43" fmla="*/ 3436571 w 4801503"/>
                  <a:gd name="connsiteY43" fmla="*/ 4416477 h 4421876"/>
                  <a:gd name="connsiteX44" fmla="*/ 2611635 w 4801503"/>
                  <a:gd name="connsiteY44" fmla="*/ 4235211 h 4421876"/>
                  <a:gd name="connsiteX45" fmla="*/ 2407099 w 4801503"/>
                  <a:gd name="connsiteY45" fmla="*/ 4166673 h 4421876"/>
                  <a:gd name="connsiteX46" fmla="*/ 1875616 w 4801503"/>
                  <a:gd name="connsiteY46" fmla="*/ 3768727 h 4421876"/>
                  <a:gd name="connsiteX47" fmla="*/ 1846673 w 4801503"/>
                  <a:gd name="connsiteY47" fmla="*/ 3771200 h 4421876"/>
                  <a:gd name="connsiteX48" fmla="*/ 1847824 w 4801503"/>
                  <a:gd name="connsiteY48" fmla="*/ 3770061 h 4421876"/>
                  <a:gd name="connsiteX49" fmla="*/ 1655588 w 4801503"/>
                  <a:gd name="connsiteY49" fmla="*/ 3559776 h 4421876"/>
                  <a:gd name="connsiteX50" fmla="*/ 1403161 w 4801503"/>
                  <a:gd name="connsiteY50" fmla="*/ 3219956 h 4421876"/>
                  <a:gd name="connsiteX51" fmla="*/ 1279514 w 4801503"/>
                  <a:gd name="connsiteY51" fmla="*/ 3000419 h 4421876"/>
                  <a:gd name="connsiteX52" fmla="*/ 1289499 w 4801503"/>
                  <a:gd name="connsiteY52" fmla="*/ 2808928 h 4421876"/>
                  <a:gd name="connsiteX53" fmla="*/ 1806735 w 4801503"/>
                  <a:gd name="connsiteY53" fmla="*/ 2568782 h 4421876"/>
                  <a:gd name="connsiteX54" fmla="*/ 1862245 w 4801503"/>
                  <a:gd name="connsiteY54" fmla="*/ 2748122 h 4421876"/>
                  <a:gd name="connsiteX55" fmla="*/ 1864747 w 4801503"/>
                  <a:gd name="connsiteY55" fmla="*/ 2745513 h 4421876"/>
                  <a:gd name="connsiteX56" fmla="*/ 1873246 w 4801503"/>
                  <a:gd name="connsiteY56" fmla="*/ 2748455 h 4421876"/>
                  <a:gd name="connsiteX57" fmla="*/ 1891683 w 4801503"/>
                  <a:gd name="connsiteY57" fmla="*/ 2783615 h 4421876"/>
                  <a:gd name="connsiteX58" fmla="*/ 2074121 w 4801503"/>
                  <a:gd name="connsiteY58" fmla="*/ 3079065 h 4421876"/>
                  <a:gd name="connsiteX59" fmla="*/ 2515984 w 4801503"/>
                  <a:gd name="connsiteY59" fmla="*/ 3463676 h 4421876"/>
                  <a:gd name="connsiteX60" fmla="*/ 2569876 w 4801503"/>
                  <a:gd name="connsiteY60" fmla="*/ 3432896 h 4421876"/>
                  <a:gd name="connsiteX61" fmla="*/ 2513773 w 4801503"/>
                  <a:gd name="connsiteY61" fmla="*/ 3465471 h 4421876"/>
                  <a:gd name="connsiteX62" fmla="*/ 2748844 w 4801503"/>
                  <a:gd name="connsiteY62" fmla="*/ 3630964 h 4421876"/>
                  <a:gd name="connsiteX63" fmla="*/ 2788259 w 4801503"/>
                  <a:gd name="connsiteY63" fmla="*/ 3680060 h 4421876"/>
                  <a:gd name="connsiteX64" fmla="*/ 3062880 w 4801503"/>
                  <a:gd name="connsiteY64" fmla="*/ 3307691 h 4421876"/>
                  <a:gd name="connsiteX65" fmla="*/ 3119696 w 4801503"/>
                  <a:gd name="connsiteY65" fmla="*/ 3157069 h 4421876"/>
                  <a:gd name="connsiteX66" fmla="*/ 3122087 w 4801503"/>
                  <a:gd name="connsiteY66" fmla="*/ 3155188 h 4421876"/>
                  <a:gd name="connsiteX67" fmla="*/ 3130253 w 4801503"/>
                  <a:gd name="connsiteY67" fmla="*/ 3116075 h 4421876"/>
                  <a:gd name="connsiteX68" fmla="*/ 3251100 w 4801503"/>
                  <a:gd name="connsiteY68" fmla="*/ 2721371 h 4421876"/>
                  <a:gd name="connsiteX69" fmla="*/ 3327155 w 4801503"/>
                  <a:gd name="connsiteY69" fmla="*/ 2092199 h 4421876"/>
                  <a:gd name="connsiteX70" fmla="*/ 3338586 w 4801503"/>
                  <a:gd name="connsiteY70" fmla="*/ 2022384 h 4421876"/>
                  <a:gd name="connsiteX71" fmla="*/ 3335850 w 4801503"/>
                  <a:gd name="connsiteY71" fmla="*/ 2020938 h 4421876"/>
                  <a:gd name="connsiteX72" fmla="*/ 3344248 w 4801503"/>
                  <a:gd name="connsiteY72" fmla="*/ 2011840 h 4421876"/>
                  <a:gd name="connsiteX73" fmla="*/ 3338190 w 4801503"/>
                  <a:gd name="connsiteY73" fmla="*/ 1959840 h 4421876"/>
                  <a:gd name="connsiteX74" fmla="*/ 2784636 w 4801503"/>
                  <a:gd name="connsiteY74" fmla="*/ 1795959 h 4421876"/>
                  <a:gd name="connsiteX75" fmla="*/ 2561840 w 4801503"/>
                  <a:gd name="connsiteY75" fmla="*/ 1789594 h 4421876"/>
                  <a:gd name="connsiteX76" fmla="*/ 2570725 w 4801503"/>
                  <a:gd name="connsiteY76" fmla="*/ 1798578 h 4421876"/>
                  <a:gd name="connsiteX77" fmla="*/ 2579721 w 4801503"/>
                  <a:gd name="connsiteY77" fmla="*/ 1805112 h 4421876"/>
                  <a:gd name="connsiteX78" fmla="*/ 2574593 w 4801503"/>
                  <a:gd name="connsiteY78" fmla="*/ 1814087 h 4421876"/>
                  <a:gd name="connsiteX79" fmla="*/ 2568942 w 4801503"/>
                  <a:gd name="connsiteY79" fmla="*/ 1809996 h 4421876"/>
                  <a:gd name="connsiteX80" fmla="*/ 2320715 w 4801503"/>
                  <a:gd name="connsiteY80" fmla="*/ 1850792 h 4421876"/>
                  <a:gd name="connsiteX81" fmla="*/ 1804664 w 4801503"/>
                  <a:gd name="connsiteY81" fmla="*/ 2005351 h 4421876"/>
                  <a:gd name="connsiteX82" fmla="*/ 1751879 w 4801503"/>
                  <a:gd name="connsiteY82" fmla="*/ 2024275 h 4421876"/>
                  <a:gd name="connsiteX83" fmla="*/ 1748380 w 4801503"/>
                  <a:gd name="connsiteY83" fmla="*/ 2007687 h 4421876"/>
                  <a:gd name="connsiteX84" fmla="*/ 1063482 w 4801503"/>
                  <a:gd name="connsiteY84" fmla="*/ 2429495 h 4421876"/>
                  <a:gd name="connsiteX85" fmla="*/ 971360 w 4801503"/>
                  <a:gd name="connsiteY85" fmla="*/ 2504015 h 4421876"/>
                  <a:gd name="connsiteX86" fmla="*/ 887302 w 4801503"/>
                  <a:gd name="connsiteY86" fmla="*/ 2576536 h 4421876"/>
                  <a:gd name="connsiteX87" fmla="*/ 883098 w 4801503"/>
                  <a:gd name="connsiteY87" fmla="*/ 2578019 h 4421876"/>
                  <a:gd name="connsiteX88" fmla="*/ 882694 w 4801503"/>
                  <a:gd name="connsiteY88" fmla="*/ 2580511 h 4421876"/>
                  <a:gd name="connsiteX89" fmla="*/ 881511 w 4801503"/>
                  <a:gd name="connsiteY89" fmla="*/ 2581531 h 4421876"/>
                  <a:gd name="connsiteX90" fmla="*/ 466244 w 4801503"/>
                  <a:gd name="connsiteY90" fmla="*/ 3087897 h 4421876"/>
                  <a:gd name="connsiteX91" fmla="*/ 285439 w 4801503"/>
                  <a:gd name="connsiteY91" fmla="*/ 3628119 h 4421876"/>
                  <a:gd name="connsiteX92" fmla="*/ 270508 w 4801503"/>
                  <a:gd name="connsiteY92" fmla="*/ 3656928 h 4421876"/>
                  <a:gd name="connsiteX93" fmla="*/ 272982 w 4801503"/>
                  <a:gd name="connsiteY93" fmla="*/ 3663559 h 4421876"/>
                  <a:gd name="connsiteX94" fmla="*/ 268142 w 4801503"/>
                  <a:gd name="connsiteY94" fmla="*/ 3658722 h 4421876"/>
                  <a:gd name="connsiteX95" fmla="*/ 190003 w 4801503"/>
                  <a:gd name="connsiteY95" fmla="*/ 3583200 h 4421876"/>
                  <a:gd name="connsiteX96" fmla="*/ 126041 w 4801503"/>
                  <a:gd name="connsiteY96" fmla="*/ 3521254 h 4421876"/>
                  <a:gd name="connsiteX97" fmla="*/ 125398 w 4801503"/>
                  <a:gd name="connsiteY97" fmla="*/ 3518140 h 4421876"/>
                  <a:gd name="connsiteX98" fmla="*/ 103468 w 4801503"/>
                  <a:gd name="connsiteY98" fmla="*/ 3491854 h 4421876"/>
                  <a:gd name="connsiteX99" fmla="*/ 5251 w 4801503"/>
                  <a:gd name="connsiteY99" fmla="*/ 3179792 h 4421876"/>
                  <a:gd name="connsiteX100" fmla="*/ 5251 w 4801503"/>
                  <a:gd name="connsiteY100" fmla="*/ 2992848 h 4421876"/>
                  <a:gd name="connsiteX101" fmla="*/ 148028 w 4801503"/>
                  <a:gd name="connsiteY101" fmla="*/ 2548096 h 4421876"/>
                  <a:gd name="connsiteX102" fmla="*/ 364993 w 4801503"/>
                  <a:gd name="connsiteY102" fmla="*/ 2225940 h 4421876"/>
                  <a:gd name="connsiteX103" fmla="*/ 555596 w 4801503"/>
                  <a:gd name="connsiteY103" fmla="*/ 2016706 h 4421876"/>
                  <a:gd name="connsiteX104" fmla="*/ 1043419 w 4801503"/>
                  <a:gd name="connsiteY104" fmla="*/ 1641558 h 4421876"/>
                  <a:gd name="connsiteX105" fmla="*/ 1106642 w 4801503"/>
                  <a:gd name="connsiteY105" fmla="*/ 1599291 h 4421876"/>
                  <a:gd name="connsiteX106" fmla="*/ 1116015 w 4801503"/>
                  <a:gd name="connsiteY106" fmla="*/ 1597557 h 4421876"/>
                  <a:gd name="connsiteX107" fmla="*/ 1820664 w 4801503"/>
                  <a:gd name="connsiteY107" fmla="*/ 1294274 h 4421876"/>
                  <a:gd name="connsiteX108" fmla="*/ 1820684 w 4801503"/>
                  <a:gd name="connsiteY108" fmla="*/ 1294190 h 4421876"/>
                  <a:gd name="connsiteX109" fmla="*/ 1988939 w 4801503"/>
                  <a:gd name="connsiteY109" fmla="*/ 1250902 h 4421876"/>
                  <a:gd name="connsiteX110" fmla="*/ 2169539 w 4801503"/>
                  <a:gd name="connsiteY110" fmla="*/ 1217414 h 4421876"/>
                  <a:gd name="connsiteX111" fmla="*/ 2385426 w 4801503"/>
                  <a:gd name="connsiteY111" fmla="*/ 1195728 h 4421876"/>
                  <a:gd name="connsiteX112" fmla="*/ 2602537 w 4801503"/>
                  <a:gd name="connsiteY112" fmla="*/ 1195965 h 4421876"/>
                  <a:gd name="connsiteX113" fmla="*/ 2641876 w 4801503"/>
                  <a:gd name="connsiteY113" fmla="*/ 1198594 h 4421876"/>
                  <a:gd name="connsiteX114" fmla="*/ 2671241 w 4801503"/>
                  <a:gd name="connsiteY114" fmla="*/ 1211292 h 4421876"/>
                  <a:gd name="connsiteX115" fmla="*/ 2659993 w 4801503"/>
                  <a:gd name="connsiteY115" fmla="*/ 1223241 h 4421876"/>
                  <a:gd name="connsiteX116" fmla="*/ 2633943 w 4801503"/>
                  <a:gd name="connsiteY116" fmla="*/ 1237369 h 4421876"/>
                  <a:gd name="connsiteX117" fmla="*/ 3265636 w 4801503"/>
                  <a:gd name="connsiteY117" fmla="*/ 1337093 h 4421876"/>
                  <a:gd name="connsiteX118" fmla="*/ 3257847 w 4801503"/>
                  <a:gd name="connsiteY118" fmla="*/ 1270240 h 4421876"/>
                  <a:gd name="connsiteX119" fmla="*/ 3254577 w 4801503"/>
                  <a:gd name="connsiteY119" fmla="*/ 1269577 h 4421876"/>
                  <a:gd name="connsiteX120" fmla="*/ 3252034 w 4801503"/>
                  <a:gd name="connsiteY120" fmla="*/ 1240361 h 4421876"/>
                  <a:gd name="connsiteX121" fmla="*/ 3241302 w 4801503"/>
                  <a:gd name="connsiteY121" fmla="*/ 1198909 h 4421876"/>
                  <a:gd name="connsiteX122" fmla="*/ 3022470 w 4801503"/>
                  <a:gd name="connsiteY122" fmla="*/ 614107 h 4421876"/>
                  <a:gd name="connsiteX123" fmla="*/ 2572675 w 4801503"/>
                  <a:gd name="connsiteY123" fmla="*/ 105638 h 4421876"/>
                  <a:gd name="connsiteX124" fmla="*/ 2560894 w 4801503"/>
                  <a:gd name="connsiteY124" fmla="*/ 96386 h 4421876"/>
                  <a:gd name="connsiteX125" fmla="*/ 2556153 w 4801503"/>
                  <a:gd name="connsiteY125" fmla="*/ 82211 h 4421876"/>
                  <a:gd name="connsiteX126" fmla="*/ 2565394 w 4801503"/>
                  <a:gd name="connsiteY126" fmla="*/ 80688 h 4421876"/>
                  <a:gd name="connsiteX127" fmla="*/ 2630671 w 4801503"/>
                  <a:gd name="connsiteY127" fmla="*/ 47778 h 4421876"/>
                  <a:gd name="connsiteX128" fmla="*/ 2728420 w 4801503"/>
                  <a:gd name="connsiteY128" fmla="*/ 19567 h 4421876"/>
                  <a:gd name="connsiteX129" fmla="*/ 2818345 w 4801503"/>
                  <a:gd name="connsiteY129" fmla="*/ 2388 h 4421876"/>
                  <a:gd name="connsiteX130" fmla="*/ 2818802 w 4801503"/>
                  <a:gd name="connsiteY130" fmla="*/ 2388 h 4421876"/>
                  <a:gd name="connsiteX131" fmla="*/ 2892426 w 4801503"/>
                  <a:gd name="connsiteY131" fmla="*/ 450 h 4421876"/>
                  <a:gd name="connsiteX0" fmla="*/ 2575370 w 4801503"/>
                  <a:gd name="connsiteY0" fmla="*/ 4209403 h 4421876"/>
                  <a:gd name="connsiteX1" fmla="*/ 2571194 w 4801503"/>
                  <a:gd name="connsiteY1" fmla="*/ 4209522 h 4421876"/>
                  <a:gd name="connsiteX2" fmla="*/ 2574853 w 4801503"/>
                  <a:gd name="connsiteY2" fmla="*/ 4209736 h 4421876"/>
                  <a:gd name="connsiteX3" fmla="*/ 2575370 w 4801503"/>
                  <a:gd name="connsiteY3" fmla="*/ 4209403 h 4421876"/>
                  <a:gd name="connsiteX4" fmla="*/ 1846673 w 4801503"/>
                  <a:gd name="connsiteY4" fmla="*/ 3771200 h 4421876"/>
                  <a:gd name="connsiteX5" fmla="*/ 1844306 w 4801503"/>
                  <a:gd name="connsiteY5" fmla="*/ 3773543 h 4421876"/>
                  <a:gd name="connsiteX6" fmla="*/ 1845552 w 4801503"/>
                  <a:gd name="connsiteY6" fmla="*/ 3771296 h 4421876"/>
                  <a:gd name="connsiteX7" fmla="*/ 1846673 w 4801503"/>
                  <a:gd name="connsiteY7" fmla="*/ 3771200 h 4421876"/>
                  <a:gd name="connsiteX8" fmla="*/ 4785281 w 4801503"/>
                  <a:gd name="connsiteY8" fmla="*/ 3717141 h 4421876"/>
                  <a:gd name="connsiteX9" fmla="*/ 4781119 w 4801503"/>
                  <a:gd name="connsiteY9" fmla="*/ 3728655 h 4421876"/>
                  <a:gd name="connsiteX10" fmla="*/ 4780741 w 4801503"/>
                  <a:gd name="connsiteY10" fmla="*/ 3727560 h 4421876"/>
                  <a:gd name="connsiteX11" fmla="*/ 4783602 w 4801503"/>
                  <a:gd name="connsiteY11" fmla="*/ 3720277 h 4421876"/>
                  <a:gd name="connsiteX12" fmla="*/ 4785281 w 4801503"/>
                  <a:gd name="connsiteY12" fmla="*/ 3717141 h 4421876"/>
                  <a:gd name="connsiteX13" fmla="*/ 272982 w 4801503"/>
                  <a:gd name="connsiteY13" fmla="*/ 3663559 h 4421876"/>
                  <a:gd name="connsiteX14" fmla="*/ 273767 w 4801503"/>
                  <a:gd name="connsiteY14" fmla="*/ 3664343 h 4421876"/>
                  <a:gd name="connsiteX15" fmla="*/ 273276 w 4801503"/>
                  <a:gd name="connsiteY15" fmla="*/ 3664346 h 4421876"/>
                  <a:gd name="connsiteX16" fmla="*/ 272982 w 4801503"/>
                  <a:gd name="connsiteY16" fmla="*/ 3663559 h 4421876"/>
                  <a:gd name="connsiteX17" fmla="*/ 2892426 w 4801503"/>
                  <a:gd name="connsiteY17" fmla="*/ 450 h 4421876"/>
                  <a:gd name="connsiteX18" fmla="*/ 3104590 w 4801503"/>
                  <a:gd name="connsiteY18" fmla="*/ 48651 h 4421876"/>
                  <a:gd name="connsiteX19" fmla="*/ 3478331 w 4801503"/>
                  <a:gd name="connsiteY19" fmla="*/ 332956 h 4421876"/>
                  <a:gd name="connsiteX20" fmla="*/ 3793980 w 4801503"/>
                  <a:gd name="connsiteY20" fmla="*/ 893155 h 4421876"/>
                  <a:gd name="connsiteX21" fmla="*/ 3909462 w 4801503"/>
                  <a:gd name="connsiteY21" fmla="*/ 1300266 h 4421876"/>
                  <a:gd name="connsiteX22" fmla="*/ 3943942 w 4801503"/>
                  <a:gd name="connsiteY22" fmla="*/ 1485619 h 4421876"/>
                  <a:gd name="connsiteX23" fmla="*/ 3944345 w 4801503"/>
                  <a:gd name="connsiteY23" fmla="*/ 1535301 h 4421876"/>
                  <a:gd name="connsiteX24" fmla="*/ 3955188 w 4801503"/>
                  <a:gd name="connsiteY24" fmla="*/ 2335498 h 4421876"/>
                  <a:gd name="connsiteX25" fmla="*/ 3908995 w 4801503"/>
                  <a:gd name="connsiteY25" fmla="*/ 2669430 h 4421876"/>
                  <a:gd name="connsiteX26" fmla="*/ 3792814 w 4801503"/>
                  <a:gd name="connsiteY26" fmla="*/ 3076542 h 4421876"/>
                  <a:gd name="connsiteX27" fmla="*/ 3503993 w 4801503"/>
                  <a:gd name="connsiteY27" fmla="*/ 3607090 h 4421876"/>
                  <a:gd name="connsiteX28" fmla="*/ 3412541 w 4801503"/>
                  <a:gd name="connsiteY28" fmla="*/ 3714546 h 4421876"/>
                  <a:gd name="connsiteX29" fmla="*/ 3439837 w 4801503"/>
                  <a:gd name="connsiteY29" fmla="*/ 3724219 h 4421876"/>
                  <a:gd name="connsiteX30" fmla="*/ 3660302 w 4801503"/>
                  <a:gd name="connsiteY30" fmla="*/ 3745247 h 4421876"/>
                  <a:gd name="connsiteX31" fmla="*/ 3932092 w 4801503"/>
                  <a:gd name="connsiteY31" fmla="*/ 3750925 h 4421876"/>
                  <a:gd name="connsiteX32" fmla="*/ 4257540 w 4801503"/>
                  <a:gd name="connsiteY32" fmla="*/ 3716438 h 4421876"/>
                  <a:gd name="connsiteX33" fmla="*/ 4746762 w 4801503"/>
                  <a:gd name="connsiteY33" fmla="*/ 3501107 h 4421876"/>
                  <a:gd name="connsiteX34" fmla="*/ 4793654 w 4801503"/>
                  <a:gd name="connsiteY34" fmla="*/ 3474821 h 4421876"/>
                  <a:gd name="connsiteX35" fmla="*/ 4800285 w 4801503"/>
                  <a:gd name="connsiteY35" fmla="*/ 3522537 h 4421876"/>
                  <a:gd name="connsiteX36" fmla="*/ 4780764 w 4801503"/>
                  <a:gd name="connsiteY36" fmla="*/ 3717361 h 4421876"/>
                  <a:gd name="connsiteX37" fmla="*/ 4780307 w 4801503"/>
                  <a:gd name="connsiteY37" fmla="*/ 3726303 h 4421876"/>
                  <a:gd name="connsiteX38" fmla="*/ 4780741 w 4801503"/>
                  <a:gd name="connsiteY38" fmla="*/ 3727560 h 4421876"/>
                  <a:gd name="connsiteX39" fmla="*/ 4779657 w 4801503"/>
                  <a:gd name="connsiteY39" fmla="*/ 3730317 h 4421876"/>
                  <a:gd name="connsiteX40" fmla="*/ 4696370 w 4801503"/>
                  <a:gd name="connsiteY40" fmla="*/ 3945228 h 4421876"/>
                  <a:gd name="connsiteX41" fmla="*/ 4273871 w 4801503"/>
                  <a:gd name="connsiteY41" fmla="*/ 4293250 h 4421876"/>
                  <a:gd name="connsiteX42" fmla="*/ 3845772 w 4801503"/>
                  <a:gd name="connsiteY42" fmla="*/ 4406173 h 4421876"/>
                  <a:gd name="connsiteX43" fmla="*/ 3436571 w 4801503"/>
                  <a:gd name="connsiteY43" fmla="*/ 4416477 h 4421876"/>
                  <a:gd name="connsiteX44" fmla="*/ 2611635 w 4801503"/>
                  <a:gd name="connsiteY44" fmla="*/ 4235211 h 4421876"/>
                  <a:gd name="connsiteX45" fmla="*/ 2407099 w 4801503"/>
                  <a:gd name="connsiteY45" fmla="*/ 4166673 h 4421876"/>
                  <a:gd name="connsiteX46" fmla="*/ 1875616 w 4801503"/>
                  <a:gd name="connsiteY46" fmla="*/ 3768727 h 4421876"/>
                  <a:gd name="connsiteX47" fmla="*/ 1846673 w 4801503"/>
                  <a:gd name="connsiteY47" fmla="*/ 3771200 h 4421876"/>
                  <a:gd name="connsiteX48" fmla="*/ 1847824 w 4801503"/>
                  <a:gd name="connsiteY48" fmla="*/ 3770061 h 4421876"/>
                  <a:gd name="connsiteX49" fmla="*/ 1655588 w 4801503"/>
                  <a:gd name="connsiteY49" fmla="*/ 3559776 h 4421876"/>
                  <a:gd name="connsiteX50" fmla="*/ 1403161 w 4801503"/>
                  <a:gd name="connsiteY50" fmla="*/ 3219956 h 4421876"/>
                  <a:gd name="connsiteX51" fmla="*/ 1279514 w 4801503"/>
                  <a:gd name="connsiteY51" fmla="*/ 3000419 h 4421876"/>
                  <a:gd name="connsiteX52" fmla="*/ 1289499 w 4801503"/>
                  <a:gd name="connsiteY52" fmla="*/ 2808928 h 4421876"/>
                  <a:gd name="connsiteX53" fmla="*/ 1806735 w 4801503"/>
                  <a:gd name="connsiteY53" fmla="*/ 2568782 h 4421876"/>
                  <a:gd name="connsiteX54" fmla="*/ 1862245 w 4801503"/>
                  <a:gd name="connsiteY54" fmla="*/ 2748122 h 4421876"/>
                  <a:gd name="connsiteX55" fmla="*/ 1864747 w 4801503"/>
                  <a:gd name="connsiteY55" fmla="*/ 2745513 h 4421876"/>
                  <a:gd name="connsiteX56" fmla="*/ 1873246 w 4801503"/>
                  <a:gd name="connsiteY56" fmla="*/ 2748455 h 4421876"/>
                  <a:gd name="connsiteX57" fmla="*/ 1891683 w 4801503"/>
                  <a:gd name="connsiteY57" fmla="*/ 2783615 h 4421876"/>
                  <a:gd name="connsiteX58" fmla="*/ 2074121 w 4801503"/>
                  <a:gd name="connsiteY58" fmla="*/ 3079065 h 4421876"/>
                  <a:gd name="connsiteX59" fmla="*/ 2515984 w 4801503"/>
                  <a:gd name="connsiteY59" fmla="*/ 3463676 h 4421876"/>
                  <a:gd name="connsiteX60" fmla="*/ 2569876 w 4801503"/>
                  <a:gd name="connsiteY60" fmla="*/ 3432896 h 4421876"/>
                  <a:gd name="connsiteX61" fmla="*/ 2513773 w 4801503"/>
                  <a:gd name="connsiteY61" fmla="*/ 3465471 h 4421876"/>
                  <a:gd name="connsiteX62" fmla="*/ 2748844 w 4801503"/>
                  <a:gd name="connsiteY62" fmla="*/ 3630964 h 4421876"/>
                  <a:gd name="connsiteX63" fmla="*/ 2788259 w 4801503"/>
                  <a:gd name="connsiteY63" fmla="*/ 3680060 h 4421876"/>
                  <a:gd name="connsiteX64" fmla="*/ 3062880 w 4801503"/>
                  <a:gd name="connsiteY64" fmla="*/ 3307691 h 4421876"/>
                  <a:gd name="connsiteX65" fmla="*/ 3119696 w 4801503"/>
                  <a:gd name="connsiteY65" fmla="*/ 3157069 h 4421876"/>
                  <a:gd name="connsiteX66" fmla="*/ 3122087 w 4801503"/>
                  <a:gd name="connsiteY66" fmla="*/ 3155188 h 4421876"/>
                  <a:gd name="connsiteX67" fmla="*/ 3130253 w 4801503"/>
                  <a:gd name="connsiteY67" fmla="*/ 3116075 h 4421876"/>
                  <a:gd name="connsiteX68" fmla="*/ 3251100 w 4801503"/>
                  <a:gd name="connsiteY68" fmla="*/ 2721371 h 4421876"/>
                  <a:gd name="connsiteX69" fmla="*/ 3327155 w 4801503"/>
                  <a:gd name="connsiteY69" fmla="*/ 2092199 h 4421876"/>
                  <a:gd name="connsiteX70" fmla="*/ 3338586 w 4801503"/>
                  <a:gd name="connsiteY70" fmla="*/ 2022384 h 4421876"/>
                  <a:gd name="connsiteX71" fmla="*/ 3335850 w 4801503"/>
                  <a:gd name="connsiteY71" fmla="*/ 2020938 h 4421876"/>
                  <a:gd name="connsiteX72" fmla="*/ 3344248 w 4801503"/>
                  <a:gd name="connsiteY72" fmla="*/ 2011840 h 4421876"/>
                  <a:gd name="connsiteX73" fmla="*/ 3338190 w 4801503"/>
                  <a:gd name="connsiteY73" fmla="*/ 1959840 h 4421876"/>
                  <a:gd name="connsiteX74" fmla="*/ 2784636 w 4801503"/>
                  <a:gd name="connsiteY74" fmla="*/ 1795959 h 4421876"/>
                  <a:gd name="connsiteX75" fmla="*/ 2561840 w 4801503"/>
                  <a:gd name="connsiteY75" fmla="*/ 1789594 h 4421876"/>
                  <a:gd name="connsiteX76" fmla="*/ 2570725 w 4801503"/>
                  <a:gd name="connsiteY76" fmla="*/ 1798578 h 4421876"/>
                  <a:gd name="connsiteX77" fmla="*/ 2579721 w 4801503"/>
                  <a:gd name="connsiteY77" fmla="*/ 1805112 h 4421876"/>
                  <a:gd name="connsiteX78" fmla="*/ 2574593 w 4801503"/>
                  <a:gd name="connsiteY78" fmla="*/ 1814087 h 4421876"/>
                  <a:gd name="connsiteX79" fmla="*/ 2568942 w 4801503"/>
                  <a:gd name="connsiteY79" fmla="*/ 1809996 h 4421876"/>
                  <a:gd name="connsiteX80" fmla="*/ 2320715 w 4801503"/>
                  <a:gd name="connsiteY80" fmla="*/ 1850792 h 4421876"/>
                  <a:gd name="connsiteX81" fmla="*/ 1804664 w 4801503"/>
                  <a:gd name="connsiteY81" fmla="*/ 2005351 h 4421876"/>
                  <a:gd name="connsiteX82" fmla="*/ 1751879 w 4801503"/>
                  <a:gd name="connsiteY82" fmla="*/ 2024275 h 4421876"/>
                  <a:gd name="connsiteX83" fmla="*/ 1748380 w 4801503"/>
                  <a:gd name="connsiteY83" fmla="*/ 2007687 h 4421876"/>
                  <a:gd name="connsiteX84" fmla="*/ 1063482 w 4801503"/>
                  <a:gd name="connsiteY84" fmla="*/ 2429495 h 4421876"/>
                  <a:gd name="connsiteX85" fmla="*/ 971360 w 4801503"/>
                  <a:gd name="connsiteY85" fmla="*/ 2504015 h 4421876"/>
                  <a:gd name="connsiteX86" fmla="*/ 887302 w 4801503"/>
                  <a:gd name="connsiteY86" fmla="*/ 2576536 h 4421876"/>
                  <a:gd name="connsiteX87" fmla="*/ 883098 w 4801503"/>
                  <a:gd name="connsiteY87" fmla="*/ 2578019 h 4421876"/>
                  <a:gd name="connsiteX88" fmla="*/ 882694 w 4801503"/>
                  <a:gd name="connsiteY88" fmla="*/ 2580511 h 4421876"/>
                  <a:gd name="connsiteX89" fmla="*/ 881511 w 4801503"/>
                  <a:gd name="connsiteY89" fmla="*/ 2581531 h 4421876"/>
                  <a:gd name="connsiteX90" fmla="*/ 466244 w 4801503"/>
                  <a:gd name="connsiteY90" fmla="*/ 3087897 h 4421876"/>
                  <a:gd name="connsiteX91" fmla="*/ 285439 w 4801503"/>
                  <a:gd name="connsiteY91" fmla="*/ 3628119 h 4421876"/>
                  <a:gd name="connsiteX92" fmla="*/ 270508 w 4801503"/>
                  <a:gd name="connsiteY92" fmla="*/ 3656928 h 4421876"/>
                  <a:gd name="connsiteX93" fmla="*/ 272982 w 4801503"/>
                  <a:gd name="connsiteY93" fmla="*/ 3663559 h 4421876"/>
                  <a:gd name="connsiteX94" fmla="*/ 268142 w 4801503"/>
                  <a:gd name="connsiteY94" fmla="*/ 3658722 h 4421876"/>
                  <a:gd name="connsiteX95" fmla="*/ 190003 w 4801503"/>
                  <a:gd name="connsiteY95" fmla="*/ 3583200 h 4421876"/>
                  <a:gd name="connsiteX96" fmla="*/ 126041 w 4801503"/>
                  <a:gd name="connsiteY96" fmla="*/ 3521254 h 4421876"/>
                  <a:gd name="connsiteX97" fmla="*/ 125398 w 4801503"/>
                  <a:gd name="connsiteY97" fmla="*/ 3518140 h 4421876"/>
                  <a:gd name="connsiteX98" fmla="*/ 103468 w 4801503"/>
                  <a:gd name="connsiteY98" fmla="*/ 3491854 h 4421876"/>
                  <a:gd name="connsiteX99" fmla="*/ 5251 w 4801503"/>
                  <a:gd name="connsiteY99" fmla="*/ 3179792 h 4421876"/>
                  <a:gd name="connsiteX100" fmla="*/ 5251 w 4801503"/>
                  <a:gd name="connsiteY100" fmla="*/ 2992848 h 4421876"/>
                  <a:gd name="connsiteX101" fmla="*/ 148028 w 4801503"/>
                  <a:gd name="connsiteY101" fmla="*/ 2548096 h 4421876"/>
                  <a:gd name="connsiteX102" fmla="*/ 364993 w 4801503"/>
                  <a:gd name="connsiteY102" fmla="*/ 2225940 h 4421876"/>
                  <a:gd name="connsiteX103" fmla="*/ 555596 w 4801503"/>
                  <a:gd name="connsiteY103" fmla="*/ 2016706 h 4421876"/>
                  <a:gd name="connsiteX104" fmla="*/ 1043419 w 4801503"/>
                  <a:gd name="connsiteY104" fmla="*/ 1641558 h 4421876"/>
                  <a:gd name="connsiteX105" fmla="*/ 1106642 w 4801503"/>
                  <a:gd name="connsiteY105" fmla="*/ 1599291 h 4421876"/>
                  <a:gd name="connsiteX106" fmla="*/ 1116015 w 4801503"/>
                  <a:gd name="connsiteY106" fmla="*/ 1597557 h 4421876"/>
                  <a:gd name="connsiteX107" fmla="*/ 1820664 w 4801503"/>
                  <a:gd name="connsiteY107" fmla="*/ 1294274 h 4421876"/>
                  <a:gd name="connsiteX108" fmla="*/ 1820684 w 4801503"/>
                  <a:gd name="connsiteY108" fmla="*/ 1294190 h 4421876"/>
                  <a:gd name="connsiteX109" fmla="*/ 1988939 w 4801503"/>
                  <a:gd name="connsiteY109" fmla="*/ 1250902 h 4421876"/>
                  <a:gd name="connsiteX110" fmla="*/ 2169539 w 4801503"/>
                  <a:gd name="connsiteY110" fmla="*/ 1217414 h 4421876"/>
                  <a:gd name="connsiteX111" fmla="*/ 2385426 w 4801503"/>
                  <a:gd name="connsiteY111" fmla="*/ 1195728 h 4421876"/>
                  <a:gd name="connsiteX112" fmla="*/ 2602537 w 4801503"/>
                  <a:gd name="connsiteY112" fmla="*/ 1195965 h 4421876"/>
                  <a:gd name="connsiteX113" fmla="*/ 2641876 w 4801503"/>
                  <a:gd name="connsiteY113" fmla="*/ 1198594 h 4421876"/>
                  <a:gd name="connsiteX114" fmla="*/ 2671241 w 4801503"/>
                  <a:gd name="connsiteY114" fmla="*/ 1211292 h 4421876"/>
                  <a:gd name="connsiteX115" fmla="*/ 2659993 w 4801503"/>
                  <a:gd name="connsiteY115" fmla="*/ 1223241 h 4421876"/>
                  <a:gd name="connsiteX116" fmla="*/ 3265636 w 4801503"/>
                  <a:gd name="connsiteY116" fmla="*/ 1337093 h 4421876"/>
                  <a:gd name="connsiteX117" fmla="*/ 3257847 w 4801503"/>
                  <a:gd name="connsiteY117" fmla="*/ 1270240 h 4421876"/>
                  <a:gd name="connsiteX118" fmla="*/ 3254577 w 4801503"/>
                  <a:gd name="connsiteY118" fmla="*/ 1269577 h 4421876"/>
                  <a:gd name="connsiteX119" fmla="*/ 3252034 w 4801503"/>
                  <a:gd name="connsiteY119" fmla="*/ 1240361 h 4421876"/>
                  <a:gd name="connsiteX120" fmla="*/ 3241302 w 4801503"/>
                  <a:gd name="connsiteY120" fmla="*/ 1198909 h 4421876"/>
                  <a:gd name="connsiteX121" fmla="*/ 3022470 w 4801503"/>
                  <a:gd name="connsiteY121" fmla="*/ 614107 h 4421876"/>
                  <a:gd name="connsiteX122" fmla="*/ 2572675 w 4801503"/>
                  <a:gd name="connsiteY122" fmla="*/ 105638 h 4421876"/>
                  <a:gd name="connsiteX123" fmla="*/ 2560894 w 4801503"/>
                  <a:gd name="connsiteY123" fmla="*/ 96386 h 4421876"/>
                  <a:gd name="connsiteX124" fmla="*/ 2556153 w 4801503"/>
                  <a:gd name="connsiteY124" fmla="*/ 82211 h 4421876"/>
                  <a:gd name="connsiteX125" fmla="*/ 2565394 w 4801503"/>
                  <a:gd name="connsiteY125" fmla="*/ 80688 h 4421876"/>
                  <a:gd name="connsiteX126" fmla="*/ 2630671 w 4801503"/>
                  <a:gd name="connsiteY126" fmla="*/ 47778 h 4421876"/>
                  <a:gd name="connsiteX127" fmla="*/ 2728420 w 4801503"/>
                  <a:gd name="connsiteY127" fmla="*/ 19567 h 4421876"/>
                  <a:gd name="connsiteX128" fmla="*/ 2818345 w 4801503"/>
                  <a:gd name="connsiteY128" fmla="*/ 2388 h 4421876"/>
                  <a:gd name="connsiteX129" fmla="*/ 2818802 w 4801503"/>
                  <a:gd name="connsiteY129" fmla="*/ 2388 h 4421876"/>
                  <a:gd name="connsiteX130" fmla="*/ 2892426 w 4801503"/>
                  <a:gd name="connsiteY130" fmla="*/ 450 h 4421876"/>
                  <a:gd name="connsiteX0" fmla="*/ 2575370 w 4801503"/>
                  <a:gd name="connsiteY0" fmla="*/ 4209403 h 4421876"/>
                  <a:gd name="connsiteX1" fmla="*/ 2571194 w 4801503"/>
                  <a:gd name="connsiteY1" fmla="*/ 4209522 h 4421876"/>
                  <a:gd name="connsiteX2" fmla="*/ 2574853 w 4801503"/>
                  <a:gd name="connsiteY2" fmla="*/ 4209736 h 4421876"/>
                  <a:gd name="connsiteX3" fmla="*/ 2575370 w 4801503"/>
                  <a:gd name="connsiteY3" fmla="*/ 4209403 h 4421876"/>
                  <a:gd name="connsiteX4" fmla="*/ 1846673 w 4801503"/>
                  <a:gd name="connsiteY4" fmla="*/ 3771200 h 4421876"/>
                  <a:gd name="connsiteX5" fmla="*/ 1844306 w 4801503"/>
                  <a:gd name="connsiteY5" fmla="*/ 3773543 h 4421876"/>
                  <a:gd name="connsiteX6" fmla="*/ 1845552 w 4801503"/>
                  <a:gd name="connsiteY6" fmla="*/ 3771296 h 4421876"/>
                  <a:gd name="connsiteX7" fmla="*/ 1846673 w 4801503"/>
                  <a:gd name="connsiteY7" fmla="*/ 3771200 h 4421876"/>
                  <a:gd name="connsiteX8" fmla="*/ 4785281 w 4801503"/>
                  <a:gd name="connsiteY8" fmla="*/ 3717141 h 4421876"/>
                  <a:gd name="connsiteX9" fmla="*/ 4781119 w 4801503"/>
                  <a:gd name="connsiteY9" fmla="*/ 3728655 h 4421876"/>
                  <a:gd name="connsiteX10" fmla="*/ 4780741 w 4801503"/>
                  <a:gd name="connsiteY10" fmla="*/ 3727560 h 4421876"/>
                  <a:gd name="connsiteX11" fmla="*/ 4783602 w 4801503"/>
                  <a:gd name="connsiteY11" fmla="*/ 3720277 h 4421876"/>
                  <a:gd name="connsiteX12" fmla="*/ 4785281 w 4801503"/>
                  <a:gd name="connsiteY12" fmla="*/ 3717141 h 4421876"/>
                  <a:gd name="connsiteX13" fmla="*/ 272982 w 4801503"/>
                  <a:gd name="connsiteY13" fmla="*/ 3663559 h 4421876"/>
                  <a:gd name="connsiteX14" fmla="*/ 273767 w 4801503"/>
                  <a:gd name="connsiteY14" fmla="*/ 3664343 h 4421876"/>
                  <a:gd name="connsiteX15" fmla="*/ 273276 w 4801503"/>
                  <a:gd name="connsiteY15" fmla="*/ 3664346 h 4421876"/>
                  <a:gd name="connsiteX16" fmla="*/ 272982 w 4801503"/>
                  <a:gd name="connsiteY16" fmla="*/ 3663559 h 4421876"/>
                  <a:gd name="connsiteX17" fmla="*/ 2892426 w 4801503"/>
                  <a:gd name="connsiteY17" fmla="*/ 450 h 4421876"/>
                  <a:gd name="connsiteX18" fmla="*/ 3104590 w 4801503"/>
                  <a:gd name="connsiteY18" fmla="*/ 48651 h 4421876"/>
                  <a:gd name="connsiteX19" fmla="*/ 3478331 w 4801503"/>
                  <a:gd name="connsiteY19" fmla="*/ 332956 h 4421876"/>
                  <a:gd name="connsiteX20" fmla="*/ 3793980 w 4801503"/>
                  <a:gd name="connsiteY20" fmla="*/ 893155 h 4421876"/>
                  <a:gd name="connsiteX21" fmla="*/ 3909462 w 4801503"/>
                  <a:gd name="connsiteY21" fmla="*/ 1300266 h 4421876"/>
                  <a:gd name="connsiteX22" fmla="*/ 3943942 w 4801503"/>
                  <a:gd name="connsiteY22" fmla="*/ 1485619 h 4421876"/>
                  <a:gd name="connsiteX23" fmla="*/ 3944345 w 4801503"/>
                  <a:gd name="connsiteY23" fmla="*/ 1535301 h 4421876"/>
                  <a:gd name="connsiteX24" fmla="*/ 3955188 w 4801503"/>
                  <a:gd name="connsiteY24" fmla="*/ 2335498 h 4421876"/>
                  <a:gd name="connsiteX25" fmla="*/ 3908995 w 4801503"/>
                  <a:gd name="connsiteY25" fmla="*/ 2669430 h 4421876"/>
                  <a:gd name="connsiteX26" fmla="*/ 3792814 w 4801503"/>
                  <a:gd name="connsiteY26" fmla="*/ 3076542 h 4421876"/>
                  <a:gd name="connsiteX27" fmla="*/ 3503993 w 4801503"/>
                  <a:gd name="connsiteY27" fmla="*/ 3607090 h 4421876"/>
                  <a:gd name="connsiteX28" fmla="*/ 3412541 w 4801503"/>
                  <a:gd name="connsiteY28" fmla="*/ 3714546 h 4421876"/>
                  <a:gd name="connsiteX29" fmla="*/ 3439837 w 4801503"/>
                  <a:gd name="connsiteY29" fmla="*/ 3724219 h 4421876"/>
                  <a:gd name="connsiteX30" fmla="*/ 3660302 w 4801503"/>
                  <a:gd name="connsiteY30" fmla="*/ 3745247 h 4421876"/>
                  <a:gd name="connsiteX31" fmla="*/ 3932092 w 4801503"/>
                  <a:gd name="connsiteY31" fmla="*/ 3750925 h 4421876"/>
                  <a:gd name="connsiteX32" fmla="*/ 4257540 w 4801503"/>
                  <a:gd name="connsiteY32" fmla="*/ 3716438 h 4421876"/>
                  <a:gd name="connsiteX33" fmla="*/ 4746762 w 4801503"/>
                  <a:gd name="connsiteY33" fmla="*/ 3501107 h 4421876"/>
                  <a:gd name="connsiteX34" fmla="*/ 4793654 w 4801503"/>
                  <a:gd name="connsiteY34" fmla="*/ 3474821 h 4421876"/>
                  <a:gd name="connsiteX35" fmla="*/ 4800285 w 4801503"/>
                  <a:gd name="connsiteY35" fmla="*/ 3522537 h 4421876"/>
                  <a:gd name="connsiteX36" fmla="*/ 4780764 w 4801503"/>
                  <a:gd name="connsiteY36" fmla="*/ 3717361 h 4421876"/>
                  <a:gd name="connsiteX37" fmla="*/ 4780307 w 4801503"/>
                  <a:gd name="connsiteY37" fmla="*/ 3726303 h 4421876"/>
                  <a:gd name="connsiteX38" fmla="*/ 4780741 w 4801503"/>
                  <a:gd name="connsiteY38" fmla="*/ 3727560 h 4421876"/>
                  <a:gd name="connsiteX39" fmla="*/ 4779657 w 4801503"/>
                  <a:gd name="connsiteY39" fmla="*/ 3730317 h 4421876"/>
                  <a:gd name="connsiteX40" fmla="*/ 4696370 w 4801503"/>
                  <a:gd name="connsiteY40" fmla="*/ 3945228 h 4421876"/>
                  <a:gd name="connsiteX41" fmla="*/ 4273871 w 4801503"/>
                  <a:gd name="connsiteY41" fmla="*/ 4293250 h 4421876"/>
                  <a:gd name="connsiteX42" fmla="*/ 3845772 w 4801503"/>
                  <a:gd name="connsiteY42" fmla="*/ 4406173 h 4421876"/>
                  <a:gd name="connsiteX43" fmla="*/ 3436571 w 4801503"/>
                  <a:gd name="connsiteY43" fmla="*/ 4416477 h 4421876"/>
                  <a:gd name="connsiteX44" fmla="*/ 2611635 w 4801503"/>
                  <a:gd name="connsiteY44" fmla="*/ 4235211 h 4421876"/>
                  <a:gd name="connsiteX45" fmla="*/ 2407099 w 4801503"/>
                  <a:gd name="connsiteY45" fmla="*/ 4166673 h 4421876"/>
                  <a:gd name="connsiteX46" fmla="*/ 1875616 w 4801503"/>
                  <a:gd name="connsiteY46" fmla="*/ 3768727 h 4421876"/>
                  <a:gd name="connsiteX47" fmla="*/ 1846673 w 4801503"/>
                  <a:gd name="connsiteY47" fmla="*/ 3771200 h 4421876"/>
                  <a:gd name="connsiteX48" fmla="*/ 1847824 w 4801503"/>
                  <a:gd name="connsiteY48" fmla="*/ 3770061 h 4421876"/>
                  <a:gd name="connsiteX49" fmla="*/ 1655588 w 4801503"/>
                  <a:gd name="connsiteY49" fmla="*/ 3559776 h 4421876"/>
                  <a:gd name="connsiteX50" fmla="*/ 1403161 w 4801503"/>
                  <a:gd name="connsiteY50" fmla="*/ 3219956 h 4421876"/>
                  <a:gd name="connsiteX51" fmla="*/ 1279514 w 4801503"/>
                  <a:gd name="connsiteY51" fmla="*/ 3000419 h 4421876"/>
                  <a:gd name="connsiteX52" fmla="*/ 1289499 w 4801503"/>
                  <a:gd name="connsiteY52" fmla="*/ 2808928 h 4421876"/>
                  <a:gd name="connsiteX53" fmla="*/ 1806735 w 4801503"/>
                  <a:gd name="connsiteY53" fmla="*/ 2568782 h 4421876"/>
                  <a:gd name="connsiteX54" fmla="*/ 1862245 w 4801503"/>
                  <a:gd name="connsiteY54" fmla="*/ 2748122 h 4421876"/>
                  <a:gd name="connsiteX55" fmla="*/ 1864747 w 4801503"/>
                  <a:gd name="connsiteY55" fmla="*/ 2745513 h 4421876"/>
                  <a:gd name="connsiteX56" fmla="*/ 1873246 w 4801503"/>
                  <a:gd name="connsiteY56" fmla="*/ 2748455 h 4421876"/>
                  <a:gd name="connsiteX57" fmla="*/ 1891683 w 4801503"/>
                  <a:gd name="connsiteY57" fmla="*/ 2783615 h 4421876"/>
                  <a:gd name="connsiteX58" fmla="*/ 2074121 w 4801503"/>
                  <a:gd name="connsiteY58" fmla="*/ 3079065 h 4421876"/>
                  <a:gd name="connsiteX59" fmla="*/ 2515984 w 4801503"/>
                  <a:gd name="connsiteY59" fmla="*/ 3463676 h 4421876"/>
                  <a:gd name="connsiteX60" fmla="*/ 2569876 w 4801503"/>
                  <a:gd name="connsiteY60" fmla="*/ 3432896 h 4421876"/>
                  <a:gd name="connsiteX61" fmla="*/ 2513773 w 4801503"/>
                  <a:gd name="connsiteY61" fmla="*/ 3465471 h 4421876"/>
                  <a:gd name="connsiteX62" fmla="*/ 2748844 w 4801503"/>
                  <a:gd name="connsiteY62" fmla="*/ 3630964 h 4421876"/>
                  <a:gd name="connsiteX63" fmla="*/ 2788259 w 4801503"/>
                  <a:gd name="connsiteY63" fmla="*/ 3680060 h 4421876"/>
                  <a:gd name="connsiteX64" fmla="*/ 3062880 w 4801503"/>
                  <a:gd name="connsiteY64" fmla="*/ 3307691 h 4421876"/>
                  <a:gd name="connsiteX65" fmla="*/ 3119696 w 4801503"/>
                  <a:gd name="connsiteY65" fmla="*/ 3157069 h 4421876"/>
                  <a:gd name="connsiteX66" fmla="*/ 3122087 w 4801503"/>
                  <a:gd name="connsiteY66" fmla="*/ 3155188 h 4421876"/>
                  <a:gd name="connsiteX67" fmla="*/ 3130253 w 4801503"/>
                  <a:gd name="connsiteY67" fmla="*/ 3116075 h 4421876"/>
                  <a:gd name="connsiteX68" fmla="*/ 3251100 w 4801503"/>
                  <a:gd name="connsiteY68" fmla="*/ 2721371 h 4421876"/>
                  <a:gd name="connsiteX69" fmla="*/ 3327155 w 4801503"/>
                  <a:gd name="connsiteY69" fmla="*/ 2092199 h 4421876"/>
                  <a:gd name="connsiteX70" fmla="*/ 3338586 w 4801503"/>
                  <a:gd name="connsiteY70" fmla="*/ 2022384 h 4421876"/>
                  <a:gd name="connsiteX71" fmla="*/ 3335850 w 4801503"/>
                  <a:gd name="connsiteY71" fmla="*/ 2020938 h 4421876"/>
                  <a:gd name="connsiteX72" fmla="*/ 3344248 w 4801503"/>
                  <a:gd name="connsiteY72" fmla="*/ 2011840 h 4421876"/>
                  <a:gd name="connsiteX73" fmla="*/ 3338190 w 4801503"/>
                  <a:gd name="connsiteY73" fmla="*/ 1959840 h 4421876"/>
                  <a:gd name="connsiteX74" fmla="*/ 2784636 w 4801503"/>
                  <a:gd name="connsiteY74" fmla="*/ 1795959 h 4421876"/>
                  <a:gd name="connsiteX75" fmla="*/ 2561840 w 4801503"/>
                  <a:gd name="connsiteY75" fmla="*/ 1789594 h 4421876"/>
                  <a:gd name="connsiteX76" fmla="*/ 2570725 w 4801503"/>
                  <a:gd name="connsiteY76" fmla="*/ 1798578 h 4421876"/>
                  <a:gd name="connsiteX77" fmla="*/ 2579721 w 4801503"/>
                  <a:gd name="connsiteY77" fmla="*/ 1805112 h 4421876"/>
                  <a:gd name="connsiteX78" fmla="*/ 2574593 w 4801503"/>
                  <a:gd name="connsiteY78" fmla="*/ 1814087 h 4421876"/>
                  <a:gd name="connsiteX79" fmla="*/ 2568942 w 4801503"/>
                  <a:gd name="connsiteY79" fmla="*/ 1809996 h 4421876"/>
                  <a:gd name="connsiteX80" fmla="*/ 2320715 w 4801503"/>
                  <a:gd name="connsiteY80" fmla="*/ 1850792 h 4421876"/>
                  <a:gd name="connsiteX81" fmla="*/ 1804664 w 4801503"/>
                  <a:gd name="connsiteY81" fmla="*/ 2005351 h 4421876"/>
                  <a:gd name="connsiteX82" fmla="*/ 1751879 w 4801503"/>
                  <a:gd name="connsiteY82" fmla="*/ 2024275 h 4421876"/>
                  <a:gd name="connsiteX83" fmla="*/ 1748380 w 4801503"/>
                  <a:gd name="connsiteY83" fmla="*/ 2007687 h 4421876"/>
                  <a:gd name="connsiteX84" fmla="*/ 1063482 w 4801503"/>
                  <a:gd name="connsiteY84" fmla="*/ 2429495 h 4421876"/>
                  <a:gd name="connsiteX85" fmla="*/ 971360 w 4801503"/>
                  <a:gd name="connsiteY85" fmla="*/ 2504015 h 4421876"/>
                  <a:gd name="connsiteX86" fmla="*/ 887302 w 4801503"/>
                  <a:gd name="connsiteY86" fmla="*/ 2576536 h 4421876"/>
                  <a:gd name="connsiteX87" fmla="*/ 883098 w 4801503"/>
                  <a:gd name="connsiteY87" fmla="*/ 2578019 h 4421876"/>
                  <a:gd name="connsiteX88" fmla="*/ 882694 w 4801503"/>
                  <a:gd name="connsiteY88" fmla="*/ 2580511 h 4421876"/>
                  <a:gd name="connsiteX89" fmla="*/ 881511 w 4801503"/>
                  <a:gd name="connsiteY89" fmla="*/ 2581531 h 4421876"/>
                  <a:gd name="connsiteX90" fmla="*/ 466244 w 4801503"/>
                  <a:gd name="connsiteY90" fmla="*/ 3087897 h 4421876"/>
                  <a:gd name="connsiteX91" fmla="*/ 285439 w 4801503"/>
                  <a:gd name="connsiteY91" fmla="*/ 3628119 h 4421876"/>
                  <a:gd name="connsiteX92" fmla="*/ 270508 w 4801503"/>
                  <a:gd name="connsiteY92" fmla="*/ 3656928 h 4421876"/>
                  <a:gd name="connsiteX93" fmla="*/ 272982 w 4801503"/>
                  <a:gd name="connsiteY93" fmla="*/ 3663559 h 4421876"/>
                  <a:gd name="connsiteX94" fmla="*/ 268142 w 4801503"/>
                  <a:gd name="connsiteY94" fmla="*/ 3658722 h 4421876"/>
                  <a:gd name="connsiteX95" fmla="*/ 190003 w 4801503"/>
                  <a:gd name="connsiteY95" fmla="*/ 3583200 h 4421876"/>
                  <a:gd name="connsiteX96" fmla="*/ 126041 w 4801503"/>
                  <a:gd name="connsiteY96" fmla="*/ 3521254 h 4421876"/>
                  <a:gd name="connsiteX97" fmla="*/ 125398 w 4801503"/>
                  <a:gd name="connsiteY97" fmla="*/ 3518140 h 4421876"/>
                  <a:gd name="connsiteX98" fmla="*/ 103468 w 4801503"/>
                  <a:gd name="connsiteY98" fmla="*/ 3491854 h 4421876"/>
                  <a:gd name="connsiteX99" fmla="*/ 5251 w 4801503"/>
                  <a:gd name="connsiteY99" fmla="*/ 3179792 h 4421876"/>
                  <a:gd name="connsiteX100" fmla="*/ 5251 w 4801503"/>
                  <a:gd name="connsiteY100" fmla="*/ 2992848 h 4421876"/>
                  <a:gd name="connsiteX101" fmla="*/ 148028 w 4801503"/>
                  <a:gd name="connsiteY101" fmla="*/ 2548096 h 4421876"/>
                  <a:gd name="connsiteX102" fmla="*/ 364993 w 4801503"/>
                  <a:gd name="connsiteY102" fmla="*/ 2225940 h 4421876"/>
                  <a:gd name="connsiteX103" fmla="*/ 555596 w 4801503"/>
                  <a:gd name="connsiteY103" fmla="*/ 2016706 h 4421876"/>
                  <a:gd name="connsiteX104" fmla="*/ 1043419 w 4801503"/>
                  <a:gd name="connsiteY104" fmla="*/ 1641558 h 4421876"/>
                  <a:gd name="connsiteX105" fmla="*/ 1106642 w 4801503"/>
                  <a:gd name="connsiteY105" fmla="*/ 1599291 h 4421876"/>
                  <a:gd name="connsiteX106" fmla="*/ 1116015 w 4801503"/>
                  <a:gd name="connsiteY106" fmla="*/ 1597557 h 4421876"/>
                  <a:gd name="connsiteX107" fmla="*/ 1820664 w 4801503"/>
                  <a:gd name="connsiteY107" fmla="*/ 1294274 h 4421876"/>
                  <a:gd name="connsiteX108" fmla="*/ 1820684 w 4801503"/>
                  <a:gd name="connsiteY108" fmla="*/ 1294190 h 4421876"/>
                  <a:gd name="connsiteX109" fmla="*/ 1988939 w 4801503"/>
                  <a:gd name="connsiteY109" fmla="*/ 1250902 h 4421876"/>
                  <a:gd name="connsiteX110" fmla="*/ 2169539 w 4801503"/>
                  <a:gd name="connsiteY110" fmla="*/ 1217414 h 4421876"/>
                  <a:gd name="connsiteX111" fmla="*/ 2385426 w 4801503"/>
                  <a:gd name="connsiteY111" fmla="*/ 1195728 h 4421876"/>
                  <a:gd name="connsiteX112" fmla="*/ 2602537 w 4801503"/>
                  <a:gd name="connsiteY112" fmla="*/ 1195965 h 4421876"/>
                  <a:gd name="connsiteX113" fmla="*/ 2641876 w 4801503"/>
                  <a:gd name="connsiteY113" fmla="*/ 1198594 h 4421876"/>
                  <a:gd name="connsiteX114" fmla="*/ 2671241 w 4801503"/>
                  <a:gd name="connsiteY114" fmla="*/ 1211292 h 4421876"/>
                  <a:gd name="connsiteX115" fmla="*/ 3265636 w 4801503"/>
                  <a:gd name="connsiteY115" fmla="*/ 1337093 h 4421876"/>
                  <a:gd name="connsiteX116" fmla="*/ 3257847 w 4801503"/>
                  <a:gd name="connsiteY116" fmla="*/ 1270240 h 4421876"/>
                  <a:gd name="connsiteX117" fmla="*/ 3254577 w 4801503"/>
                  <a:gd name="connsiteY117" fmla="*/ 1269577 h 4421876"/>
                  <a:gd name="connsiteX118" fmla="*/ 3252034 w 4801503"/>
                  <a:gd name="connsiteY118" fmla="*/ 1240361 h 4421876"/>
                  <a:gd name="connsiteX119" fmla="*/ 3241302 w 4801503"/>
                  <a:gd name="connsiteY119" fmla="*/ 1198909 h 4421876"/>
                  <a:gd name="connsiteX120" fmla="*/ 3022470 w 4801503"/>
                  <a:gd name="connsiteY120" fmla="*/ 614107 h 4421876"/>
                  <a:gd name="connsiteX121" fmla="*/ 2572675 w 4801503"/>
                  <a:gd name="connsiteY121" fmla="*/ 105638 h 4421876"/>
                  <a:gd name="connsiteX122" fmla="*/ 2560894 w 4801503"/>
                  <a:gd name="connsiteY122" fmla="*/ 96386 h 4421876"/>
                  <a:gd name="connsiteX123" fmla="*/ 2556153 w 4801503"/>
                  <a:gd name="connsiteY123" fmla="*/ 82211 h 4421876"/>
                  <a:gd name="connsiteX124" fmla="*/ 2565394 w 4801503"/>
                  <a:gd name="connsiteY124" fmla="*/ 80688 h 4421876"/>
                  <a:gd name="connsiteX125" fmla="*/ 2630671 w 4801503"/>
                  <a:gd name="connsiteY125" fmla="*/ 47778 h 4421876"/>
                  <a:gd name="connsiteX126" fmla="*/ 2728420 w 4801503"/>
                  <a:gd name="connsiteY126" fmla="*/ 19567 h 4421876"/>
                  <a:gd name="connsiteX127" fmla="*/ 2818345 w 4801503"/>
                  <a:gd name="connsiteY127" fmla="*/ 2388 h 4421876"/>
                  <a:gd name="connsiteX128" fmla="*/ 2818802 w 4801503"/>
                  <a:gd name="connsiteY128" fmla="*/ 2388 h 4421876"/>
                  <a:gd name="connsiteX129" fmla="*/ 2892426 w 4801503"/>
                  <a:gd name="connsiteY129" fmla="*/ 450 h 4421876"/>
                  <a:gd name="connsiteX0" fmla="*/ 2575370 w 4801503"/>
                  <a:gd name="connsiteY0" fmla="*/ 4209403 h 4421876"/>
                  <a:gd name="connsiteX1" fmla="*/ 2571194 w 4801503"/>
                  <a:gd name="connsiteY1" fmla="*/ 4209522 h 4421876"/>
                  <a:gd name="connsiteX2" fmla="*/ 2574853 w 4801503"/>
                  <a:gd name="connsiteY2" fmla="*/ 4209736 h 4421876"/>
                  <a:gd name="connsiteX3" fmla="*/ 2575370 w 4801503"/>
                  <a:gd name="connsiteY3" fmla="*/ 4209403 h 4421876"/>
                  <a:gd name="connsiteX4" fmla="*/ 1846673 w 4801503"/>
                  <a:gd name="connsiteY4" fmla="*/ 3771200 h 4421876"/>
                  <a:gd name="connsiteX5" fmla="*/ 1844306 w 4801503"/>
                  <a:gd name="connsiteY5" fmla="*/ 3773543 h 4421876"/>
                  <a:gd name="connsiteX6" fmla="*/ 1845552 w 4801503"/>
                  <a:gd name="connsiteY6" fmla="*/ 3771296 h 4421876"/>
                  <a:gd name="connsiteX7" fmla="*/ 1846673 w 4801503"/>
                  <a:gd name="connsiteY7" fmla="*/ 3771200 h 4421876"/>
                  <a:gd name="connsiteX8" fmla="*/ 4785281 w 4801503"/>
                  <a:gd name="connsiteY8" fmla="*/ 3717141 h 4421876"/>
                  <a:gd name="connsiteX9" fmla="*/ 4781119 w 4801503"/>
                  <a:gd name="connsiteY9" fmla="*/ 3728655 h 4421876"/>
                  <a:gd name="connsiteX10" fmla="*/ 4780741 w 4801503"/>
                  <a:gd name="connsiteY10" fmla="*/ 3727560 h 4421876"/>
                  <a:gd name="connsiteX11" fmla="*/ 4783602 w 4801503"/>
                  <a:gd name="connsiteY11" fmla="*/ 3720277 h 4421876"/>
                  <a:gd name="connsiteX12" fmla="*/ 4785281 w 4801503"/>
                  <a:gd name="connsiteY12" fmla="*/ 3717141 h 4421876"/>
                  <a:gd name="connsiteX13" fmla="*/ 272982 w 4801503"/>
                  <a:gd name="connsiteY13" fmla="*/ 3663559 h 4421876"/>
                  <a:gd name="connsiteX14" fmla="*/ 273767 w 4801503"/>
                  <a:gd name="connsiteY14" fmla="*/ 3664343 h 4421876"/>
                  <a:gd name="connsiteX15" fmla="*/ 273276 w 4801503"/>
                  <a:gd name="connsiteY15" fmla="*/ 3664346 h 4421876"/>
                  <a:gd name="connsiteX16" fmla="*/ 272982 w 4801503"/>
                  <a:gd name="connsiteY16" fmla="*/ 3663559 h 4421876"/>
                  <a:gd name="connsiteX17" fmla="*/ 2892426 w 4801503"/>
                  <a:gd name="connsiteY17" fmla="*/ 450 h 4421876"/>
                  <a:gd name="connsiteX18" fmla="*/ 3104590 w 4801503"/>
                  <a:gd name="connsiteY18" fmla="*/ 48651 h 4421876"/>
                  <a:gd name="connsiteX19" fmla="*/ 3478331 w 4801503"/>
                  <a:gd name="connsiteY19" fmla="*/ 332956 h 4421876"/>
                  <a:gd name="connsiteX20" fmla="*/ 3793980 w 4801503"/>
                  <a:gd name="connsiteY20" fmla="*/ 893155 h 4421876"/>
                  <a:gd name="connsiteX21" fmla="*/ 3909462 w 4801503"/>
                  <a:gd name="connsiteY21" fmla="*/ 1300266 h 4421876"/>
                  <a:gd name="connsiteX22" fmla="*/ 3943942 w 4801503"/>
                  <a:gd name="connsiteY22" fmla="*/ 1485619 h 4421876"/>
                  <a:gd name="connsiteX23" fmla="*/ 3944345 w 4801503"/>
                  <a:gd name="connsiteY23" fmla="*/ 1535301 h 4421876"/>
                  <a:gd name="connsiteX24" fmla="*/ 3955188 w 4801503"/>
                  <a:gd name="connsiteY24" fmla="*/ 2335498 h 4421876"/>
                  <a:gd name="connsiteX25" fmla="*/ 3908995 w 4801503"/>
                  <a:gd name="connsiteY25" fmla="*/ 2669430 h 4421876"/>
                  <a:gd name="connsiteX26" fmla="*/ 3792814 w 4801503"/>
                  <a:gd name="connsiteY26" fmla="*/ 3076542 h 4421876"/>
                  <a:gd name="connsiteX27" fmla="*/ 3503993 w 4801503"/>
                  <a:gd name="connsiteY27" fmla="*/ 3607090 h 4421876"/>
                  <a:gd name="connsiteX28" fmla="*/ 3412541 w 4801503"/>
                  <a:gd name="connsiteY28" fmla="*/ 3714546 h 4421876"/>
                  <a:gd name="connsiteX29" fmla="*/ 3439837 w 4801503"/>
                  <a:gd name="connsiteY29" fmla="*/ 3724219 h 4421876"/>
                  <a:gd name="connsiteX30" fmla="*/ 3660302 w 4801503"/>
                  <a:gd name="connsiteY30" fmla="*/ 3745247 h 4421876"/>
                  <a:gd name="connsiteX31" fmla="*/ 3932092 w 4801503"/>
                  <a:gd name="connsiteY31" fmla="*/ 3750925 h 4421876"/>
                  <a:gd name="connsiteX32" fmla="*/ 4257540 w 4801503"/>
                  <a:gd name="connsiteY32" fmla="*/ 3716438 h 4421876"/>
                  <a:gd name="connsiteX33" fmla="*/ 4746762 w 4801503"/>
                  <a:gd name="connsiteY33" fmla="*/ 3501107 h 4421876"/>
                  <a:gd name="connsiteX34" fmla="*/ 4793654 w 4801503"/>
                  <a:gd name="connsiteY34" fmla="*/ 3474821 h 4421876"/>
                  <a:gd name="connsiteX35" fmla="*/ 4800285 w 4801503"/>
                  <a:gd name="connsiteY35" fmla="*/ 3522537 h 4421876"/>
                  <a:gd name="connsiteX36" fmla="*/ 4780764 w 4801503"/>
                  <a:gd name="connsiteY36" fmla="*/ 3717361 h 4421876"/>
                  <a:gd name="connsiteX37" fmla="*/ 4780307 w 4801503"/>
                  <a:gd name="connsiteY37" fmla="*/ 3726303 h 4421876"/>
                  <a:gd name="connsiteX38" fmla="*/ 4780741 w 4801503"/>
                  <a:gd name="connsiteY38" fmla="*/ 3727560 h 4421876"/>
                  <a:gd name="connsiteX39" fmla="*/ 4779657 w 4801503"/>
                  <a:gd name="connsiteY39" fmla="*/ 3730317 h 4421876"/>
                  <a:gd name="connsiteX40" fmla="*/ 4696370 w 4801503"/>
                  <a:gd name="connsiteY40" fmla="*/ 3945228 h 4421876"/>
                  <a:gd name="connsiteX41" fmla="*/ 4273871 w 4801503"/>
                  <a:gd name="connsiteY41" fmla="*/ 4293250 h 4421876"/>
                  <a:gd name="connsiteX42" fmla="*/ 3845772 w 4801503"/>
                  <a:gd name="connsiteY42" fmla="*/ 4406173 h 4421876"/>
                  <a:gd name="connsiteX43" fmla="*/ 3436571 w 4801503"/>
                  <a:gd name="connsiteY43" fmla="*/ 4416477 h 4421876"/>
                  <a:gd name="connsiteX44" fmla="*/ 2611635 w 4801503"/>
                  <a:gd name="connsiteY44" fmla="*/ 4235211 h 4421876"/>
                  <a:gd name="connsiteX45" fmla="*/ 2407099 w 4801503"/>
                  <a:gd name="connsiteY45" fmla="*/ 4166673 h 4421876"/>
                  <a:gd name="connsiteX46" fmla="*/ 1875616 w 4801503"/>
                  <a:gd name="connsiteY46" fmla="*/ 3768727 h 4421876"/>
                  <a:gd name="connsiteX47" fmla="*/ 1846673 w 4801503"/>
                  <a:gd name="connsiteY47" fmla="*/ 3771200 h 4421876"/>
                  <a:gd name="connsiteX48" fmla="*/ 1847824 w 4801503"/>
                  <a:gd name="connsiteY48" fmla="*/ 3770061 h 4421876"/>
                  <a:gd name="connsiteX49" fmla="*/ 1655588 w 4801503"/>
                  <a:gd name="connsiteY49" fmla="*/ 3559776 h 4421876"/>
                  <a:gd name="connsiteX50" fmla="*/ 1403161 w 4801503"/>
                  <a:gd name="connsiteY50" fmla="*/ 3219956 h 4421876"/>
                  <a:gd name="connsiteX51" fmla="*/ 1279514 w 4801503"/>
                  <a:gd name="connsiteY51" fmla="*/ 3000419 h 4421876"/>
                  <a:gd name="connsiteX52" fmla="*/ 1289499 w 4801503"/>
                  <a:gd name="connsiteY52" fmla="*/ 2808928 h 4421876"/>
                  <a:gd name="connsiteX53" fmla="*/ 1806735 w 4801503"/>
                  <a:gd name="connsiteY53" fmla="*/ 2568782 h 4421876"/>
                  <a:gd name="connsiteX54" fmla="*/ 1862245 w 4801503"/>
                  <a:gd name="connsiteY54" fmla="*/ 2748122 h 4421876"/>
                  <a:gd name="connsiteX55" fmla="*/ 1864747 w 4801503"/>
                  <a:gd name="connsiteY55" fmla="*/ 2745513 h 4421876"/>
                  <a:gd name="connsiteX56" fmla="*/ 1873246 w 4801503"/>
                  <a:gd name="connsiteY56" fmla="*/ 2748455 h 4421876"/>
                  <a:gd name="connsiteX57" fmla="*/ 1891683 w 4801503"/>
                  <a:gd name="connsiteY57" fmla="*/ 2783615 h 4421876"/>
                  <a:gd name="connsiteX58" fmla="*/ 2074121 w 4801503"/>
                  <a:gd name="connsiteY58" fmla="*/ 3079065 h 4421876"/>
                  <a:gd name="connsiteX59" fmla="*/ 2515984 w 4801503"/>
                  <a:gd name="connsiteY59" fmla="*/ 3463676 h 4421876"/>
                  <a:gd name="connsiteX60" fmla="*/ 2569876 w 4801503"/>
                  <a:gd name="connsiteY60" fmla="*/ 3432896 h 4421876"/>
                  <a:gd name="connsiteX61" fmla="*/ 2513773 w 4801503"/>
                  <a:gd name="connsiteY61" fmla="*/ 3465471 h 4421876"/>
                  <a:gd name="connsiteX62" fmla="*/ 2748844 w 4801503"/>
                  <a:gd name="connsiteY62" fmla="*/ 3630964 h 4421876"/>
                  <a:gd name="connsiteX63" fmla="*/ 2788259 w 4801503"/>
                  <a:gd name="connsiteY63" fmla="*/ 3680060 h 4421876"/>
                  <a:gd name="connsiteX64" fmla="*/ 3062880 w 4801503"/>
                  <a:gd name="connsiteY64" fmla="*/ 3307691 h 4421876"/>
                  <a:gd name="connsiteX65" fmla="*/ 3119696 w 4801503"/>
                  <a:gd name="connsiteY65" fmla="*/ 3157069 h 4421876"/>
                  <a:gd name="connsiteX66" fmla="*/ 3122087 w 4801503"/>
                  <a:gd name="connsiteY66" fmla="*/ 3155188 h 4421876"/>
                  <a:gd name="connsiteX67" fmla="*/ 3130253 w 4801503"/>
                  <a:gd name="connsiteY67" fmla="*/ 3116075 h 4421876"/>
                  <a:gd name="connsiteX68" fmla="*/ 3251100 w 4801503"/>
                  <a:gd name="connsiteY68" fmla="*/ 2721371 h 4421876"/>
                  <a:gd name="connsiteX69" fmla="*/ 3327155 w 4801503"/>
                  <a:gd name="connsiteY69" fmla="*/ 2092199 h 4421876"/>
                  <a:gd name="connsiteX70" fmla="*/ 3338586 w 4801503"/>
                  <a:gd name="connsiteY70" fmla="*/ 2022384 h 4421876"/>
                  <a:gd name="connsiteX71" fmla="*/ 3335850 w 4801503"/>
                  <a:gd name="connsiteY71" fmla="*/ 2020938 h 4421876"/>
                  <a:gd name="connsiteX72" fmla="*/ 3344248 w 4801503"/>
                  <a:gd name="connsiteY72" fmla="*/ 2011840 h 4421876"/>
                  <a:gd name="connsiteX73" fmla="*/ 3338190 w 4801503"/>
                  <a:gd name="connsiteY73" fmla="*/ 1959840 h 4421876"/>
                  <a:gd name="connsiteX74" fmla="*/ 2784636 w 4801503"/>
                  <a:gd name="connsiteY74" fmla="*/ 1795959 h 4421876"/>
                  <a:gd name="connsiteX75" fmla="*/ 2561840 w 4801503"/>
                  <a:gd name="connsiteY75" fmla="*/ 1789594 h 4421876"/>
                  <a:gd name="connsiteX76" fmla="*/ 2570725 w 4801503"/>
                  <a:gd name="connsiteY76" fmla="*/ 1798578 h 4421876"/>
                  <a:gd name="connsiteX77" fmla="*/ 2579721 w 4801503"/>
                  <a:gd name="connsiteY77" fmla="*/ 1805112 h 4421876"/>
                  <a:gd name="connsiteX78" fmla="*/ 2574593 w 4801503"/>
                  <a:gd name="connsiteY78" fmla="*/ 1814087 h 4421876"/>
                  <a:gd name="connsiteX79" fmla="*/ 2568942 w 4801503"/>
                  <a:gd name="connsiteY79" fmla="*/ 1809996 h 4421876"/>
                  <a:gd name="connsiteX80" fmla="*/ 2320715 w 4801503"/>
                  <a:gd name="connsiteY80" fmla="*/ 1850792 h 4421876"/>
                  <a:gd name="connsiteX81" fmla="*/ 1804664 w 4801503"/>
                  <a:gd name="connsiteY81" fmla="*/ 2005351 h 4421876"/>
                  <a:gd name="connsiteX82" fmla="*/ 1751879 w 4801503"/>
                  <a:gd name="connsiteY82" fmla="*/ 2024275 h 4421876"/>
                  <a:gd name="connsiteX83" fmla="*/ 1748380 w 4801503"/>
                  <a:gd name="connsiteY83" fmla="*/ 2007687 h 4421876"/>
                  <a:gd name="connsiteX84" fmla="*/ 1063482 w 4801503"/>
                  <a:gd name="connsiteY84" fmla="*/ 2429495 h 4421876"/>
                  <a:gd name="connsiteX85" fmla="*/ 971360 w 4801503"/>
                  <a:gd name="connsiteY85" fmla="*/ 2504015 h 4421876"/>
                  <a:gd name="connsiteX86" fmla="*/ 887302 w 4801503"/>
                  <a:gd name="connsiteY86" fmla="*/ 2576536 h 4421876"/>
                  <a:gd name="connsiteX87" fmla="*/ 883098 w 4801503"/>
                  <a:gd name="connsiteY87" fmla="*/ 2578019 h 4421876"/>
                  <a:gd name="connsiteX88" fmla="*/ 882694 w 4801503"/>
                  <a:gd name="connsiteY88" fmla="*/ 2580511 h 4421876"/>
                  <a:gd name="connsiteX89" fmla="*/ 881511 w 4801503"/>
                  <a:gd name="connsiteY89" fmla="*/ 2581531 h 4421876"/>
                  <a:gd name="connsiteX90" fmla="*/ 466244 w 4801503"/>
                  <a:gd name="connsiteY90" fmla="*/ 3087897 h 4421876"/>
                  <a:gd name="connsiteX91" fmla="*/ 285439 w 4801503"/>
                  <a:gd name="connsiteY91" fmla="*/ 3628119 h 4421876"/>
                  <a:gd name="connsiteX92" fmla="*/ 270508 w 4801503"/>
                  <a:gd name="connsiteY92" fmla="*/ 3656928 h 4421876"/>
                  <a:gd name="connsiteX93" fmla="*/ 272982 w 4801503"/>
                  <a:gd name="connsiteY93" fmla="*/ 3663559 h 4421876"/>
                  <a:gd name="connsiteX94" fmla="*/ 268142 w 4801503"/>
                  <a:gd name="connsiteY94" fmla="*/ 3658722 h 4421876"/>
                  <a:gd name="connsiteX95" fmla="*/ 190003 w 4801503"/>
                  <a:gd name="connsiteY95" fmla="*/ 3583200 h 4421876"/>
                  <a:gd name="connsiteX96" fmla="*/ 126041 w 4801503"/>
                  <a:gd name="connsiteY96" fmla="*/ 3521254 h 4421876"/>
                  <a:gd name="connsiteX97" fmla="*/ 125398 w 4801503"/>
                  <a:gd name="connsiteY97" fmla="*/ 3518140 h 4421876"/>
                  <a:gd name="connsiteX98" fmla="*/ 103468 w 4801503"/>
                  <a:gd name="connsiteY98" fmla="*/ 3491854 h 4421876"/>
                  <a:gd name="connsiteX99" fmla="*/ 5251 w 4801503"/>
                  <a:gd name="connsiteY99" fmla="*/ 3179792 h 4421876"/>
                  <a:gd name="connsiteX100" fmla="*/ 5251 w 4801503"/>
                  <a:gd name="connsiteY100" fmla="*/ 2992848 h 4421876"/>
                  <a:gd name="connsiteX101" fmla="*/ 148028 w 4801503"/>
                  <a:gd name="connsiteY101" fmla="*/ 2548096 h 4421876"/>
                  <a:gd name="connsiteX102" fmla="*/ 364993 w 4801503"/>
                  <a:gd name="connsiteY102" fmla="*/ 2225940 h 4421876"/>
                  <a:gd name="connsiteX103" fmla="*/ 555596 w 4801503"/>
                  <a:gd name="connsiteY103" fmla="*/ 2016706 h 4421876"/>
                  <a:gd name="connsiteX104" fmla="*/ 1043419 w 4801503"/>
                  <a:gd name="connsiteY104" fmla="*/ 1641558 h 4421876"/>
                  <a:gd name="connsiteX105" fmla="*/ 1106642 w 4801503"/>
                  <a:gd name="connsiteY105" fmla="*/ 1599291 h 4421876"/>
                  <a:gd name="connsiteX106" fmla="*/ 1116015 w 4801503"/>
                  <a:gd name="connsiteY106" fmla="*/ 1597557 h 4421876"/>
                  <a:gd name="connsiteX107" fmla="*/ 1820664 w 4801503"/>
                  <a:gd name="connsiteY107" fmla="*/ 1294274 h 4421876"/>
                  <a:gd name="connsiteX108" fmla="*/ 1820684 w 4801503"/>
                  <a:gd name="connsiteY108" fmla="*/ 1294190 h 4421876"/>
                  <a:gd name="connsiteX109" fmla="*/ 1988939 w 4801503"/>
                  <a:gd name="connsiteY109" fmla="*/ 1250902 h 4421876"/>
                  <a:gd name="connsiteX110" fmla="*/ 2169539 w 4801503"/>
                  <a:gd name="connsiteY110" fmla="*/ 1217414 h 4421876"/>
                  <a:gd name="connsiteX111" fmla="*/ 2385426 w 4801503"/>
                  <a:gd name="connsiteY111" fmla="*/ 1195728 h 4421876"/>
                  <a:gd name="connsiteX112" fmla="*/ 2602537 w 4801503"/>
                  <a:gd name="connsiteY112" fmla="*/ 1195965 h 4421876"/>
                  <a:gd name="connsiteX113" fmla="*/ 2641876 w 4801503"/>
                  <a:gd name="connsiteY113" fmla="*/ 1198594 h 4421876"/>
                  <a:gd name="connsiteX114" fmla="*/ 2671241 w 4801503"/>
                  <a:gd name="connsiteY114" fmla="*/ 1211292 h 4421876"/>
                  <a:gd name="connsiteX115" fmla="*/ 3257847 w 4801503"/>
                  <a:gd name="connsiteY115" fmla="*/ 1270240 h 4421876"/>
                  <a:gd name="connsiteX116" fmla="*/ 3254577 w 4801503"/>
                  <a:gd name="connsiteY116" fmla="*/ 1269577 h 4421876"/>
                  <a:gd name="connsiteX117" fmla="*/ 3252034 w 4801503"/>
                  <a:gd name="connsiteY117" fmla="*/ 1240361 h 4421876"/>
                  <a:gd name="connsiteX118" fmla="*/ 3241302 w 4801503"/>
                  <a:gd name="connsiteY118" fmla="*/ 1198909 h 4421876"/>
                  <a:gd name="connsiteX119" fmla="*/ 3022470 w 4801503"/>
                  <a:gd name="connsiteY119" fmla="*/ 614107 h 4421876"/>
                  <a:gd name="connsiteX120" fmla="*/ 2572675 w 4801503"/>
                  <a:gd name="connsiteY120" fmla="*/ 105638 h 4421876"/>
                  <a:gd name="connsiteX121" fmla="*/ 2560894 w 4801503"/>
                  <a:gd name="connsiteY121" fmla="*/ 96386 h 4421876"/>
                  <a:gd name="connsiteX122" fmla="*/ 2556153 w 4801503"/>
                  <a:gd name="connsiteY122" fmla="*/ 82211 h 4421876"/>
                  <a:gd name="connsiteX123" fmla="*/ 2565394 w 4801503"/>
                  <a:gd name="connsiteY123" fmla="*/ 80688 h 4421876"/>
                  <a:gd name="connsiteX124" fmla="*/ 2630671 w 4801503"/>
                  <a:gd name="connsiteY124" fmla="*/ 47778 h 4421876"/>
                  <a:gd name="connsiteX125" fmla="*/ 2728420 w 4801503"/>
                  <a:gd name="connsiteY125" fmla="*/ 19567 h 4421876"/>
                  <a:gd name="connsiteX126" fmla="*/ 2818345 w 4801503"/>
                  <a:gd name="connsiteY126" fmla="*/ 2388 h 4421876"/>
                  <a:gd name="connsiteX127" fmla="*/ 2818802 w 4801503"/>
                  <a:gd name="connsiteY127" fmla="*/ 2388 h 4421876"/>
                  <a:gd name="connsiteX128" fmla="*/ 2892426 w 4801503"/>
                  <a:gd name="connsiteY128" fmla="*/ 450 h 4421876"/>
                  <a:gd name="connsiteX0" fmla="*/ 2575370 w 4801503"/>
                  <a:gd name="connsiteY0" fmla="*/ 4209403 h 4421876"/>
                  <a:gd name="connsiteX1" fmla="*/ 2571194 w 4801503"/>
                  <a:gd name="connsiteY1" fmla="*/ 4209522 h 4421876"/>
                  <a:gd name="connsiteX2" fmla="*/ 2574853 w 4801503"/>
                  <a:gd name="connsiteY2" fmla="*/ 4209736 h 4421876"/>
                  <a:gd name="connsiteX3" fmla="*/ 2575370 w 4801503"/>
                  <a:gd name="connsiteY3" fmla="*/ 4209403 h 4421876"/>
                  <a:gd name="connsiteX4" fmla="*/ 1846673 w 4801503"/>
                  <a:gd name="connsiteY4" fmla="*/ 3771200 h 4421876"/>
                  <a:gd name="connsiteX5" fmla="*/ 1844306 w 4801503"/>
                  <a:gd name="connsiteY5" fmla="*/ 3773543 h 4421876"/>
                  <a:gd name="connsiteX6" fmla="*/ 1845552 w 4801503"/>
                  <a:gd name="connsiteY6" fmla="*/ 3771296 h 4421876"/>
                  <a:gd name="connsiteX7" fmla="*/ 1846673 w 4801503"/>
                  <a:gd name="connsiteY7" fmla="*/ 3771200 h 4421876"/>
                  <a:gd name="connsiteX8" fmla="*/ 4785281 w 4801503"/>
                  <a:gd name="connsiteY8" fmla="*/ 3717141 h 4421876"/>
                  <a:gd name="connsiteX9" fmla="*/ 4781119 w 4801503"/>
                  <a:gd name="connsiteY9" fmla="*/ 3728655 h 4421876"/>
                  <a:gd name="connsiteX10" fmla="*/ 4780741 w 4801503"/>
                  <a:gd name="connsiteY10" fmla="*/ 3727560 h 4421876"/>
                  <a:gd name="connsiteX11" fmla="*/ 4783602 w 4801503"/>
                  <a:gd name="connsiteY11" fmla="*/ 3720277 h 4421876"/>
                  <a:gd name="connsiteX12" fmla="*/ 4785281 w 4801503"/>
                  <a:gd name="connsiteY12" fmla="*/ 3717141 h 4421876"/>
                  <a:gd name="connsiteX13" fmla="*/ 272982 w 4801503"/>
                  <a:gd name="connsiteY13" fmla="*/ 3663559 h 4421876"/>
                  <a:gd name="connsiteX14" fmla="*/ 273767 w 4801503"/>
                  <a:gd name="connsiteY14" fmla="*/ 3664343 h 4421876"/>
                  <a:gd name="connsiteX15" fmla="*/ 273276 w 4801503"/>
                  <a:gd name="connsiteY15" fmla="*/ 3664346 h 4421876"/>
                  <a:gd name="connsiteX16" fmla="*/ 272982 w 4801503"/>
                  <a:gd name="connsiteY16" fmla="*/ 3663559 h 4421876"/>
                  <a:gd name="connsiteX17" fmla="*/ 2892426 w 4801503"/>
                  <a:gd name="connsiteY17" fmla="*/ 450 h 4421876"/>
                  <a:gd name="connsiteX18" fmla="*/ 3104590 w 4801503"/>
                  <a:gd name="connsiteY18" fmla="*/ 48651 h 4421876"/>
                  <a:gd name="connsiteX19" fmla="*/ 3478331 w 4801503"/>
                  <a:gd name="connsiteY19" fmla="*/ 332956 h 4421876"/>
                  <a:gd name="connsiteX20" fmla="*/ 3793980 w 4801503"/>
                  <a:gd name="connsiteY20" fmla="*/ 893155 h 4421876"/>
                  <a:gd name="connsiteX21" fmla="*/ 3909462 w 4801503"/>
                  <a:gd name="connsiteY21" fmla="*/ 1300266 h 4421876"/>
                  <a:gd name="connsiteX22" fmla="*/ 3943942 w 4801503"/>
                  <a:gd name="connsiteY22" fmla="*/ 1485619 h 4421876"/>
                  <a:gd name="connsiteX23" fmla="*/ 3944345 w 4801503"/>
                  <a:gd name="connsiteY23" fmla="*/ 1535301 h 4421876"/>
                  <a:gd name="connsiteX24" fmla="*/ 3955188 w 4801503"/>
                  <a:gd name="connsiteY24" fmla="*/ 2335498 h 4421876"/>
                  <a:gd name="connsiteX25" fmla="*/ 3908995 w 4801503"/>
                  <a:gd name="connsiteY25" fmla="*/ 2669430 h 4421876"/>
                  <a:gd name="connsiteX26" fmla="*/ 3792814 w 4801503"/>
                  <a:gd name="connsiteY26" fmla="*/ 3076542 h 4421876"/>
                  <a:gd name="connsiteX27" fmla="*/ 3503993 w 4801503"/>
                  <a:gd name="connsiteY27" fmla="*/ 3607090 h 4421876"/>
                  <a:gd name="connsiteX28" fmla="*/ 3412541 w 4801503"/>
                  <a:gd name="connsiteY28" fmla="*/ 3714546 h 4421876"/>
                  <a:gd name="connsiteX29" fmla="*/ 3439837 w 4801503"/>
                  <a:gd name="connsiteY29" fmla="*/ 3724219 h 4421876"/>
                  <a:gd name="connsiteX30" fmla="*/ 3660302 w 4801503"/>
                  <a:gd name="connsiteY30" fmla="*/ 3745247 h 4421876"/>
                  <a:gd name="connsiteX31" fmla="*/ 3932092 w 4801503"/>
                  <a:gd name="connsiteY31" fmla="*/ 3750925 h 4421876"/>
                  <a:gd name="connsiteX32" fmla="*/ 4257540 w 4801503"/>
                  <a:gd name="connsiteY32" fmla="*/ 3716438 h 4421876"/>
                  <a:gd name="connsiteX33" fmla="*/ 4746762 w 4801503"/>
                  <a:gd name="connsiteY33" fmla="*/ 3501107 h 4421876"/>
                  <a:gd name="connsiteX34" fmla="*/ 4793654 w 4801503"/>
                  <a:gd name="connsiteY34" fmla="*/ 3474821 h 4421876"/>
                  <a:gd name="connsiteX35" fmla="*/ 4800285 w 4801503"/>
                  <a:gd name="connsiteY35" fmla="*/ 3522537 h 4421876"/>
                  <a:gd name="connsiteX36" fmla="*/ 4780764 w 4801503"/>
                  <a:gd name="connsiteY36" fmla="*/ 3717361 h 4421876"/>
                  <a:gd name="connsiteX37" fmla="*/ 4780307 w 4801503"/>
                  <a:gd name="connsiteY37" fmla="*/ 3726303 h 4421876"/>
                  <a:gd name="connsiteX38" fmla="*/ 4780741 w 4801503"/>
                  <a:gd name="connsiteY38" fmla="*/ 3727560 h 4421876"/>
                  <a:gd name="connsiteX39" fmla="*/ 4779657 w 4801503"/>
                  <a:gd name="connsiteY39" fmla="*/ 3730317 h 4421876"/>
                  <a:gd name="connsiteX40" fmla="*/ 4696370 w 4801503"/>
                  <a:gd name="connsiteY40" fmla="*/ 3945228 h 4421876"/>
                  <a:gd name="connsiteX41" fmla="*/ 4273871 w 4801503"/>
                  <a:gd name="connsiteY41" fmla="*/ 4293250 h 4421876"/>
                  <a:gd name="connsiteX42" fmla="*/ 3845772 w 4801503"/>
                  <a:gd name="connsiteY42" fmla="*/ 4406173 h 4421876"/>
                  <a:gd name="connsiteX43" fmla="*/ 3436571 w 4801503"/>
                  <a:gd name="connsiteY43" fmla="*/ 4416477 h 4421876"/>
                  <a:gd name="connsiteX44" fmla="*/ 2611635 w 4801503"/>
                  <a:gd name="connsiteY44" fmla="*/ 4235211 h 4421876"/>
                  <a:gd name="connsiteX45" fmla="*/ 2407099 w 4801503"/>
                  <a:gd name="connsiteY45" fmla="*/ 4166673 h 4421876"/>
                  <a:gd name="connsiteX46" fmla="*/ 1875616 w 4801503"/>
                  <a:gd name="connsiteY46" fmla="*/ 3768727 h 4421876"/>
                  <a:gd name="connsiteX47" fmla="*/ 1846673 w 4801503"/>
                  <a:gd name="connsiteY47" fmla="*/ 3771200 h 4421876"/>
                  <a:gd name="connsiteX48" fmla="*/ 1847824 w 4801503"/>
                  <a:gd name="connsiteY48" fmla="*/ 3770061 h 4421876"/>
                  <a:gd name="connsiteX49" fmla="*/ 1655588 w 4801503"/>
                  <a:gd name="connsiteY49" fmla="*/ 3559776 h 4421876"/>
                  <a:gd name="connsiteX50" fmla="*/ 1403161 w 4801503"/>
                  <a:gd name="connsiteY50" fmla="*/ 3219956 h 4421876"/>
                  <a:gd name="connsiteX51" fmla="*/ 1279514 w 4801503"/>
                  <a:gd name="connsiteY51" fmla="*/ 3000419 h 4421876"/>
                  <a:gd name="connsiteX52" fmla="*/ 1289499 w 4801503"/>
                  <a:gd name="connsiteY52" fmla="*/ 2808928 h 4421876"/>
                  <a:gd name="connsiteX53" fmla="*/ 1806735 w 4801503"/>
                  <a:gd name="connsiteY53" fmla="*/ 2568782 h 4421876"/>
                  <a:gd name="connsiteX54" fmla="*/ 1862245 w 4801503"/>
                  <a:gd name="connsiteY54" fmla="*/ 2748122 h 4421876"/>
                  <a:gd name="connsiteX55" fmla="*/ 1864747 w 4801503"/>
                  <a:gd name="connsiteY55" fmla="*/ 2745513 h 4421876"/>
                  <a:gd name="connsiteX56" fmla="*/ 1873246 w 4801503"/>
                  <a:gd name="connsiteY56" fmla="*/ 2748455 h 4421876"/>
                  <a:gd name="connsiteX57" fmla="*/ 1891683 w 4801503"/>
                  <a:gd name="connsiteY57" fmla="*/ 2783615 h 4421876"/>
                  <a:gd name="connsiteX58" fmla="*/ 2074121 w 4801503"/>
                  <a:gd name="connsiteY58" fmla="*/ 3079065 h 4421876"/>
                  <a:gd name="connsiteX59" fmla="*/ 2515984 w 4801503"/>
                  <a:gd name="connsiteY59" fmla="*/ 3463676 h 4421876"/>
                  <a:gd name="connsiteX60" fmla="*/ 2569876 w 4801503"/>
                  <a:gd name="connsiteY60" fmla="*/ 3432896 h 4421876"/>
                  <a:gd name="connsiteX61" fmla="*/ 2513773 w 4801503"/>
                  <a:gd name="connsiteY61" fmla="*/ 3465471 h 4421876"/>
                  <a:gd name="connsiteX62" fmla="*/ 2748844 w 4801503"/>
                  <a:gd name="connsiteY62" fmla="*/ 3630964 h 4421876"/>
                  <a:gd name="connsiteX63" fmla="*/ 2788259 w 4801503"/>
                  <a:gd name="connsiteY63" fmla="*/ 3680060 h 4421876"/>
                  <a:gd name="connsiteX64" fmla="*/ 3062880 w 4801503"/>
                  <a:gd name="connsiteY64" fmla="*/ 3307691 h 4421876"/>
                  <a:gd name="connsiteX65" fmla="*/ 3119696 w 4801503"/>
                  <a:gd name="connsiteY65" fmla="*/ 3157069 h 4421876"/>
                  <a:gd name="connsiteX66" fmla="*/ 3122087 w 4801503"/>
                  <a:gd name="connsiteY66" fmla="*/ 3155188 h 4421876"/>
                  <a:gd name="connsiteX67" fmla="*/ 3130253 w 4801503"/>
                  <a:gd name="connsiteY67" fmla="*/ 3116075 h 4421876"/>
                  <a:gd name="connsiteX68" fmla="*/ 3251100 w 4801503"/>
                  <a:gd name="connsiteY68" fmla="*/ 2721371 h 4421876"/>
                  <a:gd name="connsiteX69" fmla="*/ 3327155 w 4801503"/>
                  <a:gd name="connsiteY69" fmla="*/ 2092199 h 4421876"/>
                  <a:gd name="connsiteX70" fmla="*/ 3338586 w 4801503"/>
                  <a:gd name="connsiteY70" fmla="*/ 2022384 h 4421876"/>
                  <a:gd name="connsiteX71" fmla="*/ 3335850 w 4801503"/>
                  <a:gd name="connsiteY71" fmla="*/ 2020938 h 4421876"/>
                  <a:gd name="connsiteX72" fmla="*/ 3344248 w 4801503"/>
                  <a:gd name="connsiteY72" fmla="*/ 2011840 h 4421876"/>
                  <a:gd name="connsiteX73" fmla="*/ 3338190 w 4801503"/>
                  <a:gd name="connsiteY73" fmla="*/ 1959840 h 4421876"/>
                  <a:gd name="connsiteX74" fmla="*/ 2784636 w 4801503"/>
                  <a:gd name="connsiteY74" fmla="*/ 1795959 h 4421876"/>
                  <a:gd name="connsiteX75" fmla="*/ 2561840 w 4801503"/>
                  <a:gd name="connsiteY75" fmla="*/ 1789594 h 4421876"/>
                  <a:gd name="connsiteX76" fmla="*/ 2570725 w 4801503"/>
                  <a:gd name="connsiteY76" fmla="*/ 1798578 h 4421876"/>
                  <a:gd name="connsiteX77" fmla="*/ 2579721 w 4801503"/>
                  <a:gd name="connsiteY77" fmla="*/ 1805112 h 4421876"/>
                  <a:gd name="connsiteX78" fmla="*/ 2574593 w 4801503"/>
                  <a:gd name="connsiteY78" fmla="*/ 1814087 h 4421876"/>
                  <a:gd name="connsiteX79" fmla="*/ 2568942 w 4801503"/>
                  <a:gd name="connsiteY79" fmla="*/ 1809996 h 4421876"/>
                  <a:gd name="connsiteX80" fmla="*/ 2320715 w 4801503"/>
                  <a:gd name="connsiteY80" fmla="*/ 1850792 h 4421876"/>
                  <a:gd name="connsiteX81" fmla="*/ 1804664 w 4801503"/>
                  <a:gd name="connsiteY81" fmla="*/ 2005351 h 4421876"/>
                  <a:gd name="connsiteX82" fmla="*/ 1751879 w 4801503"/>
                  <a:gd name="connsiteY82" fmla="*/ 2024275 h 4421876"/>
                  <a:gd name="connsiteX83" fmla="*/ 1748380 w 4801503"/>
                  <a:gd name="connsiteY83" fmla="*/ 2007687 h 4421876"/>
                  <a:gd name="connsiteX84" fmla="*/ 1063482 w 4801503"/>
                  <a:gd name="connsiteY84" fmla="*/ 2429495 h 4421876"/>
                  <a:gd name="connsiteX85" fmla="*/ 971360 w 4801503"/>
                  <a:gd name="connsiteY85" fmla="*/ 2504015 h 4421876"/>
                  <a:gd name="connsiteX86" fmla="*/ 887302 w 4801503"/>
                  <a:gd name="connsiteY86" fmla="*/ 2576536 h 4421876"/>
                  <a:gd name="connsiteX87" fmla="*/ 883098 w 4801503"/>
                  <a:gd name="connsiteY87" fmla="*/ 2578019 h 4421876"/>
                  <a:gd name="connsiteX88" fmla="*/ 882694 w 4801503"/>
                  <a:gd name="connsiteY88" fmla="*/ 2580511 h 4421876"/>
                  <a:gd name="connsiteX89" fmla="*/ 881511 w 4801503"/>
                  <a:gd name="connsiteY89" fmla="*/ 2581531 h 4421876"/>
                  <a:gd name="connsiteX90" fmla="*/ 466244 w 4801503"/>
                  <a:gd name="connsiteY90" fmla="*/ 3087897 h 4421876"/>
                  <a:gd name="connsiteX91" fmla="*/ 285439 w 4801503"/>
                  <a:gd name="connsiteY91" fmla="*/ 3628119 h 4421876"/>
                  <a:gd name="connsiteX92" fmla="*/ 270508 w 4801503"/>
                  <a:gd name="connsiteY92" fmla="*/ 3656928 h 4421876"/>
                  <a:gd name="connsiteX93" fmla="*/ 272982 w 4801503"/>
                  <a:gd name="connsiteY93" fmla="*/ 3663559 h 4421876"/>
                  <a:gd name="connsiteX94" fmla="*/ 268142 w 4801503"/>
                  <a:gd name="connsiteY94" fmla="*/ 3658722 h 4421876"/>
                  <a:gd name="connsiteX95" fmla="*/ 190003 w 4801503"/>
                  <a:gd name="connsiteY95" fmla="*/ 3583200 h 4421876"/>
                  <a:gd name="connsiteX96" fmla="*/ 126041 w 4801503"/>
                  <a:gd name="connsiteY96" fmla="*/ 3521254 h 4421876"/>
                  <a:gd name="connsiteX97" fmla="*/ 125398 w 4801503"/>
                  <a:gd name="connsiteY97" fmla="*/ 3518140 h 4421876"/>
                  <a:gd name="connsiteX98" fmla="*/ 103468 w 4801503"/>
                  <a:gd name="connsiteY98" fmla="*/ 3491854 h 4421876"/>
                  <a:gd name="connsiteX99" fmla="*/ 5251 w 4801503"/>
                  <a:gd name="connsiteY99" fmla="*/ 3179792 h 4421876"/>
                  <a:gd name="connsiteX100" fmla="*/ 5251 w 4801503"/>
                  <a:gd name="connsiteY100" fmla="*/ 2992848 h 4421876"/>
                  <a:gd name="connsiteX101" fmla="*/ 148028 w 4801503"/>
                  <a:gd name="connsiteY101" fmla="*/ 2548096 h 4421876"/>
                  <a:gd name="connsiteX102" fmla="*/ 364993 w 4801503"/>
                  <a:gd name="connsiteY102" fmla="*/ 2225940 h 4421876"/>
                  <a:gd name="connsiteX103" fmla="*/ 555596 w 4801503"/>
                  <a:gd name="connsiteY103" fmla="*/ 2016706 h 4421876"/>
                  <a:gd name="connsiteX104" fmla="*/ 1043419 w 4801503"/>
                  <a:gd name="connsiteY104" fmla="*/ 1641558 h 4421876"/>
                  <a:gd name="connsiteX105" fmla="*/ 1106642 w 4801503"/>
                  <a:gd name="connsiteY105" fmla="*/ 1599291 h 4421876"/>
                  <a:gd name="connsiteX106" fmla="*/ 1116015 w 4801503"/>
                  <a:gd name="connsiteY106" fmla="*/ 1597557 h 4421876"/>
                  <a:gd name="connsiteX107" fmla="*/ 1820664 w 4801503"/>
                  <a:gd name="connsiteY107" fmla="*/ 1294274 h 4421876"/>
                  <a:gd name="connsiteX108" fmla="*/ 1820684 w 4801503"/>
                  <a:gd name="connsiteY108" fmla="*/ 1294190 h 4421876"/>
                  <a:gd name="connsiteX109" fmla="*/ 1988939 w 4801503"/>
                  <a:gd name="connsiteY109" fmla="*/ 1250902 h 4421876"/>
                  <a:gd name="connsiteX110" fmla="*/ 2169539 w 4801503"/>
                  <a:gd name="connsiteY110" fmla="*/ 1217414 h 4421876"/>
                  <a:gd name="connsiteX111" fmla="*/ 2385426 w 4801503"/>
                  <a:gd name="connsiteY111" fmla="*/ 1195728 h 4421876"/>
                  <a:gd name="connsiteX112" fmla="*/ 2602537 w 4801503"/>
                  <a:gd name="connsiteY112" fmla="*/ 1195965 h 4421876"/>
                  <a:gd name="connsiteX113" fmla="*/ 2641876 w 4801503"/>
                  <a:gd name="connsiteY113" fmla="*/ 1198594 h 4421876"/>
                  <a:gd name="connsiteX114" fmla="*/ 3257847 w 4801503"/>
                  <a:gd name="connsiteY114" fmla="*/ 1270240 h 4421876"/>
                  <a:gd name="connsiteX115" fmla="*/ 3254577 w 4801503"/>
                  <a:gd name="connsiteY115" fmla="*/ 1269577 h 4421876"/>
                  <a:gd name="connsiteX116" fmla="*/ 3252034 w 4801503"/>
                  <a:gd name="connsiteY116" fmla="*/ 1240361 h 4421876"/>
                  <a:gd name="connsiteX117" fmla="*/ 3241302 w 4801503"/>
                  <a:gd name="connsiteY117" fmla="*/ 1198909 h 4421876"/>
                  <a:gd name="connsiteX118" fmla="*/ 3022470 w 4801503"/>
                  <a:gd name="connsiteY118" fmla="*/ 614107 h 4421876"/>
                  <a:gd name="connsiteX119" fmla="*/ 2572675 w 4801503"/>
                  <a:gd name="connsiteY119" fmla="*/ 105638 h 4421876"/>
                  <a:gd name="connsiteX120" fmla="*/ 2560894 w 4801503"/>
                  <a:gd name="connsiteY120" fmla="*/ 96386 h 4421876"/>
                  <a:gd name="connsiteX121" fmla="*/ 2556153 w 4801503"/>
                  <a:gd name="connsiteY121" fmla="*/ 82211 h 4421876"/>
                  <a:gd name="connsiteX122" fmla="*/ 2565394 w 4801503"/>
                  <a:gd name="connsiteY122" fmla="*/ 80688 h 4421876"/>
                  <a:gd name="connsiteX123" fmla="*/ 2630671 w 4801503"/>
                  <a:gd name="connsiteY123" fmla="*/ 47778 h 4421876"/>
                  <a:gd name="connsiteX124" fmla="*/ 2728420 w 4801503"/>
                  <a:gd name="connsiteY124" fmla="*/ 19567 h 4421876"/>
                  <a:gd name="connsiteX125" fmla="*/ 2818345 w 4801503"/>
                  <a:gd name="connsiteY125" fmla="*/ 2388 h 4421876"/>
                  <a:gd name="connsiteX126" fmla="*/ 2818802 w 4801503"/>
                  <a:gd name="connsiteY126" fmla="*/ 2388 h 4421876"/>
                  <a:gd name="connsiteX127" fmla="*/ 2892426 w 4801503"/>
                  <a:gd name="connsiteY127" fmla="*/ 450 h 4421876"/>
                  <a:gd name="connsiteX0" fmla="*/ 2575370 w 4801503"/>
                  <a:gd name="connsiteY0" fmla="*/ 4209403 h 4421876"/>
                  <a:gd name="connsiteX1" fmla="*/ 2571194 w 4801503"/>
                  <a:gd name="connsiteY1" fmla="*/ 4209522 h 4421876"/>
                  <a:gd name="connsiteX2" fmla="*/ 2574853 w 4801503"/>
                  <a:gd name="connsiteY2" fmla="*/ 4209736 h 4421876"/>
                  <a:gd name="connsiteX3" fmla="*/ 2575370 w 4801503"/>
                  <a:gd name="connsiteY3" fmla="*/ 4209403 h 4421876"/>
                  <a:gd name="connsiteX4" fmla="*/ 1846673 w 4801503"/>
                  <a:gd name="connsiteY4" fmla="*/ 3771200 h 4421876"/>
                  <a:gd name="connsiteX5" fmla="*/ 1844306 w 4801503"/>
                  <a:gd name="connsiteY5" fmla="*/ 3773543 h 4421876"/>
                  <a:gd name="connsiteX6" fmla="*/ 1845552 w 4801503"/>
                  <a:gd name="connsiteY6" fmla="*/ 3771296 h 4421876"/>
                  <a:gd name="connsiteX7" fmla="*/ 1846673 w 4801503"/>
                  <a:gd name="connsiteY7" fmla="*/ 3771200 h 4421876"/>
                  <a:gd name="connsiteX8" fmla="*/ 4785281 w 4801503"/>
                  <a:gd name="connsiteY8" fmla="*/ 3717141 h 4421876"/>
                  <a:gd name="connsiteX9" fmla="*/ 4781119 w 4801503"/>
                  <a:gd name="connsiteY9" fmla="*/ 3728655 h 4421876"/>
                  <a:gd name="connsiteX10" fmla="*/ 4780741 w 4801503"/>
                  <a:gd name="connsiteY10" fmla="*/ 3727560 h 4421876"/>
                  <a:gd name="connsiteX11" fmla="*/ 4783602 w 4801503"/>
                  <a:gd name="connsiteY11" fmla="*/ 3720277 h 4421876"/>
                  <a:gd name="connsiteX12" fmla="*/ 4785281 w 4801503"/>
                  <a:gd name="connsiteY12" fmla="*/ 3717141 h 4421876"/>
                  <a:gd name="connsiteX13" fmla="*/ 272982 w 4801503"/>
                  <a:gd name="connsiteY13" fmla="*/ 3663559 h 4421876"/>
                  <a:gd name="connsiteX14" fmla="*/ 273767 w 4801503"/>
                  <a:gd name="connsiteY14" fmla="*/ 3664343 h 4421876"/>
                  <a:gd name="connsiteX15" fmla="*/ 273276 w 4801503"/>
                  <a:gd name="connsiteY15" fmla="*/ 3664346 h 4421876"/>
                  <a:gd name="connsiteX16" fmla="*/ 272982 w 4801503"/>
                  <a:gd name="connsiteY16" fmla="*/ 3663559 h 4421876"/>
                  <a:gd name="connsiteX17" fmla="*/ 2892426 w 4801503"/>
                  <a:gd name="connsiteY17" fmla="*/ 450 h 4421876"/>
                  <a:gd name="connsiteX18" fmla="*/ 3104590 w 4801503"/>
                  <a:gd name="connsiteY18" fmla="*/ 48651 h 4421876"/>
                  <a:gd name="connsiteX19" fmla="*/ 3478331 w 4801503"/>
                  <a:gd name="connsiteY19" fmla="*/ 332956 h 4421876"/>
                  <a:gd name="connsiteX20" fmla="*/ 3793980 w 4801503"/>
                  <a:gd name="connsiteY20" fmla="*/ 893155 h 4421876"/>
                  <a:gd name="connsiteX21" fmla="*/ 3909462 w 4801503"/>
                  <a:gd name="connsiteY21" fmla="*/ 1300266 h 4421876"/>
                  <a:gd name="connsiteX22" fmla="*/ 3943942 w 4801503"/>
                  <a:gd name="connsiteY22" fmla="*/ 1485619 h 4421876"/>
                  <a:gd name="connsiteX23" fmla="*/ 3944345 w 4801503"/>
                  <a:gd name="connsiteY23" fmla="*/ 1535301 h 4421876"/>
                  <a:gd name="connsiteX24" fmla="*/ 3955188 w 4801503"/>
                  <a:gd name="connsiteY24" fmla="*/ 2335498 h 4421876"/>
                  <a:gd name="connsiteX25" fmla="*/ 3908995 w 4801503"/>
                  <a:gd name="connsiteY25" fmla="*/ 2669430 h 4421876"/>
                  <a:gd name="connsiteX26" fmla="*/ 3792814 w 4801503"/>
                  <a:gd name="connsiteY26" fmla="*/ 3076542 h 4421876"/>
                  <a:gd name="connsiteX27" fmla="*/ 3503993 w 4801503"/>
                  <a:gd name="connsiteY27" fmla="*/ 3607090 h 4421876"/>
                  <a:gd name="connsiteX28" fmla="*/ 3412541 w 4801503"/>
                  <a:gd name="connsiteY28" fmla="*/ 3714546 h 4421876"/>
                  <a:gd name="connsiteX29" fmla="*/ 3439837 w 4801503"/>
                  <a:gd name="connsiteY29" fmla="*/ 3724219 h 4421876"/>
                  <a:gd name="connsiteX30" fmla="*/ 3660302 w 4801503"/>
                  <a:gd name="connsiteY30" fmla="*/ 3745247 h 4421876"/>
                  <a:gd name="connsiteX31" fmla="*/ 3932092 w 4801503"/>
                  <a:gd name="connsiteY31" fmla="*/ 3750925 h 4421876"/>
                  <a:gd name="connsiteX32" fmla="*/ 4257540 w 4801503"/>
                  <a:gd name="connsiteY32" fmla="*/ 3716438 h 4421876"/>
                  <a:gd name="connsiteX33" fmla="*/ 4746762 w 4801503"/>
                  <a:gd name="connsiteY33" fmla="*/ 3501107 h 4421876"/>
                  <a:gd name="connsiteX34" fmla="*/ 4793654 w 4801503"/>
                  <a:gd name="connsiteY34" fmla="*/ 3474821 h 4421876"/>
                  <a:gd name="connsiteX35" fmla="*/ 4800285 w 4801503"/>
                  <a:gd name="connsiteY35" fmla="*/ 3522537 h 4421876"/>
                  <a:gd name="connsiteX36" fmla="*/ 4780764 w 4801503"/>
                  <a:gd name="connsiteY36" fmla="*/ 3717361 h 4421876"/>
                  <a:gd name="connsiteX37" fmla="*/ 4780307 w 4801503"/>
                  <a:gd name="connsiteY37" fmla="*/ 3726303 h 4421876"/>
                  <a:gd name="connsiteX38" fmla="*/ 4780741 w 4801503"/>
                  <a:gd name="connsiteY38" fmla="*/ 3727560 h 4421876"/>
                  <a:gd name="connsiteX39" fmla="*/ 4779657 w 4801503"/>
                  <a:gd name="connsiteY39" fmla="*/ 3730317 h 4421876"/>
                  <a:gd name="connsiteX40" fmla="*/ 4696370 w 4801503"/>
                  <a:gd name="connsiteY40" fmla="*/ 3945228 h 4421876"/>
                  <a:gd name="connsiteX41" fmla="*/ 4273871 w 4801503"/>
                  <a:gd name="connsiteY41" fmla="*/ 4293250 h 4421876"/>
                  <a:gd name="connsiteX42" fmla="*/ 3845772 w 4801503"/>
                  <a:gd name="connsiteY42" fmla="*/ 4406173 h 4421876"/>
                  <a:gd name="connsiteX43" fmla="*/ 3436571 w 4801503"/>
                  <a:gd name="connsiteY43" fmla="*/ 4416477 h 4421876"/>
                  <a:gd name="connsiteX44" fmla="*/ 2611635 w 4801503"/>
                  <a:gd name="connsiteY44" fmla="*/ 4235211 h 4421876"/>
                  <a:gd name="connsiteX45" fmla="*/ 2407099 w 4801503"/>
                  <a:gd name="connsiteY45" fmla="*/ 4166673 h 4421876"/>
                  <a:gd name="connsiteX46" fmla="*/ 1875616 w 4801503"/>
                  <a:gd name="connsiteY46" fmla="*/ 3768727 h 4421876"/>
                  <a:gd name="connsiteX47" fmla="*/ 1846673 w 4801503"/>
                  <a:gd name="connsiteY47" fmla="*/ 3771200 h 4421876"/>
                  <a:gd name="connsiteX48" fmla="*/ 1847824 w 4801503"/>
                  <a:gd name="connsiteY48" fmla="*/ 3770061 h 4421876"/>
                  <a:gd name="connsiteX49" fmla="*/ 1655588 w 4801503"/>
                  <a:gd name="connsiteY49" fmla="*/ 3559776 h 4421876"/>
                  <a:gd name="connsiteX50" fmla="*/ 1403161 w 4801503"/>
                  <a:gd name="connsiteY50" fmla="*/ 3219956 h 4421876"/>
                  <a:gd name="connsiteX51" fmla="*/ 1279514 w 4801503"/>
                  <a:gd name="connsiteY51" fmla="*/ 3000419 h 4421876"/>
                  <a:gd name="connsiteX52" fmla="*/ 1289499 w 4801503"/>
                  <a:gd name="connsiteY52" fmla="*/ 2808928 h 4421876"/>
                  <a:gd name="connsiteX53" fmla="*/ 1806735 w 4801503"/>
                  <a:gd name="connsiteY53" fmla="*/ 2568782 h 4421876"/>
                  <a:gd name="connsiteX54" fmla="*/ 1862245 w 4801503"/>
                  <a:gd name="connsiteY54" fmla="*/ 2748122 h 4421876"/>
                  <a:gd name="connsiteX55" fmla="*/ 1864747 w 4801503"/>
                  <a:gd name="connsiteY55" fmla="*/ 2745513 h 4421876"/>
                  <a:gd name="connsiteX56" fmla="*/ 1873246 w 4801503"/>
                  <a:gd name="connsiteY56" fmla="*/ 2748455 h 4421876"/>
                  <a:gd name="connsiteX57" fmla="*/ 1891683 w 4801503"/>
                  <a:gd name="connsiteY57" fmla="*/ 2783615 h 4421876"/>
                  <a:gd name="connsiteX58" fmla="*/ 2074121 w 4801503"/>
                  <a:gd name="connsiteY58" fmla="*/ 3079065 h 4421876"/>
                  <a:gd name="connsiteX59" fmla="*/ 2515984 w 4801503"/>
                  <a:gd name="connsiteY59" fmla="*/ 3463676 h 4421876"/>
                  <a:gd name="connsiteX60" fmla="*/ 2569876 w 4801503"/>
                  <a:gd name="connsiteY60" fmla="*/ 3432896 h 4421876"/>
                  <a:gd name="connsiteX61" fmla="*/ 2513773 w 4801503"/>
                  <a:gd name="connsiteY61" fmla="*/ 3465471 h 4421876"/>
                  <a:gd name="connsiteX62" fmla="*/ 2748844 w 4801503"/>
                  <a:gd name="connsiteY62" fmla="*/ 3630964 h 4421876"/>
                  <a:gd name="connsiteX63" fmla="*/ 2788259 w 4801503"/>
                  <a:gd name="connsiteY63" fmla="*/ 3680060 h 4421876"/>
                  <a:gd name="connsiteX64" fmla="*/ 3062880 w 4801503"/>
                  <a:gd name="connsiteY64" fmla="*/ 3307691 h 4421876"/>
                  <a:gd name="connsiteX65" fmla="*/ 3119696 w 4801503"/>
                  <a:gd name="connsiteY65" fmla="*/ 3157069 h 4421876"/>
                  <a:gd name="connsiteX66" fmla="*/ 3122087 w 4801503"/>
                  <a:gd name="connsiteY66" fmla="*/ 3155188 h 4421876"/>
                  <a:gd name="connsiteX67" fmla="*/ 3130253 w 4801503"/>
                  <a:gd name="connsiteY67" fmla="*/ 3116075 h 4421876"/>
                  <a:gd name="connsiteX68" fmla="*/ 3251100 w 4801503"/>
                  <a:gd name="connsiteY68" fmla="*/ 2721371 h 4421876"/>
                  <a:gd name="connsiteX69" fmla="*/ 3327155 w 4801503"/>
                  <a:gd name="connsiteY69" fmla="*/ 2092199 h 4421876"/>
                  <a:gd name="connsiteX70" fmla="*/ 3338586 w 4801503"/>
                  <a:gd name="connsiteY70" fmla="*/ 2022384 h 4421876"/>
                  <a:gd name="connsiteX71" fmla="*/ 3335850 w 4801503"/>
                  <a:gd name="connsiteY71" fmla="*/ 2020938 h 4421876"/>
                  <a:gd name="connsiteX72" fmla="*/ 3344248 w 4801503"/>
                  <a:gd name="connsiteY72" fmla="*/ 2011840 h 4421876"/>
                  <a:gd name="connsiteX73" fmla="*/ 3338190 w 4801503"/>
                  <a:gd name="connsiteY73" fmla="*/ 1959840 h 4421876"/>
                  <a:gd name="connsiteX74" fmla="*/ 2784636 w 4801503"/>
                  <a:gd name="connsiteY74" fmla="*/ 1795959 h 4421876"/>
                  <a:gd name="connsiteX75" fmla="*/ 2570725 w 4801503"/>
                  <a:gd name="connsiteY75" fmla="*/ 1798578 h 4421876"/>
                  <a:gd name="connsiteX76" fmla="*/ 2579721 w 4801503"/>
                  <a:gd name="connsiteY76" fmla="*/ 1805112 h 4421876"/>
                  <a:gd name="connsiteX77" fmla="*/ 2574593 w 4801503"/>
                  <a:gd name="connsiteY77" fmla="*/ 1814087 h 4421876"/>
                  <a:gd name="connsiteX78" fmla="*/ 2568942 w 4801503"/>
                  <a:gd name="connsiteY78" fmla="*/ 1809996 h 4421876"/>
                  <a:gd name="connsiteX79" fmla="*/ 2320715 w 4801503"/>
                  <a:gd name="connsiteY79" fmla="*/ 1850792 h 4421876"/>
                  <a:gd name="connsiteX80" fmla="*/ 1804664 w 4801503"/>
                  <a:gd name="connsiteY80" fmla="*/ 2005351 h 4421876"/>
                  <a:gd name="connsiteX81" fmla="*/ 1751879 w 4801503"/>
                  <a:gd name="connsiteY81" fmla="*/ 2024275 h 4421876"/>
                  <a:gd name="connsiteX82" fmla="*/ 1748380 w 4801503"/>
                  <a:gd name="connsiteY82" fmla="*/ 2007687 h 4421876"/>
                  <a:gd name="connsiteX83" fmla="*/ 1063482 w 4801503"/>
                  <a:gd name="connsiteY83" fmla="*/ 2429495 h 4421876"/>
                  <a:gd name="connsiteX84" fmla="*/ 971360 w 4801503"/>
                  <a:gd name="connsiteY84" fmla="*/ 2504015 h 4421876"/>
                  <a:gd name="connsiteX85" fmla="*/ 887302 w 4801503"/>
                  <a:gd name="connsiteY85" fmla="*/ 2576536 h 4421876"/>
                  <a:gd name="connsiteX86" fmla="*/ 883098 w 4801503"/>
                  <a:gd name="connsiteY86" fmla="*/ 2578019 h 4421876"/>
                  <a:gd name="connsiteX87" fmla="*/ 882694 w 4801503"/>
                  <a:gd name="connsiteY87" fmla="*/ 2580511 h 4421876"/>
                  <a:gd name="connsiteX88" fmla="*/ 881511 w 4801503"/>
                  <a:gd name="connsiteY88" fmla="*/ 2581531 h 4421876"/>
                  <a:gd name="connsiteX89" fmla="*/ 466244 w 4801503"/>
                  <a:gd name="connsiteY89" fmla="*/ 3087897 h 4421876"/>
                  <a:gd name="connsiteX90" fmla="*/ 285439 w 4801503"/>
                  <a:gd name="connsiteY90" fmla="*/ 3628119 h 4421876"/>
                  <a:gd name="connsiteX91" fmla="*/ 270508 w 4801503"/>
                  <a:gd name="connsiteY91" fmla="*/ 3656928 h 4421876"/>
                  <a:gd name="connsiteX92" fmla="*/ 272982 w 4801503"/>
                  <a:gd name="connsiteY92" fmla="*/ 3663559 h 4421876"/>
                  <a:gd name="connsiteX93" fmla="*/ 268142 w 4801503"/>
                  <a:gd name="connsiteY93" fmla="*/ 3658722 h 4421876"/>
                  <a:gd name="connsiteX94" fmla="*/ 190003 w 4801503"/>
                  <a:gd name="connsiteY94" fmla="*/ 3583200 h 4421876"/>
                  <a:gd name="connsiteX95" fmla="*/ 126041 w 4801503"/>
                  <a:gd name="connsiteY95" fmla="*/ 3521254 h 4421876"/>
                  <a:gd name="connsiteX96" fmla="*/ 125398 w 4801503"/>
                  <a:gd name="connsiteY96" fmla="*/ 3518140 h 4421876"/>
                  <a:gd name="connsiteX97" fmla="*/ 103468 w 4801503"/>
                  <a:gd name="connsiteY97" fmla="*/ 3491854 h 4421876"/>
                  <a:gd name="connsiteX98" fmla="*/ 5251 w 4801503"/>
                  <a:gd name="connsiteY98" fmla="*/ 3179792 h 4421876"/>
                  <a:gd name="connsiteX99" fmla="*/ 5251 w 4801503"/>
                  <a:gd name="connsiteY99" fmla="*/ 2992848 h 4421876"/>
                  <a:gd name="connsiteX100" fmla="*/ 148028 w 4801503"/>
                  <a:gd name="connsiteY100" fmla="*/ 2548096 h 4421876"/>
                  <a:gd name="connsiteX101" fmla="*/ 364993 w 4801503"/>
                  <a:gd name="connsiteY101" fmla="*/ 2225940 h 4421876"/>
                  <a:gd name="connsiteX102" fmla="*/ 555596 w 4801503"/>
                  <a:gd name="connsiteY102" fmla="*/ 2016706 h 4421876"/>
                  <a:gd name="connsiteX103" fmla="*/ 1043419 w 4801503"/>
                  <a:gd name="connsiteY103" fmla="*/ 1641558 h 4421876"/>
                  <a:gd name="connsiteX104" fmla="*/ 1106642 w 4801503"/>
                  <a:gd name="connsiteY104" fmla="*/ 1599291 h 4421876"/>
                  <a:gd name="connsiteX105" fmla="*/ 1116015 w 4801503"/>
                  <a:gd name="connsiteY105" fmla="*/ 1597557 h 4421876"/>
                  <a:gd name="connsiteX106" fmla="*/ 1820664 w 4801503"/>
                  <a:gd name="connsiteY106" fmla="*/ 1294274 h 4421876"/>
                  <a:gd name="connsiteX107" fmla="*/ 1820684 w 4801503"/>
                  <a:gd name="connsiteY107" fmla="*/ 1294190 h 4421876"/>
                  <a:gd name="connsiteX108" fmla="*/ 1988939 w 4801503"/>
                  <a:gd name="connsiteY108" fmla="*/ 1250902 h 4421876"/>
                  <a:gd name="connsiteX109" fmla="*/ 2169539 w 4801503"/>
                  <a:gd name="connsiteY109" fmla="*/ 1217414 h 4421876"/>
                  <a:gd name="connsiteX110" fmla="*/ 2385426 w 4801503"/>
                  <a:gd name="connsiteY110" fmla="*/ 1195728 h 4421876"/>
                  <a:gd name="connsiteX111" fmla="*/ 2602537 w 4801503"/>
                  <a:gd name="connsiteY111" fmla="*/ 1195965 h 4421876"/>
                  <a:gd name="connsiteX112" fmla="*/ 2641876 w 4801503"/>
                  <a:gd name="connsiteY112" fmla="*/ 1198594 h 4421876"/>
                  <a:gd name="connsiteX113" fmla="*/ 3257847 w 4801503"/>
                  <a:gd name="connsiteY113" fmla="*/ 1270240 h 4421876"/>
                  <a:gd name="connsiteX114" fmla="*/ 3254577 w 4801503"/>
                  <a:gd name="connsiteY114" fmla="*/ 1269577 h 4421876"/>
                  <a:gd name="connsiteX115" fmla="*/ 3252034 w 4801503"/>
                  <a:gd name="connsiteY115" fmla="*/ 1240361 h 4421876"/>
                  <a:gd name="connsiteX116" fmla="*/ 3241302 w 4801503"/>
                  <a:gd name="connsiteY116" fmla="*/ 1198909 h 4421876"/>
                  <a:gd name="connsiteX117" fmla="*/ 3022470 w 4801503"/>
                  <a:gd name="connsiteY117" fmla="*/ 614107 h 4421876"/>
                  <a:gd name="connsiteX118" fmla="*/ 2572675 w 4801503"/>
                  <a:gd name="connsiteY118" fmla="*/ 105638 h 4421876"/>
                  <a:gd name="connsiteX119" fmla="*/ 2560894 w 4801503"/>
                  <a:gd name="connsiteY119" fmla="*/ 96386 h 4421876"/>
                  <a:gd name="connsiteX120" fmla="*/ 2556153 w 4801503"/>
                  <a:gd name="connsiteY120" fmla="*/ 82211 h 4421876"/>
                  <a:gd name="connsiteX121" fmla="*/ 2565394 w 4801503"/>
                  <a:gd name="connsiteY121" fmla="*/ 80688 h 4421876"/>
                  <a:gd name="connsiteX122" fmla="*/ 2630671 w 4801503"/>
                  <a:gd name="connsiteY122" fmla="*/ 47778 h 4421876"/>
                  <a:gd name="connsiteX123" fmla="*/ 2728420 w 4801503"/>
                  <a:gd name="connsiteY123" fmla="*/ 19567 h 4421876"/>
                  <a:gd name="connsiteX124" fmla="*/ 2818345 w 4801503"/>
                  <a:gd name="connsiteY124" fmla="*/ 2388 h 4421876"/>
                  <a:gd name="connsiteX125" fmla="*/ 2818802 w 4801503"/>
                  <a:gd name="connsiteY125" fmla="*/ 2388 h 4421876"/>
                  <a:gd name="connsiteX126" fmla="*/ 2892426 w 4801503"/>
                  <a:gd name="connsiteY126" fmla="*/ 450 h 4421876"/>
                  <a:gd name="connsiteX0" fmla="*/ 2575370 w 4801503"/>
                  <a:gd name="connsiteY0" fmla="*/ 4209403 h 4421876"/>
                  <a:gd name="connsiteX1" fmla="*/ 2571194 w 4801503"/>
                  <a:gd name="connsiteY1" fmla="*/ 4209522 h 4421876"/>
                  <a:gd name="connsiteX2" fmla="*/ 2574853 w 4801503"/>
                  <a:gd name="connsiteY2" fmla="*/ 4209736 h 4421876"/>
                  <a:gd name="connsiteX3" fmla="*/ 2575370 w 4801503"/>
                  <a:gd name="connsiteY3" fmla="*/ 4209403 h 4421876"/>
                  <a:gd name="connsiteX4" fmla="*/ 1846673 w 4801503"/>
                  <a:gd name="connsiteY4" fmla="*/ 3771200 h 4421876"/>
                  <a:gd name="connsiteX5" fmla="*/ 1844306 w 4801503"/>
                  <a:gd name="connsiteY5" fmla="*/ 3773543 h 4421876"/>
                  <a:gd name="connsiteX6" fmla="*/ 1845552 w 4801503"/>
                  <a:gd name="connsiteY6" fmla="*/ 3771296 h 4421876"/>
                  <a:gd name="connsiteX7" fmla="*/ 1846673 w 4801503"/>
                  <a:gd name="connsiteY7" fmla="*/ 3771200 h 4421876"/>
                  <a:gd name="connsiteX8" fmla="*/ 4785281 w 4801503"/>
                  <a:gd name="connsiteY8" fmla="*/ 3717141 h 4421876"/>
                  <a:gd name="connsiteX9" fmla="*/ 4781119 w 4801503"/>
                  <a:gd name="connsiteY9" fmla="*/ 3728655 h 4421876"/>
                  <a:gd name="connsiteX10" fmla="*/ 4780741 w 4801503"/>
                  <a:gd name="connsiteY10" fmla="*/ 3727560 h 4421876"/>
                  <a:gd name="connsiteX11" fmla="*/ 4783602 w 4801503"/>
                  <a:gd name="connsiteY11" fmla="*/ 3720277 h 4421876"/>
                  <a:gd name="connsiteX12" fmla="*/ 4785281 w 4801503"/>
                  <a:gd name="connsiteY12" fmla="*/ 3717141 h 4421876"/>
                  <a:gd name="connsiteX13" fmla="*/ 272982 w 4801503"/>
                  <a:gd name="connsiteY13" fmla="*/ 3663559 h 4421876"/>
                  <a:gd name="connsiteX14" fmla="*/ 273767 w 4801503"/>
                  <a:gd name="connsiteY14" fmla="*/ 3664343 h 4421876"/>
                  <a:gd name="connsiteX15" fmla="*/ 273276 w 4801503"/>
                  <a:gd name="connsiteY15" fmla="*/ 3664346 h 4421876"/>
                  <a:gd name="connsiteX16" fmla="*/ 272982 w 4801503"/>
                  <a:gd name="connsiteY16" fmla="*/ 3663559 h 4421876"/>
                  <a:gd name="connsiteX17" fmla="*/ 2892426 w 4801503"/>
                  <a:gd name="connsiteY17" fmla="*/ 450 h 4421876"/>
                  <a:gd name="connsiteX18" fmla="*/ 3104590 w 4801503"/>
                  <a:gd name="connsiteY18" fmla="*/ 48651 h 4421876"/>
                  <a:gd name="connsiteX19" fmla="*/ 3478331 w 4801503"/>
                  <a:gd name="connsiteY19" fmla="*/ 332956 h 4421876"/>
                  <a:gd name="connsiteX20" fmla="*/ 3793980 w 4801503"/>
                  <a:gd name="connsiteY20" fmla="*/ 893155 h 4421876"/>
                  <a:gd name="connsiteX21" fmla="*/ 3909462 w 4801503"/>
                  <a:gd name="connsiteY21" fmla="*/ 1300266 h 4421876"/>
                  <a:gd name="connsiteX22" fmla="*/ 3943942 w 4801503"/>
                  <a:gd name="connsiteY22" fmla="*/ 1485619 h 4421876"/>
                  <a:gd name="connsiteX23" fmla="*/ 3944345 w 4801503"/>
                  <a:gd name="connsiteY23" fmla="*/ 1535301 h 4421876"/>
                  <a:gd name="connsiteX24" fmla="*/ 3955188 w 4801503"/>
                  <a:gd name="connsiteY24" fmla="*/ 2335498 h 4421876"/>
                  <a:gd name="connsiteX25" fmla="*/ 3908995 w 4801503"/>
                  <a:gd name="connsiteY25" fmla="*/ 2669430 h 4421876"/>
                  <a:gd name="connsiteX26" fmla="*/ 3792814 w 4801503"/>
                  <a:gd name="connsiteY26" fmla="*/ 3076542 h 4421876"/>
                  <a:gd name="connsiteX27" fmla="*/ 3503993 w 4801503"/>
                  <a:gd name="connsiteY27" fmla="*/ 3607090 h 4421876"/>
                  <a:gd name="connsiteX28" fmla="*/ 3412541 w 4801503"/>
                  <a:gd name="connsiteY28" fmla="*/ 3714546 h 4421876"/>
                  <a:gd name="connsiteX29" fmla="*/ 3439837 w 4801503"/>
                  <a:gd name="connsiteY29" fmla="*/ 3724219 h 4421876"/>
                  <a:gd name="connsiteX30" fmla="*/ 3660302 w 4801503"/>
                  <a:gd name="connsiteY30" fmla="*/ 3745247 h 4421876"/>
                  <a:gd name="connsiteX31" fmla="*/ 3932092 w 4801503"/>
                  <a:gd name="connsiteY31" fmla="*/ 3750925 h 4421876"/>
                  <a:gd name="connsiteX32" fmla="*/ 4257540 w 4801503"/>
                  <a:gd name="connsiteY32" fmla="*/ 3716438 h 4421876"/>
                  <a:gd name="connsiteX33" fmla="*/ 4746762 w 4801503"/>
                  <a:gd name="connsiteY33" fmla="*/ 3501107 h 4421876"/>
                  <a:gd name="connsiteX34" fmla="*/ 4793654 w 4801503"/>
                  <a:gd name="connsiteY34" fmla="*/ 3474821 h 4421876"/>
                  <a:gd name="connsiteX35" fmla="*/ 4800285 w 4801503"/>
                  <a:gd name="connsiteY35" fmla="*/ 3522537 h 4421876"/>
                  <a:gd name="connsiteX36" fmla="*/ 4780764 w 4801503"/>
                  <a:gd name="connsiteY36" fmla="*/ 3717361 h 4421876"/>
                  <a:gd name="connsiteX37" fmla="*/ 4780307 w 4801503"/>
                  <a:gd name="connsiteY37" fmla="*/ 3726303 h 4421876"/>
                  <a:gd name="connsiteX38" fmla="*/ 4780741 w 4801503"/>
                  <a:gd name="connsiteY38" fmla="*/ 3727560 h 4421876"/>
                  <a:gd name="connsiteX39" fmla="*/ 4779657 w 4801503"/>
                  <a:gd name="connsiteY39" fmla="*/ 3730317 h 4421876"/>
                  <a:gd name="connsiteX40" fmla="*/ 4696370 w 4801503"/>
                  <a:gd name="connsiteY40" fmla="*/ 3945228 h 4421876"/>
                  <a:gd name="connsiteX41" fmla="*/ 4273871 w 4801503"/>
                  <a:gd name="connsiteY41" fmla="*/ 4293250 h 4421876"/>
                  <a:gd name="connsiteX42" fmla="*/ 3845772 w 4801503"/>
                  <a:gd name="connsiteY42" fmla="*/ 4406173 h 4421876"/>
                  <a:gd name="connsiteX43" fmla="*/ 3436571 w 4801503"/>
                  <a:gd name="connsiteY43" fmla="*/ 4416477 h 4421876"/>
                  <a:gd name="connsiteX44" fmla="*/ 2611635 w 4801503"/>
                  <a:gd name="connsiteY44" fmla="*/ 4235211 h 4421876"/>
                  <a:gd name="connsiteX45" fmla="*/ 2407099 w 4801503"/>
                  <a:gd name="connsiteY45" fmla="*/ 4166673 h 4421876"/>
                  <a:gd name="connsiteX46" fmla="*/ 1875616 w 4801503"/>
                  <a:gd name="connsiteY46" fmla="*/ 3768727 h 4421876"/>
                  <a:gd name="connsiteX47" fmla="*/ 1846673 w 4801503"/>
                  <a:gd name="connsiteY47" fmla="*/ 3771200 h 4421876"/>
                  <a:gd name="connsiteX48" fmla="*/ 1847824 w 4801503"/>
                  <a:gd name="connsiteY48" fmla="*/ 3770061 h 4421876"/>
                  <a:gd name="connsiteX49" fmla="*/ 1655588 w 4801503"/>
                  <a:gd name="connsiteY49" fmla="*/ 3559776 h 4421876"/>
                  <a:gd name="connsiteX50" fmla="*/ 1403161 w 4801503"/>
                  <a:gd name="connsiteY50" fmla="*/ 3219956 h 4421876"/>
                  <a:gd name="connsiteX51" fmla="*/ 1279514 w 4801503"/>
                  <a:gd name="connsiteY51" fmla="*/ 3000419 h 4421876"/>
                  <a:gd name="connsiteX52" fmla="*/ 1289499 w 4801503"/>
                  <a:gd name="connsiteY52" fmla="*/ 2808928 h 4421876"/>
                  <a:gd name="connsiteX53" fmla="*/ 1806735 w 4801503"/>
                  <a:gd name="connsiteY53" fmla="*/ 2568782 h 4421876"/>
                  <a:gd name="connsiteX54" fmla="*/ 1862245 w 4801503"/>
                  <a:gd name="connsiteY54" fmla="*/ 2748122 h 4421876"/>
                  <a:gd name="connsiteX55" fmla="*/ 1864747 w 4801503"/>
                  <a:gd name="connsiteY55" fmla="*/ 2745513 h 4421876"/>
                  <a:gd name="connsiteX56" fmla="*/ 1873246 w 4801503"/>
                  <a:gd name="connsiteY56" fmla="*/ 2748455 h 4421876"/>
                  <a:gd name="connsiteX57" fmla="*/ 1891683 w 4801503"/>
                  <a:gd name="connsiteY57" fmla="*/ 2783615 h 4421876"/>
                  <a:gd name="connsiteX58" fmla="*/ 2074121 w 4801503"/>
                  <a:gd name="connsiteY58" fmla="*/ 3079065 h 4421876"/>
                  <a:gd name="connsiteX59" fmla="*/ 2515984 w 4801503"/>
                  <a:gd name="connsiteY59" fmla="*/ 3463676 h 4421876"/>
                  <a:gd name="connsiteX60" fmla="*/ 2569876 w 4801503"/>
                  <a:gd name="connsiteY60" fmla="*/ 3432896 h 4421876"/>
                  <a:gd name="connsiteX61" fmla="*/ 2513773 w 4801503"/>
                  <a:gd name="connsiteY61" fmla="*/ 3465471 h 4421876"/>
                  <a:gd name="connsiteX62" fmla="*/ 2748844 w 4801503"/>
                  <a:gd name="connsiteY62" fmla="*/ 3630964 h 4421876"/>
                  <a:gd name="connsiteX63" fmla="*/ 2788259 w 4801503"/>
                  <a:gd name="connsiteY63" fmla="*/ 3680060 h 4421876"/>
                  <a:gd name="connsiteX64" fmla="*/ 3062880 w 4801503"/>
                  <a:gd name="connsiteY64" fmla="*/ 3307691 h 4421876"/>
                  <a:gd name="connsiteX65" fmla="*/ 3119696 w 4801503"/>
                  <a:gd name="connsiteY65" fmla="*/ 3157069 h 4421876"/>
                  <a:gd name="connsiteX66" fmla="*/ 3122087 w 4801503"/>
                  <a:gd name="connsiteY66" fmla="*/ 3155188 h 4421876"/>
                  <a:gd name="connsiteX67" fmla="*/ 3130253 w 4801503"/>
                  <a:gd name="connsiteY67" fmla="*/ 3116075 h 4421876"/>
                  <a:gd name="connsiteX68" fmla="*/ 3251100 w 4801503"/>
                  <a:gd name="connsiteY68" fmla="*/ 2721371 h 4421876"/>
                  <a:gd name="connsiteX69" fmla="*/ 3327155 w 4801503"/>
                  <a:gd name="connsiteY69" fmla="*/ 2092199 h 4421876"/>
                  <a:gd name="connsiteX70" fmla="*/ 3338586 w 4801503"/>
                  <a:gd name="connsiteY70" fmla="*/ 2022384 h 4421876"/>
                  <a:gd name="connsiteX71" fmla="*/ 3335850 w 4801503"/>
                  <a:gd name="connsiteY71" fmla="*/ 2020938 h 4421876"/>
                  <a:gd name="connsiteX72" fmla="*/ 3344248 w 4801503"/>
                  <a:gd name="connsiteY72" fmla="*/ 2011840 h 4421876"/>
                  <a:gd name="connsiteX73" fmla="*/ 3338190 w 4801503"/>
                  <a:gd name="connsiteY73" fmla="*/ 1959840 h 4421876"/>
                  <a:gd name="connsiteX74" fmla="*/ 2784636 w 4801503"/>
                  <a:gd name="connsiteY74" fmla="*/ 1795959 h 4421876"/>
                  <a:gd name="connsiteX75" fmla="*/ 2570725 w 4801503"/>
                  <a:gd name="connsiteY75" fmla="*/ 1798578 h 4421876"/>
                  <a:gd name="connsiteX76" fmla="*/ 2579721 w 4801503"/>
                  <a:gd name="connsiteY76" fmla="*/ 1805112 h 4421876"/>
                  <a:gd name="connsiteX77" fmla="*/ 2574593 w 4801503"/>
                  <a:gd name="connsiteY77" fmla="*/ 1814087 h 4421876"/>
                  <a:gd name="connsiteX78" fmla="*/ 2320715 w 4801503"/>
                  <a:gd name="connsiteY78" fmla="*/ 1850792 h 4421876"/>
                  <a:gd name="connsiteX79" fmla="*/ 1804664 w 4801503"/>
                  <a:gd name="connsiteY79" fmla="*/ 2005351 h 4421876"/>
                  <a:gd name="connsiteX80" fmla="*/ 1751879 w 4801503"/>
                  <a:gd name="connsiteY80" fmla="*/ 2024275 h 4421876"/>
                  <a:gd name="connsiteX81" fmla="*/ 1748380 w 4801503"/>
                  <a:gd name="connsiteY81" fmla="*/ 2007687 h 4421876"/>
                  <a:gd name="connsiteX82" fmla="*/ 1063482 w 4801503"/>
                  <a:gd name="connsiteY82" fmla="*/ 2429495 h 4421876"/>
                  <a:gd name="connsiteX83" fmla="*/ 971360 w 4801503"/>
                  <a:gd name="connsiteY83" fmla="*/ 2504015 h 4421876"/>
                  <a:gd name="connsiteX84" fmla="*/ 887302 w 4801503"/>
                  <a:gd name="connsiteY84" fmla="*/ 2576536 h 4421876"/>
                  <a:gd name="connsiteX85" fmla="*/ 883098 w 4801503"/>
                  <a:gd name="connsiteY85" fmla="*/ 2578019 h 4421876"/>
                  <a:gd name="connsiteX86" fmla="*/ 882694 w 4801503"/>
                  <a:gd name="connsiteY86" fmla="*/ 2580511 h 4421876"/>
                  <a:gd name="connsiteX87" fmla="*/ 881511 w 4801503"/>
                  <a:gd name="connsiteY87" fmla="*/ 2581531 h 4421876"/>
                  <a:gd name="connsiteX88" fmla="*/ 466244 w 4801503"/>
                  <a:gd name="connsiteY88" fmla="*/ 3087897 h 4421876"/>
                  <a:gd name="connsiteX89" fmla="*/ 285439 w 4801503"/>
                  <a:gd name="connsiteY89" fmla="*/ 3628119 h 4421876"/>
                  <a:gd name="connsiteX90" fmla="*/ 270508 w 4801503"/>
                  <a:gd name="connsiteY90" fmla="*/ 3656928 h 4421876"/>
                  <a:gd name="connsiteX91" fmla="*/ 272982 w 4801503"/>
                  <a:gd name="connsiteY91" fmla="*/ 3663559 h 4421876"/>
                  <a:gd name="connsiteX92" fmla="*/ 268142 w 4801503"/>
                  <a:gd name="connsiteY92" fmla="*/ 3658722 h 4421876"/>
                  <a:gd name="connsiteX93" fmla="*/ 190003 w 4801503"/>
                  <a:gd name="connsiteY93" fmla="*/ 3583200 h 4421876"/>
                  <a:gd name="connsiteX94" fmla="*/ 126041 w 4801503"/>
                  <a:gd name="connsiteY94" fmla="*/ 3521254 h 4421876"/>
                  <a:gd name="connsiteX95" fmla="*/ 125398 w 4801503"/>
                  <a:gd name="connsiteY95" fmla="*/ 3518140 h 4421876"/>
                  <a:gd name="connsiteX96" fmla="*/ 103468 w 4801503"/>
                  <a:gd name="connsiteY96" fmla="*/ 3491854 h 4421876"/>
                  <a:gd name="connsiteX97" fmla="*/ 5251 w 4801503"/>
                  <a:gd name="connsiteY97" fmla="*/ 3179792 h 4421876"/>
                  <a:gd name="connsiteX98" fmla="*/ 5251 w 4801503"/>
                  <a:gd name="connsiteY98" fmla="*/ 2992848 h 4421876"/>
                  <a:gd name="connsiteX99" fmla="*/ 148028 w 4801503"/>
                  <a:gd name="connsiteY99" fmla="*/ 2548096 h 4421876"/>
                  <a:gd name="connsiteX100" fmla="*/ 364993 w 4801503"/>
                  <a:gd name="connsiteY100" fmla="*/ 2225940 h 4421876"/>
                  <a:gd name="connsiteX101" fmla="*/ 555596 w 4801503"/>
                  <a:gd name="connsiteY101" fmla="*/ 2016706 h 4421876"/>
                  <a:gd name="connsiteX102" fmla="*/ 1043419 w 4801503"/>
                  <a:gd name="connsiteY102" fmla="*/ 1641558 h 4421876"/>
                  <a:gd name="connsiteX103" fmla="*/ 1106642 w 4801503"/>
                  <a:gd name="connsiteY103" fmla="*/ 1599291 h 4421876"/>
                  <a:gd name="connsiteX104" fmla="*/ 1116015 w 4801503"/>
                  <a:gd name="connsiteY104" fmla="*/ 1597557 h 4421876"/>
                  <a:gd name="connsiteX105" fmla="*/ 1820664 w 4801503"/>
                  <a:gd name="connsiteY105" fmla="*/ 1294274 h 4421876"/>
                  <a:gd name="connsiteX106" fmla="*/ 1820684 w 4801503"/>
                  <a:gd name="connsiteY106" fmla="*/ 1294190 h 4421876"/>
                  <a:gd name="connsiteX107" fmla="*/ 1988939 w 4801503"/>
                  <a:gd name="connsiteY107" fmla="*/ 1250902 h 4421876"/>
                  <a:gd name="connsiteX108" fmla="*/ 2169539 w 4801503"/>
                  <a:gd name="connsiteY108" fmla="*/ 1217414 h 4421876"/>
                  <a:gd name="connsiteX109" fmla="*/ 2385426 w 4801503"/>
                  <a:gd name="connsiteY109" fmla="*/ 1195728 h 4421876"/>
                  <a:gd name="connsiteX110" fmla="*/ 2602537 w 4801503"/>
                  <a:gd name="connsiteY110" fmla="*/ 1195965 h 4421876"/>
                  <a:gd name="connsiteX111" fmla="*/ 2641876 w 4801503"/>
                  <a:gd name="connsiteY111" fmla="*/ 1198594 h 4421876"/>
                  <a:gd name="connsiteX112" fmla="*/ 3257847 w 4801503"/>
                  <a:gd name="connsiteY112" fmla="*/ 1270240 h 4421876"/>
                  <a:gd name="connsiteX113" fmla="*/ 3254577 w 4801503"/>
                  <a:gd name="connsiteY113" fmla="*/ 1269577 h 4421876"/>
                  <a:gd name="connsiteX114" fmla="*/ 3252034 w 4801503"/>
                  <a:gd name="connsiteY114" fmla="*/ 1240361 h 4421876"/>
                  <a:gd name="connsiteX115" fmla="*/ 3241302 w 4801503"/>
                  <a:gd name="connsiteY115" fmla="*/ 1198909 h 4421876"/>
                  <a:gd name="connsiteX116" fmla="*/ 3022470 w 4801503"/>
                  <a:gd name="connsiteY116" fmla="*/ 614107 h 4421876"/>
                  <a:gd name="connsiteX117" fmla="*/ 2572675 w 4801503"/>
                  <a:gd name="connsiteY117" fmla="*/ 105638 h 4421876"/>
                  <a:gd name="connsiteX118" fmla="*/ 2560894 w 4801503"/>
                  <a:gd name="connsiteY118" fmla="*/ 96386 h 4421876"/>
                  <a:gd name="connsiteX119" fmla="*/ 2556153 w 4801503"/>
                  <a:gd name="connsiteY119" fmla="*/ 82211 h 4421876"/>
                  <a:gd name="connsiteX120" fmla="*/ 2565394 w 4801503"/>
                  <a:gd name="connsiteY120" fmla="*/ 80688 h 4421876"/>
                  <a:gd name="connsiteX121" fmla="*/ 2630671 w 4801503"/>
                  <a:gd name="connsiteY121" fmla="*/ 47778 h 4421876"/>
                  <a:gd name="connsiteX122" fmla="*/ 2728420 w 4801503"/>
                  <a:gd name="connsiteY122" fmla="*/ 19567 h 4421876"/>
                  <a:gd name="connsiteX123" fmla="*/ 2818345 w 4801503"/>
                  <a:gd name="connsiteY123" fmla="*/ 2388 h 4421876"/>
                  <a:gd name="connsiteX124" fmla="*/ 2818802 w 4801503"/>
                  <a:gd name="connsiteY124" fmla="*/ 2388 h 4421876"/>
                  <a:gd name="connsiteX125" fmla="*/ 2892426 w 4801503"/>
                  <a:gd name="connsiteY125" fmla="*/ 450 h 4421876"/>
                  <a:gd name="connsiteX0" fmla="*/ 2575370 w 4801503"/>
                  <a:gd name="connsiteY0" fmla="*/ 4209403 h 4421876"/>
                  <a:gd name="connsiteX1" fmla="*/ 2571194 w 4801503"/>
                  <a:gd name="connsiteY1" fmla="*/ 4209522 h 4421876"/>
                  <a:gd name="connsiteX2" fmla="*/ 2574853 w 4801503"/>
                  <a:gd name="connsiteY2" fmla="*/ 4209736 h 4421876"/>
                  <a:gd name="connsiteX3" fmla="*/ 2575370 w 4801503"/>
                  <a:gd name="connsiteY3" fmla="*/ 4209403 h 4421876"/>
                  <a:gd name="connsiteX4" fmla="*/ 1846673 w 4801503"/>
                  <a:gd name="connsiteY4" fmla="*/ 3771200 h 4421876"/>
                  <a:gd name="connsiteX5" fmla="*/ 1844306 w 4801503"/>
                  <a:gd name="connsiteY5" fmla="*/ 3773543 h 4421876"/>
                  <a:gd name="connsiteX6" fmla="*/ 1845552 w 4801503"/>
                  <a:gd name="connsiteY6" fmla="*/ 3771296 h 4421876"/>
                  <a:gd name="connsiteX7" fmla="*/ 1846673 w 4801503"/>
                  <a:gd name="connsiteY7" fmla="*/ 3771200 h 4421876"/>
                  <a:gd name="connsiteX8" fmla="*/ 4785281 w 4801503"/>
                  <a:gd name="connsiteY8" fmla="*/ 3717141 h 4421876"/>
                  <a:gd name="connsiteX9" fmla="*/ 4781119 w 4801503"/>
                  <a:gd name="connsiteY9" fmla="*/ 3728655 h 4421876"/>
                  <a:gd name="connsiteX10" fmla="*/ 4780741 w 4801503"/>
                  <a:gd name="connsiteY10" fmla="*/ 3727560 h 4421876"/>
                  <a:gd name="connsiteX11" fmla="*/ 4783602 w 4801503"/>
                  <a:gd name="connsiteY11" fmla="*/ 3720277 h 4421876"/>
                  <a:gd name="connsiteX12" fmla="*/ 4785281 w 4801503"/>
                  <a:gd name="connsiteY12" fmla="*/ 3717141 h 4421876"/>
                  <a:gd name="connsiteX13" fmla="*/ 272982 w 4801503"/>
                  <a:gd name="connsiteY13" fmla="*/ 3663559 h 4421876"/>
                  <a:gd name="connsiteX14" fmla="*/ 273767 w 4801503"/>
                  <a:gd name="connsiteY14" fmla="*/ 3664343 h 4421876"/>
                  <a:gd name="connsiteX15" fmla="*/ 273276 w 4801503"/>
                  <a:gd name="connsiteY15" fmla="*/ 3664346 h 4421876"/>
                  <a:gd name="connsiteX16" fmla="*/ 272982 w 4801503"/>
                  <a:gd name="connsiteY16" fmla="*/ 3663559 h 4421876"/>
                  <a:gd name="connsiteX17" fmla="*/ 2892426 w 4801503"/>
                  <a:gd name="connsiteY17" fmla="*/ 450 h 4421876"/>
                  <a:gd name="connsiteX18" fmla="*/ 3104590 w 4801503"/>
                  <a:gd name="connsiteY18" fmla="*/ 48651 h 4421876"/>
                  <a:gd name="connsiteX19" fmla="*/ 3478331 w 4801503"/>
                  <a:gd name="connsiteY19" fmla="*/ 332956 h 4421876"/>
                  <a:gd name="connsiteX20" fmla="*/ 3793980 w 4801503"/>
                  <a:gd name="connsiteY20" fmla="*/ 893155 h 4421876"/>
                  <a:gd name="connsiteX21" fmla="*/ 3909462 w 4801503"/>
                  <a:gd name="connsiteY21" fmla="*/ 1300266 h 4421876"/>
                  <a:gd name="connsiteX22" fmla="*/ 3943942 w 4801503"/>
                  <a:gd name="connsiteY22" fmla="*/ 1485619 h 4421876"/>
                  <a:gd name="connsiteX23" fmla="*/ 3944345 w 4801503"/>
                  <a:gd name="connsiteY23" fmla="*/ 1535301 h 4421876"/>
                  <a:gd name="connsiteX24" fmla="*/ 3955188 w 4801503"/>
                  <a:gd name="connsiteY24" fmla="*/ 2335498 h 4421876"/>
                  <a:gd name="connsiteX25" fmla="*/ 3908995 w 4801503"/>
                  <a:gd name="connsiteY25" fmla="*/ 2669430 h 4421876"/>
                  <a:gd name="connsiteX26" fmla="*/ 3792814 w 4801503"/>
                  <a:gd name="connsiteY26" fmla="*/ 3076542 h 4421876"/>
                  <a:gd name="connsiteX27" fmla="*/ 3503993 w 4801503"/>
                  <a:gd name="connsiteY27" fmla="*/ 3607090 h 4421876"/>
                  <a:gd name="connsiteX28" fmla="*/ 3412541 w 4801503"/>
                  <a:gd name="connsiteY28" fmla="*/ 3714546 h 4421876"/>
                  <a:gd name="connsiteX29" fmla="*/ 3439837 w 4801503"/>
                  <a:gd name="connsiteY29" fmla="*/ 3724219 h 4421876"/>
                  <a:gd name="connsiteX30" fmla="*/ 3660302 w 4801503"/>
                  <a:gd name="connsiteY30" fmla="*/ 3745247 h 4421876"/>
                  <a:gd name="connsiteX31" fmla="*/ 3932092 w 4801503"/>
                  <a:gd name="connsiteY31" fmla="*/ 3750925 h 4421876"/>
                  <a:gd name="connsiteX32" fmla="*/ 4257540 w 4801503"/>
                  <a:gd name="connsiteY32" fmla="*/ 3716438 h 4421876"/>
                  <a:gd name="connsiteX33" fmla="*/ 4746762 w 4801503"/>
                  <a:gd name="connsiteY33" fmla="*/ 3501107 h 4421876"/>
                  <a:gd name="connsiteX34" fmla="*/ 4793654 w 4801503"/>
                  <a:gd name="connsiteY34" fmla="*/ 3474821 h 4421876"/>
                  <a:gd name="connsiteX35" fmla="*/ 4800285 w 4801503"/>
                  <a:gd name="connsiteY35" fmla="*/ 3522537 h 4421876"/>
                  <a:gd name="connsiteX36" fmla="*/ 4780764 w 4801503"/>
                  <a:gd name="connsiteY36" fmla="*/ 3717361 h 4421876"/>
                  <a:gd name="connsiteX37" fmla="*/ 4780307 w 4801503"/>
                  <a:gd name="connsiteY37" fmla="*/ 3726303 h 4421876"/>
                  <a:gd name="connsiteX38" fmla="*/ 4780741 w 4801503"/>
                  <a:gd name="connsiteY38" fmla="*/ 3727560 h 4421876"/>
                  <a:gd name="connsiteX39" fmla="*/ 4779657 w 4801503"/>
                  <a:gd name="connsiteY39" fmla="*/ 3730317 h 4421876"/>
                  <a:gd name="connsiteX40" fmla="*/ 4696370 w 4801503"/>
                  <a:gd name="connsiteY40" fmla="*/ 3945228 h 4421876"/>
                  <a:gd name="connsiteX41" fmla="*/ 4273871 w 4801503"/>
                  <a:gd name="connsiteY41" fmla="*/ 4293250 h 4421876"/>
                  <a:gd name="connsiteX42" fmla="*/ 3845772 w 4801503"/>
                  <a:gd name="connsiteY42" fmla="*/ 4406173 h 4421876"/>
                  <a:gd name="connsiteX43" fmla="*/ 3436571 w 4801503"/>
                  <a:gd name="connsiteY43" fmla="*/ 4416477 h 4421876"/>
                  <a:gd name="connsiteX44" fmla="*/ 2611635 w 4801503"/>
                  <a:gd name="connsiteY44" fmla="*/ 4235211 h 4421876"/>
                  <a:gd name="connsiteX45" fmla="*/ 2407099 w 4801503"/>
                  <a:gd name="connsiteY45" fmla="*/ 4166673 h 4421876"/>
                  <a:gd name="connsiteX46" fmla="*/ 1875616 w 4801503"/>
                  <a:gd name="connsiteY46" fmla="*/ 3768727 h 4421876"/>
                  <a:gd name="connsiteX47" fmla="*/ 1846673 w 4801503"/>
                  <a:gd name="connsiteY47" fmla="*/ 3771200 h 4421876"/>
                  <a:gd name="connsiteX48" fmla="*/ 1847824 w 4801503"/>
                  <a:gd name="connsiteY48" fmla="*/ 3770061 h 4421876"/>
                  <a:gd name="connsiteX49" fmla="*/ 1655588 w 4801503"/>
                  <a:gd name="connsiteY49" fmla="*/ 3559776 h 4421876"/>
                  <a:gd name="connsiteX50" fmla="*/ 1403161 w 4801503"/>
                  <a:gd name="connsiteY50" fmla="*/ 3219956 h 4421876"/>
                  <a:gd name="connsiteX51" fmla="*/ 1279514 w 4801503"/>
                  <a:gd name="connsiteY51" fmla="*/ 3000419 h 4421876"/>
                  <a:gd name="connsiteX52" fmla="*/ 1289499 w 4801503"/>
                  <a:gd name="connsiteY52" fmla="*/ 2808928 h 4421876"/>
                  <a:gd name="connsiteX53" fmla="*/ 1806735 w 4801503"/>
                  <a:gd name="connsiteY53" fmla="*/ 2568782 h 4421876"/>
                  <a:gd name="connsiteX54" fmla="*/ 1862245 w 4801503"/>
                  <a:gd name="connsiteY54" fmla="*/ 2748122 h 4421876"/>
                  <a:gd name="connsiteX55" fmla="*/ 1864747 w 4801503"/>
                  <a:gd name="connsiteY55" fmla="*/ 2745513 h 4421876"/>
                  <a:gd name="connsiteX56" fmla="*/ 1873246 w 4801503"/>
                  <a:gd name="connsiteY56" fmla="*/ 2748455 h 4421876"/>
                  <a:gd name="connsiteX57" fmla="*/ 1891683 w 4801503"/>
                  <a:gd name="connsiteY57" fmla="*/ 2783615 h 4421876"/>
                  <a:gd name="connsiteX58" fmla="*/ 2074121 w 4801503"/>
                  <a:gd name="connsiteY58" fmla="*/ 3079065 h 4421876"/>
                  <a:gd name="connsiteX59" fmla="*/ 2515984 w 4801503"/>
                  <a:gd name="connsiteY59" fmla="*/ 3463676 h 4421876"/>
                  <a:gd name="connsiteX60" fmla="*/ 2569876 w 4801503"/>
                  <a:gd name="connsiteY60" fmla="*/ 3432896 h 4421876"/>
                  <a:gd name="connsiteX61" fmla="*/ 2513773 w 4801503"/>
                  <a:gd name="connsiteY61" fmla="*/ 3465471 h 4421876"/>
                  <a:gd name="connsiteX62" fmla="*/ 2748844 w 4801503"/>
                  <a:gd name="connsiteY62" fmla="*/ 3630964 h 4421876"/>
                  <a:gd name="connsiteX63" fmla="*/ 2788259 w 4801503"/>
                  <a:gd name="connsiteY63" fmla="*/ 3680060 h 4421876"/>
                  <a:gd name="connsiteX64" fmla="*/ 3062880 w 4801503"/>
                  <a:gd name="connsiteY64" fmla="*/ 3307691 h 4421876"/>
                  <a:gd name="connsiteX65" fmla="*/ 3119696 w 4801503"/>
                  <a:gd name="connsiteY65" fmla="*/ 3157069 h 4421876"/>
                  <a:gd name="connsiteX66" fmla="*/ 3122087 w 4801503"/>
                  <a:gd name="connsiteY66" fmla="*/ 3155188 h 4421876"/>
                  <a:gd name="connsiteX67" fmla="*/ 3130253 w 4801503"/>
                  <a:gd name="connsiteY67" fmla="*/ 3116075 h 4421876"/>
                  <a:gd name="connsiteX68" fmla="*/ 3251100 w 4801503"/>
                  <a:gd name="connsiteY68" fmla="*/ 2721371 h 4421876"/>
                  <a:gd name="connsiteX69" fmla="*/ 3327155 w 4801503"/>
                  <a:gd name="connsiteY69" fmla="*/ 2092199 h 4421876"/>
                  <a:gd name="connsiteX70" fmla="*/ 3338586 w 4801503"/>
                  <a:gd name="connsiteY70" fmla="*/ 2022384 h 4421876"/>
                  <a:gd name="connsiteX71" fmla="*/ 3335850 w 4801503"/>
                  <a:gd name="connsiteY71" fmla="*/ 2020938 h 4421876"/>
                  <a:gd name="connsiteX72" fmla="*/ 3344248 w 4801503"/>
                  <a:gd name="connsiteY72" fmla="*/ 2011840 h 4421876"/>
                  <a:gd name="connsiteX73" fmla="*/ 3338190 w 4801503"/>
                  <a:gd name="connsiteY73" fmla="*/ 1959840 h 4421876"/>
                  <a:gd name="connsiteX74" fmla="*/ 2784636 w 4801503"/>
                  <a:gd name="connsiteY74" fmla="*/ 1795959 h 4421876"/>
                  <a:gd name="connsiteX75" fmla="*/ 2570725 w 4801503"/>
                  <a:gd name="connsiteY75" fmla="*/ 1798578 h 4421876"/>
                  <a:gd name="connsiteX76" fmla="*/ 2579721 w 4801503"/>
                  <a:gd name="connsiteY76" fmla="*/ 1805112 h 4421876"/>
                  <a:gd name="connsiteX77" fmla="*/ 2320715 w 4801503"/>
                  <a:gd name="connsiteY77" fmla="*/ 1850792 h 4421876"/>
                  <a:gd name="connsiteX78" fmla="*/ 1804664 w 4801503"/>
                  <a:gd name="connsiteY78" fmla="*/ 2005351 h 4421876"/>
                  <a:gd name="connsiteX79" fmla="*/ 1751879 w 4801503"/>
                  <a:gd name="connsiteY79" fmla="*/ 2024275 h 4421876"/>
                  <a:gd name="connsiteX80" fmla="*/ 1748380 w 4801503"/>
                  <a:gd name="connsiteY80" fmla="*/ 2007687 h 4421876"/>
                  <a:gd name="connsiteX81" fmla="*/ 1063482 w 4801503"/>
                  <a:gd name="connsiteY81" fmla="*/ 2429495 h 4421876"/>
                  <a:gd name="connsiteX82" fmla="*/ 971360 w 4801503"/>
                  <a:gd name="connsiteY82" fmla="*/ 2504015 h 4421876"/>
                  <a:gd name="connsiteX83" fmla="*/ 887302 w 4801503"/>
                  <a:gd name="connsiteY83" fmla="*/ 2576536 h 4421876"/>
                  <a:gd name="connsiteX84" fmla="*/ 883098 w 4801503"/>
                  <a:gd name="connsiteY84" fmla="*/ 2578019 h 4421876"/>
                  <a:gd name="connsiteX85" fmla="*/ 882694 w 4801503"/>
                  <a:gd name="connsiteY85" fmla="*/ 2580511 h 4421876"/>
                  <a:gd name="connsiteX86" fmla="*/ 881511 w 4801503"/>
                  <a:gd name="connsiteY86" fmla="*/ 2581531 h 4421876"/>
                  <a:gd name="connsiteX87" fmla="*/ 466244 w 4801503"/>
                  <a:gd name="connsiteY87" fmla="*/ 3087897 h 4421876"/>
                  <a:gd name="connsiteX88" fmla="*/ 285439 w 4801503"/>
                  <a:gd name="connsiteY88" fmla="*/ 3628119 h 4421876"/>
                  <a:gd name="connsiteX89" fmla="*/ 270508 w 4801503"/>
                  <a:gd name="connsiteY89" fmla="*/ 3656928 h 4421876"/>
                  <a:gd name="connsiteX90" fmla="*/ 272982 w 4801503"/>
                  <a:gd name="connsiteY90" fmla="*/ 3663559 h 4421876"/>
                  <a:gd name="connsiteX91" fmla="*/ 268142 w 4801503"/>
                  <a:gd name="connsiteY91" fmla="*/ 3658722 h 4421876"/>
                  <a:gd name="connsiteX92" fmla="*/ 190003 w 4801503"/>
                  <a:gd name="connsiteY92" fmla="*/ 3583200 h 4421876"/>
                  <a:gd name="connsiteX93" fmla="*/ 126041 w 4801503"/>
                  <a:gd name="connsiteY93" fmla="*/ 3521254 h 4421876"/>
                  <a:gd name="connsiteX94" fmla="*/ 125398 w 4801503"/>
                  <a:gd name="connsiteY94" fmla="*/ 3518140 h 4421876"/>
                  <a:gd name="connsiteX95" fmla="*/ 103468 w 4801503"/>
                  <a:gd name="connsiteY95" fmla="*/ 3491854 h 4421876"/>
                  <a:gd name="connsiteX96" fmla="*/ 5251 w 4801503"/>
                  <a:gd name="connsiteY96" fmla="*/ 3179792 h 4421876"/>
                  <a:gd name="connsiteX97" fmla="*/ 5251 w 4801503"/>
                  <a:gd name="connsiteY97" fmla="*/ 2992848 h 4421876"/>
                  <a:gd name="connsiteX98" fmla="*/ 148028 w 4801503"/>
                  <a:gd name="connsiteY98" fmla="*/ 2548096 h 4421876"/>
                  <a:gd name="connsiteX99" fmla="*/ 364993 w 4801503"/>
                  <a:gd name="connsiteY99" fmla="*/ 2225940 h 4421876"/>
                  <a:gd name="connsiteX100" fmla="*/ 555596 w 4801503"/>
                  <a:gd name="connsiteY100" fmla="*/ 2016706 h 4421876"/>
                  <a:gd name="connsiteX101" fmla="*/ 1043419 w 4801503"/>
                  <a:gd name="connsiteY101" fmla="*/ 1641558 h 4421876"/>
                  <a:gd name="connsiteX102" fmla="*/ 1106642 w 4801503"/>
                  <a:gd name="connsiteY102" fmla="*/ 1599291 h 4421876"/>
                  <a:gd name="connsiteX103" fmla="*/ 1116015 w 4801503"/>
                  <a:gd name="connsiteY103" fmla="*/ 1597557 h 4421876"/>
                  <a:gd name="connsiteX104" fmla="*/ 1820664 w 4801503"/>
                  <a:gd name="connsiteY104" fmla="*/ 1294274 h 4421876"/>
                  <a:gd name="connsiteX105" fmla="*/ 1820684 w 4801503"/>
                  <a:gd name="connsiteY105" fmla="*/ 1294190 h 4421876"/>
                  <a:gd name="connsiteX106" fmla="*/ 1988939 w 4801503"/>
                  <a:gd name="connsiteY106" fmla="*/ 1250902 h 4421876"/>
                  <a:gd name="connsiteX107" fmla="*/ 2169539 w 4801503"/>
                  <a:gd name="connsiteY107" fmla="*/ 1217414 h 4421876"/>
                  <a:gd name="connsiteX108" fmla="*/ 2385426 w 4801503"/>
                  <a:gd name="connsiteY108" fmla="*/ 1195728 h 4421876"/>
                  <a:gd name="connsiteX109" fmla="*/ 2602537 w 4801503"/>
                  <a:gd name="connsiteY109" fmla="*/ 1195965 h 4421876"/>
                  <a:gd name="connsiteX110" fmla="*/ 2641876 w 4801503"/>
                  <a:gd name="connsiteY110" fmla="*/ 1198594 h 4421876"/>
                  <a:gd name="connsiteX111" fmla="*/ 3257847 w 4801503"/>
                  <a:gd name="connsiteY111" fmla="*/ 1270240 h 4421876"/>
                  <a:gd name="connsiteX112" fmla="*/ 3254577 w 4801503"/>
                  <a:gd name="connsiteY112" fmla="*/ 1269577 h 4421876"/>
                  <a:gd name="connsiteX113" fmla="*/ 3252034 w 4801503"/>
                  <a:gd name="connsiteY113" fmla="*/ 1240361 h 4421876"/>
                  <a:gd name="connsiteX114" fmla="*/ 3241302 w 4801503"/>
                  <a:gd name="connsiteY114" fmla="*/ 1198909 h 4421876"/>
                  <a:gd name="connsiteX115" fmla="*/ 3022470 w 4801503"/>
                  <a:gd name="connsiteY115" fmla="*/ 614107 h 4421876"/>
                  <a:gd name="connsiteX116" fmla="*/ 2572675 w 4801503"/>
                  <a:gd name="connsiteY116" fmla="*/ 105638 h 4421876"/>
                  <a:gd name="connsiteX117" fmla="*/ 2560894 w 4801503"/>
                  <a:gd name="connsiteY117" fmla="*/ 96386 h 4421876"/>
                  <a:gd name="connsiteX118" fmla="*/ 2556153 w 4801503"/>
                  <a:gd name="connsiteY118" fmla="*/ 82211 h 4421876"/>
                  <a:gd name="connsiteX119" fmla="*/ 2565394 w 4801503"/>
                  <a:gd name="connsiteY119" fmla="*/ 80688 h 4421876"/>
                  <a:gd name="connsiteX120" fmla="*/ 2630671 w 4801503"/>
                  <a:gd name="connsiteY120" fmla="*/ 47778 h 4421876"/>
                  <a:gd name="connsiteX121" fmla="*/ 2728420 w 4801503"/>
                  <a:gd name="connsiteY121" fmla="*/ 19567 h 4421876"/>
                  <a:gd name="connsiteX122" fmla="*/ 2818345 w 4801503"/>
                  <a:gd name="connsiteY122" fmla="*/ 2388 h 4421876"/>
                  <a:gd name="connsiteX123" fmla="*/ 2818802 w 4801503"/>
                  <a:gd name="connsiteY123" fmla="*/ 2388 h 4421876"/>
                  <a:gd name="connsiteX124" fmla="*/ 2892426 w 4801503"/>
                  <a:gd name="connsiteY124" fmla="*/ 450 h 4421876"/>
                  <a:gd name="connsiteX0" fmla="*/ 2575370 w 4801503"/>
                  <a:gd name="connsiteY0" fmla="*/ 4209403 h 4421876"/>
                  <a:gd name="connsiteX1" fmla="*/ 2571194 w 4801503"/>
                  <a:gd name="connsiteY1" fmla="*/ 4209522 h 4421876"/>
                  <a:gd name="connsiteX2" fmla="*/ 2574853 w 4801503"/>
                  <a:gd name="connsiteY2" fmla="*/ 4209736 h 4421876"/>
                  <a:gd name="connsiteX3" fmla="*/ 2575370 w 4801503"/>
                  <a:gd name="connsiteY3" fmla="*/ 4209403 h 4421876"/>
                  <a:gd name="connsiteX4" fmla="*/ 1846673 w 4801503"/>
                  <a:gd name="connsiteY4" fmla="*/ 3771200 h 4421876"/>
                  <a:gd name="connsiteX5" fmla="*/ 1844306 w 4801503"/>
                  <a:gd name="connsiteY5" fmla="*/ 3773543 h 4421876"/>
                  <a:gd name="connsiteX6" fmla="*/ 1845552 w 4801503"/>
                  <a:gd name="connsiteY6" fmla="*/ 3771296 h 4421876"/>
                  <a:gd name="connsiteX7" fmla="*/ 1846673 w 4801503"/>
                  <a:gd name="connsiteY7" fmla="*/ 3771200 h 4421876"/>
                  <a:gd name="connsiteX8" fmla="*/ 4785281 w 4801503"/>
                  <a:gd name="connsiteY8" fmla="*/ 3717141 h 4421876"/>
                  <a:gd name="connsiteX9" fmla="*/ 4781119 w 4801503"/>
                  <a:gd name="connsiteY9" fmla="*/ 3728655 h 4421876"/>
                  <a:gd name="connsiteX10" fmla="*/ 4780741 w 4801503"/>
                  <a:gd name="connsiteY10" fmla="*/ 3727560 h 4421876"/>
                  <a:gd name="connsiteX11" fmla="*/ 4783602 w 4801503"/>
                  <a:gd name="connsiteY11" fmla="*/ 3720277 h 4421876"/>
                  <a:gd name="connsiteX12" fmla="*/ 4785281 w 4801503"/>
                  <a:gd name="connsiteY12" fmla="*/ 3717141 h 4421876"/>
                  <a:gd name="connsiteX13" fmla="*/ 272982 w 4801503"/>
                  <a:gd name="connsiteY13" fmla="*/ 3663559 h 4421876"/>
                  <a:gd name="connsiteX14" fmla="*/ 273767 w 4801503"/>
                  <a:gd name="connsiteY14" fmla="*/ 3664343 h 4421876"/>
                  <a:gd name="connsiteX15" fmla="*/ 273276 w 4801503"/>
                  <a:gd name="connsiteY15" fmla="*/ 3664346 h 4421876"/>
                  <a:gd name="connsiteX16" fmla="*/ 272982 w 4801503"/>
                  <a:gd name="connsiteY16" fmla="*/ 3663559 h 4421876"/>
                  <a:gd name="connsiteX17" fmla="*/ 2892426 w 4801503"/>
                  <a:gd name="connsiteY17" fmla="*/ 450 h 4421876"/>
                  <a:gd name="connsiteX18" fmla="*/ 3104590 w 4801503"/>
                  <a:gd name="connsiteY18" fmla="*/ 48651 h 4421876"/>
                  <a:gd name="connsiteX19" fmla="*/ 3478331 w 4801503"/>
                  <a:gd name="connsiteY19" fmla="*/ 332956 h 4421876"/>
                  <a:gd name="connsiteX20" fmla="*/ 3793980 w 4801503"/>
                  <a:gd name="connsiteY20" fmla="*/ 893155 h 4421876"/>
                  <a:gd name="connsiteX21" fmla="*/ 3909462 w 4801503"/>
                  <a:gd name="connsiteY21" fmla="*/ 1300266 h 4421876"/>
                  <a:gd name="connsiteX22" fmla="*/ 3943942 w 4801503"/>
                  <a:gd name="connsiteY22" fmla="*/ 1485619 h 4421876"/>
                  <a:gd name="connsiteX23" fmla="*/ 3944345 w 4801503"/>
                  <a:gd name="connsiteY23" fmla="*/ 1535301 h 4421876"/>
                  <a:gd name="connsiteX24" fmla="*/ 3955188 w 4801503"/>
                  <a:gd name="connsiteY24" fmla="*/ 2335498 h 4421876"/>
                  <a:gd name="connsiteX25" fmla="*/ 3908995 w 4801503"/>
                  <a:gd name="connsiteY25" fmla="*/ 2669430 h 4421876"/>
                  <a:gd name="connsiteX26" fmla="*/ 3792814 w 4801503"/>
                  <a:gd name="connsiteY26" fmla="*/ 3076542 h 4421876"/>
                  <a:gd name="connsiteX27" fmla="*/ 3503993 w 4801503"/>
                  <a:gd name="connsiteY27" fmla="*/ 3607090 h 4421876"/>
                  <a:gd name="connsiteX28" fmla="*/ 3412541 w 4801503"/>
                  <a:gd name="connsiteY28" fmla="*/ 3714546 h 4421876"/>
                  <a:gd name="connsiteX29" fmla="*/ 3439837 w 4801503"/>
                  <a:gd name="connsiteY29" fmla="*/ 3724219 h 4421876"/>
                  <a:gd name="connsiteX30" fmla="*/ 3660302 w 4801503"/>
                  <a:gd name="connsiteY30" fmla="*/ 3745247 h 4421876"/>
                  <a:gd name="connsiteX31" fmla="*/ 3932092 w 4801503"/>
                  <a:gd name="connsiteY31" fmla="*/ 3750925 h 4421876"/>
                  <a:gd name="connsiteX32" fmla="*/ 4257540 w 4801503"/>
                  <a:gd name="connsiteY32" fmla="*/ 3716438 h 4421876"/>
                  <a:gd name="connsiteX33" fmla="*/ 4746762 w 4801503"/>
                  <a:gd name="connsiteY33" fmla="*/ 3501107 h 4421876"/>
                  <a:gd name="connsiteX34" fmla="*/ 4793654 w 4801503"/>
                  <a:gd name="connsiteY34" fmla="*/ 3474821 h 4421876"/>
                  <a:gd name="connsiteX35" fmla="*/ 4800285 w 4801503"/>
                  <a:gd name="connsiteY35" fmla="*/ 3522537 h 4421876"/>
                  <a:gd name="connsiteX36" fmla="*/ 4780764 w 4801503"/>
                  <a:gd name="connsiteY36" fmla="*/ 3717361 h 4421876"/>
                  <a:gd name="connsiteX37" fmla="*/ 4780307 w 4801503"/>
                  <a:gd name="connsiteY37" fmla="*/ 3726303 h 4421876"/>
                  <a:gd name="connsiteX38" fmla="*/ 4780741 w 4801503"/>
                  <a:gd name="connsiteY38" fmla="*/ 3727560 h 4421876"/>
                  <a:gd name="connsiteX39" fmla="*/ 4779657 w 4801503"/>
                  <a:gd name="connsiteY39" fmla="*/ 3730317 h 4421876"/>
                  <a:gd name="connsiteX40" fmla="*/ 4696370 w 4801503"/>
                  <a:gd name="connsiteY40" fmla="*/ 3945228 h 4421876"/>
                  <a:gd name="connsiteX41" fmla="*/ 4273871 w 4801503"/>
                  <a:gd name="connsiteY41" fmla="*/ 4293250 h 4421876"/>
                  <a:gd name="connsiteX42" fmla="*/ 3845772 w 4801503"/>
                  <a:gd name="connsiteY42" fmla="*/ 4406173 h 4421876"/>
                  <a:gd name="connsiteX43" fmla="*/ 3436571 w 4801503"/>
                  <a:gd name="connsiteY43" fmla="*/ 4416477 h 4421876"/>
                  <a:gd name="connsiteX44" fmla="*/ 2611635 w 4801503"/>
                  <a:gd name="connsiteY44" fmla="*/ 4235211 h 4421876"/>
                  <a:gd name="connsiteX45" fmla="*/ 2407099 w 4801503"/>
                  <a:gd name="connsiteY45" fmla="*/ 4166673 h 4421876"/>
                  <a:gd name="connsiteX46" fmla="*/ 1875616 w 4801503"/>
                  <a:gd name="connsiteY46" fmla="*/ 3768727 h 4421876"/>
                  <a:gd name="connsiteX47" fmla="*/ 1846673 w 4801503"/>
                  <a:gd name="connsiteY47" fmla="*/ 3771200 h 4421876"/>
                  <a:gd name="connsiteX48" fmla="*/ 1847824 w 4801503"/>
                  <a:gd name="connsiteY48" fmla="*/ 3770061 h 4421876"/>
                  <a:gd name="connsiteX49" fmla="*/ 1655588 w 4801503"/>
                  <a:gd name="connsiteY49" fmla="*/ 3559776 h 4421876"/>
                  <a:gd name="connsiteX50" fmla="*/ 1403161 w 4801503"/>
                  <a:gd name="connsiteY50" fmla="*/ 3219956 h 4421876"/>
                  <a:gd name="connsiteX51" fmla="*/ 1279514 w 4801503"/>
                  <a:gd name="connsiteY51" fmla="*/ 3000419 h 4421876"/>
                  <a:gd name="connsiteX52" fmla="*/ 1289499 w 4801503"/>
                  <a:gd name="connsiteY52" fmla="*/ 2808928 h 4421876"/>
                  <a:gd name="connsiteX53" fmla="*/ 1806735 w 4801503"/>
                  <a:gd name="connsiteY53" fmla="*/ 2568782 h 4421876"/>
                  <a:gd name="connsiteX54" fmla="*/ 1862245 w 4801503"/>
                  <a:gd name="connsiteY54" fmla="*/ 2748122 h 4421876"/>
                  <a:gd name="connsiteX55" fmla="*/ 1864747 w 4801503"/>
                  <a:gd name="connsiteY55" fmla="*/ 2745513 h 4421876"/>
                  <a:gd name="connsiteX56" fmla="*/ 1873246 w 4801503"/>
                  <a:gd name="connsiteY56" fmla="*/ 2748455 h 4421876"/>
                  <a:gd name="connsiteX57" fmla="*/ 1891683 w 4801503"/>
                  <a:gd name="connsiteY57" fmla="*/ 2783615 h 4421876"/>
                  <a:gd name="connsiteX58" fmla="*/ 2074121 w 4801503"/>
                  <a:gd name="connsiteY58" fmla="*/ 3079065 h 4421876"/>
                  <a:gd name="connsiteX59" fmla="*/ 2515984 w 4801503"/>
                  <a:gd name="connsiteY59" fmla="*/ 3463676 h 4421876"/>
                  <a:gd name="connsiteX60" fmla="*/ 2569876 w 4801503"/>
                  <a:gd name="connsiteY60" fmla="*/ 3432896 h 4421876"/>
                  <a:gd name="connsiteX61" fmla="*/ 2513773 w 4801503"/>
                  <a:gd name="connsiteY61" fmla="*/ 3465471 h 4421876"/>
                  <a:gd name="connsiteX62" fmla="*/ 2748844 w 4801503"/>
                  <a:gd name="connsiteY62" fmla="*/ 3630964 h 4421876"/>
                  <a:gd name="connsiteX63" fmla="*/ 2788259 w 4801503"/>
                  <a:gd name="connsiteY63" fmla="*/ 3680060 h 4421876"/>
                  <a:gd name="connsiteX64" fmla="*/ 3062880 w 4801503"/>
                  <a:gd name="connsiteY64" fmla="*/ 3307691 h 4421876"/>
                  <a:gd name="connsiteX65" fmla="*/ 3119696 w 4801503"/>
                  <a:gd name="connsiteY65" fmla="*/ 3157069 h 4421876"/>
                  <a:gd name="connsiteX66" fmla="*/ 3122087 w 4801503"/>
                  <a:gd name="connsiteY66" fmla="*/ 3155188 h 4421876"/>
                  <a:gd name="connsiteX67" fmla="*/ 3130253 w 4801503"/>
                  <a:gd name="connsiteY67" fmla="*/ 3116075 h 4421876"/>
                  <a:gd name="connsiteX68" fmla="*/ 3251100 w 4801503"/>
                  <a:gd name="connsiteY68" fmla="*/ 2721371 h 4421876"/>
                  <a:gd name="connsiteX69" fmla="*/ 3327155 w 4801503"/>
                  <a:gd name="connsiteY69" fmla="*/ 2092199 h 4421876"/>
                  <a:gd name="connsiteX70" fmla="*/ 3338586 w 4801503"/>
                  <a:gd name="connsiteY70" fmla="*/ 2022384 h 4421876"/>
                  <a:gd name="connsiteX71" fmla="*/ 3335850 w 4801503"/>
                  <a:gd name="connsiteY71" fmla="*/ 2020938 h 4421876"/>
                  <a:gd name="connsiteX72" fmla="*/ 3344248 w 4801503"/>
                  <a:gd name="connsiteY72" fmla="*/ 2011840 h 4421876"/>
                  <a:gd name="connsiteX73" fmla="*/ 3338190 w 4801503"/>
                  <a:gd name="connsiteY73" fmla="*/ 1959840 h 4421876"/>
                  <a:gd name="connsiteX74" fmla="*/ 2784636 w 4801503"/>
                  <a:gd name="connsiteY74" fmla="*/ 1795959 h 4421876"/>
                  <a:gd name="connsiteX75" fmla="*/ 2570725 w 4801503"/>
                  <a:gd name="connsiteY75" fmla="*/ 1798578 h 4421876"/>
                  <a:gd name="connsiteX76" fmla="*/ 2320715 w 4801503"/>
                  <a:gd name="connsiteY76" fmla="*/ 1850792 h 4421876"/>
                  <a:gd name="connsiteX77" fmla="*/ 1804664 w 4801503"/>
                  <a:gd name="connsiteY77" fmla="*/ 2005351 h 4421876"/>
                  <a:gd name="connsiteX78" fmla="*/ 1751879 w 4801503"/>
                  <a:gd name="connsiteY78" fmla="*/ 2024275 h 4421876"/>
                  <a:gd name="connsiteX79" fmla="*/ 1748380 w 4801503"/>
                  <a:gd name="connsiteY79" fmla="*/ 2007687 h 4421876"/>
                  <a:gd name="connsiteX80" fmla="*/ 1063482 w 4801503"/>
                  <a:gd name="connsiteY80" fmla="*/ 2429495 h 4421876"/>
                  <a:gd name="connsiteX81" fmla="*/ 971360 w 4801503"/>
                  <a:gd name="connsiteY81" fmla="*/ 2504015 h 4421876"/>
                  <a:gd name="connsiteX82" fmla="*/ 887302 w 4801503"/>
                  <a:gd name="connsiteY82" fmla="*/ 2576536 h 4421876"/>
                  <a:gd name="connsiteX83" fmla="*/ 883098 w 4801503"/>
                  <a:gd name="connsiteY83" fmla="*/ 2578019 h 4421876"/>
                  <a:gd name="connsiteX84" fmla="*/ 882694 w 4801503"/>
                  <a:gd name="connsiteY84" fmla="*/ 2580511 h 4421876"/>
                  <a:gd name="connsiteX85" fmla="*/ 881511 w 4801503"/>
                  <a:gd name="connsiteY85" fmla="*/ 2581531 h 4421876"/>
                  <a:gd name="connsiteX86" fmla="*/ 466244 w 4801503"/>
                  <a:gd name="connsiteY86" fmla="*/ 3087897 h 4421876"/>
                  <a:gd name="connsiteX87" fmla="*/ 285439 w 4801503"/>
                  <a:gd name="connsiteY87" fmla="*/ 3628119 h 4421876"/>
                  <a:gd name="connsiteX88" fmla="*/ 270508 w 4801503"/>
                  <a:gd name="connsiteY88" fmla="*/ 3656928 h 4421876"/>
                  <a:gd name="connsiteX89" fmla="*/ 272982 w 4801503"/>
                  <a:gd name="connsiteY89" fmla="*/ 3663559 h 4421876"/>
                  <a:gd name="connsiteX90" fmla="*/ 268142 w 4801503"/>
                  <a:gd name="connsiteY90" fmla="*/ 3658722 h 4421876"/>
                  <a:gd name="connsiteX91" fmla="*/ 190003 w 4801503"/>
                  <a:gd name="connsiteY91" fmla="*/ 3583200 h 4421876"/>
                  <a:gd name="connsiteX92" fmla="*/ 126041 w 4801503"/>
                  <a:gd name="connsiteY92" fmla="*/ 3521254 h 4421876"/>
                  <a:gd name="connsiteX93" fmla="*/ 125398 w 4801503"/>
                  <a:gd name="connsiteY93" fmla="*/ 3518140 h 4421876"/>
                  <a:gd name="connsiteX94" fmla="*/ 103468 w 4801503"/>
                  <a:gd name="connsiteY94" fmla="*/ 3491854 h 4421876"/>
                  <a:gd name="connsiteX95" fmla="*/ 5251 w 4801503"/>
                  <a:gd name="connsiteY95" fmla="*/ 3179792 h 4421876"/>
                  <a:gd name="connsiteX96" fmla="*/ 5251 w 4801503"/>
                  <a:gd name="connsiteY96" fmla="*/ 2992848 h 4421876"/>
                  <a:gd name="connsiteX97" fmla="*/ 148028 w 4801503"/>
                  <a:gd name="connsiteY97" fmla="*/ 2548096 h 4421876"/>
                  <a:gd name="connsiteX98" fmla="*/ 364993 w 4801503"/>
                  <a:gd name="connsiteY98" fmla="*/ 2225940 h 4421876"/>
                  <a:gd name="connsiteX99" fmla="*/ 555596 w 4801503"/>
                  <a:gd name="connsiteY99" fmla="*/ 2016706 h 4421876"/>
                  <a:gd name="connsiteX100" fmla="*/ 1043419 w 4801503"/>
                  <a:gd name="connsiteY100" fmla="*/ 1641558 h 4421876"/>
                  <a:gd name="connsiteX101" fmla="*/ 1106642 w 4801503"/>
                  <a:gd name="connsiteY101" fmla="*/ 1599291 h 4421876"/>
                  <a:gd name="connsiteX102" fmla="*/ 1116015 w 4801503"/>
                  <a:gd name="connsiteY102" fmla="*/ 1597557 h 4421876"/>
                  <a:gd name="connsiteX103" fmla="*/ 1820664 w 4801503"/>
                  <a:gd name="connsiteY103" fmla="*/ 1294274 h 4421876"/>
                  <a:gd name="connsiteX104" fmla="*/ 1820684 w 4801503"/>
                  <a:gd name="connsiteY104" fmla="*/ 1294190 h 4421876"/>
                  <a:gd name="connsiteX105" fmla="*/ 1988939 w 4801503"/>
                  <a:gd name="connsiteY105" fmla="*/ 1250902 h 4421876"/>
                  <a:gd name="connsiteX106" fmla="*/ 2169539 w 4801503"/>
                  <a:gd name="connsiteY106" fmla="*/ 1217414 h 4421876"/>
                  <a:gd name="connsiteX107" fmla="*/ 2385426 w 4801503"/>
                  <a:gd name="connsiteY107" fmla="*/ 1195728 h 4421876"/>
                  <a:gd name="connsiteX108" fmla="*/ 2602537 w 4801503"/>
                  <a:gd name="connsiteY108" fmla="*/ 1195965 h 4421876"/>
                  <a:gd name="connsiteX109" fmla="*/ 2641876 w 4801503"/>
                  <a:gd name="connsiteY109" fmla="*/ 1198594 h 4421876"/>
                  <a:gd name="connsiteX110" fmla="*/ 3257847 w 4801503"/>
                  <a:gd name="connsiteY110" fmla="*/ 1270240 h 4421876"/>
                  <a:gd name="connsiteX111" fmla="*/ 3254577 w 4801503"/>
                  <a:gd name="connsiteY111" fmla="*/ 1269577 h 4421876"/>
                  <a:gd name="connsiteX112" fmla="*/ 3252034 w 4801503"/>
                  <a:gd name="connsiteY112" fmla="*/ 1240361 h 4421876"/>
                  <a:gd name="connsiteX113" fmla="*/ 3241302 w 4801503"/>
                  <a:gd name="connsiteY113" fmla="*/ 1198909 h 4421876"/>
                  <a:gd name="connsiteX114" fmla="*/ 3022470 w 4801503"/>
                  <a:gd name="connsiteY114" fmla="*/ 614107 h 4421876"/>
                  <a:gd name="connsiteX115" fmla="*/ 2572675 w 4801503"/>
                  <a:gd name="connsiteY115" fmla="*/ 105638 h 4421876"/>
                  <a:gd name="connsiteX116" fmla="*/ 2560894 w 4801503"/>
                  <a:gd name="connsiteY116" fmla="*/ 96386 h 4421876"/>
                  <a:gd name="connsiteX117" fmla="*/ 2556153 w 4801503"/>
                  <a:gd name="connsiteY117" fmla="*/ 82211 h 4421876"/>
                  <a:gd name="connsiteX118" fmla="*/ 2565394 w 4801503"/>
                  <a:gd name="connsiteY118" fmla="*/ 80688 h 4421876"/>
                  <a:gd name="connsiteX119" fmla="*/ 2630671 w 4801503"/>
                  <a:gd name="connsiteY119" fmla="*/ 47778 h 4421876"/>
                  <a:gd name="connsiteX120" fmla="*/ 2728420 w 4801503"/>
                  <a:gd name="connsiteY120" fmla="*/ 19567 h 4421876"/>
                  <a:gd name="connsiteX121" fmla="*/ 2818345 w 4801503"/>
                  <a:gd name="connsiteY121" fmla="*/ 2388 h 4421876"/>
                  <a:gd name="connsiteX122" fmla="*/ 2818802 w 4801503"/>
                  <a:gd name="connsiteY122" fmla="*/ 2388 h 4421876"/>
                  <a:gd name="connsiteX123" fmla="*/ 2892426 w 4801503"/>
                  <a:gd name="connsiteY123" fmla="*/ 450 h 4421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4801503" h="4421876">
                    <a:moveTo>
                      <a:pt x="2575370" y="4209403"/>
                    </a:moveTo>
                    <a:lnTo>
                      <a:pt x="2571194" y="4209522"/>
                    </a:lnTo>
                    <a:cubicBezTo>
                      <a:pt x="2564345" y="4212211"/>
                      <a:pt x="2557933" y="4219901"/>
                      <a:pt x="2574853" y="4209736"/>
                    </a:cubicBezTo>
                    <a:lnTo>
                      <a:pt x="2575370" y="4209403"/>
                    </a:lnTo>
                    <a:close/>
                    <a:moveTo>
                      <a:pt x="1846673" y="3771200"/>
                    </a:moveTo>
                    <a:lnTo>
                      <a:pt x="1844306" y="3773543"/>
                    </a:lnTo>
                    <a:cubicBezTo>
                      <a:pt x="1842184" y="3773380"/>
                      <a:pt x="1840855" y="3772262"/>
                      <a:pt x="1845552" y="3771296"/>
                    </a:cubicBezTo>
                    <a:lnTo>
                      <a:pt x="1846673" y="3771200"/>
                    </a:lnTo>
                    <a:close/>
                    <a:moveTo>
                      <a:pt x="4785281" y="3717141"/>
                    </a:moveTo>
                    <a:cubicBezTo>
                      <a:pt x="4786270" y="3716562"/>
                      <a:pt x="4782787" y="3728396"/>
                      <a:pt x="4781119" y="3728655"/>
                    </a:cubicBezTo>
                    <a:lnTo>
                      <a:pt x="4780741" y="3727560"/>
                    </a:lnTo>
                    <a:lnTo>
                      <a:pt x="4783602" y="3720277"/>
                    </a:lnTo>
                    <a:cubicBezTo>
                      <a:pt x="4784507" y="3718206"/>
                      <a:pt x="4785034" y="3717285"/>
                      <a:pt x="4785281" y="3717141"/>
                    </a:cubicBezTo>
                    <a:close/>
                    <a:moveTo>
                      <a:pt x="272982" y="3663559"/>
                    </a:moveTo>
                    <a:lnTo>
                      <a:pt x="273767" y="3664343"/>
                    </a:lnTo>
                    <a:cubicBezTo>
                      <a:pt x="274393" y="3665149"/>
                      <a:pt x="273999" y="3665019"/>
                      <a:pt x="273276" y="3664346"/>
                    </a:cubicBezTo>
                    <a:lnTo>
                      <a:pt x="272982" y="3663559"/>
                    </a:lnTo>
                    <a:close/>
                    <a:moveTo>
                      <a:pt x="2892426" y="450"/>
                    </a:moveTo>
                    <a:cubicBezTo>
                      <a:pt x="2965312" y="3387"/>
                      <a:pt x="3036001" y="20578"/>
                      <a:pt x="3104590" y="48651"/>
                    </a:cubicBezTo>
                    <a:cubicBezTo>
                      <a:pt x="3254133" y="109844"/>
                      <a:pt x="3374980" y="209098"/>
                      <a:pt x="3478331" y="332956"/>
                    </a:cubicBezTo>
                    <a:cubicBezTo>
                      <a:pt x="3618075" y="500343"/>
                      <a:pt x="3717226" y="689599"/>
                      <a:pt x="3793980" y="893155"/>
                    </a:cubicBezTo>
                    <a:cubicBezTo>
                      <a:pt x="3843672" y="1025844"/>
                      <a:pt x="3880766" y="1161899"/>
                      <a:pt x="3909462" y="1300266"/>
                    </a:cubicBezTo>
                    <a:cubicBezTo>
                      <a:pt x="3922235" y="1361459"/>
                      <a:pt x="3938945" y="1422770"/>
                      <a:pt x="3943942" y="1485619"/>
                    </a:cubicBezTo>
                    <a:cubicBezTo>
                      <a:pt x="3944076" y="1502180"/>
                      <a:pt x="3944211" y="1518740"/>
                      <a:pt x="3944345" y="1535301"/>
                    </a:cubicBezTo>
                    <a:lnTo>
                      <a:pt x="3955188" y="2335498"/>
                    </a:lnTo>
                    <a:cubicBezTo>
                      <a:pt x="3954721" y="2449052"/>
                      <a:pt x="3931625" y="2559451"/>
                      <a:pt x="3908995" y="2669430"/>
                    </a:cubicBezTo>
                    <a:cubicBezTo>
                      <a:pt x="3880766" y="2807798"/>
                      <a:pt x="3842739" y="2944062"/>
                      <a:pt x="3792814" y="3076542"/>
                    </a:cubicBezTo>
                    <a:cubicBezTo>
                      <a:pt x="3721892" y="3267270"/>
                      <a:pt x="3628340" y="3445171"/>
                      <a:pt x="3503993" y="3607090"/>
                    </a:cubicBezTo>
                    <a:cubicBezTo>
                      <a:pt x="3475764" y="3643470"/>
                      <a:pt x="3438670" y="3672909"/>
                      <a:pt x="3412541" y="3714546"/>
                    </a:cubicBezTo>
                    <a:cubicBezTo>
                      <a:pt x="3423739" y="3718541"/>
                      <a:pt x="3431438" y="3723167"/>
                      <a:pt x="3439837" y="3724219"/>
                    </a:cubicBezTo>
                    <a:cubicBezTo>
                      <a:pt x="3513325" y="3732420"/>
                      <a:pt x="3586813" y="3745247"/>
                      <a:pt x="3660302" y="3745247"/>
                    </a:cubicBezTo>
                    <a:cubicBezTo>
                      <a:pt x="3750587" y="3745878"/>
                      <a:pt x="3840639" y="3755972"/>
                      <a:pt x="3932092" y="3750925"/>
                    </a:cubicBezTo>
                    <a:cubicBezTo>
                      <a:pt x="4041507" y="3744827"/>
                      <a:pt x="4149990" y="3737046"/>
                      <a:pt x="4257540" y="3716438"/>
                    </a:cubicBezTo>
                    <a:cubicBezTo>
                      <a:pt x="4436245" y="3682162"/>
                      <a:pt x="4602818" y="3617394"/>
                      <a:pt x="4746762" y="3501107"/>
                    </a:cubicBezTo>
                    <a:cubicBezTo>
                      <a:pt x="4760060" y="3490382"/>
                      <a:pt x="4771958" y="3472929"/>
                      <a:pt x="4793654" y="3474821"/>
                    </a:cubicBezTo>
                    <a:cubicBezTo>
                      <a:pt x="4802575" y="3478393"/>
                      <a:pt x="4802433" y="3482114"/>
                      <a:pt x="4800285" y="3522537"/>
                    </a:cubicBezTo>
                    <a:cubicBezTo>
                      <a:pt x="4793175" y="3587268"/>
                      <a:pt x="4794209" y="3653136"/>
                      <a:pt x="4780764" y="3717361"/>
                    </a:cubicBezTo>
                    <a:cubicBezTo>
                      <a:pt x="4780335" y="3721690"/>
                      <a:pt x="4780215" y="3724546"/>
                      <a:pt x="4780307" y="3726303"/>
                    </a:cubicBezTo>
                    <a:lnTo>
                      <a:pt x="4780741" y="3727560"/>
                    </a:lnTo>
                    <a:lnTo>
                      <a:pt x="4779657" y="3730317"/>
                    </a:lnTo>
                    <a:cubicBezTo>
                      <a:pt x="4773124" y="3810015"/>
                      <a:pt x="4736030" y="3878988"/>
                      <a:pt x="4696370" y="3945228"/>
                    </a:cubicBezTo>
                    <a:cubicBezTo>
                      <a:pt x="4597219" y="4111143"/>
                      <a:pt x="4447210" y="4217127"/>
                      <a:pt x="4273871" y="4293250"/>
                    </a:cubicBezTo>
                    <a:cubicBezTo>
                      <a:pt x="4137625" y="4353391"/>
                      <a:pt x="3993215" y="4387247"/>
                      <a:pt x="3845772" y="4406173"/>
                    </a:cubicBezTo>
                    <a:cubicBezTo>
                      <a:pt x="3709994" y="4424257"/>
                      <a:pt x="3572815" y="4425309"/>
                      <a:pt x="3436571" y="4416477"/>
                    </a:cubicBezTo>
                    <a:cubicBezTo>
                      <a:pt x="3152882" y="4397972"/>
                      <a:pt x="2878526" y="4333204"/>
                      <a:pt x="2611635" y="4235211"/>
                    </a:cubicBezTo>
                    <a:cubicBezTo>
                      <a:pt x="2440056" y="4193577"/>
                      <a:pt x="2529769" y="4244420"/>
                      <a:pt x="2407099" y="4166673"/>
                    </a:cubicBezTo>
                    <a:lnTo>
                      <a:pt x="1875616" y="3768727"/>
                    </a:lnTo>
                    <a:lnTo>
                      <a:pt x="1846673" y="3771200"/>
                    </a:lnTo>
                    <a:lnTo>
                      <a:pt x="1847824" y="3770061"/>
                    </a:lnTo>
                    <a:cubicBezTo>
                      <a:pt x="1815977" y="3734824"/>
                      <a:pt x="1729698" y="3651460"/>
                      <a:pt x="1655588" y="3559776"/>
                    </a:cubicBezTo>
                    <a:cubicBezTo>
                      <a:pt x="1581478" y="3468092"/>
                      <a:pt x="1477816" y="3340239"/>
                      <a:pt x="1403161" y="3219956"/>
                    </a:cubicBezTo>
                    <a:cubicBezTo>
                      <a:pt x="1358602" y="3148459"/>
                      <a:pt x="1315909" y="3076121"/>
                      <a:pt x="1279514" y="3000419"/>
                    </a:cubicBezTo>
                    <a:cubicBezTo>
                      <a:pt x="1260570" y="2931914"/>
                      <a:pt x="1201629" y="2880867"/>
                      <a:pt x="1289499" y="2808928"/>
                    </a:cubicBezTo>
                    <a:lnTo>
                      <a:pt x="1806735" y="2568782"/>
                    </a:lnTo>
                    <a:lnTo>
                      <a:pt x="1862245" y="2748122"/>
                    </a:lnTo>
                    <a:lnTo>
                      <a:pt x="1864747" y="2745513"/>
                    </a:lnTo>
                    <a:lnTo>
                      <a:pt x="1873246" y="2748455"/>
                    </a:lnTo>
                    <a:cubicBezTo>
                      <a:pt x="1884247" y="2756449"/>
                      <a:pt x="1886259" y="2772102"/>
                      <a:pt x="1891683" y="2783615"/>
                    </a:cubicBezTo>
                    <a:cubicBezTo>
                      <a:pt x="1941842" y="2888547"/>
                      <a:pt x="2003199" y="2986540"/>
                      <a:pt x="2074121" y="3079065"/>
                    </a:cubicBezTo>
                    <a:cubicBezTo>
                      <a:pt x="2194735" y="3237410"/>
                      <a:pt x="2343345" y="3364422"/>
                      <a:pt x="2515984" y="3463676"/>
                    </a:cubicBezTo>
                    <a:cubicBezTo>
                      <a:pt x="2534065" y="3453583"/>
                      <a:pt x="2552203" y="3443804"/>
                      <a:pt x="2569876" y="3432896"/>
                    </a:cubicBezTo>
                    <a:lnTo>
                      <a:pt x="2513773" y="3465471"/>
                    </a:lnTo>
                    <a:lnTo>
                      <a:pt x="2748844" y="3630964"/>
                    </a:lnTo>
                    <a:lnTo>
                      <a:pt x="2788259" y="3680060"/>
                    </a:lnTo>
                    <a:lnTo>
                      <a:pt x="3062880" y="3307691"/>
                    </a:lnTo>
                    <a:lnTo>
                      <a:pt x="3119696" y="3157069"/>
                    </a:lnTo>
                    <a:lnTo>
                      <a:pt x="3122087" y="3155188"/>
                    </a:lnTo>
                    <a:cubicBezTo>
                      <a:pt x="3121621" y="3141309"/>
                      <a:pt x="3125120" y="3129113"/>
                      <a:pt x="3130253" y="3116075"/>
                    </a:cubicBezTo>
                    <a:cubicBezTo>
                      <a:pt x="3180178" y="2987591"/>
                      <a:pt x="3221705" y="2856584"/>
                      <a:pt x="3251100" y="2721371"/>
                    </a:cubicBezTo>
                    <a:cubicBezTo>
                      <a:pt x="3296360" y="2514240"/>
                      <a:pt x="3326221" y="2305007"/>
                      <a:pt x="3327155" y="2092199"/>
                    </a:cubicBezTo>
                    <a:cubicBezTo>
                      <a:pt x="3327621" y="2068226"/>
                      <a:pt x="3330187" y="2045095"/>
                      <a:pt x="3338586" y="2022384"/>
                    </a:cubicBezTo>
                    <a:lnTo>
                      <a:pt x="3335850" y="2020938"/>
                    </a:lnTo>
                    <a:lnTo>
                      <a:pt x="3344248" y="2011840"/>
                    </a:lnTo>
                    <a:lnTo>
                      <a:pt x="3338190" y="1959840"/>
                    </a:lnTo>
                    <a:lnTo>
                      <a:pt x="2784636" y="1795959"/>
                    </a:lnTo>
                    <a:lnTo>
                      <a:pt x="2570725" y="1798578"/>
                    </a:lnTo>
                    <a:lnTo>
                      <a:pt x="2320715" y="1850792"/>
                    </a:lnTo>
                    <a:cubicBezTo>
                      <a:pt x="2143410" y="1885068"/>
                      <a:pt x="1972171" y="1939111"/>
                      <a:pt x="1804664" y="2005351"/>
                    </a:cubicBezTo>
                    <a:lnTo>
                      <a:pt x="1751879" y="2024275"/>
                    </a:lnTo>
                    <a:lnTo>
                      <a:pt x="1748380" y="2007687"/>
                    </a:lnTo>
                    <a:lnTo>
                      <a:pt x="1063482" y="2429495"/>
                    </a:lnTo>
                    <a:lnTo>
                      <a:pt x="971360" y="2504015"/>
                    </a:lnTo>
                    <a:lnTo>
                      <a:pt x="887302" y="2576536"/>
                    </a:lnTo>
                    <a:lnTo>
                      <a:pt x="883098" y="2578019"/>
                    </a:lnTo>
                    <a:cubicBezTo>
                      <a:pt x="882963" y="2578850"/>
                      <a:pt x="882829" y="2579680"/>
                      <a:pt x="882694" y="2580511"/>
                    </a:cubicBezTo>
                    <a:lnTo>
                      <a:pt x="881511" y="2581531"/>
                    </a:lnTo>
                    <a:cubicBezTo>
                      <a:pt x="720070" y="2731675"/>
                      <a:pt x="576826" y="2896748"/>
                      <a:pt x="466244" y="3087897"/>
                    </a:cubicBezTo>
                    <a:cubicBezTo>
                      <a:pt x="369659" y="3254863"/>
                      <a:pt x="294071" y="3430661"/>
                      <a:pt x="285439" y="3628119"/>
                    </a:cubicBezTo>
                    <a:cubicBezTo>
                      <a:pt x="284739" y="3639895"/>
                      <a:pt x="284739" y="3652301"/>
                      <a:pt x="270508" y="3656928"/>
                    </a:cubicBezTo>
                    <a:lnTo>
                      <a:pt x="272982" y="3663559"/>
                    </a:lnTo>
                    <a:lnTo>
                      <a:pt x="268142" y="3658722"/>
                    </a:lnTo>
                    <a:cubicBezTo>
                      <a:pt x="234632" y="3641260"/>
                      <a:pt x="214069" y="3610458"/>
                      <a:pt x="190003" y="3583200"/>
                    </a:cubicBezTo>
                    <a:lnTo>
                      <a:pt x="126041" y="3521254"/>
                    </a:lnTo>
                    <a:lnTo>
                      <a:pt x="125398" y="3518140"/>
                    </a:lnTo>
                    <a:cubicBezTo>
                      <a:pt x="114200" y="3512883"/>
                      <a:pt x="107901" y="3502579"/>
                      <a:pt x="103468" y="3491854"/>
                    </a:cubicBezTo>
                    <a:cubicBezTo>
                      <a:pt x="60309" y="3391128"/>
                      <a:pt x="17149" y="3289981"/>
                      <a:pt x="5251" y="3179792"/>
                    </a:cubicBezTo>
                    <a:cubicBezTo>
                      <a:pt x="-1515" y="3117758"/>
                      <a:pt x="-1982" y="3054462"/>
                      <a:pt x="5251" y="2992848"/>
                    </a:cubicBezTo>
                    <a:cubicBezTo>
                      <a:pt x="23214" y="2835555"/>
                      <a:pt x="75006" y="2687935"/>
                      <a:pt x="148028" y="2548096"/>
                    </a:cubicBezTo>
                    <a:cubicBezTo>
                      <a:pt x="208218" y="2432439"/>
                      <a:pt x="281707" y="2326246"/>
                      <a:pt x="364993" y="2225940"/>
                    </a:cubicBezTo>
                    <a:cubicBezTo>
                      <a:pt x="425184" y="2152971"/>
                      <a:pt x="486774" y="2081054"/>
                      <a:pt x="555596" y="2016706"/>
                    </a:cubicBezTo>
                    <a:cubicBezTo>
                      <a:pt x="706306" y="1875816"/>
                      <a:pt x="867280" y="1748383"/>
                      <a:pt x="1043419" y="1641558"/>
                    </a:cubicBezTo>
                    <a:cubicBezTo>
                      <a:pt x="1065115" y="1628100"/>
                      <a:pt x="1085645" y="1613170"/>
                      <a:pt x="1106642" y="1599291"/>
                    </a:cubicBezTo>
                    <a:lnTo>
                      <a:pt x="1116015" y="1597557"/>
                    </a:lnTo>
                    <a:lnTo>
                      <a:pt x="1820664" y="1294274"/>
                    </a:lnTo>
                    <a:cubicBezTo>
                      <a:pt x="1820671" y="1294246"/>
                      <a:pt x="1820677" y="1294218"/>
                      <a:pt x="1820684" y="1294190"/>
                    </a:cubicBezTo>
                    <a:lnTo>
                      <a:pt x="1988939" y="1250902"/>
                    </a:lnTo>
                    <a:cubicBezTo>
                      <a:pt x="2048750" y="1237917"/>
                      <a:pt x="2108999" y="1226982"/>
                      <a:pt x="2169539" y="1217414"/>
                    </a:cubicBezTo>
                    <a:cubicBezTo>
                      <a:pt x="2241278" y="1206164"/>
                      <a:pt x="2313250" y="1199119"/>
                      <a:pt x="2385426" y="1195728"/>
                    </a:cubicBezTo>
                    <a:cubicBezTo>
                      <a:pt x="2457602" y="1192338"/>
                      <a:pt x="2529982" y="1192601"/>
                      <a:pt x="2602537" y="1195965"/>
                    </a:cubicBezTo>
                    <a:cubicBezTo>
                      <a:pt x="2615368" y="1196386"/>
                      <a:pt x="2628841" y="1196386"/>
                      <a:pt x="2641876" y="1198594"/>
                    </a:cubicBezTo>
                    <a:lnTo>
                      <a:pt x="3257847" y="1270240"/>
                    </a:lnTo>
                    <a:lnTo>
                      <a:pt x="3254577" y="1269577"/>
                    </a:lnTo>
                    <a:lnTo>
                      <a:pt x="3252034" y="1240361"/>
                    </a:lnTo>
                    <a:cubicBezTo>
                      <a:pt x="3249059" y="1226351"/>
                      <a:pt x="3244918" y="1212578"/>
                      <a:pt x="3241302" y="1198909"/>
                    </a:cubicBezTo>
                    <a:cubicBezTo>
                      <a:pt x="3188343" y="996405"/>
                      <a:pt x="3123021" y="798526"/>
                      <a:pt x="3022470" y="614107"/>
                    </a:cubicBezTo>
                    <a:cubicBezTo>
                      <a:pt x="2911421" y="410551"/>
                      <a:pt x="2773543" y="229496"/>
                      <a:pt x="2572675" y="105638"/>
                    </a:cubicBezTo>
                    <a:cubicBezTo>
                      <a:pt x="2568009" y="103115"/>
                      <a:pt x="2563868" y="100171"/>
                      <a:pt x="2560894" y="96386"/>
                    </a:cubicBezTo>
                    <a:lnTo>
                      <a:pt x="2556153" y="82211"/>
                    </a:lnTo>
                    <a:lnTo>
                      <a:pt x="2565394" y="80688"/>
                    </a:lnTo>
                    <a:cubicBezTo>
                      <a:pt x="2582396" y="60157"/>
                      <a:pt x="2607591" y="56081"/>
                      <a:pt x="2630671" y="47778"/>
                    </a:cubicBezTo>
                    <a:cubicBezTo>
                      <a:pt x="2662825" y="36532"/>
                      <a:pt x="2695463" y="27285"/>
                      <a:pt x="2728420" y="19567"/>
                    </a:cubicBezTo>
                    <a:lnTo>
                      <a:pt x="2818345" y="2388"/>
                    </a:lnTo>
                    <a:lnTo>
                      <a:pt x="2818802" y="2388"/>
                    </a:lnTo>
                    <a:cubicBezTo>
                      <a:pt x="2843590" y="75"/>
                      <a:pt x="2868130" y="-530"/>
                      <a:pt x="2892426" y="45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>
                <a:miter lim="400000"/>
              </a:ln>
            </p:spPr>
            <p:txBody>
              <a:bodyPr wrap="square" lIns="38100" tIns="38100" rIns="38100" bIns="38100" anchor="ctr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 sz="3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2" name="Shape">
                <a:extLst>
                  <a:ext uri="{FF2B5EF4-FFF2-40B4-BE49-F238E27FC236}">
                    <a16:creationId xmlns:a16="http://schemas.microsoft.com/office/drawing/2014/main" id="{57AD2C93-2449-4B8B-B5E5-B122615E26F8}"/>
                  </a:ext>
                </a:extLst>
              </p:cNvPr>
              <p:cNvSpPr/>
              <p:nvPr/>
            </p:nvSpPr>
            <p:spPr>
              <a:xfrm>
                <a:off x="4304201" y="3590451"/>
                <a:ext cx="2161576" cy="9115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7" h="21359" extrusionOk="0">
                    <a:moveTo>
                      <a:pt x="16096" y="16511"/>
                    </a:moveTo>
                    <a:cubicBezTo>
                      <a:pt x="15907" y="16591"/>
                      <a:pt x="15749" y="16838"/>
                      <a:pt x="15577" y="17029"/>
                    </a:cubicBezTo>
                    <a:cubicBezTo>
                      <a:pt x="13886" y="18928"/>
                      <a:pt x="12128" y="20300"/>
                      <a:pt x="10275" y="20954"/>
                    </a:cubicBezTo>
                    <a:cubicBezTo>
                      <a:pt x="8595" y="21544"/>
                      <a:pt x="6921" y="21568"/>
                      <a:pt x="5268" y="20491"/>
                    </a:cubicBezTo>
                    <a:cubicBezTo>
                      <a:pt x="4184" y="19781"/>
                      <a:pt x="3202" y="18625"/>
                      <a:pt x="2403" y="16710"/>
                    </a:cubicBezTo>
                    <a:cubicBezTo>
                      <a:pt x="1903" y="15514"/>
                      <a:pt x="1572" y="14070"/>
                      <a:pt x="1286" y="12563"/>
                    </a:cubicBezTo>
                    <a:cubicBezTo>
                      <a:pt x="941" y="10752"/>
                      <a:pt x="594" y="8933"/>
                      <a:pt x="256" y="7115"/>
                    </a:cubicBezTo>
                    <a:cubicBezTo>
                      <a:pt x="172" y="6668"/>
                      <a:pt x="7" y="6309"/>
                      <a:pt x="0" y="5783"/>
                    </a:cubicBezTo>
                    <a:cubicBezTo>
                      <a:pt x="162" y="6078"/>
                      <a:pt x="304" y="6421"/>
                      <a:pt x="439" y="6788"/>
                    </a:cubicBezTo>
                    <a:cubicBezTo>
                      <a:pt x="597" y="7211"/>
                      <a:pt x="732" y="7689"/>
                      <a:pt x="952" y="7960"/>
                    </a:cubicBezTo>
                    <a:cubicBezTo>
                      <a:pt x="982" y="8176"/>
                      <a:pt x="1053" y="8303"/>
                      <a:pt x="1124" y="8423"/>
                    </a:cubicBezTo>
                    <a:cubicBezTo>
                      <a:pt x="1481" y="9029"/>
                      <a:pt x="1849" y="9579"/>
                      <a:pt x="2251" y="10018"/>
                    </a:cubicBezTo>
                    <a:cubicBezTo>
                      <a:pt x="3462" y="11334"/>
                      <a:pt x="4745" y="11797"/>
                      <a:pt x="6057" y="11853"/>
                    </a:cubicBezTo>
                    <a:cubicBezTo>
                      <a:pt x="7046" y="11901"/>
                      <a:pt x="8025" y="11661"/>
                      <a:pt x="8993" y="11215"/>
                    </a:cubicBezTo>
                    <a:cubicBezTo>
                      <a:pt x="9779" y="10848"/>
                      <a:pt x="10569" y="10489"/>
                      <a:pt x="11308" y="9707"/>
                    </a:cubicBezTo>
                    <a:cubicBezTo>
                      <a:pt x="11446" y="9763"/>
                      <a:pt x="11568" y="9611"/>
                      <a:pt x="11693" y="9508"/>
                    </a:cubicBezTo>
                    <a:cubicBezTo>
                      <a:pt x="12394" y="8933"/>
                      <a:pt x="13083" y="8279"/>
                      <a:pt x="13751" y="7506"/>
                    </a:cubicBezTo>
                    <a:cubicBezTo>
                      <a:pt x="14419" y="6740"/>
                      <a:pt x="15081" y="5958"/>
                      <a:pt x="15695" y="4961"/>
                    </a:cubicBezTo>
                    <a:cubicBezTo>
                      <a:pt x="15931" y="4650"/>
                      <a:pt x="16174" y="4363"/>
                      <a:pt x="16383" y="3900"/>
                    </a:cubicBezTo>
                    <a:cubicBezTo>
                      <a:pt x="16049" y="2879"/>
                      <a:pt x="15728" y="1898"/>
                      <a:pt x="15371" y="805"/>
                    </a:cubicBezTo>
                    <a:cubicBezTo>
                      <a:pt x="15516" y="774"/>
                      <a:pt x="15590" y="750"/>
                      <a:pt x="15664" y="742"/>
                    </a:cubicBezTo>
                    <a:cubicBezTo>
                      <a:pt x="16680" y="614"/>
                      <a:pt x="17699" y="502"/>
                      <a:pt x="18715" y="367"/>
                    </a:cubicBezTo>
                    <a:cubicBezTo>
                      <a:pt x="19035" y="327"/>
                      <a:pt x="19353" y="239"/>
                      <a:pt x="19673" y="175"/>
                    </a:cubicBezTo>
                    <a:cubicBezTo>
                      <a:pt x="19717" y="191"/>
                      <a:pt x="19761" y="223"/>
                      <a:pt x="19805" y="223"/>
                    </a:cubicBezTo>
                    <a:cubicBezTo>
                      <a:pt x="20301" y="160"/>
                      <a:pt x="20800" y="96"/>
                      <a:pt x="21296" y="16"/>
                    </a:cubicBezTo>
                    <a:cubicBezTo>
                      <a:pt x="21586" y="-32"/>
                      <a:pt x="21600" y="-16"/>
                      <a:pt x="21536" y="678"/>
                    </a:cubicBezTo>
                    <a:cubicBezTo>
                      <a:pt x="21533" y="702"/>
                      <a:pt x="21533" y="726"/>
                      <a:pt x="21529" y="758"/>
                    </a:cubicBezTo>
                    <a:cubicBezTo>
                      <a:pt x="21131" y="4674"/>
                      <a:pt x="20736" y="8598"/>
                      <a:pt x="20331" y="12507"/>
                    </a:cubicBezTo>
                    <a:cubicBezTo>
                      <a:pt x="20250" y="13281"/>
                      <a:pt x="20206" y="14086"/>
                      <a:pt x="20075" y="14828"/>
                    </a:cubicBezTo>
                    <a:cubicBezTo>
                      <a:pt x="19997" y="14804"/>
                      <a:pt x="19963" y="14692"/>
                      <a:pt x="19930" y="14589"/>
                    </a:cubicBezTo>
                    <a:cubicBezTo>
                      <a:pt x="19714" y="13927"/>
                      <a:pt x="19498" y="13257"/>
                      <a:pt x="19278" y="12595"/>
                    </a:cubicBezTo>
                    <a:cubicBezTo>
                      <a:pt x="19089" y="12020"/>
                      <a:pt x="19083" y="12020"/>
                      <a:pt x="18843" y="12435"/>
                    </a:cubicBezTo>
                    <a:cubicBezTo>
                      <a:pt x="18249" y="13448"/>
                      <a:pt x="17632" y="14365"/>
                      <a:pt x="17001" y="15243"/>
                    </a:cubicBezTo>
                    <a:cubicBezTo>
                      <a:pt x="16704" y="15665"/>
                      <a:pt x="16373" y="15969"/>
                      <a:pt x="16096" y="16511"/>
                    </a:cubicBezTo>
                    <a:close/>
                  </a:path>
                </a:pathLst>
              </a:custGeom>
              <a:solidFill>
                <a:schemeClr val="accent5">
                  <a:alpha val="86000"/>
                </a:schemeClr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 sz="3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3" name="Shape">
                <a:extLst>
                  <a:ext uri="{FF2B5EF4-FFF2-40B4-BE49-F238E27FC236}">
                    <a16:creationId xmlns:a16="http://schemas.microsoft.com/office/drawing/2014/main" id="{3B5BB05B-F071-418F-841D-2590CCCF57B4}"/>
                  </a:ext>
                </a:extLst>
              </p:cNvPr>
              <p:cNvSpPr/>
              <p:nvPr/>
            </p:nvSpPr>
            <p:spPr>
              <a:xfrm>
                <a:off x="5704524" y="2160759"/>
                <a:ext cx="1825359" cy="18082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58" h="21596" extrusionOk="0">
                    <a:moveTo>
                      <a:pt x="19566" y="21596"/>
                    </a:moveTo>
                    <a:cubicBezTo>
                      <a:pt x="19670" y="21088"/>
                      <a:pt x="19662" y="20567"/>
                      <a:pt x="19717" y="20055"/>
                    </a:cubicBezTo>
                    <a:cubicBezTo>
                      <a:pt x="19733" y="19901"/>
                      <a:pt x="19757" y="19738"/>
                      <a:pt x="19682" y="19584"/>
                    </a:cubicBezTo>
                    <a:cubicBezTo>
                      <a:pt x="19729" y="19466"/>
                      <a:pt x="19705" y="19348"/>
                      <a:pt x="19689" y="19230"/>
                    </a:cubicBezTo>
                    <a:cubicBezTo>
                      <a:pt x="19586" y="18527"/>
                      <a:pt x="19391" y="17856"/>
                      <a:pt x="19117" y="17201"/>
                    </a:cubicBezTo>
                    <a:cubicBezTo>
                      <a:pt x="18485" y="15685"/>
                      <a:pt x="17543" y="14380"/>
                      <a:pt x="16414" y="13217"/>
                    </a:cubicBezTo>
                    <a:cubicBezTo>
                      <a:pt x="15443" y="12213"/>
                      <a:pt x="14406" y="11290"/>
                      <a:pt x="13197" y="10578"/>
                    </a:cubicBezTo>
                    <a:cubicBezTo>
                      <a:pt x="13102" y="10424"/>
                      <a:pt x="12939" y="10359"/>
                      <a:pt x="12800" y="10269"/>
                    </a:cubicBezTo>
                    <a:cubicBezTo>
                      <a:pt x="11480" y="9432"/>
                      <a:pt x="10096" y="8720"/>
                      <a:pt x="8649" y="8147"/>
                    </a:cubicBezTo>
                    <a:cubicBezTo>
                      <a:pt x="8577" y="8119"/>
                      <a:pt x="8498" y="8115"/>
                      <a:pt x="8422" y="8099"/>
                    </a:cubicBezTo>
                    <a:cubicBezTo>
                      <a:pt x="8343" y="8054"/>
                      <a:pt x="8267" y="8001"/>
                      <a:pt x="8184" y="7968"/>
                    </a:cubicBezTo>
                    <a:cubicBezTo>
                      <a:pt x="7504" y="7704"/>
                      <a:pt x="6808" y="7485"/>
                      <a:pt x="6097" y="7314"/>
                    </a:cubicBezTo>
                    <a:cubicBezTo>
                      <a:pt x="5544" y="7184"/>
                      <a:pt x="5572" y="7098"/>
                      <a:pt x="5508" y="7749"/>
                    </a:cubicBezTo>
                    <a:cubicBezTo>
                      <a:pt x="5464" y="8208"/>
                      <a:pt x="5452" y="8672"/>
                      <a:pt x="5353" y="9127"/>
                    </a:cubicBezTo>
                    <a:cubicBezTo>
                      <a:pt x="5202" y="9091"/>
                      <a:pt x="5138" y="8981"/>
                      <a:pt x="5059" y="8903"/>
                    </a:cubicBezTo>
                    <a:cubicBezTo>
                      <a:pt x="4331" y="8196"/>
                      <a:pt x="3612" y="7489"/>
                      <a:pt x="2884" y="6781"/>
                    </a:cubicBezTo>
                    <a:cubicBezTo>
                      <a:pt x="2753" y="6655"/>
                      <a:pt x="2642" y="6501"/>
                      <a:pt x="2471" y="6419"/>
                    </a:cubicBezTo>
                    <a:cubicBezTo>
                      <a:pt x="1942" y="5830"/>
                      <a:pt x="1362" y="5297"/>
                      <a:pt x="801" y="4744"/>
                    </a:cubicBezTo>
                    <a:cubicBezTo>
                      <a:pt x="558" y="4505"/>
                      <a:pt x="312" y="4265"/>
                      <a:pt x="69" y="4025"/>
                    </a:cubicBezTo>
                    <a:cubicBezTo>
                      <a:pt x="-30" y="3927"/>
                      <a:pt x="-22" y="3846"/>
                      <a:pt x="93" y="3769"/>
                    </a:cubicBezTo>
                    <a:cubicBezTo>
                      <a:pt x="149" y="3732"/>
                      <a:pt x="205" y="3700"/>
                      <a:pt x="260" y="3663"/>
                    </a:cubicBezTo>
                    <a:cubicBezTo>
                      <a:pt x="1159" y="3102"/>
                      <a:pt x="2061" y="2545"/>
                      <a:pt x="2960" y="1980"/>
                    </a:cubicBezTo>
                    <a:cubicBezTo>
                      <a:pt x="3087" y="1899"/>
                      <a:pt x="3250" y="1858"/>
                      <a:pt x="3321" y="1695"/>
                    </a:cubicBezTo>
                    <a:cubicBezTo>
                      <a:pt x="3477" y="1663"/>
                      <a:pt x="3608" y="1577"/>
                      <a:pt x="3743" y="1492"/>
                    </a:cubicBezTo>
                    <a:cubicBezTo>
                      <a:pt x="4439" y="1057"/>
                      <a:pt x="5138" y="618"/>
                      <a:pt x="5838" y="187"/>
                    </a:cubicBezTo>
                    <a:cubicBezTo>
                      <a:pt x="5957" y="114"/>
                      <a:pt x="6057" y="-4"/>
                      <a:pt x="6216" y="0"/>
                    </a:cubicBezTo>
                    <a:cubicBezTo>
                      <a:pt x="6228" y="12"/>
                      <a:pt x="6236" y="24"/>
                      <a:pt x="6248" y="33"/>
                    </a:cubicBezTo>
                    <a:cubicBezTo>
                      <a:pt x="6256" y="581"/>
                      <a:pt x="6156" y="1118"/>
                      <a:pt x="6108" y="1659"/>
                    </a:cubicBezTo>
                    <a:cubicBezTo>
                      <a:pt x="6093" y="1830"/>
                      <a:pt x="6132" y="1899"/>
                      <a:pt x="6295" y="1931"/>
                    </a:cubicBezTo>
                    <a:cubicBezTo>
                      <a:pt x="6792" y="2025"/>
                      <a:pt x="7289" y="2134"/>
                      <a:pt x="7786" y="2240"/>
                    </a:cubicBezTo>
                    <a:cubicBezTo>
                      <a:pt x="7834" y="2256"/>
                      <a:pt x="7882" y="2281"/>
                      <a:pt x="7933" y="2293"/>
                    </a:cubicBezTo>
                    <a:cubicBezTo>
                      <a:pt x="9539" y="2708"/>
                      <a:pt x="11074" y="3330"/>
                      <a:pt x="12557" y="4086"/>
                    </a:cubicBezTo>
                    <a:cubicBezTo>
                      <a:pt x="12740" y="4179"/>
                      <a:pt x="12911" y="4314"/>
                      <a:pt x="13122" y="4346"/>
                    </a:cubicBezTo>
                    <a:cubicBezTo>
                      <a:pt x="13185" y="4436"/>
                      <a:pt x="13285" y="4480"/>
                      <a:pt x="13376" y="4529"/>
                    </a:cubicBezTo>
                    <a:cubicBezTo>
                      <a:pt x="14672" y="5261"/>
                      <a:pt x="15885" y="6111"/>
                      <a:pt x="17002" y="7107"/>
                    </a:cubicBezTo>
                    <a:cubicBezTo>
                      <a:pt x="18449" y="8395"/>
                      <a:pt x="19705" y="9843"/>
                      <a:pt x="20564" y="11615"/>
                    </a:cubicBezTo>
                    <a:cubicBezTo>
                      <a:pt x="21208" y="12941"/>
                      <a:pt x="21570" y="14331"/>
                      <a:pt x="21427" y="15827"/>
                    </a:cubicBezTo>
                    <a:cubicBezTo>
                      <a:pt x="21383" y="16266"/>
                      <a:pt x="21296" y="16697"/>
                      <a:pt x="21149" y="17112"/>
                    </a:cubicBezTo>
                    <a:cubicBezTo>
                      <a:pt x="20691" y="18421"/>
                      <a:pt x="20234" y="19726"/>
                      <a:pt x="19777" y="21031"/>
                    </a:cubicBezTo>
                    <a:cubicBezTo>
                      <a:pt x="19701" y="21226"/>
                      <a:pt x="19590" y="21397"/>
                      <a:pt x="19566" y="21596"/>
                    </a:cubicBezTo>
                    <a:close/>
                  </a:path>
                </a:pathLst>
              </a:custGeom>
              <a:solidFill>
                <a:schemeClr val="accent6">
                  <a:alpha val="89000"/>
                </a:schemeClr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 sz="3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3D09F66A-F5EC-4242-A247-1BB731A5F65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biLevel thresh="50000"/>
              </a:blip>
              <a:stretch>
                <a:fillRect/>
              </a:stretch>
            </p:blipFill>
            <p:spPr>
              <a:xfrm>
                <a:off x="3974253" y="2537105"/>
                <a:ext cx="1937040" cy="728632"/>
              </a:xfrm>
              <a:prstGeom prst="rect">
                <a:avLst/>
              </a:prstGeom>
              <a:scene3d>
                <a:camera prst="isometricRightUp"/>
                <a:lightRig rig="threePt" dir="t"/>
              </a:scene3d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8492E0D7-8CB7-4DC0-BA32-0F529B3512F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>
                <a:off x="5255395" y="2508230"/>
                <a:ext cx="3153800" cy="699756"/>
              </a:xfrm>
              <a:prstGeom prst="rect">
                <a:avLst/>
              </a:prstGeom>
              <a:scene3d>
                <a:camera prst="isometricOffAxis1Left"/>
                <a:lightRig rig="threePt" dir="t"/>
              </a:scene3d>
            </p:spPr>
          </p:pic>
          <p:sp>
            <p:nvSpPr>
              <p:cNvPr id="11" name="Shape">
                <a:extLst>
                  <a:ext uri="{FF2B5EF4-FFF2-40B4-BE49-F238E27FC236}">
                    <a16:creationId xmlns:a16="http://schemas.microsoft.com/office/drawing/2014/main" id="{FF6562C0-BB24-4154-83B6-0D7A2D1117E5}"/>
                  </a:ext>
                </a:extLst>
              </p:cNvPr>
              <p:cNvSpPr/>
              <p:nvPr/>
            </p:nvSpPr>
            <p:spPr>
              <a:xfrm>
                <a:off x="4832025" y="1507111"/>
                <a:ext cx="1252043" cy="21588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93" extrusionOk="0">
                    <a:moveTo>
                      <a:pt x="2165" y="10582"/>
                    </a:moveTo>
                    <a:cubicBezTo>
                      <a:pt x="2404" y="9608"/>
                      <a:pt x="2661" y="8638"/>
                      <a:pt x="3092" y="7684"/>
                    </a:cubicBezTo>
                    <a:cubicBezTo>
                      <a:pt x="3828" y="6064"/>
                      <a:pt x="4860" y="4521"/>
                      <a:pt x="6459" y="3119"/>
                    </a:cubicBezTo>
                    <a:cubicBezTo>
                      <a:pt x="7311" y="2370"/>
                      <a:pt x="8303" y="1695"/>
                      <a:pt x="9522" y="1134"/>
                    </a:cubicBezTo>
                    <a:cubicBezTo>
                      <a:pt x="11144" y="388"/>
                      <a:pt x="12971" y="-7"/>
                      <a:pt x="15048" y="0"/>
                    </a:cubicBezTo>
                    <a:cubicBezTo>
                      <a:pt x="17230" y="7"/>
                      <a:pt x="19418" y="3"/>
                      <a:pt x="21600" y="3"/>
                    </a:cubicBezTo>
                    <a:cubicBezTo>
                      <a:pt x="20841" y="71"/>
                      <a:pt x="20089" y="167"/>
                      <a:pt x="19359" y="316"/>
                    </a:cubicBezTo>
                    <a:cubicBezTo>
                      <a:pt x="19097" y="371"/>
                      <a:pt x="18811" y="398"/>
                      <a:pt x="18618" y="534"/>
                    </a:cubicBezTo>
                    <a:cubicBezTo>
                      <a:pt x="18017" y="538"/>
                      <a:pt x="17562" y="766"/>
                      <a:pt x="17160" y="953"/>
                    </a:cubicBezTo>
                    <a:cubicBezTo>
                      <a:pt x="16075" y="1457"/>
                      <a:pt x="15094" y="2039"/>
                      <a:pt x="14283" y="2710"/>
                    </a:cubicBezTo>
                    <a:cubicBezTo>
                      <a:pt x="12142" y="4481"/>
                      <a:pt x="10882" y="6462"/>
                      <a:pt x="10164" y="8573"/>
                    </a:cubicBezTo>
                    <a:cubicBezTo>
                      <a:pt x="9557" y="10126"/>
                      <a:pt x="9371" y="11705"/>
                      <a:pt x="9341" y="13292"/>
                    </a:cubicBezTo>
                    <a:cubicBezTo>
                      <a:pt x="9341" y="13336"/>
                      <a:pt x="9371" y="13377"/>
                      <a:pt x="9388" y="13422"/>
                    </a:cubicBezTo>
                    <a:cubicBezTo>
                      <a:pt x="9324" y="13956"/>
                      <a:pt x="9411" y="14487"/>
                      <a:pt x="9487" y="15022"/>
                    </a:cubicBezTo>
                    <a:cubicBezTo>
                      <a:pt x="9528" y="15328"/>
                      <a:pt x="9511" y="15641"/>
                      <a:pt x="9709" y="15944"/>
                    </a:cubicBezTo>
                    <a:cubicBezTo>
                      <a:pt x="10567" y="15822"/>
                      <a:pt x="11407" y="15699"/>
                      <a:pt x="12288" y="15570"/>
                    </a:cubicBezTo>
                    <a:cubicBezTo>
                      <a:pt x="12323" y="15737"/>
                      <a:pt x="12200" y="15842"/>
                      <a:pt x="12124" y="15948"/>
                    </a:cubicBezTo>
                    <a:cubicBezTo>
                      <a:pt x="11716" y="16561"/>
                      <a:pt x="11302" y="17170"/>
                      <a:pt x="10882" y="17780"/>
                    </a:cubicBezTo>
                    <a:cubicBezTo>
                      <a:pt x="10794" y="17906"/>
                      <a:pt x="10707" y="18025"/>
                      <a:pt x="10701" y="18164"/>
                    </a:cubicBezTo>
                    <a:cubicBezTo>
                      <a:pt x="10537" y="18205"/>
                      <a:pt x="10526" y="18304"/>
                      <a:pt x="10467" y="18382"/>
                    </a:cubicBezTo>
                    <a:cubicBezTo>
                      <a:pt x="9808" y="19349"/>
                      <a:pt x="9155" y="20316"/>
                      <a:pt x="8495" y="21280"/>
                    </a:cubicBezTo>
                    <a:cubicBezTo>
                      <a:pt x="8419" y="21389"/>
                      <a:pt x="8390" y="21518"/>
                      <a:pt x="8204" y="21593"/>
                    </a:cubicBezTo>
                    <a:cubicBezTo>
                      <a:pt x="8069" y="21590"/>
                      <a:pt x="7994" y="21535"/>
                      <a:pt x="7906" y="21491"/>
                    </a:cubicBezTo>
                    <a:cubicBezTo>
                      <a:pt x="7037" y="21052"/>
                      <a:pt x="6173" y="20606"/>
                      <a:pt x="5292" y="20177"/>
                    </a:cubicBezTo>
                    <a:cubicBezTo>
                      <a:pt x="4866" y="19969"/>
                      <a:pt x="4504" y="19720"/>
                      <a:pt x="4003" y="19571"/>
                    </a:cubicBezTo>
                    <a:cubicBezTo>
                      <a:pt x="3828" y="19438"/>
                      <a:pt x="3612" y="19329"/>
                      <a:pt x="3396" y="19216"/>
                    </a:cubicBezTo>
                    <a:cubicBezTo>
                      <a:pt x="2351" y="18692"/>
                      <a:pt x="1307" y="18168"/>
                      <a:pt x="268" y="17640"/>
                    </a:cubicBezTo>
                    <a:cubicBezTo>
                      <a:pt x="158" y="17586"/>
                      <a:pt x="0" y="17548"/>
                      <a:pt x="0" y="17422"/>
                    </a:cubicBezTo>
                    <a:cubicBezTo>
                      <a:pt x="642" y="17323"/>
                      <a:pt x="1284" y="17225"/>
                      <a:pt x="1931" y="17122"/>
                    </a:cubicBezTo>
                    <a:cubicBezTo>
                      <a:pt x="2526" y="17031"/>
                      <a:pt x="2526" y="17031"/>
                      <a:pt x="2427" y="16683"/>
                    </a:cubicBezTo>
                    <a:cubicBezTo>
                      <a:pt x="2357" y="16442"/>
                      <a:pt x="2305" y="16196"/>
                      <a:pt x="2240" y="15955"/>
                    </a:cubicBezTo>
                    <a:cubicBezTo>
                      <a:pt x="2065" y="15240"/>
                      <a:pt x="1984" y="14521"/>
                      <a:pt x="1943" y="13799"/>
                    </a:cubicBezTo>
                    <a:cubicBezTo>
                      <a:pt x="1890" y="12734"/>
                      <a:pt x="1990" y="11658"/>
                      <a:pt x="2165" y="10582"/>
                    </a:cubicBezTo>
                    <a:close/>
                  </a:path>
                </a:pathLst>
              </a:custGeom>
              <a:solidFill>
                <a:schemeClr val="accent3">
                  <a:alpha val="78000"/>
                </a:schemeClr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 sz="3000">
                    <a:solidFill>
                      <a:srgbClr val="FFFFFF"/>
                    </a:solidFill>
                  </a:defRPr>
                </a:pPr>
                <a:endParaRPr dirty="0"/>
              </a:p>
            </p:txBody>
          </p:sp>
        </p:grp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13F69C16-4A0F-4357-BB53-FB4E610D478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31247" y="3988141"/>
              <a:ext cx="2366974" cy="354814"/>
            </a:xfrm>
            <a:prstGeom prst="rect">
              <a:avLst/>
            </a:prstGeom>
            <a:scene3d>
              <a:camera prst="perspectiveContrastingRightFacing"/>
              <a:lightRig rig="threePt" dir="t"/>
            </a:scene3d>
          </p:spPr>
        </p:pic>
      </p:grpSp>
      <p:sp>
        <p:nvSpPr>
          <p:cNvPr id="33" name="Oval 32">
            <a:extLst>
              <a:ext uri="{FF2B5EF4-FFF2-40B4-BE49-F238E27FC236}">
                <a16:creationId xmlns:a16="http://schemas.microsoft.com/office/drawing/2014/main" id="{0B208439-BA6E-44B3-9FA2-2EA7357B95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58" y="2901179"/>
            <a:ext cx="3852072" cy="1626787"/>
          </a:xfrm>
          <a:prstGeom prst="ellipse">
            <a:avLst/>
          </a:prstGeom>
          <a:solidFill>
            <a:schemeClr val="accent6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>
              <a:tabLst>
                <a:tab pos="268288" algn="l"/>
              </a:tabLst>
            </a:pPr>
            <a:endParaRPr lang="en-GB" sz="1200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algn="ctr">
              <a:tabLst>
                <a:tab pos="268288" algn="l"/>
              </a:tabLst>
            </a:pPr>
            <a:r>
              <a:rPr lang="en-GB" sz="2400" dirty="0">
                <a:solidFill>
                  <a:schemeClr val="bg1"/>
                </a:solidFill>
                <a:sym typeface="Wingdings" panose="05000000000000000000" pitchFamily="2" charset="2"/>
              </a:rPr>
              <a:t>neutrons</a:t>
            </a:r>
            <a:r>
              <a:rPr lang="en-GB" sz="2400" dirty="0">
                <a:sym typeface="Wingdings" panose="05000000000000000000" pitchFamily="2" charset="2"/>
              </a:rPr>
              <a:t> </a:t>
            </a:r>
            <a:r>
              <a:rPr lang="en-GB" sz="2400" dirty="0">
                <a:solidFill>
                  <a:schemeClr val="bg1"/>
                </a:solidFill>
                <a:sym typeface="Wingdings" panose="05000000000000000000" pitchFamily="2" charset="2"/>
              </a:rPr>
              <a:t>&lt; 20 MeV: </a:t>
            </a:r>
            <a:r>
              <a:rPr lang="en-GB" sz="2400" dirty="0">
                <a:solidFill>
                  <a:srgbClr val="FFC000"/>
                </a:solidFill>
                <a:sym typeface="Wingdings" panose="05000000000000000000" pitchFamily="2" charset="2"/>
              </a:rPr>
              <a:t>JEFF 3.3</a:t>
            </a:r>
          </a:p>
        </p:txBody>
      </p:sp>
      <p:sp>
        <p:nvSpPr>
          <p:cNvPr id="20" name="Arrow: Down 19">
            <a:extLst>
              <a:ext uri="{FF2B5EF4-FFF2-40B4-BE49-F238E27FC236}">
                <a16:creationId xmlns:a16="http://schemas.microsoft.com/office/drawing/2014/main" id="{B1463F30-3CB4-79E0-915F-D5F5634F2967}"/>
              </a:ext>
            </a:extLst>
          </p:cNvPr>
          <p:cNvSpPr/>
          <p:nvPr/>
        </p:nvSpPr>
        <p:spPr>
          <a:xfrm rot="2661102">
            <a:off x="3337710" y="1823763"/>
            <a:ext cx="674860" cy="1401417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633EBB1C-97C4-B27B-AA32-9D86C15B4C3D}"/>
              </a:ext>
            </a:extLst>
          </p:cNvPr>
          <p:cNvSpPr/>
          <p:nvPr/>
        </p:nvSpPr>
        <p:spPr>
          <a:xfrm rot="18688665">
            <a:off x="8256879" y="1813673"/>
            <a:ext cx="621739" cy="1401417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E7D7652-39AD-1F87-EE8A-FA7563F0958F}"/>
              </a:ext>
            </a:extLst>
          </p:cNvPr>
          <p:cNvGrpSpPr/>
          <p:nvPr/>
        </p:nvGrpSpPr>
        <p:grpSpPr>
          <a:xfrm>
            <a:off x="8074903" y="2901180"/>
            <a:ext cx="4074327" cy="1770538"/>
            <a:chOff x="8074903" y="3195820"/>
            <a:chExt cx="4074327" cy="1770538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4C49185F-0A2A-4C4A-A016-F0A5498F5B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4903" y="3195820"/>
              <a:ext cx="4074327" cy="177053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0">
              <a:solidFill>
                <a:schemeClr val="bg2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tabLst>
                  <a:tab pos="268288" algn="l"/>
                </a:tabLst>
              </a:pPr>
              <a:r>
                <a:rPr lang="en-GB" dirty="0">
                  <a:solidFill>
                    <a:schemeClr val="bg2">
                      <a:lumMod val="10000"/>
                    </a:schemeClr>
                  </a:solidFill>
                  <a:sym typeface="Wingdings" panose="05000000000000000000" pitchFamily="2" charset="2"/>
                </a:rPr>
                <a:t>neutrons </a:t>
              </a:r>
              <a:r>
                <a:rPr lang="en-GB" dirty="0">
                  <a:solidFill>
                    <a:schemeClr val="bg1"/>
                  </a:solidFill>
                  <a:sym typeface="Wingdings" panose="05000000000000000000" pitchFamily="2" charset="2"/>
                </a:rPr>
                <a:t>&gt; 20 MeV,</a:t>
              </a:r>
              <a:r>
                <a:rPr lang="en-GB" dirty="0">
                  <a:sym typeface="Wingdings" panose="05000000000000000000" pitchFamily="2" charset="2"/>
                </a:rPr>
                <a:t> </a:t>
              </a:r>
              <a:r>
                <a:rPr lang="en-GB" dirty="0">
                  <a:solidFill>
                    <a:schemeClr val="bg2">
                      <a:lumMod val="10000"/>
                    </a:schemeClr>
                  </a:solidFill>
                  <a:sym typeface="Wingdings" panose="05000000000000000000" pitchFamily="2" charset="2"/>
                </a:rPr>
                <a:t>p, pi+, pi-, photons</a:t>
              </a:r>
              <a:r>
                <a:rPr lang="en-GB" dirty="0">
                  <a:sym typeface="Wingdings" panose="05000000000000000000" pitchFamily="2" charset="2"/>
                </a:rPr>
                <a:t> </a:t>
              </a:r>
              <a:r>
                <a:rPr lang="en-GB" dirty="0">
                  <a:solidFill>
                    <a:schemeClr val="bg1"/>
                  </a:solidFill>
                  <a:sym typeface="Wingdings" panose="05000000000000000000" pitchFamily="2" charset="2"/>
                </a:rPr>
                <a:t>up to 100 TeV: </a:t>
              </a:r>
              <a:r>
                <a:rPr lang="en-GB" dirty="0">
                  <a:solidFill>
                    <a:srgbClr val="FFFFFF"/>
                  </a:solidFill>
                  <a:sym typeface="Wingdings" panose="05000000000000000000" pitchFamily="2" charset="2"/>
                </a:rPr>
                <a:t>100 CPU years </a:t>
              </a:r>
              <a:r>
                <a:rPr lang="en-GB" dirty="0">
                  <a:solidFill>
                    <a:schemeClr val="bg2">
                      <a:lumMod val="10000"/>
                    </a:schemeClr>
                  </a:solidFill>
                  <a:sym typeface="Wingdings" panose="05000000000000000000" pitchFamily="2" charset="2"/>
                </a:rPr>
                <a:t>of generic CERN-</a:t>
              </a:r>
              <a:r>
                <a:rPr lang="en-GB" dirty="0">
                  <a:solidFill>
                    <a:srgbClr val="FF0000"/>
                  </a:solidFill>
                  <a:sym typeface="Wingdings" panose="05000000000000000000" pitchFamily="2" charset="2"/>
                </a:rPr>
                <a:t>FLUKA </a:t>
              </a:r>
              <a:r>
                <a:rPr lang="en-GB" dirty="0">
                  <a:solidFill>
                    <a:schemeClr val="bg2">
                      <a:lumMod val="10000"/>
                    </a:schemeClr>
                  </a:solidFill>
                  <a:sym typeface="Wingdings" panose="05000000000000000000" pitchFamily="2" charset="2"/>
                </a:rPr>
                <a:t>calculations</a:t>
              </a:r>
            </a:p>
          </p:txBody>
        </p: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EDF21DEE-2DDC-3523-1119-8CD8CA9BC5B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550742" y="4614370"/>
              <a:ext cx="1122648" cy="272719"/>
            </a:xfrm>
            <a:prstGeom prst="rect">
              <a:avLst/>
            </a:prstGeom>
          </p:spPr>
        </p:pic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E98343E4-B3A7-63E2-E952-337BF59FED32}"/>
              </a:ext>
            </a:extLst>
          </p:cNvPr>
          <p:cNvSpPr txBox="1"/>
          <p:nvPr/>
        </p:nvSpPr>
        <p:spPr>
          <a:xfrm>
            <a:off x="0" y="146095"/>
            <a:ext cx="1190696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latin typeface="+mj-lt"/>
              </a:rPr>
              <a:t>Foundation of ActiWiz: Basic nuclide production rates </a:t>
            </a:r>
            <a:r>
              <a:rPr lang="en-US" sz="3200" i="1" dirty="0" err="1">
                <a:latin typeface="+mj-lt"/>
              </a:rPr>
              <a:t>P</a:t>
            </a:r>
            <a:r>
              <a:rPr lang="en-US" sz="3200" i="1" baseline="-25000" dirty="0" err="1">
                <a:latin typeface="+mj-lt"/>
              </a:rPr>
              <a:t>i,j,k</a:t>
            </a:r>
            <a:r>
              <a:rPr lang="en-US" sz="3200" i="1" dirty="0">
                <a:latin typeface="+mj-lt"/>
              </a:rPr>
              <a:t>(E)</a:t>
            </a:r>
            <a:r>
              <a:rPr lang="en-US" sz="3200" dirty="0">
                <a:latin typeface="+mj-lt"/>
              </a:rPr>
              <a:t>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2DFF6B6-235E-9843-825C-28EF54D27A23}"/>
              </a:ext>
            </a:extLst>
          </p:cNvPr>
          <p:cNvSpPr txBox="1"/>
          <p:nvPr/>
        </p:nvSpPr>
        <p:spPr>
          <a:xfrm>
            <a:off x="149042" y="5221531"/>
            <a:ext cx="1176319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000" dirty="0">
                <a:solidFill>
                  <a:prstClr val="black"/>
                </a:solidFill>
                <a:cs typeface="Calibri" panose="020F0502020204030204" pitchFamily="34" charset="0"/>
              </a:rPr>
              <a:t>Data for 85 constituents (mainly elements of natural composition) and 5 particle types have been produced. </a:t>
            </a:r>
            <a:br>
              <a:rPr lang="en-GB" sz="2000" dirty="0">
                <a:solidFill>
                  <a:prstClr val="black"/>
                </a:solidFill>
                <a:cs typeface="Calibri" panose="020F0502020204030204" pitchFamily="34" charset="0"/>
              </a:rPr>
            </a:br>
            <a:r>
              <a:rPr lang="en-GB" sz="2000" dirty="0">
                <a:solidFill>
                  <a:prstClr val="black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 i</a:t>
            </a:r>
            <a:r>
              <a:rPr lang="en-GB" sz="2000" dirty="0">
                <a:solidFill>
                  <a:prstClr val="black"/>
                </a:solidFill>
                <a:cs typeface="Calibri" panose="020F0502020204030204" pitchFamily="34" charset="0"/>
              </a:rPr>
              <a:t>n total 17 million basic isotope production data values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3AC189D8-4997-4C4F-9A24-EE787EB70104}"/>
              </a:ext>
            </a:extLst>
          </p:cNvPr>
          <p:cNvCxnSpPr>
            <a:cxnSpLocks/>
          </p:cNvCxnSpPr>
          <p:nvPr/>
        </p:nvCxnSpPr>
        <p:spPr>
          <a:xfrm>
            <a:off x="3508736" y="3696949"/>
            <a:ext cx="1055317" cy="33033"/>
          </a:xfrm>
          <a:prstGeom prst="straightConnector1">
            <a:avLst/>
          </a:prstGeom>
          <a:noFill/>
          <a:ln w="152400">
            <a:solidFill>
              <a:srgbClr val="1A467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3DBE17AE-BC0A-4C4A-A052-F1FAE96DD994}"/>
              </a:ext>
            </a:extLst>
          </p:cNvPr>
          <p:cNvCxnSpPr>
            <a:cxnSpLocks/>
          </p:cNvCxnSpPr>
          <p:nvPr/>
        </p:nvCxnSpPr>
        <p:spPr>
          <a:xfrm flipH="1" flipV="1">
            <a:off x="7338716" y="3781336"/>
            <a:ext cx="1117667" cy="12239"/>
          </a:xfrm>
          <a:prstGeom prst="straightConnector1">
            <a:avLst/>
          </a:prstGeom>
          <a:noFill/>
          <a:ln w="1524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2565432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3" grpId="0" animBg="1"/>
      <p:bldP spid="20" grpId="0" animBg="1"/>
      <p:bldP spid="22" grpId="0" animBg="1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dirty="0"/>
              <a:t>Nuclide inventory calculation in ActiWiz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7963" r="14036"/>
          <a:stretch/>
        </p:blipFill>
        <p:spPr>
          <a:xfrm>
            <a:off x="172211" y="1853507"/>
            <a:ext cx="2554181" cy="23801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2962182" y="3369043"/>
            <a:ext cx="8847525" cy="1257743"/>
            <a:chOff x="116888" y="5133808"/>
            <a:chExt cx="8775592" cy="1257743"/>
          </a:xfrm>
        </p:grpSpPr>
        <p:sp>
          <p:nvSpPr>
            <p:cNvPr id="9" name="Rectangle 8"/>
            <p:cNvSpPr/>
            <p:nvPr/>
          </p:nvSpPr>
          <p:spPr>
            <a:xfrm>
              <a:off x="179512" y="5133808"/>
              <a:ext cx="8712968" cy="123058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2479318" y="5229200"/>
              <a:ext cx="6413162" cy="1162351"/>
              <a:chOff x="762000" y="4354035"/>
              <a:chExt cx="7074761" cy="1382699"/>
            </a:xfrm>
          </p:grpSpPr>
          <p:pic>
            <p:nvPicPr>
              <p:cNvPr id="35" name="Picture 34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62000" y="4354035"/>
                <a:ext cx="7074761" cy="953888"/>
              </a:xfrm>
              <a:prstGeom prst="rect">
                <a:avLst/>
              </a:prstGeom>
            </p:spPr>
          </p:pic>
          <p:grpSp>
            <p:nvGrpSpPr>
              <p:cNvPr id="36" name="Group 35"/>
              <p:cNvGrpSpPr/>
              <p:nvPr/>
            </p:nvGrpSpPr>
            <p:grpSpPr>
              <a:xfrm>
                <a:off x="3775696" y="5170275"/>
                <a:ext cx="3539503" cy="566459"/>
                <a:chOff x="3775696" y="5170275"/>
                <a:chExt cx="3539503" cy="566459"/>
              </a:xfrm>
            </p:grpSpPr>
            <p:sp>
              <p:nvSpPr>
                <p:cNvPr id="38" name="Right Brace 37"/>
                <p:cNvSpPr/>
                <p:nvPr/>
              </p:nvSpPr>
              <p:spPr>
                <a:xfrm rot="5400000">
                  <a:off x="4282484" y="4663487"/>
                  <a:ext cx="239927" cy="1253504"/>
                </a:xfrm>
                <a:prstGeom prst="rightBrace">
                  <a:avLst>
                    <a:gd name="adj1" fmla="val 0"/>
                    <a:gd name="adj2" fmla="val 50000"/>
                  </a:avLst>
                </a:prstGeom>
                <a:noFill/>
                <a:ln>
                  <a:solidFill>
                    <a:srgbClr val="7030A0"/>
                  </a:solidFill>
                </a:ln>
              </p:spPr>
              <p:style>
                <a:lnRef idx="3">
                  <a:schemeClr val="accent6"/>
                </a:lnRef>
                <a:fillRef idx="0">
                  <a:schemeClr val="accent6"/>
                </a:fillRef>
                <a:effectRef idx="2">
                  <a:schemeClr val="accent6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" name="Right Brace 39"/>
                <p:cNvSpPr/>
                <p:nvPr/>
              </p:nvSpPr>
              <p:spPr>
                <a:xfrm rot="5400000">
                  <a:off x="6237603" y="4332606"/>
                  <a:ext cx="217629" cy="1937563"/>
                </a:xfrm>
                <a:prstGeom prst="rightBrace">
                  <a:avLst>
                    <a:gd name="adj1" fmla="val 0"/>
                    <a:gd name="adj2" fmla="val 50000"/>
                  </a:avLst>
                </a:prstGeom>
                <a:noFill/>
                <a:ln>
                  <a:solidFill>
                    <a:srgbClr val="0070C0"/>
                  </a:solidFill>
                </a:ln>
              </p:spPr>
              <p:style>
                <a:lnRef idx="3">
                  <a:schemeClr val="accent6"/>
                </a:lnRef>
                <a:fillRef idx="0">
                  <a:schemeClr val="accent6"/>
                </a:fillRef>
                <a:effectRef idx="2">
                  <a:schemeClr val="accent6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" name="TextBox 41"/>
                <p:cNvSpPr txBox="1"/>
                <p:nvPr/>
              </p:nvSpPr>
              <p:spPr>
                <a:xfrm>
                  <a:off x="4039033" y="5334000"/>
                  <a:ext cx="803681" cy="40273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600" dirty="0">
                      <a:solidFill>
                        <a:srgbClr val="7030A0"/>
                      </a:solidFill>
                      <a:latin typeface="+mj-lt"/>
                    </a:rPr>
                    <a:t>decay</a:t>
                  </a:r>
                  <a:endParaRPr lang="en-US" sz="1600" dirty="0">
                    <a:solidFill>
                      <a:srgbClr val="7030A0"/>
                    </a:solidFill>
                    <a:latin typeface="+mj-lt"/>
                  </a:endParaRPr>
                </a:p>
              </p:txBody>
            </p:sp>
            <p:sp>
              <p:nvSpPr>
                <p:cNvPr id="44" name="TextBox 43"/>
                <p:cNvSpPr txBox="1"/>
                <p:nvPr/>
              </p:nvSpPr>
              <p:spPr>
                <a:xfrm>
                  <a:off x="5788203" y="5334000"/>
                  <a:ext cx="1047486" cy="40273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600" dirty="0">
                      <a:solidFill>
                        <a:srgbClr val="0070C0"/>
                      </a:solidFill>
                      <a:latin typeface="+mj-lt"/>
                    </a:rPr>
                    <a:t>build-up</a:t>
                  </a:r>
                  <a:endParaRPr lang="en-US" sz="1600" dirty="0">
                    <a:solidFill>
                      <a:srgbClr val="0070C0"/>
                    </a:solidFill>
                    <a:latin typeface="+mj-lt"/>
                  </a:endParaRPr>
                </a:p>
              </p:txBody>
            </p:sp>
          </p:grpSp>
        </p:grpSp>
        <p:sp>
          <p:nvSpPr>
            <p:cNvPr id="47" name="Rectangle 46"/>
            <p:cNvSpPr/>
            <p:nvPr/>
          </p:nvSpPr>
          <p:spPr>
            <a:xfrm>
              <a:off x="116888" y="5350993"/>
              <a:ext cx="2288285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22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Build-up &amp; decay </a:t>
              </a:r>
            </a:p>
            <a:p>
              <a:pPr algn="ctr"/>
              <a:r>
                <a:rPr lang="en-GB" sz="22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(Bateman)</a:t>
              </a:r>
              <a:r>
                <a:rPr lang="en-GB" sz="22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en-GB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2856315" y="4960244"/>
            <a:ext cx="90933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Nuclide inventory for a given irradiation and cool down history within seconds for most cases </a:t>
            </a:r>
          </a:p>
        </p:txBody>
      </p:sp>
      <p:sp>
        <p:nvSpPr>
          <p:cNvPr id="12" name="Down Arrow 11"/>
          <p:cNvSpPr/>
          <p:nvPr/>
        </p:nvSpPr>
        <p:spPr>
          <a:xfrm>
            <a:off x="7116527" y="4638078"/>
            <a:ext cx="389678" cy="288032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Down Arrow 48"/>
          <p:cNvSpPr/>
          <p:nvPr/>
        </p:nvSpPr>
        <p:spPr>
          <a:xfrm>
            <a:off x="7116527" y="2864816"/>
            <a:ext cx="389678" cy="288032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ARRAD WG1 - libération de matériaux et de bâtiments</a:t>
            </a:r>
            <a:endParaRPr lang="en-US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7538E35-B3F0-B487-4AAA-4EEF50196F5C}"/>
              </a:ext>
            </a:extLst>
          </p:cNvPr>
          <p:cNvGrpSpPr/>
          <p:nvPr/>
        </p:nvGrpSpPr>
        <p:grpSpPr>
          <a:xfrm>
            <a:off x="2826554" y="1335490"/>
            <a:ext cx="9050640" cy="1564363"/>
            <a:chOff x="2856315" y="1170813"/>
            <a:chExt cx="9050640" cy="1564363"/>
          </a:xfrm>
        </p:grpSpPr>
        <p:grpSp>
          <p:nvGrpSpPr>
            <p:cNvPr id="8" name="Group 7"/>
            <p:cNvGrpSpPr/>
            <p:nvPr/>
          </p:nvGrpSpPr>
          <p:grpSpPr>
            <a:xfrm>
              <a:off x="2856315" y="1170813"/>
              <a:ext cx="9050640" cy="1564363"/>
              <a:chOff x="76245" y="3471456"/>
              <a:chExt cx="8828238" cy="821640"/>
            </a:xfrm>
          </p:grpSpPr>
          <p:sp>
            <p:nvSpPr>
              <p:cNvPr id="6" name="Rectangle 5"/>
              <p:cNvSpPr/>
              <p:nvPr/>
            </p:nvSpPr>
            <p:spPr>
              <a:xfrm>
                <a:off x="179511" y="3471456"/>
                <a:ext cx="8724972" cy="82164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76245" y="3550841"/>
                <a:ext cx="3893439" cy="69510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20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Production rate</a:t>
                </a:r>
                <a:r>
                  <a:rPr lang="en-GB" sz="2000" dirty="0"/>
                  <a:t> </a:t>
                </a:r>
                <a:r>
                  <a:rPr lang="en-GB" sz="2000" b="1" i="1" dirty="0">
                    <a:solidFill>
                      <a:srgbClr val="FFFF00"/>
                    </a:solidFill>
                  </a:rPr>
                  <a:t>P</a:t>
                </a:r>
                <a:r>
                  <a:rPr lang="en-GB" sz="2000" b="1" i="1" baseline="-25000" dirty="0">
                    <a:solidFill>
                      <a:srgbClr val="FFFF00"/>
                    </a:solidFill>
                  </a:rPr>
                  <a:t>i</a:t>
                </a:r>
                <a:r>
                  <a:rPr lang="en-GB" sz="2000" b="1" dirty="0">
                    <a:solidFill>
                      <a:srgbClr val="FFFF00"/>
                    </a:solidFill>
                  </a:rPr>
                  <a:t> of each radio-nuclide </a:t>
                </a:r>
                <a:r>
                  <a:rPr lang="en-GB" sz="2000" b="1" i="1" dirty="0" err="1">
                    <a:solidFill>
                      <a:srgbClr val="FFFF00"/>
                    </a:solidFill>
                  </a:rPr>
                  <a:t>i</a:t>
                </a:r>
                <a:r>
                  <a:rPr lang="en-GB" sz="2000" b="1" dirty="0">
                    <a:solidFill>
                      <a:srgbClr val="FFFF00"/>
                    </a:solidFill>
                  </a:rPr>
                  <a:t> , based on </a:t>
                </a:r>
                <a:r>
                  <a:rPr lang="en-GB" sz="20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particle fluences </a:t>
                </a:r>
                <a:r>
                  <a:rPr lang="en-GB" sz="2000" b="1" dirty="0" err="1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Symbol" panose="05050102010706020507" pitchFamily="18" charset="2"/>
                  </a:rPr>
                  <a:t>F</a:t>
                </a:r>
                <a:r>
                  <a:rPr lang="en-GB" sz="2000" i="1" baseline="-25000" dirty="0" err="1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</a:rPr>
                  <a:t>k</a:t>
                </a:r>
                <a:r>
                  <a:rPr lang="en-GB" sz="2000" b="1" baseline="-25000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</a:rPr>
                  <a:t>, </a:t>
                </a:r>
                <a:r>
                  <a:rPr lang="en-GB" sz="20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the material composition </a:t>
                </a:r>
                <a:r>
                  <a:rPr lang="en-GB" sz="2000" b="1" i="1" dirty="0" err="1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Source Sans Pro" panose="020B0503030403020204" pitchFamily="34" charset="0"/>
                  </a:rPr>
                  <a:t>n</a:t>
                </a:r>
                <a:r>
                  <a:rPr lang="en-GB" sz="2000" b="1" i="1" baseline="-25000" dirty="0" err="1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j</a:t>
                </a:r>
                <a:r>
                  <a:rPr lang="en-GB" sz="2000" b="1" i="1" baseline="-25000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GB" sz="2000" b="1" i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and </a:t>
                </a:r>
                <a:r>
                  <a:rPr lang="en-US" sz="2000" b="1" i="1" dirty="0" err="1">
                    <a:solidFill>
                      <a:srgbClr val="FFFF00"/>
                    </a:solidFill>
                  </a:rPr>
                  <a:t>P</a:t>
                </a:r>
                <a:r>
                  <a:rPr lang="en-US" sz="2000" b="1" i="1" baseline="-25000" dirty="0" err="1">
                    <a:solidFill>
                      <a:srgbClr val="FFFF00"/>
                    </a:solidFill>
                  </a:rPr>
                  <a:t>i,j,k</a:t>
                </a:r>
                <a:r>
                  <a:rPr lang="en-US" sz="2000" b="1" i="1" dirty="0">
                    <a:solidFill>
                      <a:srgbClr val="FFFF00"/>
                    </a:solidFill>
                  </a:rPr>
                  <a:t>(E)</a:t>
                </a:r>
                <a:endParaRPr lang="en-GB" sz="2000" b="1" i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ymbol" panose="05050102010706020507" pitchFamily="18" charset="2"/>
                </a:endParaRPr>
              </a:p>
            </p:txBody>
          </p:sp>
        </p:grp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6F4254F8-E250-97A4-7C0F-B70A16CF65A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0436" r="10447"/>
            <a:stretch/>
          </p:blipFill>
          <p:spPr>
            <a:xfrm>
              <a:off x="6502402" y="1574800"/>
              <a:ext cx="5307303" cy="1045225"/>
            </a:xfrm>
            <a:prstGeom prst="rect">
              <a:avLst/>
            </a:prstGeom>
          </p:spPr>
        </p:pic>
      </p:grpSp>
      <p:sp>
        <p:nvSpPr>
          <p:cNvPr id="26" name="Date Placeholder 25">
            <a:extLst>
              <a:ext uri="{FF2B5EF4-FFF2-40B4-BE49-F238E27FC236}">
                <a16:creationId xmlns:a16="http://schemas.microsoft.com/office/drawing/2014/main" id="{03751E20-175C-40DF-B847-BDAF43241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17/10/2024</a:t>
            </a:r>
          </a:p>
        </p:txBody>
      </p:sp>
    </p:spTree>
    <p:extLst>
      <p:ext uri="{BB962C8B-B14F-4D97-AF65-F5344CB8AC3E}">
        <p14:creationId xmlns:p14="http://schemas.microsoft.com/office/powerpoint/2010/main" val="484478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49" grpId="0" animBg="1"/>
    </p:bldLst>
  </p:timing>
</p:sld>
</file>

<file path=ppt/theme/theme1.xml><?xml version="1.0" encoding="utf-8"?>
<a:theme xmlns:a="http://schemas.openxmlformats.org/drawingml/2006/main" name="CERNCorporate16-9">
  <a:themeElements>
    <a:clrScheme name="CERN_HSE_colors">
      <a:dk1>
        <a:srgbClr val="0055A0"/>
      </a:dk1>
      <a:lt1>
        <a:srgbClr val="FFFFFF"/>
      </a:lt1>
      <a:dk2>
        <a:srgbClr val="1C8DCD"/>
      </a:dk2>
      <a:lt2>
        <a:srgbClr val="E7E6E6"/>
      </a:lt2>
      <a:accent1>
        <a:srgbClr val="1C998E"/>
      </a:accent1>
      <a:accent2>
        <a:srgbClr val="418AC5"/>
      </a:accent2>
      <a:accent3>
        <a:srgbClr val="5EC135"/>
      </a:accent3>
      <a:accent4>
        <a:srgbClr val="E8BE28"/>
      </a:accent4>
      <a:accent5>
        <a:srgbClr val="A0252B"/>
      </a:accent5>
      <a:accent6>
        <a:srgbClr val="1A4670"/>
      </a:accent6>
      <a:hlink>
        <a:srgbClr val="1C998E"/>
      </a:hlink>
      <a:folHlink>
        <a:srgbClr val="00CEBF"/>
      </a:folHlink>
    </a:clrScheme>
    <a:fontScheme name="Custom 2">
      <a:majorFont>
        <a:latin typeface="Segoe UI"/>
        <a:ea typeface=""/>
        <a:cs typeface=""/>
      </a:majorFont>
      <a:minorFont>
        <a:latin typeface="Segoe U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RN_HSE.potx" id="{841DCAEE-5DAD-4E72-AC6C-2C4A54B657D8}" vid="{8F3FBE16-54EC-4D94-B216-CB2703F7C0AA}"/>
    </a:ext>
  </a:extLst>
</a:theme>
</file>

<file path=ppt/theme/theme2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RN_HSE.potx" id="{841DCAEE-5DAD-4E72-AC6C-2C4A54B657D8}" vid="{59B2110F-F450-416E-A4EC-7820BCD3096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1E49BAE31E4784D9517A3775426E104" ma:contentTypeVersion="5" ma:contentTypeDescription="Create a new document." ma:contentTypeScope="" ma:versionID="8565ca64a7f72f06b570586ebcf85841">
  <xsd:schema xmlns:xsd="http://www.w3.org/2001/XMLSchema" xmlns:xs="http://www.w3.org/2001/XMLSchema" xmlns:p="http://schemas.microsoft.com/office/2006/metadata/properties" xmlns:ns2="41d42c41-a874-46d7-ae14-917ddd4ea1d4" targetNamespace="http://schemas.microsoft.com/office/2006/metadata/properties" ma:root="true" ma:fieldsID="dfc3d90c9ce06a84d8cac6e0555a4b8e" ns2:_="">
    <xsd:import namespace="41d42c41-a874-46d7-ae14-917ddd4ea1d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d42c41-a874-46d7-ae14-917ddd4ea1d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1D9D12F-3314-4EBB-930F-15A375D3584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1d42c41-a874-46d7-ae14-917ddd4ea1d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9CD354A-EB34-49C5-83A1-8A070943431B}">
  <ds:schemaRefs>
    <ds:schemaRef ds:uri="http://purl.org/dc/terms/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41d42c41-a874-46d7-ae14-917ddd4ea1d4"/>
  </ds:schemaRefs>
</ds:datastoreItem>
</file>

<file path=customXml/itemProps3.xml><?xml version="1.0" encoding="utf-8"?>
<ds:datastoreItem xmlns:ds="http://schemas.openxmlformats.org/officeDocument/2006/customXml" ds:itemID="{6D362062-8B99-4B6C-8116-0B89608F743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CERN_HSE</Template>
  <TotalTime>23301</TotalTime>
  <Words>1548</Words>
  <Application>Microsoft Office PowerPoint</Application>
  <PresentationFormat>Widescreen</PresentationFormat>
  <Paragraphs>263</Paragraphs>
  <Slides>21</Slides>
  <Notes>2</Notes>
  <HiddenSlides>0</HiddenSlides>
  <MMClips>1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35" baseType="lpstr">
      <vt:lpstr>Microsoft JhengHei UI Light</vt:lpstr>
      <vt:lpstr>Arial</vt:lpstr>
      <vt:lpstr>Arial Black</vt:lpstr>
      <vt:lpstr>Calibri</vt:lpstr>
      <vt:lpstr>Cambria Math</vt:lpstr>
      <vt:lpstr>Courier New</vt:lpstr>
      <vt:lpstr>Myriad Pro</vt:lpstr>
      <vt:lpstr>Segoe UI</vt:lpstr>
      <vt:lpstr>Segoe UI Light</vt:lpstr>
      <vt:lpstr>Source Sans Pro</vt:lpstr>
      <vt:lpstr>Symbol</vt:lpstr>
      <vt:lpstr>Wingdings</vt:lpstr>
      <vt:lpstr>CERNCorporate16-9</vt:lpstr>
      <vt:lpstr>End Slides</vt:lpstr>
      <vt:lpstr>PowerPoint Presentation</vt:lpstr>
      <vt:lpstr>ActiWiz – notre couteau Suisse pour les calculs d’inventaires des radionuclides</vt:lpstr>
      <vt:lpstr>Contents</vt:lpstr>
      <vt:lpstr>PowerPoint Presentation</vt:lpstr>
      <vt:lpstr>Material activation</vt:lpstr>
      <vt:lpstr>The challenge we faced….</vt:lpstr>
      <vt:lpstr>Methods of computing nuclide inventories</vt:lpstr>
      <vt:lpstr>Pi,j,k(E) provides the amount of isotope i produced in a single element j, for a single radiation type k and a given energy (group) E   </vt:lpstr>
      <vt:lpstr>Nuclide inventory calculation in ActiWiz</vt:lpstr>
      <vt:lpstr>Nuclide inventory analysis</vt:lpstr>
      <vt:lpstr>ActiWiz 3 overview</vt:lpstr>
      <vt:lpstr>  A short demo    Long term irradiation at the Super Proton Synchrotron (SPS)  1) key nuclides in materials 2) difficult to measure nuclides </vt:lpstr>
      <vt:lpstr>PowerPoint Presentation</vt:lpstr>
      <vt:lpstr>PowerPoint Presentation</vt:lpstr>
      <vt:lpstr>Analysis of radionuclides as a function of cooling times </vt:lpstr>
      <vt:lpstr>Analyzing difficult to measure isotopes in equipment</vt:lpstr>
      <vt:lpstr>Summary &amp; conclusion</vt:lpstr>
      <vt:lpstr>PowerPoint Presentation</vt:lpstr>
      <vt:lpstr>Analysis &amp; reporting</vt:lpstr>
      <vt:lpstr>Analysis &amp; reporting</vt:lpstr>
      <vt:lpstr>Spoil activation study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Theis</dc:creator>
  <cp:lastModifiedBy>Chris Theis</cp:lastModifiedBy>
  <cp:revision>48</cp:revision>
  <dcterms:created xsi:type="dcterms:W3CDTF">2019-09-02T08:50:16Z</dcterms:created>
  <dcterms:modified xsi:type="dcterms:W3CDTF">2024-10-15T12:27:01Z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0x010100B1E49BAE31E4784D9517A3775426E104</vt:lpwstr>
  </property>
</Properties>
</file>