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2"/>
  </p:normalViewPr>
  <p:slideViewPr>
    <p:cSldViewPr snapToGrid="0">
      <p:cViewPr varScale="1">
        <p:scale>
          <a:sx n="118" d="100"/>
          <a:sy n="118" d="100"/>
        </p:scale>
        <p:origin x="9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E2B1A-55C1-2A70-D130-02B7B09DDE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055FE1-A572-D796-CF23-C63D6977C8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0C516-9E8F-E99B-1833-810CDF854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4E394-23C4-63B1-1733-F2D561A49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273D2-E5E3-B6AE-DB08-D03CE1185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8481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5741-4401-0133-F5E9-062C4630E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8C2C9C-81C3-9094-550B-3967FCF3D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D3F32-367F-B9AB-3010-6B32552D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B5984-C3F8-F6E9-7549-1FF784601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AA84D-91F8-7DFB-96B4-651EE921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54559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79174-1C7C-F97B-8416-B3709662A8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A54E0-56BF-07E9-8DD0-A0F0A424D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BE5F-AB3C-5428-DB04-82CEF17E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F6C9F-BE64-5A23-30B7-2C52C2787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24B1B-93C0-E665-A1CC-299ABB84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6898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E227F-373A-72AE-4936-3B66057D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9DEB6-426C-6A1C-9734-0191169B2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62D53-ED5E-6481-4D5B-B98C88B13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8ACA9-D77A-A828-B174-C134665E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04A73-092D-FD35-9D92-3F236666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8008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24E5-A66C-C5CA-1FD9-4340CDB6B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A2DB5-F84E-6E18-079E-84288EB49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1D3E0-D2D1-426C-40D3-CDE13F102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36DA7-2BAC-E93A-715D-7405A179D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0AAA0-DF45-4903-422F-4307BDF6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84987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3CD8B-B5A6-6EC3-0931-ACA096E11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456EB-EDE0-99F8-5607-B930D37DA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6E6D5F-AD5E-D876-C251-721520E8E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B2AEC-655B-5D0C-706B-A303732F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E8703-C8D1-251C-7F16-DE0140635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22A60-76F9-F076-F041-97FF6486B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71891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7FDF0-519E-154C-CFB7-A805314E9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BA467-153D-1570-1A8C-286D09BAA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A24310-184E-7A4F-9548-4064EC70C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986EE2-D985-F0D8-2CBB-33EA617F8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F01DF7-15DA-D06F-2916-76F63C360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4AD37-E246-4258-C7A3-B72268CC7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126D74-BC84-C255-BCBD-98EEFC746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9B21BA-2BD9-696D-382D-529501AF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08380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13936-F061-2809-E711-B443BE65C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C58F35-B675-429C-D955-600D89D88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FC1876-DBCD-B834-986F-AC0CD38A5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6CBFCF-8C67-88A0-5BA1-A1CCBD9F7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03920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5F79F6-FF57-A809-EE97-A19FE744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2BEDD-3287-5BDE-6020-CFB638CE7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F2974-6D02-B929-6244-CA9C96E43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7999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7093F-8BD3-CEE0-66DF-5BBA47C3E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31C24-B8F9-2175-3268-AAF323DC8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06243-EA39-0117-1919-98BA48482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2B914-0116-76E2-92EC-B1EFFE048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FB9A6-8DAC-E49E-C701-79281A041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3D3D0-109E-82A3-D6B1-18AE53730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48551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604B3-68BC-6476-CEA1-285D3238D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5F5E8C-5CCF-82B5-5757-953FEEFD19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B55BB4-FA49-B4C0-25DA-D26667638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DECA1-412D-FEE9-BE20-E7A24DA8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AB1808-B0DE-4688-FF70-A273A5D0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A6FE0-9FCA-ADD5-CBDC-14D17C8A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95305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D24215-F5E2-31ED-CAE5-3A02E0FC0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415DE-B6B7-54B1-8223-2BF28046B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5E0CD-A8F9-2508-0DCA-76C163C42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69662-BEEC-CD4C-96CF-59DBF32A6085}" type="datetimeFigureOut">
              <a:rPr lang="en-AT" smtClean="0"/>
              <a:t>27.09.24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5E1E2-289F-4B28-E18D-54C5BDD47B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01876-F049-F166-3612-C1002055E0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11705-114A-F24B-ACAB-0E09E9BE6773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51390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ED3FA-038D-12E5-DB6F-4FB6E0973B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T" dirty="0"/>
              <a:t>Extracting the energies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6FE93C-C06D-6AF8-638F-12148CA3EF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T" dirty="0"/>
              <a:t>Dietrich Liko</a:t>
            </a:r>
          </a:p>
        </p:txBody>
      </p:sp>
    </p:spTree>
    <p:extLst>
      <p:ext uri="{BB962C8B-B14F-4D97-AF65-F5344CB8AC3E}">
        <p14:creationId xmlns:p14="http://schemas.microsoft.com/office/powerpoint/2010/main" val="77837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8F47A-AD12-DE7D-A176-29896238B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Idea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29FE0-77B5-F8C7-DAE9-07E0BE199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Get the CM to allow non DELPHI experts to select suited data</a:t>
            </a:r>
          </a:p>
          <a:p>
            <a:endParaRPr lang="en-AT" dirty="0"/>
          </a:p>
          <a:p>
            <a:r>
              <a:rPr lang="en-AT" dirty="0"/>
              <a:t>CM energy is not in FATFIND …  </a:t>
            </a:r>
          </a:p>
          <a:p>
            <a:endParaRPr lang="en-AT" dirty="0"/>
          </a:p>
          <a:p>
            <a:r>
              <a:rPr lang="en-AT" dirty="0"/>
              <a:t>CM energy is in the PILOT record </a:t>
            </a:r>
          </a:p>
        </p:txBody>
      </p:sp>
    </p:spTree>
    <p:extLst>
      <p:ext uri="{BB962C8B-B14F-4D97-AF65-F5344CB8AC3E}">
        <p14:creationId xmlns:p14="http://schemas.microsoft.com/office/powerpoint/2010/main" val="12184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E0BA-C4F9-14B9-9E9C-1295F64F7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How to find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7D4D-D094-B950-0738-8B1581B2D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Brush up your Fortran</a:t>
            </a:r>
          </a:p>
          <a:p>
            <a:endParaRPr lang="en-AT" dirty="0"/>
          </a:p>
          <a:p>
            <a:r>
              <a:rPr lang="en-AT" dirty="0"/>
              <a:t>Find the DELPHI Pilot recods description (I found three, latest bz Marie Elena)</a:t>
            </a:r>
          </a:p>
          <a:p>
            <a:endParaRPr lang="en-AT" dirty="0"/>
          </a:p>
          <a:p>
            <a:r>
              <a:rPr lang="en-AT" dirty="0"/>
              <a:t>It is stored in the DANA Pilot Record (WORD 13) in MeV</a:t>
            </a:r>
          </a:p>
        </p:txBody>
      </p:sp>
    </p:spTree>
    <p:extLst>
      <p:ext uri="{BB962C8B-B14F-4D97-AF65-F5344CB8AC3E}">
        <p14:creationId xmlns:p14="http://schemas.microsoft.com/office/powerpoint/2010/main" val="114915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ED538-81B5-F41C-D37F-7EE926FA6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Now 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D695B-AD7F-D653-5A59-B47FAE2B7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Various fluctions …</a:t>
            </a:r>
          </a:p>
          <a:p>
            <a:r>
              <a:rPr lang="en-AT" dirty="0"/>
              <a:t>Evidently there was some scanning, but that should be a finite number</a:t>
            </a:r>
          </a:p>
          <a:p>
            <a:r>
              <a:rPr lang="en-AT" dirty="0"/>
              <a:t>At LEP2 even worse (LEP energy might depend on number of working magnets as highest energy)</a:t>
            </a:r>
          </a:p>
          <a:p>
            <a:endParaRPr lang="en-AT" dirty="0"/>
          </a:p>
          <a:p>
            <a:r>
              <a:rPr lang="en-AT" dirty="0"/>
              <a:t>Anyway: Origin of number not known to me. Is it reliable ? 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4080953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960B12-1270-A8F3-AE7B-20DB3114718D}"/>
              </a:ext>
            </a:extLst>
          </p:cNvPr>
          <p:cNvSpPr txBox="1"/>
          <p:nvPr/>
        </p:nvSpPr>
        <p:spPr>
          <a:xfrm>
            <a:off x="587826" y="797510"/>
            <a:ext cx="1282337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sz="1600" dirty="0"/>
              <a:t>{'nrecord': 48524, 'nevent': 48509, 'cmenergy': [206700, 206800, 206600, 206900, 205300, 206100, 206500]}</a:t>
            </a:r>
          </a:p>
          <a:p>
            <a:r>
              <a:rPr lang="en-AT" sz="1600" dirty="0"/>
              <a:t>{'nrecord': 49590, 'nevent': 49575, 'cmenergy': [205300, 205400, 206500, 206700, 207100, 206900, 206800]}</a:t>
            </a:r>
          </a:p>
          <a:p>
            <a:r>
              <a:rPr lang="en-AT" sz="1600" dirty="0"/>
              <a:t>{'nrecord': 48064, 'nevent': 48050, 'cmenergy': [205300, 204100, 206700, 206500, 206900, 205500]}</a:t>
            </a:r>
          </a:p>
          <a:p>
            <a:r>
              <a:rPr lang="en-AT" sz="1600" dirty="0"/>
              <a:t>{'nrecord': 40544, 'nevent': 40531, 'cmenergy': [207900, 206500, 207600, 206700, 208100]}</a:t>
            </a:r>
          </a:p>
          <a:p>
            <a:r>
              <a:rPr lang="en-AT" sz="1600" dirty="0"/>
              <a:t>{'nrecord': 41338, 'nevent’: 41325, 'cmenergy': [206300, 206600, 206500, 205500, 206400, 206700]}</a:t>
            </a:r>
          </a:p>
          <a:p>
            <a:r>
              <a:rPr lang="en-AT" sz="1600" dirty="0"/>
              <a:t>{'nrecord': 39843, 'nevent': 39830, 'cmenergy': [206700, 206400, 206500, 206600, 207900, 208300]}</a:t>
            </a:r>
          </a:p>
          <a:p>
            <a:r>
              <a:rPr lang="en-AT" sz="1600" dirty="0"/>
              <a:t>{'nrecord': 49351, 'nevent': 49326, 'cmenergy': [207000, 206700, 206800, 205400, 205300, 205500, 206500, 206300]}</a:t>
            </a:r>
          </a:p>
          <a:p>
            <a:r>
              <a:rPr lang="en-AT" sz="1600" dirty="0"/>
              <a:t>{'nrecord': 38122, 'nevent': 38111, 'cmenergy': [206700, 206600, 206300, 206500, 206400]}</a:t>
            </a:r>
          </a:p>
          <a:p>
            <a:r>
              <a:rPr lang="en-AT" sz="1600" dirty="0"/>
              <a:t>{'nrecord': 43983, 'nevent': 43963, 'cmenergy': [206700, 206500, 205300, 205400, 206800, 205500, 206900, 205900]}</a:t>
            </a:r>
          </a:p>
          <a:p>
            <a:r>
              <a:rPr lang="en-AT" sz="1600" dirty="0"/>
              <a:t>{'nrecord': 39405, 'nevent': 39392, 'cmenergy': [206700, 206600, 206400, 206500, 206300, 208600]}</a:t>
            </a:r>
          </a:p>
          <a:p>
            <a:r>
              <a:rPr lang="en-AT" sz="1600" dirty="0"/>
              <a:t>{'nrecord': 42496, 'nevent': 42482, 'cmenergy': [206700, 206500, 206600, 206400, 206300, 208000, 206800]}</a:t>
            </a:r>
          </a:p>
          <a:p>
            <a:r>
              <a:rPr lang="en-AT" sz="1600" dirty="0"/>
              <a:t>{'nrecord': 47018, 'nevent': 47005, 'cmenergy': [206500, 205500, 206900, 206700, 205300, 206800, 205900]}</a:t>
            </a:r>
          </a:p>
          <a:p>
            <a:r>
              <a:rPr lang="en-AT" sz="1600" dirty="0"/>
              <a:t>{'nrecord': 47716, 'nevent': 47696, 'cmenergy': [206900, 205400, 205300, 206700, 206800, 206600]}</a:t>
            </a:r>
          </a:p>
          <a:p>
            <a:r>
              <a:rPr lang="en-AT" sz="1600" dirty="0"/>
              <a:t>{'nrecord': 46708, 'nevent': 46691, 'cmenergy': [205500, 205300, 206700, 206800, 206000, 206900, 206300, 206600, 206500]}</a:t>
            </a:r>
          </a:p>
          <a:p>
            <a:r>
              <a:rPr lang="en-AT" sz="1600" dirty="0"/>
              <a:t>{'nrecord': 43108, 'nevent': 43098, 'cmenergy': [206600, 208000, 206700, 206800, 206900, 206400, 208100]}</a:t>
            </a:r>
          </a:p>
          <a:p>
            <a:r>
              <a:rPr lang="en-AT" sz="1600" dirty="0"/>
              <a:t>{'nrecord': 41928, 'nevent': 41912, 'cmenergy': [206500, 208100, 206300, 206400, 206700, 206800]}</a:t>
            </a:r>
          </a:p>
          <a:p>
            <a:r>
              <a:rPr lang="en-AT" sz="1600" dirty="0"/>
              <a:t>{'nrecord': 41617, 'nevent': 41601, 'cmenergy': [206500, 206700, 206300, 206600, 206800, 206400, 205300]}</a:t>
            </a:r>
          </a:p>
          <a:p>
            <a:r>
              <a:rPr lang="en-AT" sz="1600" dirty="0"/>
              <a:t>{'nrecord': 42420, 'nevent': 42400, 'cmenergy': [205300, 206700, 206900, 206300, 206500, 206600, 207600, 208500]}</a:t>
            </a:r>
          </a:p>
          <a:p>
            <a:r>
              <a:rPr lang="en-AT" sz="1600" dirty="0"/>
              <a:t>{'nrecord': 43907, 'nevent': 43883, 'cmenergy': [206900, 206700, 205300, 206500, 206800, 207000, 206600, 206300]}</a:t>
            </a:r>
          </a:p>
          <a:p>
            <a:r>
              <a:rPr lang="en-AT" sz="1600" dirty="0"/>
              <a:t>{'nrecord': 43969, 'nevent': 43956, 'cmenergy': [206500, 206300, 208000, 208200, 208700, 206700, 205500, 205300]}</a:t>
            </a:r>
          </a:p>
          <a:p>
            <a:r>
              <a:rPr lang="en-AT" sz="1600" dirty="0"/>
              <a:t>{'nrecord': 45140, 'nevent': 45124, 'cmenergy': [206900, 205300, 206300, 206600, 206500, 208200, 208500]}</a:t>
            </a:r>
          </a:p>
        </p:txBody>
      </p:sp>
    </p:spTree>
    <p:extLst>
      <p:ext uri="{BB962C8B-B14F-4D97-AF65-F5344CB8AC3E}">
        <p14:creationId xmlns:p14="http://schemas.microsoft.com/office/powerpoint/2010/main" val="94726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A2DA2-DC05-2296-9BC8-6E615D091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Conclusion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A346C-B808-C5F9-DB18-B1A84F5E1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For now just take CM Energy in GeV</a:t>
            </a:r>
          </a:p>
          <a:p>
            <a:endParaRPr lang="en-AT" dirty="0"/>
          </a:p>
          <a:p>
            <a:r>
              <a:rPr lang="en-AT"/>
              <a:t>Run on all the data and send update to Tibor … so hopefully before next week ….</a:t>
            </a:r>
          </a:p>
        </p:txBody>
      </p:sp>
    </p:spTree>
    <p:extLst>
      <p:ext uri="{BB962C8B-B14F-4D97-AF65-F5344CB8AC3E}">
        <p14:creationId xmlns:p14="http://schemas.microsoft.com/office/powerpoint/2010/main" val="567989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688</Words>
  <Application>Microsoft Macintosh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Extracting the energies</vt:lpstr>
      <vt:lpstr>Idea </vt:lpstr>
      <vt:lpstr>How to find it</vt:lpstr>
      <vt:lpstr>Now ….</vt:lpstr>
      <vt:lpstr>PowerPoint Presentation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Extracting the energies</dc:title>
  <dc:creator>Dietrich</dc:creator>
  <cp:lastModifiedBy>Dietrich</cp:lastModifiedBy>
  <cp:revision>1</cp:revision>
  <dcterms:created xsi:type="dcterms:W3CDTF">2024-09-27T10:59:31Z</dcterms:created>
  <dcterms:modified xsi:type="dcterms:W3CDTF">2024-09-27T11:16:25Z</dcterms:modified>
</cp:coreProperties>
</file>