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9" r:id="rId2"/>
    <p:sldId id="290" r:id="rId3"/>
    <p:sldId id="293" r:id="rId4"/>
    <p:sldId id="294" r:id="rId5"/>
    <p:sldId id="291" r:id="rId6"/>
    <p:sldId id="289" r:id="rId7"/>
    <p:sldId id="295" r:id="rId8"/>
    <p:sldId id="299" r:id="rId9"/>
    <p:sldId id="300" r:id="rId10"/>
    <p:sldId id="301" r:id="rId11"/>
    <p:sldId id="296" r:id="rId12"/>
    <p:sldId id="302" r:id="rId13"/>
    <p:sldId id="303" r:id="rId14"/>
    <p:sldId id="312" r:id="rId15"/>
    <p:sldId id="314" r:id="rId16"/>
    <p:sldId id="313" r:id="rId17"/>
    <p:sldId id="306" r:id="rId18"/>
    <p:sldId id="307" r:id="rId19"/>
    <p:sldId id="555" r:id="rId20"/>
    <p:sldId id="554" r:id="rId21"/>
    <p:sldId id="561" r:id="rId22"/>
    <p:sldId id="548" r:id="rId23"/>
    <p:sldId id="563" r:id="rId24"/>
    <p:sldId id="564" r:id="rId25"/>
    <p:sldId id="292" r:id="rId26"/>
    <p:sldId id="308" r:id="rId27"/>
    <p:sldId id="309" r:id="rId28"/>
    <p:sldId id="310" r:id="rId29"/>
    <p:sldId id="311" r:id="rId30"/>
    <p:sldId id="28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71C86F7-EEFF-FC01-8EA2-27B4329E34A9}" name="Eloy Reguero Fuentes" initials="ER" userId="S::eloy.reguero.fuentes@cern.ch::93b9bcf6-6dd4-4fe5-ae01-16588257fa4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85"/>
    <p:restoredTop sz="85788"/>
  </p:normalViewPr>
  <p:slideViewPr>
    <p:cSldViewPr snapToObjects="1">
      <p:cViewPr varScale="1">
        <p:scale>
          <a:sx n="182" d="100"/>
          <a:sy n="182" d="100"/>
        </p:scale>
        <p:origin x="192" y="6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8/10/relationships/authors" Target="authors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BA42EA-6E5C-2442-8D18-BC9A8338917E}" type="doc">
      <dgm:prSet loTypeId="urn:microsoft.com/office/officeart/2008/layout/NameandTitleOrganizationalChar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F4B0377-0C9F-264E-829A-B12711738B10}">
      <dgm:prSet phldrT="[Text]"/>
      <dgm:spPr/>
      <dgm:t>
        <a:bodyPr/>
        <a:lstStyle/>
        <a:p>
          <a:r>
            <a:rPr lang="en-GB"/>
            <a:t>GL</a:t>
          </a:r>
        </a:p>
      </dgm:t>
    </dgm:pt>
    <dgm:pt modelId="{58FD6C0A-6676-FE4C-AD64-4281E10BFE4B}" type="parTrans" cxnId="{CF98AFB3-8F84-564F-9270-0B7640C15A45}">
      <dgm:prSet/>
      <dgm:spPr/>
      <dgm:t>
        <a:bodyPr/>
        <a:lstStyle/>
        <a:p>
          <a:endParaRPr lang="en-GB"/>
        </a:p>
      </dgm:t>
    </dgm:pt>
    <dgm:pt modelId="{EFAEBCFF-E664-A748-AA20-01D5B87A8B87}" type="sibTrans" cxnId="{CF98AFB3-8F84-564F-9270-0B7640C15A45}">
      <dgm:prSet/>
      <dgm:spPr/>
      <dgm:t>
        <a:bodyPr/>
        <a:lstStyle/>
        <a:p>
          <a:r>
            <a:rPr lang="en-GB"/>
            <a:t>Jan Janke</a:t>
          </a:r>
        </a:p>
      </dgm:t>
    </dgm:pt>
    <dgm:pt modelId="{6356DCD6-7DF8-D543-B4F9-5C3E5406BC77}" type="asst">
      <dgm:prSet phldrT="[Text]"/>
      <dgm:spPr/>
      <dgm:t>
        <a:bodyPr/>
        <a:lstStyle/>
        <a:p>
          <a:r>
            <a:rPr lang="en-GB"/>
            <a:t>DGL</a:t>
          </a:r>
        </a:p>
      </dgm:t>
    </dgm:pt>
    <dgm:pt modelId="{7DCFDD95-FFA1-F449-94E1-D1AAF1A2A561}" type="parTrans" cxnId="{F314F291-A576-8D41-804C-31563AB32F95}">
      <dgm:prSet/>
      <dgm:spPr/>
      <dgm:t>
        <a:bodyPr/>
        <a:lstStyle/>
        <a:p>
          <a:endParaRPr lang="en-GB"/>
        </a:p>
      </dgm:t>
    </dgm:pt>
    <dgm:pt modelId="{6F923204-37A9-754B-840E-CF9BE3B2E0F0}" type="sibTrans" cxnId="{F314F291-A576-8D41-804C-31563AB32F95}">
      <dgm:prSet/>
      <dgm:spPr/>
      <dgm:t>
        <a:bodyPr/>
        <a:lstStyle/>
        <a:p>
          <a:r>
            <a:rPr lang="en-GB"/>
            <a:t>Juan Lopez Gonzalez</a:t>
          </a:r>
        </a:p>
      </dgm:t>
    </dgm:pt>
    <dgm:pt modelId="{5F2F8701-AFEB-D24D-A0AE-691AE441852D}">
      <dgm:prSet phldrT="[Text]"/>
      <dgm:spPr/>
      <dgm:t>
        <a:bodyPr/>
        <a:lstStyle/>
        <a:p>
          <a:r>
            <a:rPr lang="en-GB"/>
            <a:t>Product Management</a:t>
          </a:r>
        </a:p>
      </dgm:t>
    </dgm:pt>
    <dgm:pt modelId="{543CD805-E017-F244-BDB9-DDEDFD6D00B1}" type="parTrans" cxnId="{8796F9E4-C64F-844F-83ED-48FAE69279DB}">
      <dgm:prSet/>
      <dgm:spPr/>
      <dgm:t>
        <a:bodyPr/>
        <a:lstStyle/>
        <a:p>
          <a:endParaRPr lang="en-GB"/>
        </a:p>
      </dgm:t>
    </dgm:pt>
    <dgm:pt modelId="{1366E0FA-0552-E74D-89BA-2321A200DB83}" type="sibTrans" cxnId="{8796F9E4-C64F-844F-83ED-48FAE69279DB}">
      <dgm:prSet/>
      <dgm:spPr/>
      <dgm:t>
        <a:bodyPr/>
        <a:lstStyle/>
        <a:p>
          <a:r>
            <a:rPr lang="en-GB" dirty="0"/>
            <a:t>Eloy Reguero Fuentes</a:t>
          </a:r>
        </a:p>
      </dgm:t>
    </dgm:pt>
    <dgm:pt modelId="{810C4A34-ACBB-C84B-93C6-867A23FFE5D5}">
      <dgm:prSet phldrT="[Text]"/>
      <dgm:spPr/>
      <dgm:t>
        <a:bodyPr/>
        <a:lstStyle/>
        <a:p>
          <a:r>
            <a:rPr lang="en-GB"/>
            <a:t>Design</a:t>
          </a:r>
        </a:p>
      </dgm:t>
    </dgm:pt>
    <dgm:pt modelId="{B1A059B7-D88A-344A-AFA7-A392C10D4320}" type="parTrans" cxnId="{968B4976-0885-D54B-90CD-96F40C622634}">
      <dgm:prSet/>
      <dgm:spPr/>
      <dgm:t>
        <a:bodyPr/>
        <a:lstStyle/>
        <a:p>
          <a:endParaRPr lang="en-GB"/>
        </a:p>
      </dgm:t>
    </dgm:pt>
    <dgm:pt modelId="{C36CCA28-F775-C041-9CC1-28D56E7082FD}" type="sibTrans" cxnId="{968B4976-0885-D54B-90CD-96F40C622634}">
      <dgm:prSet/>
      <dgm:spPr/>
      <dgm:t>
        <a:bodyPr/>
        <a:lstStyle/>
        <a:p>
          <a:r>
            <a:rPr lang="en-GB"/>
            <a:t>Sophie Gobert</a:t>
          </a:r>
        </a:p>
      </dgm:t>
    </dgm:pt>
    <dgm:pt modelId="{0E06A34C-75F9-6C4B-9DDA-D4072F7B7F20}">
      <dgm:prSet phldrT="[Text]"/>
      <dgm:spPr/>
      <dgm:t>
        <a:bodyPr/>
        <a:lstStyle/>
        <a:p>
          <a:r>
            <a:rPr lang="en-GB"/>
            <a:t>Agile Practices</a:t>
          </a:r>
        </a:p>
      </dgm:t>
    </dgm:pt>
    <dgm:pt modelId="{851C37AC-FAE8-EC43-AA06-48E2D28F0D2D}" type="parTrans" cxnId="{FAAF23FC-2C5F-C24E-ABBC-3BA7AEB52FD9}">
      <dgm:prSet/>
      <dgm:spPr/>
      <dgm:t>
        <a:bodyPr/>
        <a:lstStyle/>
        <a:p>
          <a:endParaRPr lang="en-GB"/>
        </a:p>
      </dgm:t>
    </dgm:pt>
    <dgm:pt modelId="{F3AB5F4D-20A7-5D46-B108-59D6233FA251}" type="sibTrans" cxnId="{FAAF23FC-2C5F-C24E-ABBC-3BA7AEB52FD9}">
      <dgm:prSet/>
      <dgm:spPr/>
      <dgm:t>
        <a:bodyPr/>
        <a:lstStyle/>
        <a:p>
          <a:r>
            <a:rPr lang="en-GB"/>
            <a:t>Eveline Sintnicolaas</a:t>
          </a:r>
        </a:p>
      </dgm:t>
    </dgm:pt>
    <dgm:pt modelId="{4AE8344F-471D-A44F-A4AA-8488EA59B8D3}">
      <dgm:prSet/>
      <dgm:spPr/>
      <dgm:t>
        <a:bodyPr/>
        <a:lstStyle/>
        <a:p>
          <a:r>
            <a:rPr lang="en-GB"/>
            <a:t>Engineering</a:t>
          </a:r>
        </a:p>
      </dgm:t>
    </dgm:pt>
    <dgm:pt modelId="{81D58ED3-8D1D-924D-8359-7FBA13319FB7}" type="parTrans" cxnId="{E59EDB1B-DB88-FD40-8A85-9CD15E1F4034}">
      <dgm:prSet/>
      <dgm:spPr/>
      <dgm:t>
        <a:bodyPr/>
        <a:lstStyle/>
        <a:p>
          <a:endParaRPr lang="en-GB"/>
        </a:p>
      </dgm:t>
    </dgm:pt>
    <dgm:pt modelId="{60E9666A-6898-C249-B8B4-23D94C94C99A}" type="sibTrans" cxnId="{E59EDB1B-DB88-FD40-8A85-9CD15E1F4034}">
      <dgm:prSet/>
      <dgm:spPr/>
      <dgm:t>
        <a:bodyPr/>
        <a:lstStyle/>
        <a:p>
          <a:r>
            <a:rPr lang="en-GB" dirty="0"/>
            <a:t>Lino Vazquez Tenorio</a:t>
          </a:r>
        </a:p>
      </dgm:t>
    </dgm:pt>
    <dgm:pt modelId="{412AC526-68A1-8D44-A7FC-FFA647EAAA2F}">
      <dgm:prSet/>
      <dgm:spPr/>
      <dgm:t>
        <a:bodyPr/>
        <a:lstStyle/>
        <a:p>
          <a:r>
            <a:rPr lang="en-GB"/>
            <a:t>Dev Team (e.g. HR1)</a:t>
          </a:r>
        </a:p>
      </dgm:t>
    </dgm:pt>
    <dgm:pt modelId="{24F5DD28-9C40-344F-AB6B-2BBC85D65D6C}" type="parTrans" cxnId="{98C941D8-5F51-F440-9DD4-A23E01FC4CBE}">
      <dgm:prSet/>
      <dgm:spPr/>
      <dgm:t>
        <a:bodyPr/>
        <a:lstStyle/>
        <a:p>
          <a:endParaRPr lang="en-GB"/>
        </a:p>
      </dgm:t>
    </dgm:pt>
    <dgm:pt modelId="{B2895627-33D7-694B-BE8A-C4BC968F0DC3}" type="sibTrans" cxnId="{98C941D8-5F51-F440-9DD4-A23E01FC4CBE}">
      <dgm:prSet/>
      <dgm:spPr/>
      <dgm:t>
        <a:bodyPr/>
        <a:lstStyle/>
        <a:p>
          <a:r>
            <a:rPr lang="en-GB"/>
            <a:t>Team Supervisor</a:t>
          </a:r>
        </a:p>
      </dgm:t>
    </dgm:pt>
    <dgm:pt modelId="{DBF8A8C6-C33E-4C4A-A05A-2866689C4F6C}">
      <dgm:prSet/>
      <dgm:spPr/>
      <dgm:t>
        <a:bodyPr/>
        <a:lstStyle/>
        <a:p>
          <a:r>
            <a:rPr lang="en-GB"/>
            <a:t>Dev Team (e.g. FIN2)</a:t>
          </a:r>
        </a:p>
      </dgm:t>
    </dgm:pt>
    <dgm:pt modelId="{557C8311-4030-C54D-A9DC-7E545A510115}" type="parTrans" cxnId="{90FB30FD-D8B1-1F4C-A370-45B4D56D60E5}">
      <dgm:prSet/>
      <dgm:spPr/>
      <dgm:t>
        <a:bodyPr/>
        <a:lstStyle/>
        <a:p>
          <a:endParaRPr lang="en-GB"/>
        </a:p>
      </dgm:t>
    </dgm:pt>
    <dgm:pt modelId="{A832BB0B-EC03-6149-8CA5-76506710C39C}" type="sibTrans" cxnId="{90FB30FD-D8B1-1F4C-A370-45B4D56D60E5}">
      <dgm:prSet/>
      <dgm:spPr/>
      <dgm:t>
        <a:bodyPr/>
        <a:lstStyle/>
        <a:p>
          <a:r>
            <a:rPr lang="en-GB"/>
            <a:t>Team Supervisor</a:t>
          </a:r>
        </a:p>
      </dgm:t>
    </dgm:pt>
    <dgm:pt modelId="{05C74565-9336-9440-878B-F50217A8E8A5}">
      <dgm:prSet/>
      <dgm:spPr/>
      <dgm:t>
        <a:bodyPr/>
        <a:lstStyle/>
        <a:p>
          <a:r>
            <a:rPr lang="en-GB"/>
            <a:t>...</a:t>
          </a:r>
        </a:p>
      </dgm:t>
    </dgm:pt>
    <dgm:pt modelId="{D436208D-6F6F-C14A-ADA9-3B8D1AFF0B8B}" type="parTrans" cxnId="{E35C3FB3-3041-0047-AC3D-B0AEB27FDEAF}">
      <dgm:prSet/>
      <dgm:spPr/>
      <dgm:t>
        <a:bodyPr/>
        <a:lstStyle/>
        <a:p>
          <a:endParaRPr lang="en-GB"/>
        </a:p>
      </dgm:t>
    </dgm:pt>
    <dgm:pt modelId="{615EAAA5-C314-434D-B165-61F9B2B664A8}" type="sibTrans" cxnId="{E35C3FB3-3041-0047-AC3D-B0AEB27FDEAF}">
      <dgm:prSet/>
      <dgm:spPr/>
      <dgm:t>
        <a:bodyPr/>
        <a:lstStyle/>
        <a:p>
          <a:r>
            <a:rPr lang="en-GB"/>
            <a:t>Team Supervisor</a:t>
          </a:r>
        </a:p>
      </dgm:t>
    </dgm:pt>
    <dgm:pt modelId="{58BA50FC-131A-5845-B0FF-3BC163483A2C}">
      <dgm:prSet/>
      <dgm:spPr/>
      <dgm:t>
        <a:bodyPr/>
        <a:lstStyle/>
        <a:p>
          <a:r>
            <a:rPr lang="en-GB"/>
            <a:t>Dev Team X</a:t>
          </a:r>
        </a:p>
      </dgm:t>
    </dgm:pt>
    <dgm:pt modelId="{7F72DB3F-4D74-6244-9CD2-3C48D22BC0C6}" type="parTrans" cxnId="{E6F7640F-DAD3-414C-B5A2-33DA8F0EEB05}">
      <dgm:prSet/>
      <dgm:spPr/>
      <dgm:t>
        <a:bodyPr/>
        <a:lstStyle/>
        <a:p>
          <a:endParaRPr lang="en-GB"/>
        </a:p>
      </dgm:t>
    </dgm:pt>
    <dgm:pt modelId="{5C801C61-5AD2-BD4C-B628-5EF77527D9A9}" type="sibTrans" cxnId="{E6F7640F-DAD3-414C-B5A2-33DA8F0EEB05}">
      <dgm:prSet/>
      <dgm:spPr/>
      <dgm:t>
        <a:bodyPr/>
        <a:lstStyle/>
        <a:p>
          <a:r>
            <a:rPr lang="en-GB"/>
            <a:t>Team Supervisor</a:t>
          </a:r>
        </a:p>
      </dgm:t>
    </dgm:pt>
    <dgm:pt modelId="{06D88C17-0083-014D-8A57-4DE6C0FDDD0C}" type="pres">
      <dgm:prSet presAssocID="{34BA42EA-6E5C-2442-8D18-BC9A8338917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C5A306F-A4DF-9A42-AD5F-47749B83439F}" type="pres">
      <dgm:prSet presAssocID="{2F4B0377-0C9F-264E-829A-B12711738B10}" presName="hierRoot1" presStyleCnt="0">
        <dgm:presLayoutVars>
          <dgm:hierBranch val="init"/>
        </dgm:presLayoutVars>
      </dgm:prSet>
      <dgm:spPr/>
    </dgm:pt>
    <dgm:pt modelId="{4E5D2270-7C63-2641-BD05-A736C1A0F5D0}" type="pres">
      <dgm:prSet presAssocID="{2F4B0377-0C9F-264E-829A-B12711738B10}" presName="rootComposite1" presStyleCnt="0"/>
      <dgm:spPr/>
    </dgm:pt>
    <dgm:pt modelId="{35CD8A50-D272-0643-AC51-8C7BB2F7C206}" type="pres">
      <dgm:prSet presAssocID="{2F4B0377-0C9F-264E-829A-B12711738B10}" presName="rootText1" presStyleLbl="node0" presStyleIdx="0" presStyleCnt="1">
        <dgm:presLayoutVars>
          <dgm:chMax/>
          <dgm:chPref val="3"/>
        </dgm:presLayoutVars>
      </dgm:prSet>
      <dgm:spPr/>
    </dgm:pt>
    <dgm:pt modelId="{DEE58257-83D3-0B41-84CD-084194D92591}" type="pres">
      <dgm:prSet presAssocID="{2F4B0377-0C9F-264E-829A-B12711738B10}" presName="titleText1" presStyleLbl="fgAcc0" presStyleIdx="0" presStyleCnt="1">
        <dgm:presLayoutVars>
          <dgm:chMax val="0"/>
          <dgm:chPref val="0"/>
        </dgm:presLayoutVars>
      </dgm:prSet>
      <dgm:spPr/>
    </dgm:pt>
    <dgm:pt modelId="{78C2695B-0C57-2740-99B4-CC77834B77C0}" type="pres">
      <dgm:prSet presAssocID="{2F4B0377-0C9F-264E-829A-B12711738B10}" presName="rootConnector1" presStyleLbl="node1" presStyleIdx="0" presStyleCnt="8"/>
      <dgm:spPr/>
    </dgm:pt>
    <dgm:pt modelId="{067B37DA-1AE5-0E42-9CFB-30ABCE04FB36}" type="pres">
      <dgm:prSet presAssocID="{2F4B0377-0C9F-264E-829A-B12711738B10}" presName="hierChild2" presStyleCnt="0"/>
      <dgm:spPr/>
    </dgm:pt>
    <dgm:pt modelId="{96C8A8F6-CE2A-9643-9C6F-AAF134BB528A}" type="pres">
      <dgm:prSet presAssocID="{543CD805-E017-F244-BDB9-DDEDFD6D00B1}" presName="Name37" presStyleLbl="parChTrans1D2" presStyleIdx="0" presStyleCnt="5"/>
      <dgm:spPr/>
    </dgm:pt>
    <dgm:pt modelId="{211284BF-B1A3-0B47-9049-DCBC2FC4908B}" type="pres">
      <dgm:prSet presAssocID="{5F2F8701-AFEB-D24D-A0AE-691AE441852D}" presName="hierRoot2" presStyleCnt="0">
        <dgm:presLayoutVars>
          <dgm:hierBranch val="init"/>
        </dgm:presLayoutVars>
      </dgm:prSet>
      <dgm:spPr/>
    </dgm:pt>
    <dgm:pt modelId="{14FD9658-52E7-BB45-8D5B-FC23BF2D4941}" type="pres">
      <dgm:prSet presAssocID="{5F2F8701-AFEB-D24D-A0AE-691AE441852D}" presName="rootComposite" presStyleCnt="0"/>
      <dgm:spPr/>
    </dgm:pt>
    <dgm:pt modelId="{9CCF765B-2B78-054E-AF0E-26F52880EBBF}" type="pres">
      <dgm:prSet presAssocID="{5F2F8701-AFEB-D24D-A0AE-691AE441852D}" presName="rootText" presStyleLbl="node1" presStyleIdx="0" presStyleCnt="8">
        <dgm:presLayoutVars>
          <dgm:chMax/>
          <dgm:chPref val="3"/>
        </dgm:presLayoutVars>
      </dgm:prSet>
      <dgm:spPr/>
    </dgm:pt>
    <dgm:pt modelId="{9D83A73C-BA55-A04F-B46B-77A499E9F119}" type="pres">
      <dgm:prSet presAssocID="{5F2F8701-AFEB-D24D-A0AE-691AE441852D}" presName="titleText2" presStyleLbl="fgAcc1" presStyleIdx="0" presStyleCnt="8">
        <dgm:presLayoutVars>
          <dgm:chMax val="0"/>
          <dgm:chPref val="0"/>
        </dgm:presLayoutVars>
      </dgm:prSet>
      <dgm:spPr/>
    </dgm:pt>
    <dgm:pt modelId="{CC6F938E-0100-F347-9C01-1F1399F164AF}" type="pres">
      <dgm:prSet presAssocID="{5F2F8701-AFEB-D24D-A0AE-691AE441852D}" presName="rootConnector" presStyleLbl="node2" presStyleIdx="0" presStyleCnt="0"/>
      <dgm:spPr/>
    </dgm:pt>
    <dgm:pt modelId="{E9C3CDF0-49D4-7F47-B94E-AFE0D77A3077}" type="pres">
      <dgm:prSet presAssocID="{5F2F8701-AFEB-D24D-A0AE-691AE441852D}" presName="hierChild4" presStyleCnt="0"/>
      <dgm:spPr/>
    </dgm:pt>
    <dgm:pt modelId="{0FBE3E69-8A70-814D-B999-F9B5D3C5E1C3}" type="pres">
      <dgm:prSet presAssocID="{5F2F8701-AFEB-D24D-A0AE-691AE441852D}" presName="hierChild5" presStyleCnt="0"/>
      <dgm:spPr/>
    </dgm:pt>
    <dgm:pt modelId="{3DAE2ED2-1159-0A42-94A4-FF55BC02CBEB}" type="pres">
      <dgm:prSet presAssocID="{B1A059B7-D88A-344A-AFA7-A392C10D4320}" presName="Name37" presStyleLbl="parChTrans1D2" presStyleIdx="1" presStyleCnt="5"/>
      <dgm:spPr/>
    </dgm:pt>
    <dgm:pt modelId="{371A509C-E0BD-6349-BA51-C8A493C4B5E6}" type="pres">
      <dgm:prSet presAssocID="{810C4A34-ACBB-C84B-93C6-867A23FFE5D5}" presName="hierRoot2" presStyleCnt="0">
        <dgm:presLayoutVars>
          <dgm:hierBranch val="init"/>
        </dgm:presLayoutVars>
      </dgm:prSet>
      <dgm:spPr/>
    </dgm:pt>
    <dgm:pt modelId="{FA6D469E-DC49-224B-8047-A870A78E619F}" type="pres">
      <dgm:prSet presAssocID="{810C4A34-ACBB-C84B-93C6-867A23FFE5D5}" presName="rootComposite" presStyleCnt="0"/>
      <dgm:spPr/>
    </dgm:pt>
    <dgm:pt modelId="{505786EF-1101-ED41-8E00-C144A67510F2}" type="pres">
      <dgm:prSet presAssocID="{810C4A34-ACBB-C84B-93C6-867A23FFE5D5}" presName="rootText" presStyleLbl="node1" presStyleIdx="1" presStyleCnt="8">
        <dgm:presLayoutVars>
          <dgm:chMax/>
          <dgm:chPref val="3"/>
        </dgm:presLayoutVars>
      </dgm:prSet>
      <dgm:spPr/>
    </dgm:pt>
    <dgm:pt modelId="{128D42C4-2F6B-594A-B0C0-3E4B70EF7C75}" type="pres">
      <dgm:prSet presAssocID="{810C4A34-ACBB-C84B-93C6-867A23FFE5D5}" presName="titleText2" presStyleLbl="fgAcc1" presStyleIdx="1" presStyleCnt="8">
        <dgm:presLayoutVars>
          <dgm:chMax val="0"/>
          <dgm:chPref val="0"/>
        </dgm:presLayoutVars>
      </dgm:prSet>
      <dgm:spPr/>
    </dgm:pt>
    <dgm:pt modelId="{3DA84D70-349C-6144-AD1E-F7B3B7352F9D}" type="pres">
      <dgm:prSet presAssocID="{810C4A34-ACBB-C84B-93C6-867A23FFE5D5}" presName="rootConnector" presStyleLbl="node2" presStyleIdx="0" presStyleCnt="0"/>
      <dgm:spPr/>
    </dgm:pt>
    <dgm:pt modelId="{63873236-D38B-0F45-A4BF-EADD5F1FD69C}" type="pres">
      <dgm:prSet presAssocID="{810C4A34-ACBB-C84B-93C6-867A23FFE5D5}" presName="hierChild4" presStyleCnt="0"/>
      <dgm:spPr/>
    </dgm:pt>
    <dgm:pt modelId="{B5BFD84A-3908-4446-8A0F-B2F7D6EC9A93}" type="pres">
      <dgm:prSet presAssocID="{810C4A34-ACBB-C84B-93C6-867A23FFE5D5}" presName="hierChild5" presStyleCnt="0"/>
      <dgm:spPr/>
    </dgm:pt>
    <dgm:pt modelId="{0F4F9086-6D58-A04E-839E-1A5E6BDB3339}" type="pres">
      <dgm:prSet presAssocID="{851C37AC-FAE8-EC43-AA06-48E2D28F0D2D}" presName="Name37" presStyleLbl="parChTrans1D2" presStyleIdx="2" presStyleCnt="5"/>
      <dgm:spPr/>
    </dgm:pt>
    <dgm:pt modelId="{A46C4C9B-E7A0-E849-8905-D06C2EEEDF6F}" type="pres">
      <dgm:prSet presAssocID="{0E06A34C-75F9-6C4B-9DDA-D4072F7B7F20}" presName="hierRoot2" presStyleCnt="0">
        <dgm:presLayoutVars>
          <dgm:hierBranch val="init"/>
        </dgm:presLayoutVars>
      </dgm:prSet>
      <dgm:spPr/>
    </dgm:pt>
    <dgm:pt modelId="{7CDAE471-1591-0146-9608-327C0CC09C63}" type="pres">
      <dgm:prSet presAssocID="{0E06A34C-75F9-6C4B-9DDA-D4072F7B7F20}" presName="rootComposite" presStyleCnt="0"/>
      <dgm:spPr/>
    </dgm:pt>
    <dgm:pt modelId="{72E1B83B-BCB3-1A43-9B50-7880A7FA996F}" type="pres">
      <dgm:prSet presAssocID="{0E06A34C-75F9-6C4B-9DDA-D4072F7B7F20}" presName="rootText" presStyleLbl="node1" presStyleIdx="2" presStyleCnt="8">
        <dgm:presLayoutVars>
          <dgm:chMax/>
          <dgm:chPref val="3"/>
        </dgm:presLayoutVars>
      </dgm:prSet>
      <dgm:spPr/>
    </dgm:pt>
    <dgm:pt modelId="{70765A65-00F1-0248-AD61-9D3D18CC35A3}" type="pres">
      <dgm:prSet presAssocID="{0E06A34C-75F9-6C4B-9DDA-D4072F7B7F20}" presName="titleText2" presStyleLbl="fgAcc1" presStyleIdx="2" presStyleCnt="8">
        <dgm:presLayoutVars>
          <dgm:chMax val="0"/>
          <dgm:chPref val="0"/>
        </dgm:presLayoutVars>
      </dgm:prSet>
      <dgm:spPr/>
    </dgm:pt>
    <dgm:pt modelId="{0E4066BD-56A8-6F45-A812-576E9C67DE8E}" type="pres">
      <dgm:prSet presAssocID="{0E06A34C-75F9-6C4B-9DDA-D4072F7B7F20}" presName="rootConnector" presStyleLbl="node2" presStyleIdx="0" presStyleCnt="0"/>
      <dgm:spPr/>
    </dgm:pt>
    <dgm:pt modelId="{DB7F4998-B2A8-ED4E-93D9-45F460679F84}" type="pres">
      <dgm:prSet presAssocID="{0E06A34C-75F9-6C4B-9DDA-D4072F7B7F20}" presName="hierChild4" presStyleCnt="0"/>
      <dgm:spPr/>
    </dgm:pt>
    <dgm:pt modelId="{7C2E90BF-14BD-5C47-A290-3689FBB0C0C2}" type="pres">
      <dgm:prSet presAssocID="{0E06A34C-75F9-6C4B-9DDA-D4072F7B7F20}" presName="hierChild5" presStyleCnt="0"/>
      <dgm:spPr/>
    </dgm:pt>
    <dgm:pt modelId="{8A1169BF-6861-5643-947B-6C3F6F50778A}" type="pres">
      <dgm:prSet presAssocID="{81D58ED3-8D1D-924D-8359-7FBA13319FB7}" presName="Name37" presStyleLbl="parChTrans1D2" presStyleIdx="3" presStyleCnt="5"/>
      <dgm:spPr/>
    </dgm:pt>
    <dgm:pt modelId="{77A895B0-F476-D24E-BDBC-57B823039984}" type="pres">
      <dgm:prSet presAssocID="{4AE8344F-471D-A44F-A4AA-8488EA59B8D3}" presName="hierRoot2" presStyleCnt="0">
        <dgm:presLayoutVars>
          <dgm:hierBranch val="init"/>
        </dgm:presLayoutVars>
      </dgm:prSet>
      <dgm:spPr/>
    </dgm:pt>
    <dgm:pt modelId="{36633AAD-FAFA-544C-8863-4A342CF0B7B6}" type="pres">
      <dgm:prSet presAssocID="{4AE8344F-471D-A44F-A4AA-8488EA59B8D3}" presName="rootComposite" presStyleCnt="0"/>
      <dgm:spPr/>
    </dgm:pt>
    <dgm:pt modelId="{4B918E55-3F1A-CD4D-9A4A-86F36E9234C9}" type="pres">
      <dgm:prSet presAssocID="{4AE8344F-471D-A44F-A4AA-8488EA59B8D3}" presName="rootText" presStyleLbl="node1" presStyleIdx="3" presStyleCnt="8">
        <dgm:presLayoutVars>
          <dgm:chMax/>
          <dgm:chPref val="3"/>
        </dgm:presLayoutVars>
      </dgm:prSet>
      <dgm:spPr/>
    </dgm:pt>
    <dgm:pt modelId="{5435DCB1-8024-5940-8C61-8CB6B5E8551F}" type="pres">
      <dgm:prSet presAssocID="{4AE8344F-471D-A44F-A4AA-8488EA59B8D3}" presName="titleText2" presStyleLbl="fgAcc1" presStyleIdx="3" presStyleCnt="8">
        <dgm:presLayoutVars>
          <dgm:chMax val="0"/>
          <dgm:chPref val="0"/>
        </dgm:presLayoutVars>
      </dgm:prSet>
      <dgm:spPr/>
    </dgm:pt>
    <dgm:pt modelId="{647375BB-A1B2-0F4A-8F22-3775193803DF}" type="pres">
      <dgm:prSet presAssocID="{4AE8344F-471D-A44F-A4AA-8488EA59B8D3}" presName="rootConnector" presStyleLbl="node2" presStyleIdx="0" presStyleCnt="0"/>
      <dgm:spPr/>
    </dgm:pt>
    <dgm:pt modelId="{B0ECC092-DA71-3844-9CCA-A44D65BE6649}" type="pres">
      <dgm:prSet presAssocID="{4AE8344F-471D-A44F-A4AA-8488EA59B8D3}" presName="hierChild4" presStyleCnt="0"/>
      <dgm:spPr/>
    </dgm:pt>
    <dgm:pt modelId="{8B591083-A7F8-7C47-86C1-9F89D8C2C1C5}" type="pres">
      <dgm:prSet presAssocID="{24F5DD28-9C40-344F-AB6B-2BBC85D65D6C}" presName="Name37" presStyleLbl="parChTrans1D3" presStyleIdx="0" presStyleCnt="4"/>
      <dgm:spPr/>
    </dgm:pt>
    <dgm:pt modelId="{8B3D8996-EF1B-BE43-9EB9-272463C43A8C}" type="pres">
      <dgm:prSet presAssocID="{412AC526-68A1-8D44-A7FC-FFA647EAAA2F}" presName="hierRoot2" presStyleCnt="0">
        <dgm:presLayoutVars>
          <dgm:hierBranch val="init"/>
        </dgm:presLayoutVars>
      </dgm:prSet>
      <dgm:spPr/>
    </dgm:pt>
    <dgm:pt modelId="{97EEB69B-DD29-5B47-B948-A3BD5C8A658B}" type="pres">
      <dgm:prSet presAssocID="{412AC526-68A1-8D44-A7FC-FFA647EAAA2F}" presName="rootComposite" presStyleCnt="0"/>
      <dgm:spPr/>
    </dgm:pt>
    <dgm:pt modelId="{CEBBFD44-5E49-A24B-A52F-961086682643}" type="pres">
      <dgm:prSet presAssocID="{412AC526-68A1-8D44-A7FC-FFA647EAAA2F}" presName="rootText" presStyleLbl="node1" presStyleIdx="4" presStyleCnt="8">
        <dgm:presLayoutVars>
          <dgm:chMax/>
          <dgm:chPref val="3"/>
        </dgm:presLayoutVars>
      </dgm:prSet>
      <dgm:spPr/>
    </dgm:pt>
    <dgm:pt modelId="{1B338852-327B-ED43-B5D7-F81FAE8B23A0}" type="pres">
      <dgm:prSet presAssocID="{412AC526-68A1-8D44-A7FC-FFA647EAAA2F}" presName="titleText2" presStyleLbl="fgAcc1" presStyleIdx="4" presStyleCnt="8">
        <dgm:presLayoutVars>
          <dgm:chMax val="0"/>
          <dgm:chPref val="0"/>
        </dgm:presLayoutVars>
      </dgm:prSet>
      <dgm:spPr/>
    </dgm:pt>
    <dgm:pt modelId="{326C655E-2790-894E-9791-D00686364949}" type="pres">
      <dgm:prSet presAssocID="{412AC526-68A1-8D44-A7FC-FFA647EAAA2F}" presName="rootConnector" presStyleLbl="node3" presStyleIdx="0" presStyleCnt="0"/>
      <dgm:spPr/>
    </dgm:pt>
    <dgm:pt modelId="{B068B887-B5DD-874A-9DBE-F8B073658D16}" type="pres">
      <dgm:prSet presAssocID="{412AC526-68A1-8D44-A7FC-FFA647EAAA2F}" presName="hierChild4" presStyleCnt="0"/>
      <dgm:spPr/>
    </dgm:pt>
    <dgm:pt modelId="{2CCEA697-5C62-7C4C-9D29-F39C17A52AF4}" type="pres">
      <dgm:prSet presAssocID="{412AC526-68A1-8D44-A7FC-FFA647EAAA2F}" presName="hierChild5" presStyleCnt="0"/>
      <dgm:spPr/>
    </dgm:pt>
    <dgm:pt modelId="{0D6939CE-990F-4848-807B-89FF71DB3EFD}" type="pres">
      <dgm:prSet presAssocID="{557C8311-4030-C54D-A9DC-7E545A510115}" presName="Name37" presStyleLbl="parChTrans1D3" presStyleIdx="1" presStyleCnt="4"/>
      <dgm:spPr/>
    </dgm:pt>
    <dgm:pt modelId="{F62433E0-77FE-B149-8D2E-F5A9C6421AFA}" type="pres">
      <dgm:prSet presAssocID="{DBF8A8C6-C33E-4C4A-A05A-2866689C4F6C}" presName="hierRoot2" presStyleCnt="0">
        <dgm:presLayoutVars>
          <dgm:hierBranch val="init"/>
        </dgm:presLayoutVars>
      </dgm:prSet>
      <dgm:spPr/>
    </dgm:pt>
    <dgm:pt modelId="{227E1484-823E-9C45-9C29-8127D8DA1176}" type="pres">
      <dgm:prSet presAssocID="{DBF8A8C6-C33E-4C4A-A05A-2866689C4F6C}" presName="rootComposite" presStyleCnt="0"/>
      <dgm:spPr/>
    </dgm:pt>
    <dgm:pt modelId="{8B9C8D6E-FC9E-C349-93FA-5DDD1B48F7FD}" type="pres">
      <dgm:prSet presAssocID="{DBF8A8C6-C33E-4C4A-A05A-2866689C4F6C}" presName="rootText" presStyleLbl="node1" presStyleIdx="5" presStyleCnt="8">
        <dgm:presLayoutVars>
          <dgm:chMax/>
          <dgm:chPref val="3"/>
        </dgm:presLayoutVars>
      </dgm:prSet>
      <dgm:spPr/>
    </dgm:pt>
    <dgm:pt modelId="{0D7747CE-33F1-5349-AC3D-9E79EE68117D}" type="pres">
      <dgm:prSet presAssocID="{DBF8A8C6-C33E-4C4A-A05A-2866689C4F6C}" presName="titleText2" presStyleLbl="fgAcc1" presStyleIdx="5" presStyleCnt="8">
        <dgm:presLayoutVars>
          <dgm:chMax val="0"/>
          <dgm:chPref val="0"/>
        </dgm:presLayoutVars>
      </dgm:prSet>
      <dgm:spPr/>
    </dgm:pt>
    <dgm:pt modelId="{58F8EF7B-B2D3-3644-8AA0-1540921CBCE6}" type="pres">
      <dgm:prSet presAssocID="{DBF8A8C6-C33E-4C4A-A05A-2866689C4F6C}" presName="rootConnector" presStyleLbl="node3" presStyleIdx="0" presStyleCnt="0"/>
      <dgm:spPr/>
    </dgm:pt>
    <dgm:pt modelId="{6DEE54CA-8A22-F448-914E-557F92C7438F}" type="pres">
      <dgm:prSet presAssocID="{DBF8A8C6-C33E-4C4A-A05A-2866689C4F6C}" presName="hierChild4" presStyleCnt="0"/>
      <dgm:spPr/>
    </dgm:pt>
    <dgm:pt modelId="{7433D3C0-D319-1F47-B733-BBE6B5C2BEF6}" type="pres">
      <dgm:prSet presAssocID="{DBF8A8C6-C33E-4C4A-A05A-2866689C4F6C}" presName="hierChild5" presStyleCnt="0"/>
      <dgm:spPr/>
    </dgm:pt>
    <dgm:pt modelId="{905C794F-AD82-7E48-8D3E-3E7AB741E054}" type="pres">
      <dgm:prSet presAssocID="{D436208D-6F6F-C14A-ADA9-3B8D1AFF0B8B}" presName="Name37" presStyleLbl="parChTrans1D3" presStyleIdx="2" presStyleCnt="4"/>
      <dgm:spPr/>
    </dgm:pt>
    <dgm:pt modelId="{D610D88D-527D-A24C-B378-71A274B75AA8}" type="pres">
      <dgm:prSet presAssocID="{05C74565-9336-9440-878B-F50217A8E8A5}" presName="hierRoot2" presStyleCnt="0">
        <dgm:presLayoutVars>
          <dgm:hierBranch val="init"/>
        </dgm:presLayoutVars>
      </dgm:prSet>
      <dgm:spPr/>
    </dgm:pt>
    <dgm:pt modelId="{FEF29F36-272D-454F-A222-E9A7CBB035F3}" type="pres">
      <dgm:prSet presAssocID="{05C74565-9336-9440-878B-F50217A8E8A5}" presName="rootComposite" presStyleCnt="0"/>
      <dgm:spPr/>
    </dgm:pt>
    <dgm:pt modelId="{5A68805B-569C-5D4A-902C-8DC70B52251E}" type="pres">
      <dgm:prSet presAssocID="{05C74565-9336-9440-878B-F50217A8E8A5}" presName="rootText" presStyleLbl="node1" presStyleIdx="6" presStyleCnt="8">
        <dgm:presLayoutVars>
          <dgm:chMax/>
          <dgm:chPref val="3"/>
        </dgm:presLayoutVars>
      </dgm:prSet>
      <dgm:spPr/>
    </dgm:pt>
    <dgm:pt modelId="{6C661A49-E47A-A54F-9967-F7A7185BB1E4}" type="pres">
      <dgm:prSet presAssocID="{05C74565-9336-9440-878B-F50217A8E8A5}" presName="titleText2" presStyleLbl="fgAcc1" presStyleIdx="6" presStyleCnt="8">
        <dgm:presLayoutVars>
          <dgm:chMax val="0"/>
          <dgm:chPref val="0"/>
        </dgm:presLayoutVars>
      </dgm:prSet>
      <dgm:spPr/>
    </dgm:pt>
    <dgm:pt modelId="{2C70B31F-0D8E-A148-B035-2FA525C4774D}" type="pres">
      <dgm:prSet presAssocID="{05C74565-9336-9440-878B-F50217A8E8A5}" presName="rootConnector" presStyleLbl="node3" presStyleIdx="0" presStyleCnt="0"/>
      <dgm:spPr/>
    </dgm:pt>
    <dgm:pt modelId="{2DBB0365-2930-A74F-893C-EF006810A13B}" type="pres">
      <dgm:prSet presAssocID="{05C74565-9336-9440-878B-F50217A8E8A5}" presName="hierChild4" presStyleCnt="0"/>
      <dgm:spPr/>
    </dgm:pt>
    <dgm:pt modelId="{65021BF9-E6BB-8849-9431-9A3DBDE83C83}" type="pres">
      <dgm:prSet presAssocID="{05C74565-9336-9440-878B-F50217A8E8A5}" presName="hierChild5" presStyleCnt="0"/>
      <dgm:spPr/>
    </dgm:pt>
    <dgm:pt modelId="{F1E74883-3CE6-3F4D-9D32-C34008A20741}" type="pres">
      <dgm:prSet presAssocID="{7F72DB3F-4D74-6244-9CD2-3C48D22BC0C6}" presName="Name37" presStyleLbl="parChTrans1D3" presStyleIdx="3" presStyleCnt="4"/>
      <dgm:spPr/>
    </dgm:pt>
    <dgm:pt modelId="{0A33CAB3-5AC6-0240-BE99-61C96FA1360F}" type="pres">
      <dgm:prSet presAssocID="{58BA50FC-131A-5845-B0FF-3BC163483A2C}" presName="hierRoot2" presStyleCnt="0">
        <dgm:presLayoutVars>
          <dgm:hierBranch val="init"/>
        </dgm:presLayoutVars>
      </dgm:prSet>
      <dgm:spPr/>
    </dgm:pt>
    <dgm:pt modelId="{24D19F6D-6C69-A04A-B4DD-9201BC94EEFB}" type="pres">
      <dgm:prSet presAssocID="{58BA50FC-131A-5845-B0FF-3BC163483A2C}" presName="rootComposite" presStyleCnt="0"/>
      <dgm:spPr/>
    </dgm:pt>
    <dgm:pt modelId="{C24628AF-840E-1C48-AB9D-316A1773F690}" type="pres">
      <dgm:prSet presAssocID="{58BA50FC-131A-5845-B0FF-3BC163483A2C}" presName="rootText" presStyleLbl="node1" presStyleIdx="7" presStyleCnt="8">
        <dgm:presLayoutVars>
          <dgm:chMax/>
          <dgm:chPref val="3"/>
        </dgm:presLayoutVars>
      </dgm:prSet>
      <dgm:spPr/>
    </dgm:pt>
    <dgm:pt modelId="{31EBCC54-7766-B249-9905-569B8655FD1B}" type="pres">
      <dgm:prSet presAssocID="{58BA50FC-131A-5845-B0FF-3BC163483A2C}" presName="titleText2" presStyleLbl="fgAcc1" presStyleIdx="7" presStyleCnt="8">
        <dgm:presLayoutVars>
          <dgm:chMax val="0"/>
          <dgm:chPref val="0"/>
        </dgm:presLayoutVars>
      </dgm:prSet>
      <dgm:spPr/>
    </dgm:pt>
    <dgm:pt modelId="{855BEF67-6EA1-064F-BD9C-1631592803EB}" type="pres">
      <dgm:prSet presAssocID="{58BA50FC-131A-5845-B0FF-3BC163483A2C}" presName="rootConnector" presStyleLbl="node3" presStyleIdx="0" presStyleCnt="0"/>
      <dgm:spPr/>
    </dgm:pt>
    <dgm:pt modelId="{7C21B467-54CC-9342-AEFC-CA3B588EA612}" type="pres">
      <dgm:prSet presAssocID="{58BA50FC-131A-5845-B0FF-3BC163483A2C}" presName="hierChild4" presStyleCnt="0"/>
      <dgm:spPr/>
    </dgm:pt>
    <dgm:pt modelId="{6E5FD4EF-F992-CB4A-8D2E-17700AAAE22A}" type="pres">
      <dgm:prSet presAssocID="{58BA50FC-131A-5845-B0FF-3BC163483A2C}" presName="hierChild5" presStyleCnt="0"/>
      <dgm:spPr/>
    </dgm:pt>
    <dgm:pt modelId="{89264358-5D4B-CD4B-B094-17927E9CAF32}" type="pres">
      <dgm:prSet presAssocID="{4AE8344F-471D-A44F-A4AA-8488EA59B8D3}" presName="hierChild5" presStyleCnt="0"/>
      <dgm:spPr/>
    </dgm:pt>
    <dgm:pt modelId="{C72D9C42-3E20-5E48-AA8F-38DFF66FE8B2}" type="pres">
      <dgm:prSet presAssocID="{2F4B0377-0C9F-264E-829A-B12711738B10}" presName="hierChild3" presStyleCnt="0"/>
      <dgm:spPr/>
    </dgm:pt>
    <dgm:pt modelId="{0A394260-298C-0B46-B292-0AF0FF9B0252}" type="pres">
      <dgm:prSet presAssocID="{7DCFDD95-FFA1-F449-94E1-D1AAF1A2A561}" presName="Name96" presStyleLbl="parChTrans1D2" presStyleIdx="4" presStyleCnt="5"/>
      <dgm:spPr/>
    </dgm:pt>
    <dgm:pt modelId="{58D2BB86-72B5-1C40-8656-A4635556D823}" type="pres">
      <dgm:prSet presAssocID="{6356DCD6-7DF8-D543-B4F9-5C3E5406BC77}" presName="hierRoot3" presStyleCnt="0">
        <dgm:presLayoutVars>
          <dgm:hierBranch val="init"/>
        </dgm:presLayoutVars>
      </dgm:prSet>
      <dgm:spPr/>
    </dgm:pt>
    <dgm:pt modelId="{21302FB5-B443-FE44-816A-6CBF608EE7B9}" type="pres">
      <dgm:prSet presAssocID="{6356DCD6-7DF8-D543-B4F9-5C3E5406BC77}" presName="rootComposite3" presStyleCnt="0"/>
      <dgm:spPr/>
    </dgm:pt>
    <dgm:pt modelId="{B81CDBBB-9F3B-244A-9901-B37677BD5591}" type="pres">
      <dgm:prSet presAssocID="{6356DCD6-7DF8-D543-B4F9-5C3E5406BC77}" presName="rootText3" presStyleLbl="asst1" presStyleIdx="0" presStyleCnt="1">
        <dgm:presLayoutVars>
          <dgm:chPref val="3"/>
        </dgm:presLayoutVars>
      </dgm:prSet>
      <dgm:spPr/>
    </dgm:pt>
    <dgm:pt modelId="{73B9B58B-D2B8-B14B-812E-500A272BDD1E}" type="pres">
      <dgm:prSet presAssocID="{6356DCD6-7DF8-D543-B4F9-5C3E5406BC77}" presName="titleText3" presStyleLbl="fgAcc2" presStyleIdx="0" presStyleCnt="1">
        <dgm:presLayoutVars>
          <dgm:chMax val="0"/>
          <dgm:chPref val="0"/>
        </dgm:presLayoutVars>
      </dgm:prSet>
      <dgm:spPr/>
    </dgm:pt>
    <dgm:pt modelId="{F3F0F670-5D46-B943-A6C9-85EE45D1B11C}" type="pres">
      <dgm:prSet presAssocID="{6356DCD6-7DF8-D543-B4F9-5C3E5406BC77}" presName="rootConnector3" presStyleLbl="asst1" presStyleIdx="0" presStyleCnt="1"/>
      <dgm:spPr/>
    </dgm:pt>
    <dgm:pt modelId="{3AB6F44A-F100-1844-83AB-063BFAEF5C2C}" type="pres">
      <dgm:prSet presAssocID="{6356DCD6-7DF8-D543-B4F9-5C3E5406BC77}" presName="hierChild6" presStyleCnt="0"/>
      <dgm:spPr/>
    </dgm:pt>
    <dgm:pt modelId="{1933DAC4-D059-924F-959E-B1865DBDCB2D}" type="pres">
      <dgm:prSet presAssocID="{6356DCD6-7DF8-D543-B4F9-5C3E5406BC77}" presName="hierChild7" presStyleCnt="0"/>
      <dgm:spPr/>
    </dgm:pt>
  </dgm:ptLst>
  <dgm:cxnLst>
    <dgm:cxn modelId="{E2EE4102-248C-5646-BC25-3B99F4BE7E9A}" type="presOf" srcId="{6356DCD6-7DF8-D543-B4F9-5C3E5406BC77}" destId="{B81CDBBB-9F3B-244A-9901-B37677BD5591}" srcOrd="0" destOrd="0" presId="urn:microsoft.com/office/officeart/2008/layout/NameandTitleOrganizationalChart"/>
    <dgm:cxn modelId="{6311B902-7FFC-A740-8B1F-EA876A8E1255}" type="presOf" srcId="{412AC526-68A1-8D44-A7FC-FFA647EAAA2F}" destId="{326C655E-2790-894E-9791-D00686364949}" srcOrd="1" destOrd="0" presId="urn:microsoft.com/office/officeart/2008/layout/NameandTitleOrganizationalChart"/>
    <dgm:cxn modelId="{79431404-9A87-3D44-B996-076738E27720}" type="presOf" srcId="{6356DCD6-7DF8-D543-B4F9-5C3E5406BC77}" destId="{F3F0F670-5D46-B943-A6C9-85EE45D1B11C}" srcOrd="1" destOrd="0" presId="urn:microsoft.com/office/officeart/2008/layout/NameandTitleOrganizationalChart"/>
    <dgm:cxn modelId="{E6F7640F-DAD3-414C-B5A2-33DA8F0EEB05}" srcId="{4AE8344F-471D-A44F-A4AA-8488EA59B8D3}" destId="{58BA50FC-131A-5845-B0FF-3BC163483A2C}" srcOrd="3" destOrd="0" parTransId="{7F72DB3F-4D74-6244-9CD2-3C48D22BC0C6}" sibTransId="{5C801C61-5AD2-BD4C-B628-5EF77527D9A9}"/>
    <dgm:cxn modelId="{14451115-046A-0441-963B-F3510773F4C0}" type="presOf" srcId="{0E06A34C-75F9-6C4B-9DDA-D4072F7B7F20}" destId="{72E1B83B-BCB3-1A43-9B50-7880A7FA996F}" srcOrd="0" destOrd="0" presId="urn:microsoft.com/office/officeart/2008/layout/NameandTitleOrganizationalChart"/>
    <dgm:cxn modelId="{E59EDB1B-DB88-FD40-8A85-9CD15E1F4034}" srcId="{2F4B0377-0C9F-264E-829A-B12711738B10}" destId="{4AE8344F-471D-A44F-A4AA-8488EA59B8D3}" srcOrd="4" destOrd="0" parTransId="{81D58ED3-8D1D-924D-8359-7FBA13319FB7}" sibTransId="{60E9666A-6898-C249-B8B4-23D94C94C99A}"/>
    <dgm:cxn modelId="{36A62D1D-544D-4247-A195-7D9BFE318196}" type="presOf" srcId="{1366E0FA-0552-E74D-89BA-2321A200DB83}" destId="{9D83A73C-BA55-A04F-B46B-77A499E9F119}" srcOrd="0" destOrd="0" presId="urn:microsoft.com/office/officeart/2008/layout/NameandTitleOrganizationalChart"/>
    <dgm:cxn modelId="{103E1A1F-1692-E14B-AB0C-8E92F329AC31}" type="presOf" srcId="{557C8311-4030-C54D-A9DC-7E545A510115}" destId="{0D6939CE-990F-4848-807B-89FF71DB3EFD}" srcOrd="0" destOrd="0" presId="urn:microsoft.com/office/officeart/2008/layout/NameandTitleOrganizationalChart"/>
    <dgm:cxn modelId="{EE492021-FC61-8C48-A5DE-57D2673BDE07}" type="presOf" srcId="{412AC526-68A1-8D44-A7FC-FFA647EAAA2F}" destId="{CEBBFD44-5E49-A24B-A52F-961086682643}" srcOrd="0" destOrd="0" presId="urn:microsoft.com/office/officeart/2008/layout/NameandTitleOrganizationalChart"/>
    <dgm:cxn modelId="{47BC5A2A-3E6A-C940-BCCB-AD6695B3D212}" type="presOf" srcId="{58BA50FC-131A-5845-B0FF-3BC163483A2C}" destId="{C24628AF-840E-1C48-AB9D-316A1773F690}" srcOrd="0" destOrd="0" presId="urn:microsoft.com/office/officeart/2008/layout/NameandTitleOrganizationalChart"/>
    <dgm:cxn modelId="{04768738-047F-DD42-B300-67067D7ADD78}" type="presOf" srcId="{58BA50FC-131A-5845-B0FF-3BC163483A2C}" destId="{855BEF67-6EA1-064F-BD9C-1631592803EB}" srcOrd="1" destOrd="0" presId="urn:microsoft.com/office/officeart/2008/layout/NameandTitleOrganizationalChart"/>
    <dgm:cxn modelId="{F0D8F141-9468-FC42-9B23-EFBBD85637CD}" type="presOf" srcId="{4AE8344F-471D-A44F-A4AA-8488EA59B8D3}" destId="{647375BB-A1B2-0F4A-8F22-3775193803DF}" srcOrd="1" destOrd="0" presId="urn:microsoft.com/office/officeart/2008/layout/NameandTitleOrganizationalChart"/>
    <dgm:cxn modelId="{309B9848-8F86-3045-BA56-5295990A40A0}" type="presOf" srcId="{81D58ED3-8D1D-924D-8359-7FBA13319FB7}" destId="{8A1169BF-6861-5643-947B-6C3F6F50778A}" srcOrd="0" destOrd="0" presId="urn:microsoft.com/office/officeart/2008/layout/NameandTitleOrganizationalChart"/>
    <dgm:cxn modelId="{349C604D-31BA-C345-892A-2713728124AB}" type="presOf" srcId="{05C74565-9336-9440-878B-F50217A8E8A5}" destId="{5A68805B-569C-5D4A-902C-8DC70B52251E}" srcOrd="0" destOrd="0" presId="urn:microsoft.com/office/officeart/2008/layout/NameandTitleOrganizationalChart"/>
    <dgm:cxn modelId="{1B3B5052-5D2B-1A41-9BEC-3640F58B25EF}" type="presOf" srcId="{60E9666A-6898-C249-B8B4-23D94C94C99A}" destId="{5435DCB1-8024-5940-8C61-8CB6B5E8551F}" srcOrd="0" destOrd="0" presId="urn:microsoft.com/office/officeart/2008/layout/NameandTitleOrganizationalChart"/>
    <dgm:cxn modelId="{F66ED757-ABEA-F349-9750-53B34F6C0860}" type="presOf" srcId="{D436208D-6F6F-C14A-ADA9-3B8D1AFF0B8B}" destId="{905C794F-AD82-7E48-8D3E-3E7AB741E054}" srcOrd="0" destOrd="0" presId="urn:microsoft.com/office/officeart/2008/layout/NameandTitleOrganizationalChart"/>
    <dgm:cxn modelId="{C92C925B-3780-8340-83F5-D52F4964255A}" type="presOf" srcId="{6F923204-37A9-754B-840E-CF9BE3B2E0F0}" destId="{73B9B58B-D2B8-B14B-812E-500A272BDD1E}" srcOrd="0" destOrd="0" presId="urn:microsoft.com/office/officeart/2008/layout/NameandTitleOrganizationalChart"/>
    <dgm:cxn modelId="{B51B9564-DD85-7D49-8ABA-845CA6807524}" type="presOf" srcId="{7DCFDD95-FFA1-F449-94E1-D1AAF1A2A561}" destId="{0A394260-298C-0B46-B292-0AF0FF9B0252}" srcOrd="0" destOrd="0" presId="urn:microsoft.com/office/officeart/2008/layout/NameandTitleOrganizationalChart"/>
    <dgm:cxn modelId="{EF27ED69-5184-3647-A5F2-D22898CFEDC0}" type="presOf" srcId="{5F2F8701-AFEB-D24D-A0AE-691AE441852D}" destId="{9CCF765B-2B78-054E-AF0E-26F52880EBBF}" srcOrd="0" destOrd="0" presId="urn:microsoft.com/office/officeart/2008/layout/NameandTitleOrganizationalChart"/>
    <dgm:cxn modelId="{FF69636A-59ED-4540-AC06-AA8C6D6E5D67}" type="presOf" srcId="{A832BB0B-EC03-6149-8CA5-76506710C39C}" destId="{0D7747CE-33F1-5349-AC3D-9E79EE68117D}" srcOrd="0" destOrd="0" presId="urn:microsoft.com/office/officeart/2008/layout/NameandTitleOrganizationalChart"/>
    <dgm:cxn modelId="{153FFC6A-0D57-8349-A9C5-E05CAD70EC9F}" type="presOf" srcId="{DBF8A8C6-C33E-4C4A-A05A-2866689C4F6C}" destId="{8B9C8D6E-FC9E-C349-93FA-5DDD1B48F7FD}" srcOrd="0" destOrd="0" presId="urn:microsoft.com/office/officeart/2008/layout/NameandTitleOrganizationalChart"/>
    <dgm:cxn modelId="{968B4976-0885-D54B-90CD-96F40C622634}" srcId="{2F4B0377-0C9F-264E-829A-B12711738B10}" destId="{810C4A34-ACBB-C84B-93C6-867A23FFE5D5}" srcOrd="2" destOrd="0" parTransId="{B1A059B7-D88A-344A-AFA7-A392C10D4320}" sibTransId="{C36CCA28-F775-C041-9CC1-28D56E7082FD}"/>
    <dgm:cxn modelId="{1DD95789-DED1-F843-9C63-AE603DDBFCA5}" type="presOf" srcId="{2F4B0377-0C9F-264E-829A-B12711738B10}" destId="{35CD8A50-D272-0643-AC51-8C7BB2F7C206}" srcOrd="0" destOrd="0" presId="urn:microsoft.com/office/officeart/2008/layout/NameandTitleOrganizationalChart"/>
    <dgm:cxn modelId="{F314F291-A576-8D41-804C-31563AB32F95}" srcId="{2F4B0377-0C9F-264E-829A-B12711738B10}" destId="{6356DCD6-7DF8-D543-B4F9-5C3E5406BC77}" srcOrd="0" destOrd="0" parTransId="{7DCFDD95-FFA1-F449-94E1-D1AAF1A2A561}" sibTransId="{6F923204-37A9-754B-840E-CF9BE3B2E0F0}"/>
    <dgm:cxn modelId="{075CB595-ABC5-534C-B65A-5C07BEE7B346}" type="presOf" srcId="{0E06A34C-75F9-6C4B-9DDA-D4072F7B7F20}" destId="{0E4066BD-56A8-6F45-A812-576E9C67DE8E}" srcOrd="1" destOrd="0" presId="urn:microsoft.com/office/officeart/2008/layout/NameandTitleOrganizationalChart"/>
    <dgm:cxn modelId="{AA3157A4-D9BE-6346-8D1C-AE060EB1014B}" type="presOf" srcId="{C36CCA28-F775-C041-9CC1-28D56E7082FD}" destId="{128D42C4-2F6B-594A-B0C0-3E4B70EF7C75}" srcOrd="0" destOrd="0" presId="urn:microsoft.com/office/officeart/2008/layout/NameandTitleOrganizationalChart"/>
    <dgm:cxn modelId="{912814B2-4EE2-B045-B696-02C146C0990E}" type="presOf" srcId="{543CD805-E017-F244-BDB9-DDEDFD6D00B1}" destId="{96C8A8F6-CE2A-9643-9C6F-AAF134BB528A}" srcOrd="0" destOrd="0" presId="urn:microsoft.com/office/officeart/2008/layout/NameandTitleOrganizationalChart"/>
    <dgm:cxn modelId="{E35C3FB3-3041-0047-AC3D-B0AEB27FDEAF}" srcId="{4AE8344F-471D-A44F-A4AA-8488EA59B8D3}" destId="{05C74565-9336-9440-878B-F50217A8E8A5}" srcOrd="2" destOrd="0" parTransId="{D436208D-6F6F-C14A-ADA9-3B8D1AFF0B8B}" sibTransId="{615EAAA5-C314-434D-B165-61F9B2B664A8}"/>
    <dgm:cxn modelId="{CF98AFB3-8F84-564F-9270-0B7640C15A45}" srcId="{34BA42EA-6E5C-2442-8D18-BC9A8338917E}" destId="{2F4B0377-0C9F-264E-829A-B12711738B10}" srcOrd="0" destOrd="0" parTransId="{58FD6C0A-6676-FE4C-AD64-4281E10BFE4B}" sibTransId="{EFAEBCFF-E664-A748-AA20-01D5B87A8B87}"/>
    <dgm:cxn modelId="{35D386B8-EF56-744E-A812-D3F26538FFED}" type="presOf" srcId="{EFAEBCFF-E664-A748-AA20-01D5B87A8B87}" destId="{DEE58257-83D3-0B41-84CD-084194D92591}" srcOrd="0" destOrd="0" presId="urn:microsoft.com/office/officeart/2008/layout/NameandTitleOrganizationalChart"/>
    <dgm:cxn modelId="{7D3BCDB8-1328-9145-97E2-11E48040C7A2}" type="presOf" srcId="{615EAAA5-C314-434D-B165-61F9B2B664A8}" destId="{6C661A49-E47A-A54F-9967-F7A7185BB1E4}" srcOrd="0" destOrd="0" presId="urn:microsoft.com/office/officeart/2008/layout/NameandTitleOrganizationalChart"/>
    <dgm:cxn modelId="{5C1AE1BD-602D-684D-ACB8-811C63FC44C6}" type="presOf" srcId="{810C4A34-ACBB-C84B-93C6-867A23FFE5D5}" destId="{505786EF-1101-ED41-8E00-C144A67510F2}" srcOrd="0" destOrd="0" presId="urn:microsoft.com/office/officeart/2008/layout/NameandTitleOrganizationalChart"/>
    <dgm:cxn modelId="{45D46BBF-28B6-394C-ABC3-C20619033796}" type="presOf" srcId="{7F72DB3F-4D74-6244-9CD2-3C48D22BC0C6}" destId="{F1E74883-3CE6-3F4D-9D32-C34008A20741}" srcOrd="0" destOrd="0" presId="urn:microsoft.com/office/officeart/2008/layout/NameandTitleOrganizationalChart"/>
    <dgm:cxn modelId="{F0650CC0-A88A-A849-8030-F3C1B3599771}" type="presOf" srcId="{34BA42EA-6E5C-2442-8D18-BC9A8338917E}" destId="{06D88C17-0083-014D-8A57-4DE6C0FDDD0C}" srcOrd="0" destOrd="0" presId="urn:microsoft.com/office/officeart/2008/layout/NameandTitleOrganizationalChart"/>
    <dgm:cxn modelId="{2A3514C9-F8E2-EF4A-BEBC-B0990B53FC15}" type="presOf" srcId="{810C4A34-ACBB-C84B-93C6-867A23FFE5D5}" destId="{3DA84D70-349C-6144-AD1E-F7B3B7352F9D}" srcOrd="1" destOrd="0" presId="urn:microsoft.com/office/officeart/2008/layout/NameandTitleOrganizationalChart"/>
    <dgm:cxn modelId="{A9F5A1CD-7C37-1F45-AFF4-4EDF711F04F0}" type="presOf" srcId="{5C801C61-5AD2-BD4C-B628-5EF77527D9A9}" destId="{31EBCC54-7766-B249-9905-569B8655FD1B}" srcOrd="0" destOrd="0" presId="urn:microsoft.com/office/officeart/2008/layout/NameandTitleOrganizationalChart"/>
    <dgm:cxn modelId="{98C941D8-5F51-F440-9DD4-A23E01FC4CBE}" srcId="{4AE8344F-471D-A44F-A4AA-8488EA59B8D3}" destId="{412AC526-68A1-8D44-A7FC-FFA647EAAA2F}" srcOrd="0" destOrd="0" parTransId="{24F5DD28-9C40-344F-AB6B-2BBC85D65D6C}" sibTransId="{B2895627-33D7-694B-BE8A-C4BC968F0DC3}"/>
    <dgm:cxn modelId="{A311F2D9-8DA6-704E-87D4-988117A78057}" type="presOf" srcId="{851C37AC-FAE8-EC43-AA06-48E2D28F0D2D}" destId="{0F4F9086-6D58-A04E-839E-1A5E6BDB3339}" srcOrd="0" destOrd="0" presId="urn:microsoft.com/office/officeart/2008/layout/NameandTitleOrganizationalChart"/>
    <dgm:cxn modelId="{D16076DB-A57C-E248-8401-8E798600039F}" type="presOf" srcId="{B1A059B7-D88A-344A-AFA7-A392C10D4320}" destId="{3DAE2ED2-1159-0A42-94A4-FF55BC02CBEB}" srcOrd="0" destOrd="0" presId="urn:microsoft.com/office/officeart/2008/layout/NameandTitleOrganizationalChart"/>
    <dgm:cxn modelId="{CD6EA9DB-4009-8E44-A392-198FA28CCAF6}" type="presOf" srcId="{05C74565-9336-9440-878B-F50217A8E8A5}" destId="{2C70B31F-0D8E-A148-B035-2FA525C4774D}" srcOrd="1" destOrd="0" presId="urn:microsoft.com/office/officeart/2008/layout/NameandTitleOrganizationalChart"/>
    <dgm:cxn modelId="{36145CDD-1DCF-FD47-9A29-0DBD92717A37}" type="presOf" srcId="{DBF8A8C6-C33E-4C4A-A05A-2866689C4F6C}" destId="{58F8EF7B-B2D3-3644-8AA0-1540921CBCE6}" srcOrd="1" destOrd="0" presId="urn:microsoft.com/office/officeart/2008/layout/NameandTitleOrganizationalChart"/>
    <dgm:cxn modelId="{1377ACDF-0C83-964A-8307-EBDD77E4051A}" type="presOf" srcId="{F3AB5F4D-20A7-5D46-B108-59D6233FA251}" destId="{70765A65-00F1-0248-AD61-9D3D18CC35A3}" srcOrd="0" destOrd="0" presId="urn:microsoft.com/office/officeart/2008/layout/NameandTitleOrganizationalChart"/>
    <dgm:cxn modelId="{8796F9E4-C64F-844F-83ED-48FAE69279DB}" srcId="{2F4B0377-0C9F-264E-829A-B12711738B10}" destId="{5F2F8701-AFEB-D24D-A0AE-691AE441852D}" srcOrd="1" destOrd="0" parTransId="{543CD805-E017-F244-BDB9-DDEDFD6D00B1}" sibTransId="{1366E0FA-0552-E74D-89BA-2321A200DB83}"/>
    <dgm:cxn modelId="{71E33EE6-3222-AD44-A38F-B29C300E6A9A}" type="presOf" srcId="{B2895627-33D7-694B-BE8A-C4BC968F0DC3}" destId="{1B338852-327B-ED43-B5D7-F81FAE8B23A0}" srcOrd="0" destOrd="0" presId="urn:microsoft.com/office/officeart/2008/layout/NameandTitleOrganizationalChart"/>
    <dgm:cxn modelId="{A5F391E7-FD46-B940-AC5A-90123D36B09C}" type="presOf" srcId="{5F2F8701-AFEB-D24D-A0AE-691AE441852D}" destId="{CC6F938E-0100-F347-9C01-1F1399F164AF}" srcOrd="1" destOrd="0" presId="urn:microsoft.com/office/officeart/2008/layout/NameandTitleOrganizationalChart"/>
    <dgm:cxn modelId="{B48D0FE9-2F0B-A04B-A281-106631FE05AB}" type="presOf" srcId="{24F5DD28-9C40-344F-AB6B-2BBC85D65D6C}" destId="{8B591083-A7F8-7C47-86C1-9F89D8C2C1C5}" srcOrd="0" destOrd="0" presId="urn:microsoft.com/office/officeart/2008/layout/NameandTitleOrganizationalChart"/>
    <dgm:cxn modelId="{FE8DF4EA-F307-FD42-B3EF-CC1CE4038C13}" type="presOf" srcId="{2F4B0377-0C9F-264E-829A-B12711738B10}" destId="{78C2695B-0C57-2740-99B4-CC77834B77C0}" srcOrd="1" destOrd="0" presId="urn:microsoft.com/office/officeart/2008/layout/NameandTitleOrganizationalChart"/>
    <dgm:cxn modelId="{3D0102F1-5AD4-D24E-AF12-2F39B76F82A5}" type="presOf" srcId="{4AE8344F-471D-A44F-A4AA-8488EA59B8D3}" destId="{4B918E55-3F1A-CD4D-9A4A-86F36E9234C9}" srcOrd="0" destOrd="0" presId="urn:microsoft.com/office/officeart/2008/layout/NameandTitleOrganizationalChart"/>
    <dgm:cxn modelId="{FAAF23FC-2C5F-C24E-ABBC-3BA7AEB52FD9}" srcId="{2F4B0377-0C9F-264E-829A-B12711738B10}" destId="{0E06A34C-75F9-6C4B-9DDA-D4072F7B7F20}" srcOrd="3" destOrd="0" parTransId="{851C37AC-FAE8-EC43-AA06-48E2D28F0D2D}" sibTransId="{F3AB5F4D-20A7-5D46-B108-59D6233FA251}"/>
    <dgm:cxn modelId="{90FB30FD-D8B1-1F4C-A370-45B4D56D60E5}" srcId="{4AE8344F-471D-A44F-A4AA-8488EA59B8D3}" destId="{DBF8A8C6-C33E-4C4A-A05A-2866689C4F6C}" srcOrd="1" destOrd="0" parTransId="{557C8311-4030-C54D-A9DC-7E545A510115}" sibTransId="{A832BB0B-EC03-6149-8CA5-76506710C39C}"/>
    <dgm:cxn modelId="{CDC0B54B-0144-C247-9571-17AB31CB3E1F}" type="presParOf" srcId="{06D88C17-0083-014D-8A57-4DE6C0FDDD0C}" destId="{8C5A306F-A4DF-9A42-AD5F-47749B83439F}" srcOrd="0" destOrd="0" presId="urn:microsoft.com/office/officeart/2008/layout/NameandTitleOrganizationalChart"/>
    <dgm:cxn modelId="{ACF057A5-91A7-8A46-8975-34466ADE6B05}" type="presParOf" srcId="{8C5A306F-A4DF-9A42-AD5F-47749B83439F}" destId="{4E5D2270-7C63-2641-BD05-A736C1A0F5D0}" srcOrd="0" destOrd="0" presId="urn:microsoft.com/office/officeart/2008/layout/NameandTitleOrganizationalChart"/>
    <dgm:cxn modelId="{0988DBF4-54A7-A04A-8028-3A46582D8170}" type="presParOf" srcId="{4E5D2270-7C63-2641-BD05-A736C1A0F5D0}" destId="{35CD8A50-D272-0643-AC51-8C7BB2F7C206}" srcOrd="0" destOrd="0" presId="urn:microsoft.com/office/officeart/2008/layout/NameandTitleOrganizationalChart"/>
    <dgm:cxn modelId="{EC1F7DCF-7BB5-F84A-8BF5-2BD72D6C6761}" type="presParOf" srcId="{4E5D2270-7C63-2641-BD05-A736C1A0F5D0}" destId="{DEE58257-83D3-0B41-84CD-084194D92591}" srcOrd="1" destOrd="0" presId="urn:microsoft.com/office/officeart/2008/layout/NameandTitleOrganizationalChart"/>
    <dgm:cxn modelId="{7CB27054-BF54-8947-8D47-9266B8A3D1B5}" type="presParOf" srcId="{4E5D2270-7C63-2641-BD05-A736C1A0F5D0}" destId="{78C2695B-0C57-2740-99B4-CC77834B77C0}" srcOrd="2" destOrd="0" presId="urn:microsoft.com/office/officeart/2008/layout/NameandTitleOrganizationalChart"/>
    <dgm:cxn modelId="{7762FE93-E2D1-314E-B989-CFAC57B13591}" type="presParOf" srcId="{8C5A306F-A4DF-9A42-AD5F-47749B83439F}" destId="{067B37DA-1AE5-0E42-9CFB-30ABCE04FB36}" srcOrd="1" destOrd="0" presId="urn:microsoft.com/office/officeart/2008/layout/NameandTitleOrganizationalChart"/>
    <dgm:cxn modelId="{DBDF28FE-D0EC-2749-9DD6-010F69C0E410}" type="presParOf" srcId="{067B37DA-1AE5-0E42-9CFB-30ABCE04FB36}" destId="{96C8A8F6-CE2A-9643-9C6F-AAF134BB528A}" srcOrd="0" destOrd="0" presId="urn:microsoft.com/office/officeart/2008/layout/NameandTitleOrganizationalChart"/>
    <dgm:cxn modelId="{FEF03D3F-EC09-4B46-9DE8-FBA41013F98E}" type="presParOf" srcId="{067B37DA-1AE5-0E42-9CFB-30ABCE04FB36}" destId="{211284BF-B1A3-0B47-9049-DCBC2FC4908B}" srcOrd="1" destOrd="0" presId="urn:microsoft.com/office/officeart/2008/layout/NameandTitleOrganizationalChart"/>
    <dgm:cxn modelId="{7942AA82-AD95-7B49-B42F-71BB0AE78A33}" type="presParOf" srcId="{211284BF-B1A3-0B47-9049-DCBC2FC4908B}" destId="{14FD9658-52E7-BB45-8D5B-FC23BF2D4941}" srcOrd="0" destOrd="0" presId="urn:microsoft.com/office/officeart/2008/layout/NameandTitleOrganizationalChart"/>
    <dgm:cxn modelId="{8AD9AB38-8D33-214A-8720-DF07CD9405F7}" type="presParOf" srcId="{14FD9658-52E7-BB45-8D5B-FC23BF2D4941}" destId="{9CCF765B-2B78-054E-AF0E-26F52880EBBF}" srcOrd="0" destOrd="0" presId="urn:microsoft.com/office/officeart/2008/layout/NameandTitleOrganizationalChart"/>
    <dgm:cxn modelId="{1C1A24EA-53C9-704F-B3CC-5EE0DD1C1E3B}" type="presParOf" srcId="{14FD9658-52E7-BB45-8D5B-FC23BF2D4941}" destId="{9D83A73C-BA55-A04F-B46B-77A499E9F119}" srcOrd="1" destOrd="0" presId="urn:microsoft.com/office/officeart/2008/layout/NameandTitleOrganizationalChart"/>
    <dgm:cxn modelId="{B610881C-3E71-824A-96AA-FA8E5BDC1BFA}" type="presParOf" srcId="{14FD9658-52E7-BB45-8D5B-FC23BF2D4941}" destId="{CC6F938E-0100-F347-9C01-1F1399F164AF}" srcOrd="2" destOrd="0" presId="urn:microsoft.com/office/officeart/2008/layout/NameandTitleOrganizationalChart"/>
    <dgm:cxn modelId="{5092D3EA-081E-1443-BA54-795E0870AB80}" type="presParOf" srcId="{211284BF-B1A3-0B47-9049-DCBC2FC4908B}" destId="{E9C3CDF0-49D4-7F47-B94E-AFE0D77A3077}" srcOrd="1" destOrd="0" presId="urn:microsoft.com/office/officeart/2008/layout/NameandTitleOrganizationalChart"/>
    <dgm:cxn modelId="{811DA866-A5B7-B946-AA09-06CC1D6D940C}" type="presParOf" srcId="{211284BF-B1A3-0B47-9049-DCBC2FC4908B}" destId="{0FBE3E69-8A70-814D-B999-F9B5D3C5E1C3}" srcOrd="2" destOrd="0" presId="urn:microsoft.com/office/officeart/2008/layout/NameandTitleOrganizationalChart"/>
    <dgm:cxn modelId="{D4A1DAC0-277D-1B40-B5D3-DE9054C1C6E9}" type="presParOf" srcId="{067B37DA-1AE5-0E42-9CFB-30ABCE04FB36}" destId="{3DAE2ED2-1159-0A42-94A4-FF55BC02CBEB}" srcOrd="2" destOrd="0" presId="urn:microsoft.com/office/officeart/2008/layout/NameandTitleOrganizationalChart"/>
    <dgm:cxn modelId="{61BD8973-0D98-184A-B30A-4AF46CC748F4}" type="presParOf" srcId="{067B37DA-1AE5-0E42-9CFB-30ABCE04FB36}" destId="{371A509C-E0BD-6349-BA51-C8A493C4B5E6}" srcOrd="3" destOrd="0" presId="urn:microsoft.com/office/officeart/2008/layout/NameandTitleOrganizationalChart"/>
    <dgm:cxn modelId="{33AF17B6-F3DE-4643-AF98-029F50B99C86}" type="presParOf" srcId="{371A509C-E0BD-6349-BA51-C8A493C4B5E6}" destId="{FA6D469E-DC49-224B-8047-A870A78E619F}" srcOrd="0" destOrd="0" presId="urn:microsoft.com/office/officeart/2008/layout/NameandTitleOrganizationalChart"/>
    <dgm:cxn modelId="{844063E9-5D6D-7844-BE99-50E93907CF0D}" type="presParOf" srcId="{FA6D469E-DC49-224B-8047-A870A78E619F}" destId="{505786EF-1101-ED41-8E00-C144A67510F2}" srcOrd="0" destOrd="0" presId="urn:microsoft.com/office/officeart/2008/layout/NameandTitleOrganizationalChart"/>
    <dgm:cxn modelId="{8DAE1A54-019C-AE4F-B995-3A3F9DB032A1}" type="presParOf" srcId="{FA6D469E-DC49-224B-8047-A870A78E619F}" destId="{128D42C4-2F6B-594A-B0C0-3E4B70EF7C75}" srcOrd="1" destOrd="0" presId="urn:microsoft.com/office/officeart/2008/layout/NameandTitleOrganizationalChart"/>
    <dgm:cxn modelId="{6193016C-0596-864B-A41A-C3B9FBCE888B}" type="presParOf" srcId="{FA6D469E-DC49-224B-8047-A870A78E619F}" destId="{3DA84D70-349C-6144-AD1E-F7B3B7352F9D}" srcOrd="2" destOrd="0" presId="urn:microsoft.com/office/officeart/2008/layout/NameandTitleOrganizationalChart"/>
    <dgm:cxn modelId="{08155768-209E-6549-9A6C-7AB8AA898CA7}" type="presParOf" srcId="{371A509C-E0BD-6349-BA51-C8A493C4B5E6}" destId="{63873236-D38B-0F45-A4BF-EADD5F1FD69C}" srcOrd="1" destOrd="0" presId="urn:microsoft.com/office/officeart/2008/layout/NameandTitleOrganizationalChart"/>
    <dgm:cxn modelId="{6C59A61F-D4DD-CA42-99E4-C3FCFE167EF7}" type="presParOf" srcId="{371A509C-E0BD-6349-BA51-C8A493C4B5E6}" destId="{B5BFD84A-3908-4446-8A0F-B2F7D6EC9A93}" srcOrd="2" destOrd="0" presId="urn:microsoft.com/office/officeart/2008/layout/NameandTitleOrganizationalChart"/>
    <dgm:cxn modelId="{D8345252-A7F6-1347-83CE-D157F6E67DB5}" type="presParOf" srcId="{067B37DA-1AE5-0E42-9CFB-30ABCE04FB36}" destId="{0F4F9086-6D58-A04E-839E-1A5E6BDB3339}" srcOrd="4" destOrd="0" presId="urn:microsoft.com/office/officeart/2008/layout/NameandTitleOrganizationalChart"/>
    <dgm:cxn modelId="{C99684FD-89FD-A841-BBFC-A30F8494E08E}" type="presParOf" srcId="{067B37DA-1AE5-0E42-9CFB-30ABCE04FB36}" destId="{A46C4C9B-E7A0-E849-8905-D06C2EEEDF6F}" srcOrd="5" destOrd="0" presId="urn:microsoft.com/office/officeart/2008/layout/NameandTitleOrganizationalChart"/>
    <dgm:cxn modelId="{B4249CFC-74B3-3346-8DF4-544002677F03}" type="presParOf" srcId="{A46C4C9B-E7A0-E849-8905-D06C2EEEDF6F}" destId="{7CDAE471-1591-0146-9608-327C0CC09C63}" srcOrd="0" destOrd="0" presId="urn:microsoft.com/office/officeart/2008/layout/NameandTitleOrganizationalChart"/>
    <dgm:cxn modelId="{56A4EF74-35E4-BD4A-897C-16234FB3348B}" type="presParOf" srcId="{7CDAE471-1591-0146-9608-327C0CC09C63}" destId="{72E1B83B-BCB3-1A43-9B50-7880A7FA996F}" srcOrd="0" destOrd="0" presId="urn:microsoft.com/office/officeart/2008/layout/NameandTitleOrganizationalChart"/>
    <dgm:cxn modelId="{29131D74-4463-8141-8487-665A9A970A6E}" type="presParOf" srcId="{7CDAE471-1591-0146-9608-327C0CC09C63}" destId="{70765A65-00F1-0248-AD61-9D3D18CC35A3}" srcOrd="1" destOrd="0" presId="urn:microsoft.com/office/officeart/2008/layout/NameandTitleOrganizationalChart"/>
    <dgm:cxn modelId="{878FBFC0-B7DF-1946-85A2-C124E5AB8F90}" type="presParOf" srcId="{7CDAE471-1591-0146-9608-327C0CC09C63}" destId="{0E4066BD-56A8-6F45-A812-576E9C67DE8E}" srcOrd="2" destOrd="0" presId="urn:microsoft.com/office/officeart/2008/layout/NameandTitleOrganizationalChart"/>
    <dgm:cxn modelId="{922DE8DC-D5E0-604E-BDC2-52B425B7390C}" type="presParOf" srcId="{A46C4C9B-E7A0-E849-8905-D06C2EEEDF6F}" destId="{DB7F4998-B2A8-ED4E-93D9-45F460679F84}" srcOrd="1" destOrd="0" presId="urn:microsoft.com/office/officeart/2008/layout/NameandTitleOrganizationalChart"/>
    <dgm:cxn modelId="{BBAE17F3-6F5A-CD41-ADE1-52F728921101}" type="presParOf" srcId="{A46C4C9B-E7A0-E849-8905-D06C2EEEDF6F}" destId="{7C2E90BF-14BD-5C47-A290-3689FBB0C0C2}" srcOrd="2" destOrd="0" presId="urn:microsoft.com/office/officeart/2008/layout/NameandTitleOrganizationalChart"/>
    <dgm:cxn modelId="{65F4B920-1461-7B4A-833B-46E8B699FEDB}" type="presParOf" srcId="{067B37DA-1AE5-0E42-9CFB-30ABCE04FB36}" destId="{8A1169BF-6861-5643-947B-6C3F6F50778A}" srcOrd="6" destOrd="0" presId="urn:microsoft.com/office/officeart/2008/layout/NameandTitleOrganizationalChart"/>
    <dgm:cxn modelId="{269E47E6-33D1-E04F-8EAF-6186882E34D3}" type="presParOf" srcId="{067B37DA-1AE5-0E42-9CFB-30ABCE04FB36}" destId="{77A895B0-F476-D24E-BDBC-57B823039984}" srcOrd="7" destOrd="0" presId="urn:microsoft.com/office/officeart/2008/layout/NameandTitleOrganizationalChart"/>
    <dgm:cxn modelId="{2BDBAD50-6006-1041-8E9A-0AC29F16D7D4}" type="presParOf" srcId="{77A895B0-F476-D24E-BDBC-57B823039984}" destId="{36633AAD-FAFA-544C-8863-4A342CF0B7B6}" srcOrd="0" destOrd="0" presId="urn:microsoft.com/office/officeart/2008/layout/NameandTitleOrganizationalChart"/>
    <dgm:cxn modelId="{922B38BC-6CF0-E240-9466-324C2C49ACB6}" type="presParOf" srcId="{36633AAD-FAFA-544C-8863-4A342CF0B7B6}" destId="{4B918E55-3F1A-CD4D-9A4A-86F36E9234C9}" srcOrd="0" destOrd="0" presId="urn:microsoft.com/office/officeart/2008/layout/NameandTitleOrganizationalChart"/>
    <dgm:cxn modelId="{2245AC9E-A2E4-3243-8AB6-532B9EF05CDE}" type="presParOf" srcId="{36633AAD-FAFA-544C-8863-4A342CF0B7B6}" destId="{5435DCB1-8024-5940-8C61-8CB6B5E8551F}" srcOrd="1" destOrd="0" presId="urn:microsoft.com/office/officeart/2008/layout/NameandTitleOrganizationalChart"/>
    <dgm:cxn modelId="{3DF18AA7-A100-514E-8070-B49D0221DD43}" type="presParOf" srcId="{36633AAD-FAFA-544C-8863-4A342CF0B7B6}" destId="{647375BB-A1B2-0F4A-8F22-3775193803DF}" srcOrd="2" destOrd="0" presId="urn:microsoft.com/office/officeart/2008/layout/NameandTitleOrganizationalChart"/>
    <dgm:cxn modelId="{7567E7A7-AD71-3841-B68A-198D49323066}" type="presParOf" srcId="{77A895B0-F476-D24E-BDBC-57B823039984}" destId="{B0ECC092-DA71-3844-9CCA-A44D65BE6649}" srcOrd="1" destOrd="0" presId="urn:microsoft.com/office/officeart/2008/layout/NameandTitleOrganizationalChart"/>
    <dgm:cxn modelId="{3C4766F0-51B8-4343-8F61-84C6D507FBFC}" type="presParOf" srcId="{B0ECC092-DA71-3844-9CCA-A44D65BE6649}" destId="{8B591083-A7F8-7C47-86C1-9F89D8C2C1C5}" srcOrd="0" destOrd="0" presId="urn:microsoft.com/office/officeart/2008/layout/NameandTitleOrganizationalChart"/>
    <dgm:cxn modelId="{30EA20D2-E028-3C48-BBE4-6ED2ED9A6827}" type="presParOf" srcId="{B0ECC092-DA71-3844-9CCA-A44D65BE6649}" destId="{8B3D8996-EF1B-BE43-9EB9-272463C43A8C}" srcOrd="1" destOrd="0" presId="urn:microsoft.com/office/officeart/2008/layout/NameandTitleOrganizationalChart"/>
    <dgm:cxn modelId="{7A53C832-A76D-364C-A127-FB71E4AC34F3}" type="presParOf" srcId="{8B3D8996-EF1B-BE43-9EB9-272463C43A8C}" destId="{97EEB69B-DD29-5B47-B948-A3BD5C8A658B}" srcOrd="0" destOrd="0" presId="urn:microsoft.com/office/officeart/2008/layout/NameandTitleOrganizationalChart"/>
    <dgm:cxn modelId="{32344CAC-A592-DB43-BD9F-7E3FF954FB59}" type="presParOf" srcId="{97EEB69B-DD29-5B47-B948-A3BD5C8A658B}" destId="{CEBBFD44-5E49-A24B-A52F-961086682643}" srcOrd="0" destOrd="0" presId="urn:microsoft.com/office/officeart/2008/layout/NameandTitleOrganizationalChart"/>
    <dgm:cxn modelId="{6BE1DADA-622E-9440-A17E-1F3D7C3F9EEC}" type="presParOf" srcId="{97EEB69B-DD29-5B47-B948-A3BD5C8A658B}" destId="{1B338852-327B-ED43-B5D7-F81FAE8B23A0}" srcOrd="1" destOrd="0" presId="urn:microsoft.com/office/officeart/2008/layout/NameandTitleOrganizationalChart"/>
    <dgm:cxn modelId="{22D75572-D7D6-244B-8AF7-CF419AA36D2A}" type="presParOf" srcId="{97EEB69B-DD29-5B47-B948-A3BD5C8A658B}" destId="{326C655E-2790-894E-9791-D00686364949}" srcOrd="2" destOrd="0" presId="urn:microsoft.com/office/officeart/2008/layout/NameandTitleOrganizationalChart"/>
    <dgm:cxn modelId="{17187320-B9D4-F141-AD29-EC652A24149E}" type="presParOf" srcId="{8B3D8996-EF1B-BE43-9EB9-272463C43A8C}" destId="{B068B887-B5DD-874A-9DBE-F8B073658D16}" srcOrd="1" destOrd="0" presId="urn:microsoft.com/office/officeart/2008/layout/NameandTitleOrganizationalChart"/>
    <dgm:cxn modelId="{B3170124-8900-4840-B3DF-08B16237A38A}" type="presParOf" srcId="{8B3D8996-EF1B-BE43-9EB9-272463C43A8C}" destId="{2CCEA697-5C62-7C4C-9D29-F39C17A52AF4}" srcOrd="2" destOrd="0" presId="urn:microsoft.com/office/officeart/2008/layout/NameandTitleOrganizationalChart"/>
    <dgm:cxn modelId="{72EBDBBB-0EE5-7347-853E-82FF655422AE}" type="presParOf" srcId="{B0ECC092-DA71-3844-9CCA-A44D65BE6649}" destId="{0D6939CE-990F-4848-807B-89FF71DB3EFD}" srcOrd="2" destOrd="0" presId="urn:microsoft.com/office/officeart/2008/layout/NameandTitleOrganizationalChart"/>
    <dgm:cxn modelId="{C3CD1116-0DA8-684A-924B-0FBD50332C89}" type="presParOf" srcId="{B0ECC092-DA71-3844-9CCA-A44D65BE6649}" destId="{F62433E0-77FE-B149-8D2E-F5A9C6421AFA}" srcOrd="3" destOrd="0" presId="urn:microsoft.com/office/officeart/2008/layout/NameandTitleOrganizationalChart"/>
    <dgm:cxn modelId="{E8403826-471B-0E46-882F-B7C6CFAAF3A0}" type="presParOf" srcId="{F62433E0-77FE-B149-8D2E-F5A9C6421AFA}" destId="{227E1484-823E-9C45-9C29-8127D8DA1176}" srcOrd="0" destOrd="0" presId="urn:microsoft.com/office/officeart/2008/layout/NameandTitleOrganizationalChart"/>
    <dgm:cxn modelId="{C24BF615-B192-7A44-A45F-A42CC6D30ED7}" type="presParOf" srcId="{227E1484-823E-9C45-9C29-8127D8DA1176}" destId="{8B9C8D6E-FC9E-C349-93FA-5DDD1B48F7FD}" srcOrd="0" destOrd="0" presId="urn:microsoft.com/office/officeart/2008/layout/NameandTitleOrganizationalChart"/>
    <dgm:cxn modelId="{DEADE879-0441-114E-A60E-6EC78C7FD883}" type="presParOf" srcId="{227E1484-823E-9C45-9C29-8127D8DA1176}" destId="{0D7747CE-33F1-5349-AC3D-9E79EE68117D}" srcOrd="1" destOrd="0" presId="urn:microsoft.com/office/officeart/2008/layout/NameandTitleOrganizationalChart"/>
    <dgm:cxn modelId="{A7206D3C-716D-BC45-8ECB-D80B5941E087}" type="presParOf" srcId="{227E1484-823E-9C45-9C29-8127D8DA1176}" destId="{58F8EF7B-B2D3-3644-8AA0-1540921CBCE6}" srcOrd="2" destOrd="0" presId="urn:microsoft.com/office/officeart/2008/layout/NameandTitleOrganizationalChart"/>
    <dgm:cxn modelId="{B352ECAC-4C7F-AC4B-B85D-74611FB07D8E}" type="presParOf" srcId="{F62433E0-77FE-B149-8D2E-F5A9C6421AFA}" destId="{6DEE54CA-8A22-F448-914E-557F92C7438F}" srcOrd="1" destOrd="0" presId="urn:microsoft.com/office/officeart/2008/layout/NameandTitleOrganizationalChart"/>
    <dgm:cxn modelId="{B67E0AA2-D302-A349-BF32-32DE9421F638}" type="presParOf" srcId="{F62433E0-77FE-B149-8D2E-F5A9C6421AFA}" destId="{7433D3C0-D319-1F47-B733-BBE6B5C2BEF6}" srcOrd="2" destOrd="0" presId="urn:microsoft.com/office/officeart/2008/layout/NameandTitleOrganizationalChart"/>
    <dgm:cxn modelId="{A764A6F4-712C-804F-BBC4-2290FAD2DA30}" type="presParOf" srcId="{B0ECC092-DA71-3844-9CCA-A44D65BE6649}" destId="{905C794F-AD82-7E48-8D3E-3E7AB741E054}" srcOrd="4" destOrd="0" presId="urn:microsoft.com/office/officeart/2008/layout/NameandTitleOrganizationalChart"/>
    <dgm:cxn modelId="{16743364-9883-A34A-9AEA-56C6BE1DCD93}" type="presParOf" srcId="{B0ECC092-DA71-3844-9CCA-A44D65BE6649}" destId="{D610D88D-527D-A24C-B378-71A274B75AA8}" srcOrd="5" destOrd="0" presId="urn:microsoft.com/office/officeart/2008/layout/NameandTitleOrganizationalChart"/>
    <dgm:cxn modelId="{DF7178B6-D88F-3D43-8BDE-2DA3603B1885}" type="presParOf" srcId="{D610D88D-527D-A24C-B378-71A274B75AA8}" destId="{FEF29F36-272D-454F-A222-E9A7CBB035F3}" srcOrd="0" destOrd="0" presId="urn:microsoft.com/office/officeart/2008/layout/NameandTitleOrganizationalChart"/>
    <dgm:cxn modelId="{DDB1B0D2-D89A-404F-BA70-57C87AF6D522}" type="presParOf" srcId="{FEF29F36-272D-454F-A222-E9A7CBB035F3}" destId="{5A68805B-569C-5D4A-902C-8DC70B52251E}" srcOrd="0" destOrd="0" presId="urn:microsoft.com/office/officeart/2008/layout/NameandTitleOrganizationalChart"/>
    <dgm:cxn modelId="{F6A6A4A6-E25F-AB4E-909B-28573D434E93}" type="presParOf" srcId="{FEF29F36-272D-454F-A222-E9A7CBB035F3}" destId="{6C661A49-E47A-A54F-9967-F7A7185BB1E4}" srcOrd="1" destOrd="0" presId="urn:microsoft.com/office/officeart/2008/layout/NameandTitleOrganizationalChart"/>
    <dgm:cxn modelId="{76DBC172-4998-E14C-A638-0B268279ED93}" type="presParOf" srcId="{FEF29F36-272D-454F-A222-E9A7CBB035F3}" destId="{2C70B31F-0D8E-A148-B035-2FA525C4774D}" srcOrd="2" destOrd="0" presId="urn:microsoft.com/office/officeart/2008/layout/NameandTitleOrganizationalChart"/>
    <dgm:cxn modelId="{DC489454-4FC3-8548-8462-67E92ED08D39}" type="presParOf" srcId="{D610D88D-527D-A24C-B378-71A274B75AA8}" destId="{2DBB0365-2930-A74F-893C-EF006810A13B}" srcOrd="1" destOrd="0" presId="urn:microsoft.com/office/officeart/2008/layout/NameandTitleOrganizationalChart"/>
    <dgm:cxn modelId="{F9A724F6-210E-C442-A472-570571853BAA}" type="presParOf" srcId="{D610D88D-527D-A24C-B378-71A274B75AA8}" destId="{65021BF9-E6BB-8849-9431-9A3DBDE83C83}" srcOrd="2" destOrd="0" presId="urn:microsoft.com/office/officeart/2008/layout/NameandTitleOrganizationalChart"/>
    <dgm:cxn modelId="{EED48737-8F5D-BD4B-BC94-38075C2E56BF}" type="presParOf" srcId="{B0ECC092-DA71-3844-9CCA-A44D65BE6649}" destId="{F1E74883-3CE6-3F4D-9D32-C34008A20741}" srcOrd="6" destOrd="0" presId="urn:microsoft.com/office/officeart/2008/layout/NameandTitleOrganizationalChart"/>
    <dgm:cxn modelId="{EA1B7216-360F-784D-AB7B-FA75220BF846}" type="presParOf" srcId="{B0ECC092-DA71-3844-9CCA-A44D65BE6649}" destId="{0A33CAB3-5AC6-0240-BE99-61C96FA1360F}" srcOrd="7" destOrd="0" presId="urn:microsoft.com/office/officeart/2008/layout/NameandTitleOrganizationalChart"/>
    <dgm:cxn modelId="{FAC66055-1DD1-4942-B216-65BA921C5ED0}" type="presParOf" srcId="{0A33CAB3-5AC6-0240-BE99-61C96FA1360F}" destId="{24D19F6D-6C69-A04A-B4DD-9201BC94EEFB}" srcOrd="0" destOrd="0" presId="urn:microsoft.com/office/officeart/2008/layout/NameandTitleOrganizationalChart"/>
    <dgm:cxn modelId="{F445CDE6-A3F8-1D42-9B6C-FAF451823619}" type="presParOf" srcId="{24D19F6D-6C69-A04A-B4DD-9201BC94EEFB}" destId="{C24628AF-840E-1C48-AB9D-316A1773F690}" srcOrd="0" destOrd="0" presId="urn:microsoft.com/office/officeart/2008/layout/NameandTitleOrganizationalChart"/>
    <dgm:cxn modelId="{0B928D62-BBCA-6D42-B98D-2CF72D9DDA71}" type="presParOf" srcId="{24D19F6D-6C69-A04A-B4DD-9201BC94EEFB}" destId="{31EBCC54-7766-B249-9905-569B8655FD1B}" srcOrd="1" destOrd="0" presId="urn:microsoft.com/office/officeart/2008/layout/NameandTitleOrganizationalChart"/>
    <dgm:cxn modelId="{0B1E8006-43B7-204D-B69A-E2B89A869FCD}" type="presParOf" srcId="{24D19F6D-6C69-A04A-B4DD-9201BC94EEFB}" destId="{855BEF67-6EA1-064F-BD9C-1631592803EB}" srcOrd="2" destOrd="0" presId="urn:microsoft.com/office/officeart/2008/layout/NameandTitleOrganizationalChart"/>
    <dgm:cxn modelId="{76223F81-1641-9B4E-903A-2670483D1484}" type="presParOf" srcId="{0A33CAB3-5AC6-0240-BE99-61C96FA1360F}" destId="{7C21B467-54CC-9342-AEFC-CA3B588EA612}" srcOrd="1" destOrd="0" presId="urn:microsoft.com/office/officeart/2008/layout/NameandTitleOrganizationalChart"/>
    <dgm:cxn modelId="{8F6A0645-EAD6-5D43-B99D-CD340FB3D771}" type="presParOf" srcId="{0A33CAB3-5AC6-0240-BE99-61C96FA1360F}" destId="{6E5FD4EF-F992-CB4A-8D2E-17700AAAE22A}" srcOrd="2" destOrd="0" presId="urn:microsoft.com/office/officeart/2008/layout/NameandTitleOrganizationalChart"/>
    <dgm:cxn modelId="{41D6A225-9A66-084C-843F-F8C0D73F7B31}" type="presParOf" srcId="{77A895B0-F476-D24E-BDBC-57B823039984}" destId="{89264358-5D4B-CD4B-B094-17927E9CAF32}" srcOrd="2" destOrd="0" presId="urn:microsoft.com/office/officeart/2008/layout/NameandTitleOrganizationalChart"/>
    <dgm:cxn modelId="{2FB974AB-8346-DD40-B2BA-8C4B49D4E7F7}" type="presParOf" srcId="{8C5A306F-A4DF-9A42-AD5F-47749B83439F}" destId="{C72D9C42-3E20-5E48-AA8F-38DFF66FE8B2}" srcOrd="2" destOrd="0" presId="urn:microsoft.com/office/officeart/2008/layout/NameandTitleOrganizationalChart"/>
    <dgm:cxn modelId="{FAD885D9-5F91-2347-9D85-88A1B28D96E8}" type="presParOf" srcId="{C72D9C42-3E20-5E48-AA8F-38DFF66FE8B2}" destId="{0A394260-298C-0B46-B292-0AF0FF9B0252}" srcOrd="0" destOrd="0" presId="urn:microsoft.com/office/officeart/2008/layout/NameandTitleOrganizationalChart"/>
    <dgm:cxn modelId="{57E403F9-85E1-D746-B7AE-F88519836923}" type="presParOf" srcId="{C72D9C42-3E20-5E48-AA8F-38DFF66FE8B2}" destId="{58D2BB86-72B5-1C40-8656-A4635556D823}" srcOrd="1" destOrd="0" presId="urn:microsoft.com/office/officeart/2008/layout/NameandTitleOrganizationalChart"/>
    <dgm:cxn modelId="{68FDD405-EE1D-F440-BECF-27F457F9CEFA}" type="presParOf" srcId="{58D2BB86-72B5-1C40-8656-A4635556D823}" destId="{21302FB5-B443-FE44-816A-6CBF608EE7B9}" srcOrd="0" destOrd="0" presId="urn:microsoft.com/office/officeart/2008/layout/NameandTitleOrganizationalChart"/>
    <dgm:cxn modelId="{BFDC46C7-E5BF-9B4E-B4DF-A31007589C07}" type="presParOf" srcId="{21302FB5-B443-FE44-816A-6CBF608EE7B9}" destId="{B81CDBBB-9F3B-244A-9901-B37677BD5591}" srcOrd="0" destOrd="0" presId="urn:microsoft.com/office/officeart/2008/layout/NameandTitleOrganizationalChart"/>
    <dgm:cxn modelId="{6D371516-B0AF-2647-A3F2-22733ECB3A17}" type="presParOf" srcId="{21302FB5-B443-FE44-816A-6CBF608EE7B9}" destId="{73B9B58B-D2B8-B14B-812E-500A272BDD1E}" srcOrd="1" destOrd="0" presId="urn:microsoft.com/office/officeart/2008/layout/NameandTitleOrganizationalChart"/>
    <dgm:cxn modelId="{FB0B6A98-AC44-AF40-9B9A-5CBC60C075C8}" type="presParOf" srcId="{21302FB5-B443-FE44-816A-6CBF608EE7B9}" destId="{F3F0F670-5D46-B943-A6C9-85EE45D1B11C}" srcOrd="2" destOrd="0" presId="urn:microsoft.com/office/officeart/2008/layout/NameandTitleOrganizationalChart"/>
    <dgm:cxn modelId="{3F4F6AA3-7727-C84D-BCE7-3AE33B573177}" type="presParOf" srcId="{58D2BB86-72B5-1C40-8656-A4635556D823}" destId="{3AB6F44A-F100-1844-83AB-063BFAEF5C2C}" srcOrd="1" destOrd="0" presId="urn:microsoft.com/office/officeart/2008/layout/NameandTitleOrganizationalChart"/>
    <dgm:cxn modelId="{006CF542-BBAC-9A41-9789-4F804422BB72}" type="presParOf" srcId="{58D2BB86-72B5-1C40-8656-A4635556D823}" destId="{1933DAC4-D059-924F-959E-B1865DBDCB2D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489869-E714-4092-97BA-CFE41C10816B}" type="doc">
      <dgm:prSet loTypeId="urn:microsoft.com/office/officeart/2005/8/layout/list1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514557-4108-43EF-8B64-F11FA357634E}">
      <dgm:prSet/>
      <dgm:spPr/>
      <dgm:t>
        <a:bodyPr/>
        <a:lstStyle/>
        <a:p>
          <a:pPr>
            <a:defRPr b="1"/>
          </a:pPr>
          <a:r>
            <a:rPr lang="en-GB" dirty="0"/>
            <a:t>Highly integrated cloud-based standard solutions</a:t>
          </a:r>
          <a:endParaRPr lang="en-US" dirty="0"/>
        </a:p>
      </dgm:t>
    </dgm:pt>
    <dgm:pt modelId="{71873150-7CE2-4BFC-92E1-B11597E770FA}" type="parTrans" cxnId="{34662F37-A9CF-45AB-9231-1F3DF621BB9A}">
      <dgm:prSet/>
      <dgm:spPr/>
      <dgm:t>
        <a:bodyPr/>
        <a:lstStyle/>
        <a:p>
          <a:endParaRPr lang="en-US"/>
        </a:p>
      </dgm:t>
    </dgm:pt>
    <dgm:pt modelId="{5055CB4D-BD01-405F-A4FF-21D7FCAAC346}" type="sibTrans" cxnId="{34662F37-A9CF-45AB-9231-1F3DF621BB9A}">
      <dgm:prSet/>
      <dgm:spPr/>
      <dgm:t>
        <a:bodyPr/>
        <a:lstStyle/>
        <a:p>
          <a:endParaRPr lang="en-US"/>
        </a:p>
      </dgm:t>
    </dgm:pt>
    <dgm:pt modelId="{52E4385F-473B-4ACC-9BA7-9EE72F3C327B}">
      <dgm:prSet/>
      <dgm:spPr/>
      <dgm:t>
        <a:bodyPr/>
        <a:lstStyle/>
        <a:p>
          <a:pPr>
            <a:defRPr b="1"/>
          </a:pPr>
          <a:r>
            <a:rPr lang="en-GB" dirty="0"/>
            <a:t>One integrated Enterprise system covering CERN's business processes</a:t>
          </a:r>
          <a:endParaRPr lang="en-US" dirty="0"/>
        </a:p>
      </dgm:t>
    </dgm:pt>
    <dgm:pt modelId="{BDA6E15F-8A61-4032-9B71-3A40B344C5D6}" type="parTrans" cxnId="{75D67998-02A7-4DA1-9461-189F5B80E3A5}">
      <dgm:prSet/>
      <dgm:spPr/>
      <dgm:t>
        <a:bodyPr/>
        <a:lstStyle/>
        <a:p>
          <a:endParaRPr lang="en-US"/>
        </a:p>
      </dgm:t>
    </dgm:pt>
    <dgm:pt modelId="{FC5AB63C-CF6F-4570-8B59-E6181E83A063}" type="sibTrans" cxnId="{75D67998-02A7-4DA1-9461-189F5B80E3A5}">
      <dgm:prSet/>
      <dgm:spPr/>
      <dgm:t>
        <a:bodyPr/>
        <a:lstStyle/>
        <a:p>
          <a:endParaRPr lang="en-US"/>
        </a:p>
      </dgm:t>
    </dgm:pt>
    <dgm:pt modelId="{6DCDB7DC-EB7F-4F24-8F38-CAA5B7728EB5}">
      <dgm:prSet/>
      <dgm:spPr/>
      <dgm:t>
        <a:bodyPr/>
        <a:lstStyle/>
        <a:p>
          <a:pPr>
            <a:defRPr b="1"/>
          </a:pPr>
          <a:r>
            <a:rPr lang="en-GB" dirty="0"/>
            <a:t>Two-fold reporting strategy (advanced and general-purpose)</a:t>
          </a:r>
          <a:endParaRPr lang="en-US" dirty="0"/>
        </a:p>
      </dgm:t>
    </dgm:pt>
    <dgm:pt modelId="{A44EE22D-51BE-4AC3-8378-2A380D855099}" type="parTrans" cxnId="{2933974F-0625-4810-A77F-A6ACCE77A8CA}">
      <dgm:prSet/>
      <dgm:spPr/>
      <dgm:t>
        <a:bodyPr/>
        <a:lstStyle/>
        <a:p>
          <a:endParaRPr lang="en-US"/>
        </a:p>
      </dgm:t>
    </dgm:pt>
    <dgm:pt modelId="{DCA11320-2F11-468F-8F59-EB27E4C41176}" type="sibTrans" cxnId="{2933974F-0625-4810-A77F-A6ACCE77A8CA}">
      <dgm:prSet/>
      <dgm:spPr/>
      <dgm:t>
        <a:bodyPr/>
        <a:lstStyle/>
        <a:p>
          <a:endParaRPr lang="en-US"/>
        </a:p>
      </dgm:t>
    </dgm:pt>
    <dgm:pt modelId="{9776634C-8358-4B76-BAE4-89B047DD469D}">
      <dgm:prSet/>
      <dgm:spPr/>
      <dgm:t>
        <a:bodyPr/>
        <a:lstStyle/>
        <a:p>
          <a:pPr>
            <a:defRPr b="1"/>
          </a:pPr>
          <a:r>
            <a:rPr lang="en-GB" dirty="0"/>
            <a:t>Inhouse development for CERN specific processes and integrations</a:t>
          </a:r>
          <a:endParaRPr lang="en-US" dirty="0"/>
        </a:p>
      </dgm:t>
    </dgm:pt>
    <dgm:pt modelId="{074C2213-0849-4539-9759-07549FE171C3}" type="parTrans" cxnId="{F0423AD7-369A-4F2C-8E5B-81791E137DF6}">
      <dgm:prSet/>
      <dgm:spPr/>
      <dgm:t>
        <a:bodyPr/>
        <a:lstStyle/>
        <a:p>
          <a:endParaRPr lang="en-US"/>
        </a:p>
      </dgm:t>
    </dgm:pt>
    <dgm:pt modelId="{447CE7D4-61E8-47F6-B8A7-31001939E1A1}" type="sibTrans" cxnId="{F0423AD7-369A-4F2C-8E5B-81791E137DF6}">
      <dgm:prSet/>
      <dgm:spPr/>
      <dgm:t>
        <a:bodyPr/>
        <a:lstStyle/>
        <a:p>
          <a:endParaRPr lang="en-US"/>
        </a:p>
      </dgm:t>
    </dgm:pt>
    <dgm:pt modelId="{B0AFEEC9-897B-A949-B978-6F9B9014919C}">
      <dgm:prSet/>
      <dgm:spPr/>
      <dgm:t>
        <a:bodyPr/>
        <a:lstStyle/>
        <a:p>
          <a:pPr>
            <a:defRPr b="1"/>
          </a:pPr>
          <a:r>
            <a:rPr lang="en-US" dirty="0"/>
            <a:t>HCM/ERP system integrated workflows and EDH co-exist</a:t>
          </a:r>
        </a:p>
      </dgm:t>
    </dgm:pt>
    <dgm:pt modelId="{C80FAC65-1E54-8E48-85CC-B89EAA0A459A}" type="parTrans" cxnId="{B5946925-FEB5-9447-A31B-02AF8C88E51E}">
      <dgm:prSet/>
      <dgm:spPr/>
      <dgm:t>
        <a:bodyPr/>
        <a:lstStyle/>
        <a:p>
          <a:endParaRPr lang="en-GB"/>
        </a:p>
      </dgm:t>
    </dgm:pt>
    <dgm:pt modelId="{BAC1FDC6-503B-E64F-9F59-B7EE146568AB}" type="sibTrans" cxnId="{B5946925-FEB5-9447-A31B-02AF8C88E51E}">
      <dgm:prSet/>
      <dgm:spPr/>
      <dgm:t>
        <a:bodyPr/>
        <a:lstStyle/>
        <a:p>
          <a:endParaRPr lang="en-GB"/>
        </a:p>
      </dgm:t>
    </dgm:pt>
    <dgm:pt modelId="{FC6B282A-B7F9-C345-ABC6-86B99C34ADBB}" type="pres">
      <dgm:prSet presAssocID="{BE489869-E714-4092-97BA-CFE41C10816B}" presName="linear" presStyleCnt="0">
        <dgm:presLayoutVars>
          <dgm:dir/>
          <dgm:animLvl val="lvl"/>
          <dgm:resizeHandles val="exact"/>
        </dgm:presLayoutVars>
      </dgm:prSet>
      <dgm:spPr/>
    </dgm:pt>
    <dgm:pt modelId="{BC7CAE5E-97D1-4245-A521-05F5689C950D}" type="pres">
      <dgm:prSet presAssocID="{18514557-4108-43EF-8B64-F11FA357634E}" presName="parentLin" presStyleCnt="0"/>
      <dgm:spPr/>
    </dgm:pt>
    <dgm:pt modelId="{1EA81722-58DA-4D47-BBB8-5F9890B470EE}" type="pres">
      <dgm:prSet presAssocID="{18514557-4108-43EF-8B64-F11FA357634E}" presName="parentLeftMargin" presStyleLbl="node1" presStyleIdx="0" presStyleCnt="5"/>
      <dgm:spPr/>
    </dgm:pt>
    <dgm:pt modelId="{04C86B8F-33C4-6B44-BA60-99107F4AE2CF}" type="pres">
      <dgm:prSet presAssocID="{18514557-4108-43EF-8B64-F11FA357634E}" presName="parentText" presStyleLbl="node1" presStyleIdx="0" presStyleCnt="5" custScaleX="125331">
        <dgm:presLayoutVars>
          <dgm:chMax val="0"/>
          <dgm:bulletEnabled val="1"/>
        </dgm:presLayoutVars>
      </dgm:prSet>
      <dgm:spPr/>
    </dgm:pt>
    <dgm:pt modelId="{4881099F-401A-D047-8F26-5A7735B262E2}" type="pres">
      <dgm:prSet presAssocID="{18514557-4108-43EF-8B64-F11FA357634E}" presName="negativeSpace" presStyleCnt="0"/>
      <dgm:spPr/>
    </dgm:pt>
    <dgm:pt modelId="{25374C0C-F59C-1943-8CE1-DD38EB35097F}" type="pres">
      <dgm:prSet presAssocID="{18514557-4108-43EF-8B64-F11FA357634E}" presName="childText" presStyleLbl="conFgAcc1" presStyleIdx="0" presStyleCnt="5">
        <dgm:presLayoutVars>
          <dgm:bulletEnabled val="1"/>
        </dgm:presLayoutVars>
      </dgm:prSet>
      <dgm:spPr/>
    </dgm:pt>
    <dgm:pt modelId="{6FAC0614-C91E-1045-A90D-BE12A3757719}" type="pres">
      <dgm:prSet presAssocID="{5055CB4D-BD01-405F-A4FF-21D7FCAAC346}" presName="spaceBetweenRectangles" presStyleCnt="0"/>
      <dgm:spPr/>
    </dgm:pt>
    <dgm:pt modelId="{B3C62D74-F565-FC44-8E20-FE72F8AC800F}" type="pres">
      <dgm:prSet presAssocID="{52E4385F-473B-4ACC-9BA7-9EE72F3C327B}" presName="parentLin" presStyleCnt="0"/>
      <dgm:spPr/>
    </dgm:pt>
    <dgm:pt modelId="{7F7B091B-41B4-5E44-900C-ACDDC7DA211D}" type="pres">
      <dgm:prSet presAssocID="{52E4385F-473B-4ACC-9BA7-9EE72F3C327B}" presName="parentLeftMargin" presStyleLbl="node1" presStyleIdx="0" presStyleCnt="5"/>
      <dgm:spPr/>
    </dgm:pt>
    <dgm:pt modelId="{51F47C5D-74B7-CB44-A17B-6919DBD58A61}" type="pres">
      <dgm:prSet presAssocID="{52E4385F-473B-4ACC-9BA7-9EE72F3C327B}" presName="parentText" presStyleLbl="node1" presStyleIdx="1" presStyleCnt="5" custScaleX="125331">
        <dgm:presLayoutVars>
          <dgm:chMax val="0"/>
          <dgm:bulletEnabled val="1"/>
        </dgm:presLayoutVars>
      </dgm:prSet>
      <dgm:spPr/>
    </dgm:pt>
    <dgm:pt modelId="{1B25FD69-593B-B44F-BDE3-BA9DDFA3C10E}" type="pres">
      <dgm:prSet presAssocID="{52E4385F-473B-4ACC-9BA7-9EE72F3C327B}" presName="negativeSpace" presStyleCnt="0"/>
      <dgm:spPr/>
    </dgm:pt>
    <dgm:pt modelId="{86129A20-08B5-9B42-A159-AFCBD6D58A93}" type="pres">
      <dgm:prSet presAssocID="{52E4385F-473B-4ACC-9BA7-9EE72F3C327B}" presName="childText" presStyleLbl="conFgAcc1" presStyleIdx="1" presStyleCnt="5">
        <dgm:presLayoutVars>
          <dgm:bulletEnabled val="1"/>
        </dgm:presLayoutVars>
      </dgm:prSet>
      <dgm:spPr/>
    </dgm:pt>
    <dgm:pt modelId="{BE333F17-2A39-894C-B74D-CBD5DD0E2B42}" type="pres">
      <dgm:prSet presAssocID="{FC5AB63C-CF6F-4570-8B59-E6181E83A063}" presName="spaceBetweenRectangles" presStyleCnt="0"/>
      <dgm:spPr/>
    </dgm:pt>
    <dgm:pt modelId="{9DFB3C27-2947-8045-AD87-34EFCF47434A}" type="pres">
      <dgm:prSet presAssocID="{6DCDB7DC-EB7F-4F24-8F38-CAA5B7728EB5}" presName="parentLin" presStyleCnt="0"/>
      <dgm:spPr/>
    </dgm:pt>
    <dgm:pt modelId="{871F19BD-2759-6848-96CD-54042CF7118C}" type="pres">
      <dgm:prSet presAssocID="{6DCDB7DC-EB7F-4F24-8F38-CAA5B7728EB5}" presName="parentLeftMargin" presStyleLbl="node1" presStyleIdx="1" presStyleCnt="5"/>
      <dgm:spPr/>
    </dgm:pt>
    <dgm:pt modelId="{927B9CF2-27E5-AE41-AF60-85866DAACBA2}" type="pres">
      <dgm:prSet presAssocID="{6DCDB7DC-EB7F-4F24-8F38-CAA5B7728EB5}" presName="parentText" presStyleLbl="node1" presStyleIdx="2" presStyleCnt="5" custScaleX="125331">
        <dgm:presLayoutVars>
          <dgm:chMax val="0"/>
          <dgm:bulletEnabled val="1"/>
        </dgm:presLayoutVars>
      </dgm:prSet>
      <dgm:spPr/>
    </dgm:pt>
    <dgm:pt modelId="{75B0000A-BCE4-1C41-B5D5-516D721F4D76}" type="pres">
      <dgm:prSet presAssocID="{6DCDB7DC-EB7F-4F24-8F38-CAA5B7728EB5}" presName="negativeSpace" presStyleCnt="0"/>
      <dgm:spPr/>
    </dgm:pt>
    <dgm:pt modelId="{F53341E2-FDED-4146-A8BA-26A36D688C12}" type="pres">
      <dgm:prSet presAssocID="{6DCDB7DC-EB7F-4F24-8F38-CAA5B7728EB5}" presName="childText" presStyleLbl="conFgAcc1" presStyleIdx="2" presStyleCnt="5">
        <dgm:presLayoutVars>
          <dgm:bulletEnabled val="1"/>
        </dgm:presLayoutVars>
      </dgm:prSet>
      <dgm:spPr/>
    </dgm:pt>
    <dgm:pt modelId="{2A94A707-A8AE-A245-AD58-ADE27B51FC8C}" type="pres">
      <dgm:prSet presAssocID="{DCA11320-2F11-468F-8F59-EB27E4C41176}" presName="spaceBetweenRectangles" presStyleCnt="0"/>
      <dgm:spPr/>
    </dgm:pt>
    <dgm:pt modelId="{01D13D18-405E-BA4A-AB2F-B7AD3392B5AF}" type="pres">
      <dgm:prSet presAssocID="{9776634C-8358-4B76-BAE4-89B047DD469D}" presName="parentLin" presStyleCnt="0"/>
      <dgm:spPr/>
    </dgm:pt>
    <dgm:pt modelId="{FA5AD615-D82C-1C4F-8C00-9ACD48C50864}" type="pres">
      <dgm:prSet presAssocID="{9776634C-8358-4B76-BAE4-89B047DD469D}" presName="parentLeftMargin" presStyleLbl="node1" presStyleIdx="2" presStyleCnt="5"/>
      <dgm:spPr/>
    </dgm:pt>
    <dgm:pt modelId="{F98481EB-EFB3-474F-A72F-F602A2FDF3CF}" type="pres">
      <dgm:prSet presAssocID="{9776634C-8358-4B76-BAE4-89B047DD469D}" presName="parentText" presStyleLbl="node1" presStyleIdx="3" presStyleCnt="5" custScaleX="125331">
        <dgm:presLayoutVars>
          <dgm:chMax val="0"/>
          <dgm:bulletEnabled val="1"/>
        </dgm:presLayoutVars>
      </dgm:prSet>
      <dgm:spPr/>
    </dgm:pt>
    <dgm:pt modelId="{07CCE43C-EF05-A546-B0E1-A23F267093AE}" type="pres">
      <dgm:prSet presAssocID="{9776634C-8358-4B76-BAE4-89B047DD469D}" presName="negativeSpace" presStyleCnt="0"/>
      <dgm:spPr/>
    </dgm:pt>
    <dgm:pt modelId="{8A1DD28C-0EE7-6442-8735-3E93B91DFEC5}" type="pres">
      <dgm:prSet presAssocID="{9776634C-8358-4B76-BAE4-89B047DD469D}" presName="childText" presStyleLbl="conFgAcc1" presStyleIdx="3" presStyleCnt="5">
        <dgm:presLayoutVars>
          <dgm:bulletEnabled val="1"/>
        </dgm:presLayoutVars>
      </dgm:prSet>
      <dgm:spPr/>
    </dgm:pt>
    <dgm:pt modelId="{83F14FF6-64A0-3A4E-A2A0-F4C7F9158961}" type="pres">
      <dgm:prSet presAssocID="{447CE7D4-61E8-47F6-B8A7-31001939E1A1}" presName="spaceBetweenRectangles" presStyleCnt="0"/>
      <dgm:spPr/>
    </dgm:pt>
    <dgm:pt modelId="{FE713629-D248-A444-ADA7-3DC762E77CC5}" type="pres">
      <dgm:prSet presAssocID="{B0AFEEC9-897B-A949-B978-6F9B9014919C}" presName="parentLin" presStyleCnt="0"/>
      <dgm:spPr/>
    </dgm:pt>
    <dgm:pt modelId="{99755235-7E35-AE4F-B318-9BFE60DB9344}" type="pres">
      <dgm:prSet presAssocID="{B0AFEEC9-897B-A949-B978-6F9B9014919C}" presName="parentLeftMargin" presStyleLbl="node1" presStyleIdx="3" presStyleCnt="5"/>
      <dgm:spPr/>
    </dgm:pt>
    <dgm:pt modelId="{15E921D1-2A43-E54F-B03A-CCAFF2AD4810}" type="pres">
      <dgm:prSet presAssocID="{B0AFEEC9-897B-A949-B978-6F9B9014919C}" presName="parentText" presStyleLbl="node1" presStyleIdx="4" presStyleCnt="5" custScaleX="125331">
        <dgm:presLayoutVars>
          <dgm:chMax val="0"/>
          <dgm:bulletEnabled val="1"/>
        </dgm:presLayoutVars>
      </dgm:prSet>
      <dgm:spPr/>
    </dgm:pt>
    <dgm:pt modelId="{6DA2DCE4-4E41-9841-B7FF-9C87E675FE08}" type="pres">
      <dgm:prSet presAssocID="{B0AFEEC9-897B-A949-B978-6F9B9014919C}" presName="negativeSpace" presStyleCnt="0"/>
      <dgm:spPr/>
    </dgm:pt>
    <dgm:pt modelId="{8D22C7E9-2FB0-204E-ACCD-F78266FA93BE}" type="pres">
      <dgm:prSet presAssocID="{B0AFEEC9-897B-A949-B978-6F9B9014919C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B041DD0B-DD10-C045-93EF-13E83BB07806}" type="presOf" srcId="{6DCDB7DC-EB7F-4F24-8F38-CAA5B7728EB5}" destId="{927B9CF2-27E5-AE41-AF60-85866DAACBA2}" srcOrd="1" destOrd="0" presId="urn:microsoft.com/office/officeart/2005/8/layout/list1"/>
    <dgm:cxn modelId="{349B030E-D288-9E4F-8BA8-8FB75EB47336}" type="presOf" srcId="{18514557-4108-43EF-8B64-F11FA357634E}" destId="{1EA81722-58DA-4D47-BBB8-5F9890B470EE}" srcOrd="0" destOrd="0" presId="urn:microsoft.com/office/officeart/2005/8/layout/list1"/>
    <dgm:cxn modelId="{70B6F01C-F132-5346-8BE4-358FAD00A89B}" type="presOf" srcId="{9776634C-8358-4B76-BAE4-89B047DD469D}" destId="{F98481EB-EFB3-474F-A72F-F602A2FDF3CF}" srcOrd="1" destOrd="0" presId="urn:microsoft.com/office/officeart/2005/8/layout/list1"/>
    <dgm:cxn modelId="{B5946925-FEB5-9447-A31B-02AF8C88E51E}" srcId="{BE489869-E714-4092-97BA-CFE41C10816B}" destId="{B0AFEEC9-897B-A949-B978-6F9B9014919C}" srcOrd="4" destOrd="0" parTransId="{C80FAC65-1E54-8E48-85CC-B89EAA0A459A}" sibTransId="{BAC1FDC6-503B-E64F-9F59-B7EE146568AB}"/>
    <dgm:cxn modelId="{34662F37-A9CF-45AB-9231-1F3DF621BB9A}" srcId="{BE489869-E714-4092-97BA-CFE41C10816B}" destId="{18514557-4108-43EF-8B64-F11FA357634E}" srcOrd="0" destOrd="0" parTransId="{71873150-7CE2-4BFC-92E1-B11597E770FA}" sibTransId="{5055CB4D-BD01-405F-A4FF-21D7FCAAC346}"/>
    <dgm:cxn modelId="{1FF2283C-3782-1744-9B4E-4E319E11356A}" type="presOf" srcId="{18514557-4108-43EF-8B64-F11FA357634E}" destId="{04C86B8F-33C4-6B44-BA60-99107F4AE2CF}" srcOrd="1" destOrd="0" presId="urn:microsoft.com/office/officeart/2005/8/layout/list1"/>
    <dgm:cxn modelId="{2933974F-0625-4810-A77F-A6ACCE77A8CA}" srcId="{BE489869-E714-4092-97BA-CFE41C10816B}" destId="{6DCDB7DC-EB7F-4F24-8F38-CAA5B7728EB5}" srcOrd="2" destOrd="0" parTransId="{A44EE22D-51BE-4AC3-8378-2A380D855099}" sibTransId="{DCA11320-2F11-468F-8F59-EB27E4C41176}"/>
    <dgm:cxn modelId="{C7810C83-DB53-F649-AAF8-E70BD8159985}" type="presOf" srcId="{B0AFEEC9-897B-A949-B978-6F9B9014919C}" destId="{15E921D1-2A43-E54F-B03A-CCAFF2AD4810}" srcOrd="1" destOrd="0" presId="urn:microsoft.com/office/officeart/2005/8/layout/list1"/>
    <dgm:cxn modelId="{5A6D388E-A13E-0247-8263-72EFD0F02648}" type="presOf" srcId="{6DCDB7DC-EB7F-4F24-8F38-CAA5B7728EB5}" destId="{871F19BD-2759-6848-96CD-54042CF7118C}" srcOrd="0" destOrd="0" presId="urn:microsoft.com/office/officeart/2005/8/layout/list1"/>
    <dgm:cxn modelId="{75D67998-02A7-4DA1-9461-189F5B80E3A5}" srcId="{BE489869-E714-4092-97BA-CFE41C10816B}" destId="{52E4385F-473B-4ACC-9BA7-9EE72F3C327B}" srcOrd="1" destOrd="0" parTransId="{BDA6E15F-8A61-4032-9B71-3A40B344C5D6}" sibTransId="{FC5AB63C-CF6F-4570-8B59-E6181E83A063}"/>
    <dgm:cxn modelId="{E6DE2A9D-FB33-714D-A1CA-D528D70BDF44}" type="presOf" srcId="{B0AFEEC9-897B-A949-B978-6F9B9014919C}" destId="{99755235-7E35-AE4F-B318-9BFE60DB9344}" srcOrd="0" destOrd="0" presId="urn:microsoft.com/office/officeart/2005/8/layout/list1"/>
    <dgm:cxn modelId="{B783EDB4-F21E-C44E-A07E-5A79BA9CE276}" type="presOf" srcId="{9776634C-8358-4B76-BAE4-89B047DD469D}" destId="{FA5AD615-D82C-1C4F-8C00-9ACD48C50864}" srcOrd="0" destOrd="0" presId="urn:microsoft.com/office/officeart/2005/8/layout/list1"/>
    <dgm:cxn modelId="{B40907CD-A1E8-274B-83B8-0577633D9BD9}" type="presOf" srcId="{52E4385F-473B-4ACC-9BA7-9EE72F3C327B}" destId="{7F7B091B-41B4-5E44-900C-ACDDC7DA211D}" srcOrd="0" destOrd="0" presId="urn:microsoft.com/office/officeart/2005/8/layout/list1"/>
    <dgm:cxn modelId="{C978DDCE-EA75-934B-B1DB-D0A0FE05BFD8}" type="presOf" srcId="{52E4385F-473B-4ACC-9BA7-9EE72F3C327B}" destId="{51F47C5D-74B7-CB44-A17B-6919DBD58A61}" srcOrd="1" destOrd="0" presId="urn:microsoft.com/office/officeart/2005/8/layout/list1"/>
    <dgm:cxn modelId="{F3E3BDD1-F4DB-3346-B741-C72484F78ACF}" type="presOf" srcId="{BE489869-E714-4092-97BA-CFE41C10816B}" destId="{FC6B282A-B7F9-C345-ABC6-86B99C34ADBB}" srcOrd="0" destOrd="0" presId="urn:microsoft.com/office/officeart/2005/8/layout/list1"/>
    <dgm:cxn modelId="{F0423AD7-369A-4F2C-8E5B-81791E137DF6}" srcId="{BE489869-E714-4092-97BA-CFE41C10816B}" destId="{9776634C-8358-4B76-BAE4-89B047DD469D}" srcOrd="3" destOrd="0" parTransId="{074C2213-0849-4539-9759-07549FE171C3}" sibTransId="{447CE7D4-61E8-47F6-B8A7-31001939E1A1}"/>
    <dgm:cxn modelId="{73E541D1-F938-524A-9AA6-E48B4ABD480B}" type="presParOf" srcId="{FC6B282A-B7F9-C345-ABC6-86B99C34ADBB}" destId="{BC7CAE5E-97D1-4245-A521-05F5689C950D}" srcOrd="0" destOrd="0" presId="urn:microsoft.com/office/officeart/2005/8/layout/list1"/>
    <dgm:cxn modelId="{14961904-422B-8C45-829D-031F34368E33}" type="presParOf" srcId="{BC7CAE5E-97D1-4245-A521-05F5689C950D}" destId="{1EA81722-58DA-4D47-BBB8-5F9890B470EE}" srcOrd="0" destOrd="0" presId="urn:microsoft.com/office/officeart/2005/8/layout/list1"/>
    <dgm:cxn modelId="{30A93954-16BC-F249-92A9-554FC4176B87}" type="presParOf" srcId="{BC7CAE5E-97D1-4245-A521-05F5689C950D}" destId="{04C86B8F-33C4-6B44-BA60-99107F4AE2CF}" srcOrd="1" destOrd="0" presId="urn:microsoft.com/office/officeart/2005/8/layout/list1"/>
    <dgm:cxn modelId="{9CE5AAEF-610C-2241-B94B-D0F1AE4390A3}" type="presParOf" srcId="{FC6B282A-B7F9-C345-ABC6-86B99C34ADBB}" destId="{4881099F-401A-D047-8F26-5A7735B262E2}" srcOrd="1" destOrd="0" presId="urn:microsoft.com/office/officeart/2005/8/layout/list1"/>
    <dgm:cxn modelId="{2EE4F3F9-5DAA-A749-AD6C-2C0FF3FC6679}" type="presParOf" srcId="{FC6B282A-B7F9-C345-ABC6-86B99C34ADBB}" destId="{25374C0C-F59C-1943-8CE1-DD38EB35097F}" srcOrd="2" destOrd="0" presId="urn:microsoft.com/office/officeart/2005/8/layout/list1"/>
    <dgm:cxn modelId="{EF650B07-C2EF-464D-979B-1D9BCE352E56}" type="presParOf" srcId="{FC6B282A-B7F9-C345-ABC6-86B99C34ADBB}" destId="{6FAC0614-C91E-1045-A90D-BE12A3757719}" srcOrd="3" destOrd="0" presId="urn:microsoft.com/office/officeart/2005/8/layout/list1"/>
    <dgm:cxn modelId="{B44E41B5-38E6-1D49-97CD-38A6B3592A72}" type="presParOf" srcId="{FC6B282A-B7F9-C345-ABC6-86B99C34ADBB}" destId="{B3C62D74-F565-FC44-8E20-FE72F8AC800F}" srcOrd="4" destOrd="0" presId="urn:microsoft.com/office/officeart/2005/8/layout/list1"/>
    <dgm:cxn modelId="{4BE7D219-1AE5-394A-A8D4-D3149E40CB93}" type="presParOf" srcId="{B3C62D74-F565-FC44-8E20-FE72F8AC800F}" destId="{7F7B091B-41B4-5E44-900C-ACDDC7DA211D}" srcOrd="0" destOrd="0" presId="urn:microsoft.com/office/officeart/2005/8/layout/list1"/>
    <dgm:cxn modelId="{382CA11B-BCA6-C346-B4EB-EB0514CC0883}" type="presParOf" srcId="{B3C62D74-F565-FC44-8E20-FE72F8AC800F}" destId="{51F47C5D-74B7-CB44-A17B-6919DBD58A61}" srcOrd="1" destOrd="0" presId="urn:microsoft.com/office/officeart/2005/8/layout/list1"/>
    <dgm:cxn modelId="{0F59212D-8254-AD4A-9E19-652CC895A159}" type="presParOf" srcId="{FC6B282A-B7F9-C345-ABC6-86B99C34ADBB}" destId="{1B25FD69-593B-B44F-BDE3-BA9DDFA3C10E}" srcOrd="5" destOrd="0" presId="urn:microsoft.com/office/officeart/2005/8/layout/list1"/>
    <dgm:cxn modelId="{2700CEB4-4741-ED47-8432-6EF8A47243EB}" type="presParOf" srcId="{FC6B282A-B7F9-C345-ABC6-86B99C34ADBB}" destId="{86129A20-08B5-9B42-A159-AFCBD6D58A93}" srcOrd="6" destOrd="0" presId="urn:microsoft.com/office/officeart/2005/8/layout/list1"/>
    <dgm:cxn modelId="{22FE8107-1574-DF42-9722-F4786243804D}" type="presParOf" srcId="{FC6B282A-B7F9-C345-ABC6-86B99C34ADBB}" destId="{BE333F17-2A39-894C-B74D-CBD5DD0E2B42}" srcOrd="7" destOrd="0" presId="urn:microsoft.com/office/officeart/2005/8/layout/list1"/>
    <dgm:cxn modelId="{B331FDEE-EAA3-FC43-9D7D-BF3C9B8CCA2F}" type="presParOf" srcId="{FC6B282A-B7F9-C345-ABC6-86B99C34ADBB}" destId="{9DFB3C27-2947-8045-AD87-34EFCF47434A}" srcOrd="8" destOrd="0" presId="urn:microsoft.com/office/officeart/2005/8/layout/list1"/>
    <dgm:cxn modelId="{EE813ED2-129E-AE42-9210-5C770A653F25}" type="presParOf" srcId="{9DFB3C27-2947-8045-AD87-34EFCF47434A}" destId="{871F19BD-2759-6848-96CD-54042CF7118C}" srcOrd="0" destOrd="0" presId="urn:microsoft.com/office/officeart/2005/8/layout/list1"/>
    <dgm:cxn modelId="{27E0E5EA-E40A-D44C-85A4-B80C6E06C078}" type="presParOf" srcId="{9DFB3C27-2947-8045-AD87-34EFCF47434A}" destId="{927B9CF2-27E5-AE41-AF60-85866DAACBA2}" srcOrd="1" destOrd="0" presId="urn:microsoft.com/office/officeart/2005/8/layout/list1"/>
    <dgm:cxn modelId="{5631FB4A-3583-CA4E-B60C-BAEAFA9B6F39}" type="presParOf" srcId="{FC6B282A-B7F9-C345-ABC6-86B99C34ADBB}" destId="{75B0000A-BCE4-1C41-B5D5-516D721F4D76}" srcOrd="9" destOrd="0" presId="urn:microsoft.com/office/officeart/2005/8/layout/list1"/>
    <dgm:cxn modelId="{998A7435-CF9E-594C-BEB9-AC3AD51798C8}" type="presParOf" srcId="{FC6B282A-B7F9-C345-ABC6-86B99C34ADBB}" destId="{F53341E2-FDED-4146-A8BA-26A36D688C12}" srcOrd="10" destOrd="0" presId="urn:microsoft.com/office/officeart/2005/8/layout/list1"/>
    <dgm:cxn modelId="{84DFE8E1-6E8B-C047-B9B6-5E58E899D17E}" type="presParOf" srcId="{FC6B282A-B7F9-C345-ABC6-86B99C34ADBB}" destId="{2A94A707-A8AE-A245-AD58-ADE27B51FC8C}" srcOrd="11" destOrd="0" presId="urn:microsoft.com/office/officeart/2005/8/layout/list1"/>
    <dgm:cxn modelId="{5A432D0E-8E45-8741-B36B-07200580F7D4}" type="presParOf" srcId="{FC6B282A-B7F9-C345-ABC6-86B99C34ADBB}" destId="{01D13D18-405E-BA4A-AB2F-B7AD3392B5AF}" srcOrd="12" destOrd="0" presId="urn:microsoft.com/office/officeart/2005/8/layout/list1"/>
    <dgm:cxn modelId="{9184B023-BBCE-7D48-918B-6DA20AF7F4EF}" type="presParOf" srcId="{01D13D18-405E-BA4A-AB2F-B7AD3392B5AF}" destId="{FA5AD615-D82C-1C4F-8C00-9ACD48C50864}" srcOrd="0" destOrd="0" presId="urn:microsoft.com/office/officeart/2005/8/layout/list1"/>
    <dgm:cxn modelId="{32E22796-3633-5A45-8063-1CEA5270A410}" type="presParOf" srcId="{01D13D18-405E-BA4A-AB2F-B7AD3392B5AF}" destId="{F98481EB-EFB3-474F-A72F-F602A2FDF3CF}" srcOrd="1" destOrd="0" presId="urn:microsoft.com/office/officeart/2005/8/layout/list1"/>
    <dgm:cxn modelId="{C6942F1C-A9C0-8747-8B00-BE4A7ADF8BF6}" type="presParOf" srcId="{FC6B282A-B7F9-C345-ABC6-86B99C34ADBB}" destId="{07CCE43C-EF05-A546-B0E1-A23F267093AE}" srcOrd="13" destOrd="0" presId="urn:microsoft.com/office/officeart/2005/8/layout/list1"/>
    <dgm:cxn modelId="{EC6B2CBC-DA64-2543-9F0F-F1792728677E}" type="presParOf" srcId="{FC6B282A-B7F9-C345-ABC6-86B99C34ADBB}" destId="{8A1DD28C-0EE7-6442-8735-3E93B91DFEC5}" srcOrd="14" destOrd="0" presId="urn:microsoft.com/office/officeart/2005/8/layout/list1"/>
    <dgm:cxn modelId="{48C05DF7-4E31-8B48-9FB5-B8D205A44CDB}" type="presParOf" srcId="{FC6B282A-B7F9-C345-ABC6-86B99C34ADBB}" destId="{83F14FF6-64A0-3A4E-A2A0-F4C7F9158961}" srcOrd="15" destOrd="0" presId="urn:microsoft.com/office/officeart/2005/8/layout/list1"/>
    <dgm:cxn modelId="{4A9BF229-EB11-C74F-852E-6461C92A208A}" type="presParOf" srcId="{FC6B282A-B7F9-C345-ABC6-86B99C34ADBB}" destId="{FE713629-D248-A444-ADA7-3DC762E77CC5}" srcOrd="16" destOrd="0" presId="urn:microsoft.com/office/officeart/2005/8/layout/list1"/>
    <dgm:cxn modelId="{6F541B61-AB09-2340-B40E-DE5466815775}" type="presParOf" srcId="{FE713629-D248-A444-ADA7-3DC762E77CC5}" destId="{99755235-7E35-AE4F-B318-9BFE60DB9344}" srcOrd="0" destOrd="0" presId="urn:microsoft.com/office/officeart/2005/8/layout/list1"/>
    <dgm:cxn modelId="{DB66B80A-9AA3-5748-A311-30CE33DB827E}" type="presParOf" srcId="{FE713629-D248-A444-ADA7-3DC762E77CC5}" destId="{15E921D1-2A43-E54F-B03A-CCAFF2AD4810}" srcOrd="1" destOrd="0" presId="urn:microsoft.com/office/officeart/2005/8/layout/list1"/>
    <dgm:cxn modelId="{4AE99158-18F4-F247-A458-E5B6C4BBF495}" type="presParOf" srcId="{FC6B282A-B7F9-C345-ABC6-86B99C34ADBB}" destId="{6DA2DCE4-4E41-9841-B7FF-9C87E675FE08}" srcOrd="17" destOrd="0" presId="urn:microsoft.com/office/officeart/2005/8/layout/list1"/>
    <dgm:cxn modelId="{0BF9B9D4-6552-1D43-9247-007DC10469C7}" type="presParOf" srcId="{FC6B282A-B7F9-C345-ABC6-86B99C34ADBB}" destId="{8D22C7E9-2FB0-204E-ACCD-F78266FA93B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394260-298C-0B46-B292-0AF0FF9B0252}">
      <dsp:nvSpPr>
        <dsp:cNvPr id="0" name=""/>
        <dsp:cNvSpPr/>
      </dsp:nvSpPr>
      <dsp:spPr>
        <a:xfrm>
          <a:off x="3495287" y="746092"/>
          <a:ext cx="245353" cy="801554"/>
        </a:xfrm>
        <a:custGeom>
          <a:avLst/>
          <a:gdLst/>
          <a:ahLst/>
          <a:cxnLst/>
          <a:rect l="0" t="0" r="0" b="0"/>
          <a:pathLst>
            <a:path>
              <a:moveTo>
                <a:pt x="245353" y="0"/>
              </a:moveTo>
              <a:lnTo>
                <a:pt x="245353" y="801554"/>
              </a:lnTo>
              <a:lnTo>
                <a:pt x="0" y="8015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E74883-3CE6-3F4D-9D32-C34008A20741}">
      <dsp:nvSpPr>
        <dsp:cNvPr id="0" name=""/>
        <dsp:cNvSpPr/>
      </dsp:nvSpPr>
      <dsp:spPr>
        <a:xfrm>
          <a:off x="6631317" y="3092911"/>
          <a:ext cx="2890676" cy="429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166"/>
              </a:lnTo>
              <a:lnTo>
                <a:pt x="2890676" y="256166"/>
              </a:lnTo>
              <a:lnTo>
                <a:pt x="2890676" y="4296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5C794F-AD82-7E48-8D3E-3E7AB741E054}">
      <dsp:nvSpPr>
        <dsp:cNvPr id="0" name=""/>
        <dsp:cNvSpPr/>
      </dsp:nvSpPr>
      <dsp:spPr>
        <a:xfrm>
          <a:off x="6631317" y="3092911"/>
          <a:ext cx="963558" cy="429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166"/>
              </a:lnTo>
              <a:lnTo>
                <a:pt x="963558" y="256166"/>
              </a:lnTo>
              <a:lnTo>
                <a:pt x="963558" y="4296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6939CE-990F-4848-807B-89FF71DB3EFD}">
      <dsp:nvSpPr>
        <dsp:cNvPr id="0" name=""/>
        <dsp:cNvSpPr/>
      </dsp:nvSpPr>
      <dsp:spPr>
        <a:xfrm>
          <a:off x="5667758" y="3092911"/>
          <a:ext cx="963558" cy="429699"/>
        </a:xfrm>
        <a:custGeom>
          <a:avLst/>
          <a:gdLst/>
          <a:ahLst/>
          <a:cxnLst/>
          <a:rect l="0" t="0" r="0" b="0"/>
          <a:pathLst>
            <a:path>
              <a:moveTo>
                <a:pt x="963558" y="0"/>
              </a:moveTo>
              <a:lnTo>
                <a:pt x="963558" y="256166"/>
              </a:lnTo>
              <a:lnTo>
                <a:pt x="0" y="256166"/>
              </a:lnTo>
              <a:lnTo>
                <a:pt x="0" y="4296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591083-A7F8-7C47-86C1-9F89D8C2C1C5}">
      <dsp:nvSpPr>
        <dsp:cNvPr id="0" name=""/>
        <dsp:cNvSpPr/>
      </dsp:nvSpPr>
      <dsp:spPr>
        <a:xfrm>
          <a:off x="3740640" y="3092911"/>
          <a:ext cx="2890676" cy="429699"/>
        </a:xfrm>
        <a:custGeom>
          <a:avLst/>
          <a:gdLst/>
          <a:ahLst/>
          <a:cxnLst/>
          <a:rect l="0" t="0" r="0" b="0"/>
          <a:pathLst>
            <a:path>
              <a:moveTo>
                <a:pt x="2890676" y="0"/>
              </a:moveTo>
              <a:lnTo>
                <a:pt x="2890676" y="256166"/>
              </a:lnTo>
              <a:lnTo>
                <a:pt x="0" y="256166"/>
              </a:lnTo>
              <a:lnTo>
                <a:pt x="0" y="429699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1169BF-6861-5643-947B-6C3F6F50778A}">
      <dsp:nvSpPr>
        <dsp:cNvPr id="0" name=""/>
        <dsp:cNvSpPr/>
      </dsp:nvSpPr>
      <dsp:spPr>
        <a:xfrm>
          <a:off x="3740640" y="746092"/>
          <a:ext cx="2890676" cy="1603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9576"/>
              </a:lnTo>
              <a:lnTo>
                <a:pt x="2890676" y="1429576"/>
              </a:lnTo>
              <a:lnTo>
                <a:pt x="2890676" y="16031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4F9086-6D58-A04E-839E-1A5E6BDB3339}">
      <dsp:nvSpPr>
        <dsp:cNvPr id="0" name=""/>
        <dsp:cNvSpPr/>
      </dsp:nvSpPr>
      <dsp:spPr>
        <a:xfrm>
          <a:off x="3740640" y="746092"/>
          <a:ext cx="963558" cy="16031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9576"/>
              </a:lnTo>
              <a:lnTo>
                <a:pt x="963558" y="1429576"/>
              </a:lnTo>
              <a:lnTo>
                <a:pt x="963558" y="16031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E2ED2-1159-0A42-94A4-FF55BC02CBEB}">
      <dsp:nvSpPr>
        <dsp:cNvPr id="0" name=""/>
        <dsp:cNvSpPr/>
      </dsp:nvSpPr>
      <dsp:spPr>
        <a:xfrm>
          <a:off x="2777081" y="746092"/>
          <a:ext cx="963558" cy="1603109"/>
        </a:xfrm>
        <a:custGeom>
          <a:avLst/>
          <a:gdLst/>
          <a:ahLst/>
          <a:cxnLst/>
          <a:rect l="0" t="0" r="0" b="0"/>
          <a:pathLst>
            <a:path>
              <a:moveTo>
                <a:pt x="963558" y="0"/>
              </a:moveTo>
              <a:lnTo>
                <a:pt x="963558" y="1429576"/>
              </a:lnTo>
              <a:lnTo>
                <a:pt x="0" y="1429576"/>
              </a:lnTo>
              <a:lnTo>
                <a:pt x="0" y="16031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C8A8F6-CE2A-9643-9C6F-AAF134BB528A}">
      <dsp:nvSpPr>
        <dsp:cNvPr id="0" name=""/>
        <dsp:cNvSpPr/>
      </dsp:nvSpPr>
      <dsp:spPr>
        <a:xfrm>
          <a:off x="849964" y="746092"/>
          <a:ext cx="2890676" cy="1603109"/>
        </a:xfrm>
        <a:custGeom>
          <a:avLst/>
          <a:gdLst/>
          <a:ahLst/>
          <a:cxnLst/>
          <a:rect l="0" t="0" r="0" b="0"/>
          <a:pathLst>
            <a:path>
              <a:moveTo>
                <a:pt x="2890676" y="0"/>
              </a:moveTo>
              <a:lnTo>
                <a:pt x="2890676" y="1429576"/>
              </a:lnTo>
              <a:lnTo>
                <a:pt x="0" y="1429576"/>
              </a:lnTo>
              <a:lnTo>
                <a:pt x="0" y="160310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CD8A50-D272-0643-AC51-8C7BB2F7C206}">
      <dsp:nvSpPr>
        <dsp:cNvPr id="0" name=""/>
        <dsp:cNvSpPr/>
      </dsp:nvSpPr>
      <dsp:spPr>
        <a:xfrm>
          <a:off x="3022435" y="238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GL</a:t>
          </a:r>
        </a:p>
      </dsp:txBody>
      <dsp:txXfrm>
        <a:off x="3022435" y="2381"/>
        <a:ext cx="1436411" cy="743710"/>
      </dsp:txXfrm>
    </dsp:sp>
    <dsp:sp modelId="{DEE58257-83D3-0B41-84CD-084194D92591}">
      <dsp:nvSpPr>
        <dsp:cNvPr id="0" name=""/>
        <dsp:cNvSpPr/>
      </dsp:nvSpPr>
      <dsp:spPr>
        <a:xfrm>
          <a:off x="3309717" y="580823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marL="0" lvl="0" indent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Jan Janke</a:t>
          </a:r>
        </a:p>
      </dsp:txBody>
      <dsp:txXfrm>
        <a:off x="3309717" y="580823"/>
        <a:ext cx="1292770" cy="247903"/>
      </dsp:txXfrm>
    </dsp:sp>
    <dsp:sp modelId="{9CCF765B-2B78-054E-AF0E-26F52880EBBF}">
      <dsp:nvSpPr>
        <dsp:cNvPr id="0" name=""/>
        <dsp:cNvSpPr/>
      </dsp:nvSpPr>
      <dsp:spPr>
        <a:xfrm>
          <a:off x="131758" y="234920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Product Management</a:t>
          </a:r>
        </a:p>
      </dsp:txBody>
      <dsp:txXfrm>
        <a:off x="131758" y="2349201"/>
        <a:ext cx="1436411" cy="743710"/>
      </dsp:txXfrm>
    </dsp:sp>
    <dsp:sp modelId="{9D83A73C-BA55-A04F-B46B-77A499E9F119}">
      <dsp:nvSpPr>
        <dsp:cNvPr id="0" name=""/>
        <dsp:cNvSpPr/>
      </dsp:nvSpPr>
      <dsp:spPr>
        <a:xfrm>
          <a:off x="419040" y="2927642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5715" rIns="22860" bIns="5715" numCol="1" spcCol="1270" anchor="ctr" anchorCtr="0">
          <a:noAutofit/>
        </a:bodyPr>
        <a:lstStyle/>
        <a:p>
          <a:pPr marL="0" lvl="0" indent="0" algn="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900" kern="1200" dirty="0"/>
            <a:t>Eloy Reguero Fuentes</a:t>
          </a:r>
        </a:p>
      </dsp:txBody>
      <dsp:txXfrm>
        <a:off x="419040" y="2927642"/>
        <a:ext cx="1292770" cy="247903"/>
      </dsp:txXfrm>
    </dsp:sp>
    <dsp:sp modelId="{505786EF-1101-ED41-8E00-C144A67510F2}">
      <dsp:nvSpPr>
        <dsp:cNvPr id="0" name=""/>
        <dsp:cNvSpPr/>
      </dsp:nvSpPr>
      <dsp:spPr>
        <a:xfrm>
          <a:off x="2058876" y="234920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Design</a:t>
          </a:r>
        </a:p>
      </dsp:txBody>
      <dsp:txXfrm>
        <a:off x="2058876" y="2349201"/>
        <a:ext cx="1436411" cy="743710"/>
      </dsp:txXfrm>
    </dsp:sp>
    <dsp:sp modelId="{128D42C4-2F6B-594A-B0C0-3E4B70EF7C75}">
      <dsp:nvSpPr>
        <dsp:cNvPr id="0" name=""/>
        <dsp:cNvSpPr/>
      </dsp:nvSpPr>
      <dsp:spPr>
        <a:xfrm>
          <a:off x="2346158" y="2927642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35560" bIns="8890" numCol="1" spcCol="1270" anchor="ctr" anchorCtr="0">
          <a:noAutofit/>
        </a:bodyPr>
        <a:lstStyle/>
        <a:p>
          <a:pPr marL="0" lvl="0" indent="0" algn="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Sophie Gobert</a:t>
          </a:r>
        </a:p>
      </dsp:txBody>
      <dsp:txXfrm>
        <a:off x="2346158" y="2927642"/>
        <a:ext cx="1292770" cy="247903"/>
      </dsp:txXfrm>
    </dsp:sp>
    <dsp:sp modelId="{72E1B83B-BCB3-1A43-9B50-7880A7FA996F}">
      <dsp:nvSpPr>
        <dsp:cNvPr id="0" name=""/>
        <dsp:cNvSpPr/>
      </dsp:nvSpPr>
      <dsp:spPr>
        <a:xfrm>
          <a:off x="3985993" y="234920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Agile Practices</a:t>
          </a:r>
        </a:p>
      </dsp:txBody>
      <dsp:txXfrm>
        <a:off x="3985993" y="2349201"/>
        <a:ext cx="1436411" cy="743710"/>
      </dsp:txXfrm>
    </dsp:sp>
    <dsp:sp modelId="{70765A65-00F1-0248-AD61-9D3D18CC35A3}">
      <dsp:nvSpPr>
        <dsp:cNvPr id="0" name=""/>
        <dsp:cNvSpPr/>
      </dsp:nvSpPr>
      <dsp:spPr>
        <a:xfrm>
          <a:off x="4273276" y="2927642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Eveline Sintnicolaas</a:t>
          </a:r>
        </a:p>
      </dsp:txBody>
      <dsp:txXfrm>
        <a:off x="4273276" y="2927642"/>
        <a:ext cx="1292770" cy="247903"/>
      </dsp:txXfrm>
    </dsp:sp>
    <dsp:sp modelId="{4B918E55-3F1A-CD4D-9A4A-86F36E9234C9}">
      <dsp:nvSpPr>
        <dsp:cNvPr id="0" name=""/>
        <dsp:cNvSpPr/>
      </dsp:nvSpPr>
      <dsp:spPr>
        <a:xfrm>
          <a:off x="5913111" y="234920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Engineering</a:t>
          </a:r>
        </a:p>
      </dsp:txBody>
      <dsp:txXfrm>
        <a:off x="5913111" y="2349201"/>
        <a:ext cx="1436411" cy="743710"/>
      </dsp:txXfrm>
    </dsp:sp>
    <dsp:sp modelId="{5435DCB1-8024-5940-8C61-8CB6B5E8551F}">
      <dsp:nvSpPr>
        <dsp:cNvPr id="0" name=""/>
        <dsp:cNvSpPr/>
      </dsp:nvSpPr>
      <dsp:spPr>
        <a:xfrm>
          <a:off x="6200394" y="2927642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Lino Vazquez Tenorio</a:t>
          </a:r>
        </a:p>
      </dsp:txBody>
      <dsp:txXfrm>
        <a:off x="6200394" y="2927642"/>
        <a:ext cx="1292770" cy="247903"/>
      </dsp:txXfrm>
    </dsp:sp>
    <dsp:sp modelId="{CEBBFD44-5E49-A24B-A52F-961086682643}">
      <dsp:nvSpPr>
        <dsp:cNvPr id="0" name=""/>
        <dsp:cNvSpPr/>
      </dsp:nvSpPr>
      <dsp:spPr>
        <a:xfrm>
          <a:off x="3022435" y="352261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Dev Team (e.g. HR1)</a:t>
          </a:r>
        </a:p>
      </dsp:txBody>
      <dsp:txXfrm>
        <a:off x="3022435" y="3522611"/>
        <a:ext cx="1436411" cy="743710"/>
      </dsp:txXfrm>
    </dsp:sp>
    <dsp:sp modelId="{1B338852-327B-ED43-B5D7-F81FAE8B23A0}">
      <dsp:nvSpPr>
        <dsp:cNvPr id="0" name=""/>
        <dsp:cNvSpPr/>
      </dsp:nvSpPr>
      <dsp:spPr>
        <a:xfrm>
          <a:off x="3309717" y="4101052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Team Supervisor</a:t>
          </a:r>
        </a:p>
      </dsp:txBody>
      <dsp:txXfrm>
        <a:off x="3309717" y="4101052"/>
        <a:ext cx="1292770" cy="247903"/>
      </dsp:txXfrm>
    </dsp:sp>
    <dsp:sp modelId="{8B9C8D6E-FC9E-C349-93FA-5DDD1B48F7FD}">
      <dsp:nvSpPr>
        <dsp:cNvPr id="0" name=""/>
        <dsp:cNvSpPr/>
      </dsp:nvSpPr>
      <dsp:spPr>
        <a:xfrm>
          <a:off x="4949552" y="352261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Dev Team (e.g. FIN2)</a:t>
          </a:r>
        </a:p>
      </dsp:txBody>
      <dsp:txXfrm>
        <a:off x="4949552" y="3522611"/>
        <a:ext cx="1436411" cy="743710"/>
      </dsp:txXfrm>
    </dsp:sp>
    <dsp:sp modelId="{0D7747CE-33F1-5349-AC3D-9E79EE68117D}">
      <dsp:nvSpPr>
        <dsp:cNvPr id="0" name=""/>
        <dsp:cNvSpPr/>
      </dsp:nvSpPr>
      <dsp:spPr>
        <a:xfrm>
          <a:off x="5236835" y="4101052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Team Supervisor</a:t>
          </a:r>
        </a:p>
      </dsp:txBody>
      <dsp:txXfrm>
        <a:off x="5236835" y="4101052"/>
        <a:ext cx="1292770" cy="247903"/>
      </dsp:txXfrm>
    </dsp:sp>
    <dsp:sp modelId="{5A68805B-569C-5D4A-902C-8DC70B52251E}">
      <dsp:nvSpPr>
        <dsp:cNvPr id="0" name=""/>
        <dsp:cNvSpPr/>
      </dsp:nvSpPr>
      <dsp:spPr>
        <a:xfrm>
          <a:off x="6876670" y="352261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...</a:t>
          </a:r>
        </a:p>
      </dsp:txBody>
      <dsp:txXfrm>
        <a:off x="6876670" y="3522611"/>
        <a:ext cx="1436411" cy="743710"/>
      </dsp:txXfrm>
    </dsp:sp>
    <dsp:sp modelId="{6C661A49-E47A-A54F-9967-F7A7185BB1E4}">
      <dsp:nvSpPr>
        <dsp:cNvPr id="0" name=""/>
        <dsp:cNvSpPr/>
      </dsp:nvSpPr>
      <dsp:spPr>
        <a:xfrm>
          <a:off x="7163953" y="4101052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Team Supervisor</a:t>
          </a:r>
        </a:p>
      </dsp:txBody>
      <dsp:txXfrm>
        <a:off x="7163953" y="4101052"/>
        <a:ext cx="1292770" cy="247903"/>
      </dsp:txXfrm>
    </dsp:sp>
    <dsp:sp modelId="{C24628AF-840E-1C48-AB9D-316A1773F690}">
      <dsp:nvSpPr>
        <dsp:cNvPr id="0" name=""/>
        <dsp:cNvSpPr/>
      </dsp:nvSpPr>
      <dsp:spPr>
        <a:xfrm>
          <a:off x="8803788" y="352261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Dev Team X</a:t>
          </a:r>
        </a:p>
      </dsp:txBody>
      <dsp:txXfrm>
        <a:off x="8803788" y="3522611"/>
        <a:ext cx="1436411" cy="743710"/>
      </dsp:txXfrm>
    </dsp:sp>
    <dsp:sp modelId="{31EBCC54-7766-B249-9905-569B8655FD1B}">
      <dsp:nvSpPr>
        <dsp:cNvPr id="0" name=""/>
        <dsp:cNvSpPr/>
      </dsp:nvSpPr>
      <dsp:spPr>
        <a:xfrm>
          <a:off x="9091071" y="4101052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7620" rIns="30480" bIns="762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Team Supervisor</a:t>
          </a:r>
        </a:p>
      </dsp:txBody>
      <dsp:txXfrm>
        <a:off x="9091071" y="4101052"/>
        <a:ext cx="1292770" cy="247903"/>
      </dsp:txXfrm>
    </dsp:sp>
    <dsp:sp modelId="{B81CDBBB-9F3B-244A-9901-B37677BD5591}">
      <dsp:nvSpPr>
        <dsp:cNvPr id="0" name=""/>
        <dsp:cNvSpPr/>
      </dsp:nvSpPr>
      <dsp:spPr>
        <a:xfrm>
          <a:off x="2058876" y="1175791"/>
          <a:ext cx="1436411" cy="7437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0494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/>
            <a:t>DGL</a:t>
          </a:r>
        </a:p>
      </dsp:txBody>
      <dsp:txXfrm>
        <a:off x="2058876" y="1175791"/>
        <a:ext cx="1436411" cy="743710"/>
      </dsp:txXfrm>
    </dsp:sp>
    <dsp:sp modelId="{73B9B58B-D2B8-B14B-812E-500A272BDD1E}">
      <dsp:nvSpPr>
        <dsp:cNvPr id="0" name=""/>
        <dsp:cNvSpPr/>
      </dsp:nvSpPr>
      <dsp:spPr>
        <a:xfrm>
          <a:off x="2346158" y="1754233"/>
          <a:ext cx="1292770" cy="24790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marL="0" lvl="0" indent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/>
            <a:t>Juan Lopez Gonzalez</a:t>
          </a:r>
        </a:p>
      </dsp:txBody>
      <dsp:txXfrm>
        <a:off x="2346158" y="1754233"/>
        <a:ext cx="1292770" cy="2479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374C0C-F59C-1943-8CE1-DD38EB35097F}">
      <dsp:nvSpPr>
        <dsp:cNvPr id="0" name=""/>
        <dsp:cNvSpPr/>
      </dsp:nvSpPr>
      <dsp:spPr>
        <a:xfrm>
          <a:off x="0" y="385456"/>
          <a:ext cx="113760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4C86B8F-33C4-6B44-BA60-99107F4AE2CF}">
      <dsp:nvSpPr>
        <dsp:cNvPr id="0" name=""/>
        <dsp:cNvSpPr/>
      </dsp:nvSpPr>
      <dsp:spPr>
        <a:xfrm>
          <a:off x="568801" y="90256"/>
          <a:ext cx="9980379" cy="590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000" kern="1200" dirty="0"/>
            <a:t>Highly integrated cloud-based standard solutions</a:t>
          </a:r>
          <a:endParaRPr lang="en-US" sz="2000" kern="1200" dirty="0"/>
        </a:p>
      </dsp:txBody>
      <dsp:txXfrm>
        <a:off x="597622" y="119077"/>
        <a:ext cx="9922737" cy="532757"/>
      </dsp:txXfrm>
    </dsp:sp>
    <dsp:sp modelId="{86129A20-08B5-9B42-A159-AFCBD6D58A93}">
      <dsp:nvSpPr>
        <dsp:cNvPr id="0" name=""/>
        <dsp:cNvSpPr/>
      </dsp:nvSpPr>
      <dsp:spPr>
        <a:xfrm>
          <a:off x="0" y="1292656"/>
          <a:ext cx="113760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1F47C5D-74B7-CB44-A17B-6919DBD58A61}">
      <dsp:nvSpPr>
        <dsp:cNvPr id="0" name=""/>
        <dsp:cNvSpPr/>
      </dsp:nvSpPr>
      <dsp:spPr>
        <a:xfrm>
          <a:off x="568801" y="997456"/>
          <a:ext cx="9980379" cy="590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000" kern="1200" dirty="0"/>
            <a:t>One integrated Enterprise system covering CERN's business processes</a:t>
          </a:r>
          <a:endParaRPr lang="en-US" sz="2000" kern="1200" dirty="0"/>
        </a:p>
      </dsp:txBody>
      <dsp:txXfrm>
        <a:off x="597622" y="1026277"/>
        <a:ext cx="9922737" cy="532757"/>
      </dsp:txXfrm>
    </dsp:sp>
    <dsp:sp modelId="{F53341E2-FDED-4146-A8BA-26A36D688C12}">
      <dsp:nvSpPr>
        <dsp:cNvPr id="0" name=""/>
        <dsp:cNvSpPr/>
      </dsp:nvSpPr>
      <dsp:spPr>
        <a:xfrm>
          <a:off x="0" y="2199856"/>
          <a:ext cx="113760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27B9CF2-27E5-AE41-AF60-85866DAACBA2}">
      <dsp:nvSpPr>
        <dsp:cNvPr id="0" name=""/>
        <dsp:cNvSpPr/>
      </dsp:nvSpPr>
      <dsp:spPr>
        <a:xfrm>
          <a:off x="568801" y="1904656"/>
          <a:ext cx="9980379" cy="590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000" kern="1200" dirty="0"/>
            <a:t>Two-fold reporting strategy (advanced and general-purpose)</a:t>
          </a:r>
          <a:endParaRPr lang="en-US" sz="2000" kern="1200" dirty="0"/>
        </a:p>
      </dsp:txBody>
      <dsp:txXfrm>
        <a:off x="597622" y="1933477"/>
        <a:ext cx="9922737" cy="532757"/>
      </dsp:txXfrm>
    </dsp:sp>
    <dsp:sp modelId="{8A1DD28C-0EE7-6442-8735-3E93B91DFEC5}">
      <dsp:nvSpPr>
        <dsp:cNvPr id="0" name=""/>
        <dsp:cNvSpPr/>
      </dsp:nvSpPr>
      <dsp:spPr>
        <a:xfrm>
          <a:off x="0" y="3107056"/>
          <a:ext cx="113760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98481EB-EFB3-474F-A72F-F602A2FDF3CF}">
      <dsp:nvSpPr>
        <dsp:cNvPr id="0" name=""/>
        <dsp:cNvSpPr/>
      </dsp:nvSpPr>
      <dsp:spPr>
        <a:xfrm>
          <a:off x="568801" y="2811856"/>
          <a:ext cx="9980379" cy="590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000" kern="1200" dirty="0"/>
            <a:t>Inhouse development for CERN specific processes and integrations</a:t>
          </a:r>
          <a:endParaRPr lang="en-US" sz="2000" kern="1200" dirty="0"/>
        </a:p>
      </dsp:txBody>
      <dsp:txXfrm>
        <a:off x="597622" y="2840677"/>
        <a:ext cx="9922737" cy="532757"/>
      </dsp:txXfrm>
    </dsp:sp>
    <dsp:sp modelId="{8D22C7E9-2FB0-204E-ACCD-F78266FA93BE}">
      <dsp:nvSpPr>
        <dsp:cNvPr id="0" name=""/>
        <dsp:cNvSpPr/>
      </dsp:nvSpPr>
      <dsp:spPr>
        <a:xfrm>
          <a:off x="0" y="4014256"/>
          <a:ext cx="11376024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5E921D1-2A43-E54F-B03A-CCAFF2AD4810}">
      <dsp:nvSpPr>
        <dsp:cNvPr id="0" name=""/>
        <dsp:cNvSpPr/>
      </dsp:nvSpPr>
      <dsp:spPr>
        <a:xfrm>
          <a:off x="568801" y="3719056"/>
          <a:ext cx="9980379" cy="5903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0991" tIns="0" rIns="300991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000" kern="1200" dirty="0"/>
            <a:t>HCM/ERP system integrated workflows and EDH co-exist</a:t>
          </a:r>
        </a:p>
      </dsp:txBody>
      <dsp:txXfrm>
        <a:off x="597622" y="3747877"/>
        <a:ext cx="9922737" cy="5327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5029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Mention architects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39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83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Tool for communication with business, starting point for AS-IS and TO-BE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4847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C86CCB-2564-0545-688B-4E02D16C06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001B6F-0FED-5489-207F-6DF36D4D624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951958-BF55-704D-5E53-98AA7D05AC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/>
                </a:solidFill>
              </a:rPr>
              <a:t>Did any issues exceed the threshold?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0770D-CCED-1441-778E-1657D05C74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D0F20-409B-4B31-A7E4-D14BA3C1A57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183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Main issues of today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586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394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047378-61E6-6E71-2C5B-95385A391D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C1CC21-2570-7D6B-7741-51DA8F3FC2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AB4821-5A57-D64B-7EBD-4C823F79AF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1"/>
                </a:solidFill>
              </a:rPr>
              <a:t>Did any issues exceed the threshold?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18E493-B3DE-FF98-F248-39FBC5BC47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DD0F20-409B-4B31-A7E4-D14BA3C1A57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36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IPSAS: Int. Public Sector Accounting Standards -&gt; https://www.ipsasb.org/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9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3272-22B7-004D-821B-52AF74C52BD6}" type="datetime1">
              <a:t>11/26/24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292D62-A1C8-0A47-87A8-76AF4C1DFD86}" type="datetime1"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2EE3B4-8E0F-3449-B54D-75BB723D8F6B}" type="datetime1"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4FE7E3-47ED-C643-88E7-BA777B9FD78B}" type="datetime1"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E0E7430-8A7D-124B-8FAD-28D8247B9F83}" type="datetime1">
              <a:t>11/26/24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F1348C2-5E43-0E41-A112-1331A41232AE}" type="datetime1">
              <a:t>11/26/24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7912A93-1228-AE49-A67D-92207B459087}" type="datetime1">
              <a:t>11/26/24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BEFF7DC-FC08-634A-B268-D4387E04D66C}" type="datetime1">
              <a:t>11/26/24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9F998B7-0D4B-3C42-B802-8313874F2DF6}" type="datetime1">
              <a:t>11/26/24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3416D-84DF-F942-86E6-6BBD90ACD905}" type="datetime1"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3BBB-0A69-0346-B4F0-6A0469198BC0}" type="datetime1">
              <a:t>11/26/24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16A8A-1D8F-084F-80B0-969B9608FDCC}" type="datetime1">
              <a:t>11/26/24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67D31-15F1-A047-A1FC-32989FF372BC}" type="datetime1">
              <a:t>11/26/24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4CC88-DEC5-674E-9C21-D3F3C318BB45}" type="datetime1">
              <a:t>11/26/24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BC Architecture Governance Model Proposal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B702B-9089-3E45-9495-AB6C4CFC473A}" type="datetime1">
              <a:t>11/26/24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A7D40-FC37-5E49-930D-0268678556AF}" type="datetime1">
              <a:t>11/26/24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0333BE3-EB9B-2943-9502-06D54B62ECFA}" type="datetime1">
              <a:t>11/26/24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BC Architecture Governance Model Proposal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63113-F9A4-864F-BE7D-62987F678954}" type="datetime1">
              <a:t>11/26/24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AA40-5DC8-F64D-873F-6C312DA68776}" type="datetime1">
              <a:t>11/26/24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BC Architecture Governance Model Proposal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1DE6DDA3-1D2C-464F-895B-C9FFED7CE4B8}" type="datetime1">
              <a:t>11/26/24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3495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BC Architecture Governance Model Proposal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5" name="Picture 4" descr="A picture containing food&#10;&#10;Description automatically generated">
            <a:extLst>
              <a:ext uri="{FF2B5EF4-FFF2-40B4-BE49-F238E27FC236}">
                <a16:creationId xmlns:a16="http://schemas.microsoft.com/office/drawing/2014/main" id="{670A8D7F-771E-E951-FB8E-990E7B3DC8C2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711" y="6366926"/>
            <a:ext cx="399600" cy="3937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1CC1ED-A405-B976-6197-0ADC9547D168}"/>
              </a:ext>
            </a:extLst>
          </p:cNvPr>
          <p:cNvSpPr txBox="1"/>
          <p:nvPr userDrawn="1"/>
        </p:nvSpPr>
        <p:spPr>
          <a:xfrm>
            <a:off x="1089797" y="6476272"/>
            <a:ext cx="20518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b="1" dirty="0">
                <a:solidFill>
                  <a:schemeClr val="tx1"/>
                </a:solidFill>
              </a:rPr>
              <a:t>BC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Business Computing @ CERN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869160"/>
            <a:ext cx="11376026" cy="1634879"/>
          </a:xfrm>
        </p:spPr>
        <p:txBody>
          <a:bodyPr/>
          <a:lstStyle/>
          <a:p>
            <a:r>
              <a:rPr lang="en-US" sz="1800" dirty="0"/>
              <a:t>Visit of GSI / FAIR</a:t>
            </a:r>
          </a:p>
          <a:p>
            <a:r>
              <a:rPr lang="en-US" sz="1800" dirty="0"/>
              <a:t>November 26</a:t>
            </a:r>
            <a:r>
              <a:rPr lang="en-US" sz="1800" baseline="30000" dirty="0"/>
              <a:t>th</a:t>
            </a:r>
            <a:r>
              <a:rPr lang="en-US" sz="1800" dirty="0"/>
              <a:t> 2024</a:t>
            </a:r>
          </a:p>
          <a:p>
            <a:endParaRPr lang="en-US" sz="1800" dirty="0"/>
          </a:p>
          <a:p>
            <a:r>
              <a:rPr lang="en-US" sz="1800" dirty="0"/>
              <a:t>Jan Janke (CERN / FAP-BC)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BFFCFD-CDB5-3299-F907-6B27EE221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Agile solution delivery teams</a:t>
            </a:r>
          </a:p>
          <a:p>
            <a:r>
              <a:rPr lang="en-GB"/>
              <a:t>Concrete work defined by Product Owner who owns the backlog</a:t>
            </a:r>
          </a:p>
          <a:p>
            <a:r>
              <a:rPr lang="en-GB"/>
              <a:t>Each team has a people supervisor and technical lead</a:t>
            </a:r>
          </a:p>
          <a:p>
            <a:pPr marL="0" indent="0">
              <a:buNone/>
            </a:pP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E27594-8B8C-2637-07DA-77AFFB546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/>
              <a:t>How</a:t>
            </a:r>
            <a:r>
              <a:rPr lang="en-GB"/>
              <a:t> Do We Deliver?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2F9E6-4C31-CD3C-0F13-192BB116D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652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75BC85-F03B-E3C7-FA69-009F9E5FCA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Operating 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5D24DA-D396-B352-33CD-C932F6BCD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2FC4619-BBE5-52A7-CF6E-F4EC27637D39}"/>
              </a:ext>
            </a:extLst>
          </p:cNvPr>
          <p:cNvGrpSpPr/>
          <p:nvPr/>
        </p:nvGrpSpPr>
        <p:grpSpPr>
          <a:xfrm>
            <a:off x="623392" y="1664272"/>
            <a:ext cx="6912768" cy="792088"/>
            <a:chOff x="623392" y="1592263"/>
            <a:chExt cx="10945216" cy="792088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3E6DFB63-853A-81A2-1588-3DF356314580}"/>
                </a:ext>
              </a:extLst>
            </p:cNvPr>
            <p:cNvSpPr/>
            <p:nvPr/>
          </p:nvSpPr>
          <p:spPr>
            <a:xfrm>
              <a:off x="623392" y="1592263"/>
              <a:ext cx="10945216" cy="792088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93A86A2-B0A9-4877-6246-E89693F1C670}"/>
                </a:ext>
              </a:extLst>
            </p:cNvPr>
            <p:cNvSpPr txBox="1"/>
            <p:nvPr/>
          </p:nvSpPr>
          <p:spPr>
            <a:xfrm>
              <a:off x="767408" y="1834418"/>
              <a:ext cx="913712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>
                  <a:solidFill>
                    <a:schemeClr val="bg1"/>
                  </a:solidFill>
                </a:rPr>
                <a:t>Finance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FC720D39-5F9B-A452-52A0-4E9AD37C82BB}"/>
              </a:ext>
            </a:extLst>
          </p:cNvPr>
          <p:cNvGrpSpPr/>
          <p:nvPr/>
        </p:nvGrpSpPr>
        <p:grpSpPr>
          <a:xfrm>
            <a:off x="623392" y="2588760"/>
            <a:ext cx="6912768" cy="792088"/>
            <a:chOff x="623392" y="1592263"/>
            <a:chExt cx="10945216" cy="792088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0CCE3F07-B788-1062-236A-9AE428F36B91}"/>
                </a:ext>
              </a:extLst>
            </p:cNvPr>
            <p:cNvSpPr/>
            <p:nvPr/>
          </p:nvSpPr>
          <p:spPr>
            <a:xfrm>
              <a:off x="623392" y="1592263"/>
              <a:ext cx="10945216" cy="792088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A9796DF-13F1-16E6-5A35-C4EF454ADF92}"/>
                </a:ext>
              </a:extLst>
            </p:cNvPr>
            <p:cNvSpPr txBox="1"/>
            <p:nvPr/>
          </p:nvSpPr>
          <p:spPr>
            <a:xfrm>
              <a:off x="767408" y="1834418"/>
              <a:ext cx="212397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>
                  <a:solidFill>
                    <a:schemeClr val="bg1"/>
                  </a:solidFill>
                </a:rPr>
                <a:t>Human Resources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38C0148-BB9A-F423-BE92-1614FB840862}"/>
              </a:ext>
            </a:extLst>
          </p:cNvPr>
          <p:cNvGrpSpPr/>
          <p:nvPr/>
        </p:nvGrpSpPr>
        <p:grpSpPr>
          <a:xfrm>
            <a:off x="624725" y="3513248"/>
            <a:ext cx="6911435" cy="792088"/>
            <a:chOff x="623392" y="1592263"/>
            <a:chExt cx="10945216" cy="792088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0B971CB8-D642-8052-3C89-359058F2727A}"/>
                </a:ext>
              </a:extLst>
            </p:cNvPr>
            <p:cNvSpPr/>
            <p:nvPr/>
          </p:nvSpPr>
          <p:spPr>
            <a:xfrm>
              <a:off x="623392" y="1592263"/>
              <a:ext cx="10945216" cy="792088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FA9F9C5-632C-E977-E0A0-B94E01A1698F}"/>
                </a:ext>
              </a:extLst>
            </p:cNvPr>
            <p:cNvSpPr txBox="1"/>
            <p:nvPr/>
          </p:nvSpPr>
          <p:spPr>
            <a:xfrm>
              <a:off x="767408" y="1680530"/>
              <a:ext cx="2667397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>
                  <a:solidFill>
                    <a:schemeClr val="bg1"/>
                  </a:solidFill>
                </a:rPr>
                <a:t>Procurement, </a:t>
              </a:r>
              <a:br>
                <a:rPr lang="en-GB" sz="2000" dirty="0">
                  <a:solidFill>
                    <a:schemeClr val="bg1"/>
                  </a:solidFill>
                </a:rPr>
              </a:br>
              <a:r>
                <a:rPr lang="en-GB" sz="2000" dirty="0">
                  <a:solidFill>
                    <a:schemeClr val="bg1"/>
                  </a:solidFill>
                </a:rPr>
                <a:t>Supply Chain, Logistics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451F785-CDA1-F16D-7E3F-100905248D14}"/>
              </a:ext>
            </a:extLst>
          </p:cNvPr>
          <p:cNvGrpSpPr/>
          <p:nvPr/>
        </p:nvGrpSpPr>
        <p:grpSpPr>
          <a:xfrm>
            <a:off x="623392" y="4437736"/>
            <a:ext cx="6911435" cy="792088"/>
            <a:chOff x="623392" y="1592263"/>
            <a:chExt cx="10945216" cy="792088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9B126234-F5CE-D5CB-57DA-383A809EF50E}"/>
                </a:ext>
              </a:extLst>
            </p:cNvPr>
            <p:cNvSpPr/>
            <p:nvPr/>
          </p:nvSpPr>
          <p:spPr>
            <a:xfrm>
              <a:off x="623392" y="1592263"/>
              <a:ext cx="10945216" cy="792088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A0C8988-50B9-902A-E0F5-58C11861DCE3}"/>
                </a:ext>
              </a:extLst>
            </p:cNvPr>
            <p:cNvSpPr txBox="1"/>
            <p:nvPr/>
          </p:nvSpPr>
          <p:spPr>
            <a:xfrm>
              <a:off x="767408" y="1834418"/>
              <a:ext cx="2008563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>
                  <a:solidFill>
                    <a:schemeClr val="bg1"/>
                  </a:solidFill>
                </a:rPr>
                <a:t>Site Management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423906A-6F8C-426B-D4C1-72C38EB662FA}"/>
              </a:ext>
            </a:extLst>
          </p:cNvPr>
          <p:cNvGrpSpPr/>
          <p:nvPr/>
        </p:nvGrpSpPr>
        <p:grpSpPr>
          <a:xfrm>
            <a:off x="619324" y="5362224"/>
            <a:ext cx="6911435" cy="792088"/>
            <a:chOff x="623392" y="1592263"/>
            <a:chExt cx="10945216" cy="792088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C978DC6D-8CE1-1959-DE49-4F2DE16B0C5D}"/>
                </a:ext>
              </a:extLst>
            </p:cNvPr>
            <p:cNvSpPr/>
            <p:nvPr/>
          </p:nvSpPr>
          <p:spPr>
            <a:xfrm>
              <a:off x="623392" y="1592263"/>
              <a:ext cx="10945216" cy="792088"/>
            </a:xfrm>
            <a:prstGeom prst="round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A4B7194-C63F-CCAF-F634-33A3877B5417}"/>
                </a:ext>
              </a:extLst>
            </p:cNvPr>
            <p:cNvSpPr txBox="1"/>
            <p:nvPr/>
          </p:nvSpPr>
          <p:spPr>
            <a:xfrm>
              <a:off x="767408" y="1834418"/>
              <a:ext cx="1082027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2000" dirty="0">
                  <a:solidFill>
                    <a:schemeClr val="bg1"/>
                  </a:solidFill>
                </a:rPr>
                <a:t>Platforms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788B2E0-C110-1C0E-579B-DC6B633D9062}"/>
              </a:ext>
            </a:extLst>
          </p:cNvPr>
          <p:cNvGrpSpPr/>
          <p:nvPr/>
        </p:nvGrpSpPr>
        <p:grpSpPr>
          <a:xfrm>
            <a:off x="3863752" y="908721"/>
            <a:ext cx="1584176" cy="5364063"/>
            <a:chOff x="3863752" y="1017265"/>
            <a:chExt cx="1584176" cy="5364063"/>
          </a:xfrm>
        </p:grpSpPr>
        <p:sp>
          <p:nvSpPr>
            <p:cNvPr id="20" name="Rounded Rectangle 19">
              <a:extLst>
                <a:ext uri="{FF2B5EF4-FFF2-40B4-BE49-F238E27FC236}">
                  <a16:creationId xmlns:a16="http://schemas.microsoft.com/office/drawing/2014/main" id="{4A444EC2-E2E3-6140-8404-FC2EC9C6F31A}"/>
                </a:ext>
              </a:extLst>
            </p:cNvPr>
            <p:cNvSpPr/>
            <p:nvPr/>
          </p:nvSpPr>
          <p:spPr>
            <a:xfrm>
              <a:off x="3863752" y="1017265"/>
              <a:ext cx="1584176" cy="5364063"/>
            </a:xfrm>
            <a:prstGeom prst="round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/>
                <a:t>Product Strategy</a:t>
              </a:r>
            </a:p>
          </p:txBody>
        </p:sp>
        <p:pic>
          <p:nvPicPr>
            <p:cNvPr id="22" name="Graphic 21" descr="User with solid fill">
              <a:extLst>
                <a:ext uri="{FF2B5EF4-FFF2-40B4-BE49-F238E27FC236}">
                  <a16:creationId xmlns:a16="http://schemas.microsoft.com/office/drawing/2014/main" id="{2956FBDB-EF04-1515-8ECF-331296F4ED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198640" y="1711484"/>
              <a:ext cx="914400" cy="914400"/>
            </a:xfrm>
            <a:prstGeom prst="rect">
              <a:avLst/>
            </a:prstGeom>
          </p:spPr>
        </p:pic>
        <p:pic>
          <p:nvPicPr>
            <p:cNvPr id="23" name="Graphic 22" descr="User with solid fill">
              <a:extLst>
                <a:ext uri="{FF2B5EF4-FFF2-40B4-BE49-F238E27FC236}">
                  <a16:creationId xmlns:a16="http://schemas.microsoft.com/office/drawing/2014/main" id="{E21BC318-0848-050D-94A5-D5E9EFFBD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198640" y="2636148"/>
              <a:ext cx="914400" cy="914400"/>
            </a:xfrm>
            <a:prstGeom prst="rect">
              <a:avLst/>
            </a:prstGeom>
          </p:spPr>
        </p:pic>
        <p:pic>
          <p:nvPicPr>
            <p:cNvPr id="24" name="Graphic 23" descr="User with solid fill">
              <a:extLst>
                <a:ext uri="{FF2B5EF4-FFF2-40B4-BE49-F238E27FC236}">
                  <a16:creationId xmlns:a16="http://schemas.microsoft.com/office/drawing/2014/main" id="{70774693-ED83-8CD8-28C4-536BE2ACBF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198640" y="3560635"/>
              <a:ext cx="914400" cy="914400"/>
            </a:xfrm>
            <a:prstGeom prst="rect">
              <a:avLst/>
            </a:prstGeom>
          </p:spPr>
        </p:pic>
        <p:pic>
          <p:nvPicPr>
            <p:cNvPr id="25" name="Graphic 24" descr="User with solid fill">
              <a:extLst>
                <a:ext uri="{FF2B5EF4-FFF2-40B4-BE49-F238E27FC236}">
                  <a16:creationId xmlns:a16="http://schemas.microsoft.com/office/drawing/2014/main" id="{908C8B91-EE8A-38BB-B8E1-CE5F7AC56A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198640" y="4480222"/>
              <a:ext cx="914400" cy="914400"/>
            </a:xfrm>
            <a:prstGeom prst="rect">
              <a:avLst/>
            </a:prstGeom>
          </p:spPr>
        </p:pic>
        <p:pic>
          <p:nvPicPr>
            <p:cNvPr id="26" name="Graphic 25" descr="User with solid fill">
              <a:extLst>
                <a:ext uri="{FF2B5EF4-FFF2-40B4-BE49-F238E27FC236}">
                  <a16:creationId xmlns:a16="http://schemas.microsoft.com/office/drawing/2014/main" id="{A702019C-A3A2-98D8-1EB0-9D36135870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198640" y="5400541"/>
              <a:ext cx="914400" cy="914400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2D68DE1-21B9-212D-B6C3-2FCC2A90B4C8}"/>
              </a:ext>
            </a:extLst>
          </p:cNvPr>
          <p:cNvGrpSpPr/>
          <p:nvPr/>
        </p:nvGrpSpPr>
        <p:grpSpPr>
          <a:xfrm>
            <a:off x="5628205" y="908720"/>
            <a:ext cx="1584176" cy="5364063"/>
            <a:chOff x="5628205" y="1017264"/>
            <a:chExt cx="1584176" cy="5364063"/>
          </a:xfrm>
        </p:grpSpPr>
        <p:sp>
          <p:nvSpPr>
            <p:cNvPr id="27" name="Rounded Rectangle 26">
              <a:extLst>
                <a:ext uri="{FF2B5EF4-FFF2-40B4-BE49-F238E27FC236}">
                  <a16:creationId xmlns:a16="http://schemas.microsoft.com/office/drawing/2014/main" id="{1C72A848-BD1B-37AA-9AFD-3493F62F0BA2}"/>
                </a:ext>
              </a:extLst>
            </p:cNvPr>
            <p:cNvSpPr/>
            <p:nvPr/>
          </p:nvSpPr>
          <p:spPr>
            <a:xfrm>
              <a:off x="5628205" y="1017264"/>
              <a:ext cx="1584176" cy="5364063"/>
            </a:xfrm>
            <a:prstGeom prst="round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/>
                <a:t>Dev Teams</a:t>
              </a:r>
            </a:p>
          </p:txBody>
        </p:sp>
        <p:pic>
          <p:nvPicPr>
            <p:cNvPr id="29" name="Graphic 28" descr="Users with solid fill">
              <a:extLst>
                <a:ext uri="{FF2B5EF4-FFF2-40B4-BE49-F238E27FC236}">
                  <a16:creationId xmlns:a16="http://schemas.microsoft.com/office/drawing/2014/main" id="{8D3D44E2-BDDA-F84C-4EAB-CF80BB2711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963093" y="1716704"/>
              <a:ext cx="914400" cy="914400"/>
            </a:xfrm>
            <a:prstGeom prst="rect">
              <a:avLst/>
            </a:prstGeom>
          </p:spPr>
        </p:pic>
        <p:pic>
          <p:nvPicPr>
            <p:cNvPr id="30" name="Graphic 29" descr="Users with solid fill">
              <a:extLst>
                <a:ext uri="{FF2B5EF4-FFF2-40B4-BE49-F238E27FC236}">
                  <a16:creationId xmlns:a16="http://schemas.microsoft.com/office/drawing/2014/main" id="{33240648-993F-6595-8863-AEDC55356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963093" y="2669054"/>
              <a:ext cx="914400" cy="914400"/>
            </a:xfrm>
            <a:prstGeom prst="rect">
              <a:avLst/>
            </a:prstGeom>
          </p:spPr>
        </p:pic>
        <p:pic>
          <p:nvPicPr>
            <p:cNvPr id="31" name="Graphic 30" descr="Users with solid fill">
              <a:extLst>
                <a:ext uri="{FF2B5EF4-FFF2-40B4-BE49-F238E27FC236}">
                  <a16:creationId xmlns:a16="http://schemas.microsoft.com/office/drawing/2014/main" id="{BE1ED62C-F073-B82B-56BF-052979DD42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977502" y="3573541"/>
              <a:ext cx="914400" cy="914400"/>
            </a:xfrm>
            <a:prstGeom prst="rect">
              <a:avLst/>
            </a:prstGeom>
          </p:spPr>
        </p:pic>
        <p:pic>
          <p:nvPicPr>
            <p:cNvPr id="32" name="Graphic 31" descr="Users with solid fill">
              <a:extLst>
                <a:ext uri="{FF2B5EF4-FFF2-40B4-BE49-F238E27FC236}">
                  <a16:creationId xmlns:a16="http://schemas.microsoft.com/office/drawing/2014/main" id="{1C0C4732-9D43-3228-FE36-53D67A808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973963" y="4480222"/>
              <a:ext cx="914400" cy="914400"/>
            </a:xfrm>
            <a:prstGeom prst="rect">
              <a:avLst/>
            </a:prstGeom>
          </p:spPr>
        </p:pic>
        <p:pic>
          <p:nvPicPr>
            <p:cNvPr id="33" name="Graphic 32" descr="Users with solid fill">
              <a:extLst>
                <a:ext uri="{FF2B5EF4-FFF2-40B4-BE49-F238E27FC236}">
                  <a16:creationId xmlns:a16="http://schemas.microsoft.com/office/drawing/2014/main" id="{60E9CB81-E0E6-42D8-FE6B-EA31CA9F3D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970424" y="5386903"/>
              <a:ext cx="914400" cy="914400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BB98977-18B8-81C9-EC54-5753D52A2C9C}"/>
              </a:ext>
            </a:extLst>
          </p:cNvPr>
          <p:cNvGrpSpPr/>
          <p:nvPr/>
        </p:nvGrpSpPr>
        <p:grpSpPr>
          <a:xfrm>
            <a:off x="8384059" y="2014971"/>
            <a:ext cx="3096344" cy="3144497"/>
            <a:chOff x="8379991" y="2252039"/>
            <a:chExt cx="3096344" cy="3144497"/>
          </a:xfrm>
        </p:grpSpPr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801426AB-27FF-3360-1D89-5778C77D7A64}"/>
                </a:ext>
              </a:extLst>
            </p:cNvPr>
            <p:cNvSpPr/>
            <p:nvPr/>
          </p:nvSpPr>
          <p:spPr>
            <a:xfrm>
              <a:off x="8379991" y="2252039"/>
              <a:ext cx="3096344" cy="3144497"/>
            </a:xfrm>
            <a:prstGeom prst="roundRect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2000"/>
                <a:t>Dev Team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901364A-759D-1C7E-D754-ED7260A50B88}"/>
                </a:ext>
              </a:extLst>
            </p:cNvPr>
            <p:cNvGrpSpPr/>
            <p:nvPr/>
          </p:nvGrpSpPr>
          <p:grpSpPr>
            <a:xfrm>
              <a:off x="8784047" y="3140614"/>
              <a:ext cx="1368965" cy="837400"/>
              <a:chOff x="8506873" y="2834550"/>
              <a:chExt cx="1368965" cy="837400"/>
            </a:xfrm>
          </p:grpSpPr>
          <p:pic>
            <p:nvPicPr>
              <p:cNvPr id="36" name="Graphic 35" descr="User outline">
                <a:extLst>
                  <a:ext uri="{FF2B5EF4-FFF2-40B4-BE49-F238E27FC236}">
                    <a16:creationId xmlns:a16="http://schemas.microsoft.com/office/drawing/2014/main" id="{5D9E36F1-FE29-7484-1F75-A2DC6872E2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8850188" y="2834550"/>
                <a:ext cx="682333" cy="682333"/>
              </a:xfrm>
              <a:prstGeom prst="rect">
                <a:avLst/>
              </a:prstGeom>
            </p:spPr>
          </p:pic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C4DA7CFC-6347-8A2C-3597-F5A9AB86F790}"/>
                  </a:ext>
                </a:extLst>
              </p:cNvPr>
              <p:cNvSpPr txBox="1"/>
              <p:nvPr/>
            </p:nvSpPr>
            <p:spPr>
              <a:xfrm>
                <a:off x="8506873" y="3425729"/>
                <a:ext cx="1368965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Product Owner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AC45335-4528-111A-1704-8F77AB9D5A50}"/>
                </a:ext>
              </a:extLst>
            </p:cNvPr>
            <p:cNvGrpSpPr/>
            <p:nvPr/>
          </p:nvGrpSpPr>
          <p:grpSpPr>
            <a:xfrm>
              <a:off x="10020300" y="2827565"/>
              <a:ext cx="979434" cy="837400"/>
              <a:chOff x="8701639" y="2834550"/>
              <a:chExt cx="979434" cy="837400"/>
            </a:xfrm>
          </p:grpSpPr>
          <p:pic>
            <p:nvPicPr>
              <p:cNvPr id="40" name="Graphic 39" descr="User outline">
                <a:extLst>
                  <a:ext uri="{FF2B5EF4-FFF2-40B4-BE49-F238E27FC236}">
                    <a16:creationId xmlns:a16="http://schemas.microsoft.com/office/drawing/2014/main" id="{A0B8C6D2-45D8-62E5-61E9-B7AA314AAF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8850188" y="2834550"/>
                <a:ext cx="682333" cy="682333"/>
              </a:xfrm>
              <a:prstGeom prst="rect">
                <a:avLst/>
              </a:prstGeom>
            </p:spPr>
          </p:pic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A0D9191-F4A6-2595-5F57-A352BA7076D9}"/>
                  </a:ext>
                </a:extLst>
              </p:cNvPr>
              <p:cNvSpPr txBox="1"/>
              <p:nvPr/>
            </p:nvSpPr>
            <p:spPr>
              <a:xfrm>
                <a:off x="8701639" y="3425729"/>
                <a:ext cx="97943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Supervisor</a:t>
                </a: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6B8FC58-93F8-F2BE-7322-25BF331D614C}"/>
                </a:ext>
              </a:extLst>
            </p:cNvPr>
            <p:cNvGrpSpPr/>
            <p:nvPr/>
          </p:nvGrpSpPr>
          <p:grpSpPr>
            <a:xfrm>
              <a:off x="8927579" y="4018989"/>
              <a:ext cx="2001167" cy="1184976"/>
              <a:chOff x="8927579" y="4018989"/>
              <a:chExt cx="2001167" cy="1184976"/>
            </a:xfrm>
          </p:grpSpPr>
          <p:pic>
            <p:nvPicPr>
              <p:cNvPr id="43" name="Graphic 42" descr="Users outline">
                <a:extLst>
                  <a:ext uri="{FF2B5EF4-FFF2-40B4-BE49-F238E27FC236}">
                    <a16:creationId xmlns:a16="http://schemas.microsoft.com/office/drawing/2014/main" id="{E0FDE0F9-F0B4-B988-CC7E-91B476967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9470963" y="4018989"/>
                <a:ext cx="914400" cy="914400"/>
              </a:xfrm>
              <a:prstGeom prst="rect">
                <a:avLst/>
              </a:prstGeom>
            </p:spPr>
          </p:pic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FAE9842-271A-FA8D-1955-E9A78A05EE5B}"/>
                  </a:ext>
                </a:extLst>
              </p:cNvPr>
              <p:cNvSpPr txBox="1"/>
              <p:nvPr/>
            </p:nvSpPr>
            <p:spPr>
              <a:xfrm>
                <a:off x="8927579" y="4711522"/>
                <a:ext cx="2001167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600" dirty="0">
                    <a:solidFill>
                      <a:schemeClr val="bg1"/>
                    </a:solidFill>
                  </a:rPr>
                  <a:t>Developers and ERP Specialists</a:t>
                </a: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AA23473-390B-1F39-0CAD-61FF98966945}"/>
              </a:ext>
            </a:extLst>
          </p:cNvPr>
          <p:cNvGrpSpPr/>
          <p:nvPr/>
        </p:nvGrpSpPr>
        <p:grpSpPr>
          <a:xfrm>
            <a:off x="9471368" y="142960"/>
            <a:ext cx="921727" cy="970895"/>
            <a:chOff x="7995943" y="368300"/>
            <a:chExt cx="921727" cy="970895"/>
          </a:xfrm>
        </p:grpSpPr>
        <p:pic>
          <p:nvPicPr>
            <p:cNvPr id="47" name="Graphic 46" descr="Users with solid fill">
              <a:extLst>
                <a:ext uri="{FF2B5EF4-FFF2-40B4-BE49-F238E27FC236}">
                  <a16:creationId xmlns:a16="http://schemas.microsoft.com/office/drawing/2014/main" id="{CADF5989-40E8-05CB-F8A7-43913DFFC0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99607" y="368300"/>
              <a:ext cx="914400" cy="914400"/>
            </a:xfrm>
            <a:prstGeom prst="rect">
              <a:avLst/>
            </a:prstGeom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E2379FB-66A5-D191-CB8E-1176D7FBC0B9}"/>
                </a:ext>
              </a:extLst>
            </p:cNvPr>
            <p:cNvSpPr txBox="1"/>
            <p:nvPr/>
          </p:nvSpPr>
          <p:spPr>
            <a:xfrm>
              <a:off x="7995943" y="1092974"/>
              <a:ext cx="921727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2F2F2F"/>
                  </a:solidFill>
                </a:rPr>
                <a:t>Designers</a:t>
              </a:r>
            </a:p>
          </p:txBody>
        </p:sp>
      </p:grpSp>
      <p:cxnSp>
        <p:nvCxnSpPr>
          <p:cNvPr id="51" name="Elbow Connector 50">
            <a:extLst>
              <a:ext uri="{FF2B5EF4-FFF2-40B4-BE49-F238E27FC236}">
                <a16:creationId xmlns:a16="http://schemas.microsoft.com/office/drawing/2014/main" id="{F46F4B3B-B01D-702F-769C-827504A9ABF0}"/>
              </a:ext>
            </a:extLst>
          </p:cNvPr>
          <p:cNvCxnSpPr>
            <a:endCxn id="20" idx="0"/>
          </p:cNvCxnSpPr>
          <p:nvPr/>
        </p:nvCxnSpPr>
        <p:spPr>
          <a:xfrm rot="10800000" flipV="1">
            <a:off x="4655840" y="491615"/>
            <a:ext cx="4812688" cy="417105"/>
          </a:xfrm>
          <a:prstGeom prst="bentConnector2">
            <a:avLst/>
          </a:prstGeom>
          <a:ln w="28575">
            <a:solidFill>
              <a:srgbClr val="2F2F2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B56F175-871D-769E-6007-39B6934D7B5C}"/>
              </a:ext>
            </a:extLst>
          </p:cNvPr>
          <p:cNvCxnSpPr>
            <a:cxnSpLocks/>
            <a:stCxn id="48" idx="2"/>
            <a:endCxn id="34" idx="0"/>
          </p:cNvCxnSpPr>
          <p:nvPr/>
        </p:nvCxnSpPr>
        <p:spPr>
          <a:xfrm flipH="1">
            <a:off x="9932231" y="1113855"/>
            <a:ext cx="1" cy="901116"/>
          </a:xfrm>
          <a:prstGeom prst="straightConnector1">
            <a:avLst/>
          </a:prstGeom>
          <a:ln w="28575">
            <a:solidFill>
              <a:srgbClr val="2F2F2F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80B800AD-DAF6-7FC2-2DE1-133D10994F6C}"/>
              </a:ext>
            </a:extLst>
          </p:cNvPr>
          <p:cNvSpPr txBox="1"/>
          <p:nvPr/>
        </p:nvSpPr>
        <p:spPr>
          <a:xfrm>
            <a:off x="4867766" y="240460"/>
            <a:ext cx="445634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rgbClr val="2F2F2F"/>
                </a:solidFill>
              </a:rPr>
              <a:t>very closely collaborates with PM for feature preparation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629AD1-FCF3-BFA2-5466-664D6397AF70}"/>
              </a:ext>
            </a:extLst>
          </p:cNvPr>
          <p:cNvSpPr txBox="1"/>
          <p:nvPr/>
        </p:nvSpPr>
        <p:spPr>
          <a:xfrm>
            <a:off x="8736647" y="1217652"/>
            <a:ext cx="113332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400" dirty="0">
                <a:solidFill>
                  <a:srgbClr val="2F2F2F"/>
                </a:solidFill>
              </a:rPr>
              <a:t>support teams</a:t>
            </a:r>
            <a:br>
              <a:rPr lang="en-GB" sz="1400" dirty="0">
                <a:solidFill>
                  <a:srgbClr val="2F2F2F"/>
                </a:solidFill>
              </a:rPr>
            </a:br>
            <a:r>
              <a:rPr lang="en-GB" sz="1400" dirty="0">
                <a:solidFill>
                  <a:srgbClr val="2F2F2F"/>
                </a:solidFill>
              </a:rPr>
              <a:t>when needed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BE025D0-7D08-18A6-01AD-52BB65F84469}"/>
              </a:ext>
            </a:extLst>
          </p:cNvPr>
          <p:cNvGrpSpPr/>
          <p:nvPr/>
        </p:nvGrpSpPr>
        <p:grpSpPr>
          <a:xfrm>
            <a:off x="8177627" y="5200443"/>
            <a:ext cx="1319272" cy="970895"/>
            <a:chOff x="7797173" y="368300"/>
            <a:chExt cx="1319272" cy="970895"/>
          </a:xfrm>
        </p:grpSpPr>
        <p:pic>
          <p:nvPicPr>
            <p:cNvPr id="61" name="Graphic 60" descr="Users with solid fill">
              <a:extLst>
                <a:ext uri="{FF2B5EF4-FFF2-40B4-BE49-F238E27FC236}">
                  <a16:creationId xmlns:a16="http://schemas.microsoft.com/office/drawing/2014/main" id="{3764B3C1-283B-1974-E0FB-22CD6F235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99607" y="368300"/>
              <a:ext cx="914400" cy="914400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6D9F505-7918-E8E9-B1FD-802DC74FDB44}"/>
                </a:ext>
              </a:extLst>
            </p:cNvPr>
            <p:cNvSpPr txBox="1"/>
            <p:nvPr/>
          </p:nvSpPr>
          <p:spPr>
            <a:xfrm>
              <a:off x="7797173" y="1092974"/>
              <a:ext cx="131927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>
                  <a:solidFill>
                    <a:srgbClr val="2F2F2F"/>
                  </a:solidFill>
                </a:rPr>
                <a:t>Agile Coaches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F9B77F85-CDE0-29CD-0B4E-9EDBBFEC1F95}"/>
              </a:ext>
            </a:extLst>
          </p:cNvPr>
          <p:cNvSpPr txBox="1"/>
          <p:nvPr/>
        </p:nvSpPr>
        <p:spPr>
          <a:xfrm>
            <a:off x="9488578" y="5494230"/>
            <a:ext cx="161896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400" dirty="0">
                <a:solidFill>
                  <a:srgbClr val="2F2F2F"/>
                </a:solidFill>
              </a:rPr>
              <a:t>Available for teams, </a:t>
            </a:r>
            <a:br>
              <a:rPr lang="en-GB" sz="1400" dirty="0">
                <a:solidFill>
                  <a:srgbClr val="2F2F2F"/>
                </a:solidFill>
              </a:rPr>
            </a:br>
            <a:r>
              <a:rPr lang="en-GB" sz="1400" dirty="0">
                <a:solidFill>
                  <a:srgbClr val="2F2F2F"/>
                </a:solidFill>
              </a:rPr>
              <a:t>PMs, Group Mgmt.</a:t>
            </a:r>
          </a:p>
        </p:txBody>
      </p:sp>
    </p:spTree>
    <p:extLst>
      <p:ext uri="{BB962C8B-B14F-4D97-AF65-F5344CB8AC3E}">
        <p14:creationId xmlns:p14="http://schemas.microsoft.com/office/powerpoint/2010/main" val="3742269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632180-3B1C-FB67-769A-3A0C0F55C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Bringing Everything Together: SAFe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89E197-9191-CB0F-F6C3-FE71AB547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F497AA6C-4A87-403D-21DA-2F6A49EDB75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187" y="1592263"/>
            <a:ext cx="835962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9188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FA2E68-F016-0558-09CF-E2F09E3BF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Value delivered throughout programme increments (quarters)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Quarters divided into 2-week long sprints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PMs provide features for the teams to work on during the next quarter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Teams reserve capacity for ad-hoc work and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Product Owner manages the operational backlog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Flexibility to adjust work programme if needed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Deploy new solutions as early as possible, improve iteratively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74EF2F-DBAC-7AD5-16D8-D0A5DD5BC7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Delivery Cadence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B6CDC-F268-F5A9-1CA8-362C8A5E7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37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2C1BBB-A3A7-5116-68CA-74752C03AA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Lead Architect is a member of the extended group management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Team of System Architects define policies and advice PMs, Designers, Teams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Use of an EA Tool to describe products, processes, applications, and dependencies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Explicit business process documentation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Defined architectural guardrails for dev teams to follow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Active management of technical debt (awareness, evaluation, reduction)</a:t>
            </a:r>
          </a:p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54B901-A5BD-BB59-EF25-A3FF5831E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Active Architecture Management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FF1921-B971-2888-3B0A-D7DE39ABA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15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C1E4756-01FD-DD29-47AA-F6DC43471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Business Process Modelling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77E87F-7C9A-2C2B-A8D5-A6EDCED84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767F55-20CD-8186-01CC-D2EAE5016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88" y="1124744"/>
            <a:ext cx="7772400" cy="3165675"/>
          </a:xfrm>
          <a:prstGeom prst="rect">
            <a:avLst/>
          </a:prstGeom>
          <a:ln>
            <a:solidFill>
              <a:srgbClr val="2F2F2F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83AB91-AEFA-1B21-75AF-289B51A607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688" y="4268482"/>
            <a:ext cx="7772400" cy="2529670"/>
          </a:xfrm>
          <a:prstGeom prst="rect">
            <a:avLst/>
          </a:prstGeom>
          <a:ln>
            <a:solidFill>
              <a:srgbClr val="2F2F2F"/>
            </a:solidFill>
          </a:ln>
        </p:spPr>
      </p:pic>
    </p:spTree>
    <p:extLst>
      <p:ext uri="{BB962C8B-B14F-4D97-AF65-F5344CB8AC3E}">
        <p14:creationId xmlns:p14="http://schemas.microsoft.com/office/powerpoint/2010/main" val="1996665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E5B6C46-CE79-E080-2C21-8C49273163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62142" y="1592263"/>
            <a:ext cx="9867716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07514BE-E799-67BC-AD28-D82EF9433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Technical Debt Exposure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60AF94-81A5-ED91-0F77-ECA1F2877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3400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7B3D07-D15F-746B-479C-FE2B978D93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Centralised ”Foundation” database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In-house developed workflow management system “EDH”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F26703-B203-2F45-A50C-BB8911E59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Integrating Everything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E26F2-2AA5-FF93-EA5F-31EAA05588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83AF6D-8352-AAF6-A6EC-CFC3E00AC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708920"/>
            <a:ext cx="7772400" cy="28746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8613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B1E5F25-2483-8807-FBBA-DB5C9B86EC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8787" y="1592263"/>
            <a:ext cx="9094427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EC21458-B054-35B8-1A16-DDEDFC213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Example: Purchase Requisition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C18563-BF8E-0C07-E2BD-C9FB47812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F71E0B-874A-E873-B7FE-190E971ED7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7473" y="0"/>
            <a:ext cx="6497053" cy="6858000"/>
          </a:xfrm>
          <a:prstGeom prst="rect">
            <a:avLst/>
          </a:prstGeom>
          <a:ln>
            <a:solidFill>
              <a:srgbClr val="2F2F2F"/>
            </a:solidFill>
          </a:ln>
        </p:spPr>
      </p:pic>
    </p:spTree>
    <p:extLst>
      <p:ext uri="{BB962C8B-B14F-4D97-AF65-F5344CB8AC3E}">
        <p14:creationId xmlns:p14="http://schemas.microsoft.com/office/powerpoint/2010/main" val="3749122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8E2AAF-71CA-0F22-684A-FE68B172B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0B90BB8-C2C6-CBB0-66B9-9376A379D1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2358" y="-12358"/>
            <a:ext cx="12204357" cy="68703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6E57F90-F32A-FAC9-3DA6-28A2ED04A372}"/>
              </a:ext>
            </a:extLst>
          </p:cNvPr>
          <p:cNvSpPr txBox="1">
            <a:spLocks/>
          </p:cNvSpPr>
          <p:nvPr/>
        </p:nvSpPr>
        <p:spPr>
          <a:xfrm>
            <a:off x="407989" y="733632"/>
            <a:ext cx="8208291" cy="2407336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</a:rPr>
              <a:t>We Are Starting a Transformation Phase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88267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5AB39-8A07-04DD-54CA-C5E29A3843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Provide IT solutions to support CERN’s administrative business processes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5 products, 12 delivery teams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Heterogeneous IT landscape: mix of bespoke and standard solutions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75 CERN personnel members + ca. 50 people from near- and off-shore partners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Central budget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No scientific or research computing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8BFE2F-37DA-2232-592D-D80F3BD1F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 Short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683B81-9984-1717-E1F9-04FB8799A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5198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C8932D-0C9F-D2D4-DD70-9CFAA9D52B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Heterogenous mix of standard and bespoke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Many applications based on a wide technology landscape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ERPs selected 20-30 years ago as part of a best-of-breed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EDH provides access to 80+ electronified business processes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Highly diverse reporting landscape : HRT, CET, Pentaho, R, Power BI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Maintenance is difficult due to a high degree of customisation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Hard to benefit from new features and innovations in standard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Talent management challenging (turnover, unattractive tech stack, complexity)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D8112B-5D01-C182-BA30-798DE2EEE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Where Is BC Today (Nov 2024)?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ED8E15-CB2E-021E-6336-672E3059E3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2759" y="635370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64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AB5D9D-3A81-E1AD-BC54-5F2695CC4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Vision can only be achieved in a partnership with CERN’s business units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Business processes require standardisation to embrace market solutions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Cost reduction within BC is not a goal (BC’s budget corresponds to ca. 1% of CERN)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“Best-of-breed” results in managing a complex integration landscape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BC cannot compete with external vendors in most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BC builds solutions for the entire CERN community and not only for the FHR sector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E3C854-2A7E-ADAE-3F5A-8DEDB6BA8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BC Recognizes That …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5DFB9B-8A7C-3BE3-F287-5040F1A56B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2759" y="635370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971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E24758-DC36-1E84-643F-4F2436A149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Vision for the Future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E1F5E5-5125-11A8-F469-647711872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2759" y="635370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  <p:graphicFrame>
        <p:nvGraphicFramePr>
          <p:cNvPr id="17" name="Content Placeholder 1">
            <a:extLst>
              <a:ext uri="{FF2B5EF4-FFF2-40B4-BE49-F238E27FC236}">
                <a16:creationId xmlns:a16="http://schemas.microsoft.com/office/drawing/2014/main" id="{4485BA68-C6C7-3BF1-ADF9-1B53D6BFEBE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07989" y="1592263"/>
          <a:ext cx="11376024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430507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7B04D8-8712-67CE-60EE-53466B468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Benefits for Business Partners and End Users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/>
              <a:t>Uniform user experience </a:t>
            </a:r>
            <a:r>
              <a:rPr lang="en-GB"/>
              <a:t>across business domains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/>
              <a:t>Shared set of master data </a:t>
            </a:r>
            <a:r>
              <a:rPr lang="en-GB"/>
              <a:t>not subject to error-prone in-house developed integration pipelines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Use of a </a:t>
            </a:r>
            <a:r>
              <a:rPr lang="en-GB" b="1"/>
              <a:t>widely proven standard solution </a:t>
            </a:r>
            <a:r>
              <a:rPr lang="en-GB"/>
              <a:t>/ possibility to exchange experiences w. outside users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Closely follow the vendor’s update cadence and </a:t>
            </a:r>
            <a:r>
              <a:rPr lang="en-GB" b="1"/>
              <a:t>quick access to the latest innovations </a:t>
            </a:r>
            <a:r>
              <a:rPr lang="en-GB"/>
              <a:t>(e.g. AI)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More powerful </a:t>
            </a:r>
            <a:r>
              <a:rPr lang="en-GB" b="1"/>
              <a:t>out-of-the-box reporting </a:t>
            </a:r>
            <a:r>
              <a:rPr lang="en-GB"/>
              <a:t>available by default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Efficiency Gains within BC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>
                <a:effectLst/>
                <a:latin typeface="Helvetica Neue" panose="02000503000000020004" pitchFamily="2" charset="0"/>
              </a:rPr>
              <a:t>Less custom</a:t>
            </a:r>
            <a:r>
              <a:rPr lang="en-GB">
                <a:effectLst/>
                <a:latin typeface="Helvetica Neue" panose="02000503000000020004" pitchFamily="2" charset="0"/>
              </a:rPr>
              <a:t> in-house developed system </a:t>
            </a:r>
            <a:r>
              <a:rPr lang="en-GB" b="1">
                <a:effectLst/>
                <a:latin typeface="Helvetica Neue" panose="02000503000000020004" pitchFamily="2" charset="0"/>
              </a:rPr>
              <a:t>integrations</a:t>
            </a:r>
            <a:endParaRPr lang="en-GB" b="1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Strongly </a:t>
            </a:r>
            <a:r>
              <a:rPr lang="en-GB" b="1"/>
              <a:t>simplified technical stack </a:t>
            </a:r>
            <a:r>
              <a:rPr lang="en-GB"/>
              <a:t>(one core tech, Low/No Code for configuration/extension)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>
                <a:effectLst/>
                <a:latin typeface="Helvetica Neue" panose="02000503000000020004" pitchFamily="2" charset="0"/>
              </a:rPr>
              <a:t>Easier access </a:t>
            </a:r>
            <a:r>
              <a:rPr lang="en-GB">
                <a:effectLst/>
                <a:latin typeface="Helvetica Neue" panose="02000503000000020004" pitchFamily="2" charset="0"/>
              </a:rPr>
              <a:t>to needed skills/competencies on the </a:t>
            </a:r>
            <a:r>
              <a:rPr lang="en-GB" b="1">
                <a:effectLst/>
                <a:latin typeface="Helvetica Neue" panose="02000503000000020004" pitchFamily="2" charset="0"/>
              </a:rPr>
              <a:t>job and professional services </a:t>
            </a:r>
            <a:r>
              <a:rPr lang="en-GB">
                <a:effectLst/>
                <a:latin typeface="Helvetica Neue" panose="02000503000000020004" pitchFamily="2" charset="0"/>
              </a:rPr>
              <a:t>markets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>
                <a:latin typeface="Helvetica Neue" panose="02000503000000020004" pitchFamily="2" charset="0"/>
              </a:rPr>
              <a:t>Easier to reassign people </a:t>
            </a:r>
            <a:r>
              <a:rPr lang="en-GB">
                <a:latin typeface="Helvetica Neue" panose="02000503000000020004" pitchFamily="2" charset="0"/>
              </a:rPr>
              <a:t>to a different solution delivery team within BC (due to uniform tech stack)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>
                <a:effectLst/>
                <a:latin typeface="Helvetica Neue" panose="02000503000000020004" pitchFamily="2" charset="0"/>
              </a:rPr>
              <a:t>Move responsibility for </a:t>
            </a:r>
            <a:r>
              <a:rPr lang="en-GB" b="1">
                <a:effectLst/>
                <a:latin typeface="Helvetica Neue" panose="02000503000000020004" pitchFamily="2" charset="0"/>
              </a:rPr>
              <a:t>hardware maintenance </a:t>
            </a:r>
            <a:r>
              <a:rPr lang="en-GB">
                <a:effectLst/>
                <a:latin typeface="Helvetica Neue" panose="02000503000000020004" pitchFamily="2" charset="0"/>
              </a:rPr>
              <a:t>and linked technical debt to </a:t>
            </a:r>
            <a:r>
              <a:rPr lang="en-GB" b="1">
                <a:effectLst/>
                <a:latin typeface="Helvetica Neue" panose="02000503000000020004" pitchFamily="2" charset="0"/>
              </a:rPr>
              <a:t>external vendor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>
              <a:effectLst/>
              <a:latin typeface="Helvetica Neue" panose="02000503000000020004" pitchFamily="2" charset="0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46D02B-B365-4F3A-E4E2-D7AEAA49F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Why 1 Single HCM/ERP?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F56ABF-A260-784D-7459-C700279A05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02759" y="635370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36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6E775-D392-B539-26EB-EF12681317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98E444C-7EDC-9B38-B549-7E6996DBE48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2358" y="-12358"/>
            <a:ext cx="12204357" cy="68703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29E844-FFE4-4FB2-A534-CE886F02D92B}"/>
              </a:ext>
            </a:extLst>
          </p:cNvPr>
          <p:cNvSpPr txBox="1">
            <a:spLocks/>
          </p:cNvSpPr>
          <p:nvPr/>
        </p:nvSpPr>
        <p:spPr>
          <a:xfrm>
            <a:off x="407989" y="733632"/>
            <a:ext cx="8208291" cy="2407336"/>
          </a:xfrm>
          <a:prstGeom prst="rect">
            <a:avLst/>
          </a:prstGeom>
        </p:spPr>
        <p:txBody>
          <a:bodyPr/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000" dirty="0">
                <a:solidFill>
                  <a:schemeClr val="bg1"/>
                </a:solidFill>
              </a:rPr>
              <a:t>Transformation Starts with CERN’s HR Processes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335994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3FABF22-828A-AED3-60B1-57513B9472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6766" y="1592263"/>
            <a:ext cx="10298469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1FE7EFA-6F48-C6BD-B42B-BDDA26EF2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Principal Processing Service for HR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9A23C0-E4A7-4E5A-4AF0-5DA0EFF0B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3580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5A8A5F-D012-44E8-C0ED-B6A8E9C14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Talent Acquisition – Onboarding – Talent Management – Offboarding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Different solutions for Recruitment, Learning, Core HR, Payroll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Principal system’s EOL reached, support ends 2032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Opportunity to simplify, integrate more and standardise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30D075-62DD-1686-5159-CB1B8623A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Hire To Retire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02EA0E-D2E7-27EE-E19F-04DDE3C25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685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8AFD3C-4247-0636-C62C-31A7FB5986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4799" y="1592263"/>
            <a:ext cx="9002402" cy="460851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56DB727-E596-B60E-DAAE-A44344DB2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Future HR Information System Scenarios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88248-3687-8AAE-BAB9-925549529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8526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15EACCA-503C-3AEA-B4AC-B8DE844D3B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High degree of customisation in CERN systems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Reduces benefit of relying on a standard market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Successfully decustomised Logistics/Supply Chain solution (infor LN 10.7)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Finance processes relatively standard (IPSAS compliant)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HR processes partially harder to standardise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CERN has three roles: employer, state, university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Processes encompass </a:t>
            </a:r>
          </a:p>
          <a:p>
            <a:pPr marL="990900" lvl="2" indent="-342900"/>
            <a:r>
              <a:rPr lang="en-GB"/>
              <a:t>health ensurance, pension fund, family benefits, host state legitimation documents mgmt.</a:t>
            </a:r>
          </a:p>
          <a:p>
            <a:pPr marL="990900" lvl="2" indent="-342900"/>
            <a:r>
              <a:rPr lang="en-GB"/>
              <a:t>external partner institute scientists mgmt. 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1B9842-0466-09D3-6F84-16A53863F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A8524-6438-C352-7203-C9A177D24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1951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A6A260-AE9C-4365-03C4-393CFD114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HR system landscape shaped during the 1990s, a lot has changed since then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Review our internal processes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Distinguish between areas where CERN needs to be different and where not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Standard solutions imply availability of external expertise and resources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Less integration points between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Much improved reporting out-of-the-box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Iterative process: start with HR, consider further integration of FI, Procurement,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1DAC12-59DD-B59A-D216-EB58F7E08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Opportunities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5E7240-23BF-3A61-9611-183D10080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98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1CF8F24-351A-287C-375F-41ADB5589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Internal Organisation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F9D612-54D6-25BD-5C87-E7B4D0B80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8EE436DD-DC44-81F7-F4E8-B16C67AFF9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0548676"/>
              </p:ext>
            </p:extLst>
          </p:nvPr>
        </p:nvGraphicFramePr>
        <p:xfrm>
          <a:off x="838200" y="1325250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60722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3AF0C62-8B12-CACE-69A5-6B5DA429C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Group size: ca. 75 members of personnel (50% staff, 50% graduates/students)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High personnel turnover: ca. 20 arrivals and departures per year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Consequence of CERN’s education mandate and contract policy (short term contracts)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Half-life time of the group: ca. 2.5 years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Additional external workforce: ca. 50 people at the moment (not all full-time)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Increasing reliance on near-/off-shore contracts in the future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Access to more experienced workforce at about the same cost as for graduates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Move part of the knowledge retention responsibility to external partners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Material budget: 4.5 MCHF for recurrent operations + variable project specific budget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Solution delivery related costs (licenses, subscriptions, maintenance, consultancy, etc.)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Personnel costs for non-staff members (i.e. graduates, students, external workforce)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Training, travel, other expenses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A04689-B794-F247-443C-A2860446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Group Size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2917A6-64C7-9EC7-9479-8693A7A7B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22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3EE6DB-041F-B47A-CCE8-53D84F6FB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Scope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7B6B88-A2A1-41BE-0C96-77CCF16C3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ounded Rectangle 49">
            <a:extLst>
              <a:ext uri="{FF2B5EF4-FFF2-40B4-BE49-F238E27FC236}">
                <a16:creationId xmlns:a16="http://schemas.microsoft.com/office/drawing/2014/main" id="{87D6B8B1-F80E-7F69-3A06-BF21E1293279}"/>
              </a:ext>
            </a:extLst>
          </p:cNvPr>
          <p:cNvSpPr/>
          <p:nvPr/>
        </p:nvSpPr>
        <p:spPr>
          <a:xfrm>
            <a:off x="284671" y="1359165"/>
            <a:ext cx="11640620" cy="4534215"/>
          </a:xfrm>
          <a:prstGeom prst="roundRect">
            <a:avLst>
              <a:gd name="adj" fmla="val 4062"/>
            </a:avLst>
          </a:prstGeom>
          <a:solidFill>
            <a:srgbClr val="4BACC6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101600" dist="50800" dir="5400000" sx="101000" sy="101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Support</a:t>
            </a:r>
          </a:p>
        </p:txBody>
      </p:sp>
      <p:sp>
        <p:nvSpPr>
          <p:cNvPr id="6" name="Rounded Rectangle 50">
            <a:extLst>
              <a:ext uri="{FF2B5EF4-FFF2-40B4-BE49-F238E27FC236}">
                <a16:creationId xmlns:a16="http://schemas.microsoft.com/office/drawing/2014/main" id="{56C3F5CF-628C-16EC-843A-8B82CF11B5C4}"/>
              </a:ext>
            </a:extLst>
          </p:cNvPr>
          <p:cNvSpPr/>
          <p:nvPr/>
        </p:nvSpPr>
        <p:spPr>
          <a:xfrm>
            <a:off x="453690" y="1533722"/>
            <a:ext cx="3258998" cy="2226085"/>
          </a:xfrm>
          <a:prstGeom prst="roundRect">
            <a:avLst>
              <a:gd name="adj" fmla="val 8627"/>
            </a:avLst>
          </a:prstGeom>
          <a:solidFill>
            <a:srgbClr val="8064A2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Human Resources</a:t>
            </a:r>
          </a:p>
        </p:txBody>
      </p:sp>
      <p:sp>
        <p:nvSpPr>
          <p:cNvPr id="7" name="Rounded Rectangle 51">
            <a:extLst>
              <a:ext uri="{FF2B5EF4-FFF2-40B4-BE49-F238E27FC236}">
                <a16:creationId xmlns:a16="http://schemas.microsoft.com/office/drawing/2014/main" id="{E8BD7C97-4D71-6D4C-F2B2-F8DC34F0EE37}"/>
              </a:ext>
            </a:extLst>
          </p:cNvPr>
          <p:cNvSpPr/>
          <p:nvPr/>
        </p:nvSpPr>
        <p:spPr>
          <a:xfrm>
            <a:off x="8108624" y="1580577"/>
            <a:ext cx="2003982" cy="2167429"/>
          </a:xfrm>
          <a:prstGeom prst="roundRect">
            <a:avLst>
              <a:gd name="adj" fmla="val 9369"/>
            </a:avLst>
          </a:prstGeom>
          <a:solidFill>
            <a:srgbClr val="F79646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Materials</a:t>
            </a:r>
          </a:p>
        </p:txBody>
      </p:sp>
      <p:sp>
        <p:nvSpPr>
          <p:cNvPr id="8" name="Rounded Rectangle 52">
            <a:extLst>
              <a:ext uri="{FF2B5EF4-FFF2-40B4-BE49-F238E27FC236}">
                <a16:creationId xmlns:a16="http://schemas.microsoft.com/office/drawing/2014/main" id="{D13A2483-3E3E-5A20-1071-6FDF8814A652}"/>
              </a:ext>
            </a:extLst>
          </p:cNvPr>
          <p:cNvSpPr/>
          <p:nvPr/>
        </p:nvSpPr>
        <p:spPr>
          <a:xfrm>
            <a:off x="5155189" y="3902961"/>
            <a:ext cx="2832238" cy="1885815"/>
          </a:xfrm>
          <a:prstGeom prst="roundRect">
            <a:avLst>
              <a:gd name="adj" fmla="val 9369"/>
            </a:avLst>
          </a:prstGeom>
          <a:solidFill>
            <a:srgbClr val="EEECE1">
              <a:lumMod val="50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b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Infrastructure</a:t>
            </a:r>
          </a:p>
        </p:txBody>
      </p:sp>
      <p:sp>
        <p:nvSpPr>
          <p:cNvPr id="9" name="Rounded Rectangle 53">
            <a:extLst>
              <a:ext uri="{FF2B5EF4-FFF2-40B4-BE49-F238E27FC236}">
                <a16:creationId xmlns:a16="http://schemas.microsoft.com/office/drawing/2014/main" id="{90B2DBED-0729-1B9A-EF22-D0ECD788A6BF}"/>
              </a:ext>
            </a:extLst>
          </p:cNvPr>
          <p:cNvSpPr/>
          <p:nvPr/>
        </p:nvSpPr>
        <p:spPr>
          <a:xfrm>
            <a:off x="3873564" y="1580577"/>
            <a:ext cx="4119973" cy="2167429"/>
          </a:xfrm>
          <a:prstGeom prst="roundRect">
            <a:avLst>
              <a:gd name="adj" fmla="val 9369"/>
            </a:avLst>
          </a:prstGeom>
          <a:solidFill>
            <a:srgbClr val="9BBB59">
              <a:lumMod val="75000"/>
            </a:srgbClr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Finance</a:t>
            </a:r>
          </a:p>
        </p:txBody>
      </p:sp>
      <p:sp>
        <p:nvSpPr>
          <p:cNvPr id="10" name="Rounded Rectangle 54">
            <a:extLst>
              <a:ext uri="{FF2B5EF4-FFF2-40B4-BE49-F238E27FC236}">
                <a16:creationId xmlns:a16="http://schemas.microsoft.com/office/drawing/2014/main" id="{2439C96F-6BDD-D293-6989-1F90A4892CB7}"/>
              </a:ext>
            </a:extLst>
          </p:cNvPr>
          <p:cNvSpPr/>
          <p:nvPr/>
        </p:nvSpPr>
        <p:spPr>
          <a:xfrm>
            <a:off x="458997" y="3838951"/>
            <a:ext cx="4581454" cy="1949825"/>
          </a:xfrm>
          <a:prstGeom prst="roundRect">
            <a:avLst>
              <a:gd name="adj" fmla="val 9369"/>
            </a:avLst>
          </a:prstGeom>
          <a:solidFill>
            <a:srgbClr val="C0504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b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Projects &amp; Experiment Support</a:t>
            </a:r>
          </a:p>
        </p:txBody>
      </p:sp>
      <p:sp>
        <p:nvSpPr>
          <p:cNvPr id="11" name="Rounded Rectangle 55">
            <a:extLst>
              <a:ext uri="{FF2B5EF4-FFF2-40B4-BE49-F238E27FC236}">
                <a16:creationId xmlns:a16="http://schemas.microsoft.com/office/drawing/2014/main" id="{F318D4FD-31E1-4E12-87E4-EBBE7BF34551}"/>
              </a:ext>
            </a:extLst>
          </p:cNvPr>
          <p:cNvSpPr/>
          <p:nvPr/>
        </p:nvSpPr>
        <p:spPr>
          <a:xfrm>
            <a:off x="10302986" y="2752485"/>
            <a:ext cx="1533858" cy="351731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User Support</a:t>
            </a:r>
          </a:p>
        </p:txBody>
      </p:sp>
      <p:sp>
        <p:nvSpPr>
          <p:cNvPr id="12" name="Rounded Rectangle 56">
            <a:extLst>
              <a:ext uri="{FF2B5EF4-FFF2-40B4-BE49-F238E27FC236}">
                <a16:creationId xmlns:a16="http://schemas.microsoft.com/office/drawing/2014/main" id="{31B849D3-155C-FBBE-7A4F-195740422D9A}"/>
              </a:ext>
            </a:extLst>
          </p:cNvPr>
          <p:cNvSpPr/>
          <p:nvPr/>
        </p:nvSpPr>
        <p:spPr>
          <a:xfrm>
            <a:off x="7586985" y="2779082"/>
            <a:ext cx="1180687" cy="351731"/>
          </a:xfrm>
          <a:prstGeom prst="roundRect">
            <a:avLst/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Logistics</a:t>
            </a:r>
          </a:p>
        </p:txBody>
      </p:sp>
      <p:sp>
        <p:nvSpPr>
          <p:cNvPr id="13" name="Rounded Rectangle 57">
            <a:extLst>
              <a:ext uri="{FF2B5EF4-FFF2-40B4-BE49-F238E27FC236}">
                <a16:creationId xmlns:a16="http://schemas.microsoft.com/office/drawing/2014/main" id="{B7BB4983-FA65-298B-5AD3-84E39B564365}"/>
              </a:ext>
            </a:extLst>
          </p:cNvPr>
          <p:cNvSpPr/>
          <p:nvPr/>
        </p:nvSpPr>
        <p:spPr>
          <a:xfrm>
            <a:off x="7322960" y="3186579"/>
            <a:ext cx="1457176" cy="339433"/>
          </a:xfrm>
          <a:prstGeom prst="roundRect">
            <a:avLst>
              <a:gd name="adj" fmla="val 11920"/>
            </a:avLst>
          </a:prstGeom>
          <a:gradFill flip="none" rotWithShape="1">
            <a:gsLst>
              <a:gs pos="57000">
                <a:srgbClr val="9BBB59">
                  <a:lumMod val="75000"/>
                </a:srgbClr>
              </a:gs>
              <a:gs pos="89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Purchasing</a:t>
            </a:r>
          </a:p>
        </p:txBody>
      </p:sp>
      <p:sp>
        <p:nvSpPr>
          <p:cNvPr id="14" name="Rounded Rectangle 58">
            <a:extLst>
              <a:ext uri="{FF2B5EF4-FFF2-40B4-BE49-F238E27FC236}">
                <a16:creationId xmlns:a16="http://schemas.microsoft.com/office/drawing/2014/main" id="{6E045167-1A1E-FB12-673C-7174B7A1E50D}"/>
              </a:ext>
            </a:extLst>
          </p:cNvPr>
          <p:cNvSpPr/>
          <p:nvPr/>
        </p:nvSpPr>
        <p:spPr>
          <a:xfrm>
            <a:off x="7549443" y="2380288"/>
            <a:ext cx="1227107" cy="339433"/>
          </a:xfrm>
          <a:prstGeom prst="roundRect">
            <a:avLst>
              <a:gd name="adj" fmla="val 11392"/>
            </a:avLst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Inventory</a:t>
            </a:r>
          </a:p>
        </p:txBody>
      </p:sp>
      <p:sp>
        <p:nvSpPr>
          <p:cNvPr id="15" name="Rounded Rectangle 59">
            <a:extLst>
              <a:ext uri="{FF2B5EF4-FFF2-40B4-BE49-F238E27FC236}">
                <a16:creationId xmlns:a16="http://schemas.microsoft.com/office/drawing/2014/main" id="{05DBB812-42CB-AA5F-5FBC-23F1C885060C}"/>
              </a:ext>
            </a:extLst>
          </p:cNvPr>
          <p:cNvSpPr/>
          <p:nvPr/>
        </p:nvSpPr>
        <p:spPr>
          <a:xfrm>
            <a:off x="5481373" y="3081768"/>
            <a:ext cx="442831" cy="1342316"/>
          </a:xfrm>
          <a:prstGeom prst="roundRect">
            <a:avLst>
              <a:gd name="adj" fmla="val 8718"/>
            </a:avLst>
          </a:prstGeom>
          <a:gradFill flip="none" rotWithShape="1">
            <a:gsLst>
              <a:gs pos="37000">
                <a:srgbClr val="9BBB59">
                  <a:lumMod val="75000"/>
                </a:srgbClr>
              </a:gs>
              <a:gs pos="69000">
                <a:srgbClr val="EEECE1">
                  <a:lumMod val="50000"/>
                </a:srgbClr>
              </a:gs>
              <a:gs pos="100000">
                <a:srgbClr val="EEECE1">
                  <a:lumMod val="50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 Hotel</a:t>
            </a:r>
          </a:p>
        </p:txBody>
      </p:sp>
      <p:sp>
        <p:nvSpPr>
          <p:cNvPr id="16" name="Rounded Rectangle 60">
            <a:extLst>
              <a:ext uri="{FF2B5EF4-FFF2-40B4-BE49-F238E27FC236}">
                <a16:creationId xmlns:a16="http://schemas.microsoft.com/office/drawing/2014/main" id="{EE38F34A-7833-5338-7A44-57C99533E57D}"/>
              </a:ext>
            </a:extLst>
          </p:cNvPr>
          <p:cNvSpPr/>
          <p:nvPr/>
        </p:nvSpPr>
        <p:spPr>
          <a:xfrm>
            <a:off x="3316046" y="2212200"/>
            <a:ext cx="952659" cy="351731"/>
          </a:xfrm>
          <a:prstGeom prst="roundRect">
            <a:avLst/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algn="ctr"/>
            <a:r>
              <a:rPr lang="en-GB" kern="0" dirty="0">
                <a:solidFill>
                  <a:sysClr val="window" lastClr="FFFFFF"/>
                </a:solidFill>
                <a:latin typeface="Arial"/>
              </a:rPr>
              <a:t>Leave</a:t>
            </a:r>
          </a:p>
        </p:txBody>
      </p:sp>
      <p:sp>
        <p:nvSpPr>
          <p:cNvPr id="17" name="Rounded Rectangle 61">
            <a:extLst>
              <a:ext uri="{FF2B5EF4-FFF2-40B4-BE49-F238E27FC236}">
                <a16:creationId xmlns:a16="http://schemas.microsoft.com/office/drawing/2014/main" id="{23B53E8B-D33D-8608-79B9-E3D7F6AFC11A}"/>
              </a:ext>
            </a:extLst>
          </p:cNvPr>
          <p:cNvSpPr/>
          <p:nvPr/>
        </p:nvSpPr>
        <p:spPr>
          <a:xfrm>
            <a:off x="869841" y="3515752"/>
            <a:ext cx="1592683" cy="479146"/>
          </a:xfrm>
          <a:prstGeom prst="roundRect">
            <a:avLst/>
          </a:prstGeom>
          <a:gradFill rotWithShape="1">
            <a:gsLst>
              <a:gs pos="0">
                <a:srgbClr val="C0504D"/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Admin Support</a:t>
            </a:r>
          </a:p>
        </p:txBody>
      </p:sp>
      <p:sp>
        <p:nvSpPr>
          <p:cNvPr id="18" name="Rounded Rectangle 62">
            <a:extLst>
              <a:ext uri="{FF2B5EF4-FFF2-40B4-BE49-F238E27FC236}">
                <a16:creationId xmlns:a16="http://schemas.microsoft.com/office/drawing/2014/main" id="{DE06FA05-8F61-D0B6-62AA-A08BD6DFE7E0}"/>
              </a:ext>
            </a:extLst>
          </p:cNvPr>
          <p:cNvSpPr/>
          <p:nvPr/>
        </p:nvSpPr>
        <p:spPr>
          <a:xfrm>
            <a:off x="3280578" y="2654717"/>
            <a:ext cx="1037604" cy="643485"/>
          </a:xfrm>
          <a:prstGeom prst="roundRect">
            <a:avLst>
              <a:gd name="adj" fmla="val 16464"/>
            </a:avLst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8064A2">
                  <a:shade val="93000"/>
                  <a:satMod val="130000"/>
                </a:srgbClr>
              </a:gs>
              <a:gs pos="100000">
                <a:srgbClr val="8064A2">
                  <a:shade val="94000"/>
                  <a:satMod val="135000"/>
                </a:srgbClr>
              </a:gs>
            </a:gsLst>
            <a:lin ang="108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Claims &amp;</a:t>
            </a:r>
            <a:b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Payroll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54A65B5-C67F-D80A-A772-3C8C10561005}"/>
              </a:ext>
            </a:extLst>
          </p:cNvPr>
          <p:cNvGrpSpPr/>
          <p:nvPr/>
        </p:nvGrpSpPr>
        <p:grpSpPr>
          <a:xfrm>
            <a:off x="539552" y="2039202"/>
            <a:ext cx="2592288" cy="1316318"/>
            <a:chOff x="755576" y="2125066"/>
            <a:chExt cx="2592288" cy="1447950"/>
          </a:xfrm>
        </p:grpSpPr>
        <p:sp>
          <p:nvSpPr>
            <p:cNvPr id="20" name="Rounded Rectangle 64">
              <a:extLst>
                <a:ext uri="{FF2B5EF4-FFF2-40B4-BE49-F238E27FC236}">
                  <a16:creationId xmlns:a16="http://schemas.microsoft.com/office/drawing/2014/main" id="{17D9891D-A0F4-62A3-A32D-384C650E1280}"/>
                </a:ext>
              </a:extLst>
            </p:cNvPr>
            <p:cNvSpPr/>
            <p:nvPr/>
          </p:nvSpPr>
          <p:spPr>
            <a:xfrm>
              <a:off x="755576" y="2125066"/>
              <a:ext cx="2592288" cy="1447950"/>
            </a:xfrm>
            <a:prstGeom prst="roundRect">
              <a:avLst>
                <a:gd name="adj" fmla="val 6532"/>
              </a:avLst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 Records</a:t>
              </a:r>
            </a:p>
          </p:txBody>
        </p:sp>
        <p:sp>
          <p:nvSpPr>
            <p:cNvPr id="21" name="Rounded Rectangle 65">
              <a:extLst>
                <a:ext uri="{FF2B5EF4-FFF2-40B4-BE49-F238E27FC236}">
                  <a16:creationId xmlns:a16="http://schemas.microsoft.com/office/drawing/2014/main" id="{3B76B6B9-69AD-9D16-5AC4-9DBC514A1D3F}"/>
                </a:ext>
              </a:extLst>
            </p:cNvPr>
            <p:cNvSpPr/>
            <p:nvPr/>
          </p:nvSpPr>
          <p:spPr>
            <a:xfrm>
              <a:off x="827585" y="2636912"/>
              <a:ext cx="804681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Career</a:t>
              </a:r>
            </a:p>
          </p:txBody>
        </p:sp>
        <p:sp>
          <p:nvSpPr>
            <p:cNvPr id="22" name="Rounded Rectangle 66">
              <a:extLst>
                <a:ext uri="{FF2B5EF4-FFF2-40B4-BE49-F238E27FC236}">
                  <a16:creationId xmlns:a16="http://schemas.microsoft.com/office/drawing/2014/main" id="{B36E025C-F048-0D35-45C1-05064491A094}"/>
                </a:ext>
              </a:extLst>
            </p:cNvPr>
            <p:cNvSpPr/>
            <p:nvPr/>
          </p:nvSpPr>
          <p:spPr>
            <a:xfrm>
              <a:off x="839764" y="2204864"/>
              <a:ext cx="1067941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Contracts</a:t>
              </a:r>
            </a:p>
          </p:txBody>
        </p:sp>
        <p:sp>
          <p:nvSpPr>
            <p:cNvPr id="23" name="Rounded Rectangle 67">
              <a:extLst>
                <a:ext uri="{FF2B5EF4-FFF2-40B4-BE49-F238E27FC236}">
                  <a16:creationId xmlns:a16="http://schemas.microsoft.com/office/drawing/2014/main" id="{77461023-F06B-CDA7-9386-70EE27F275A7}"/>
                </a:ext>
              </a:extLst>
            </p:cNvPr>
            <p:cNvSpPr/>
            <p:nvPr/>
          </p:nvSpPr>
          <p:spPr>
            <a:xfrm>
              <a:off x="2331744" y="2204864"/>
              <a:ext cx="944112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Services</a:t>
              </a:r>
            </a:p>
          </p:txBody>
        </p:sp>
        <p:sp>
          <p:nvSpPr>
            <p:cNvPr id="24" name="Rounded Rectangle 68">
              <a:extLst>
                <a:ext uri="{FF2B5EF4-FFF2-40B4-BE49-F238E27FC236}">
                  <a16:creationId xmlns:a16="http://schemas.microsoft.com/office/drawing/2014/main" id="{AF151A5F-E65D-554C-334D-1DF8C959FF02}"/>
                </a:ext>
              </a:extLst>
            </p:cNvPr>
            <p:cNvSpPr/>
            <p:nvPr/>
          </p:nvSpPr>
          <p:spPr>
            <a:xfrm>
              <a:off x="1942719" y="3068960"/>
              <a:ext cx="1333137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Recruitment</a:t>
              </a:r>
            </a:p>
          </p:txBody>
        </p:sp>
        <p:sp>
          <p:nvSpPr>
            <p:cNvPr id="25" name="Rounded Rectangle 69">
              <a:extLst>
                <a:ext uri="{FF2B5EF4-FFF2-40B4-BE49-F238E27FC236}">
                  <a16:creationId xmlns:a16="http://schemas.microsoft.com/office/drawing/2014/main" id="{BAAD07E7-6ED1-22B8-493A-3EC09CBCB028}"/>
                </a:ext>
              </a:extLst>
            </p:cNvPr>
            <p:cNvSpPr/>
            <p:nvPr/>
          </p:nvSpPr>
          <p:spPr>
            <a:xfrm>
              <a:off x="827585" y="3068960"/>
              <a:ext cx="922134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Training</a:t>
              </a:r>
            </a:p>
          </p:txBody>
        </p:sp>
        <p:sp>
          <p:nvSpPr>
            <p:cNvPr id="26" name="Rounded Rectangle 70">
              <a:extLst>
                <a:ext uri="{FF2B5EF4-FFF2-40B4-BE49-F238E27FC236}">
                  <a16:creationId xmlns:a16="http://schemas.microsoft.com/office/drawing/2014/main" id="{180E552E-699D-6AB9-9BCE-FFA8CBCCBE34}"/>
                </a:ext>
              </a:extLst>
            </p:cNvPr>
            <p:cNvSpPr/>
            <p:nvPr/>
          </p:nvSpPr>
          <p:spPr>
            <a:xfrm>
              <a:off x="2599029" y="2646038"/>
              <a:ext cx="676827" cy="386904"/>
            </a:xfrm>
            <a:prstGeom prst="roundRect">
              <a:avLst/>
            </a:prstGeom>
            <a:gradFill rotWithShape="1">
              <a:gsLst>
                <a:gs pos="0">
                  <a:srgbClr val="8064A2">
                    <a:shade val="51000"/>
                    <a:satMod val="130000"/>
                  </a:srgbClr>
                </a:gs>
                <a:gs pos="80000">
                  <a:srgbClr val="8064A2">
                    <a:shade val="93000"/>
                    <a:satMod val="130000"/>
                  </a:srgbClr>
                </a:gs>
                <a:gs pos="100000">
                  <a:srgbClr val="8064A2">
                    <a:shade val="94000"/>
                    <a:satMod val="135000"/>
                  </a:srgb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72000" tIns="36000" rIns="72000" bIns="36000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Roles</a:t>
              </a:r>
            </a:p>
          </p:txBody>
        </p:sp>
      </p:grpSp>
      <p:sp>
        <p:nvSpPr>
          <p:cNvPr id="27" name="Rounded Rectangle 71">
            <a:extLst>
              <a:ext uri="{FF2B5EF4-FFF2-40B4-BE49-F238E27FC236}">
                <a16:creationId xmlns:a16="http://schemas.microsoft.com/office/drawing/2014/main" id="{BA7C62E8-A321-803F-2BDD-8DE8F6393AC8}"/>
              </a:ext>
            </a:extLst>
          </p:cNvPr>
          <p:cNvSpPr/>
          <p:nvPr/>
        </p:nvSpPr>
        <p:spPr>
          <a:xfrm>
            <a:off x="6084968" y="4056667"/>
            <a:ext cx="1022217" cy="351731"/>
          </a:xfrm>
          <a:prstGeom prst="roundRect">
            <a:avLst/>
          </a:prstGeom>
          <a:solidFill>
            <a:srgbClr val="EEECE1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Buildings</a:t>
            </a:r>
          </a:p>
        </p:txBody>
      </p:sp>
      <p:sp>
        <p:nvSpPr>
          <p:cNvPr id="28" name="Rounded Rectangle 72">
            <a:extLst>
              <a:ext uri="{FF2B5EF4-FFF2-40B4-BE49-F238E27FC236}">
                <a16:creationId xmlns:a16="http://schemas.microsoft.com/office/drawing/2014/main" id="{742BCDD8-3BF7-8327-9799-BAAA790EE949}"/>
              </a:ext>
            </a:extLst>
          </p:cNvPr>
          <p:cNvSpPr/>
          <p:nvPr/>
        </p:nvSpPr>
        <p:spPr>
          <a:xfrm>
            <a:off x="6743744" y="4592112"/>
            <a:ext cx="601594" cy="351731"/>
          </a:xfrm>
          <a:prstGeom prst="roundRect">
            <a:avLst/>
          </a:prstGeom>
          <a:solidFill>
            <a:srgbClr val="EEECE1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Mail</a:t>
            </a:r>
          </a:p>
        </p:txBody>
      </p:sp>
      <p:sp>
        <p:nvSpPr>
          <p:cNvPr id="29" name="Rounded Rectangle 73">
            <a:extLst>
              <a:ext uri="{FF2B5EF4-FFF2-40B4-BE49-F238E27FC236}">
                <a16:creationId xmlns:a16="http://schemas.microsoft.com/office/drawing/2014/main" id="{5CA64E82-ED46-6C18-8C38-0B02827FBD20}"/>
              </a:ext>
            </a:extLst>
          </p:cNvPr>
          <p:cNvSpPr/>
          <p:nvPr/>
        </p:nvSpPr>
        <p:spPr>
          <a:xfrm>
            <a:off x="10657924" y="2300337"/>
            <a:ext cx="1178920" cy="351731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Reporting</a:t>
            </a:r>
          </a:p>
        </p:txBody>
      </p:sp>
      <p:sp>
        <p:nvSpPr>
          <p:cNvPr id="30" name="Rounded Rectangle 74">
            <a:extLst>
              <a:ext uri="{FF2B5EF4-FFF2-40B4-BE49-F238E27FC236}">
                <a16:creationId xmlns:a16="http://schemas.microsoft.com/office/drawing/2014/main" id="{C8F00E08-BE2B-8401-3BB8-A05747B176E5}"/>
              </a:ext>
            </a:extLst>
          </p:cNvPr>
          <p:cNvSpPr/>
          <p:nvPr/>
        </p:nvSpPr>
        <p:spPr>
          <a:xfrm>
            <a:off x="1457424" y="4166447"/>
            <a:ext cx="1445284" cy="613807"/>
          </a:xfrm>
          <a:prstGeom prst="roundRect">
            <a:avLst>
              <a:gd name="adj" fmla="val 12969"/>
            </a:avLst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Project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Management</a:t>
            </a:r>
          </a:p>
        </p:txBody>
      </p:sp>
      <p:sp>
        <p:nvSpPr>
          <p:cNvPr id="31" name="Rounded Rectangle 75">
            <a:extLst>
              <a:ext uri="{FF2B5EF4-FFF2-40B4-BE49-F238E27FC236}">
                <a16:creationId xmlns:a16="http://schemas.microsoft.com/office/drawing/2014/main" id="{6424F7DC-6EE0-848A-66BD-E42891674F66}"/>
              </a:ext>
            </a:extLst>
          </p:cNvPr>
          <p:cNvSpPr/>
          <p:nvPr/>
        </p:nvSpPr>
        <p:spPr>
          <a:xfrm>
            <a:off x="4531249" y="3514799"/>
            <a:ext cx="455086" cy="1485892"/>
          </a:xfrm>
          <a:prstGeom prst="roundRect">
            <a:avLst>
              <a:gd name="adj" fmla="val 12969"/>
            </a:avLst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Team Codes</a:t>
            </a:r>
          </a:p>
        </p:txBody>
      </p:sp>
      <p:sp>
        <p:nvSpPr>
          <p:cNvPr id="32" name="Rounded Rectangle 76">
            <a:extLst>
              <a:ext uri="{FF2B5EF4-FFF2-40B4-BE49-F238E27FC236}">
                <a16:creationId xmlns:a16="http://schemas.microsoft.com/office/drawing/2014/main" id="{80A66098-A532-0FD6-7214-AF300C83BD40}"/>
              </a:ext>
            </a:extLst>
          </p:cNvPr>
          <p:cNvSpPr/>
          <p:nvPr/>
        </p:nvSpPr>
        <p:spPr>
          <a:xfrm>
            <a:off x="6148322" y="2987042"/>
            <a:ext cx="1020930" cy="351731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Budget</a:t>
            </a:r>
          </a:p>
        </p:txBody>
      </p:sp>
      <p:sp>
        <p:nvSpPr>
          <p:cNvPr id="33" name="Rounded Rectangle 77">
            <a:extLst>
              <a:ext uri="{FF2B5EF4-FFF2-40B4-BE49-F238E27FC236}">
                <a16:creationId xmlns:a16="http://schemas.microsoft.com/office/drawing/2014/main" id="{F6227719-47B7-A3CC-11DB-7F4778027ADC}"/>
              </a:ext>
            </a:extLst>
          </p:cNvPr>
          <p:cNvSpPr/>
          <p:nvPr/>
        </p:nvSpPr>
        <p:spPr>
          <a:xfrm>
            <a:off x="6107676" y="1653345"/>
            <a:ext cx="1489325" cy="351731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Accounting</a:t>
            </a:r>
          </a:p>
        </p:txBody>
      </p:sp>
      <p:sp>
        <p:nvSpPr>
          <p:cNvPr id="34" name="Rounded Rectangle 78">
            <a:extLst>
              <a:ext uri="{FF2B5EF4-FFF2-40B4-BE49-F238E27FC236}">
                <a16:creationId xmlns:a16="http://schemas.microsoft.com/office/drawing/2014/main" id="{25F6E130-A01C-4D3F-9613-2634117AD9CA}"/>
              </a:ext>
            </a:extLst>
          </p:cNvPr>
          <p:cNvSpPr/>
          <p:nvPr/>
        </p:nvSpPr>
        <p:spPr>
          <a:xfrm>
            <a:off x="4935385" y="1654691"/>
            <a:ext cx="1086416" cy="351731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Payments</a:t>
            </a:r>
          </a:p>
        </p:txBody>
      </p:sp>
      <p:sp>
        <p:nvSpPr>
          <p:cNvPr id="35" name="Rounded Rectangle 79">
            <a:extLst>
              <a:ext uri="{FF2B5EF4-FFF2-40B4-BE49-F238E27FC236}">
                <a16:creationId xmlns:a16="http://schemas.microsoft.com/office/drawing/2014/main" id="{2138C946-7947-39AE-6252-E24A665A5E66}"/>
              </a:ext>
            </a:extLst>
          </p:cNvPr>
          <p:cNvSpPr/>
          <p:nvPr/>
        </p:nvSpPr>
        <p:spPr>
          <a:xfrm>
            <a:off x="6152987" y="2092398"/>
            <a:ext cx="1185892" cy="351731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Treasury</a:t>
            </a:r>
          </a:p>
        </p:txBody>
      </p:sp>
      <p:sp>
        <p:nvSpPr>
          <p:cNvPr id="36" name="Rounded Rectangle 80">
            <a:extLst>
              <a:ext uri="{FF2B5EF4-FFF2-40B4-BE49-F238E27FC236}">
                <a16:creationId xmlns:a16="http://schemas.microsoft.com/office/drawing/2014/main" id="{CC205322-29C5-64F8-4759-F4EA4356C9EF}"/>
              </a:ext>
            </a:extLst>
          </p:cNvPr>
          <p:cNvSpPr/>
          <p:nvPr/>
        </p:nvSpPr>
        <p:spPr>
          <a:xfrm>
            <a:off x="8720186" y="1965538"/>
            <a:ext cx="1225279" cy="351731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Stores</a:t>
            </a:r>
          </a:p>
        </p:txBody>
      </p:sp>
      <p:sp>
        <p:nvSpPr>
          <p:cNvPr id="37" name="Rounded Rectangle 81">
            <a:extLst>
              <a:ext uri="{FF2B5EF4-FFF2-40B4-BE49-F238E27FC236}">
                <a16:creationId xmlns:a16="http://schemas.microsoft.com/office/drawing/2014/main" id="{85F07377-D360-3034-7A82-5616C0D0B676}"/>
              </a:ext>
            </a:extLst>
          </p:cNvPr>
          <p:cNvSpPr/>
          <p:nvPr/>
        </p:nvSpPr>
        <p:spPr>
          <a:xfrm>
            <a:off x="4935385" y="2563931"/>
            <a:ext cx="991864" cy="351731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Planning</a:t>
            </a:r>
          </a:p>
        </p:txBody>
      </p:sp>
      <p:sp>
        <p:nvSpPr>
          <p:cNvPr id="38" name="Rounded Rectangle 82">
            <a:extLst>
              <a:ext uri="{FF2B5EF4-FFF2-40B4-BE49-F238E27FC236}">
                <a16:creationId xmlns:a16="http://schemas.microsoft.com/office/drawing/2014/main" id="{63A2790B-7C64-0BC0-8224-D1923E456C88}"/>
              </a:ext>
            </a:extLst>
          </p:cNvPr>
          <p:cNvSpPr/>
          <p:nvPr/>
        </p:nvSpPr>
        <p:spPr>
          <a:xfrm>
            <a:off x="4935385" y="2114952"/>
            <a:ext cx="1032973" cy="351731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Suppliers</a:t>
            </a:r>
          </a:p>
        </p:txBody>
      </p:sp>
      <p:sp>
        <p:nvSpPr>
          <p:cNvPr id="39" name="Rounded Rectangle 83">
            <a:extLst>
              <a:ext uri="{FF2B5EF4-FFF2-40B4-BE49-F238E27FC236}">
                <a16:creationId xmlns:a16="http://schemas.microsoft.com/office/drawing/2014/main" id="{4E7DF7E7-C4D5-276B-F51D-71C9671B4D16}"/>
              </a:ext>
            </a:extLst>
          </p:cNvPr>
          <p:cNvSpPr/>
          <p:nvPr/>
        </p:nvSpPr>
        <p:spPr>
          <a:xfrm>
            <a:off x="6124781" y="2541377"/>
            <a:ext cx="1292209" cy="351731"/>
          </a:xfrm>
          <a:prstGeom prst="roundRect">
            <a:avLst/>
          </a:prstGeom>
          <a:solidFill>
            <a:srgbClr val="9BBB59">
              <a:lumMod val="75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Contracts</a:t>
            </a:r>
          </a:p>
        </p:txBody>
      </p:sp>
      <p:sp>
        <p:nvSpPr>
          <p:cNvPr id="40" name="Rounded Rectangle 84">
            <a:extLst>
              <a:ext uri="{FF2B5EF4-FFF2-40B4-BE49-F238E27FC236}">
                <a16:creationId xmlns:a16="http://schemas.microsoft.com/office/drawing/2014/main" id="{26698D35-A167-6F46-B231-9E9D8DDF496E}"/>
              </a:ext>
            </a:extLst>
          </p:cNvPr>
          <p:cNvSpPr/>
          <p:nvPr/>
        </p:nvSpPr>
        <p:spPr>
          <a:xfrm>
            <a:off x="10541340" y="1851358"/>
            <a:ext cx="1295504" cy="351731"/>
          </a:xfrm>
          <a:prstGeom prst="roundRect">
            <a:avLst/>
          </a:prstGeom>
          <a:gradFill rotWithShape="1">
            <a:gsLst>
              <a:gs pos="0">
                <a:srgbClr val="4BACC6">
                  <a:shade val="51000"/>
                  <a:satMod val="130000"/>
                </a:srgbClr>
              </a:gs>
              <a:gs pos="80000">
                <a:srgbClr val="4BACC6">
                  <a:shade val="93000"/>
                  <a:satMod val="130000"/>
                </a:srgbClr>
              </a:gs>
              <a:gs pos="100000">
                <a:srgbClr val="4BACC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Processes</a:t>
            </a:r>
          </a:p>
        </p:txBody>
      </p:sp>
      <p:sp>
        <p:nvSpPr>
          <p:cNvPr id="41" name="Rounded Rectangle 85">
            <a:extLst>
              <a:ext uri="{FF2B5EF4-FFF2-40B4-BE49-F238E27FC236}">
                <a16:creationId xmlns:a16="http://schemas.microsoft.com/office/drawing/2014/main" id="{F9A5492F-87C3-DE75-071A-65A7654323ED}"/>
              </a:ext>
            </a:extLst>
          </p:cNvPr>
          <p:cNvSpPr/>
          <p:nvPr/>
        </p:nvSpPr>
        <p:spPr>
          <a:xfrm>
            <a:off x="8108624" y="3911185"/>
            <a:ext cx="2032053" cy="1891042"/>
          </a:xfrm>
          <a:prstGeom prst="roundRect">
            <a:avLst>
              <a:gd name="adj" fmla="val 9369"/>
            </a:avLst>
          </a:prstGeom>
          <a:solidFill>
            <a:srgbClr val="4F81BD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b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</a:t>
            </a:r>
          </a:p>
        </p:txBody>
      </p:sp>
      <p:sp>
        <p:nvSpPr>
          <p:cNvPr id="42" name="Rounded Rectangle 86">
            <a:extLst>
              <a:ext uri="{FF2B5EF4-FFF2-40B4-BE49-F238E27FC236}">
                <a16:creationId xmlns:a16="http://schemas.microsoft.com/office/drawing/2014/main" id="{A80B949D-0FD0-0364-C353-C7823D87D04B}"/>
              </a:ext>
            </a:extLst>
          </p:cNvPr>
          <p:cNvSpPr/>
          <p:nvPr/>
        </p:nvSpPr>
        <p:spPr>
          <a:xfrm>
            <a:off x="4787900" y="5080014"/>
            <a:ext cx="3536623" cy="360955"/>
          </a:xfrm>
          <a:prstGeom prst="roundRect">
            <a:avLst>
              <a:gd name="adj" fmla="val 20583"/>
            </a:avLst>
          </a:prstGeom>
          <a:gradFill flip="none" rotWithShape="1">
            <a:gsLst>
              <a:gs pos="0">
                <a:srgbClr val="C0504D">
                  <a:lumMod val="75000"/>
                </a:srgbClr>
              </a:gs>
              <a:gs pos="75000">
                <a:srgbClr val="EEECE1">
                  <a:lumMod val="50000"/>
                </a:srgbClr>
              </a:gs>
              <a:gs pos="30000">
                <a:srgbClr val="EEECE1">
                  <a:lumMod val="5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Intervention Management</a:t>
            </a:r>
          </a:p>
        </p:txBody>
      </p:sp>
      <p:sp>
        <p:nvSpPr>
          <p:cNvPr id="43" name="Rounded Rectangle 87">
            <a:extLst>
              <a:ext uri="{FF2B5EF4-FFF2-40B4-BE49-F238E27FC236}">
                <a16:creationId xmlns:a16="http://schemas.microsoft.com/office/drawing/2014/main" id="{1E41B9CC-908B-519B-3055-07B6771F5BAC}"/>
              </a:ext>
            </a:extLst>
          </p:cNvPr>
          <p:cNvSpPr/>
          <p:nvPr/>
        </p:nvSpPr>
        <p:spPr>
          <a:xfrm>
            <a:off x="8517300" y="4420509"/>
            <a:ext cx="1467513" cy="339433"/>
          </a:xfrm>
          <a:prstGeom prst="roundRect">
            <a:avLst>
              <a:gd name="adj" fmla="val 11737"/>
            </a:avLst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Medical data</a:t>
            </a:r>
          </a:p>
        </p:txBody>
      </p:sp>
      <p:sp>
        <p:nvSpPr>
          <p:cNvPr id="44" name="Rounded Rectangle 88">
            <a:extLst>
              <a:ext uri="{FF2B5EF4-FFF2-40B4-BE49-F238E27FC236}">
                <a16:creationId xmlns:a16="http://schemas.microsoft.com/office/drawing/2014/main" id="{E7A72858-0408-F2B5-A6AC-4CE5C89CA9C1}"/>
              </a:ext>
            </a:extLst>
          </p:cNvPr>
          <p:cNvSpPr/>
          <p:nvPr/>
        </p:nvSpPr>
        <p:spPr>
          <a:xfrm>
            <a:off x="3993109" y="3514800"/>
            <a:ext cx="455086" cy="1485893"/>
          </a:xfrm>
          <a:prstGeom prst="roundRect">
            <a:avLst>
              <a:gd name="adj" fmla="val 12969"/>
            </a:avLst>
          </a:prstGeom>
          <a:gradFill flip="none" rotWithShape="1">
            <a:gsLst>
              <a:gs pos="0">
                <a:srgbClr val="9BBB59">
                  <a:lumMod val="75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540000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vert270"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 Reporting</a:t>
            </a:r>
          </a:p>
        </p:txBody>
      </p:sp>
      <p:sp>
        <p:nvSpPr>
          <p:cNvPr id="45" name="Rounded Rectangle 89">
            <a:extLst>
              <a:ext uri="{FF2B5EF4-FFF2-40B4-BE49-F238E27FC236}">
                <a16:creationId xmlns:a16="http://schemas.microsoft.com/office/drawing/2014/main" id="{7235D3B5-FFD2-8E8F-EB93-944E9D8BB7F9}"/>
              </a:ext>
            </a:extLst>
          </p:cNvPr>
          <p:cNvSpPr/>
          <p:nvPr/>
        </p:nvSpPr>
        <p:spPr>
          <a:xfrm>
            <a:off x="7493533" y="3994315"/>
            <a:ext cx="1072998" cy="351731"/>
          </a:xfrm>
          <a:prstGeom prst="roundRect">
            <a:avLst/>
          </a:prstGeom>
          <a:gradFill flip="none" rotWithShape="1">
            <a:gsLst>
              <a:gs pos="36000">
                <a:srgbClr val="EEECE1">
                  <a:lumMod val="50000"/>
                </a:srgbClr>
              </a:gs>
              <a:gs pos="82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0" scaled="1"/>
            <a:tileRect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Access</a:t>
            </a:r>
          </a:p>
        </p:txBody>
      </p:sp>
      <p:sp>
        <p:nvSpPr>
          <p:cNvPr id="46" name="Rounded Rectangle 90">
            <a:extLst>
              <a:ext uri="{FF2B5EF4-FFF2-40B4-BE49-F238E27FC236}">
                <a16:creationId xmlns:a16="http://schemas.microsoft.com/office/drawing/2014/main" id="{22268133-A3D4-BBB8-E3B3-F8EFCC2D277F}"/>
              </a:ext>
            </a:extLst>
          </p:cNvPr>
          <p:cNvSpPr/>
          <p:nvPr/>
        </p:nvSpPr>
        <p:spPr>
          <a:xfrm>
            <a:off x="8437384" y="4822569"/>
            <a:ext cx="1552332" cy="391390"/>
          </a:xfrm>
          <a:prstGeom prst="round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 Roles</a:t>
            </a:r>
          </a:p>
        </p:txBody>
      </p:sp>
      <p:sp>
        <p:nvSpPr>
          <p:cNvPr id="47" name="Rounded Rectangle 91">
            <a:extLst>
              <a:ext uri="{FF2B5EF4-FFF2-40B4-BE49-F238E27FC236}">
                <a16:creationId xmlns:a16="http://schemas.microsoft.com/office/drawing/2014/main" id="{1EA29C62-8C45-93F5-FC8F-0CBA3BE8D08D}"/>
              </a:ext>
            </a:extLst>
          </p:cNvPr>
          <p:cNvSpPr/>
          <p:nvPr/>
        </p:nvSpPr>
        <p:spPr>
          <a:xfrm>
            <a:off x="5352912" y="4592112"/>
            <a:ext cx="1337778" cy="351731"/>
          </a:xfrm>
          <a:prstGeom prst="roundRect">
            <a:avLst/>
          </a:prstGeom>
          <a:solidFill>
            <a:srgbClr val="EEECE1">
              <a:lumMod val="50000"/>
            </a:srgbClr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Phonebook</a:t>
            </a:r>
          </a:p>
        </p:txBody>
      </p:sp>
      <p:sp>
        <p:nvSpPr>
          <p:cNvPr id="48" name="Rounded Rectangle 92">
            <a:extLst>
              <a:ext uri="{FF2B5EF4-FFF2-40B4-BE49-F238E27FC236}">
                <a16:creationId xmlns:a16="http://schemas.microsoft.com/office/drawing/2014/main" id="{9AE42EE7-6BEB-DBF5-D4B2-802D83D1F5A4}"/>
              </a:ext>
            </a:extLst>
          </p:cNvPr>
          <p:cNvSpPr/>
          <p:nvPr/>
        </p:nvSpPr>
        <p:spPr>
          <a:xfrm>
            <a:off x="1462548" y="4972547"/>
            <a:ext cx="1821444" cy="351731"/>
          </a:xfrm>
          <a:prstGeom prst="round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Public Outreach</a:t>
            </a:r>
          </a:p>
        </p:txBody>
      </p:sp>
      <p:sp>
        <p:nvSpPr>
          <p:cNvPr id="49" name="Rounded Rectangle 93">
            <a:extLst>
              <a:ext uri="{FF2B5EF4-FFF2-40B4-BE49-F238E27FC236}">
                <a16:creationId xmlns:a16="http://schemas.microsoft.com/office/drawing/2014/main" id="{A295321D-01B2-D749-19D0-FFB28BC8A058}"/>
              </a:ext>
            </a:extLst>
          </p:cNvPr>
          <p:cNvSpPr/>
          <p:nvPr/>
        </p:nvSpPr>
        <p:spPr>
          <a:xfrm>
            <a:off x="9060557" y="3467669"/>
            <a:ext cx="861283" cy="630337"/>
          </a:xfrm>
          <a:prstGeom prst="roundRect">
            <a:avLst/>
          </a:prstGeom>
          <a:gradFill rotWithShape="1">
            <a:gsLst>
              <a:gs pos="40000">
                <a:srgbClr val="4F81BD"/>
              </a:gs>
              <a:gs pos="0">
                <a:srgbClr val="4F81BD">
                  <a:shade val="51000"/>
                  <a:satMod val="130000"/>
                </a:srgbClr>
              </a:gs>
              <a:gs pos="80000">
                <a:srgbClr val="F79646">
                  <a:lumMod val="75000"/>
                </a:srgbClr>
              </a:gs>
              <a:gs pos="100000">
                <a:srgbClr val="F79646"/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Safety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Equip.</a:t>
            </a:r>
          </a:p>
        </p:txBody>
      </p:sp>
      <p:sp>
        <p:nvSpPr>
          <p:cNvPr id="50" name="Rounded Rectangle 94">
            <a:extLst>
              <a:ext uri="{FF2B5EF4-FFF2-40B4-BE49-F238E27FC236}">
                <a16:creationId xmlns:a16="http://schemas.microsoft.com/office/drawing/2014/main" id="{38E7E1C1-C460-262F-24BD-E6C7AF656F8C}"/>
              </a:ext>
            </a:extLst>
          </p:cNvPr>
          <p:cNvSpPr/>
          <p:nvPr/>
        </p:nvSpPr>
        <p:spPr>
          <a:xfrm>
            <a:off x="8957211" y="2397338"/>
            <a:ext cx="1012627" cy="351731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 lIns="72000" tIns="36000" rIns="72000" bIns="36000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Rentals</a:t>
            </a:r>
          </a:p>
        </p:txBody>
      </p:sp>
    </p:spTree>
    <p:extLst>
      <p:ext uri="{BB962C8B-B14F-4D97-AF65-F5344CB8AC3E}">
        <p14:creationId xmlns:p14="http://schemas.microsoft.com/office/powerpoint/2010/main" val="3875533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8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6" presetClass="entr" presetSubtype="37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05CCC60-D800-76FE-A468-90888768DE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9008" y="661245"/>
            <a:ext cx="10293985" cy="593610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6A75EAE-A34B-D6C3-13F7-378C1901E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Product Map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2B7F5-C35E-E85A-BA8A-EED16EC3A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816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F75098-4DA8-8BC4-A39F-E9F7881A1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266 active applications of varying size and complexity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Around 25 external vendors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Principal commercial system providers: Oracle (EBS), Cegid (XRP), Infor (LN)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Bespoke application development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Main technologies: Java (Spring Boot), HTML/JavaScript (React), Oracle DB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476ACA-C50E-FB15-ACE1-87CBF1F13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Application Landscape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F8F5A-18D0-BECD-9862-09CEA33BF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8D98A2-0861-5626-B1AB-48C85B807781}"/>
              </a:ext>
            </a:extLst>
          </p:cNvPr>
          <p:cNvGrpSpPr/>
          <p:nvPr/>
        </p:nvGrpSpPr>
        <p:grpSpPr>
          <a:xfrm>
            <a:off x="1427468" y="3837377"/>
            <a:ext cx="9337064" cy="2000250"/>
            <a:chOff x="1630933" y="1908592"/>
            <a:chExt cx="9337064" cy="2000250"/>
          </a:xfrm>
        </p:grpSpPr>
        <p:pic>
          <p:nvPicPr>
            <p:cNvPr id="6" name="Picture 2" descr="Oracle E-Business Suite - xtraCHEF">
              <a:extLst>
                <a:ext uri="{FF2B5EF4-FFF2-40B4-BE49-F238E27FC236}">
                  <a16:creationId xmlns:a16="http://schemas.microsoft.com/office/drawing/2014/main" id="{4A03D483-C1CE-B798-EA67-3EF41B7297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0933" y="2432467"/>
              <a:ext cx="3070860" cy="952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Quel-erp.com - Numero 1 des comparateurs ERP pour les PME et ETI">
              <a:extLst>
                <a:ext uri="{FF2B5EF4-FFF2-40B4-BE49-F238E27FC236}">
                  <a16:creationId xmlns:a16="http://schemas.microsoft.com/office/drawing/2014/main" id="{2571843D-108D-E93B-7726-99F8E7909BF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536"/>
            <a:stretch/>
          </p:blipFill>
          <p:spPr bwMode="auto">
            <a:xfrm>
              <a:off x="5049792" y="1908592"/>
              <a:ext cx="1949542" cy="2000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DB0EA8E1-1A43-2317-79B6-3BCA1543C47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31" t="28703" r="21060" b="42131"/>
            <a:stretch/>
          </p:blipFill>
          <p:spPr bwMode="auto">
            <a:xfrm>
              <a:off x="7319565" y="2164852"/>
              <a:ext cx="3648432" cy="1066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84634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7EA1B0-D91B-9B29-631B-E239A6B4A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Separation of Concerns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69FD47-E231-298A-70F8-C909FC1D1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 descr="What&quot; vs. &quot;How&quot; in the English Grammar | LanGeek">
            <a:extLst>
              <a:ext uri="{FF2B5EF4-FFF2-40B4-BE49-F238E27FC236}">
                <a16:creationId xmlns:a16="http://schemas.microsoft.com/office/drawing/2014/main" id="{003AE3D4-6F70-F0B6-7C6B-E7FD4F49E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54000"/>
            <a:ext cx="9525000" cy="635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8357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A509FC-B996-C676-7BEA-98CF595D59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Defined together by business partners and BC Product Managers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Driven by common multi-year vision and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Executed through commonly and quarterly updated agreed roadmap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/>
              <a:t>Product Manager / Business Relationship Manager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Full time role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No people management (different skill, no distraction from core tasks)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/>
              <a:t>Management by influence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5E6859-E0D7-BF61-3D3E-E587DC5A9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/>
              <a:t>What</a:t>
            </a:r>
            <a:r>
              <a:rPr lang="en-GB"/>
              <a:t> Do We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D7AB31-702E-ADA9-6434-1D4F2877E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079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7895</TotalTime>
  <Words>1344</Words>
  <Application>Microsoft Macintosh PowerPoint</Application>
  <PresentationFormat>Widescreen</PresentationFormat>
  <Paragraphs>257</Paragraphs>
  <Slides>30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Helvetica Neue</vt:lpstr>
      <vt:lpstr>Office Theme</vt:lpstr>
      <vt:lpstr>Business Computing @ CERN </vt:lpstr>
      <vt:lpstr>In Short</vt:lpstr>
      <vt:lpstr>Internal Organisation</vt:lpstr>
      <vt:lpstr>Group Size</vt:lpstr>
      <vt:lpstr>Scope</vt:lpstr>
      <vt:lpstr>Product Map</vt:lpstr>
      <vt:lpstr>Application Landscape</vt:lpstr>
      <vt:lpstr>Separation of Concerns</vt:lpstr>
      <vt:lpstr>What Do We Do?</vt:lpstr>
      <vt:lpstr>How Do We Deliver?</vt:lpstr>
      <vt:lpstr>Operating Model</vt:lpstr>
      <vt:lpstr>Bringing Everything Together: SAFe</vt:lpstr>
      <vt:lpstr>Delivery Cadence</vt:lpstr>
      <vt:lpstr>Active Architecture Management</vt:lpstr>
      <vt:lpstr>Business Process Modelling</vt:lpstr>
      <vt:lpstr>Technical Debt Exposure</vt:lpstr>
      <vt:lpstr>Integrating Everything</vt:lpstr>
      <vt:lpstr>Example: Purchase Requisition</vt:lpstr>
      <vt:lpstr>PowerPoint Presentation</vt:lpstr>
      <vt:lpstr>Where Is BC Today (Nov 2024)?</vt:lpstr>
      <vt:lpstr>BC Recognizes That …</vt:lpstr>
      <vt:lpstr>Vision for the Future</vt:lpstr>
      <vt:lpstr>Why 1 Single HCM/ERP?</vt:lpstr>
      <vt:lpstr>PowerPoint Presentation</vt:lpstr>
      <vt:lpstr>Principal Processing Service for HR Data</vt:lpstr>
      <vt:lpstr>Hire To Retire</vt:lpstr>
      <vt:lpstr>Future HR Information System Scenarios</vt:lpstr>
      <vt:lpstr>Challenges</vt:lpstr>
      <vt:lpstr>Opportunities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FAP-BC New Years Group Meeting </dc:title>
  <dc:creator>Jan Janke</dc:creator>
  <cp:lastModifiedBy>Jan Janke</cp:lastModifiedBy>
  <cp:revision>101</cp:revision>
  <cp:lastPrinted>2020-01-30T13:49:18Z</cp:lastPrinted>
  <dcterms:created xsi:type="dcterms:W3CDTF">2024-01-23T12:39:04Z</dcterms:created>
  <dcterms:modified xsi:type="dcterms:W3CDTF">2024-11-26T08:41:38Z</dcterms:modified>
</cp:coreProperties>
</file>