
<file path=[Content_Types].xml><?xml version="1.0" encoding="utf-8"?>
<Types xmlns="http://schemas.openxmlformats.org/package/2006/content-types">
  <Override PartName="/_rels/.rels" ContentType="application/vnd.openxmlformats-package.relationships+xml"/>
  <Override PartName="/ppt/notesSlides/_rels/notesSlide17.xml.rels" ContentType="application/vnd.openxmlformats-package.relationships+xml"/>
  <Override PartName="/ppt/notesSlides/_rels/notesSlide9.xml.rels" ContentType="application/vnd.openxmlformats-package.relationships+xml"/>
  <Override PartName="/ppt/notesSlides/_rels/notesSlide8.xml.rels" ContentType="application/vnd.openxmlformats-package.relationships+xml"/>
  <Override PartName="/ppt/notesSlides/_rels/notesSlide7.xml.rels" ContentType="application/vnd.openxmlformats-package.relationships+xml"/>
  <Override PartName="/ppt/notesSlides/_rels/notesSlide6.xml.rels" ContentType="application/vnd.openxmlformats-package.relationships+xml"/>
  <Override PartName="/ppt/notesSlides/_rels/notesSlide5.xml.rels" ContentType="application/vnd.openxmlformats-package.relationships+xml"/>
  <Override PartName="/ppt/notesSlides/_rels/notesSlide4.xml.rels" ContentType="application/vnd.openxmlformats-package.relationships+xml"/>
  <Override PartName="/ppt/notesSlides/notesSlide17.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s/_rels/slide30.xml.rels" ContentType="application/vnd.openxmlformats-package.relationships+xml"/>
  <Override PartName="/ppt/slides/_rels/slide26.xml.rels" ContentType="application/vnd.openxmlformats-package.relationships+xml"/>
  <Override PartName="/ppt/slides/_rels/slide10.xml.rels" ContentType="application/vnd.openxmlformats-package.relationships+xml"/>
  <Override PartName="/ppt/slides/_rels/slide17.xml.rels" ContentType="application/vnd.openxmlformats-package.relationships+xml"/>
  <Override PartName="/ppt/slides/_rels/slide9.xml.rels" ContentType="application/vnd.openxmlformats-package.relationships+xml"/>
  <Override PartName="/ppt/slides/_rels/slide24.xml.rels" ContentType="application/vnd.openxmlformats-package.relationships+xml"/>
  <Override PartName="/ppt/slides/_rels/slide2.xml.rels" ContentType="application/vnd.openxmlformats-package.relationships+xml"/>
  <Override PartName="/ppt/slides/_rels/slide8.xml.rels" ContentType="application/vnd.openxmlformats-package.relationships+xml"/>
  <Override PartName="/ppt/slides/_rels/slide23.xml.rels" ContentType="application/vnd.openxmlformats-package.relationships+xml"/>
  <Override PartName="/ppt/slides/_rels/slide1.xml.rels" ContentType="application/vnd.openxmlformats-package.relationships+xml"/>
  <Override PartName="/ppt/slides/_rels/slide29.xml.rels" ContentType="application/vnd.openxmlformats-package.relationships+xml"/>
  <Override PartName="/ppt/slides/_rels/slide7.xml.rels" ContentType="application/vnd.openxmlformats-package.relationships+xml"/>
  <Override PartName="/ppt/slides/_rels/slide28.xml.rels" ContentType="application/vnd.openxmlformats-package.relationships+xml"/>
  <Override PartName="/ppt/slides/_rels/slide6.xml.rels" ContentType="application/vnd.openxmlformats-package.relationships+xml"/>
  <Override PartName="/ppt/slides/_rels/slide25.xml.rels" ContentType="application/vnd.openxmlformats-package.relationships+xml"/>
  <Override PartName="/ppt/slides/_rels/slide3.xml.rels" ContentType="application/vnd.openxmlformats-package.relationships+xml"/>
  <Override PartName="/ppt/slides/_rels/slide11.xml.rels" ContentType="application/vnd.openxmlformats-package.relationships+xml"/>
  <Override PartName="/ppt/slides/_rels/slide18.xml.rels" ContentType="application/vnd.openxmlformats-package.relationships+xml"/>
  <Override PartName="/ppt/slides/_rels/slide4.xml.rels" ContentType="application/vnd.openxmlformats-package.relationships+xml"/>
  <Override PartName="/ppt/slides/_rels/slide12.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5.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22.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31.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slide31.xml" ContentType="application/vnd.openxmlformats-officedocument.presentationml.slide+xml"/>
  <Override PartName="/ppt/slides/slide30.xml" ContentType="application/vnd.openxmlformats-officedocument.presentationml.slide+xml"/>
  <Override PartName="/ppt/slides/slide22.xml" ContentType="application/vnd.openxmlformats-officedocument.presentationml.slide+xml"/>
  <Override PartName="/ppt/slides/slide29.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28.xml" ContentType="application/vnd.openxmlformats-officedocument.presentationml.slide+xml"/>
  <Override PartName="/ppt/slides/slide6.xml" ContentType="application/vnd.openxmlformats-officedocument.presentationml.slide+xml"/>
  <Override PartName="/ppt/slides/slide20.xml" ContentType="application/vnd.openxmlformats-officedocument.presentationml.slide+xml"/>
  <Override PartName="/ppt/slides/slide27.xml" ContentType="application/vnd.openxmlformats-officedocument.presentationml.slide+xml"/>
  <Override PartName="/ppt/slides/slide5.xml" ContentType="application/vnd.openxmlformats-officedocument.presentationml.slide+xml"/>
  <Override PartName="/ppt/slides/slide26.xml" ContentType="application/vnd.openxmlformats-officedocument.presentationml.slide+xml"/>
  <Override PartName="/ppt/slides/slide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24.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23.xml" ContentType="application/vnd.openxmlformats-officedocument.presentationml.slide+xml"/>
  <Override PartName="/ppt/slides/slide1.xml" ContentType="application/vnd.openxmlformats-officedocument.presentationml.slide+xml"/>
  <Override PartName="/ppt/slides/slide19.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_rels/presentation.xml.rels" ContentType="application/vnd.openxmlformats-package.relationships+xml"/>
  <Override PartName="/ppt/media/image108.png" ContentType="image/png"/>
  <Override PartName="/ppt/media/image107.gif" ContentType="image/gif"/>
  <Override PartName="/ppt/media/image106.gif" ContentType="image/gif"/>
  <Override PartName="/ppt/media/image105.png" ContentType="image/png"/>
  <Override PartName="/ppt/media/image104.png" ContentType="image/png"/>
  <Override PartName="/ppt/media/image101.png" ContentType="image/png"/>
  <Override PartName="/ppt/media/image100.gif" ContentType="image/gif"/>
  <Override PartName="/ppt/media/image99.gif" ContentType="image/gif"/>
  <Override PartName="/ppt/media/image103.gif" ContentType="image/gif"/>
  <Override PartName="/ppt/media/image98.gif" ContentType="image/gif"/>
  <Override PartName="/ppt/media/image102.gif" ContentType="image/gif"/>
  <Override PartName="/ppt/media/image97.gif" ContentType="image/gif"/>
  <Override PartName="/ppt/media/image45.png" ContentType="image/png"/>
  <Override PartName="/ppt/media/image44.png" ContentType="image/png"/>
  <Override PartName="/ppt/media/image43.png" ContentType="image/png"/>
  <Override PartName="/ppt/media/image42.png" ContentType="image/png"/>
  <Override PartName="/ppt/media/image39.png" ContentType="image/png"/>
  <Override PartName="/ppt/media/image38.png" ContentType="image/png"/>
  <Override PartName="/ppt/media/image37.png" ContentType="image/png"/>
  <Override PartName="/ppt/media/image36.png" ContentType="image/png"/>
  <Override PartName="/ppt/media/image35.png" ContentType="image/png"/>
  <Override PartName="/ppt/media/image34.png" ContentType="image/png"/>
  <Override PartName="/ppt/media/image33.png" ContentType="image/png"/>
  <Override PartName="/ppt/media/image32.png" ContentType="image/png"/>
  <Override PartName="/ppt/media/image31.png" ContentType="image/png"/>
  <Override PartName="/ppt/media/image30.png" ContentType="image/png"/>
  <Override PartName="/ppt/media/image25.png" ContentType="image/png"/>
  <Override PartName="/ppt/media/image24.png" ContentType="image/png"/>
  <Override PartName="/ppt/media/image40.bmp" ContentType="image/bmp"/>
  <Override PartName="/ppt/media/image23.png" ContentType="image/png"/>
  <Override PartName="/ppt/media/image9.gif" ContentType="image/gif"/>
  <Override PartName="/ppt/media/image46.bmp" ContentType="image/bmp"/>
  <Override PartName="/ppt/media/image65.gif" ContentType="image/gif"/>
  <Override PartName="/ppt/media/image84.png" ContentType="image/png"/>
  <Override PartName="/ppt/media/image29.png" ContentType="image/png"/>
  <Override PartName="/ppt/media/image90.gif" ContentType="image/gif"/>
  <Override PartName="/ppt/media/image5.gif" ContentType="image/gif"/>
  <Override PartName="/ppt/media/image28.png" ContentType="image/png"/>
  <Override PartName="/ppt/media/image4.gif" ContentType="image/gif"/>
  <Override PartName="/ppt/media/image21.png" ContentType="image/png"/>
  <Override PartName="/ppt/media/image27.png" ContentType="image/png"/>
  <Override PartName="/ppt/media/image83.gif" ContentType="image/gif"/>
  <Override PartName="/ppt/media/image22.jpeg" ContentType="image/jpeg"/>
  <Override PartName="/ppt/media/image3.gif" ContentType="image/gif"/>
  <Override PartName="/ppt/media/image20.png" ContentType="image/png"/>
  <Override PartName="/ppt/media/image79.png" ContentType="image/png"/>
  <Override PartName="/ppt/media/image26.png" ContentType="image/png"/>
  <Override PartName="/ppt/media/image2.gif" ContentType="image/gif"/>
  <Override PartName="/ppt/media/image91.gif" ContentType="image/gif"/>
  <Override PartName="/ppt/media/image6.gif" ContentType="image/gif"/>
  <Override PartName="/ppt/media/image41.png" ContentType="image/png"/>
  <Override PartName="/ppt/media/image1.jpeg" ContentType="image/jpeg"/>
  <Override PartName="/ppt/media/image93.gif" ContentType="image/gif"/>
  <Override PartName="/ppt/media/image8.gif" ContentType="image/gif"/>
  <Override PartName="/ppt/media/image12.png" ContentType="image/png"/>
  <Override PartName="/ppt/media/image92.gif" ContentType="image/gif"/>
  <Override PartName="/ppt/media/image7.gif" ContentType="image/gif"/>
  <Override PartName="/ppt/media/image11.png" ContentType="image/png"/>
  <Override PartName="/ppt/media/image13.jpeg" ContentType="image/jpeg"/>
  <Override PartName="/ppt/media/image14.png" ContentType="image/png"/>
  <Override PartName="/ppt/media/image15.png" ContentType="image/png"/>
  <Override PartName="/ppt/media/image71.gif" ContentType="image/gif"/>
  <Override PartName="/ppt/media/image16.png" ContentType="image/png"/>
  <Override PartName="/ppt/media/image72.gif" ContentType="image/gif"/>
  <Override PartName="/ppt/media/image17.png" ContentType="image/png"/>
  <Override PartName="/ppt/media/image73.gif" ContentType="image/gif"/>
  <Override PartName="/ppt/media/image18.png" ContentType="image/png"/>
  <Override PartName="/ppt/media/image74.png" ContentType="image/png"/>
  <Override PartName="/ppt/media/image10.gif" ContentType="image/gif"/>
  <Override PartName="/ppt/media/image88.png" ContentType="image/png"/>
  <Override PartName="/ppt/media/image19.png" ContentType="image/png"/>
  <Override PartName="/ppt/media/image47.png" ContentType="image/png"/>
  <Override PartName="/ppt/media/image48.png" ContentType="image/png"/>
  <Override PartName="/ppt/media/image49.png" ContentType="image/png"/>
  <Override PartName="/ppt/media/image75.jpeg" ContentType="image/jpeg"/>
  <Override PartName="/ppt/media/image50.png" ContentType="image/png"/>
  <Override PartName="/ppt/media/image51.png" ContentType="image/png"/>
  <Override PartName="/ppt/media/image94.jpeg" ContentType="image/jpeg"/>
  <Override PartName="/ppt/media/image52.png" ContentType="image/png"/>
  <Override PartName="/ppt/media/image54.png" ContentType="image/png"/>
  <Override PartName="/ppt/media/image55.png" ContentType="image/png"/>
  <Override PartName="/ppt/media/image56.png" ContentType="image/png"/>
  <Override PartName="/ppt/media/image57.png" ContentType="image/png"/>
  <Override PartName="/ppt/media/image58.png" ContentType="image/png"/>
  <Override PartName="/ppt/media/image59.png" ContentType="image/png"/>
  <Override PartName="/ppt/media/image76.jpeg" ContentType="image/jpeg"/>
  <Override PartName="/ppt/media/image60.png" ContentType="image/png"/>
  <Override PartName="/ppt/media/image61.png" ContentType="image/png"/>
  <Override PartName="/ppt/media/image63.gif" ContentType="image/gif"/>
  <Override PartName="/ppt/media/image82.png" ContentType="image/png"/>
  <Override PartName="/ppt/media/image64.png" ContentType="image/png"/>
  <Override PartName="/ppt/media/image66.gif" ContentType="image/gif"/>
  <Override PartName="/ppt/media/image85.png" ContentType="image/png"/>
  <Override PartName="/ppt/media/image67.gif" ContentType="image/gif"/>
  <Override PartName="/ppt/media/image68.gif" ContentType="image/gif"/>
  <Override PartName="/ppt/media/image86.jpeg" ContentType="image/jpeg"/>
  <Override PartName="/ppt/media/image69.png" ContentType="image/png"/>
  <Override PartName="/ppt/media/image77.jpeg" ContentType="image/jpeg"/>
  <Override PartName="/ppt/media/image70.png" ContentType="image/png"/>
  <Override PartName="/ppt/media/image78.jpeg" ContentType="image/jpeg"/>
  <Override PartName="/ppt/media/image80.png" ContentType="image/png"/>
  <Override PartName="/ppt/media/image62.png" ContentType="image/png"/>
  <Override PartName="/ppt/media/image96.emf" ContentType="image/x-emf"/>
  <Override PartName="/ppt/media/image81.png" ContentType="image/png"/>
  <Override PartName="/ppt/media/image87.jpeg" ContentType="image/jpeg"/>
  <Override PartName="/ppt/media/image53.png" ContentType="image/png"/>
  <Override PartName="/ppt/media/image89.jpeg" ContentType="image/jpeg"/>
  <Override PartName="/ppt/media/image95.png" ContentType="image/png"/>
  <Override PartName="/ppt/embeddings/oleObject1.xlsx" ContentType="application/vnd.openxmlformats-officedocument.spreadsheetml.sheet"/>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9.xml" ContentType="application/vnd.openxmlformats-officedocument.presentationml.slideLayout+xml"/>
  <Override PartName="/ppt/slideLayouts/slideLayout18.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10.xml.rels" ContentType="application/vnd.openxmlformats-package.relationships+xml"/>
  <Override PartName="/ppt/slideLayouts/_rels/slideLayout17.xml.rels" ContentType="application/vnd.openxmlformats-package.relationships+xml"/>
  <Override PartName="/ppt/slideLayouts/_rels/slideLayout9.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1.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11.xml.rels" ContentType="application/vnd.openxmlformats-package.relationships+xml"/>
  <Override PartName="/ppt/slideLayouts/_rels/slideLayout18.xml.rels" ContentType="application/vnd.openxmlformats-package.relationships+xml"/>
  <Override PartName="/ppt/slideLayouts/_rels/slideLayout12.xml.rels" ContentType="application/vnd.openxmlformats-package.relationships+xml"/>
  <Override PartName="/ppt/slideLayouts/_rels/slideLayout19.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22.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Lst>
  <p:sldSz cx="10080625" cy="567055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PlaceHolder 1"/>
          <p:cNvSpPr>
            <a:spLocks noGrp="1"/>
          </p:cNvSpPr>
          <p:nvPr>
            <p:ph type="body"/>
          </p:nvPr>
        </p:nvSpPr>
        <p:spPr>
          <a:xfrm>
            <a:off x="1185120" y="4787640"/>
            <a:ext cx="5407200" cy="3826080"/>
          </a:xfrm>
          <a:prstGeom prst="rect">
            <a:avLst/>
          </a:prstGeom>
        </p:spPr>
        <p:txBody>
          <a:bodyPr lIns="0" rIns="0" tIns="0" bIns="0"/>
          <a:p>
            <a:r>
              <a:rPr b="0" lang="sv-FI" sz="2230" spc="-1" strike="noStrike">
                <a:solidFill>
                  <a:srgbClr val="000000"/>
                </a:solidFill>
                <a:uFill>
                  <a:solidFill>
                    <a:srgbClr val="ffffff"/>
                  </a:solidFill>
                </a:uFill>
                <a:latin typeface="Times New Roman"/>
              </a:rPr>
              <a:t>Klicka för att redigera anteckningarnas format</a:t>
            </a:r>
            <a:endParaRPr b="0" lang="sv-FI" sz="223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9" name="PlaceHolder 1"/>
          <p:cNvSpPr>
            <a:spLocks noGrp="1"/>
          </p:cNvSpPr>
          <p:nvPr>
            <p:ph type="body"/>
          </p:nvPr>
        </p:nvSpPr>
        <p:spPr>
          <a:xfrm>
            <a:off x="1185120" y="4787640"/>
            <a:ext cx="5407200" cy="3826080"/>
          </a:xfrm>
          <a:prstGeom prst="rect">
            <a:avLst/>
          </a:prstGeom>
        </p:spPr>
        <p:txBody>
          <a:bodyPr lIns="0" rIns="0" tIns="0" bIns="0"/>
          <a:p>
            <a:r>
              <a:rPr b="0" lang="sv-FI" sz="2230" spc="-1" strike="noStrike">
                <a:solidFill>
                  <a:srgbClr val="000000"/>
                </a:solidFill>
                <a:uFill>
                  <a:solidFill>
                    <a:srgbClr val="ffffff"/>
                  </a:solidFill>
                </a:uFill>
                <a:latin typeface="Times New Roman"/>
              </a:rPr>
              <a:t>Mörk materioa</a:t>
            </a:r>
            <a:endParaRPr b="0" lang="sv-FI" sz="2230" spc="-1" strike="noStrike">
              <a:solidFill>
                <a:srgbClr val="000000"/>
              </a:solidFill>
              <a:uFill>
                <a:solidFill>
                  <a:srgbClr val="ffffff"/>
                </a:solidFill>
              </a:uFill>
              <a:latin typeface="Times New Roman"/>
            </a:endParaRPr>
          </a:p>
          <a:p>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Klick</a:t>
            </a:r>
            <a:endParaRPr b="0" lang="sv-FI" sz="2230" spc="-1" strike="noStrike">
              <a:solidFill>
                <a:srgbClr val="000000"/>
              </a:solidFill>
              <a:uFill>
                <a:solidFill>
                  <a:srgbClr val="ffffff"/>
                </a:solidFill>
              </a:uFill>
              <a:latin typeface="Times New Roman"/>
            </a:endParaRPr>
          </a:p>
          <a:p>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Zoo</a:t>
            </a:r>
            <a:endParaRPr b="0" lang="sv-FI" sz="2230" spc="-1" strike="noStrike">
              <a:solidFill>
                <a:srgbClr val="000000"/>
              </a:solidFill>
              <a:uFill>
                <a:solidFill>
                  <a:srgbClr val="ffffff"/>
                </a:solidFill>
              </a:uFill>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3" name="PlaceHolder 1"/>
          <p:cNvSpPr>
            <a:spLocks noGrp="1"/>
          </p:cNvSpPr>
          <p:nvPr>
            <p:ph type="body"/>
          </p:nvPr>
        </p:nvSpPr>
        <p:spPr>
          <a:xfrm>
            <a:off x="1185120" y="4787640"/>
            <a:ext cx="5407200" cy="3826080"/>
          </a:xfrm>
          <a:prstGeom prst="rect">
            <a:avLst/>
          </a:prstGeom>
        </p:spPr>
        <p:txBody>
          <a:bodyPr lIns="0" rIns="0" tIns="0" bIns="0"/>
          <a:p>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Två frågor som vi kommer att besvara med denna presentation</a:t>
            </a:r>
            <a:endParaRPr b="0" lang="sv-FI" sz="2230" spc="-1" strike="noStrike">
              <a:solidFill>
                <a:srgbClr val="000000"/>
              </a:solidFill>
              <a:uFill>
                <a:solidFill>
                  <a:srgbClr val="ffffff"/>
                </a:solidFill>
              </a:uFill>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4" name="PlaceHolder 1"/>
          <p:cNvSpPr>
            <a:spLocks noGrp="1"/>
          </p:cNvSpPr>
          <p:nvPr>
            <p:ph type="body"/>
          </p:nvPr>
        </p:nvSpPr>
        <p:spPr>
          <a:xfrm>
            <a:off x="1185120" y="4787640"/>
            <a:ext cx="5407200" cy="3826080"/>
          </a:xfrm>
          <a:prstGeom prst="rect">
            <a:avLst/>
          </a:prstGeom>
        </p:spPr>
        <p:txBody>
          <a:bodyPr lIns="0" rIns="0" tIns="0" bIns="0"/>
          <a:p>
            <a:r>
              <a:rPr b="0" lang="sv-FI" sz="2230" spc="-1" strike="noStrike">
                <a:solidFill>
                  <a:srgbClr val="000000"/>
                </a:solidFill>
                <a:uFill>
                  <a:solidFill>
                    <a:srgbClr val="ffffff"/>
                  </a:solidFill>
                </a:uFill>
                <a:latin typeface="Times New Roman"/>
              </a:rPr>
              <a:t>Principen att skapa materia vanlig som mörk</a:t>
            </a:r>
            <a:endParaRPr b="0" lang="sv-FI" sz="2230" spc="-1" strike="noStrike">
              <a:solidFill>
                <a:srgbClr val="000000"/>
              </a:solidFill>
              <a:uFill>
                <a:solidFill>
                  <a:srgbClr val="ffffff"/>
                </a:solidFill>
              </a:uFill>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5" name="PlaceHolder 1"/>
          <p:cNvSpPr>
            <a:spLocks noGrp="1"/>
          </p:cNvSpPr>
          <p:nvPr>
            <p:ph type="body"/>
          </p:nvPr>
        </p:nvSpPr>
        <p:spPr>
          <a:xfrm>
            <a:off x="1185120" y="4787640"/>
            <a:ext cx="5407200" cy="3826080"/>
          </a:xfrm>
          <a:prstGeom prst="rect">
            <a:avLst/>
          </a:prstGeom>
        </p:spPr>
        <p:txBody>
          <a:bodyPr lIns="0" rIns="0" tIns="0" bIns="0"/>
          <a:p>
            <a:r>
              <a:rPr b="0" lang="sv-FI" sz="2230" spc="-1" strike="noStrike">
                <a:solidFill>
                  <a:srgbClr val="000000"/>
                </a:solidFill>
                <a:uFill>
                  <a:solidFill>
                    <a:srgbClr val="ffffff"/>
                  </a:solidFill>
                </a:uFill>
                <a:latin typeface="Times New Roman"/>
              </a:rPr>
              <a:t>Excitera vaccuum (fältet) som i kvantvärlden  innehåller bestämd information</a:t>
            </a:r>
            <a:endParaRPr b="0" lang="sv-FI" sz="2230" spc="-1" strike="noStrike">
              <a:solidFill>
                <a:srgbClr val="000000"/>
              </a:solidFill>
              <a:uFill>
                <a:solidFill>
                  <a:srgbClr val="ffffff"/>
                </a:solidFill>
              </a:uFill>
              <a:latin typeface="Times New Roman"/>
            </a:endParaRPr>
          </a:p>
          <a:p>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1. Energi</a:t>
            </a:r>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2. Kanin</a:t>
            </a:r>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3. Energi</a:t>
            </a:r>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4. Elefant</a:t>
            </a:r>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5. Materia/Anti-materia</a:t>
            </a:r>
            <a:endParaRPr b="0" lang="sv-FI" sz="2230" spc="-1" strike="noStrike">
              <a:solidFill>
                <a:srgbClr val="000000"/>
              </a:solidFill>
              <a:uFill>
                <a:solidFill>
                  <a:srgbClr val="ffffff"/>
                </a:solidFill>
              </a:uFill>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6" name="PlaceHolder 1"/>
          <p:cNvSpPr>
            <a:spLocks noGrp="1"/>
          </p:cNvSpPr>
          <p:nvPr>
            <p:ph type="body"/>
          </p:nvPr>
        </p:nvSpPr>
        <p:spPr>
          <a:xfrm>
            <a:off x="1185120" y="4787640"/>
            <a:ext cx="5407200" cy="3826080"/>
          </a:xfrm>
          <a:prstGeom prst="rect">
            <a:avLst/>
          </a:prstGeom>
        </p:spPr>
        <p:txBody>
          <a:bodyPr lIns="0" rIns="0" tIns="0" bIns="0"/>
          <a:p>
            <a:r>
              <a:rPr b="0" lang="sv-FI" sz="2230" spc="-1" strike="noStrike">
                <a:solidFill>
                  <a:srgbClr val="000000"/>
                </a:solidFill>
                <a:uFill>
                  <a:solidFill>
                    <a:srgbClr val="ffffff"/>
                  </a:solidFill>
                </a:uFill>
                <a:latin typeface="Times New Roman"/>
              </a:rPr>
              <a:t>Sammanfattningsvis:</a:t>
            </a:r>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 </a:t>
            </a:r>
            <a:r>
              <a:rPr b="0" lang="sv-FI" sz="2230" spc="-1" strike="noStrike">
                <a:solidFill>
                  <a:srgbClr val="000000"/>
                </a:solidFill>
                <a:uFill>
                  <a:solidFill>
                    <a:srgbClr val="ffffff"/>
                  </a:solidFill>
                </a:uFill>
                <a:latin typeface="Times New Roman"/>
              </a:rPr>
              <a:t>2 Klick</a:t>
            </a:r>
            <a:endParaRPr b="0" lang="sv-FI" sz="2230" spc="-1" strike="noStrike">
              <a:solidFill>
                <a:srgbClr val="000000"/>
              </a:solidFill>
              <a:uFill>
                <a:solidFill>
                  <a:srgbClr val="ffffff"/>
                </a:solidFill>
              </a:uFill>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7" name="PlaceHolder 1"/>
          <p:cNvSpPr>
            <a:spLocks noGrp="1"/>
          </p:cNvSpPr>
          <p:nvPr>
            <p:ph type="body"/>
          </p:nvPr>
        </p:nvSpPr>
        <p:spPr>
          <a:xfrm>
            <a:off x="1185120" y="4787640"/>
            <a:ext cx="5407200" cy="3826080"/>
          </a:xfrm>
          <a:prstGeom prst="rect">
            <a:avLst/>
          </a:prstGeom>
        </p:spPr>
        <p:txBody>
          <a:bodyPr lIns="0" rIns="0" tIns="0" bIns="0"/>
          <a:p>
            <a:r>
              <a:rPr b="0" lang="sv-FI" sz="2230" spc="-1" strike="noStrike">
                <a:solidFill>
                  <a:srgbClr val="000000"/>
                </a:solidFill>
                <a:uFill>
                  <a:solidFill>
                    <a:srgbClr val="ffffff"/>
                  </a:solidFill>
                </a:uFill>
                <a:latin typeface="Times New Roman"/>
              </a:rPr>
              <a:t>Materiaskapande reaktioner</a:t>
            </a:r>
            <a:endParaRPr b="0" lang="sv-FI" sz="2230" spc="-1" strike="noStrike">
              <a:solidFill>
                <a:srgbClr val="000000"/>
              </a:solidFill>
              <a:uFill>
                <a:solidFill>
                  <a:srgbClr val="ffffff"/>
                </a:solidFill>
              </a:uFill>
              <a:latin typeface="Times New Roman"/>
            </a:endParaRPr>
          </a:p>
          <a:p>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Mitten: vanlig materia (anti-materia)</a:t>
            </a:r>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Vänster: mörk materia</a:t>
            </a:r>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Höger: vanlig+mörk</a:t>
            </a:r>
            <a:endParaRPr b="0" lang="sv-FI" sz="2230" spc="-1" strike="noStrike">
              <a:solidFill>
                <a:srgbClr val="000000"/>
              </a:solidFill>
              <a:uFill>
                <a:solidFill>
                  <a:srgbClr val="ffffff"/>
                </a:solidFill>
              </a:uFill>
              <a:latin typeface="Times New Roman"/>
            </a:endParaRPr>
          </a:p>
          <a:p>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1 klick (indirekt sönderfall)</a:t>
            </a:r>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Den till höger är det sönderfall vi främst kommer åt.</a:t>
            </a:r>
            <a:endParaRPr b="0" lang="sv-FI" sz="2230" spc="-1" strike="noStrike">
              <a:solidFill>
                <a:srgbClr val="000000"/>
              </a:solidFill>
              <a:uFill>
                <a:solidFill>
                  <a:srgbClr val="ffffff"/>
                </a:solidFill>
              </a:uFill>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8" name="PlaceHolder 1"/>
          <p:cNvSpPr>
            <a:spLocks noGrp="1"/>
          </p:cNvSpPr>
          <p:nvPr>
            <p:ph type="body"/>
          </p:nvPr>
        </p:nvSpPr>
        <p:spPr>
          <a:xfrm>
            <a:off x="1185120" y="4787640"/>
            <a:ext cx="5407200" cy="3826080"/>
          </a:xfrm>
          <a:prstGeom prst="rect">
            <a:avLst/>
          </a:prstGeom>
        </p:spPr>
        <p:txBody>
          <a:bodyPr lIns="0" rIns="0" tIns="0" bIns="0"/>
          <a:p>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Acceleratore:</a:t>
            </a:r>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Cirkulära-kolliderare tex LHC på CERN</a:t>
            </a:r>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Linjära- fixed target tex ESS i Lund</a:t>
            </a:r>
            <a:endParaRPr b="0" lang="sv-FI" sz="2230" spc="-1" strike="noStrike">
              <a:solidFill>
                <a:srgbClr val="000000"/>
              </a:solidFill>
              <a:uFill>
                <a:solidFill>
                  <a:srgbClr val="ffffff"/>
                </a:solidFill>
              </a:uFill>
              <a:latin typeface="Times New Roman"/>
            </a:endParaRPr>
          </a:p>
          <a:p>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1 klick (med tålamod)</a:t>
            </a:r>
            <a:endParaRPr b="0" lang="sv-FI" sz="2230" spc="-1" strike="noStrike">
              <a:solidFill>
                <a:srgbClr val="000000"/>
              </a:solidFill>
              <a:uFill>
                <a:solidFill>
                  <a:srgbClr val="ffffff"/>
                </a:solidFill>
              </a:uFill>
              <a:latin typeface="Times New Roman"/>
            </a:endParaRPr>
          </a:p>
          <a:p>
            <a:r>
              <a:rPr b="0" lang="sv-FI" sz="2230" spc="-1" strike="noStrike">
                <a:solidFill>
                  <a:srgbClr val="000000"/>
                </a:solidFill>
                <a:uFill>
                  <a:solidFill>
                    <a:srgbClr val="ffffff"/>
                  </a:solidFill>
                </a:uFill>
                <a:latin typeface="Times New Roman"/>
              </a:rPr>
              <a:t>Detektorer</a:t>
            </a:r>
            <a:endParaRPr b="0" lang="sv-FI" sz="2230" spc="-1" strike="noStrike">
              <a:solidFill>
                <a:srgbClr val="000000"/>
              </a:solidFill>
              <a:uFill>
                <a:solidFill>
                  <a:srgbClr val="ffffff"/>
                </a:solidFill>
              </a:u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27" name="PlaceHolder 2"/>
          <p:cNvSpPr>
            <a:spLocks noGrp="1"/>
          </p:cNvSpPr>
          <p:nvPr>
            <p:ph type="body"/>
          </p:nvPr>
        </p:nvSpPr>
        <p:spPr>
          <a:xfrm>
            <a:off x="740520" y="851040"/>
            <a:ext cx="860760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28" name="PlaceHolder 3"/>
          <p:cNvSpPr>
            <a:spLocks noGrp="1"/>
          </p:cNvSpPr>
          <p:nvPr>
            <p:ph type="body"/>
          </p:nvPr>
        </p:nvSpPr>
        <p:spPr>
          <a:xfrm>
            <a:off x="740520" y="3172320"/>
            <a:ext cx="860760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30" name="PlaceHolder 2"/>
          <p:cNvSpPr>
            <a:spLocks noGrp="1"/>
          </p:cNvSpPr>
          <p:nvPr>
            <p:ph type="body"/>
          </p:nvPr>
        </p:nvSpPr>
        <p:spPr>
          <a:xfrm>
            <a:off x="740520" y="85104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31" name="PlaceHolder 3"/>
          <p:cNvSpPr>
            <a:spLocks noGrp="1"/>
          </p:cNvSpPr>
          <p:nvPr>
            <p:ph type="body"/>
          </p:nvPr>
        </p:nvSpPr>
        <p:spPr>
          <a:xfrm>
            <a:off x="5151240" y="85104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32" name="PlaceHolder 4"/>
          <p:cNvSpPr>
            <a:spLocks noGrp="1"/>
          </p:cNvSpPr>
          <p:nvPr>
            <p:ph type="body"/>
          </p:nvPr>
        </p:nvSpPr>
        <p:spPr>
          <a:xfrm>
            <a:off x="5151240" y="317232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33" name="PlaceHolder 5"/>
          <p:cNvSpPr>
            <a:spLocks noGrp="1"/>
          </p:cNvSpPr>
          <p:nvPr>
            <p:ph type="body"/>
          </p:nvPr>
        </p:nvSpPr>
        <p:spPr>
          <a:xfrm>
            <a:off x="740520" y="317232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35" name="PlaceHolder 2"/>
          <p:cNvSpPr>
            <a:spLocks noGrp="1"/>
          </p:cNvSpPr>
          <p:nvPr>
            <p:ph type="body"/>
          </p:nvPr>
        </p:nvSpPr>
        <p:spPr>
          <a:xfrm>
            <a:off x="740520" y="851040"/>
            <a:ext cx="27712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36" name="PlaceHolder 3"/>
          <p:cNvSpPr>
            <a:spLocks noGrp="1"/>
          </p:cNvSpPr>
          <p:nvPr>
            <p:ph type="body"/>
          </p:nvPr>
        </p:nvSpPr>
        <p:spPr>
          <a:xfrm>
            <a:off x="3650760" y="851040"/>
            <a:ext cx="27712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37" name="PlaceHolder 4"/>
          <p:cNvSpPr>
            <a:spLocks noGrp="1"/>
          </p:cNvSpPr>
          <p:nvPr>
            <p:ph type="body"/>
          </p:nvPr>
        </p:nvSpPr>
        <p:spPr>
          <a:xfrm>
            <a:off x="6561000" y="851040"/>
            <a:ext cx="27712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38" name="PlaceHolder 5"/>
          <p:cNvSpPr>
            <a:spLocks noGrp="1"/>
          </p:cNvSpPr>
          <p:nvPr>
            <p:ph type="body"/>
          </p:nvPr>
        </p:nvSpPr>
        <p:spPr>
          <a:xfrm>
            <a:off x="6561000" y="3172320"/>
            <a:ext cx="27712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39" name="PlaceHolder 6"/>
          <p:cNvSpPr>
            <a:spLocks noGrp="1"/>
          </p:cNvSpPr>
          <p:nvPr>
            <p:ph type="body"/>
          </p:nvPr>
        </p:nvSpPr>
        <p:spPr>
          <a:xfrm>
            <a:off x="3650760" y="3172320"/>
            <a:ext cx="27712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40" name="PlaceHolder 7"/>
          <p:cNvSpPr>
            <a:spLocks noGrp="1"/>
          </p:cNvSpPr>
          <p:nvPr>
            <p:ph type="body"/>
          </p:nvPr>
        </p:nvSpPr>
        <p:spPr>
          <a:xfrm>
            <a:off x="740520" y="3172320"/>
            <a:ext cx="27712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47" name="PlaceHolder 2"/>
          <p:cNvSpPr>
            <a:spLocks noGrp="1"/>
          </p:cNvSpPr>
          <p:nvPr>
            <p:ph type="subTitle"/>
          </p:nvPr>
        </p:nvSpPr>
        <p:spPr>
          <a:xfrm>
            <a:off x="740520" y="851040"/>
            <a:ext cx="8607600" cy="4443840"/>
          </a:xfrm>
          <a:prstGeom prst="rect">
            <a:avLst/>
          </a:prstGeom>
        </p:spPr>
        <p:txBody>
          <a:bodyPr lIns="0" rIns="0" tIns="0" bIns="0" anchor="ctr"/>
          <a:p>
            <a:pPr algn="ctr"/>
            <a:endParaRPr b="0" lang="sv-FI" sz="3200" spc="-1" strike="noStrike">
              <a:solidFill>
                <a:srgbClr val="000000"/>
              </a:solidFill>
              <a:uFill>
                <a:solidFill>
                  <a:srgbClr val="ffffff"/>
                </a:solidFill>
              </a:uFill>
              <a:latin typeface="Times New Roman"/>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49" name="PlaceHolder 2"/>
          <p:cNvSpPr>
            <a:spLocks noGrp="1"/>
          </p:cNvSpPr>
          <p:nvPr>
            <p:ph type="body"/>
          </p:nvPr>
        </p:nvSpPr>
        <p:spPr>
          <a:xfrm>
            <a:off x="740520" y="851040"/>
            <a:ext cx="8607600" cy="444384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51" name="PlaceHolder 2"/>
          <p:cNvSpPr>
            <a:spLocks noGrp="1"/>
          </p:cNvSpPr>
          <p:nvPr>
            <p:ph type="body"/>
          </p:nvPr>
        </p:nvSpPr>
        <p:spPr>
          <a:xfrm>
            <a:off x="740520" y="851040"/>
            <a:ext cx="4200480" cy="444384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52" name="PlaceHolder 3"/>
          <p:cNvSpPr>
            <a:spLocks noGrp="1"/>
          </p:cNvSpPr>
          <p:nvPr>
            <p:ph type="body"/>
          </p:nvPr>
        </p:nvSpPr>
        <p:spPr>
          <a:xfrm>
            <a:off x="5151240" y="851040"/>
            <a:ext cx="4200480" cy="444384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1988280" y="156960"/>
            <a:ext cx="7436160" cy="3513960"/>
          </a:xfrm>
          <a:prstGeom prst="rect">
            <a:avLst/>
          </a:prstGeom>
        </p:spPr>
        <p:txBody>
          <a:bodyPr lIns="0" rIns="0" tIns="0" bIns="0" anchor="ctr"/>
          <a:p>
            <a:pPr algn="ctr"/>
            <a:endParaRPr b="0" lang="sv-FI" sz="3200" spc="-1" strike="noStrike">
              <a:solidFill>
                <a:srgbClr val="000000"/>
              </a:solidFill>
              <a:uFill>
                <a:solidFill>
                  <a:srgbClr val="ffffff"/>
                </a:solidFill>
              </a:uFill>
              <a:latin typeface="Times New Roman"/>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56" name="PlaceHolder 2"/>
          <p:cNvSpPr>
            <a:spLocks noGrp="1"/>
          </p:cNvSpPr>
          <p:nvPr>
            <p:ph type="body"/>
          </p:nvPr>
        </p:nvSpPr>
        <p:spPr>
          <a:xfrm>
            <a:off x="740520" y="85104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57" name="PlaceHolder 3"/>
          <p:cNvSpPr>
            <a:spLocks noGrp="1"/>
          </p:cNvSpPr>
          <p:nvPr>
            <p:ph type="body"/>
          </p:nvPr>
        </p:nvSpPr>
        <p:spPr>
          <a:xfrm>
            <a:off x="740520" y="317232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58" name="PlaceHolder 4"/>
          <p:cNvSpPr>
            <a:spLocks noGrp="1"/>
          </p:cNvSpPr>
          <p:nvPr>
            <p:ph type="body"/>
          </p:nvPr>
        </p:nvSpPr>
        <p:spPr>
          <a:xfrm>
            <a:off x="5151240" y="851040"/>
            <a:ext cx="4200480" cy="444384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6" name="PlaceHolder 2"/>
          <p:cNvSpPr>
            <a:spLocks noGrp="1"/>
          </p:cNvSpPr>
          <p:nvPr>
            <p:ph type="subTitle"/>
          </p:nvPr>
        </p:nvSpPr>
        <p:spPr>
          <a:xfrm>
            <a:off x="740520" y="851040"/>
            <a:ext cx="8607600" cy="4443840"/>
          </a:xfrm>
          <a:prstGeom prst="rect">
            <a:avLst/>
          </a:prstGeom>
        </p:spPr>
        <p:txBody>
          <a:bodyPr lIns="0" rIns="0" tIns="0" bIns="0" anchor="ctr"/>
          <a:p>
            <a:pPr algn="ctr"/>
            <a:endParaRPr b="0" lang="sv-FI" sz="3200" spc="-1" strike="noStrike">
              <a:solidFill>
                <a:srgbClr val="000000"/>
              </a:solidFill>
              <a:uFill>
                <a:solidFill>
                  <a:srgbClr val="ffffff"/>
                </a:solidFill>
              </a:uFill>
              <a:latin typeface="Times New Roman"/>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60" name="PlaceHolder 2"/>
          <p:cNvSpPr>
            <a:spLocks noGrp="1"/>
          </p:cNvSpPr>
          <p:nvPr>
            <p:ph type="body"/>
          </p:nvPr>
        </p:nvSpPr>
        <p:spPr>
          <a:xfrm>
            <a:off x="740520" y="851040"/>
            <a:ext cx="4200480" cy="444384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61" name="PlaceHolder 3"/>
          <p:cNvSpPr>
            <a:spLocks noGrp="1"/>
          </p:cNvSpPr>
          <p:nvPr>
            <p:ph type="body"/>
          </p:nvPr>
        </p:nvSpPr>
        <p:spPr>
          <a:xfrm>
            <a:off x="5151240" y="85104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62" name="PlaceHolder 4"/>
          <p:cNvSpPr>
            <a:spLocks noGrp="1"/>
          </p:cNvSpPr>
          <p:nvPr>
            <p:ph type="body"/>
          </p:nvPr>
        </p:nvSpPr>
        <p:spPr>
          <a:xfrm>
            <a:off x="5151240" y="317232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64" name="PlaceHolder 2"/>
          <p:cNvSpPr>
            <a:spLocks noGrp="1"/>
          </p:cNvSpPr>
          <p:nvPr>
            <p:ph type="body"/>
          </p:nvPr>
        </p:nvSpPr>
        <p:spPr>
          <a:xfrm>
            <a:off x="740520" y="85104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65" name="PlaceHolder 3"/>
          <p:cNvSpPr>
            <a:spLocks noGrp="1"/>
          </p:cNvSpPr>
          <p:nvPr>
            <p:ph type="body"/>
          </p:nvPr>
        </p:nvSpPr>
        <p:spPr>
          <a:xfrm>
            <a:off x="5151240" y="85104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66" name="PlaceHolder 4"/>
          <p:cNvSpPr>
            <a:spLocks noGrp="1"/>
          </p:cNvSpPr>
          <p:nvPr>
            <p:ph type="body"/>
          </p:nvPr>
        </p:nvSpPr>
        <p:spPr>
          <a:xfrm>
            <a:off x="740520" y="3172320"/>
            <a:ext cx="860760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68" name="PlaceHolder 2"/>
          <p:cNvSpPr>
            <a:spLocks noGrp="1"/>
          </p:cNvSpPr>
          <p:nvPr>
            <p:ph type="body"/>
          </p:nvPr>
        </p:nvSpPr>
        <p:spPr>
          <a:xfrm>
            <a:off x="740520" y="851040"/>
            <a:ext cx="860760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69" name="PlaceHolder 3"/>
          <p:cNvSpPr>
            <a:spLocks noGrp="1"/>
          </p:cNvSpPr>
          <p:nvPr>
            <p:ph type="body"/>
          </p:nvPr>
        </p:nvSpPr>
        <p:spPr>
          <a:xfrm>
            <a:off x="740520" y="3172320"/>
            <a:ext cx="860760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71" name="PlaceHolder 2"/>
          <p:cNvSpPr>
            <a:spLocks noGrp="1"/>
          </p:cNvSpPr>
          <p:nvPr>
            <p:ph type="body"/>
          </p:nvPr>
        </p:nvSpPr>
        <p:spPr>
          <a:xfrm>
            <a:off x="740520" y="85104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72" name="PlaceHolder 3"/>
          <p:cNvSpPr>
            <a:spLocks noGrp="1"/>
          </p:cNvSpPr>
          <p:nvPr>
            <p:ph type="body"/>
          </p:nvPr>
        </p:nvSpPr>
        <p:spPr>
          <a:xfrm>
            <a:off x="5151240" y="85104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73" name="PlaceHolder 4"/>
          <p:cNvSpPr>
            <a:spLocks noGrp="1"/>
          </p:cNvSpPr>
          <p:nvPr>
            <p:ph type="body"/>
          </p:nvPr>
        </p:nvSpPr>
        <p:spPr>
          <a:xfrm>
            <a:off x="5151240" y="317232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74" name="PlaceHolder 5"/>
          <p:cNvSpPr>
            <a:spLocks noGrp="1"/>
          </p:cNvSpPr>
          <p:nvPr>
            <p:ph type="body"/>
          </p:nvPr>
        </p:nvSpPr>
        <p:spPr>
          <a:xfrm>
            <a:off x="740520" y="317232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76" name="PlaceHolder 2"/>
          <p:cNvSpPr>
            <a:spLocks noGrp="1"/>
          </p:cNvSpPr>
          <p:nvPr>
            <p:ph type="body"/>
          </p:nvPr>
        </p:nvSpPr>
        <p:spPr>
          <a:xfrm>
            <a:off x="740520" y="851040"/>
            <a:ext cx="27712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77" name="PlaceHolder 3"/>
          <p:cNvSpPr>
            <a:spLocks noGrp="1"/>
          </p:cNvSpPr>
          <p:nvPr>
            <p:ph type="body"/>
          </p:nvPr>
        </p:nvSpPr>
        <p:spPr>
          <a:xfrm>
            <a:off x="3650760" y="851040"/>
            <a:ext cx="27712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78" name="PlaceHolder 4"/>
          <p:cNvSpPr>
            <a:spLocks noGrp="1"/>
          </p:cNvSpPr>
          <p:nvPr>
            <p:ph type="body"/>
          </p:nvPr>
        </p:nvSpPr>
        <p:spPr>
          <a:xfrm>
            <a:off x="6561000" y="851040"/>
            <a:ext cx="27712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79" name="PlaceHolder 5"/>
          <p:cNvSpPr>
            <a:spLocks noGrp="1"/>
          </p:cNvSpPr>
          <p:nvPr>
            <p:ph type="body"/>
          </p:nvPr>
        </p:nvSpPr>
        <p:spPr>
          <a:xfrm>
            <a:off x="6561000" y="3172320"/>
            <a:ext cx="27712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80" name="PlaceHolder 6"/>
          <p:cNvSpPr>
            <a:spLocks noGrp="1"/>
          </p:cNvSpPr>
          <p:nvPr>
            <p:ph type="body"/>
          </p:nvPr>
        </p:nvSpPr>
        <p:spPr>
          <a:xfrm>
            <a:off x="3650760" y="3172320"/>
            <a:ext cx="27712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81" name="PlaceHolder 7"/>
          <p:cNvSpPr>
            <a:spLocks noGrp="1"/>
          </p:cNvSpPr>
          <p:nvPr>
            <p:ph type="body"/>
          </p:nvPr>
        </p:nvSpPr>
        <p:spPr>
          <a:xfrm>
            <a:off x="740520" y="3172320"/>
            <a:ext cx="27712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8" name="PlaceHolder 2"/>
          <p:cNvSpPr>
            <a:spLocks noGrp="1"/>
          </p:cNvSpPr>
          <p:nvPr>
            <p:ph type="body"/>
          </p:nvPr>
        </p:nvSpPr>
        <p:spPr>
          <a:xfrm>
            <a:off x="740520" y="851040"/>
            <a:ext cx="8607600" cy="444384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10" name="PlaceHolder 2"/>
          <p:cNvSpPr>
            <a:spLocks noGrp="1"/>
          </p:cNvSpPr>
          <p:nvPr>
            <p:ph type="body"/>
          </p:nvPr>
        </p:nvSpPr>
        <p:spPr>
          <a:xfrm>
            <a:off x="740520" y="851040"/>
            <a:ext cx="4200480" cy="444384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11" name="PlaceHolder 3"/>
          <p:cNvSpPr>
            <a:spLocks noGrp="1"/>
          </p:cNvSpPr>
          <p:nvPr>
            <p:ph type="body"/>
          </p:nvPr>
        </p:nvSpPr>
        <p:spPr>
          <a:xfrm>
            <a:off x="5151240" y="851040"/>
            <a:ext cx="4200480" cy="444384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1988280" y="156960"/>
            <a:ext cx="7436160" cy="3513960"/>
          </a:xfrm>
          <a:prstGeom prst="rect">
            <a:avLst/>
          </a:prstGeom>
        </p:spPr>
        <p:txBody>
          <a:bodyPr lIns="0" rIns="0" tIns="0" bIns="0" anchor="ctr"/>
          <a:p>
            <a:pPr algn="ctr"/>
            <a:endParaRPr b="0" lang="sv-FI" sz="3200" spc="-1" strike="noStrike">
              <a:solidFill>
                <a:srgbClr val="000000"/>
              </a:solidFill>
              <a:uFill>
                <a:solidFill>
                  <a:srgbClr val="ffffff"/>
                </a:solidFill>
              </a:uFill>
              <a:latin typeface="Times New Roman"/>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15" name="PlaceHolder 2"/>
          <p:cNvSpPr>
            <a:spLocks noGrp="1"/>
          </p:cNvSpPr>
          <p:nvPr>
            <p:ph type="body"/>
          </p:nvPr>
        </p:nvSpPr>
        <p:spPr>
          <a:xfrm>
            <a:off x="740520" y="85104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16" name="PlaceHolder 3"/>
          <p:cNvSpPr>
            <a:spLocks noGrp="1"/>
          </p:cNvSpPr>
          <p:nvPr>
            <p:ph type="body"/>
          </p:nvPr>
        </p:nvSpPr>
        <p:spPr>
          <a:xfrm>
            <a:off x="740520" y="317232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17" name="PlaceHolder 4"/>
          <p:cNvSpPr>
            <a:spLocks noGrp="1"/>
          </p:cNvSpPr>
          <p:nvPr>
            <p:ph type="body"/>
          </p:nvPr>
        </p:nvSpPr>
        <p:spPr>
          <a:xfrm>
            <a:off x="5151240" y="851040"/>
            <a:ext cx="4200480" cy="444384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19" name="PlaceHolder 2"/>
          <p:cNvSpPr>
            <a:spLocks noGrp="1"/>
          </p:cNvSpPr>
          <p:nvPr>
            <p:ph type="body"/>
          </p:nvPr>
        </p:nvSpPr>
        <p:spPr>
          <a:xfrm>
            <a:off x="740520" y="851040"/>
            <a:ext cx="4200480" cy="444384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20" name="PlaceHolder 3"/>
          <p:cNvSpPr>
            <a:spLocks noGrp="1"/>
          </p:cNvSpPr>
          <p:nvPr>
            <p:ph type="body"/>
          </p:nvPr>
        </p:nvSpPr>
        <p:spPr>
          <a:xfrm>
            <a:off x="5151240" y="85104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21" name="PlaceHolder 4"/>
          <p:cNvSpPr>
            <a:spLocks noGrp="1"/>
          </p:cNvSpPr>
          <p:nvPr>
            <p:ph type="body"/>
          </p:nvPr>
        </p:nvSpPr>
        <p:spPr>
          <a:xfrm>
            <a:off x="5151240" y="317232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988280" y="156960"/>
            <a:ext cx="7436160" cy="757800"/>
          </a:xfrm>
          <a:prstGeom prst="rect">
            <a:avLst/>
          </a:prstGeom>
        </p:spPr>
        <p:txBody>
          <a:bodyPr lIns="0" rIns="0" tIns="0" bIns="0" anchor="ctr"/>
          <a:p>
            <a:endParaRPr b="1" lang="sv-FI" sz="2700" spc="-1" strike="noStrike">
              <a:solidFill>
                <a:srgbClr val="000000"/>
              </a:solidFill>
              <a:uFill>
                <a:solidFill>
                  <a:srgbClr val="ffffff"/>
                </a:solidFill>
              </a:uFill>
              <a:latin typeface="Trebuchet MS"/>
            </a:endParaRPr>
          </a:p>
        </p:txBody>
      </p:sp>
      <p:sp>
        <p:nvSpPr>
          <p:cNvPr id="23" name="PlaceHolder 2"/>
          <p:cNvSpPr>
            <a:spLocks noGrp="1"/>
          </p:cNvSpPr>
          <p:nvPr>
            <p:ph type="body"/>
          </p:nvPr>
        </p:nvSpPr>
        <p:spPr>
          <a:xfrm>
            <a:off x="740520" y="85104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24" name="PlaceHolder 3"/>
          <p:cNvSpPr>
            <a:spLocks noGrp="1"/>
          </p:cNvSpPr>
          <p:nvPr>
            <p:ph type="body"/>
          </p:nvPr>
        </p:nvSpPr>
        <p:spPr>
          <a:xfrm>
            <a:off x="5151240" y="851040"/>
            <a:ext cx="420048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
        <p:nvSpPr>
          <p:cNvPr id="25" name="PlaceHolder 4"/>
          <p:cNvSpPr>
            <a:spLocks noGrp="1"/>
          </p:cNvSpPr>
          <p:nvPr>
            <p:ph type="body"/>
          </p:nvPr>
        </p:nvSpPr>
        <p:spPr>
          <a:xfrm>
            <a:off x="740520" y="3172320"/>
            <a:ext cx="8607600" cy="2119680"/>
          </a:xfrm>
          <a:prstGeom prst="rect">
            <a:avLst/>
          </a:prstGeom>
        </p:spPr>
        <p:txBody>
          <a:bodyPr lIns="0" rIns="0" tIns="0" bIns="0"/>
          <a:p>
            <a:endParaRPr b="0" lang="sv-FI" sz="1650" spc="-1" strike="noStrike">
              <a:solidFill>
                <a:srgbClr val="000000"/>
              </a:solidFill>
              <a:uFill>
                <a:solidFill>
                  <a:srgbClr val="ffffff"/>
                </a:solidFill>
              </a:uFill>
              <a:latin typeface="Trebuchet MS"/>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jpeg"/><Relationship Id="rId3" Type="http://schemas.openxmlformats.org/officeDocument/2006/relationships/image" Target="../media/image2.gif"/><Relationship Id="rId4" Type="http://schemas.openxmlformats.org/officeDocument/2006/relationships/image" Target="../media/image3.gif"/><Relationship Id="rId5" Type="http://schemas.openxmlformats.org/officeDocument/2006/relationships/image" Target="../media/image4.gif"/><Relationship Id="rId6" Type="http://schemas.openxmlformats.org/officeDocument/2006/relationships/image" Target="../media/image5.gif"/><Relationship Id="rId7" Type="http://schemas.openxmlformats.org/officeDocument/2006/relationships/image" Target="../media/image6.gif"/><Relationship Id="rId8" Type="http://schemas.openxmlformats.org/officeDocument/2006/relationships/image" Target="../media/image7.gif"/><Relationship Id="rId9" Type="http://schemas.openxmlformats.org/officeDocument/2006/relationships/image" Target="../media/image8.gif"/><Relationship Id="rId10" Type="http://schemas.openxmlformats.org/officeDocument/2006/relationships/image" Target="../media/image9.gif"/><Relationship Id="rId11" Type="http://schemas.openxmlformats.org/officeDocument/2006/relationships/image" Target="../media/image10.gif"/><Relationship Id="rId12" Type="http://schemas.openxmlformats.org/officeDocument/2006/relationships/image" Target="../media/image11.png"/><Relationship Id="rId13" Type="http://schemas.openxmlformats.org/officeDocument/2006/relationships/image" Target="../media/image12.png"/><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 Id="rId24" Type="http://schemas.openxmlformats.org/officeDocument/2006/relationships/slideLayout" Target="../slideLayouts/slideLayout23.xml"/><Relationship Id="rId25"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5720"/>
            <a:ext cx="9071640" cy="946800"/>
          </a:xfrm>
          <a:prstGeom prst="rect">
            <a:avLst/>
          </a:prstGeom>
        </p:spPr>
        <p:txBody>
          <a:bodyPr lIns="0" rIns="0" tIns="0" bIns="0" anchor="ctr"/>
          <a:p>
            <a:pPr algn="ctr"/>
            <a:r>
              <a:rPr b="0" lang="sv-FI" sz="3300" spc="-1" strike="noStrike">
                <a:solidFill>
                  <a:srgbClr val="000000"/>
                </a:solidFill>
                <a:uFill>
                  <a:solidFill>
                    <a:srgbClr val="ffffff"/>
                  </a:solidFill>
                </a:uFill>
                <a:latin typeface="Arial"/>
              </a:rPr>
              <a:t>Klicka för att redigera rubriktextens format</a:t>
            </a:r>
            <a:endParaRPr b="0" lang="sv-FI" sz="3300" spc="-1" strike="noStrike">
              <a:solidFill>
                <a:srgbClr val="000000"/>
              </a:solidFill>
              <a:uFill>
                <a:solidFill>
                  <a:srgbClr val="ffffff"/>
                </a:solidFill>
              </a:uFill>
              <a:latin typeface="Arial"/>
            </a:endParaRPr>
          </a:p>
        </p:txBody>
      </p:sp>
      <p:sp>
        <p:nvSpPr>
          <p:cNvPr id="1" name="PlaceHolder 2"/>
          <p:cNvSpPr>
            <a:spLocks noGrp="1"/>
          </p:cNvSpPr>
          <p:nvPr>
            <p:ph type="body"/>
          </p:nvPr>
        </p:nvSpPr>
        <p:spPr>
          <a:xfrm>
            <a:off x="504000" y="1326600"/>
            <a:ext cx="8870040" cy="3288240"/>
          </a:xfrm>
          <a:prstGeom prst="rect">
            <a:avLst/>
          </a:prstGeom>
        </p:spPr>
        <p:txBody>
          <a:bodyPr lIns="0" rIns="0" tIns="0" bIns="0">
            <a:normAutofit/>
          </a:bodyPr>
          <a:p>
            <a:pPr marL="432000" indent="-324000">
              <a:spcAft>
                <a:spcPts val="1060"/>
              </a:spcAft>
              <a:buClr>
                <a:srgbClr val="000000"/>
              </a:buClr>
              <a:buSzPct val="45000"/>
              <a:buFont typeface="Wingdings" charset="2"/>
              <a:buChar char=""/>
            </a:pPr>
            <a:r>
              <a:rPr b="0" lang="sv-FI" sz="2400" spc="-1" strike="noStrike">
                <a:solidFill>
                  <a:srgbClr val="000000"/>
                </a:solidFill>
                <a:uFill>
                  <a:solidFill>
                    <a:srgbClr val="ffffff"/>
                  </a:solidFill>
                </a:uFill>
                <a:latin typeface="Arial"/>
              </a:rPr>
              <a:t>Klicka för att redigera dispositionstextens format</a:t>
            </a:r>
            <a:endParaRPr b="0" lang="sv-FI" sz="2400" spc="-1" strike="noStrike">
              <a:solidFill>
                <a:srgbClr val="000000"/>
              </a:solidFill>
              <a:uFill>
                <a:solidFill>
                  <a:srgbClr val="ffffff"/>
                </a:solidFill>
              </a:uFill>
              <a:latin typeface="Arial"/>
            </a:endParaRPr>
          </a:p>
          <a:p>
            <a:pPr lvl="1" marL="864000" indent="-324000">
              <a:spcAft>
                <a:spcPts val="850"/>
              </a:spcAft>
              <a:buClr>
                <a:srgbClr val="000000"/>
              </a:buClr>
              <a:buSzPct val="75000"/>
              <a:buFont typeface="Symbol" charset="2"/>
              <a:buChar char=""/>
            </a:pPr>
            <a:r>
              <a:rPr b="0" lang="sv-FI" sz="2100" spc="-1" strike="noStrike">
                <a:solidFill>
                  <a:srgbClr val="000000"/>
                </a:solidFill>
                <a:uFill>
                  <a:solidFill>
                    <a:srgbClr val="ffffff"/>
                  </a:solidFill>
                </a:uFill>
                <a:latin typeface="Arial"/>
              </a:rPr>
              <a:t>Andra dispositionsnivån</a:t>
            </a:r>
            <a:endParaRPr b="0" lang="sv-FI" sz="2100" spc="-1" strike="noStrike">
              <a:solidFill>
                <a:srgbClr val="000000"/>
              </a:solidFill>
              <a:uFill>
                <a:solidFill>
                  <a:srgbClr val="ffffff"/>
                </a:solidFill>
              </a:uFill>
              <a:latin typeface="Arial"/>
            </a:endParaRPr>
          </a:p>
          <a:p>
            <a:pPr lvl="2" marL="1296000" indent="-288000">
              <a:spcAft>
                <a:spcPts val="635"/>
              </a:spcAft>
              <a:buClr>
                <a:srgbClr val="000000"/>
              </a:buClr>
              <a:buSzPct val="45000"/>
              <a:buFont typeface="Wingdings" charset="2"/>
              <a:buChar char=""/>
            </a:pPr>
            <a:r>
              <a:rPr b="0" lang="sv-FI" sz="1800" spc="-1" strike="noStrike">
                <a:solidFill>
                  <a:srgbClr val="000000"/>
                </a:solidFill>
                <a:uFill>
                  <a:solidFill>
                    <a:srgbClr val="ffffff"/>
                  </a:solidFill>
                </a:uFill>
                <a:latin typeface="Arial"/>
              </a:rPr>
              <a:t>Tredje dispositionsnivån</a:t>
            </a:r>
            <a:endParaRPr b="0" lang="sv-FI" sz="1800" spc="-1" strike="noStrike">
              <a:solidFill>
                <a:srgbClr val="000000"/>
              </a:solidFill>
              <a:uFill>
                <a:solidFill>
                  <a:srgbClr val="ffffff"/>
                </a:solidFill>
              </a:uFill>
              <a:latin typeface="Arial"/>
            </a:endParaRPr>
          </a:p>
          <a:p>
            <a:pPr lvl="3" marL="1728000" indent="-216000">
              <a:spcAft>
                <a:spcPts val="422"/>
              </a:spcAft>
              <a:buClr>
                <a:srgbClr val="000000"/>
              </a:buClr>
              <a:buSzPct val="75000"/>
              <a:buFont typeface="Symbol" charset="2"/>
              <a:buChar char=""/>
            </a:pPr>
            <a:r>
              <a:rPr b="0" lang="sv-FI" sz="1500" spc="-1" strike="noStrike">
                <a:solidFill>
                  <a:srgbClr val="000000"/>
                </a:solidFill>
                <a:uFill>
                  <a:solidFill>
                    <a:srgbClr val="ffffff"/>
                  </a:solidFill>
                </a:uFill>
                <a:latin typeface="Arial"/>
              </a:rPr>
              <a:t>Fjärde dispositionsnivån</a:t>
            </a:r>
            <a:endParaRPr b="0" lang="sv-FI" sz="1500" spc="-1" strike="noStrike">
              <a:solidFill>
                <a:srgbClr val="000000"/>
              </a:solidFill>
              <a:uFill>
                <a:solidFill>
                  <a:srgbClr val="ffffff"/>
                </a:solidFill>
              </a:uFill>
              <a:latin typeface="Arial"/>
            </a:endParaRPr>
          </a:p>
          <a:p>
            <a:pPr lvl="4" marL="2160000" indent="-216000">
              <a:spcAft>
                <a:spcPts val="210"/>
              </a:spcAft>
              <a:buClr>
                <a:srgbClr val="000000"/>
              </a:buClr>
              <a:buSzPct val="45000"/>
              <a:buFont typeface="Wingdings" charset="2"/>
              <a:buChar char=""/>
            </a:pPr>
            <a:r>
              <a:rPr b="0" lang="sv-FI" sz="1500" spc="-1" strike="noStrike">
                <a:solidFill>
                  <a:srgbClr val="000000"/>
                </a:solidFill>
                <a:uFill>
                  <a:solidFill>
                    <a:srgbClr val="ffffff"/>
                  </a:solidFill>
                </a:uFill>
                <a:latin typeface="Arial"/>
              </a:rPr>
              <a:t>Femte dispositionsnivån</a:t>
            </a:r>
            <a:endParaRPr b="0" lang="sv-FI" sz="1500" spc="-1" strike="noStrike">
              <a:solidFill>
                <a:srgbClr val="000000"/>
              </a:solidFill>
              <a:uFill>
                <a:solidFill>
                  <a:srgbClr val="ffffff"/>
                </a:solidFill>
              </a:uFill>
              <a:latin typeface="Arial"/>
            </a:endParaRPr>
          </a:p>
          <a:p>
            <a:pPr lvl="5" marL="2592000" indent="-216000">
              <a:spcAft>
                <a:spcPts val="210"/>
              </a:spcAft>
              <a:buClr>
                <a:srgbClr val="000000"/>
              </a:buClr>
              <a:buSzPct val="45000"/>
              <a:buFont typeface="Wingdings" charset="2"/>
              <a:buChar char=""/>
            </a:pPr>
            <a:r>
              <a:rPr b="0" lang="sv-FI" sz="1500" spc="-1" strike="noStrike">
                <a:solidFill>
                  <a:srgbClr val="000000"/>
                </a:solidFill>
                <a:uFill>
                  <a:solidFill>
                    <a:srgbClr val="ffffff"/>
                  </a:solidFill>
                </a:uFill>
                <a:latin typeface="Arial"/>
              </a:rPr>
              <a:t>Sjätte dispositionsnivån</a:t>
            </a:r>
            <a:endParaRPr b="0" lang="sv-FI" sz="1500" spc="-1" strike="noStrike">
              <a:solidFill>
                <a:srgbClr val="000000"/>
              </a:solidFill>
              <a:uFill>
                <a:solidFill>
                  <a:srgbClr val="ffffff"/>
                </a:solidFill>
              </a:uFill>
              <a:latin typeface="Arial"/>
            </a:endParaRPr>
          </a:p>
          <a:p>
            <a:pPr lvl="6" marL="3024000" indent="-216000">
              <a:spcAft>
                <a:spcPts val="210"/>
              </a:spcAft>
              <a:buClr>
                <a:srgbClr val="000000"/>
              </a:buClr>
              <a:buSzPct val="45000"/>
              <a:buFont typeface="Wingdings" charset="2"/>
              <a:buChar char=""/>
            </a:pPr>
            <a:r>
              <a:rPr b="0" lang="sv-FI" sz="1500" spc="-1" strike="noStrike">
                <a:solidFill>
                  <a:srgbClr val="000000"/>
                </a:solidFill>
                <a:uFill>
                  <a:solidFill>
                    <a:srgbClr val="ffffff"/>
                  </a:solidFill>
                </a:uFill>
                <a:latin typeface="Arial"/>
              </a:rPr>
              <a:t>Sjunde dispositionsnivån</a:t>
            </a:r>
            <a:endParaRPr b="0" lang="sv-FI" sz="1500" spc="-1" strike="noStrike">
              <a:solidFill>
                <a:srgbClr val="000000"/>
              </a:solidFill>
              <a:uFill>
                <a:solidFill>
                  <a:srgbClr val="ffffff"/>
                </a:solidFill>
              </a:uFill>
              <a:latin typeface="Arial"/>
            </a:endParaRPr>
          </a:p>
        </p:txBody>
      </p:sp>
      <p:sp>
        <p:nvSpPr>
          <p:cNvPr id="2" name="PlaceHolder 3"/>
          <p:cNvSpPr>
            <a:spLocks noGrp="1"/>
          </p:cNvSpPr>
          <p:nvPr>
            <p:ph type="dt"/>
          </p:nvPr>
        </p:nvSpPr>
        <p:spPr>
          <a:xfrm>
            <a:off x="504000" y="5165280"/>
            <a:ext cx="2348280" cy="390960"/>
          </a:xfrm>
          <a:prstGeom prst="rect">
            <a:avLst/>
          </a:prstGeom>
        </p:spPr>
        <p:txBody>
          <a:bodyPr lIns="0" rIns="0" tIns="0" bIns="0"/>
          <a:p>
            <a:r>
              <a:rPr b="0" lang="sv-FI" sz="1400" spc="-1" strike="noStrike">
                <a:solidFill>
                  <a:srgbClr val="000000"/>
                </a:solidFill>
                <a:uFill>
                  <a:solidFill>
                    <a:srgbClr val="ffffff"/>
                  </a:solidFill>
                </a:uFill>
                <a:latin typeface="Times New Roman"/>
              </a:rPr>
              <a:t>&lt;datum/tid&gt;</a:t>
            </a:r>
            <a:endParaRPr b="0" lang="sv-FI" sz="1400" spc="-1" strike="noStrike">
              <a:solidFill>
                <a:srgbClr val="000000"/>
              </a:solidFill>
              <a:uFill>
                <a:solidFill>
                  <a:srgbClr val="ffffff"/>
                </a:solidFill>
              </a:uFill>
              <a:latin typeface="Times New Roman"/>
            </a:endParaRPr>
          </a:p>
        </p:txBody>
      </p:sp>
      <p:sp>
        <p:nvSpPr>
          <p:cNvPr id="3" name="PlaceHolder 4"/>
          <p:cNvSpPr>
            <a:spLocks noGrp="1"/>
          </p:cNvSpPr>
          <p:nvPr>
            <p:ph type="ftr"/>
          </p:nvPr>
        </p:nvSpPr>
        <p:spPr>
          <a:xfrm>
            <a:off x="3447360" y="5165280"/>
            <a:ext cx="3195000" cy="390960"/>
          </a:xfrm>
          <a:prstGeom prst="rect">
            <a:avLst/>
          </a:prstGeom>
        </p:spPr>
        <p:txBody>
          <a:bodyPr lIns="0" rIns="0" tIns="0" bIns="0"/>
          <a:p>
            <a:pPr algn="ctr"/>
            <a:r>
              <a:rPr b="0" lang="sv-FI" sz="1400" spc="-1" strike="noStrike">
                <a:solidFill>
                  <a:srgbClr val="000000"/>
                </a:solidFill>
                <a:uFill>
                  <a:solidFill>
                    <a:srgbClr val="ffffff"/>
                  </a:solidFill>
                </a:uFill>
                <a:latin typeface="Times New Roman"/>
              </a:rPr>
              <a:t>&lt;sidfot&gt;</a:t>
            </a:r>
            <a:endParaRPr b="0" lang="sv-FI" sz="1400" spc="-1" strike="noStrike">
              <a:solidFill>
                <a:srgbClr val="000000"/>
              </a:solidFill>
              <a:uFill>
                <a:solidFill>
                  <a:srgbClr val="ffffff"/>
                </a:solidFill>
              </a:uFill>
              <a:latin typeface="Times New Roman"/>
            </a:endParaRPr>
          </a:p>
        </p:txBody>
      </p:sp>
      <p:sp>
        <p:nvSpPr>
          <p:cNvPr id="4" name="PlaceHolder 5"/>
          <p:cNvSpPr>
            <a:spLocks noGrp="1"/>
          </p:cNvSpPr>
          <p:nvPr>
            <p:ph type="sldNum"/>
          </p:nvPr>
        </p:nvSpPr>
        <p:spPr>
          <a:xfrm>
            <a:off x="7227360" y="5165280"/>
            <a:ext cx="2348280" cy="390960"/>
          </a:xfrm>
          <a:prstGeom prst="rect">
            <a:avLst/>
          </a:prstGeom>
        </p:spPr>
        <p:txBody>
          <a:bodyPr lIns="0" rIns="0" tIns="0" bIns="0"/>
          <a:p>
            <a:pPr algn="r"/>
            <a:fld id="{6E92F798-B709-431B-A882-70F01F8024CD}" type="slidenum">
              <a:rPr b="0" lang="sv-FI" sz="1400" spc="-1" strike="noStrike">
                <a:solidFill>
                  <a:srgbClr val="000000"/>
                </a:solidFill>
                <a:uFill>
                  <a:solidFill>
                    <a:srgbClr val="ffffff"/>
                  </a:solidFill>
                </a:uFill>
                <a:latin typeface="Times New Roman"/>
              </a:rPr>
              <a:t>&lt;nummer&gt;</a:t>
            </a:fld>
            <a:endParaRPr b="0" lang="sv-FI"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2"/>
          <a:stretch>
            <a:fillRect/>
          </a:stretch>
        </a:blip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1988280" y="156960"/>
            <a:ext cx="7436160" cy="757800"/>
          </a:xfrm>
          <a:prstGeom prst="rect">
            <a:avLst/>
          </a:prstGeom>
        </p:spPr>
        <p:txBody>
          <a:bodyPr lIns="0" rIns="0" tIns="0" bIns="0" anchor="ctr"/>
          <a:p>
            <a:r>
              <a:rPr b="1" lang="sv-FI" sz="2700" spc="-1" strike="noStrike">
                <a:solidFill>
                  <a:srgbClr val="000000"/>
                </a:solidFill>
                <a:uFill>
                  <a:solidFill>
                    <a:srgbClr val="ffffff"/>
                  </a:solidFill>
                </a:uFill>
                <a:latin typeface="Trebuchet MS"/>
              </a:rPr>
              <a:t>Click to edit the title text format</a:t>
            </a:r>
            <a:endParaRPr b="1" lang="sv-FI" sz="2700" spc="-1" strike="noStrike">
              <a:solidFill>
                <a:srgbClr val="000000"/>
              </a:solidFill>
              <a:uFill>
                <a:solidFill>
                  <a:srgbClr val="ffffff"/>
                </a:solidFill>
              </a:uFill>
              <a:latin typeface="Trebuchet MS"/>
            </a:endParaRPr>
          </a:p>
        </p:txBody>
      </p:sp>
      <p:sp>
        <p:nvSpPr>
          <p:cNvPr id="42" name="PlaceHolder 2"/>
          <p:cNvSpPr>
            <a:spLocks noGrp="1"/>
          </p:cNvSpPr>
          <p:nvPr>
            <p:ph type="body"/>
          </p:nvPr>
        </p:nvSpPr>
        <p:spPr>
          <a:xfrm>
            <a:off x="740520" y="851040"/>
            <a:ext cx="8607600" cy="4443840"/>
          </a:xfrm>
          <a:prstGeom prst="rect">
            <a:avLst/>
          </a:prstGeom>
        </p:spPr>
        <p:txBody>
          <a:bodyPr lIns="0" rIns="0" tIns="0" bIns="0"/>
          <a:p>
            <a:pPr marL="432000" indent="-324000">
              <a:spcAft>
                <a:spcPts val="1063"/>
              </a:spcAft>
              <a:buBlip>
                <a:blip r:embed="rId3"/>
              </a:buBlip>
            </a:pPr>
            <a:r>
              <a:rPr b="0" lang="sv-FI" sz="1650" spc="-1" strike="noStrike">
                <a:solidFill>
                  <a:srgbClr val="000000"/>
                </a:solidFill>
                <a:uFill>
                  <a:solidFill>
                    <a:srgbClr val="ffffff"/>
                  </a:solidFill>
                </a:uFill>
                <a:latin typeface="Trebuchet MS"/>
              </a:rPr>
              <a:t>Click to edit the outline text format</a:t>
            </a:r>
            <a:endParaRPr b="0" lang="sv-FI" sz="1650" spc="-1" strike="noStrike">
              <a:solidFill>
                <a:srgbClr val="000000"/>
              </a:solidFill>
              <a:uFill>
                <a:solidFill>
                  <a:srgbClr val="ffffff"/>
                </a:solidFill>
              </a:uFill>
              <a:latin typeface="Trebuchet MS"/>
            </a:endParaRPr>
          </a:p>
          <a:p>
            <a:pPr lvl="1" marL="864000" indent="-288000">
              <a:spcAft>
                <a:spcPts val="848"/>
              </a:spcAft>
              <a:buBlip>
                <a:blip r:embed="rId4"/>
              </a:buBlip>
            </a:pPr>
            <a:r>
              <a:rPr b="0" lang="sv-FI" sz="1500" spc="-1" strike="noStrike">
                <a:solidFill>
                  <a:srgbClr val="000000"/>
                </a:solidFill>
                <a:uFill>
                  <a:solidFill>
                    <a:srgbClr val="ffffff"/>
                  </a:solidFill>
                </a:uFill>
                <a:latin typeface="Trebuchet MS"/>
              </a:rPr>
              <a:t>Second Outline Level</a:t>
            </a:r>
            <a:endParaRPr b="0" lang="sv-FI" sz="1500" spc="-1" strike="noStrike">
              <a:solidFill>
                <a:srgbClr val="000000"/>
              </a:solidFill>
              <a:uFill>
                <a:solidFill>
                  <a:srgbClr val="ffffff"/>
                </a:solidFill>
              </a:uFill>
              <a:latin typeface="Trebuchet MS"/>
            </a:endParaRPr>
          </a:p>
          <a:p>
            <a:pPr lvl="2" marL="1296000" indent="-216000">
              <a:spcAft>
                <a:spcPts val="635"/>
              </a:spcAft>
              <a:buBlip>
                <a:blip r:embed="rId5"/>
              </a:buBlip>
            </a:pPr>
            <a:r>
              <a:rPr b="0" lang="sv-FI" sz="1350" spc="-1" strike="noStrike">
                <a:solidFill>
                  <a:srgbClr val="000000"/>
                </a:solidFill>
                <a:uFill>
                  <a:solidFill>
                    <a:srgbClr val="ffffff"/>
                  </a:solidFill>
                </a:uFill>
                <a:latin typeface="Trebuchet MS"/>
              </a:rPr>
              <a:t>Third Outline Level</a:t>
            </a:r>
            <a:endParaRPr b="0" lang="sv-FI" sz="1350" spc="-1" strike="noStrike">
              <a:solidFill>
                <a:srgbClr val="000000"/>
              </a:solidFill>
              <a:uFill>
                <a:solidFill>
                  <a:srgbClr val="ffffff"/>
                </a:solidFill>
              </a:uFill>
              <a:latin typeface="Trebuchet MS"/>
            </a:endParaRPr>
          </a:p>
          <a:p>
            <a:pPr lvl="3" marL="1728000" indent="-216000">
              <a:spcAft>
                <a:spcPts val="422"/>
              </a:spcAft>
              <a:buBlip>
                <a:blip r:embed="rId6"/>
              </a:buBlip>
            </a:pPr>
            <a:r>
              <a:rPr b="0" lang="sv-FI" sz="1350" spc="-1" strike="noStrike">
                <a:solidFill>
                  <a:srgbClr val="000000"/>
                </a:solidFill>
                <a:uFill>
                  <a:solidFill>
                    <a:srgbClr val="ffffff"/>
                  </a:solidFill>
                </a:uFill>
                <a:latin typeface="Trebuchet MS"/>
              </a:rPr>
              <a:t>Fourth Outline Level</a:t>
            </a:r>
            <a:endParaRPr b="0" lang="sv-FI" sz="1350" spc="-1" strike="noStrike">
              <a:solidFill>
                <a:srgbClr val="000000"/>
              </a:solidFill>
              <a:uFill>
                <a:solidFill>
                  <a:srgbClr val="ffffff"/>
                </a:solidFill>
              </a:uFill>
              <a:latin typeface="Trebuchet MS"/>
            </a:endParaRPr>
          </a:p>
          <a:p>
            <a:pPr lvl="4" marL="2160000" indent="-216000">
              <a:spcAft>
                <a:spcPts val="210"/>
              </a:spcAft>
              <a:buBlip>
                <a:blip r:embed="rId7"/>
              </a:buBlip>
            </a:pPr>
            <a:r>
              <a:rPr b="0" lang="sv-FI" sz="1350" spc="-1" strike="noStrike">
                <a:solidFill>
                  <a:srgbClr val="000000"/>
                </a:solidFill>
                <a:uFill>
                  <a:solidFill>
                    <a:srgbClr val="ffffff"/>
                  </a:solidFill>
                </a:uFill>
                <a:latin typeface="Trebuchet MS"/>
              </a:rPr>
              <a:t>Fifth Outline Level</a:t>
            </a:r>
            <a:endParaRPr b="0" lang="sv-FI" sz="1350" spc="-1" strike="noStrike">
              <a:solidFill>
                <a:srgbClr val="000000"/>
              </a:solidFill>
              <a:uFill>
                <a:solidFill>
                  <a:srgbClr val="ffffff"/>
                </a:solidFill>
              </a:uFill>
              <a:latin typeface="Trebuchet MS"/>
            </a:endParaRPr>
          </a:p>
          <a:p>
            <a:pPr lvl="5" marL="2592000" indent="-216000">
              <a:spcAft>
                <a:spcPts val="210"/>
              </a:spcAft>
              <a:buBlip>
                <a:blip r:embed="rId8"/>
              </a:buBlip>
            </a:pPr>
            <a:r>
              <a:rPr b="0" lang="sv-FI" sz="1350" spc="-1" strike="noStrike">
                <a:solidFill>
                  <a:srgbClr val="000000"/>
                </a:solidFill>
                <a:uFill>
                  <a:solidFill>
                    <a:srgbClr val="ffffff"/>
                  </a:solidFill>
                </a:uFill>
                <a:latin typeface="Trebuchet MS"/>
              </a:rPr>
              <a:t>Sixth Outline Level</a:t>
            </a:r>
            <a:endParaRPr b="0" lang="sv-FI" sz="1350" spc="-1" strike="noStrike">
              <a:solidFill>
                <a:srgbClr val="000000"/>
              </a:solidFill>
              <a:uFill>
                <a:solidFill>
                  <a:srgbClr val="ffffff"/>
                </a:solidFill>
              </a:uFill>
              <a:latin typeface="Trebuchet MS"/>
            </a:endParaRPr>
          </a:p>
          <a:p>
            <a:pPr lvl="6" marL="3024000" indent="-216000">
              <a:spcAft>
                <a:spcPts val="210"/>
              </a:spcAft>
              <a:buBlip>
                <a:blip r:embed="rId9"/>
              </a:buBlip>
            </a:pPr>
            <a:r>
              <a:rPr b="0" lang="sv-FI" sz="1350" spc="-1" strike="noStrike">
                <a:solidFill>
                  <a:srgbClr val="000000"/>
                </a:solidFill>
                <a:uFill>
                  <a:solidFill>
                    <a:srgbClr val="ffffff"/>
                  </a:solidFill>
                </a:uFill>
                <a:latin typeface="Trebuchet MS"/>
              </a:rPr>
              <a:t>Seventh Outline Level</a:t>
            </a:r>
            <a:endParaRPr b="0" lang="sv-FI" sz="1350" spc="-1" strike="noStrike">
              <a:solidFill>
                <a:srgbClr val="000000"/>
              </a:solidFill>
              <a:uFill>
                <a:solidFill>
                  <a:srgbClr val="ffffff"/>
                </a:solidFill>
              </a:uFill>
              <a:latin typeface="Trebuchet MS"/>
            </a:endParaRPr>
          </a:p>
          <a:p>
            <a:pPr lvl="7" marL="3456000" indent="-216000">
              <a:spcAft>
                <a:spcPts val="210"/>
              </a:spcAft>
              <a:buBlip>
                <a:blip r:embed="rId10"/>
              </a:buBlip>
            </a:pPr>
            <a:r>
              <a:rPr b="0" lang="sv-FI" sz="1350" spc="-1" strike="noStrike">
                <a:solidFill>
                  <a:srgbClr val="000000"/>
                </a:solidFill>
                <a:uFill>
                  <a:solidFill>
                    <a:srgbClr val="ffffff"/>
                  </a:solidFill>
                </a:uFill>
                <a:latin typeface="Trebuchet MS"/>
              </a:rPr>
              <a:t>Eighth Outline Level</a:t>
            </a:r>
            <a:endParaRPr b="0" lang="sv-FI" sz="1350" spc="-1" strike="noStrike">
              <a:solidFill>
                <a:srgbClr val="000000"/>
              </a:solidFill>
              <a:uFill>
                <a:solidFill>
                  <a:srgbClr val="ffffff"/>
                </a:solidFill>
              </a:uFill>
              <a:latin typeface="Trebuchet MS"/>
            </a:endParaRPr>
          </a:p>
          <a:p>
            <a:pPr lvl="8" marL="3888000" indent="-216000">
              <a:spcAft>
                <a:spcPts val="210"/>
              </a:spcAft>
              <a:buBlip>
                <a:blip r:embed="rId11"/>
              </a:buBlip>
            </a:pPr>
            <a:r>
              <a:rPr b="0" lang="sv-FI" sz="1350" spc="-1" strike="noStrike">
                <a:solidFill>
                  <a:srgbClr val="000000"/>
                </a:solidFill>
                <a:uFill>
                  <a:solidFill>
                    <a:srgbClr val="ffffff"/>
                  </a:solidFill>
                </a:uFill>
                <a:latin typeface="Trebuchet MS"/>
              </a:rPr>
              <a:t>Ninth Outline Level</a:t>
            </a:r>
            <a:endParaRPr b="0" lang="sv-FI" sz="1350" spc="-1" strike="noStrike">
              <a:solidFill>
                <a:srgbClr val="000000"/>
              </a:solidFill>
              <a:uFill>
                <a:solidFill>
                  <a:srgbClr val="ffffff"/>
                </a:solidFill>
              </a:uFill>
              <a:latin typeface="Trebuchet MS"/>
            </a:endParaRPr>
          </a:p>
        </p:txBody>
      </p:sp>
      <p:sp>
        <p:nvSpPr>
          <p:cNvPr id="43" name="Rectangle 3"/>
          <p:cNvSpPr/>
          <p:nvPr/>
        </p:nvSpPr>
        <p:spPr>
          <a:xfrm>
            <a:off x="0" y="5341680"/>
            <a:ext cx="10080000" cy="328320"/>
          </a:xfrm>
          <a:prstGeom prst="rect">
            <a:avLst/>
          </a:prstGeom>
          <a:solidFill>
            <a:srgbClr val="b80047"/>
          </a:solidFill>
          <a:ln>
            <a:solidFill>
              <a:srgbClr val="b80047"/>
            </a:solidFill>
          </a:ln>
        </p:spPr>
        <p:txBody>
          <a:bodyPr lIns="0" rIns="0" tIns="0" bIns="0" anchor="ctr" anchorCtr="1"/>
          <a:p>
            <a:pPr algn="ctr"/>
            <a:r>
              <a:rPr b="0" lang="sv-FI" sz="1800" spc="-1" strike="noStrike">
                <a:solidFill>
                  <a:srgbClr val="cccccc"/>
                </a:solidFill>
                <a:uFill>
                  <a:solidFill>
                    <a:srgbClr val="ffffff"/>
                  </a:solidFill>
                </a:uFill>
                <a:latin typeface="Trebuchet MS"/>
              </a:rPr>
              <a:t>Richard Brenner – Uppsala University         </a:t>
            </a:r>
            <a:fld id="{55A136AD-ED21-4329-88B7-A049AE9EADB7}" type="slidenum">
              <a:rPr b="0" lang="sv-FI" sz="1800" spc="-1" strike="noStrike">
                <a:solidFill>
                  <a:srgbClr val="cccccc"/>
                </a:solidFill>
                <a:uFill>
                  <a:solidFill>
                    <a:srgbClr val="ffffff"/>
                  </a:solidFill>
                </a:uFill>
                <a:latin typeface="Trebuchet MS"/>
              </a:rPr>
              <a:t>&lt;nummer&gt;</a:t>
            </a:fld>
            <a:r>
              <a:rPr b="0" lang="sv-FI" sz="1800" spc="-1" strike="noStrike">
                <a:solidFill>
                  <a:srgbClr val="ffffff"/>
                </a:solidFill>
                <a:uFill>
                  <a:solidFill>
                    <a:srgbClr val="ffffff"/>
                  </a:solidFill>
                </a:uFill>
                <a:latin typeface="Trebuchet MS"/>
              </a:rPr>
              <a:t>/(13)</a:t>
            </a:r>
            <a:r>
              <a:rPr b="0" lang="sv-FI" sz="1800" spc="-1" strike="noStrike">
                <a:solidFill>
                  <a:srgbClr val="cccccc"/>
                </a:solidFill>
                <a:uFill>
                  <a:solidFill>
                    <a:srgbClr val="ffffff"/>
                  </a:solidFill>
                </a:uFill>
                <a:latin typeface="Trebuchet MS"/>
              </a:rPr>
              <a:t>                   MM vid acceleratorer –   2018</a:t>
            </a:r>
            <a:endParaRPr b="0" lang="sv-FI" sz="1800" spc="-1" strike="noStrike">
              <a:solidFill>
                <a:srgbClr val="000000"/>
              </a:solidFill>
              <a:uFill>
                <a:solidFill>
                  <a:srgbClr val="ffffff"/>
                </a:solidFill>
              </a:uFill>
              <a:latin typeface="Times New Roman"/>
            </a:endParaRPr>
          </a:p>
        </p:txBody>
      </p:sp>
      <p:pic>
        <p:nvPicPr>
          <p:cNvPr id="44" name="" descr=""/>
          <p:cNvPicPr/>
          <p:nvPr/>
        </p:nvPicPr>
        <p:blipFill>
          <a:blip r:embed="rId12"/>
          <a:stretch/>
        </p:blipFill>
        <p:spPr>
          <a:xfrm>
            <a:off x="-72000" y="-84960"/>
            <a:ext cx="1165680" cy="1165680"/>
          </a:xfrm>
          <a:prstGeom prst="rect">
            <a:avLst/>
          </a:prstGeom>
          <a:ln>
            <a:noFill/>
          </a:ln>
        </p:spPr>
      </p:pic>
      <p:pic>
        <p:nvPicPr>
          <p:cNvPr id="45" name="" descr=""/>
          <p:cNvPicPr/>
          <p:nvPr/>
        </p:nvPicPr>
        <p:blipFill>
          <a:blip r:embed="rId13"/>
          <a:stretch/>
        </p:blipFill>
        <p:spPr>
          <a:xfrm>
            <a:off x="55800" y="914400"/>
            <a:ext cx="858600" cy="857160"/>
          </a:xfrm>
          <a:prstGeom prst="rect">
            <a:avLst/>
          </a:prstGeom>
          <a:ln>
            <a:noFill/>
          </a:ln>
        </p:spPr>
      </p:pic>
    </p:spTree>
  </p:cSld>
  <p:clrMap bg1="lt1" bg2="lt2" tx1="dk1" tx2="dk2" accent1="accent1" accent2="accent2" accent3="accent3" accent4="accent4" accent5="accent5" accent6="accent6" hlink="hlink" folHlink="folHlink"/>
  <p:sldLayoutIdLst>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sldMaster>
</file>

<file path=ppt/slides/_rels/slide1.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17.xml"/>
</Relationships>
</file>

<file path=ppt/slides/_rels/slide10.xml.rels><?xml version="1.0" encoding="UTF-8"?>
<Relationships xmlns="http://schemas.openxmlformats.org/package/2006/relationships"><Relationship Id="rId1" Type="http://schemas.openxmlformats.org/officeDocument/2006/relationships/image" Target="../media/image39.png"/><Relationship Id="rId2" Type="http://schemas.openxmlformats.org/officeDocument/2006/relationships/image" Target="../media/image40.bmp"/><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6" Type="http://schemas.openxmlformats.org/officeDocument/2006/relationships/image" Target="../media/image44.png"/><Relationship Id="rId7" Type="http://schemas.openxmlformats.org/officeDocument/2006/relationships/slideLayout" Target="../slideLayouts/slideLayout17.xml"/>
</Relationships>
</file>

<file path=ppt/slides/_rels/slide11.xml.rels><?xml version="1.0" encoding="UTF-8"?>
<Relationships xmlns="http://schemas.openxmlformats.org/package/2006/relationships"><Relationship Id="rId1" Type="http://schemas.openxmlformats.org/officeDocument/2006/relationships/image" Target="../media/image45.png"/><Relationship Id="rId2" Type="http://schemas.openxmlformats.org/officeDocument/2006/relationships/image" Target="../media/image46.bmp"/><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49.png"/><Relationship Id="rId6" Type="http://schemas.openxmlformats.org/officeDocument/2006/relationships/image" Target="../media/image50.png"/><Relationship Id="rId7" Type="http://schemas.openxmlformats.org/officeDocument/2006/relationships/image" Target="../media/image51.png"/><Relationship Id="rId8" Type="http://schemas.openxmlformats.org/officeDocument/2006/relationships/image" Target="../media/image52.png"/><Relationship Id="rId9"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53.png"/><Relationship Id="rId2" Type="http://schemas.openxmlformats.org/officeDocument/2006/relationships/image" Target="../media/image54.png"/><Relationship Id="rId3" Type="http://schemas.openxmlformats.org/officeDocument/2006/relationships/slideLayout" Target="../slideLayouts/slideLayout17.xml"/>
</Relationships>
</file>

<file path=ppt/slides/_rels/slide13.xml.rels><?xml version="1.0" encoding="UTF-8"?>
<Relationships xmlns="http://schemas.openxmlformats.org/package/2006/relationships"><Relationship Id="rId1" Type="http://schemas.openxmlformats.org/officeDocument/2006/relationships/image" Target="../media/image55.png"/><Relationship Id="rId2"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image" Target="../media/image56.png"/><Relationship Id="rId2"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57.png"/><Relationship Id="rId2"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image" Target="../media/image58.png"/><Relationship Id="rId2" Type="http://schemas.openxmlformats.org/officeDocument/2006/relationships/image" Target="../media/image59.png"/><Relationship Id="rId3" Type="http://schemas.openxmlformats.org/officeDocument/2006/relationships/slideLayout" Target="../slideLayouts/slideLayout17.xml"/>
</Relationships>
</file>

<file path=ppt/slides/_rels/slide17.xml.rels><?xml version="1.0" encoding="UTF-8"?>
<Relationships xmlns="http://schemas.openxmlformats.org/package/2006/relationships"><Relationship Id="rId1" Type="http://schemas.openxmlformats.org/officeDocument/2006/relationships/image" Target="../media/image60.png"/><Relationship Id="rId2" Type="http://schemas.openxmlformats.org/officeDocument/2006/relationships/slideLayout" Target="../slideLayouts/slideLayout13.xml"/><Relationship Id="rId3"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19.xml.rels><?xml version="1.0" encoding="UTF-8"?>
<Relationships xmlns="http://schemas.openxmlformats.org/package/2006/relationships"><Relationship Id="rId1" Type="http://schemas.openxmlformats.org/officeDocument/2006/relationships/image" Target="../media/image61.png"/><Relationship Id="rId2" Type="http://schemas.openxmlformats.org/officeDocument/2006/relationships/slideLayout" Target="../slideLayouts/slideLayout17.xml"/>
</Relationships>
</file>

<file path=ppt/slides/_rels/slide2.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image" Target="../media/image15.png"/><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slideLayout" Target="../slideLayouts/slideLayout17.xml"/>
</Relationships>
</file>

<file path=ppt/slides/_rels/slide20.xml.rels><?xml version="1.0" encoding="UTF-8"?>
<Relationships xmlns="http://schemas.openxmlformats.org/package/2006/relationships"><Relationship Id="rId1" Type="http://schemas.openxmlformats.org/officeDocument/2006/relationships/image" Target="../media/image62.png"/><Relationship Id="rId2" Type="http://schemas.openxmlformats.org/officeDocument/2006/relationships/image" Target="../media/image63.gif"/><Relationship Id="rId3" Type="http://schemas.openxmlformats.org/officeDocument/2006/relationships/image" Target="../media/image64.png"/><Relationship Id="rId4" Type="http://schemas.openxmlformats.org/officeDocument/2006/relationships/image" Target="../media/image65.gif"/><Relationship Id="rId5" Type="http://schemas.openxmlformats.org/officeDocument/2006/relationships/image" Target="../media/image66.gif"/><Relationship Id="rId6" Type="http://schemas.openxmlformats.org/officeDocument/2006/relationships/image" Target="../media/image67.gif"/><Relationship Id="rId7" Type="http://schemas.openxmlformats.org/officeDocument/2006/relationships/image" Target="../media/image68.gif"/><Relationship Id="rId8" Type="http://schemas.openxmlformats.org/officeDocument/2006/relationships/slideLayout" Target="../slideLayouts/slideLayout16.xml"/>
</Relationships>
</file>

<file path=ppt/slides/_rels/slide21.xml.rels><?xml version="1.0" encoding="UTF-8"?>
<Relationships xmlns="http://schemas.openxmlformats.org/package/2006/relationships"><Relationship Id="rId1" Type="http://schemas.openxmlformats.org/officeDocument/2006/relationships/image" Target="../media/image69.png"/><Relationship Id="rId2" Type="http://schemas.openxmlformats.org/officeDocument/2006/relationships/slideLayout" Target="../slideLayouts/slideLayout17.xml"/>
</Relationships>
</file>

<file path=ppt/slides/_rels/slide22.xml.rels><?xml version="1.0" encoding="UTF-8"?>
<Relationships xmlns="http://schemas.openxmlformats.org/package/2006/relationships"><Relationship Id="rId1" Type="http://schemas.openxmlformats.org/officeDocument/2006/relationships/image" Target="../media/image70.png"/><Relationship Id="rId2" Type="http://schemas.openxmlformats.org/officeDocument/2006/relationships/image" Target="../media/image71.gif"/><Relationship Id="rId3" Type="http://schemas.openxmlformats.org/officeDocument/2006/relationships/image" Target="../media/image72.gif"/><Relationship Id="rId4" Type="http://schemas.openxmlformats.org/officeDocument/2006/relationships/image" Target="../media/image73.gif"/><Relationship Id="rId5" Type="http://schemas.openxmlformats.org/officeDocument/2006/relationships/slideLayout" Target="../slideLayouts/slideLayout22.xml"/>
</Relationships>
</file>

<file path=ppt/slides/_rels/slide23.xml.rels><?xml version="1.0" encoding="UTF-8"?>
<Relationships xmlns="http://schemas.openxmlformats.org/package/2006/relationships"><Relationship Id="rId1" Type="http://schemas.openxmlformats.org/officeDocument/2006/relationships/image" Target="../media/image74.png"/><Relationship Id="rId2" Type="http://schemas.openxmlformats.org/officeDocument/2006/relationships/image" Target="../media/image75.jpeg"/><Relationship Id="rId3" Type="http://schemas.openxmlformats.org/officeDocument/2006/relationships/image" Target="../media/image76.jpeg"/><Relationship Id="rId4" Type="http://schemas.openxmlformats.org/officeDocument/2006/relationships/image" Target="../media/image77.jpeg"/><Relationship Id="rId5" Type="http://schemas.openxmlformats.org/officeDocument/2006/relationships/image" Target="../media/image78.jpeg"/><Relationship Id="rId6" Type="http://schemas.openxmlformats.org/officeDocument/2006/relationships/slideLayout" Target="../slideLayouts/slideLayout17.xml"/>
</Relationships>
</file>

<file path=ppt/slides/_rels/slide24.xml.rels><?xml version="1.0" encoding="UTF-8"?>
<Relationships xmlns="http://schemas.openxmlformats.org/package/2006/relationships"><Relationship Id="rId1" Type="http://schemas.openxmlformats.org/officeDocument/2006/relationships/image" Target="../media/image79.png"/><Relationship Id="rId2" Type="http://schemas.openxmlformats.org/officeDocument/2006/relationships/image" Target="../media/image80.png"/><Relationship Id="rId3" Type="http://schemas.openxmlformats.org/officeDocument/2006/relationships/image" Target="../media/image81.png"/><Relationship Id="rId4" Type="http://schemas.openxmlformats.org/officeDocument/2006/relationships/image" Target="../media/image82.png"/><Relationship Id="rId5" Type="http://schemas.openxmlformats.org/officeDocument/2006/relationships/slideLayout" Target="../slideLayouts/slideLayout17.xml"/>
</Relationships>
</file>

<file path=ppt/slides/_rels/slide25.xml.rels><?xml version="1.0" encoding="UTF-8"?>
<Relationships xmlns="http://schemas.openxmlformats.org/package/2006/relationships"><Relationship Id="rId1" Type="http://schemas.openxmlformats.org/officeDocument/2006/relationships/image" Target="../media/image83.gif"/><Relationship Id="rId2" Type="http://schemas.openxmlformats.org/officeDocument/2006/relationships/image" Target="../media/image84.png"/><Relationship Id="rId3" Type="http://schemas.openxmlformats.org/officeDocument/2006/relationships/image" Target="../media/image85.png"/><Relationship Id="rId4" Type="http://schemas.openxmlformats.org/officeDocument/2006/relationships/image" Target="../media/image86.jpeg"/><Relationship Id="rId5" Type="http://schemas.openxmlformats.org/officeDocument/2006/relationships/image" Target="../media/image87.jpeg"/><Relationship Id="rId6" Type="http://schemas.openxmlformats.org/officeDocument/2006/relationships/slideLayout" Target="../slideLayouts/slideLayout17.xml"/>
</Relationships>
</file>

<file path=ppt/slides/_rels/slide26.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slideLayout" Target="../slideLayouts/slideLayout17.xml"/>
</Relationships>
</file>

<file path=ppt/slides/_rels/slide27.xml.rels><?xml version="1.0" encoding="UTF-8"?>
<Relationships xmlns="http://schemas.openxmlformats.org/package/2006/relationships"><Relationship Id="rId1" Type="http://schemas.openxmlformats.org/officeDocument/2006/relationships/image" Target="../media/image89.jpeg"/><Relationship Id="rId2" Type="http://schemas.openxmlformats.org/officeDocument/2006/relationships/slideLayout" Target="../slideLayouts/slideLayout17.xml"/>
</Relationships>
</file>

<file path=ppt/slides/_rels/slide28.xml.rels><?xml version="1.0" encoding="UTF-8"?>
<Relationships xmlns="http://schemas.openxmlformats.org/package/2006/relationships"><Relationship Id="rId1" Type="http://schemas.openxmlformats.org/officeDocument/2006/relationships/image" Target="../media/image90.gif"/><Relationship Id="rId2" Type="http://schemas.openxmlformats.org/officeDocument/2006/relationships/image" Target="../media/image91.gif"/><Relationship Id="rId3" Type="http://schemas.openxmlformats.org/officeDocument/2006/relationships/image" Target="../media/image92.gif"/><Relationship Id="rId4" Type="http://schemas.openxmlformats.org/officeDocument/2006/relationships/image" Target="../media/image93.gif"/><Relationship Id="rId5" Type="http://schemas.openxmlformats.org/officeDocument/2006/relationships/image" Target="../media/image94.jpeg"/><Relationship Id="rId6"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image" Target="../media/image95.png"/><Relationship Id="rId2" Type="http://schemas.openxmlformats.org/officeDocument/2006/relationships/package" Target="../embeddings/oleObject1.xlsx"/><Relationship Id="rId3" Type="http://schemas.openxmlformats.org/officeDocument/2006/relationships/image" Target="../media/image96.emf"/><Relationship Id="rId4" Type="http://schemas.openxmlformats.org/officeDocument/2006/relationships/image" Target="../media/image97.gif"/><Relationship Id="rId5" Type="http://schemas.openxmlformats.org/officeDocument/2006/relationships/image" Target="../media/image98.gif"/><Relationship Id="rId6" Type="http://schemas.openxmlformats.org/officeDocument/2006/relationships/image" Target="../media/image99.gif"/><Relationship Id="rId7" Type="http://schemas.openxmlformats.org/officeDocument/2006/relationships/image" Target="../media/image100.gif"/><Relationship Id="rId8" Type="http://schemas.openxmlformats.org/officeDocument/2006/relationships/slideLayout" Target="../slideLayouts/slideLayout17.xml"/>
</Relationships>
</file>

<file path=ppt/slides/_rels/slide3.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image" Target="../media/image19.png"/><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slideLayout" Target="../slideLayouts/slideLayout17.xml"/>
</Relationships>
</file>

<file path=ppt/slides/_rels/slide30.xml.rels><?xml version="1.0" encoding="UTF-8"?>
<Relationships xmlns="http://schemas.openxmlformats.org/package/2006/relationships"><Relationship Id="rId1" Type="http://schemas.openxmlformats.org/officeDocument/2006/relationships/image" Target="../media/image101.png"/><Relationship Id="rId2" Type="http://schemas.openxmlformats.org/officeDocument/2006/relationships/slideLayout" Target="../slideLayouts/slideLayout17.xml"/>
</Relationships>
</file>

<file path=ppt/slides/_rels/slide31.xml.rels><?xml version="1.0" encoding="UTF-8"?>
<Relationships xmlns="http://schemas.openxmlformats.org/package/2006/relationships"><Relationship Id="rId1" Type="http://schemas.openxmlformats.org/officeDocument/2006/relationships/image" Target="../media/image102.gif"/><Relationship Id="rId2" Type="http://schemas.openxmlformats.org/officeDocument/2006/relationships/image" Target="../media/image103.gif"/><Relationship Id="rId3" Type="http://schemas.openxmlformats.org/officeDocument/2006/relationships/image" Target="../media/image104.png"/><Relationship Id="rId4" Type="http://schemas.openxmlformats.org/officeDocument/2006/relationships/image" Target="../media/image105.png"/><Relationship Id="rId5" Type="http://schemas.openxmlformats.org/officeDocument/2006/relationships/image" Target="../media/image106.gif"/><Relationship Id="rId6" Type="http://schemas.openxmlformats.org/officeDocument/2006/relationships/image" Target="../media/image107.gif"/><Relationship Id="rId7" Type="http://schemas.openxmlformats.org/officeDocument/2006/relationships/image" Target="../media/image108.png"/><Relationship Id="rId8"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image" Target="../media/image22.jpeg"/><Relationship Id="rId2" Type="http://schemas.openxmlformats.org/officeDocument/2006/relationships/slideLayout" Target="../slideLayouts/slideLayout14.xml"/><Relationship Id="rId3"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23.png"/><Relationship Id="rId2" Type="http://schemas.openxmlformats.org/officeDocument/2006/relationships/image" Target="../media/image24.png"/><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slideLayout" Target="../slideLayouts/slideLayout17.xml"/><Relationship Id="rId6"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image" Target="../media/image28.png"/><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slideLayout" Target="../slideLayouts/slideLayout17.xml"/><Relationship Id="rId6"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image" Target="../media/image31.png"/><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7.png"/><Relationship Id="rId8" Type="http://schemas.openxmlformats.org/officeDocument/2006/relationships/image" Target="../media/image38.png"/><Relationship Id="rId9" Type="http://schemas.openxmlformats.org/officeDocument/2006/relationships/slideLayout" Target="../slideLayouts/slideLayout17.xml"/><Relationship Id="rId10"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TextShape 1"/>
          <p:cNvSpPr txBox="1"/>
          <p:nvPr/>
        </p:nvSpPr>
        <p:spPr>
          <a:xfrm>
            <a:off x="1988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Mörk Materia på labbet</a:t>
            </a:r>
            <a:br/>
            <a:r>
              <a:rPr b="1" lang="sv-FI" sz="1500" spc="-1" strike="noStrike">
                <a:solidFill>
                  <a:srgbClr val="000000"/>
                </a:solidFill>
                <a:uFill>
                  <a:solidFill>
                    <a:srgbClr val="ffffff"/>
                  </a:solidFill>
                </a:uFill>
                <a:latin typeface="Trebuchet MS"/>
              </a:rPr>
              <a:t>Richard Brenner – Uppsala universitet</a:t>
            </a:r>
            <a:endParaRPr b="1" lang="sv-FI" sz="1500" spc="-1" strike="noStrike">
              <a:solidFill>
                <a:srgbClr val="000000"/>
              </a:solidFill>
              <a:uFill>
                <a:solidFill>
                  <a:srgbClr val="ffffff"/>
                </a:solidFill>
              </a:uFill>
              <a:latin typeface="Trebuchet MS"/>
            </a:endParaRPr>
          </a:p>
        </p:txBody>
      </p:sp>
      <p:pic>
        <p:nvPicPr>
          <p:cNvPr id="84" name="" descr=""/>
          <p:cNvPicPr/>
          <p:nvPr/>
        </p:nvPicPr>
        <p:blipFill>
          <a:blip r:embed="rId1"/>
          <a:stretch/>
        </p:blipFill>
        <p:spPr>
          <a:xfrm>
            <a:off x="2141640" y="1097280"/>
            <a:ext cx="5908320" cy="3840480"/>
          </a:xfrm>
          <a:prstGeom prst="rect">
            <a:avLst/>
          </a:prstGeom>
          <a:ln>
            <a:noFill/>
          </a:ln>
        </p:spPr>
      </p:pic>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4" name="TextShape 1"/>
          <p:cNvSpPr txBox="1"/>
          <p:nvPr/>
        </p:nvSpPr>
        <p:spPr>
          <a:xfrm>
            <a:off x="8640000" y="4809240"/>
            <a:ext cx="820800" cy="288720"/>
          </a:xfrm>
          <a:prstGeom prst="rect">
            <a:avLst/>
          </a:prstGeom>
          <a:noFill/>
          <a:ln>
            <a:noFill/>
          </a:ln>
        </p:spPr>
        <p:txBody>
          <a:bodyPr lIns="90000" rIns="90000" tIns="45000" bIns="45000"/>
          <a:p>
            <a:r>
              <a:rPr b="0" lang="sv-FI" sz="1350" spc="-1" strike="noStrike">
                <a:solidFill>
                  <a:srgbClr val="000000"/>
                </a:solidFill>
                <a:uFill>
                  <a:solidFill>
                    <a:srgbClr val="ffffff"/>
                  </a:solidFill>
                </a:uFill>
                <a:latin typeface="Trebuchet MS"/>
              </a:rPr>
              <a:t>Energi</a:t>
            </a:r>
            <a:endParaRPr b="0" lang="sv-FI" sz="1350" spc="-1" strike="noStrike">
              <a:solidFill>
                <a:srgbClr val="000000"/>
              </a:solidFill>
              <a:uFill>
                <a:solidFill>
                  <a:srgbClr val="ffffff"/>
                </a:solidFill>
              </a:uFill>
              <a:latin typeface="Arial"/>
            </a:endParaRPr>
          </a:p>
        </p:txBody>
      </p:sp>
      <p:pic>
        <p:nvPicPr>
          <p:cNvPr id="195" name="" descr=""/>
          <p:cNvPicPr/>
          <p:nvPr/>
        </p:nvPicPr>
        <p:blipFill>
          <a:blip r:embed="rId1"/>
          <a:srcRect l="0" t="30345" r="0" b="0"/>
          <a:stretch/>
        </p:blipFill>
        <p:spPr>
          <a:xfrm>
            <a:off x="648000" y="1134000"/>
            <a:ext cx="8136000" cy="3618000"/>
          </a:xfrm>
          <a:prstGeom prst="rect">
            <a:avLst/>
          </a:prstGeom>
          <a:ln>
            <a:noFill/>
          </a:ln>
        </p:spPr>
      </p:pic>
      <p:sp>
        <p:nvSpPr>
          <p:cNvPr id="196" name="Line 2"/>
          <p:cNvSpPr/>
          <p:nvPr/>
        </p:nvSpPr>
        <p:spPr>
          <a:xfrm>
            <a:off x="648000" y="4752000"/>
            <a:ext cx="8496000" cy="0"/>
          </a:xfrm>
          <a:prstGeom prst="line">
            <a:avLst/>
          </a:prstGeom>
          <a:ln w="76320">
            <a:solidFill>
              <a:srgbClr val="820f71"/>
            </a:solidFill>
            <a:round/>
            <a:tailEnd len="med" type="triangle" w="med"/>
          </a:ln>
        </p:spPr>
        <p:style>
          <a:lnRef idx="0"/>
          <a:fillRef idx="0"/>
          <a:effectRef idx="0"/>
          <a:fontRef idx="minor"/>
        </p:style>
      </p:sp>
      <p:sp>
        <p:nvSpPr>
          <p:cNvPr id="197" name="Line 3"/>
          <p:cNvSpPr/>
          <p:nvPr/>
        </p:nvSpPr>
        <p:spPr>
          <a:xfrm flipV="1">
            <a:off x="628920" y="864000"/>
            <a:ext cx="19080" cy="3888000"/>
          </a:xfrm>
          <a:prstGeom prst="line">
            <a:avLst/>
          </a:prstGeom>
          <a:ln w="76320">
            <a:solidFill>
              <a:srgbClr val="820f71"/>
            </a:solidFill>
            <a:round/>
            <a:tailEnd len="med" type="triangle" w="med"/>
          </a:ln>
        </p:spPr>
        <p:style>
          <a:lnRef idx="0"/>
          <a:fillRef idx="0"/>
          <a:effectRef idx="0"/>
          <a:fontRef idx="minor"/>
        </p:style>
      </p:sp>
      <p:sp>
        <p:nvSpPr>
          <p:cNvPr id="198" name="TextShape 4"/>
          <p:cNvSpPr txBox="1"/>
          <p:nvPr/>
        </p:nvSpPr>
        <p:spPr>
          <a:xfrm>
            <a:off x="720000" y="810000"/>
            <a:ext cx="1172880" cy="288720"/>
          </a:xfrm>
          <a:prstGeom prst="rect">
            <a:avLst/>
          </a:prstGeom>
          <a:noFill/>
          <a:ln>
            <a:noFill/>
          </a:ln>
        </p:spPr>
        <p:txBody>
          <a:bodyPr lIns="90000" rIns="90000" tIns="45000" bIns="45000"/>
          <a:p>
            <a:r>
              <a:rPr b="0" lang="sv-FI" sz="1350" spc="-1" strike="noStrike">
                <a:solidFill>
                  <a:srgbClr val="000000"/>
                </a:solidFill>
                <a:uFill>
                  <a:solidFill>
                    <a:srgbClr val="ffffff"/>
                  </a:solidFill>
                </a:uFill>
                <a:latin typeface="Trebuchet MS"/>
              </a:rPr>
              <a:t>Intensitet</a:t>
            </a:r>
            <a:endParaRPr b="0" lang="sv-FI" sz="1350" spc="-1" strike="noStrike">
              <a:solidFill>
                <a:srgbClr val="000000"/>
              </a:solidFill>
              <a:uFill>
                <a:solidFill>
                  <a:srgbClr val="ffffff"/>
                </a:solidFill>
              </a:uFill>
              <a:latin typeface="Arial"/>
            </a:endParaRPr>
          </a:p>
        </p:txBody>
      </p:sp>
      <p:sp>
        <p:nvSpPr>
          <p:cNvPr id="199" name="Freeform 5"/>
          <p:cNvSpPr/>
          <p:nvPr/>
        </p:nvSpPr>
        <p:spPr>
          <a:xfrm>
            <a:off x="684000" y="2511000"/>
            <a:ext cx="5904360" cy="2214360"/>
          </a:xfrm>
          <a:custGeom>
            <a:avLst/>
            <a:gdLst/>
            <a:ahLst/>
            <a:rect l="0" t="0" r="r" b="b"/>
            <a:pathLst>
              <a:path w="16401" h="6151">
                <a:moveTo>
                  <a:pt x="0" y="6150"/>
                </a:moveTo>
                <a:lnTo>
                  <a:pt x="16400" y="6150"/>
                </a:lnTo>
                <a:lnTo>
                  <a:pt x="15400" y="4650"/>
                </a:lnTo>
                <a:lnTo>
                  <a:pt x="13200" y="3300"/>
                </a:lnTo>
                <a:lnTo>
                  <a:pt x="10000" y="1800"/>
                </a:lnTo>
                <a:lnTo>
                  <a:pt x="7000" y="750"/>
                </a:lnTo>
                <a:lnTo>
                  <a:pt x="4200" y="300"/>
                </a:lnTo>
                <a:lnTo>
                  <a:pt x="0" y="0"/>
                </a:lnTo>
                <a:lnTo>
                  <a:pt x="0" y="6150"/>
                </a:lnTo>
              </a:path>
            </a:pathLst>
          </a:custGeom>
          <a:blipFill>
            <a:blip r:embed="rId2"/>
            <a:tile/>
          </a:blipFill>
          <a:ln>
            <a:noFill/>
          </a:ln>
        </p:spPr>
      </p:sp>
      <p:sp>
        <p:nvSpPr>
          <p:cNvPr id="200" name="TextShape 6"/>
          <p:cNvSpPr txBox="1"/>
          <p:nvPr/>
        </p:nvSpPr>
        <p:spPr>
          <a:xfrm>
            <a:off x="936720" y="216720"/>
            <a:ext cx="496440" cy="290880"/>
          </a:xfrm>
          <a:prstGeom prst="rect">
            <a:avLst/>
          </a:prstGeom>
          <a:blipFill>
            <a:blip r:embed="rId3"/>
            <a:stretch>
              <a:fillRect/>
            </a:stretch>
          </a:blipFill>
          <a:ln>
            <a:noFill/>
          </a:ln>
        </p:spPr>
        <p:txBody>
          <a:bodyPr lIns="90000" rIns="90000" tIns="45000" bIns="45000" anchor="ctr"/>
          <a:p>
            <a:pPr algn="ctr"/>
            <a:r>
              <a:rPr b="0" lang="sv-FI" sz="1500" spc="-1" strike="noStrike">
                <a:solidFill>
                  <a:srgbClr val="ffffff"/>
                </a:solidFill>
                <a:uFill>
                  <a:solidFill>
                    <a:srgbClr val="ffffff"/>
                  </a:solidFill>
                </a:uFill>
                <a:latin typeface="Arial"/>
              </a:rPr>
              <a:t>   </a:t>
            </a:r>
            <a:endParaRPr b="0" lang="sv-FI" sz="1500" spc="-1" strike="noStrike">
              <a:solidFill>
                <a:srgbClr val="000000"/>
              </a:solidFill>
              <a:uFill>
                <a:solidFill>
                  <a:srgbClr val="ffffff"/>
                </a:solidFill>
              </a:uFill>
              <a:latin typeface="Arial"/>
            </a:endParaRPr>
          </a:p>
        </p:txBody>
      </p:sp>
      <p:sp>
        <p:nvSpPr>
          <p:cNvPr id="201" name="TextShape 7"/>
          <p:cNvSpPr txBox="1"/>
          <p:nvPr/>
        </p:nvSpPr>
        <p:spPr>
          <a:xfrm>
            <a:off x="576000" y="396360"/>
            <a:ext cx="496440" cy="290880"/>
          </a:xfrm>
          <a:prstGeom prst="rect">
            <a:avLst/>
          </a:prstGeom>
          <a:blipFill>
            <a:blip r:embed="rId4"/>
            <a:stretch>
              <a:fillRect/>
            </a:stretch>
          </a:blipFill>
          <a:ln>
            <a:noFill/>
          </a:ln>
        </p:spPr>
        <p:txBody>
          <a:bodyPr lIns="90000" rIns="90000" tIns="45000" bIns="45000" anchor="ctr"/>
          <a:p>
            <a:pPr algn="ctr"/>
            <a:r>
              <a:rPr b="0" lang="sv-FI" sz="1500" spc="-1" strike="noStrike">
                <a:solidFill>
                  <a:srgbClr val="ffffff"/>
                </a:solidFill>
                <a:uFill>
                  <a:solidFill>
                    <a:srgbClr val="ffffff"/>
                  </a:solidFill>
                </a:uFill>
                <a:latin typeface="Arial"/>
              </a:rPr>
              <a:t>   </a:t>
            </a:r>
            <a:endParaRPr b="0" lang="sv-FI" sz="1500" spc="-1" strike="noStrike">
              <a:solidFill>
                <a:srgbClr val="000000"/>
              </a:solidFill>
              <a:uFill>
                <a:solidFill>
                  <a:srgbClr val="ffffff"/>
                </a:solidFill>
              </a:uFill>
              <a:latin typeface="Arial"/>
            </a:endParaRPr>
          </a:p>
        </p:txBody>
      </p:sp>
      <p:sp>
        <p:nvSpPr>
          <p:cNvPr id="202" name="TextShape 8"/>
          <p:cNvSpPr txBox="1"/>
          <p:nvPr/>
        </p:nvSpPr>
        <p:spPr>
          <a:xfrm>
            <a:off x="908640" y="518760"/>
            <a:ext cx="496800" cy="290880"/>
          </a:xfrm>
          <a:prstGeom prst="rect">
            <a:avLst/>
          </a:prstGeom>
          <a:blipFill>
            <a:blip r:embed="rId5"/>
            <a:stretch>
              <a:fillRect/>
            </a:stretch>
          </a:blipFill>
          <a:ln>
            <a:noFill/>
          </a:ln>
        </p:spPr>
        <p:txBody>
          <a:bodyPr lIns="90000" rIns="90000" tIns="45000" bIns="45000" anchor="ctr"/>
          <a:p>
            <a:pPr algn="ctr"/>
            <a:r>
              <a:rPr b="0" lang="sv-FI" sz="1500" spc="-1" strike="noStrike">
                <a:solidFill>
                  <a:srgbClr val="ffffff"/>
                </a:solidFill>
                <a:uFill>
                  <a:solidFill>
                    <a:srgbClr val="ffffff"/>
                  </a:solidFill>
                </a:uFill>
                <a:latin typeface="Arial"/>
              </a:rPr>
              <a:t>   </a:t>
            </a:r>
            <a:endParaRPr b="0" lang="sv-FI" sz="1500" spc="-1" strike="noStrike">
              <a:solidFill>
                <a:srgbClr val="000000"/>
              </a:solidFill>
              <a:uFill>
                <a:solidFill>
                  <a:srgbClr val="ffffff"/>
                </a:solidFill>
              </a:uFill>
              <a:latin typeface="Arial"/>
            </a:endParaRPr>
          </a:p>
        </p:txBody>
      </p:sp>
      <p:pic>
        <p:nvPicPr>
          <p:cNvPr id="203" name="" descr=""/>
          <p:cNvPicPr/>
          <p:nvPr/>
        </p:nvPicPr>
        <p:blipFill>
          <a:blip r:embed="rId6"/>
          <a:stretch/>
        </p:blipFill>
        <p:spPr>
          <a:xfrm>
            <a:off x="7632000" y="3204720"/>
            <a:ext cx="2375640" cy="1384920"/>
          </a:xfrm>
          <a:prstGeom prst="rect">
            <a:avLst/>
          </a:prstGeom>
          <a:ln>
            <a:noFill/>
          </a:ln>
        </p:spPr>
      </p:pic>
      <p:sp>
        <p:nvSpPr>
          <p:cNvPr id="204" name="TextShape 9"/>
          <p:cNvSpPr txBox="1"/>
          <p:nvPr/>
        </p:nvSpPr>
        <p:spPr>
          <a:xfrm>
            <a:off x="2088000" y="209520"/>
            <a:ext cx="7487640" cy="97884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Outforskade territorier</a:t>
            </a:r>
            <a:endParaRPr b="1" lang="sv-FI" sz="2700" spc="-1" strike="noStrike">
              <a:solidFill>
                <a:srgbClr val="000000"/>
              </a:solidFill>
              <a:uFill>
                <a:solidFill>
                  <a:srgbClr val="ffffff"/>
                </a:solidFill>
              </a:uFill>
              <a:latin typeface="Trebuchet MS"/>
            </a:endParaRPr>
          </a:p>
        </p:txBody>
      </p:sp>
    </p:spTree>
  </p:cSld>
  <p:timing>
    <p:tnLst>
      <p:par>
        <p:cTn id="94" dur="indefinite" restart="never" nodeType="tmRoot">
          <p:childTnLst>
            <p:seq>
              <p:cTn id="95"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05" name="" descr=""/>
          <p:cNvPicPr/>
          <p:nvPr/>
        </p:nvPicPr>
        <p:blipFill>
          <a:blip r:embed="rId1"/>
          <a:srcRect l="0" t="30345" r="0" b="0"/>
          <a:stretch/>
        </p:blipFill>
        <p:spPr>
          <a:xfrm>
            <a:off x="648000" y="1134000"/>
            <a:ext cx="8136000" cy="3618000"/>
          </a:xfrm>
          <a:prstGeom prst="rect">
            <a:avLst/>
          </a:prstGeom>
          <a:ln>
            <a:noFill/>
          </a:ln>
        </p:spPr>
      </p:pic>
      <p:sp>
        <p:nvSpPr>
          <p:cNvPr id="206" name="Line 1"/>
          <p:cNvSpPr/>
          <p:nvPr/>
        </p:nvSpPr>
        <p:spPr>
          <a:xfrm>
            <a:off x="648000" y="4752000"/>
            <a:ext cx="8496000" cy="0"/>
          </a:xfrm>
          <a:prstGeom prst="line">
            <a:avLst/>
          </a:prstGeom>
          <a:ln w="76320">
            <a:solidFill>
              <a:srgbClr val="820f71"/>
            </a:solidFill>
            <a:round/>
            <a:tailEnd len="med" type="triangle" w="med"/>
          </a:ln>
        </p:spPr>
        <p:style>
          <a:lnRef idx="0"/>
          <a:fillRef idx="0"/>
          <a:effectRef idx="0"/>
          <a:fontRef idx="minor"/>
        </p:style>
      </p:sp>
      <p:sp>
        <p:nvSpPr>
          <p:cNvPr id="207" name="Line 2"/>
          <p:cNvSpPr/>
          <p:nvPr/>
        </p:nvSpPr>
        <p:spPr>
          <a:xfrm flipV="1">
            <a:off x="628920" y="864000"/>
            <a:ext cx="19080" cy="3888000"/>
          </a:xfrm>
          <a:prstGeom prst="line">
            <a:avLst/>
          </a:prstGeom>
          <a:ln w="76320">
            <a:solidFill>
              <a:srgbClr val="820f71"/>
            </a:solidFill>
            <a:round/>
            <a:tailEnd len="med" type="triangle" w="med"/>
          </a:ln>
        </p:spPr>
        <p:style>
          <a:lnRef idx="0"/>
          <a:fillRef idx="0"/>
          <a:effectRef idx="0"/>
          <a:fontRef idx="minor"/>
        </p:style>
      </p:sp>
      <p:sp>
        <p:nvSpPr>
          <p:cNvPr id="208" name="TextShape 3"/>
          <p:cNvSpPr txBox="1"/>
          <p:nvPr/>
        </p:nvSpPr>
        <p:spPr>
          <a:xfrm>
            <a:off x="771120" y="759240"/>
            <a:ext cx="1172880" cy="288720"/>
          </a:xfrm>
          <a:prstGeom prst="rect">
            <a:avLst/>
          </a:prstGeom>
          <a:noFill/>
          <a:ln>
            <a:noFill/>
          </a:ln>
        </p:spPr>
        <p:txBody>
          <a:bodyPr lIns="90000" rIns="90000" tIns="45000" bIns="45000"/>
          <a:p>
            <a:r>
              <a:rPr b="0" lang="sv-FI" sz="1350" spc="-1" strike="noStrike">
                <a:solidFill>
                  <a:srgbClr val="000000"/>
                </a:solidFill>
                <a:uFill>
                  <a:solidFill>
                    <a:srgbClr val="ffffff"/>
                  </a:solidFill>
                </a:uFill>
                <a:latin typeface="Trebuchet MS"/>
              </a:rPr>
              <a:t>Intensitet</a:t>
            </a:r>
            <a:endParaRPr b="0" lang="sv-FI" sz="1350" spc="-1" strike="noStrike">
              <a:solidFill>
                <a:srgbClr val="000000"/>
              </a:solidFill>
              <a:uFill>
                <a:solidFill>
                  <a:srgbClr val="ffffff"/>
                </a:solidFill>
              </a:uFill>
              <a:latin typeface="Arial"/>
            </a:endParaRPr>
          </a:p>
        </p:txBody>
      </p:sp>
      <p:sp>
        <p:nvSpPr>
          <p:cNvPr id="209" name="TextShape 4"/>
          <p:cNvSpPr txBox="1"/>
          <p:nvPr/>
        </p:nvSpPr>
        <p:spPr>
          <a:xfrm>
            <a:off x="8640000" y="4809240"/>
            <a:ext cx="820800" cy="288720"/>
          </a:xfrm>
          <a:prstGeom prst="rect">
            <a:avLst/>
          </a:prstGeom>
          <a:noFill/>
          <a:ln>
            <a:noFill/>
          </a:ln>
        </p:spPr>
        <p:txBody>
          <a:bodyPr lIns="90000" rIns="90000" tIns="45000" bIns="45000"/>
          <a:p>
            <a:r>
              <a:rPr b="0" lang="sv-FI" sz="1350" spc="-1" strike="noStrike">
                <a:solidFill>
                  <a:srgbClr val="000000"/>
                </a:solidFill>
                <a:uFill>
                  <a:solidFill>
                    <a:srgbClr val="ffffff"/>
                  </a:solidFill>
                </a:uFill>
                <a:latin typeface="Trebuchet MS"/>
              </a:rPr>
              <a:t>Energi</a:t>
            </a:r>
            <a:endParaRPr b="0" lang="sv-FI" sz="1350" spc="-1" strike="noStrike">
              <a:solidFill>
                <a:srgbClr val="000000"/>
              </a:solidFill>
              <a:uFill>
                <a:solidFill>
                  <a:srgbClr val="ffffff"/>
                </a:solidFill>
              </a:uFill>
              <a:latin typeface="Arial"/>
            </a:endParaRPr>
          </a:p>
        </p:txBody>
      </p:sp>
      <p:sp>
        <p:nvSpPr>
          <p:cNvPr id="210" name="Freeform 5"/>
          <p:cNvSpPr/>
          <p:nvPr/>
        </p:nvSpPr>
        <p:spPr>
          <a:xfrm>
            <a:off x="649440" y="2484000"/>
            <a:ext cx="5904360" cy="2214360"/>
          </a:xfrm>
          <a:custGeom>
            <a:avLst/>
            <a:gdLst/>
            <a:ahLst/>
            <a:rect l="0" t="0" r="r" b="b"/>
            <a:pathLst>
              <a:path w="16401" h="6151">
                <a:moveTo>
                  <a:pt x="0" y="6150"/>
                </a:moveTo>
                <a:lnTo>
                  <a:pt x="16400" y="6150"/>
                </a:lnTo>
                <a:lnTo>
                  <a:pt x="15400" y="4650"/>
                </a:lnTo>
                <a:lnTo>
                  <a:pt x="13200" y="3300"/>
                </a:lnTo>
                <a:lnTo>
                  <a:pt x="10000" y="1800"/>
                </a:lnTo>
                <a:lnTo>
                  <a:pt x="7000" y="750"/>
                </a:lnTo>
                <a:lnTo>
                  <a:pt x="4200" y="300"/>
                </a:lnTo>
                <a:lnTo>
                  <a:pt x="0" y="0"/>
                </a:lnTo>
                <a:lnTo>
                  <a:pt x="0" y="6150"/>
                </a:lnTo>
              </a:path>
            </a:pathLst>
          </a:custGeom>
          <a:blipFill>
            <a:blip r:embed="rId2"/>
            <a:tile/>
          </a:blipFill>
          <a:ln>
            <a:noFill/>
          </a:ln>
        </p:spPr>
      </p:sp>
      <p:sp>
        <p:nvSpPr>
          <p:cNvPr id="211" name="TextShape 6"/>
          <p:cNvSpPr txBox="1"/>
          <p:nvPr/>
        </p:nvSpPr>
        <p:spPr>
          <a:xfrm>
            <a:off x="1368720" y="108720"/>
            <a:ext cx="496440" cy="290880"/>
          </a:xfrm>
          <a:prstGeom prst="rect">
            <a:avLst/>
          </a:prstGeom>
          <a:blipFill>
            <a:blip r:embed="rId3"/>
            <a:stretch>
              <a:fillRect/>
            </a:stretch>
          </a:blipFill>
          <a:ln>
            <a:noFill/>
          </a:ln>
        </p:spPr>
        <p:txBody>
          <a:bodyPr lIns="90000" rIns="90000" tIns="45000" bIns="45000" anchor="ctr"/>
          <a:p>
            <a:pPr algn="ctr"/>
            <a:r>
              <a:rPr b="0" lang="sv-FI" sz="1500" spc="-1" strike="noStrike">
                <a:solidFill>
                  <a:srgbClr val="ffffff"/>
                </a:solidFill>
                <a:uFill>
                  <a:solidFill>
                    <a:srgbClr val="ffffff"/>
                  </a:solidFill>
                </a:uFill>
                <a:latin typeface="Arial"/>
              </a:rPr>
              <a:t>   </a:t>
            </a:r>
            <a:endParaRPr b="0" lang="sv-FI" sz="1500" spc="-1" strike="noStrike">
              <a:solidFill>
                <a:srgbClr val="000000"/>
              </a:solidFill>
              <a:uFill>
                <a:solidFill>
                  <a:srgbClr val="ffffff"/>
                </a:solidFill>
              </a:uFill>
              <a:latin typeface="Arial"/>
            </a:endParaRPr>
          </a:p>
        </p:txBody>
      </p:sp>
      <p:sp>
        <p:nvSpPr>
          <p:cNvPr id="212" name="TextShape 7"/>
          <p:cNvSpPr txBox="1"/>
          <p:nvPr/>
        </p:nvSpPr>
        <p:spPr>
          <a:xfrm>
            <a:off x="1008000" y="288360"/>
            <a:ext cx="496440" cy="290880"/>
          </a:xfrm>
          <a:prstGeom prst="rect">
            <a:avLst/>
          </a:prstGeom>
          <a:blipFill>
            <a:blip r:embed="rId4"/>
            <a:stretch>
              <a:fillRect/>
            </a:stretch>
          </a:blipFill>
          <a:ln>
            <a:noFill/>
          </a:ln>
        </p:spPr>
        <p:txBody>
          <a:bodyPr lIns="90000" rIns="90000" tIns="45000" bIns="45000" anchor="ctr"/>
          <a:p>
            <a:pPr algn="ctr"/>
            <a:r>
              <a:rPr b="0" lang="sv-FI" sz="1500" spc="-1" strike="noStrike">
                <a:solidFill>
                  <a:srgbClr val="ffffff"/>
                </a:solidFill>
                <a:uFill>
                  <a:solidFill>
                    <a:srgbClr val="ffffff"/>
                  </a:solidFill>
                </a:uFill>
                <a:latin typeface="Arial"/>
              </a:rPr>
              <a:t>   </a:t>
            </a:r>
            <a:endParaRPr b="0" lang="sv-FI" sz="1500" spc="-1" strike="noStrike">
              <a:solidFill>
                <a:srgbClr val="000000"/>
              </a:solidFill>
              <a:uFill>
                <a:solidFill>
                  <a:srgbClr val="ffffff"/>
                </a:solidFill>
              </a:uFill>
              <a:latin typeface="Arial"/>
            </a:endParaRPr>
          </a:p>
        </p:txBody>
      </p:sp>
      <p:sp>
        <p:nvSpPr>
          <p:cNvPr id="213" name="TextShape 8"/>
          <p:cNvSpPr txBox="1"/>
          <p:nvPr/>
        </p:nvSpPr>
        <p:spPr>
          <a:xfrm>
            <a:off x="1340640" y="410760"/>
            <a:ext cx="496800" cy="290880"/>
          </a:xfrm>
          <a:prstGeom prst="rect">
            <a:avLst/>
          </a:prstGeom>
          <a:blipFill>
            <a:blip r:embed="rId5"/>
            <a:stretch>
              <a:fillRect/>
            </a:stretch>
          </a:blipFill>
          <a:ln>
            <a:noFill/>
          </a:ln>
        </p:spPr>
        <p:txBody>
          <a:bodyPr lIns="90000" rIns="90000" tIns="45000" bIns="45000" anchor="ctr"/>
          <a:p>
            <a:pPr algn="ctr"/>
            <a:r>
              <a:rPr b="0" lang="sv-FI" sz="1500" spc="-1" strike="noStrike">
                <a:solidFill>
                  <a:srgbClr val="ffffff"/>
                </a:solidFill>
                <a:uFill>
                  <a:solidFill>
                    <a:srgbClr val="ffffff"/>
                  </a:solidFill>
                </a:uFill>
                <a:latin typeface="Arial"/>
              </a:rPr>
              <a:t>   </a:t>
            </a:r>
            <a:endParaRPr b="0" lang="sv-FI" sz="1500" spc="-1" strike="noStrike">
              <a:solidFill>
                <a:srgbClr val="000000"/>
              </a:solidFill>
              <a:uFill>
                <a:solidFill>
                  <a:srgbClr val="ffffff"/>
                </a:solidFill>
              </a:uFill>
              <a:latin typeface="Arial"/>
            </a:endParaRPr>
          </a:p>
        </p:txBody>
      </p:sp>
      <p:pic>
        <p:nvPicPr>
          <p:cNvPr id="214" name="" descr=""/>
          <p:cNvPicPr/>
          <p:nvPr/>
        </p:nvPicPr>
        <p:blipFill>
          <a:blip r:embed="rId6"/>
          <a:stretch/>
        </p:blipFill>
        <p:spPr>
          <a:xfrm>
            <a:off x="7632000" y="3204720"/>
            <a:ext cx="2375640" cy="1384920"/>
          </a:xfrm>
          <a:prstGeom prst="rect">
            <a:avLst/>
          </a:prstGeom>
          <a:ln>
            <a:noFill/>
          </a:ln>
        </p:spPr>
      </p:pic>
      <p:pic>
        <p:nvPicPr>
          <p:cNvPr id="215" name="" descr=""/>
          <p:cNvPicPr/>
          <p:nvPr/>
        </p:nvPicPr>
        <p:blipFill>
          <a:blip r:embed="rId7"/>
          <a:stretch/>
        </p:blipFill>
        <p:spPr>
          <a:xfrm>
            <a:off x="72000" y="72000"/>
            <a:ext cx="4237560" cy="2250000"/>
          </a:xfrm>
          <a:prstGeom prst="rect">
            <a:avLst/>
          </a:prstGeom>
          <a:ln>
            <a:noFill/>
          </a:ln>
        </p:spPr>
      </p:pic>
      <p:sp>
        <p:nvSpPr>
          <p:cNvPr id="216" name="TextShape 9"/>
          <p:cNvSpPr txBox="1"/>
          <p:nvPr/>
        </p:nvSpPr>
        <p:spPr>
          <a:xfrm>
            <a:off x="2088000" y="162000"/>
            <a:ext cx="2143800" cy="261000"/>
          </a:xfrm>
          <a:prstGeom prst="rect">
            <a:avLst/>
          </a:prstGeom>
          <a:noFill/>
          <a:ln>
            <a:noFill/>
          </a:ln>
        </p:spPr>
        <p:txBody>
          <a:bodyPr lIns="90000" rIns="90000" tIns="45000" bIns="45000"/>
          <a:p>
            <a:r>
              <a:rPr b="1" lang="sv-FI" sz="1200" spc="-1" strike="noStrike">
                <a:solidFill>
                  <a:srgbClr val="000000"/>
                </a:solidFill>
                <a:uFill>
                  <a:solidFill>
                    <a:srgbClr val="ffffff"/>
                  </a:solidFill>
                </a:uFill>
                <a:latin typeface="Arial"/>
              </a:rPr>
              <a:t>THE INTENSITY FRONTIER</a:t>
            </a:r>
            <a:endParaRPr b="0" lang="sv-FI" sz="1200" spc="-1" strike="noStrike">
              <a:solidFill>
                <a:srgbClr val="000000"/>
              </a:solidFill>
              <a:uFill>
                <a:solidFill>
                  <a:srgbClr val="ffffff"/>
                </a:solidFill>
              </a:uFill>
              <a:latin typeface="Arial"/>
            </a:endParaRPr>
          </a:p>
        </p:txBody>
      </p:sp>
      <p:sp>
        <p:nvSpPr>
          <p:cNvPr id="217" name="CustomShape 10"/>
          <p:cNvSpPr/>
          <p:nvPr/>
        </p:nvSpPr>
        <p:spPr>
          <a:xfrm rot="18103200">
            <a:off x="3403080" y="2890080"/>
            <a:ext cx="952200" cy="587880"/>
          </a:xfrm>
          <a:custGeom>
            <a:avLst/>
            <a:gdLst/>
            <a:ahLst/>
            <a:rect l="0" t="0" r="r" b="b"/>
            <a:pathLst>
              <a:path w="2754" h="1634">
                <a:moveTo>
                  <a:pt x="0" y="410"/>
                </a:moveTo>
                <a:lnTo>
                  <a:pt x="1984" y="408"/>
                </a:lnTo>
                <a:lnTo>
                  <a:pt x="1877" y="0"/>
                </a:lnTo>
                <a:lnTo>
                  <a:pt x="2753" y="816"/>
                </a:lnTo>
                <a:lnTo>
                  <a:pt x="2306" y="1633"/>
                </a:lnTo>
                <a:lnTo>
                  <a:pt x="2198" y="1225"/>
                </a:lnTo>
                <a:lnTo>
                  <a:pt x="214" y="1226"/>
                </a:lnTo>
                <a:lnTo>
                  <a:pt x="0" y="410"/>
                </a:lnTo>
              </a:path>
            </a:pathLst>
          </a:custGeom>
          <a:solidFill>
            <a:srgbClr val="cc00cc"/>
          </a:solidFill>
          <a:ln>
            <a:solidFill>
              <a:srgbClr val="808080"/>
            </a:solidFill>
          </a:ln>
        </p:spPr>
        <p:style>
          <a:lnRef idx="0"/>
          <a:fillRef idx="0"/>
          <a:effectRef idx="0"/>
          <a:fontRef idx="minor"/>
        </p:style>
      </p:sp>
      <p:sp>
        <p:nvSpPr>
          <p:cNvPr id="218" name="CustomShape 11"/>
          <p:cNvSpPr/>
          <p:nvPr/>
        </p:nvSpPr>
        <p:spPr>
          <a:xfrm>
            <a:off x="3888000" y="2322000"/>
            <a:ext cx="2376000" cy="486000"/>
          </a:xfrm>
          <a:prstGeom prst="rect">
            <a:avLst/>
          </a:prstGeom>
          <a:solidFill>
            <a:srgbClr val="ffffff"/>
          </a:solidFill>
          <a:ln>
            <a:noFill/>
          </a:ln>
        </p:spPr>
        <p:style>
          <a:lnRef idx="0"/>
          <a:fillRef idx="0"/>
          <a:effectRef idx="0"/>
          <a:fontRef idx="minor"/>
        </p:style>
        <p:txBody>
          <a:bodyPr wrap="none" lIns="90000" rIns="90000" tIns="45000" bIns="45000" anchor="ctr"/>
          <a:p>
            <a:pPr algn="ctr"/>
            <a:r>
              <a:rPr b="0" lang="sv-FI" sz="1600" spc="-1" strike="noStrike">
                <a:solidFill>
                  <a:srgbClr val="000000"/>
                </a:solidFill>
                <a:uFill>
                  <a:solidFill>
                    <a:srgbClr val="ffffff"/>
                  </a:solidFill>
                </a:uFill>
                <a:latin typeface="Arial"/>
              </a:rPr>
              <a:t>Precisionsmätningar</a:t>
            </a:r>
            <a:endParaRPr b="0" lang="sv-FI" sz="1600" spc="-1" strike="noStrike">
              <a:solidFill>
                <a:srgbClr val="000000"/>
              </a:solidFill>
              <a:uFill>
                <a:solidFill>
                  <a:srgbClr val="ffffff"/>
                </a:solidFill>
              </a:uFill>
              <a:latin typeface="Arial"/>
            </a:endParaRPr>
          </a:p>
          <a:p>
            <a:pPr algn="ctr"/>
            <a:r>
              <a:rPr b="0" lang="sv-FI" sz="1600" spc="-1" strike="noStrike">
                <a:solidFill>
                  <a:srgbClr val="000000"/>
                </a:solidFill>
                <a:uFill>
                  <a:solidFill>
                    <a:srgbClr val="ffffff"/>
                  </a:solidFill>
                </a:uFill>
                <a:latin typeface="Arial"/>
              </a:rPr>
              <a:t>Sökning efter ny fysik</a:t>
            </a:r>
            <a:endParaRPr b="0" lang="sv-FI" sz="1600" spc="-1" strike="noStrike">
              <a:solidFill>
                <a:srgbClr val="000000"/>
              </a:solidFill>
              <a:uFill>
                <a:solidFill>
                  <a:srgbClr val="ffffff"/>
                </a:solidFill>
              </a:uFill>
              <a:latin typeface="Arial"/>
            </a:endParaRPr>
          </a:p>
        </p:txBody>
      </p:sp>
      <p:sp>
        <p:nvSpPr>
          <p:cNvPr id="219" name="CustomShape 12"/>
          <p:cNvSpPr/>
          <p:nvPr/>
        </p:nvSpPr>
        <p:spPr>
          <a:xfrm rot="16515000">
            <a:off x="1048680" y="2361960"/>
            <a:ext cx="867240" cy="645840"/>
          </a:xfrm>
          <a:custGeom>
            <a:avLst/>
            <a:gdLst/>
            <a:ahLst/>
            <a:rect l="0" t="0" r="r" b="b"/>
            <a:pathLst>
              <a:path w="2436" h="1797">
                <a:moveTo>
                  <a:pt x="0" y="450"/>
                </a:moveTo>
                <a:lnTo>
                  <a:pt x="1807" y="449"/>
                </a:lnTo>
                <a:lnTo>
                  <a:pt x="1783" y="0"/>
                </a:lnTo>
                <a:lnTo>
                  <a:pt x="2435" y="897"/>
                </a:lnTo>
                <a:lnTo>
                  <a:pt x="1880" y="1796"/>
                </a:lnTo>
                <a:lnTo>
                  <a:pt x="1856" y="1346"/>
                </a:lnTo>
                <a:lnTo>
                  <a:pt x="49" y="1348"/>
                </a:lnTo>
                <a:lnTo>
                  <a:pt x="0" y="450"/>
                </a:lnTo>
              </a:path>
            </a:pathLst>
          </a:custGeom>
          <a:solidFill>
            <a:srgbClr val="cc00cc"/>
          </a:solidFill>
          <a:ln>
            <a:solidFill>
              <a:srgbClr val="808080"/>
            </a:solidFill>
          </a:ln>
        </p:spPr>
        <p:style>
          <a:lnRef idx="0"/>
          <a:fillRef idx="0"/>
          <a:effectRef idx="0"/>
          <a:fontRef idx="minor"/>
        </p:style>
      </p:sp>
      <p:sp>
        <p:nvSpPr>
          <p:cNvPr id="220" name="CustomShape 13"/>
          <p:cNvSpPr/>
          <p:nvPr/>
        </p:nvSpPr>
        <p:spPr>
          <a:xfrm rot="5400">
            <a:off x="4248360" y="3851640"/>
            <a:ext cx="1152000" cy="486000"/>
          </a:xfrm>
          <a:custGeom>
            <a:avLst/>
            <a:gdLst/>
            <a:ahLst/>
            <a:rect l="0" t="0" r="r" b="b"/>
            <a:pathLst>
              <a:path w="3203" h="1352">
                <a:moveTo>
                  <a:pt x="1" y="337"/>
                </a:moveTo>
                <a:lnTo>
                  <a:pt x="2401" y="337"/>
                </a:lnTo>
                <a:lnTo>
                  <a:pt x="2402" y="0"/>
                </a:lnTo>
                <a:lnTo>
                  <a:pt x="3202" y="676"/>
                </a:lnTo>
                <a:lnTo>
                  <a:pt x="2400" y="1351"/>
                </a:lnTo>
                <a:lnTo>
                  <a:pt x="2400" y="1013"/>
                </a:lnTo>
                <a:lnTo>
                  <a:pt x="0" y="1013"/>
                </a:lnTo>
                <a:lnTo>
                  <a:pt x="1" y="337"/>
                </a:lnTo>
              </a:path>
            </a:pathLst>
          </a:custGeom>
          <a:solidFill>
            <a:srgbClr val="cc00cc"/>
          </a:solidFill>
          <a:ln>
            <a:solidFill>
              <a:srgbClr val="808080"/>
            </a:solidFill>
          </a:ln>
        </p:spPr>
        <p:style>
          <a:lnRef idx="0"/>
          <a:fillRef idx="0"/>
          <a:effectRef idx="0"/>
          <a:fontRef idx="minor"/>
        </p:style>
      </p:sp>
      <p:pic>
        <p:nvPicPr>
          <p:cNvPr id="221" name="" descr=""/>
          <p:cNvPicPr/>
          <p:nvPr/>
        </p:nvPicPr>
        <p:blipFill>
          <a:blip r:embed="rId8"/>
          <a:stretch/>
        </p:blipFill>
        <p:spPr>
          <a:xfrm>
            <a:off x="5472000" y="3020400"/>
            <a:ext cx="4572000" cy="2541600"/>
          </a:xfrm>
          <a:prstGeom prst="rect">
            <a:avLst/>
          </a:prstGeom>
          <a:ln>
            <a:noFill/>
          </a:ln>
        </p:spPr>
      </p:pic>
    </p:spTree>
  </p:cSld>
  <p:timing>
    <p:tnLst>
      <p:par>
        <p:cTn id="96" dur="indefinite" restart="never" nodeType="tmRoot">
          <p:childTnLst>
            <p:seq>
              <p:cTn id="97"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2" name="TextShape 1"/>
          <p:cNvSpPr txBox="1"/>
          <p:nvPr/>
        </p:nvSpPr>
        <p:spPr>
          <a:xfrm>
            <a:off x="1988280" y="137880"/>
            <a:ext cx="7436160" cy="79596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Mörk Materia vid  kolliderare med ATLAS experimentet </a:t>
            </a:r>
            <a:endParaRPr b="1" lang="sv-FI" sz="2700" spc="-1" strike="noStrike">
              <a:solidFill>
                <a:srgbClr val="000000"/>
              </a:solidFill>
              <a:uFill>
                <a:solidFill>
                  <a:srgbClr val="ffffff"/>
                </a:solidFill>
              </a:uFill>
              <a:latin typeface="Trebuchet MS"/>
            </a:endParaRPr>
          </a:p>
        </p:txBody>
      </p:sp>
      <p:pic>
        <p:nvPicPr>
          <p:cNvPr id="223" name="Content Placeholder 6" descr=""/>
          <p:cNvPicPr/>
          <p:nvPr/>
        </p:nvPicPr>
        <p:blipFill>
          <a:blip r:embed="rId1"/>
          <a:stretch/>
        </p:blipFill>
        <p:spPr>
          <a:xfrm>
            <a:off x="986400" y="933840"/>
            <a:ext cx="8229600" cy="4358160"/>
          </a:xfrm>
          <a:prstGeom prst="rect">
            <a:avLst/>
          </a:prstGeom>
          <a:ln>
            <a:noFill/>
          </a:ln>
        </p:spPr>
      </p:pic>
      <p:sp>
        <p:nvSpPr>
          <p:cNvPr id="224" name="TextShape 2"/>
          <p:cNvSpPr txBox="1"/>
          <p:nvPr/>
        </p:nvSpPr>
        <p:spPr>
          <a:xfrm>
            <a:off x="640080" y="2357280"/>
            <a:ext cx="160560" cy="424800"/>
          </a:xfrm>
          <a:prstGeom prst="rect">
            <a:avLst/>
          </a:prstGeom>
          <a:noFill/>
          <a:ln w="36720">
            <a:noFill/>
          </a:ln>
        </p:spPr>
      </p:sp>
      <p:pic>
        <p:nvPicPr>
          <p:cNvPr id="225" name="" descr=""/>
          <p:cNvPicPr/>
          <p:nvPr/>
        </p:nvPicPr>
        <p:blipFill>
          <a:blip r:embed="rId2"/>
          <a:stretch/>
        </p:blipFill>
        <p:spPr>
          <a:xfrm>
            <a:off x="62280" y="1828800"/>
            <a:ext cx="852120" cy="1022400"/>
          </a:xfrm>
          <a:prstGeom prst="rect">
            <a:avLst/>
          </a:prstGeom>
          <a:ln>
            <a:noFill/>
          </a:ln>
        </p:spPr>
      </p:pic>
    </p:spTree>
  </p:cSld>
  <p:timing>
    <p:tnLst>
      <p:par>
        <p:cTn id="98" dur="indefinite" restart="never" nodeType="tmRoot">
          <p:childTnLst>
            <p:seq>
              <p:cTn id="99"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6" name="TextShape 1"/>
          <p:cNvSpPr txBox="1"/>
          <p:nvPr/>
        </p:nvSpPr>
        <p:spPr>
          <a:xfrm>
            <a:off x="1304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Att (ej) detektera Mörk Materia</a:t>
            </a:r>
            <a:endParaRPr b="1" lang="sv-FI" sz="2700" spc="-1" strike="noStrike">
              <a:solidFill>
                <a:srgbClr val="000000"/>
              </a:solidFill>
              <a:uFill>
                <a:solidFill>
                  <a:srgbClr val="ffffff"/>
                </a:solidFill>
              </a:uFill>
              <a:latin typeface="Trebuchet MS"/>
            </a:endParaRPr>
          </a:p>
        </p:txBody>
      </p:sp>
      <p:pic>
        <p:nvPicPr>
          <p:cNvPr id="227" name="" descr=""/>
          <p:cNvPicPr/>
          <p:nvPr/>
        </p:nvPicPr>
        <p:blipFill>
          <a:blip r:embed="rId1"/>
          <a:stretch/>
        </p:blipFill>
        <p:spPr>
          <a:xfrm>
            <a:off x="1314000" y="822960"/>
            <a:ext cx="5029200" cy="4310640"/>
          </a:xfrm>
          <a:prstGeom prst="rect">
            <a:avLst/>
          </a:prstGeom>
          <a:ln>
            <a:noFill/>
          </a:ln>
        </p:spPr>
      </p:pic>
      <p:sp>
        <p:nvSpPr>
          <p:cNvPr id="228" name="TextShape 2"/>
          <p:cNvSpPr txBox="1"/>
          <p:nvPr/>
        </p:nvSpPr>
        <p:spPr>
          <a:xfrm>
            <a:off x="6858000" y="822960"/>
            <a:ext cx="3372120" cy="1857960"/>
          </a:xfrm>
          <a:prstGeom prst="rect">
            <a:avLst/>
          </a:prstGeom>
          <a:noFill/>
          <a:ln>
            <a:noFill/>
          </a:ln>
        </p:spPr>
        <p:txBody>
          <a:bodyPr lIns="90000" rIns="90000" tIns="45000" bIns="45000"/>
          <a:p>
            <a:r>
              <a:rPr b="0" lang="sv-FI" sz="2400" spc="-1" strike="noStrike">
                <a:solidFill>
                  <a:srgbClr val="000000"/>
                </a:solidFill>
                <a:uFill>
                  <a:solidFill>
                    <a:srgbClr val="ffffff"/>
                  </a:solidFill>
                </a:uFill>
                <a:latin typeface="Trebuchet MS"/>
              </a:rPr>
              <a:t>Neutriner</a:t>
            </a:r>
            <a:endParaRPr b="0" lang="sv-FI" sz="2400" spc="-1" strike="noStrike">
              <a:solidFill>
                <a:srgbClr val="000000"/>
              </a:solidFill>
              <a:uFill>
                <a:solidFill>
                  <a:srgbClr val="ffffff"/>
                </a:solidFill>
              </a:uFill>
              <a:latin typeface="Arial"/>
            </a:endParaRPr>
          </a:p>
          <a:p>
            <a:r>
              <a:rPr b="0" lang="sv-FI" sz="2400" spc="-1" strike="noStrike">
                <a:solidFill>
                  <a:srgbClr val="000000"/>
                </a:solidFill>
                <a:uFill>
                  <a:solidFill>
                    <a:srgbClr val="ffffff"/>
                  </a:solidFill>
                </a:uFill>
                <a:latin typeface="Trebuchet MS"/>
              </a:rPr>
              <a:t>och</a:t>
            </a:r>
            <a:endParaRPr b="0" lang="sv-FI" sz="2400" spc="-1" strike="noStrike">
              <a:solidFill>
                <a:srgbClr val="000000"/>
              </a:solidFill>
              <a:uFill>
                <a:solidFill>
                  <a:srgbClr val="ffffff"/>
                </a:solidFill>
              </a:uFill>
              <a:latin typeface="Arial"/>
            </a:endParaRPr>
          </a:p>
          <a:p>
            <a:r>
              <a:rPr b="0" lang="sv-FI" sz="2400" spc="-1" strike="noStrike">
                <a:solidFill>
                  <a:srgbClr val="000000"/>
                </a:solidFill>
                <a:uFill>
                  <a:solidFill>
                    <a:srgbClr val="ffffff"/>
                  </a:solidFill>
                </a:uFill>
                <a:latin typeface="Trebuchet MS"/>
              </a:rPr>
              <a:t>Mörk Materia</a:t>
            </a:r>
            <a:endParaRPr b="0" lang="sv-FI" sz="2400" spc="-1" strike="noStrike">
              <a:solidFill>
                <a:srgbClr val="000000"/>
              </a:solidFill>
              <a:uFill>
                <a:solidFill>
                  <a:srgbClr val="ffffff"/>
                </a:solidFill>
              </a:uFill>
              <a:latin typeface="Arial"/>
            </a:endParaRPr>
          </a:p>
          <a:p>
            <a:r>
              <a:rPr b="0" lang="sv-FI" sz="2400" spc="-1" strike="noStrike">
                <a:solidFill>
                  <a:srgbClr val="000000"/>
                </a:solidFill>
                <a:uFill>
                  <a:solidFill>
                    <a:srgbClr val="ffffff"/>
                  </a:solidFill>
                </a:uFill>
                <a:latin typeface="Trebuchet MS"/>
              </a:rPr>
              <a:t>ger inga direkta spår</a:t>
            </a:r>
            <a:endParaRPr b="0" lang="sv-FI" sz="2400" spc="-1" strike="noStrike">
              <a:solidFill>
                <a:srgbClr val="000000"/>
              </a:solidFill>
              <a:uFill>
                <a:solidFill>
                  <a:srgbClr val="ffffff"/>
                </a:solidFill>
              </a:uFill>
              <a:latin typeface="Arial"/>
            </a:endParaRPr>
          </a:p>
          <a:p>
            <a:r>
              <a:rPr b="0" lang="sv-FI" sz="2400" spc="-1" strike="noStrike">
                <a:solidFill>
                  <a:srgbClr val="000000"/>
                </a:solidFill>
                <a:uFill>
                  <a:solidFill>
                    <a:srgbClr val="ffffff"/>
                  </a:solidFill>
                </a:uFill>
                <a:latin typeface="Trebuchet MS"/>
              </a:rPr>
              <a:t>i våra experiment</a:t>
            </a:r>
            <a:endParaRPr b="0" lang="sv-FI" sz="2400" spc="-1" strike="noStrike">
              <a:solidFill>
                <a:srgbClr val="000000"/>
              </a:solidFill>
              <a:uFill>
                <a:solidFill>
                  <a:srgbClr val="ffffff"/>
                </a:solidFill>
              </a:uFill>
              <a:latin typeface="Arial"/>
            </a:endParaRPr>
          </a:p>
        </p:txBody>
      </p:sp>
      <p:sp>
        <p:nvSpPr>
          <p:cNvPr id="229" name="CustomShape 3"/>
          <p:cNvSpPr/>
          <p:nvPr/>
        </p:nvSpPr>
        <p:spPr>
          <a:xfrm>
            <a:off x="6503040" y="91440"/>
            <a:ext cx="457200" cy="457200"/>
          </a:xfrm>
          <a:prstGeom prst="ellipse">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1800" spc="-1" strike="noStrike">
                <a:solidFill>
                  <a:srgbClr val="ffffff"/>
                </a:solidFill>
                <a:uFill>
                  <a:solidFill>
                    <a:srgbClr val="ffffff"/>
                  </a:solidFill>
                </a:uFill>
                <a:latin typeface="Standard Symbols L"/>
              </a:rPr>
              <a:t>n</a:t>
            </a:r>
            <a:endParaRPr b="0" lang="sv-FI" sz="1800" spc="-1" strike="noStrike">
              <a:solidFill>
                <a:srgbClr val="000000"/>
              </a:solidFill>
              <a:uFill>
                <a:solidFill>
                  <a:srgbClr val="ffffff"/>
                </a:solidFill>
              </a:uFill>
              <a:latin typeface="Arial"/>
            </a:endParaRPr>
          </a:p>
        </p:txBody>
      </p:sp>
      <p:sp>
        <p:nvSpPr>
          <p:cNvPr id="230" name="CustomShape 4"/>
          <p:cNvSpPr/>
          <p:nvPr/>
        </p:nvSpPr>
        <p:spPr>
          <a:xfrm>
            <a:off x="6400800" y="548640"/>
            <a:ext cx="457200" cy="457200"/>
          </a:xfrm>
          <a:prstGeom prst="ellipse">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1800" spc="-1" strike="noStrike">
                <a:solidFill>
                  <a:srgbClr val="ffffff"/>
                </a:solidFill>
                <a:uFill>
                  <a:solidFill>
                    <a:srgbClr val="ffffff"/>
                  </a:solidFill>
                </a:uFill>
                <a:latin typeface="Trebuchet MS"/>
              </a:rPr>
              <a:t>MM</a:t>
            </a:r>
            <a:endParaRPr b="0" lang="sv-FI" sz="1800" spc="-1" strike="noStrike">
              <a:solidFill>
                <a:srgbClr val="000000"/>
              </a:solidFill>
              <a:uFill>
                <a:solidFill>
                  <a:srgbClr val="ffffff"/>
                </a:solidFill>
              </a:uFill>
              <a:latin typeface="Arial"/>
            </a:endParaRPr>
          </a:p>
        </p:txBody>
      </p:sp>
      <p:sp>
        <p:nvSpPr>
          <p:cNvPr id="231" name="TextShape 5"/>
          <p:cNvSpPr txBox="1"/>
          <p:nvPr/>
        </p:nvSpPr>
        <p:spPr>
          <a:xfrm>
            <a:off x="6834240" y="3383280"/>
            <a:ext cx="3525840" cy="1150920"/>
          </a:xfrm>
          <a:prstGeom prst="rect">
            <a:avLst/>
          </a:prstGeom>
          <a:noFill/>
          <a:ln>
            <a:noFill/>
          </a:ln>
        </p:spPr>
        <p:txBody>
          <a:bodyPr lIns="90000" rIns="90000" tIns="45000" bIns="45000"/>
          <a:p>
            <a:r>
              <a:rPr b="0" lang="sv-FI" sz="2400" spc="-1" strike="noStrike">
                <a:solidFill>
                  <a:srgbClr val="990000"/>
                </a:solidFill>
                <a:uFill>
                  <a:solidFill>
                    <a:srgbClr val="ffffff"/>
                  </a:solidFill>
                </a:uFill>
                <a:latin typeface="Trebuchet MS"/>
              </a:rPr>
              <a:t>Letar därför efter</a:t>
            </a:r>
            <a:endParaRPr b="0" lang="sv-FI" sz="2400" spc="-1" strike="noStrike">
              <a:solidFill>
                <a:srgbClr val="000000"/>
              </a:solidFill>
              <a:uFill>
                <a:solidFill>
                  <a:srgbClr val="ffffff"/>
                </a:solidFill>
              </a:uFill>
              <a:latin typeface="Arial"/>
            </a:endParaRPr>
          </a:p>
          <a:p>
            <a:r>
              <a:rPr b="0" lang="sv-FI" sz="2400" spc="-1" strike="noStrike">
                <a:solidFill>
                  <a:srgbClr val="990000"/>
                </a:solidFill>
                <a:uFill>
                  <a:solidFill>
                    <a:srgbClr val="ffffff"/>
                  </a:solidFill>
                </a:uFill>
                <a:latin typeface="Trebuchet MS"/>
              </a:rPr>
              <a:t>energi som försvunnit</a:t>
            </a:r>
            <a:endParaRPr b="0" lang="sv-FI" sz="2400" spc="-1" strike="noStrike">
              <a:solidFill>
                <a:srgbClr val="000000"/>
              </a:solidFill>
              <a:uFill>
                <a:solidFill>
                  <a:srgbClr val="ffffff"/>
                </a:solidFill>
              </a:uFill>
              <a:latin typeface="Arial"/>
            </a:endParaRPr>
          </a:p>
          <a:p>
            <a:r>
              <a:rPr b="0" lang="sv-FI" sz="2400" spc="-1" strike="noStrike">
                <a:solidFill>
                  <a:srgbClr val="990000"/>
                </a:solidFill>
                <a:uFill>
                  <a:solidFill>
                    <a:srgbClr val="ffffff"/>
                  </a:solidFill>
                </a:uFill>
                <a:latin typeface="Trebuchet MS"/>
              </a:rPr>
              <a:t>ur experimentet</a:t>
            </a:r>
            <a:endParaRPr b="0" lang="sv-FI" sz="2400" spc="-1" strike="noStrike">
              <a:solidFill>
                <a:srgbClr val="000000"/>
              </a:solidFill>
              <a:uFill>
                <a:solidFill>
                  <a:srgbClr val="ffffff"/>
                </a:solidFill>
              </a:uFill>
              <a:latin typeface="Arial"/>
            </a:endParaRPr>
          </a:p>
        </p:txBody>
      </p:sp>
      <p:sp>
        <p:nvSpPr>
          <p:cNvPr id="232" name="Freeform 6"/>
          <p:cNvSpPr/>
          <p:nvPr/>
        </p:nvSpPr>
        <p:spPr>
          <a:xfrm>
            <a:off x="7901280" y="2738160"/>
            <a:ext cx="69120" cy="520200"/>
          </a:xfrm>
          <a:custGeom>
            <a:avLst/>
            <a:gdLst/>
            <a:ahLst/>
            <a:rect l="0" t="0" r="r" b="b"/>
            <a:pathLst>
              <a:path w="192" h="1445">
                <a:moveTo>
                  <a:pt x="0" y="0"/>
                </a:moveTo>
                <a:cubicBezTo>
                  <a:pt x="133" y="362"/>
                  <a:pt x="191" y="760"/>
                  <a:pt x="121" y="1144"/>
                </a:cubicBezTo>
                <a:lnTo>
                  <a:pt x="29" y="1444"/>
                </a:lnTo>
              </a:path>
            </a:pathLst>
          </a:custGeom>
          <a:ln w="38160">
            <a:solidFill>
              <a:srgbClr val="990000"/>
            </a:solidFill>
            <a:round/>
          </a:ln>
        </p:spPr>
      </p:sp>
      <p:sp>
        <p:nvSpPr>
          <p:cNvPr id="233" name="Freeform 7"/>
          <p:cNvSpPr/>
          <p:nvPr/>
        </p:nvSpPr>
        <p:spPr>
          <a:xfrm>
            <a:off x="8153640" y="2738160"/>
            <a:ext cx="69120" cy="520200"/>
          </a:xfrm>
          <a:custGeom>
            <a:avLst/>
            <a:gdLst/>
            <a:ahLst/>
            <a:rect l="0" t="0" r="r" b="b"/>
            <a:pathLst>
              <a:path w="192" h="1445">
                <a:moveTo>
                  <a:pt x="0" y="0"/>
                </a:moveTo>
                <a:cubicBezTo>
                  <a:pt x="133" y="362"/>
                  <a:pt x="191" y="760"/>
                  <a:pt x="121" y="1144"/>
                </a:cubicBezTo>
                <a:lnTo>
                  <a:pt x="29" y="1444"/>
                </a:lnTo>
              </a:path>
            </a:pathLst>
          </a:custGeom>
          <a:ln w="38160">
            <a:solidFill>
              <a:srgbClr val="990000"/>
            </a:solidFill>
            <a:round/>
          </a:ln>
        </p:spPr>
      </p:sp>
      <p:sp>
        <p:nvSpPr>
          <p:cNvPr id="234" name="Freeform 8"/>
          <p:cNvSpPr/>
          <p:nvPr/>
        </p:nvSpPr>
        <p:spPr>
          <a:xfrm>
            <a:off x="7605720" y="3055680"/>
            <a:ext cx="465840" cy="325080"/>
          </a:xfrm>
          <a:custGeom>
            <a:avLst/>
            <a:gdLst/>
            <a:ahLst/>
            <a:rect l="0" t="0" r="r" b="b"/>
            <a:pathLst>
              <a:path w="1294" h="903">
                <a:moveTo>
                  <a:pt x="0" y="0"/>
                </a:moveTo>
                <a:cubicBezTo>
                  <a:pt x="279" y="290"/>
                  <a:pt x="610" y="527"/>
                  <a:pt x="962" y="722"/>
                </a:cubicBezTo>
                <a:lnTo>
                  <a:pt x="1293" y="902"/>
                </a:lnTo>
              </a:path>
            </a:pathLst>
          </a:custGeom>
          <a:ln w="38160">
            <a:solidFill>
              <a:srgbClr val="990000"/>
            </a:solidFill>
            <a:round/>
          </a:ln>
        </p:spPr>
      </p:sp>
      <p:sp>
        <p:nvSpPr>
          <p:cNvPr id="235" name="Freeform 9"/>
          <p:cNvSpPr/>
          <p:nvPr/>
        </p:nvSpPr>
        <p:spPr>
          <a:xfrm>
            <a:off x="8037720" y="3055680"/>
            <a:ext cx="465840" cy="325080"/>
          </a:xfrm>
          <a:custGeom>
            <a:avLst/>
            <a:gdLst/>
            <a:ahLst/>
            <a:rect l="0" t="0" r="r" b="b"/>
            <a:pathLst>
              <a:path w="1294" h="903">
                <a:moveTo>
                  <a:pt x="1293" y="0"/>
                </a:moveTo>
                <a:cubicBezTo>
                  <a:pt x="1014" y="290"/>
                  <a:pt x="683" y="527"/>
                  <a:pt x="331" y="722"/>
                </a:cubicBezTo>
                <a:lnTo>
                  <a:pt x="0" y="902"/>
                </a:lnTo>
              </a:path>
            </a:pathLst>
          </a:custGeom>
          <a:ln w="38160">
            <a:solidFill>
              <a:srgbClr val="990000"/>
            </a:solidFill>
            <a:round/>
          </a:ln>
        </p:spPr>
      </p:sp>
    </p:spTree>
  </p:cSld>
  <p:timing>
    <p:tnLst>
      <p:par>
        <p:cTn id="100" dur="indefinite" restart="never" nodeType="tmRoot">
          <p:childTnLst>
            <p:seq>
              <p:cTn id="101" nodeType="mainSeq">
                <p:childTnLst>
                  <p:par>
                    <p:cTn id="102" fill="freeze">
                      <p:stCondLst>
                        <p:cond delay="indefinite"/>
                      </p:stCondLst>
                      <p:childTnLst>
                        <p:par>
                          <p:cTn id="103" fill="freeze">
                            <p:stCondLst>
                              <p:cond delay="0"/>
                            </p:stCondLst>
                            <p:childTnLst>
                              <p:par>
                                <p:cTn id="104" nodeType="clickEffect" fill="hold" presetClass="entr" presetID="2" presetSubtype="4">
                                  <p:stCondLst>
                                    <p:cond delay="0"/>
                                  </p:stCondLst>
                                  <p:childTnLst>
                                    <p:set>
                                      <p:cBhvr>
                                        <p:cTn id="105" dur="1" fill="hold">
                                          <p:stCondLst>
                                            <p:cond delay="0"/>
                                          </p:stCondLst>
                                        </p:cTn>
                                        <p:tgtEl>
                                          <p:spTgt spid="-1"/>
                                        </p:tgtEl>
                                        <p:attrNameLst>
                                          <p:attrName>style.visibility</p:attrName>
                                        </p:attrNameLst>
                                      </p:cBhvr>
                                      <p:to>
                                        <p:strVal val="visible"/>
                                      </p:to>
                                    </p:set>
                                    <p:anim calcmode="lin" valueType="num">
                                      <p:cBhvr additive="repl">
                                        <p:cTn id="106" dur="500" fill="hold"/>
                                        <p:tgtEl>
                                          <p:spTgt spid="-1"/>
                                        </p:tgtEl>
                                        <p:attrNameLst>
                                          <p:attrName>ppt_x</p:attrName>
                                        </p:attrNameLst>
                                      </p:cBhvr>
                                      <p:tavLst>
                                        <p:tav tm="0">
                                          <p:val>
                                            <p:strVal val="#ppt_x"/>
                                          </p:val>
                                        </p:tav>
                                        <p:tav tm="100000">
                                          <p:val>
                                            <p:strVal val="#ppt_x"/>
                                          </p:val>
                                        </p:tav>
                                      </p:tavLst>
                                    </p:anim>
                                    <p:anim calcmode="lin" valueType="num">
                                      <p:cBhvr additive="repl">
                                        <p:cTn id="107" dur="500" fill="hold"/>
                                        <p:tgtEl>
                                          <p:spTgt spid="-1"/>
                                        </p:tgtEl>
                                        <p:attrNameLst>
                                          <p:attrName>ppt_y</p:attrName>
                                        </p:attrNameLst>
                                      </p:cBhvr>
                                      <p:tavLst>
                                        <p:tav tm="0">
                                          <p:val>
                                            <p:strVal val="1+#ppt_h/2"/>
                                          </p:val>
                                        </p:tav>
                                        <p:tav tm="100000">
                                          <p:val>
                                            <p:strVal val="#ppt_y"/>
                                          </p:val>
                                        </p:tav>
                                      </p:tavLst>
                                    </p:anim>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36" name="" descr=""/>
          <p:cNvPicPr/>
          <p:nvPr/>
        </p:nvPicPr>
        <p:blipFill>
          <a:blip r:embed="rId1"/>
          <a:stretch/>
        </p:blipFill>
        <p:spPr>
          <a:xfrm>
            <a:off x="1645920" y="457200"/>
            <a:ext cx="6949440" cy="4628520"/>
          </a:xfrm>
          <a:prstGeom prst="rect">
            <a:avLst/>
          </a:prstGeom>
          <a:ln>
            <a:noFill/>
          </a:ln>
        </p:spPr>
      </p:pic>
      <p:sp>
        <p:nvSpPr>
          <p:cNvPr id="237" name="CustomShape 1"/>
          <p:cNvSpPr/>
          <p:nvPr/>
        </p:nvSpPr>
        <p:spPr>
          <a:xfrm>
            <a:off x="4389120" y="91440"/>
            <a:ext cx="457200" cy="457200"/>
          </a:xfrm>
          <a:prstGeom prst="ellipse">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1800" spc="-1" strike="noStrike">
                <a:solidFill>
                  <a:srgbClr val="ffffff"/>
                </a:solidFill>
                <a:uFill>
                  <a:solidFill>
                    <a:srgbClr val="ffffff"/>
                  </a:solidFill>
                </a:uFill>
                <a:latin typeface="Standard Symbols L"/>
              </a:rPr>
              <a:t>n</a:t>
            </a:r>
            <a:endParaRPr b="0" lang="sv-FI" sz="1800" spc="-1" strike="noStrike">
              <a:solidFill>
                <a:srgbClr val="000000"/>
              </a:solidFill>
              <a:uFill>
                <a:solidFill>
                  <a:srgbClr val="ffffff"/>
                </a:solidFill>
              </a:uFill>
              <a:latin typeface="Arial"/>
            </a:endParaRPr>
          </a:p>
        </p:txBody>
      </p:sp>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38" name="" descr=""/>
          <p:cNvPicPr/>
          <p:nvPr/>
        </p:nvPicPr>
        <p:blipFill>
          <a:blip r:embed="rId1"/>
          <a:stretch/>
        </p:blipFill>
        <p:spPr>
          <a:xfrm>
            <a:off x="1014480" y="828360"/>
            <a:ext cx="6026400" cy="4017960"/>
          </a:xfrm>
          <a:prstGeom prst="rect">
            <a:avLst/>
          </a:prstGeom>
          <a:ln>
            <a:noFill/>
          </a:ln>
        </p:spPr>
      </p:pic>
      <p:sp>
        <p:nvSpPr>
          <p:cNvPr id="239" name="CustomShape 1"/>
          <p:cNvSpPr/>
          <p:nvPr/>
        </p:nvSpPr>
        <p:spPr>
          <a:xfrm>
            <a:off x="8961120" y="4206240"/>
            <a:ext cx="548640" cy="548640"/>
          </a:xfrm>
          <a:prstGeom prst="ellipse">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1800" spc="-1" strike="noStrike">
                <a:solidFill>
                  <a:srgbClr val="ffffff"/>
                </a:solidFill>
                <a:uFill>
                  <a:solidFill>
                    <a:srgbClr val="ffffff"/>
                  </a:solidFill>
                </a:uFill>
                <a:latin typeface="Trebuchet MS"/>
              </a:rPr>
              <a:t>MM</a:t>
            </a:r>
            <a:endParaRPr b="0" lang="sv-FI" sz="1800" spc="-1" strike="noStrike">
              <a:solidFill>
                <a:srgbClr val="000000"/>
              </a:solidFill>
              <a:uFill>
                <a:solidFill>
                  <a:srgbClr val="ffffff"/>
                </a:solidFill>
              </a:uFill>
              <a:latin typeface="Arial"/>
            </a:endParaRPr>
          </a:p>
        </p:txBody>
      </p:sp>
      <p:sp>
        <p:nvSpPr>
          <p:cNvPr id="240" name="CustomShape 2"/>
          <p:cNvSpPr/>
          <p:nvPr/>
        </p:nvSpPr>
        <p:spPr>
          <a:xfrm>
            <a:off x="9326880" y="3657600"/>
            <a:ext cx="548640" cy="548640"/>
          </a:xfrm>
          <a:prstGeom prst="ellipse">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1800" spc="-1" strike="noStrike">
                <a:solidFill>
                  <a:srgbClr val="ffffff"/>
                </a:solidFill>
                <a:uFill>
                  <a:solidFill>
                    <a:srgbClr val="ffffff"/>
                  </a:solidFill>
                </a:uFill>
                <a:latin typeface="Trebuchet MS"/>
              </a:rPr>
              <a:t>MM</a:t>
            </a:r>
            <a:endParaRPr b="0" lang="sv-FI" sz="1800" spc="-1" strike="noStrike">
              <a:solidFill>
                <a:srgbClr val="000000"/>
              </a:solidFill>
              <a:uFill>
                <a:solidFill>
                  <a:srgbClr val="ffffff"/>
                </a:solidFill>
              </a:uFill>
              <a:latin typeface="Arial"/>
            </a:endParaRPr>
          </a:p>
        </p:txBody>
      </p:sp>
      <p:sp>
        <p:nvSpPr>
          <p:cNvPr id="241" name="CustomShape 3"/>
          <p:cNvSpPr/>
          <p:nvPr/>
        </p:nvSpPr>
        <p:spPr>
          <a:xfrm>
            <a:off x="7379280" y="1698480"/>
            <a:ext cx="548640" cy="548640"/>
          </a:xfrm>
          <a:prstGeom prst="ellipse">
            <a:avLst/>
          </a:prstGeom>
          <a:noFill/>
          <a:ln w="38160">
            <a:solidFill>
              <a:srgbClr val="000000"/>
            </a:solidFill>
            <a:round/>
          </a:ln>
        </p:spPr>
        <p:style>
          <a:lnRef idx="0"/>
          <a:fillRef idx="0"/>
          <a:effectRef idx="0"/>
          <a:fontRef idx="minor"/>
        </p:style>
        <p:txBody>
          <a:bodyPr wrap="none" lIns="109080" rIns="109080" tIns="64080" bIns="64080" anchor="ctr"/>
          <a:p>
            <a:pPr algn="ctr"/>
            <a:r>
              <a:rPr b="0" lang="sv-FI" sz="1800" spc="-1" strike="noStrike">
                <a:solidFill>
                  <a:srgbClr val="000000"/>
                </a:solidFill>
                <a:uFill>
                  <a:solidFill>
                    <a:srgbClr val="ffffff"/>
                  </a:solidFill>
                </a:uFill>
                <a:latin typeface="Trebuchet MS"/>
              </a:rPr>
              <a:t>M</a:t>
            </a:r>
            <a:endParaRPr b="0" lang="sv-FI" sz="1800" spc="-1" strike="noStrike">
              <a:solidFill>
                <a:srgbClr val="000000"/>
              </a:solidFill>
              <a:uFill>
                <a:solidFill>
                  <a:srgbClr val="ffffff"/>
                </a:solidFill>
              </a:uFill>
              <a:latin typeface="Arial"/>
            </a:endParaRPr>
          </a:p>
        </p:txBody>
      </p:sp>
      <p:sp>
        <p:nvSpPr>
          <p:cNvPr id="242" name="CustomShape 4"/>
          <p:cNvSpPr/>
          <p:nvPr/>
        </p:nvSpPr>
        <p:spPr>
          <a:xfrm>
            <a:off x="8404560" y="3056400"/>
            <a:ext cx="548640" cy="548640"/>
          </a:xfrm>
          <a:prstGeom prst="ellipse">
            <a:avLst/>
          </a:prstGeom>
          <a:noFill/>
          <a:ln w="38160">
            <a:solidFill>
              <a:srgbClr val="000000"/>
            </a:solidFill>
            <a:custDash>
              <a:ds d="100000" sp="0"/>
            </a:custDash>
            <a:round/>
          </a:ln>
        </p:spPr>
        <p:style>
          <a:lnRef idx="0"/>
          <a:fillRef idx="0"/>
          <a:effectRef idx="0"/>
          <a:fontRef idx="minor"/>
        </p:style>
        <p:txBody>
          <a:bodyPr wrap="none" lIns="109080" rIns="109080" tIns="64080" bIns="64080" anchor="ctr"/>
          <a:p>
            <a:pPr algn="ctr"/>
            <a:r>
              <a:rPr b="0" lang="sv-FI" sz="1800" spc="-1" strike="noStrike">
                <a:solidFill>
                  <a:srgbClr val="000000"/>
                </a:solidFill>
                <a:uFill>
                  <a:solidFill>
                    <a:srgbClr val="ffffff"/>
                  </a:solidFill>
                </a:uFill>
                <a:latin typeface="Trebuchet MS"/>
              </a:rPr>
              <a:t>M</a:t>
            </a:r>
            <a:endParaRPr b="0" lang="sv-FI" sz="1800" spc="-1" strike="noStrike">
              <a:solidFill>
                <a:srgbClr val="000000"/>
              </a:solidFill>
              <a:uFill>
                <a:solidFill>
                  <a:srgbClr val="ffffff"/>
                </a:solidFill>
              </a:uFill>
              <a:latin typeface="Arial"/>
            </a:endParaRPr>
          </a:p>
        </p:txBody>
      </p:sp>
      <p:sp>
        <p:nvSpPr>
          <p:cNvPr id="243" name="Line 5"/>
          <p:cNvSpPr/>
          <p:nvPr/>
        </p:nvSpPr>
        <p:spPr>
          <a:xfrm flipH="1" flipV="1">
            <a:off x="7855920" y="2194560"/>
            <a:ext cx="373680" cy="468000"/>
          </a:xfrm>
          <a:prstGeom prst="line">
            <a:avLst/>
          </a:prstGeom>
          <a:ln w="38160">
            <a:solidFill>
              <a:srgbClr val="000000"/>
            </a:solidFill>
            <a:round/>
            <a:tailEnd len="med" type="triangle" w="med"/>
          </a:ln>
        </p:spPr>
        <p:style>
          <a:lnRef idx="0"/>
          <a:fillRef idx="0"/>
          <a:effectRef idx="0"/>
          <a:fontRef idx="minor"/>
        </p:style>
      </p:sp>
      <p:sp>
        <p:nvSpPr>
          <p:cNvPr id="244" name="Line 6"/>
          <p:cNvSpPr/>
          <p:nvPr/>
        </p:nvSpPr>
        <p:spPr>
          <a:xfrm>
            <a:off x="8412480" y="2834640"/>
            <a:ext cx="266400" cy="313200"/>
          </a:xfrm>
          <a:prstGeom prst="line">
            <a:avLst/>
          </a:prstGeom>
          <a:ln w="38160">
            <a:solidFill>
              <a:srgbClr val="000000"/>
            </a:solidFill>
            <a:round/>
            <a:tailEnd len="med" type="triangle" w="med"/>
          </a:ln>
        </p:spPr>
        <p:style>
          <a:lnRef idx="0"/>
          <a:fillRef idx="0"/>
          <a:effectRef idx="0"/>
          <a:fontRef idx="minor"/>
        </p:style>
      </p:sp>
      <p:sp>
        <p:nvSpPr>
          <p:cNvPr id="245" name="Line 7"/>
          <p:cNvSpPr/>
          <p:nvPr/>
        </p:nvSpPr>
        <p:spPr>
          <a:xfrm>
            <a:off x="8778240" y="3605040"/>
            <a:ext cx="365760" cy="601200"/>
          </a:xfrm>
          <a:prstGeom prst="line">
            <a:avLst/>
          </a:prstGeom>
          <a:ln w="38160">
            <a:solidFill>
              <a:srgbClr val="000000"/>
            </a:solidFill>
            <a:round/>
            <a:tailEnd len="med" type="triangle" w="med"/>
          </a:ln>
        </p:spPr>
        <p:style>
          <a:lnRef idx="0"/>
          <a:fillRef idx="0"/>
          <a:effectRef idx="0"/>
          <a:fontRef idx="minor"/>
        </p:style>
      </p:sp>
      <p:sp>
        <p:nvSpPr>
          <p:cNvPr id="246" name="Line 8"/>
          <p:cNvSpPr/>
          <p:nvPr/>
        </p:nvSpPr>
        <p:spPr>
          <a:xfrm>
            <a:off x="8961120" y="3458160"/>
            <a:ext cx="457200" cy="382320"/>
          </a:xfrm>
          <a:prstGeom prst="line">
            <a:avLst/>
          </a:prstGeom>
          <a:ln w="38160">
            <a:solidFill>
              <a:srgbClr val="000000"/>
            </a:solidFill>
            <a:round/>
            <a:tailEnd len="med" type="triangle" w="med"/>
          </a:ln>
        </p:spPr>
        <p:style>
          <a:lnRef idx="0"/>
          <a:fillRef idx="0"/>
          <a:effectRef idx="0"/>
          <a:fontRef idx="minor"/>
        </p:style>
      </p:sp>
      <p:sp>
        <p:nvSpPr>
          <p:cNvPr id="247" name="CustomShape 9"/>
          <p:cNvSpPr/>
          <p:nvPr/>
        </p:nvSpPr>
        <p:spPr>
          <a:xfrm>
            <a:off x="8208000" y="4006800"/>
            <a:ext cx="548640" cy="548640"/>
          </a:xfrm>
          <a:prstGeom prst="ellipse">
            <a:avLst/>
          </a:prstGeom>
          <a:noFill/>
          <a:ln w="38160">
            <a:solidFill>
              <a:srgbClr val="000000"/>
            </a:solidFill>
            <a:round/>
          </a:ln>
        </p:spPr>
        <p:style>
          <a:lnRef idx="0"/>
          <a:fillRef idx="0"/>
          <a:effectRef idx="0"/>
          <a:fontRef idx="minor"/>
        </p:style>
        <p:txBody>
          <a:bodyPr wrap="none" lIns="109080" rIns="109080" tIns="64080" bIns="64080" anchor="ctr"/>
          <a:p>
            <a:pPr algn="ctr"/>
            <a:r>
              <a:rPr b="0" lang="sv-FI" sz="1800" spc="-1" strike="noStrike">
                <a:solidFill>
                  <a:srgbClr val="000000"/>
                </a:solidFill>
                <a:uFill>
                  <a:solidFill>
                    <a:srgbClr val="ffffff"/>
                  </a:solidFill>
                </a:uFill>
                <a:latin typeface="Trebuchet MS"/>
              </a:rPr>
              <a:t>M</a:t>
            </a:r>
            <a:endParaRPr b="0" lang="sv-FI" sz="1800" spc="-1" strike="noStrike">
              <a:solidFill>
                <a:srgbClr val="000000"/>
              </a:solidFill>
              <a:uFill>
                <a:solidFill>
                  <a:srgbClr val="ffffff"/>
                </a:solidFill>
              </a:uFill>
              <a:latin typeface="Arial"/>
            </a:endParaRPr>
          </a:p>
        </p:txBody>
      </p:sp>
      <p:sp>
        <p:nvSpPr>
          <p:cNvPr id="248" name="Line 10"/>
          <p:cNvSpPr/>
          <p:nvPr/>
        </p:nvSpPr>
        <p:spPr>
          <a:xfrm flipH="1">
            <a:off x="8515440" y="3605040"/>
            <a:ext cx="72000" cy="457200"/>
          </a:xfrm>
          <a:prstGeom prst="line">
            <a:avLst/>
          </a:prstGeom>
          <a:ln w="38160">
            <a:solidFill>
              <a:srgbClr val="000000"/>
            </a:solidFill>
            <a:round/>
            <a:tailEnd len="med" type="triangle" w="med"/>
          </a:ln>
        </p:spPr>
        <p:style>
          <a:lnRef idx="0"/>
          <a:fillRef idx="0"/>
          <a:effectRef idx="0"/>
          <a:fontRef idx="minor"/>
        </p:style>
      </p:sp>
      <p:sp>
        <p:nvSpPr>
          <p:cNvPr id="249" name="CustomShape 11"/>
          <p:cNvSpPr/>
          <p:nvPr/>
        </p:nvSpPr>
        <p:spPr>
          <a:xfrm>
            <a:off x="8160480" y="2560320"/>
            <a:ext cx="376560" cy="365760"/>
          </a:xfrm>
          <a:custGeom>
            <a:avLst/>
            <a:gdLst/>
            <a:ahLst/>
            <a:rect l="l" t="t" r="r" b="b"/>
            <a:pathLst>
              <a:path w="21600" h="21600">
                <a:moveTo>
                  <a:pt x="10800" y="0"/>
                </a:moveTo>
                <a:lnTo>
                  <a:pt x="21600" y="10800"/>
                </a:lnTo>
                <a:lnTo>
                  <a:pt x="10800" y="21600"/>
                </a:lnTo>
                <a:lnTo>
                  <a:pt x="0" y="10800"/>
                </a:lnTo>
                <a:lnTo>
                  <a:pt x="10800" y="0"/>
                </a:lnTo>
                <a:close/>
              </a:path>
            </a:pathLst>
          </a:custGeom>
          <a:solidFill>
            <a:srgbClr val="ffcc00"/>
          </a:solidFill>
          <a:ln>
            <a:solidFill>
              <a:srgbClr val="808080"/>
            </a:solidFill>
          </a:ln>
        </p:spPr>
        <p:style>
          <a:lnRef idx="0"/>
          <a:fillRef idx="0"/>
          <a:effectRef idx="0"/>
          <a:fontRef idx="minor"/>
        </p:style>
      </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 name="TextShape 1"/>
          <p:cNvSpPr txBox="1"/>
          <p:nvPr/>
        </p:nvSpPr>
        <p:spPr>
          <a:xfrm>
            <a:off x="6849720" y="1159560"/>
            <a:ext cx="3117240" cy="2955240"/>
          </a:xfrm>
          <a:prstGeom prst="rect">
            <a:avLst/>
          </a:prstGeom>
          <a:noFill/>
          <a:ln>
            <a:noFill/>
          </a:ln>
        </p:spPr>
        <p:txBody>
          <a:bodyPr lIns="90000" rIns="90000" tIns="45000" bIns="45000"/>
          <a:p>
            <a:r>
              <a:rPr b="0" lang="sv-FI" sz="2400" spc="-1" strike="noStrike">
                <a:solidFill>
                  <a:srgbClr val="000000"/>
                </a:solidFill>
                <a:uFill>
                  <a:solidFill>
                    <a:srgbClr val="ffffff"/>
                  </a:solidFill>
                </a:uFill>
                <a:latin typeface="Trebuchet MS"/>
              </a:rPr>
              <a:t>När Mörk Materia partnern till den ”vanliga” neutrinon rör sig genom Higgs-fältet skapas Materia som ger spår i våra experiment</a:t>
            </a:r>
            <a:endParaRPr b="0" lang="sv-FI" sz="2400" spc="-1" strike="noStrike">
              <a:solidFill>
                <a:srgbClr val="000000"/>
              </a:solidFill>
              <a:uFill>
                <a:solidFill>
                  <a:srgbClr val="ffffff"/>
                </a:solidFill>
              </a:uFill>
              <a:latin typeface="Arial"/>
            </a:endParaRPr>
          </a:p>
        </p:txBody>
      </p:sp>
      <p:sp>
        <p:nvSpPr>
          <p:cNvPr id="251" name="TextShape 2"/>
          <p:cNvSpPr txBox="1"/>
          <p:nvPr/>
        </p:nvSpPr>
        <p:spPr>
          <a:xfrm>
            <a:off x="1988280" y="137880"/>
            <a:ext cx="7436160" cy="79596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Mörk materia vid experiment med strålmål med SHiP experimentet</a:t>
            </a:r>
            <a:endParaRPr b="1" lang="sv-FI" sz="2700" spc="-1" strike="noStrike">
              <a:solidFill>
                <a:srgbClr val="000000"/>
              </a:solidFill>
              <a:uFill>
                <a:solidFill>
                  <a:srgbClr val="ffffff"/>
                </a:solidFill>
              </a:uFill>
              <a:latin typeface="Trebuchet MS"/>
            </a:endParaRPr>
          </a:p>
        </p:txBody>
      </p:sp>
      <p:pic>
        <p:nvPicPr>
          <p:cNvPr id="252" name="" descr=""/>
          <p:cNvPicPr/>
          <p:nvPr/>
        </p:nvPicPr>
        <p:blipFill>
          <a:blip r:embed="rId1"/>
          <a:stretch/>
        </p:blipFill>
        <p:spPr>
          <a:xfrm>
            <a:off x="117720" y="1832760"/>
            <a:ext cx="705240" cy="940680"/>
          </a:xfrm>
          <a:prstGeom prst="rect">
            <a:avLst/>
          </a:prstGeom>
          <a:ln>
            <a:noFill/>
          </a:ln>
        </p:spPr>
      </p:pic>
      <p:pic>
        <p:nvPicPr>
          <p:cNvPr id="253" name="" descr=""/>
          <p:cNvPicPr/>
          <p:nvPr/>
        </p:nvPicPr>
        <p:blipFill>
          <a:blip r:embed="rId2"/>
          <a:stretch/>
        </p:blipFill>
        <p:spPr>
          <a:xfrm>
            <a:off x="1737360" y="1280160"/>
            <a:ext cx="4846320" cy="3074040"/>
          </a:xfrm>
          <a:prstGeom prst="rect">
            <a:avLst/>
          </a:prstGeom>
          <a:ln>
            <a:noFill/>
          </a:ln>
        </p:spPr>
      </p:pic>
      <p:sp>
        <p:nvSpPr>
          <p:cNvPr id="254" name="CustomShape 3"/>
          <p:cNvSpPr/>
          <p:nvPr/>
        </p:nvSpPr>
        <p:spPr>
          <a:xfrm>
            <a:off x="2743200" y="2743200"/>
            <a:ext cx="548640" cy="548640"/>
          </a:xfrm>
          <a:prstGeom prst="ellipse">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1800" spc="-1" strike="noStrike">
                <a:solidFill>
                  <a:srgbClr val="ffffff"/>
                </a:solidFill>
                <a:uFill>
                  <a:solidFill>
                    <a:srgbClr val="ffffff"/>
                  </a:solidFill>
                </a:uFill>
                <a:latin typeface="Trebuchet MS"/>
              </a:rPr>
              <a:t>MM</a:t>
            </a:r>
            <a:endParaRPr b="0" lang="sv-FI" sz="1800" spc="-1" strike="noStrike">
              <a:solidFill>
                <a:srgbClr val="000000"/>
              </a:solidFill>
              <a:uFill>
                <a:solidFill>
                  <a:srgbClr val="ffffff"/>
                </a:solidFill>
              </a:uFill>
              <a:latin typeface="Arial"/>
            </a:endParaRPr>
          </a:p>
        </p:txBody>
      </p:sp>
      <p:sp>
        <p:nvSpPr>
          <p:cNvPr id="255" name="CustomShape 4"/>
          <p:cNvSpPr/>
          <p:nvPr/>
        </p:nvSpPr>
        <p:spPr>
          <a:xfrm>
            <a:off x="5394960" y="1503000"/>
            <a:ext cx="365760" cy="365760"/>
          </a:xfrm>
          <a:prstGeom prst="ellipse">
            <a:avLst/>
          </a:prstGeom>
          <a:noFill/>
          <a:ln w="38160">
            <a:solidFill>
              <a:srgbClr val="000000"/>
            </a:solidFill>
            <a:round/>
          </a:ln>
        </p:spPr>
        <p:style>
          <a:lnRef idx="0"/>
          <a:fillRef idx="0"/>
          <a:effectRef idx="0"/>
          <a:fontRef idx="minor"/>
        </p:style>
        <p:txBody>
          <a:bodyPr wrap="none" lIns="109080" rIns="109080" tIns="64080" bIns="64080" anchor="ctr"/>
          <a:p>
            <a:pPr algn="ctr"/>
            <a:r>
              <a:rPr b="0" lang="sv-FI" sz="1800" spc="-1" strike="noStrike">
                <a:solidFill>
                  <a:srgbClr val="000000"/>
                </a:solidFill>
                <a:uFill>
                  <a:solidFill>
                    <a:srgbClr val="ffffff"/>
                  </a:solidFill>
                </a:uFill>
                <a:latin typeface="Trebuchet MS"/>
              </a:rPr>
              <a:t>M</a:t>
            </a:r>
            <a:endParaRPr b="0" lang="sv-FI" sz="1800" spc="-1" strike="noStrike">
              <a:solidFill>
                <a:srgbClr val="000000"/>
              </a:solidFill>
              <a:uFill>
                <a:solidFill>
                  <a:srgbClr val="ffffff"/>
                </a:solidFill>
              </a:uFill>
              <a:latin typeface="Arial"/>
            </a:endParaRPr>
          </a:p>
        </p:txBody>
      </p:sp>
      <p:sp>
        <p:nvSpPr>
          <p:cNvPr id="256" name="Line 5"/>
          <p:cNvSpPr/>
          <p:nvPr/>
        </p:nvSpPr>
        <p:spPr>
          <a:xfrm flipV="1">
            <a:off x="3291840" y="1828800"/>
            <a:ext cx="2011680" cy="1005840"/>
          </a:xfrm>
          <a:prstGeom prst="line">
            <a:avLst/>
          </a:prstGeom>
          <a:ln w="38160">
            <a:solidFill>
              <a:srgbClr val="990000"/>
            </a:solidFill>
            <a:round/>
            <a:tailEnd len="med" type="triangle" w="med"/>
          </a:ln>
        </p:spPr>
        <p:style>
          <a:lnRef idx="0"/>
          <a:fillRef idx="0"/>
          <a:effectRef idx="0"/>
          <a:fontRef idx="minor"/>
        </p:style>
      </p:sp>
      <p:sp>
        <p:nvSpPr>
          <p:cNvPr id="257" name="CustomShape 6"/>
          <p:cNvSpPr/>
          <p:nvPr/>
        </p:nvSpPr>
        <p:spPr>
          <a:xfrm>
            <a:off x="5079960" y="1503000"/>
            <a:ext cx="365760" cy="365760"/>
          </a:xfrm>
          <a:prstGeom prst="ellipse">
            <a:avLst/>
          </a:prstGeom>
          <a:noFill/>
          <a:ln w="38160">
            <a:solidFill>
              <a:srgbClr val="000000"/>
            </a:solidFill>
            <a:round/>
          </a:ln>
        </p:spPr>
        <p:style>
          <a:lnRef idx="0"/>
          <a:fillRef idx="0"/>
          <a:effectRef idx="0"/>
          <a:fontRef idx="minor"/>
        </p:style>
        <p:txBody>
          <a:bodyPr wrap="none" lIns="109080" rIns="109080" tIns="64080" bIns="64080" anchor="ctr"/>
          <a:p>
            <a:pPr algn="ctr"/>
            <a:r>
              <a:rPr b="0" lang="sv-FI" sz="1800" spc="-1" strike="noStrike">
                <a:solidFill>
                  <a:srgbClr val="000000"/>
                </a:solidFill>
                <a:uFill>
                  <a:solidFill>
                    <a:srgbClr val="ffffff"/>
                  </a:solidFill>
                </a:uFill>
                <a:latin typeface="Trebuchet MS"/>
              </a:rPr>
              <a:t>M</a:t>
            </a:r>
            <a:endParaRPr b="0" lang="sv-FI" sz="1800" spc="-1" strike="noStrike">
              <a:solidFill>
                <a:srgbClr val="000000"/>
              </a:solidFill>
              <a:uFill>
                <a:solidFill>
                  <a:srgbClr val="ffffff"/>
                </a:solidFill>
              </a:uFill>
              <a:latin typeface="Arial"/>
            </a:endParaRPr>
          </a:p>
        </p:txBody>
      </p:sp>
      <p:sp>
        <p:nvSpPr>
          <p:cNvPr id="258" name="Line 7"/>
          <p:cNvSpPr/>
          <p:nvPr/>
        </p:nvSpPr>
        <p:spPr>
          <a:xfrm flipV="1">
            <a:off x="4735440" y="2374560"/>
            <a:ext cx="1280160" cy="822960"/>
          </a:xfrm>
          <a:prstGeom prst="line">
            <a:avLst/>
          </a:prstGeom>
          <a:ln w="38160">
            <a:solidFill>
              <a:srgbClr val="006600"/>
            </a:solidFill>
            <a:round/>
            <a:headEnd len="med" type="triangle" w="med"/>
            <a:tailEnd len="med" type="triangle" w="med"/>
          </a:ln>
        </p:spPr>
        <p:style>
          <a:lnRef idx="0"/>
          <a:fillRef idx="0"/>
          <a:effectRef idx="0"/>
          <a:fontRef idx="minor"/>
        </p:style>
      </p:sp>
      <p:sp>
        <p:nvSpPr>
          <p:cNvPr id="259" name="TextShape 8"/>
          <p:cNvSpPr txBox="1"/>
          <p:nvPr/>
        </p:nvSpPr>
        <p:spPr>
          <a:xfrm rot="19360200">
            <a:off x="5068080" y="2693520"/>
            <a:ext cx="803520" cy="326520"/>
          </a:xfrm>
          <a:prstGeom prst="rect">
            <a:avLst/>
          </a:prstGeom>
          <a:noFill/>
          <a:ln>
            <a:noFill/>
          </a:ln>
        </p:spPr>
        <p:txBody>
          <a:bodyPr lIns="90000" rIns="90000" tIns="45000" bIns="45000"/>
          <a:p>
            <a:r>
              <a:rPr b="0" lang="sv-FI" sz="1600" spc="-1" strike="noStrike">
                <a:solidFill>
                  <a:srgbClr val="006600"/>
                </a:solidFill>
                <a:uFill>
                  <a:solidFill>
                    <a:srgbClr val="ffffff"/>
                  </a:solidFill>
                </a:uFill>
                <a:latin typeface="Trebuchet MS"/>
              </a:rPr>
              <a:t>Higgs</a:t>
            </a:r>
            <a:endParaRPr b="0" lang="sv-FI" sz="1600" spc="-1" strike="noStrike">
              <a:solidFill>
                <a:srgbClr val="000000"/>
              </a:solidFill>
              <a:uFill>
                <a:solidFill>
                  <a:srgbClr val="ffffff"/>
                </a:solidFill>
              </a:uFill>
              <a:latin typeface="Arial"/>
            </a:endParaRPr>
          </a:p>
        </p:txBody>
      </p:sp>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0" name="CustomShape 1"/>
          <p:cNvSpPr/>
          <p:nvPr/>
        </p:nvSpPr>
        <p:spPr>
          <a:xfrm>
            <a:off x="3749040" y="1554480"/>
            <a:ext cx="3006360" cy="3006360"/>
          </a:xfrm>
          <a:prstGeom prst="ellipse">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6000" spc="-1" strike="noStrike">
                <a:solidFill>
                  <a:srgbClr val="ffffff"/>
                </a:solidFill>
                <a:uFill>
                  <a:solidFill>
                    <a:srgbClr val="ffffff"/>
                  </a:solidFill>
                </a:uFill>
                <a:latin typeface="Trebuchet MS"/>
              </a:rPr>
              <a:t>MM</a:t>
            </a:r>
            <a:endParaRPr b="0" lang="sv-FI" sz="6000" spc="-1" strike="noStrike">
              <a:solidFill>
                <a:srgbClr val="000000"/>
              </a:solidFill>
              <a:uFill>
                <a:solidFill>
                  <a:srgbClr val="ffffff"/>
                </a:solidFill>
              </a:uFill>
              <a:latin typeface="Arial"/>
            </a:endParaRPr>
          </a:p>
        </p:txBody>
      </p:sp>
      <p:sp>
        <p:nvSpPr>
          <p:cNvPr id="261" name="CustomShape 2"/>
          <p:cNvSpPr/>
          <p:nvPr/>
        </p:nvSpPr>
        <p:spPr>
          <a:xfrm>
            <a:off x="3777120" y="1748520"/>
            <a:ext cx="2914920" cy="2914920"/>
          </a:xfrm>
          <a:prstGeom prst="ellipse">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6000" spc="-1" strike="noStrike">
                <a:solidFill>
                  <a:srgbClr val="ffffff"/>
                </a:solidFill>
                <a:uFill>
                  <a:solidFill>
                    <a:srgbClr val="ffffff"/>
                  </a:solidFill>
                </a:uFill>
                <a:latin typeface="Trebuchet MS"/>
              </a:rPr>
              <a:t>MM</a:t>
            </a:r>
            <a:endParaRPr b="0" lang="sv-FI" sz="6000" spc="-1" strike="noStrike">
              <a:solidFill>
                <a:srgbClr val="000000"/>
              </a:solidFill>
              <a:uFill>
                <a:solidFill>
                  <a:srgbClr val="ffffff"/>
                </a:solidFill>
              </a:uFill>
              <a:latin typeface="Arial"/>
            </a:endParaRPr>
          </a:p>
        </p:txBody>
      </p:sp>
      <p:pic>
        <p:nvPicPr>
          <p:cNvPr id="262" name="" descr=""/>
          <p:cNvPicPr/>
          <p:nvPr/>
        </p:nvPicPr>
        <p:blipFill>
          <a:blip r:embed="rId1"/>
          <a:stretch/>
        </p:blipFill>
        <p:spPr>
          <a:xfrm>
            <a:off x="2302920" y="822960"/>
            <a:ext cx="6095520" cy="3857400"/>
          </a:xfrm>
          <a:prstGeom prst="rect">
            <a:avLst/>
          </a:prstGeom>
          <a:ln>
            <a:noFill/>
          </a:ln>
        </p:spPr>
      </p:pic>
      <p:sp>
        <p:nvSpPr>
          <p:cNvPr id="263" name="TextShape 3"/>
          <p:cNvSpPr txBox="1"/>
          <p:nvPr/>
        </p:nvSpPr>
        <p:spPr>
          <a:xfrm>
            <a:off x="1638360" y="4810320"/>
            <a:ext cx="8387640" cy="35568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Kanske kommer vi att upptäcka att det mörka trots allt inte är så mörkt</a:t>
            </a:r>
            <a:endParaRPr b="0" lang="sv-FI" sz="1800" spc="-1" strike="noStrike">
              <a:solidFill>
                <a:srgbClr val="000000"/>
              </a:solidFill>
              <a:uFill>
                <a:solidFill>
                  <a:srgbClr val="ffffff"/>
                </a:solidFill>
              </a:uFill>
              <a:latin typeface="Arial"/>
            </a:endParaRPr>
          </a:p>
        </p:txBody>
      </p:sp>
    </p:spTree>
  </p:cSld>
  <p:timing>
    <p:tnLst>
      <p:par>
        <p:cTn id="108" dur="indefinite" restart="never" nodeType="tmRoot">
          <p:childTnLst>
            <p:seq>
              <p:cTn id="109" nodeType="mainSeq">
                <p:childTnLst>
                  <p:par>
                    <p:cTn id="110" fill="freeze">
                      <p:stCondLst>
                        <p:cond delay="indefinite"/>
                      </p:stCondLst>
                      <p:childTnLst>
                        <p:par>
                          <p:cTn id="111" fill="freeze">
                            <p:stCondLst>
                              <p:cond delay="0"/>
                            </p:stCondLst>
                            <p:childTnLst>
                              <p:par>
                                <p:cTn id="112" nodeType="clickEffect" fill="hold" presetClass="entr" presetID="9">
                                  <p:stCondLst>
                                    <p:cond delay="0"/>
                                  </p:stCondLst>
                                  <p:childTnLst>
                                    <p:set>
                                      <p:cBhvr>
                                        <p:cTn id="113" dur="6" fill="hold">
                                          <p:stCondLst>
                                            <p:cond delay="0"/>
                                          </p:stCondLst>
                                        </p:cTn>
                                        <p:tgtEl>
                                          <p:spTgt spid="-1"/>
                                        </p:tgtEl>
                                        <p:attrNameLst>
                                          <p:attrName>style.visibility</p:attrName>
                                        </p:attrNameLst>
                                      </p:cBhvr>
                                      <p:to>
                                        <p:strVal val="visible"/>
                                      </p:to>
                                    </p:set>
                                    <p:animEffect filter="dissolve" transition="in">
                                      <p:cBhvr additive="repl">
                                        <p:cTn id="114" dur="3000"/>
                                        <p:tgtEl>
                                          <p:spTgt spid="-1"/>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4" name="TextShape 1"/>
          <p:cNvSpPr txBox="1"/>
          <p:nvPr/>
        </p:nvSpPr>
        <p:spPr>
          <a:xfrm>
            <a:off x="1554480" y="246888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Del II: Vad gör jag?</a:t>
            </a:r>
            <a:endParaRPr b="1" lang="sv-FI" sz="2700" spc="-1" strike="noStrike">
              <a:solidFill>
                <a:srgbClr val="000000"/>
              </a:solidFill>
              <a:uFill>
                <a:solidFill>
                  <a:srgbClr val="ffffff"/>
                </a:solidFill>
              </a:uFill>
              <a:latin typeface="Trebuchet MS"/>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65" name="" descr=""/>
          <p:cNvPicPr/>
          <p:nvPr/>
        </p:nvPicPr>
        <p:blipFill>
          <a:blip r:embed="rId1"/>
          <a:stretch/>
        </p:blipFill>
        <p:spPr>
          <a:xfrm>
            <a:off x="2468880" y="205560"/>
            <a:ext cx="5394960" cy="4968000"/>
          </a:xfrm>
          <a:prstGeom prst="rect">
            <a:avLst/>
          </a:prstGeom>
          <a:ln>
            <a:noFill/>
          </a:ln>
        </p:spPr>
      </p:pic>
      <p:sp>
        <p:nvSpPr>
          <p:cNvPr id="266" name="CustomShape 1"/>
          <p:cNvSpPr/>
          <p:nvPr/>
        </p:nvSpPr>
        <p:spPr>
          <a:xfrm>
            <a:off x="3383280" y="4046040"/>
            <a:ext cx="4114800" cy="1028880"/>
          </a:xfrm>
          <a:prstGeom prst="rect">
            <a:avLst/>
          </a:prstGeom>
          <a:solidFill>
            <a:srgbClr val="ffffff"/>
          </a:solidFill>
          <a:ln>
            <a:noFill/>
          </a:ln>
        </p:spPr>
        <p:style>
          <a:lnRef idx="0"/>
          <a:fillRef idx="0"/>
          <a:effectRef idx="0"/>
          <a:fontRef idx="minor"/>
        </p:style>
        <p:txBody>
          <a:bodyPr wrap="none" lIns="90000" rIns="90000" tIns="45000" bIns="45000" anchor="ctr"/>
          <a:p>
            <a:pPr algn="ctr"/>
            <a:r>
              <a:rPr b="0" lang="sv-FI" sz="3600" spc="-1" strike="noStrike">
                <a:solidFill>
                  <a:srgbClr val="000000"/>
                </a:solidFill>
                <a:uFill>
                  <a:solidFill>
                    <a:srgbClr val="ffffff"/>
                  </a:solidFill>
                </a:uFill>
                <a:latin typeface="Trebuchet MS"/>
              </a:rPr>
              <a:t>DATA ANALYSIS</a:t>
            </a:r>
            <a:endParaRPr b="0" lang="sv-FI" sz="3600" spc="-1" strike="noStrike">
              <a:solidFill>
                <a:srgbClr val="000000"/>
              </a:solidFill>
              <a:uFill>
                <a:solidFill>
                  <a:srgbClr val="ffffff"/>
                </a:solidFill>
              </a:uFill>
              <a:latin typeface="Arial"/>
            </a:endParaRPr>
          </a:p>
          <a:p>
            <a:pPr algn="ctr"/>
            <a:r>
              <a:rPr b="0" lang="sv-FI" sz="3600" spc="-1" strike="noStrike">
                <a:solidFill>
                  <a:srgbClr val="000000"/>
                </a:solidFill>
                <a:uFill>
                  <a:solidFill>
                    <a:srgbClr val="ffffff"/>
                  </a:solidFill>
                </a:uFill>
                <a:latin typeface="Trebuchet MS"/>
              </a:rPr>
              <a:t>TODAY</a:t>
            </a:r>
            <a:endParaRPr b="0" lang="sv-FI" sz="3600" spc="-1" strike="noStrike">
              <a:solidFill>
                <a:srgbClr val="000000"/>
              </a:solidFill>
              <a:uFill>
                <a:solidFill>
                  <a:srgbClr val="ffffff"/>
                </a:solidFill>
              </a:uFill>
              <a:latin typeface="Arial"/>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 name="TextShape 1"/>
          <p:cNvSpPr txBox="1"/>
          <p:nvPr/>
        </p:nvSpPr>
        <p:spPr>
          <a:xfrm>
            <a:off x="1988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Världen häger ej ihop</a:t>
            </a:r>
            <a:endParaRPr b="1" lang="sv-FI" sz="2700" spc="-1" strike="noStrike">
              <a:solidFill>
                <a:srgbClr val="000000"/>
              </a:solidFill>
              <a:uFill>
                <a:solidFill>
                  <a:srgbClr val="ffffff"/>
                </a:solidFill>
              </a:uFill>
              <a:latin typeface="Trebuchet MS"/>
            </a:endParaRPr>
          </a:p>
        </p:txBody>
      </p:sp>
      <p:pic>
        <p:nvPicPr>
          <p:cNvPr id="86" name="" descr=""/>
          <p:cNvPicPr/>
          <p:nvPr/>
        </p:nvPicPr>
        <p:blipFill>
          <a:blip r:embed="rId1"/>
          <a:stretch/>
        </p:blipFill>
        <p:spPr>
          <a:xfrm>
            <a:off x="648000" y="1674000"/>
            <a:ext cx="1954800" cy="972000"/>
          </a:xfrm>
          <a:prstGeom prst="rect">
            <a:avLst/>
          </a:prstGeom>
          <a:ln>
            <a:noFill/>
          </a:ln>
        </p:spPr>
      </p:pic>
      <p:pic>
        <p:nvPicPr>
          <p:cNvPr id="87" name="" descr=""/>
          <p:cNvPicPr/>
          <p:nvPr/>
        </p:nvPicPr>
        <p:blipFill>
          <a:blip r:embed="rId2"/>
          <a:stretch/>
        </p:blipFill>
        <p:spPr>
          <a:xfrm>
            <a:off x="4068000" y="1566000"/>
            <a:ext cx="1862640" cy="1404000"/>
          </a:xfrm>
          <a:prstGeom prst="rect">
            <a:avLst/>
          </a:prstGeom>
          <a:ln>
            <a:noFill/>
          </a:ln>
        </p:spPr>
      </p:pic>
      <p:sp>
        <p:nvSpPr>
          <p:cNvPr id="88" name="CustomShape 2"/>
          <p:cNvSpPr/>
          <p:nvPr/>
        </p:nvSpPr>
        <p:spPr>
          <a:xfrm>
            <a:off x="2916000" y="2052000"/>
            <a:ext cx="648000" cy="486000"/>
          </a:xfrm>
          <a:custGeom>
            <a:avLst/>
            <a:gdLst/>
            <a:ahLst/>
            <a:rect l="0" t="0" r="r" b="b"/>
            <a:pathLst>
              <a:path w="1802" h="1352">
                <a:moveTo>
                  <a:pt x="337" y="0"/>
                </a:moveTo>
                <a:lnTo>
                  <a:pt x="1463" y="0"/>
                </a:lnTo>
                <a:lnTo>
                  <a:pt x="1463" y="337"/>
                </a:lnTo>
                <a:lnTo>
                  <a:pt x="1801" y="337"/>
                </a:lnTo>
                <a:lnTo>
                  <a:pt x="1801" y="1013"/>
                </a:lnTo>
                <a:lnTo>
                  <a:pt x="1463" y="1013"/>
                </a:lnTo>
                <a:lnTo>
                  <a:pt x="1463" y="1351"/>
                </a:lnTo>
                <a:lnTo>
                  <a:pt x="337" y="1351"/>
                </a:lnTo>
                <a:lnTo>
                  <a:pt x="337" y="1013"/>
                </a:lnTo>
                <a:lnTo>
                  <a:pt x="0" y="1013"/>
                </a:lnTo>
                <a:lnTo>
                  <a:pt x="0" y="337"/>
                </a:lnTo>
                <a:lnTo>
                  <a:pt x="337" y="337"/>
                </a:lnTo>
                <a:lnTo>
                  <a:pt x="337" y="0"/>
                </a:lnTo>
              </a:path>
            </a:pathLst>
          </a:custGeom>
          <a:solidFill>
            <a:srgbClr val="cc00cc"/>
          </a:solidFill>
          <a:ln>
            <a:solidFill>
              <a:srgbClr val="808080"/>
            </a:solidFill>
          </a:ln>
        </p:spPr>
        <p:style>
          <a:lnRef idx="0"/>
          <a:fillRef idx="0"/>
          <a:effectRef idx="0"/>
          <a:fontRef idx="minor"/>
        </p:style>
      </p:sp>
      <p:sp>
        <p:nvSpPr>
          <p:cNvPr id="89" name="CustomShape 3"/>
          <p:cNvSpPr/>
          <p:nvPr/>
        </p:nvSpPr>
        <p:spPr>
          <a:xfrm>
            <a:off x="6372000" y="2159640"/>
            <a:ext cx="720000" cy="108000"/>
          </a:xfrm>
          <a:prstGeom prst="rect">
            <a:avLst/>
          </a:prstGeom>
          <a:solidFill>
            <a:srgbClr val="cc00cc"/>
          </a:solidFill>
          <a:ln>
            <a:solidFill>
              <a:srgbClr val="808080"/>
            </a:solidFill>
          </a:ln>
        </p:spPr>
        <p:style>
          <a:lnRef idx="0"/>
          <a:fillRef idx="0"/>
          <a:effectRef idx="0"/>
          <a:fontRef idx="minor"/>
        </p:style>
      </p:sp>
      <p:sp>
        <p:nvSpPr>
          <p:cNvPr id="90" name="CustomShape 4"/>
          <p:cNvSpPr/>
          <p:nvPr/>
        </p:nvSpPr>
        <p:spPr>
          <a:xfrm>
            <a:off x="6372000" y="2321640"/>
            <a:ext cx="720000" cy="108000"/>
          </a:xfrm>
          <a:prstGeom prst="rect">
            <a:avLst/>
          </a:prstGeom>
          <a:solidFill>
            <a:srgbClr val="cc00cc"/>
          </a:solidFill>
          <a:ln>
            <a:solidFill>
              <a:srgbClr val="808080"/>
            </a:solidFill>
          </a:ln>
        </p:spPr>
        <p:style>
          <a:lnRef idx="0"/>
          <a:fillRef idx="0"/>
          <a:effectRef idx="0"/>
          <a:fontRef idx="minor"/>
        </p:style>
      </p:sp>
      <p:sp>
        <p:nvSpPr>
          <p:cNvPr id="91" name="CustomShape 5"/>
          <p:cNvSpPr/>
          <p:nvPr/>
        </p:nvSpPr>
        <p:spPr>
          <a:xfrm rot="18427200">
            <a:off x="6390000" y="2237040"/>
            <a:ext cx="611640" cy="63720"/>
          </a:xfrm>
          <a:prstGeom prst="rect">
            <a:avLst/>
          </a:prstGeom>
          <a:solidFill>
            <a:srgbClr val="ff3333"/>
          </a:solidFill>
          <a:ln>
            <a:solidFill>
              <a:srgbClr val="808080"/>
            </a:solidFill>
          </a:ln>
        </p:spPr>
        <p:style>
          <a:lnRef idx="0"/>
          <a:fillRef idx="0"/>
          <a:effectRef idx="0"/>
          <a:fontRef idx="minor"/>
        </p:style>
      </p:sp>
      <p:pic>
        <p:nvPicPr>
          <p:cNvPr id="92" name="" descr=""/>
          <p:cNvPicPr/>
          <p:nvPr/>
        </p:nvPicPr>
        <p:blipFill>
          <a:blip r:embed="rId3"/>
          <a:stretch/>
        </p:blipFill>
        <p:spPr>
          <a:xfrm>
            <a:off x="7488000" y="1242000"/>
            <a:ext cx="2029320" cy="2027520"/>
          </a:xfrm>
          <a:prstGeom prst="rect">
            <a:avLst/>
          </a:prstGeom>
          <a:ln>
            <a:noFill/>
          </a:ln>
        </p:spPr>
      </p:pic>
      <p:pic>
        <p:nvPicPr>
          <p:cNvPr id="93" name="" descr=""/>
          <p:cNvPicPr/>
          <p:nvPr/>
        </p:nvPicPr>
        <p:blipFill>
          <a:blip r:embed="rId4"/>
          <a:stretch/>
        </p:blipFill>
        <p:spPr>
          <a:xfrm>
            <a:off x="3850560" y="1533960"/>
            <a:ext cx="2390400" cy="1435680"/>
          </a:xfrm>
          <a:prstGeom prst="rect">
            <a:avLst/>
          </a:prstGeom>
          <a:ln>
            <a:noFill/>
          </a:ln>
        </p:spPr>
      </p:pic>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7" name="TextShape 1"/>
          <p:cNvSpPr txBox="1"/>
          <p:nvPr/>
        </p:nvSpPr>
        <p:spPr>
          <a:xfrm>
            <a:off x="1988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The data challenge</a:t>
            </a:r>
            <a:endParaRPr b="1" lang="sv-FI" sz="2700" spc="-1" strike="noStrike">
              <a:solidFill>
                <a:srgbClr val="000000"/>
              </a:solidFill>
              <a:uFill>
                <a:solidFill>
                  <a:srgbClr val="ffffff"/>
                </a:solidFill>
              </a:uFill>
              <a:latin typeface="Trebuchet MS"/>
            </a:endParaRPr>
          </a:p>
        </p:txBody>
      </p:sp>
      <p:pic>
        <p:nvPicPr>
          <p:cNvPr id="268" name="" descr=""/>
          <p:cNvPicPr/>
          <p:nvPr/>
        </p:nvPicPr>
        <p:blipFill>
          <a:blip r:embed="rId1"/>
          <a:stretch/>
        </p:blipFill>
        <p:spPr>
          <a:xfrm>
            <a:off x="822240" y="851040"/>
            <a:ext cx="4036680" cy="4443840"/>
          </a:xfrm>
          <a:prstGeom prst="rect">
            <a:avLst/>
          </a:prstGeom>
          <a:ln>
            <a:noFill/>
          </a:ln>
        </p:spPr>
      </p:pic>
      <p:sp>
        <p:nvSpPr>
          <p:cNvPr id="269" name="TextShape 2"/>
          <p:cNvSpPr txBox="1"/>
          <p:nvPr/>
        </p:nvSpPr>
        <p:spPr>
          <a:xfrm>
            <a:off x="5120640" y="4114080"/>
            <a:ext cx="4633200" cy="732240"/>
          </a:xfrm>
          <a:prstGeom prst="rect">
            <a:avLst/>
          </a:prstGeom>
          <a:noFill/>
          <a:ln>
            <a:noFill/>
          </a:ln>
        </p:spPr>
        <p:txBody>
          <a:bodyPr lIns="0" rIns="0" tIns="0" bIns="0"/>
          <a:p>
            <a:pPr marL="432000" indent="-324000">
              <a:spcAft>
                <a:spcPts val="1063"/>
              </a:spcAft>
              <a:buBlip>
                <a:blip r:embed="rId2"/>
              </a:buBlip>
            </a:pPr>
            <a:r>
              <a:rPr b="0" lang="sv-FI" sz="1650" spc="-1" strike="noStrike">
                <a:solidFill>
                  <a:srgbClr val="000000"/>
                </a:solidFill>
                <a:uFill>
                  <a:solidFill>
                    <a:srgbClr val="ffffff"/>
                  </a:solidFill>
                </a:uFill>
                <a:latin typeface="Trebuchet MS"/>
              </a:rPr>
              <a:t>Data distributed and analysed on GRID. WLCG with ~170 data centres in 42 countries. </a:t>
            </a:r>
            <a:endParaRPr b="0" lang="sv-FI" sz="1650" spc="-1" strike="noStrike">
              <a:solidFill>
                <a:srgbClr val="000000"/>
              </a:solidFill>
              <a:uFill>
                <a:solidFill>
                  <a:srgbClr val="ffffff"/>
                </a:solidFill>
              </a:uFill>
              <a:latin typeface="Trebuchet MS"/>
            </a:endParaRPr>
          </a:p>
        </p:txBody>
      </p:sp>
      <p:sp>
        <p:nvSpPr>
          <p:cNvPr id="270" name="Freeform 3"/>
          <p:cNvSpPr/>
          <p:nvPr/>
        </p:nvSpPr>
        <p:spPr>
          <a:xfrm>
            <a:off x="182880" y="1462680"/>
            <a:ext cx="549000" cy="3749400"/>
          </a:xfrm>
          <a:custGeom>
            <a:avLst/>
            <a:gdLst/>
            <a:ahLst/>
            <a:rect l="0" t="0" r="r" b="b"/>
            <a:pathLst>
              <a:path w="1525" h="10415">
                <a:moveTo>
                  <a:pt x="1524" y="10414"/>
                </a:moveTo>
                <a:lnTo>
                  <a:pt x="0" y="10414"/>
                </a:lnTo>
                <a:lnTo>
                  <a:pt x="0" y="0"/>
                </a:lnTo>
                <a:lnTo>
                  <a:pt x="1270" y="0"/>
                </a:lnTo>
              </a:path>
            </a:pathLst>
          </a:custGeom>
          <a:noFill/>
          <a:ln w="36720">
            <a:solidFill>
              <a:srgbClr val="ff3333"/>
            </a:solidFill>
            <a:round/>
            <a:tailEnd len="med" type="triangle" w="med"/>
          </a:ln>
        </p:spPr>
      </p:sp>
      <p:sp>
        <p:nvSpPr>
          <p:cNvPr id="271" name="Freeform 4"/>
          <p:cNvSpPr/>
          <p:nvPr/>
        </p:nvSpPr>
        <p:spPr>
          <a:xfrm>
            <a:off x="365760" y="4206240"/>
            <a:ext cx="366120" cy="800280"/>
          </a:xfrm>
          <a:custGeom>
            <a:avLst/>
            <a:gdLst/>
            <a:ahLst/>
            <a:rect l="0" t="0" r="r" b="b"/>
            <a:pathLst>
              <a:path w="1017" h="2223">
                <a:moveTo>
                  <a:pt x="1016" y="2222"/>
                </a:moveTo>
                <a:lnTo>
                  <a:pt x="0" y="2222"/>
                </a:lnTo>
                <a:lnTo>
                  <a:pt x="0" y="0"/>
                </a:lnTo>
                <a:lnTo>
                  <a:pt x="762" y="0"/>
                </a:lnTo>
              </a:path>
            </a:pathLst>
          </a:custGeom>
          <a:noFill/>
          <a:ln w="36720">
            <a:solidFill>
              <a:srgbClr val="94bd5e"/>
            </a:solidFill>
            <a:round/>
            <a:tailEnd len="med" type="triangle" w="med"/>
          </a:ln>
        </p:spPr>
      </p:sp>
      <p:pic>
        <p:nvPicPr>
          <p:cNvPr id="272" name="" descr=""/>
          <p:cNvPicPr/>
          <p:nvPr/>
        </p:nvPicPr>
        <p:blipFill>
          <a:blip r:embed="rId3"/>
          <a:srcRect l="23974" t="0" r="0" b="0"/>
          <a:stretch/>
        </p:blipFill>
        <p:spPr>
          <a:xfrm>
            <a:off x="822240" y="857160"/>
            <a:ext cx="4036680" cy="4435920"/>
          </a:xfrm>
          <a:prstGeom prst="rect">
            <a:avLst/>
          </a:prstGeom>
          <a:ln>
            <a:noFill/>
          </a:ln>
        </p:spPr>
      </p:pic>
      <p:sp>
        <p:nvSpPr>
          <p:cNvPr id="273" name="TextShape 5"/>
          <p:cNvSpPr txBox="1"/>
          <p:nvPr/>
        </p:nvSpPr>
        <p:spPr>
          <a:xfrm>
            <a:off x="914400" y="4775760"/>
            <a:ext cx="1543320" cy="621000"/>
          </a:xfrm>
          <a:prstGeom prst="rect">
            <a:avLst/>
          </a:prstGeom>
          <a:noFill/>
          <a:ln>
            <a:noFill/>
          </a:ln>
        </p:spPr>
        <p:txBody>
          <a:bodyPr lIns="90000" rIns="90000" tIns="45000" bIns="45000"/>
          <a:p>
            <a:r>
              <a:rPr b="0" lang="sv-FI" sz="1800" spc="-1" strike="noStrike">
                <a:solidFill>
                  <a:srgbClr val="5c8526"/>
                </a:solidFill>
                <a:uFill>
                  <a:solidFill>
                    <a:srgbClr val="ffffff"/>
                  </a:solidFill>
                </a:uFill>
                <a:latin typeface="Trebuchet MS"/>
              </a:rPr>
              <a:t>Signal</a:t>
            </a:r>
            <a:endParaRPr b="0" lang="sv-FI" sz="1800" spc="-1" strike="noStrike">
              <a:solidFill>
                <a:srgbClr val="000000"/>
              </a:solidFill>
              <a:uFill>
                <a:solidFill>
                  <a:srgbClr val="ffffff"/>
                </a:solidFill>
              </a:uFill>
              <a:latin typeface="Arial"/>
            </a:endParaRPr>
          </a:p>
          <a:p>
            <a:r>
              <a:rPr b="0" lang="sv-FI" sz="1800" spc="-1" strike="noStrike">
                <a:solidFill>
                  <a:srgbClr val="dc2300"/>
                </a:solidFill>
                <a:uFill>
                  <a:solidFill>
                    <a:srgbClr val="ffffff"/>
                  </a:solidFill>
                </a:uFill>
                <a:latin typeface="Trebuchet MS"/>
              </a:rPr>
              <a:t>Background</a:t>
            </a:r>
            <a:endParaRPr b="0" lang="sv-FI" sz="1800" spc="-1" strike="noStrike">
              <a:solidFill>
                <a:srgbClr val="000000"/>
              </a:solidFill>
              <a:uFill>
                <a:solidFill>
                  <a:srgbClr val="ffffff"/>
                </a:solidFill>
              </a:uFill>
              <a:latin typeface="Arial"/>
            </a:endParaRPr>
          </a:p>
        </p:txBody>
      </p:sp>
      <p:sp>
        <p:nvSpPr>
          <p:cNvPr id="274" name="Freeform 6"/>
          <p:cNvSpPr/>
          <p:nvPr/>
        </p:nvSpPr>
        <p:spPr>
          <a:xfrm>
            <a:off x="2926080" y="4480560"/>
            <a:ext cx="2560680" cy="457560"/>
          </a:xfrm>
          <a:custGeom>
            <a:avLst/>
            <a:gdLst/>
            <a:ahLst/>
            <a:rect l="0" t="0" r="r" b="b"/>
            <a:pathLst>
              <a:path w="7113" h="1271">
                <a:moveTo>
                  <a:pt x="7112" y="0"/>
                </a:moveTo>
                <a:lnTo>
                  <a:pt x="0" y="1270"/>
                </a:lnTo>
              </a:path>
            </a:pathLst>
          </a:custGeom>
          <a:noFill/>
          <a:ln w="38160">
            <a:solidFill>
              <a:srgbClr val="ff0000"/>
            </a:solidFill>
            <a:round/>
            <a:tailEnd len="med" type="triangle" w="med"/>
          </a:ln>
        </p:spPr>
      </p:sp>
      <p:sp>
        <p:nvSpPr>
          <p:cNvPr id="275" name="TextShape 7"/>
          <p:cNvSpPr txBox="1"/>
          <p:nvPr/>
        </p:nvSpPr>
        <p:spPr>
          <a:xfrm>
            <a:off x="5242320" y="859680"/>
            <a:ext cx="4633200" cy="484920"/>
          </a:xfrm>
          <a:prstGeom prst="rect">
            <a:avLst/>
          </a:prstGeom>
          <a:noFill/>
          <a:ln>
            <a:noFill/>
          </a:ln>
        </p:spPr>
        <p:txBody>
          <a:bodyPr lIns="0" rIns="0" tIns="0" bIns="0"/>
          <a:p>
            <a:pPr marL="432000" indent="-324000">
              <a:spcAft>
                <a:spcPts val="1063"/>
              </a:spcAft>
              <a:buBlip>
                <a:blip r:embed="rId4"/>
              </a:buBlip>
            </a:pPr>
            <a:r>
              <a:rPr b="0" lang="sv-FI" sz="1650" spc="-1" strike="noStrike">
                <a:solidFill>
                  <a:srgbClr val="000000"/>
                </a:solidFill>
                <a:uFill>
                  <a:solidFill>
                    <a:srgbClr val="ffffff"/>
                  </a:solidFill>
                </a:uFill>
                <a:latin typeface="Trebuchet MS"/>
              </a:rPr>
              <a:t>40 million events/s (when bunches of protons collide) </a:t>
            </a:r>
            <a:endParaRPr b="0" lang="sv-FI" sz="1650" spc="-1" strike="noStrike">
              <a:solidFill>
                <a:srgbClr val="000000"/>
              </a:solidFill>
              <a:uFill>
                <a:solidFill>
                  <a:srgbClr val="ffffff"/>
                </a:solidFill>
              </a:uFill>
              <a:latin typeface="Trebuchet MS"/>
            </a:endParaRPr>
          </a:p>
        </p:txBody>
      </p:sp>
      <p:sp>
        <p:nvSpPr>
          <p:cNvPr id="276" name="Line 8"/>
          <p:cNvSpPr/>
          <p:nvPr/>
        </p:nvSpPr>
        <p:spPr>
          <a:xfrm flipH="1" flipV="1">
            <a:off x="3657600" y="1280160"/>
            <a:ext cx="1737360" cy="457200"/>
          </a:xfrm>
          <a:prstGeom prst="line">
            <a:avLst/>
          </a:prstGeom>
          <a:ln w="38160">
            <a:solidFill>
              <a:srgbClr val="ff0000"/>
            </a:solidFill>
            <a:round/>
            <a:tailEnd len="med" type="triangle" w="med"/>
          </a:ln>
        </p:spPr>
        <p:style>
          <a:lnRef idx="0"/>
          <a:fillRef idx="0"/>
          <a:effectRef idx="0"/>
          <a:fontRef idx="minor"/>
        </p:style>
      </p:sp>
      <p:sp>
        <p:nvSpPr>
          <p:cNvPr id="277" name="TextShape 9"/>
          <p:cNvSpPr txBox="1"/>
          <p:nvPr/>
        </p:nvSpPr>
        <p:spPr>
          <a:xfrm>
            <a:off x="5242320" y="1554480"/>
            <a:ext cx="4633200" cy="548640"/>
          </a:xfrm>
          <a:prstGeom prst="rect">
            <a:avLst/>
          </a:prstGeom>
          <a:noFill/>
          <a:ln>
            <a:noFill/>
          </a:ln>
        </p:spPr>
        <p:txBody>
          <a:bodyPr lIns="0" rIns="0" tIns="0" bIns="0"/>
          <a:p>
            <a:pPr marL="432000" indent="-324000">
              <a:spcAft>
                <a:spcPts val="1063"/>
              </a:spcAft>
              <a:buBlip>
                <a:blip r:embed="rId5"/>
              </a:buBlip>
            </a:pPr>
            <a:r>
              <a:rPr b="0" lang="sv-FI" sz="1650" spc="-1" strike="noStrike">
                <a:solidFill>
                  <a:srgbClr val="000000"/>
                </a:solidFill>
                <a:uFill>
                  <a:solidFill>
                    <a:srgbClr val="ffffff"/>
                  </a:solidFill>
                </a:uFill>
                <a:latin typeface="Trebuchet MS"/>
              </a:rPr>
              <a:t>~800 million proton collisons/s (~500000 CD's per second)</a:t>
            </a:r>
            <a:endParaRPr b="0" lang="sv-FI" sz="1650" spc="-1" strike="noStrike">
              <a:solidFill>
                <a:srgbClr val="000000"/>
              </a:solidFill>
              <a:uFill>
                <a:solidFill>
                  <a:srgbClr val="ffffff"/>
                </a:solidFill>
              </a:uFill>
              <a:latin typeface="Trebuchet MS"/>
            </a:endParaRPr>
          </a:p>
        </p:txBody>
      </p:sp>
      <p:sp>
        <p:nvSpPr>
          <p:cNvPr id="278" name="Line 10"/>
          <p:cNvSpPr/>
          <p:nvPr/>
        </p:nvSpPr>
        <p:spPr>
          <a:xfrm flipH="1" flipV="1">
            <a:off x="3840480" y="2194560"/>
            <a:ext cx="1463040" cy="457200"/>
          </a:xfrm>
          <a:prstGeom prst="line">
            <a:avLst/>
          </a:prstGeom>
          <a:ln w="38160">
            <a:solidFill>
              <a:srgbClr val="ff0000"/>
            </a:solidFill>
            <a:round/>
            <a:tailEnd len="med" type="triangle" w="med"/>
          </a:ln>
        </p:spPr>
        <p:style>
          <a:lnRef idx="0"/>
          <a:fillRef idx="0"/>
          <a:effectRef idx="0"/>
          <a:fontRef idx="minor"/>
        </p:style>
      </p:sp>
      <p:sp>
        <p:nvSpPr>
          <p:cNvPr id="279" name="TextShape 11"/>
          <p:cNvSpPr txBox="1"/>
          <p:nvPr/>
        </p:nvSpPr>
        <p:spPr>
          <a:xfrm>
            <a:off x="5212080" y="2286000"/>
            <a:ext cx="4633200" cy="759240"/>
          </a:xfrm>
          <a:prstGeom prst="rect">
            <a:avLst/>
          </a:prstGeom>
          <a:noFill/>
          <a:ln>
            <a:noFill/>
          </a:ln>
        </p:spPr>
        <p:txBody>
          <a:bodyPr lIns="0" rIns="0" tIns="0" bIns="0"/>
          <a:p>
            <a:pPr marL="432000" indent="-324000">
              <a:spcAft>
                <a:spcPts val="1063"/>
              </a:spcAft>
              <a:buBlip>
                <a:blip r:embed="rId6"/>
              </a:buBlip>
            </a:pPr>
            <a:r>
              <a:rPr b="0" lang="sv-FI" sz="1650" spc="-1" strike="noStrike">
                <a:solidFill>
                  <a:srgbClr val="000000"/>
                </a:solidFill>
                <a:uFill>
                  <a:solidFill>
                    <a:srgbClr val="ffffff"/>
                  </a:solidFill>
                </a:uFill>
                <a:latin typeface="Trebuchet MS"/>
              </a:rPr>
              <a:t>40 million events held for 3 </a:t>
            </a:r>
            <a:r>
              <a:rPr b="0" lang="sv-FI" sz="1650" spc="-1" strike="noStrike">
                <a:solidFill>
                  <a:srgbClr val="000000"/>
                </a:solidFill>
                <a:uFill>
                  <a:solidFill>
                    <a:srgbClr val="ffffff"/>
                  </a:solidFill>
                </a:uFill>
                <a:latin typeface="Standard Symbols L"/>
              </a:rPr>
              <a:t>m</a:t>
            </a:r>
            <a:r>
              <a:rPr b="0" lang="sv-FI" sz="1650" spc="-1" strike="noStrike">
                <a:solidFill>
                  <a:srgbClr val="000000"/>
                </a:solidFill>
                <a:uFill>
                  <a:solidFill>
                    <a:srgbClr val="ffffff"/>
                  </a:solidFill>
                </a:uFill>
                <a:latin typeface="Trebuchet MS"/>
              </a:rPr>
              <a:t>s, then reduced by hardware trigger(filter) to 100 000 events/s</a:t>
            </a:r>
            <a:endParaRPr b="0" lang="sv-FI" sz="1650" spc="-1" strike="noStrike">
              <a:solidFill>
                <a:srgbClr val="000000"/>
              </a:solidFill>
              <a:uFill>
                <a:solidFill>
                  <a:srgbClr val="ffffff"/>
                </a:solidFill>
              </a:uFill>
              <a:latin typeface="Trebuchet MS"/>
            </a:endParaRPr>
          </a:p>
        </p:txBody>
      </p:sp>
      <p:sp>
        <p:nvSpPr>
          <p:cNvPr id="280" name="Line 12"/>
          <p:cNvSpPr/>
          <p:nvPr/>
        </p:nvSpPr>
        <p:spPr>
          <a:xfrm flipH="1">
            <a:off x="4389120" y="3474720"/>
            <a:ext cx="1005840" cy="182880"/>
          </a:xfrm>
          <a:prstGeom prst="line">
            <a:avLst/>
          </a:prstGeom>
          <a:ln w="38160">
            <a:solidFill>
              <a:srgbClr val="ff0000"/>
            </a:solidFill>
            <a:round/>
            <a:tailEnd len="med" type="triangle" w="med"/>
          </a:ln>
        </p:spPr>
        <p:style>
          <a:lnRef idx="0"/>
          <a:fillRef idx="0"/>
          <a:effectRef idx="0"/>
          <a:fontRef idx="minor"/>
        </p:style>
      </p:sp>
      <p:sp>
        <p:nvSpPr>
          <p:cNvPr id="281" name="TextShape 13"/>
          <p:cNvSpPr txBox="1"/>
          <p:nvPr/>
        </p:nvSpPr>
        <p:spPr>
          <a:xfrm>
            <a:off x="5059440" y="3108960"/>
            <a:ext cx="4633200" cy="877680"/>
          </a:xfrm>
          <a:prstGeom prst="rect">
            <a:avLst/>
          </a:prstGeom>
          <a:noFill/>
          <a:ln>
            <a:noFill/>
          </a:ln>
        </p:spPr>
        <p:txBody>
          <a:bodyPr lIns="0" rIns="0" tIns="0" bIns="0"/>
          <a:p>
            <a:pPr marL="432000" indent="-324000">
              <a:spcAft>
                <a:spcPts val="1063"/>
              </a:spcAft>
              <a:buBlip>
                <a:blip r:embed="rId7"/>
              </a:buBlip>
            </a:pPr>
            <a:r>
              <a:rPr b="0" lang="sv-FI" sz="1650" spc="-1" strike="noStrike">
                <a:solidFill>
                  <a:srgbClr val="000000"/>
                </a:solidFill>
                <a:uFill>
                  <a:solidFill>
                    <a:srgbClr val="ffffff"/>
                  </a:solidFill>
                </a:uFill>
                <a:latin typeface="Trebuchet MS"/>
              </a:rPr>
              <a:t>Software algorithms reduces data in 10-100 ms to about 500 events/s that are stored on tape (~10 PB/year)</a:t>
            </a:r>
            <a:endParaRPr b="0" lang="sv-FI" sz="1650" spc="-1" strike="noStrike">
              <a:solidFill>
                <a:srgbClr val="000000"/>
              </a:solidFill>
              <a:uFill>
                <a:solidFill>
                  <a:srgbClr val="ffffff"/>
                </a:solidFill>
              </a:uFill>
              <a:latin typeface="Trebuchet MS"/>
            </a:endParaRPr>
          </a:p>
        </p:txBody>
      </p:sp>
    </p:spTree>
  </p:cSld>
  <p:timing>
    <p:tnLst>
      <p:par>
        <p:cTn id="115" dur="indefinite" restart="never" nodeType="tmRoot">
          <p:childTnLst>
            <p:seq>
              <p:cTn id="116" nodeType="mainSeq">
                <p:childTnLst>
                  <p:par>
                    <p:cTn id="117" fill="freeze">
                      <p:stCondLst>
                        <p:cond delay="indefinite"/>
                      </p:stCondLst>
                      <p:childTnLst>
                        <p:par>
                          <p:cTn id="118" fill="freeze">
                            <p:stCondLst>
                              <p:cond delay="0"/>
                            </p:stCondLst>
                            <p:childTnLst>
                              <p:par>
                                <p:cTn id="119" nodeType="clickEffect" fill="hold" presetClass="entr" presetID="12" presetSubtype="4">
                                  <p:stCondLst>
                                    <p:cond delay="0"/>
                                  </p:stCondLst>
                                  <p:childTnLst>
                                    <p:set>
                                      <p:cBhvr>
                                        <p:cTn id="120" dur="1" fill="hold">
                                          <p:stCondLst>
                                            <p:cond delay="0"/>
                                          </p:stCondLst>
                                        </p:cTn>
                                        <p:tgtEl>
                                          <p:spTgt spid="272"/>
                                        </p:tgtEl>
                                        <p:attrNameLst>
                                          <p:attrName>style.visibility</p:attrName>
                                        </p:attrNameLst>
                                      </p:cBhvr>
                                      <p:to>
                                        <p:strVal val="visible"/>
                                      </p:to>
                                    </p:set>
                                    <p:animEffect filter="slide(fromBottom)" transition="in">
                                      <p:cBhvr additive="repl">
                                        <p:cTn id="121" dur="500"/>
                                        <p:tgtEl>
                                          <p:spTgt spid="272"/>
                                        </p:tgtEl>
                                      </p:cBhvr>
                                    </p:animEffect>
                                  </p:childTnLst>
                                </p:cTn>
                              </p:par>
                            </p:childTnLst>
                          </p:cTn>
                        </p:par>
                      </p:childTnLst>
                    </p:cTn>
                  </p:par>
                  <p:par>
                    <p:cTn id="122" fill="freeze">
                      <p:stCondLst>
                        <p:cond delay="indefinite"/>
                      </p:stCondLst>
                      <p:childTnLst>
                        <p:par>
                          <p:cTn id="123" fill="freeze">
                            <p:stCondLst>
                              <p:cond delay="0"/>
                            </p:stCondLst>
                            <p:childTnLst>
                              <p:par>
                                <p:cTn id="124" nodeType="clickEffect" fill="hold" presetClass="entr" presetID="1">
                                  <p:stCondLst>
                                    <p:cond delay="0"/>
                                  </p:stCondLst>
                                  <p:childTnLst>
                                    <p:set>
                                      <p:cBhvr>
                                        <p:cTn id="125" dur="1" fill="hold">
                                          <p:stCondLst>
                                            <p:cond delay="0"/>
                                          </p:stCondLst>
                                        </p:cTn>
                                        <p:tgtEl>
                                          <p:spTgt spid="-1"/>
                                        </p:tgtEl>
                                        <p:attrNameLst>
                                          <p:attrName>style.visibility</p:attrName>
                                        </p:attrNameLst>
                                      </p:cBhvr>
                                      <p:to>
                                        <p:strVal val="visible"/>
                                      </p:to>
                                    </p:set>
                                  </p:childTnLst>
                                </p:cTn>
                              </p:par>
                            </p:childTnLst>
                          </p:cTn>
                        </p:par>
                      </p:childTnLst>
                    </p:cTn>
                  </p:par>
                  <p:par>
                    <p:cTn id="126" fill="freeze">
                      <p:stCondLst>
                        <p:cond delay="indefinite"/>
                      </p:stCondLst>
                      <p:childTnLst>
                        <p:par>
                          <p:cTn id="127" fill="freeze">
                            <p:stCondLst>
                              <p:cond delay="0"/>
                            </p:stCondLst>
                            <p:childTnLst>
                              <p:par>
                                <p:cTn id="128" nodeType="clickEffect" fill="hold" presetClass="entr" presetID="1">
                                  <p:stCondLst>
                                    <p:cond delay="0"/>
                                  </p:stCondLst>
                                  <p:childTnLst>
                                    <p:set>
                                      <p:cBhvr>
                                        <p:cTn id="129" dur="1" fill="hold">
                                          <p:stCondLst>
                                            <p:cond delay="0"/>
                                          </p:stCondLst>
                                        </p:cTn>
                                        <p:tgtEl>
                                          <p:spTgt spid="-1"/>
                                        </p:tgtEl>
                                        <p:attrNameLst>
                                          <p:attrName>style.visibility</p:attrName>
                                        </p:attrNameLst>
                                      </p:cBhvr>
                                      <p:to>
                                        <p:strVal val="visible"/>
                                      </p:to>
                                    </p:set>
                                  </p:childTnLst>
                                </p:cTn>
                              </p:par>
                            </p:childTnLst>
                          </p:cTn>
                        </p:par>
                      </p:childTnLst>
                    </p:cTn>
                  </p:par>
                  <p:par>
                    <p:cTn id="130" fill="freeze">
                      <p:stCondLst>
                        <p:cond delay="indefinite"/>
                      </p:stCondLst>
                      <p:childTnLst>
                        <p:par>
                          <p:cTn id="131" fill="freeze">
                            <p:stCondLst>
                              <p:cond delay="0"/>
                            </p:stCondLst>
                            <p:childTnLst>
                              <p:par>
                                <p:cTn id="132" nodeType="clickEffect" fill="hold" presetClass="entr" presetID="1">
                                  <p:stCondLst>
                                    <p:cond delay="0"/>
                                  </p:stCondLst>
                                  <p:childTnLst>
                                    <p:set>
                                      <p:cBhvr>
                                        <p:cTn id="133" dur="1" fill="hold">
                                          <p:stCondLst>
                                            <p:cond delay="0"/>
                                          </p:stCondLst>
                                        </p:cTn>
                                        <p:tgtEl>
                                          <p:spTgt spid="-1"/>
                                        </p:tgtEl>
                                        <p:attrNameLst>
                                          <p:attrName>style.visibility</p:attrName>
                                        </p:attrNameLst>
                                      </p:cBhvr>
                                      <p:to>
                                        <p:strVal val="visible"/>
                                      </p:to>
                                    </p:set>
                                  </p:childTnLst>
                                </p:cTn>
                              </p:par>
                            </p:childTnLst>
                          </p:cTn>
                        </p:par>
                      </p:childTnLst>
                    </p:cTn>
                  </p:par>
                  <p:par>
                    <p:cTn id="134" fill="freeze">
                      <p:stCondLst>
                        <p:cond delay="indefinite"/>
                      </p:stCondLst>
                      <p:childTnLst>
                        <p:par>
                          <p:cTn id="135" fill="freeze">
                            <p:stCondLst>
                              <p:cond delay="0"/>
                            </p:stCondLst>
                            <p:childTnLst>
                              <p:par>
                                <p:cTn id="136" nodeType="clickEffect" fill="hold" presetClass="entr" presetID="1">
                                  <p:stCondLst>
                                    <p:cond delay="0"/>
                                  </p:stCondLst>
                                  <p:childTnLst>
                                    <p:set>
                                      <p:cBhvr>
                                        <p:cTn id="137" dur="1" fill="hold">
                                          <p:stCondLst>
                                            <p:cond delay="0"/>
                                          </p:stCondLst>
                                        </p:cTn>
                                        <p:tgtEl>
                                          <p:spTgt spid="269"/>
                                        </p:tgtEl>
                                        <p:attrNameLst>
                                          <p:attrName>style.visibility</p:attrName>
                                        </p:attrNameLst>
                                      </p:cBhvr>
                                      <p:to>
                                        <p:strVal val="visible"/>
                                      </p:to>
                                    </p:set>
                                  </p:childTnLst>
                                </p:cTn>
                              </p:par>
                              <p:par>
                                <p:cTn id="138" nodeType="withEffect" fill="hold" presetClass="entr" presetID="1">
                                  <p:stCondLst>
                                    <p:cond delay="0"/>
                                  </p:stCondLst>
                                  <p:childTnLst>
                                    <p:set>
                                      <p:cBhvr>
                                        <p:cTn id="139" dur="1" fill="hold">
                                          <p:stCondLst>
                                            <p:cond delay="0"/>
                                          </p:stCondLst>
                                        </p:cTn>
                                        <p:tgtEl>
                                          <p:spTgt spid="274"/>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2" name="TextShape 1"/>
          <p:cNvSpPr txBox="1"/>
          <p:nvPr/>
        </p:nvSpPr>
        <p:spPr>
          <a:xfrm>
            <a:off x="1988280" y="156960"/>
            <a:ext cx="779580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Higgs → 4 leptons (electrons/muons)</a:t>
            </a:r>
            <a:endParaRPr b="1" lang="sv-FI" sz="2700" spc="-1" strike="noStrike">
              <a:solidFill>
                <a:srgbClr val="000000"/>
              </a:solidFill>
              <a:uFill>
                <a:solidFill>
                  <a:srgbClr val="ffffff"/>
                </a:solidFill>
              </a:uFill>
              <a:latin typeface="Trebuchet MS"/>
            </a:endParaRPr>
          </a:p>
        </p:txBody>
      </p:sp>
      <p:pic>
        <p:nvPicPr>
          <p:cNvPr id="283" name="" descr=""/>
          <p:cNvPicPr/>
          <p:nvPr/>
        </p:nvPicPr>
        <p:blipFill>
          <a:blip r:embed="rId1"/>
          <a:stretch/>
        </p:blipFill>
        <p:spPr>
          <a:xfrm>
            <a:off x="2468880" y="1188000"/>
            <a:ext cx="4480560" cy="3932640"/>
          </a:xfrm>
          <a:prstGeom prst="rect">
            <a:avLst/>
          </a:prstGeom>
          <a:ln>
            <a:noFill/>
          </a:ln>
        </p:spPr>
      </p:pic>
      <p:sp>
        <p:nvSpPr>
          <p:cNvPr id="284" name="Line 2"/>
          <p:cNvSpPr/>
          <p:nvPr/>
        </p:nvSpPr>
        <p:spPr>
          <a:xfrm flipH="1" flipV="1">
            <a:off x="6035040" y="1554480"/>
            <a:ext cx="1554480" cy="731520"/>
          </a:xfrm>
          <a:prstGeom prst="line">
            <a:avLst/>
          </a:prstGeom>
          <a:ln w="29160">
            <a:solidFill>
              <a:srgbClr val="990000"/>
            </a:solidFill>
            <a:round/>
            <a:tailEnd len="med" type="triangle" w="med"/>
          </a:ln>
        </p:spPr>
        <p:style>
          <a:lnRef idx="0"/>
          <a:fillRef idx="0"/>
          <a:effectRef idx="0"/>
          <a:fontRef idx="minor"/>
        </p:style>
      </p:sp>
      <p:sp>
        <p:nvSpPr>
          <p:cNvPr id="285" name="TextShape 3"/>
          <p:cNvSpPr txBox="1"/>
          <p:nvPr/>
        </p:nvSpPr>
        <p:spPr>
          <a:xfrm>
            <a:off x="7748640" y="2113200"/>
            <a:ext cx="955080" cy="35568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Datum</a:t>
            </a:r>
            <a:endParaRPr b="0" lang="sv-FI" sz="1800" spc="-1" strike="noStrike">
              <a:solidFill>
                <a:srgbClr val="000000"/>
              </a:solidFill>
              <a:uFill>
                <a:solidFill>
                  <a:srgbClr val="ffffff"/>
                </a:solidFill>
              </a:uFill>
              <a:latin typeface="Arial"/>
            </a:endParaRPr>
          </a:p>
        </p:txBody>
      </p:sp>
      <p:sp>
        <p:nvSpPr>
          <p:cNvPr id="286" name="Line 4"/>
          <p:cNvSpPr/>
          <p:nvPr/>
        </p:nvSpPr>
        <p:spPr>
          <a:xfrm flipH="1">
            <a:off x="5029200" y="1005840"/>
            <a:ext cx="1828800" cy="365760"/>
          </a:xfrm>
          <a:prstGeom prst="line">
            <a:avLst/>
          </a:prstGeom>
          <a:ln w="29160">
            <a:solidFill>
              <a:srgbClr val="990000"/>
            </a:solidFill>
            <a:round/>
            <a:tailEnd len="med" type="triangle" w="med"/>
          </a:ln>
        </p:spPr>
        <p:style>
          <a:lnRef idx="0"/>
          <a:fillRef idx="0"/>
          <a:effectRef idx="0"/>
          <a:fontRef idx="minor"/>
        </p:style>
      </p:sp>
      <p:sp>
        <p:nvSpPr>
          <p:cNvPr id="287" name="TextShape 5"/>
          <p:cNvSpPr txBox="1"/>
          <p:nvPr/>
        </p:nvSpPr>
        <p:spPr>
          <a:xfrm>
            <a:off x="7132320" y="822960"/>
            <a:ext cx="1524960" cy="35568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Datamängd</a:t>
            </a:r>
            <a:endParaRPr b="0" lang="sv-FI" sz="1800" spc="-1" strike="noStrike">
              <a:solidFill>
                <a:srgbClr val="000000"/>
              </a:solidFill>
              <a:uFill>
                <a:solidFill>
                  <a:srgbClr val="ffffff"/>
                </a:solidFill>
              </a:uFill>
              <a:latin typeface="Arial"/>
            </a:endParaRPr>
          </a:p>
        </p:txBody>
      </p:sp>
      <p:sp>
        <p:nvSpPr>
          <p:cNvPr id="288" name="Line 6"/>
          <p:cNvSpPr/>
          <p:nvPr/>
        </p:nvSpPr>
        <p:spPr>
          <a:xfrm>
            <a:off x="2011680" y="1188720"/>
            <a:ext cx="1554480" cy="274320"/>
          </a:xfrm>
          <a:prstGeom prst="line">
            <a:avLst/>
          </a:prstGeom>
          <a:ln w="29160">
            <a:solidFill>
              <a:srgbClr val="990000"/>
            </a:solidFill>
            <a:round/>
            <a:tailEnd len="med" type="triangle" w="med"/>
          </a:ln>
        </p:spPr>
        <p:style>
          <a:lnRef idx="0"/>
          <a:fillRef idx="0"/>
          <a:effectRef idx="0"/>
          <a:fontRef idx="minor"/>
        </p:style>
      </p:sp>
      <p:sp>
        <p:nvSpPr>
          <p:cNvPr id="289" name="TextShape 7"/>
          <p:cNvSpPr txBox="1"/>
          <p:nvPr/>
        </p:nvSpPr>
        <p:spPr>
          <a:xfrm>
            <a:off x="334440" y="1015920"/>
            <a:ext cx="1962360" cy="35568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Kollisionsenergi</a:t>
            </a:r>
            <a:endParaRPr b="0" lang="sv-FI" sz="1800" spc="-1" strike="noStrike">
              <a:solidFill>
                <a:srgbClr val="000000"/>
              </a:solidFill>
              <a:uFill>
                <a:solidFill>
                  <a:srgbClr val="ffffff"/>
                </a:solidFill>
              </a:uFill>
              <a:latin typeface="Arial"/>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0" name="TextShape 1"/>
          <p:cNvSpPr txBox="1"/>
          <p:nvPr/>
        </p:nvSpPr>
        <p:spPr>
          <a:xfrm>
            <a:off x="1988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Future challenges → upgrade</a:t>
            </a:r>
            <a:endParaRPr b="1" lang="sv-FI" sz="2700" spc="-1" strike="noStrike">
              <a:solidFill>
                <a:srgbClr val="000000"/>
              </a:solidFill>
              <a:uFill>
                <a:solidFill>
                  <a:srgbClr val="ffffff"/>
                </a:solidFill>
              </a:uFill>
              <a:latin typeface="Trebuchet MS"/>
            </a:endParaRPr>
          </a:p>
        </p:txBody>
      </p:sp>
      <p:pic>
        <p:nvPicPr>
          <p:cNvPr id="291" name="" descr=""/>
          <p:cNvPicPr/>
          <p:nvPr/>
        </p:nvPicPr>
        <p:blipFill>
          <a:blip r:embed="rId1"/>
          <a:stretch/>
        </p:blipFill>
        <p:spPr>
          <a:xfrm>
            <a:off x="740520" y="870120"/>
            <a:ext cx="8607600" cy="1873080"/>
          </a:xfrm>
          <a:prstGeom prst="rect">
            <a:avLst/>
          </a:prstGeom>
          <a:ln>
            <a:noFill/>
          </a:ln>
        </p:spPr>
      </p:pic>
      <p:sp>
        <p:nvSpPr>
          <p:cNvPr id="292" name="TextShape 2"/>
          <p:cNvSpPr txBox="1"/>
          <p:nvPr/>
        </p:nvSpPr>
        <p:spPr>
          <a:xfrm>
            <a:off x="740520" y="2880360"/>
            <a:ext cx="8607600" cy="2462040"/>
          </a:xfrm>
          <a:prstGeom prst="rect">
            <a:avLst/>
          </a:prstGeom>
          <a:noFill/>
          <a:ln>
            <a:noFill/>
          </a:ln>
        </p:spPr>
        <p:txBody>
          <a:bodyPr lIns="0" rIns="0" tIns="0" bIns="0"/>
          <a:p>
            <a:pPr marL="432000" indent="-324000">
              <a:spcAft>
                <a:spcPts val="1063"/>
              </a:spcAft>
              <a:buBlip>
                <a:blip r:embed="rId2"/>
              </a:buBlip>
            </a:pPr>
            <a:r>
              <a:rPr b="0" lang="sv-FI" sz="1650" spc="-1" strike="noStrike">
                <a:solidFill>
                  <a:srgbClr val="000000"/>
                </a:solidFill>
                <a:uFill>
                  <a:solidFill>
                    <a:srgbClr val="ffffff"/>
                  </a:solidFill>
                </a:uFill>
                <a:latin typeface="Trebuchet MS"/>
              </a:rPr>
              <a:t>To gain sensitivity for rare processes the intensity of the LHC beam will be increase &gt;10X → more data/event and much more difficult environment for the trigger to decide</a:t>
            </a:r>
            <a:endParaRPr b="0" lang="sv-FI" sz="1650" spc="-1" strike="noStrike">
              <a:solidFill>
                <a:srgbClr val="000000"/>
              </a:solidFill>
              <a:uFill>
                <a:solidFill>
                  <a:srgbClr val="ffffff"/>
                </a:solidFill>
              </a:uFill>
              <a:latin typeface="Trebuchet MS"/>
            </a:endParaRPr>
          </a:p>
          <a:p>
            <a:pPr marL="432000" indent="-324000">
              <a:spcAft>
                <a:spcPts val="1063"/>
              </a:spcAft>
              <a:buBlip>
                <a:blip r:embed="rId3"/>
              </a:buBlip>
            </a:pPr>
            <a:r>
              <a:rPr b="0" lang="sv-FI" sz="1650" spc="-1" strike="noStrike">
                <a:solidFill>
                  <a:srgbClr val="000000"/>
                </a:solidFill>
                <a:uFill>
                  <a:solidFill>
                    <a:srgbClr val="ffffff"/>
                  </a:solidFill>
                </a:uFill>
                <a:latin typeface="Trebuchet MS"/>
              </a:rPr>
              <a:t>Currently 20 simultaneous collisions in every event. When LHC is running at full intensity (High Luminosity LHC) 200 simultaneous collisions will be recorded in every event. One of the collision may contain interesting physics....</a:t>
            </a:r>
            <a:endParaRPr b="0" lang="sv-FI" sz="1650" spc="-1" strike="noStrike">
              <a:solidFill>
                <a:srgbClr val="000000"/>
              </a:solidFill>
              <a:uFill>
                <a:solidFill>
                  <a:srgbClr val="ffffff"/>
                </a:solidFill>
              </a:uFill>
              <a:latin typeface="Trebuchet MS"/>
            </a:endParaRPr>
          </a:p>
          <a:p>
            <a:pPr marL="432000" indent="-324000">
              <a:spcAft>
                <a:spcPts val="1063"/>
              </a:spcAft>
              <a:buBlip>
                <a:blip r:embed="rId4"/>
              </a:buBlip>
            </a:pPr>
            <a:r>
              <a:rPr b="0" lang="sv-FI" sz="1650" spc="-1" strike="noStrike">
                <a:solidFill>
                  <a:srgbClr val="000000"/>
                </a:solidFill>
                <a:uFill>
                  <a:solidFill>
                    <a:srgbClr val="ffffff"/>
                  </a:solidFill>
                </a:uFill>
                <a:latin typeface="Trebuchet MS"/>
              </a:rPr>
              <a:t>The radiation damage to the electronics will also increase by an order of magnitude. Some parts may get &gt; 10MGy!</a:t>
            </a:r>
            <a:endParaRPr b="0" lang="sv-FI" sz="1650" spc="-1" strike="noStrike">
              <a:solidFill>
                <a:srgbClr val="000000"/>
              </a:solidFill>
              <a:uFill>
                <a:solidFill>
                  <a:srgbClr val="ffffff"/>
                </a:solidFill>
              </a:uFill>
              <a:latin typeface="Trebuchet MS"/>
            </a:endParaRPr>
          </a:p>
        </p:txBody>
      </p:sp>
      <p:sp>
        <p:nvSpPr>
          <p:cNvPr id="293" name="TextShape 3"/>
          <p:cNvSpPr txBox="1"/>
          <p:nvPr/>
        </p:nvSpPr>
        <p:spPr>
          <a:xfrm>
            <a:off x="1496880" y="860760"/>
            <a:ext cx="1040400" cy="392400"/>
          </a:xfrm>
          <a:prstGeom prst="rect">
            <a:avLst/>
          </a:prstGeom>
          <a:noFill/>
          <a:ln w="36720">
            <a:noFill/>
          </a:ln>
        </p:spPr>
        <p:txBody>
          <a:bodyPr lIns="108360" rIns="108360" tIns="63360" bIns="63360"/>
          <a:p>
            <a:r>
              <a:rPr b="0" lang="sv-FI" sz="1800" spc="-1" strike="noStrike">
                <a:solidFill>
                  <a:srgbClr val="ffffff"/>
                </a:solidFill>
                <a:uFill>
                  <a:solidFill>
                    <a:srgbClr val="ffffff"/>
                  </a:solidFill>
                </a:uFill>
                <a:latin typeface="Trebuchet MS"/>
              </a:rPr>
              <a:t>current</a:t>
            </a:r>
            <a:endParaRPr b="0" lang="sv-FI" sz="1800" spc="-1" strike="noStrike">
              <a:solidFill>
                <a:srgbClr val="000000"/>
              </a:solidFill>
              <a:uFill>
                <a:solidFill>
                  <a:srgbClr val="ffffff"/>
                </a:solidFill>
              </a:uFill>
              <a:latin typeface="Arial"/>
            </a:endParaRPr>
          </a:p>
        </p:txBody>
      </p:sp>
      <p:sp>
        <p:nvSpPr>
          <p:cNvPr id="294" name="TextShape 4"/>
          <p:cNvSpPr txBox="1"/>
          <p:nvPr/>
        </p:nvSpPr>
        <p:spPr>
          <a:xfrm>
            <a:off x="4480560" y="871560"/>
            <a:ext cx="988560" cy="392400"/>
          </a:xfrm>
          <a:prstGeom prst="rect">
            <a:avLst/>
          </a:prstGeom>
          <a:noFill/>
          <a:ln w="36720">
            <a:noFill/>
          </a:ln>
        </p:spPr>
        <p:txBody>
          <a:bodyPr lIns="108360" rIns="108360" tIns="63360" bIns="63360"/>
          <a:p>
            <a:r>
              <a:rPr b="0" lang="sv-FI" sz="1800" spc="-1" strike="noStrike">
                <a:solidFill>
                  <a:srgbClr val="ffffff"/>
                </a:solidFill>
                <a:uFill>
                  <a:solidFill>
                    <a:srgbClr val="ffffff"/>
                  </a:solidFill>
                </a:uFill>
                <a:latin typeface="Trebuchet MS"/>
              </a:rPr>
              <a:t>~2018</a:t>
            </a:r>
            <a:endParaRPr b="0" lang="sv-FI" sz="1800" spc="-1" strike="noStrike">
              <a:solidFill>
                <a:srgbClr val="000000"/>
              </a:solidFill>
              <a:uFill>
                <a:solidFill>
                  <a:srgbClr val="ffffff"/>
                </a:solidFill>
              </a:uFill>
              <a:latin typeface="Arial"/>
            </a:endParaRPr>
          </a:p>
        </p:txBody>
      </p:sp>
      <p:sp>
        <p:nvSpPr>
          <p:cNvPr id="295" name="TextShape 5"/>
          <p:cNvSpPr txBox="1"/>
          <p:nvPr/>
        </p:nvSpPr>
        <p:spPr>
          <a:xfrm>
            <a:off x="7410240" y="871560"/>
            <a:ext cx="988560" cy="392400"/>
          </a:xfrm>
          <a:prstGeom prst="rect">
            <a:avLst/>
          </a:prstGeom>
          <a:noFill/>
          <a:ln w="36720">
            <a:noFill/>
          </a:ln>
        </p:spPr>
        <p:txBody>
          <a:bodyPr lIns="108360" rIns="108360" tIns="63360" bIns="63360"/>
          <a:p>
            <a:r>
              <a:rPr b="0" lang="sv-FI" sz="1800" spc="-1" strike="noStrike">
                <a:solidFill>
                  <a:srgbClr val="ffffff"/>
                </a:solidFill>
                <a:uFill>
                  <a:solidFill>
                    <a:srgbClr val="ffffff"/>
                  </a:solidFill>
                </a:uFill>
                <a:latin typeface="Trebuchet MS"/>
              </a:rPr>
              <a:t>~2023</a:t>
            </a:r>
            <a:endParaRPr b="0" lang="sv-FI" sz="1800" spc="-1" strike="noStrike">
              <a:solidFill>
                <a:srgbClr val="000000"/>
              </a:solidFill>
              <a:uFill>
                <a:solidFill>
                  <a:srgbClr val="ffffff"/>
                </a:solidFill>
              </a:uFill>
              <a:latin typeface="Arial"/>
            </a:endParaRPr>
          </a:p>
        </p:txBody>
      </p:sp>
      <p:sp>
        <p:nvSpPr>
          <p:cNvPr id="296" name="TextShape 6"/>
          <p:cNvSpPr txBox="1"/>
          <p:nvPr/>
        </p:nvSpPr>
        <p:spPr>
          <a:xfrm>
            <a:off x="4301280" y="2380320"/>
            <a:ext cx="2100960" cy="491400"/>
          </a:xfrm>
          <a:prstGeom prst="rect">
            <a:avLst/>
          </a:prstGeom>
          <a:noFill/>
          <a:ln w="36720">
            <a:noFill/>
          </a:ln>
        </p:spPr>
        <p:txBody>
          <a:bodyPr lIns="108360" rIns="108360" tIns="63360" bIns="63360"/>
          <a:p>
            <a:r>
              <a:rPr b="0" lang="sv-FI" sz="2200" spc="-1" strike="noStrike">
                <a:solidFill>
                  <a:srgbClr val="ffffff"/>
                </a:solidFill>
                <a:uFill>
                  <a:solidFill>
                    <a:srgbClr val="ffffff"/>
                  </a:solidFill>
                </a:uFill>
                <a:latin typeface="Trebuchet MS"/>
              </a:rPr>
              <a:t>H → </a:t>
            </a:r>
            <a:r>
              <a:rPr b="0" lang="sv-FI" sz="2200" spc="-1" strike="noStrike">
                <a:solidFill>
                  <a:srgbClr val="ffffff"/>
                </a:solidFill>
                <a:uFill>
                  <a:solidFill>
                    <a:srgbClr val="ffffff"/>
                  </a:solidFill>
                </a:uFill>
                <a:latin typeface="Standard Symbols L"/>
              </a:rPr>
              <a:t>tt</a:t>
            </a:r>
            <a:r>
              <a:rPr b="0" lang="sv-FI" sz="2200" spc="-1" strike="noStrike">
                <a:solidFill>
                  <a:srgbClr val="ffffff"/>
                </a:solidFill>
                <a:uFill>
                  <a:solidFill>
                    <a:srgbClr val="ffffff"/>
                  </a:solidFill>
                </a:uFill>
                <a:latin typeface="Trebuchet MS"/>
              </a:rPr>
              <a:t> → </a:t>
            </a:r>
            <a:r>
              <a:rPr b="0" lang="sv-FI" sz="2200" spc="-1" strike="noStrike">
                <a:solidFill>
                  <a:srgbClr val="ffffff"/>
                </a:solidFill>
                <a:uFill>
                  <a:solidFill>
                    <a:srgbClr val="ffffff"/>
                  </a:solidFill>
                </a:uFill>
                <a:latin typeface="Standard Symbols L"/>
              </a:rPr>
              <a:t>mmnn</a:t>
            </a:r>
            <a:endParaRPr b="0" lang="sv-FI" sz="2200" spc="-1" strike="noStrike">
              <a:solidFill>
                <a:srgbClr val="000000"/>
              </a:solidFill>
              <a:uFill>
                <a:solidFill>
                  <a:srgbClr val="ffffff"/>
                </a:solidFill>
              </a:uFill>
              <a:latin typeface="Arial"/>
            </a:endParaRPr>
          </a:p>
        </p:txBody>
      </p:sp>
    </p:spTree>
  </p:cSld>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7" name="TextShape 1"/>
          <p:cNvSpPr txBox="1"/>
          <p:nvPr/>
        </p:nvSpPr>
        <p:spPr>
          <a:xfrm>
            <a:off x="1988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Large silicon tracker </a:t>
            </a:r>
            <a:endParaRPr b="1" lang="sv-FI" sz="2700" spc="-1" strike="noStrike">
              <a:solidFill>
                <a:srgbClr val="000000"/>
              </a:solidFill>
              <a:uFill>
                <a:solidFill>
                  <a:srgbClr val="ffffff"/>
                </a:solidFill>
              </a:uFill>
              <a:latin typeface="Trebuchet MS"/>
            </a:endParaRPr>
          </a:p>
        </p:txBody>
      </p:sp>
      <p:pic>
        <p:nvPicPr>
          <p:cNvPr id="298" name="Image" descr=""/>
          <p:cNvPicPr/>
          <p:nvPr/>
        </p:nvPicPr>
        <p:blipFill>
          <a:blip r:embed="rId1"/>
          <a:srcRect l="24745" t="0" r="0" b="0"/>
          <a:stretch/>
        </p:blipFill>
        <p:spPr>
          <a:xfrm>
            <a:off x="6583680" y="410760"/>
            <a:ext cx="3200400" cy="2743560"/>
          </a:xfrm>
          <a:prstGeom prst="rect">
            <a:avLst/>
          </a:prstGeom>
          <a:ln>
            <a:noFill/>
          </a:ln>
        </p:spPr>
      </p:pic>
      <p:sp>
        <p:nvSpPr>
          <p:cNvPr id="299" name="TextShape 2"/>
          <p:cNvSpPr txBox="1"/>
          <p:nvPr/>
        </p:nvSpPr>
        <p:spPr>
          <a:xfrm>
            <a:off x="396720" y="1049040"/>
            <a:ext cx="3809520" cy="1900080"/>
          </a:xfrm>
          <a:prstGeom prst="rect">
            <a:avLst/>
          </a:prstGeom>
          <a:blipFill>
            <a:blip r:embed="rId2"/>
            <a:stretch>
              <a:fillRect/>
            </a:stretch>
          </a:blipFill>
          <a:ln>
            <a:noFill/>
          </a:ln>
        </p:spPr>
        <p:txBody>
          <a:bodyPr lIns="90000" rIns="90000" tIns="45000" bIns="45000" anchor="ctr" anchorCtr="1"/>
          <a:p>
            <a:pPr algn="ctr"/>
            <a:r>
              <a:rPr b="0" lang="sv-FI" sz="1800" spc="-1" strike="noStrike">
                <a:solidFill>
                  <a:srgbClr val="000000"/>
                </a:solidFill>
                <a:uFill>
                  <a:solidFill>
                    <a:srgbClr val="ffffff"/>
                  </a:solidFill>
                </a:uFill>
                <a:latin typeface="Arial"/>
              </a:rPr>
              <a:t>c</a:t>
            </a:r>
            <a:endParaRPr b="0" lang="sv-FI" sz="1800" spc="-1" strike="noStrike">
              <a:solidFill>
                <a:srgbClr val="000000"/>
              </a:solidFill>
              <a:uFill>
                <a:solidFill>
                  <a:srgbClr val="ffffff"/>
                </a:solidFill>
              </a:uFill>
              <a:latin typeface="Arial"/>
            </a:endParaRPr>
          </a:p>
        </p:txBody>
      </p:sp>
      <p:sp>
        <p:nvSpPr>
          <p:cNvPr id="300" name="Line 3"/>
          <p:cNvSpPr/>
          <p:nvPr/>
        </p:nvSpPr>
        <p:spPr>
          <a:xfrm flipH="1">
            <a:off x="4389120" y="1645920"/>
            <a:ext cx="1828800" cy="205920"/>
          </a:xfrm>
          <a:prstGeom prst="line">
            <a:avLst/>
          </a:prstGeom>
          <a:ln w="57240">
            <a:solidFill>
              <a:srgbClr val="cc0000"/>
            </a:solidFill>
            <a:round/>
            <a:tailEnd len="med" type="triangle" w="med"/>
          </a:ln>
        </p:spPr>
        <p:style>
          <a:lnRef idx="0"/>
          <a:fillRef idx="0"/>
          <a:effectRef idx="0"/>
          <a:fontRef idx="minor"/>
        </p:style>
      </p:sp>
      <p:sp>
        <p:nvSpPr>
          <p:cNvPr id="301" name="TextShape 4"/>
          <p:cNvSpPr txBox="1"/>
          <p:nvPr/>
        </p:nvSpPr>
        <p:spPr>
          <a:xfrm>
            <a:off x="365760" y="3154680"/>
            <a:ext cx="9393480" cy="373680"/>
          </a:xfrm>
          <a:prstGeom prst="rect">
            <a:avLst/>
          </a:prstGeom>
          <a:noFill/>
          <a:ln>
            <a:noFill/>
          </a:ln>
        </p:spPr>
        <p:txBody>
          <a:bodyPr lIns="90000" rIns="90000" tIns="45000" bIns="45000"/>
          <a:p>
            <a:r>
              <a:rPr b="0" lang="sv-FI" sz="2000" spc="-1" strike="noStrike">
                <a:solidFill>
                  <a:srgbClr val="000000"/>
                </a:solidFill>
                <a:uFill>
                  <a:solidFill>
                    <a:srgbClr val="ffffff"/>
                  </a:solidFill>
                </a:uFill>
                <a:latin typeface="Arial"/>
              </a:rPr>
              <a:t>Industrialisation of assembly method to allow for large scale production in industry</a:t>
            </a:r>
            <a:endParaRPr b="0" lang="sv-FI" sz="2000" spc="-1" strike="noStrike">
              <a:solidFill>
                <a:srgbClr val="000000"/>
              </a:solidFill>
              <a:uFill>
                <a:solidFill>
                  <a:srgbClr val="ffffff"/>
                </a:solidFill>
              </a:uFill>
              <a:latin typeface="Arial"/>
            </a:endParaRPr>
          </a:p>
        </p:txBody>
      </p:sp>
      <p:pic>
        <p:nvPicPr>
          <p:cNvPr id="302" name="" descr=""/>
          <p:cNvPicPr/>
          <p:nvPr/>
        </p:nvPicPr>
        <p:blipFill>
          <a:blip r:embed="rId3"/>
          <a:stretch/>
        </p:blipFill>
        <p:spPr>
          <a:xfrm>
            <a:off x="3701880" y="3655440"/>
            <a:ext cx="2881800" cy="1213560"/>
          </a:xfrm>
          <a:prstGeom prst="rect">
            <a:avLst/>
          </a:prstGeom>
          <a:ln>
            <a:noFill/>
          </a:ln>
        </p:spPr>
      </p:pic>
      <p:pic>
        <p:nvPicPr>
          <p:cNvPr id="303" name="" descr=""/>
          <p:cNvPicPr/>
          <p:nvPr/>
        </p:nvPicPr>
        <p:blipFill>
          <a:blip r:embed="rId4"/>
          <a:srcRect l="0" t="19695" r="0" b="36668"/>
          <a:stretch/>
        </p:blipFill>
        <p:spPr>
          <a:xfrm>
            <a:off x="6858000" y="3766320"/>
            <a:ext cx="2685240" cy="1171440"/>
          </a:xfrm>
          <a:prstGeom prst="rect">
            <a:avLst/>
          </a:prstGeom>
          <a:ln>
            <a:noFill/>
          </a:ln>
        </p:spPr>
      </p:pic>
      <p:pic>
        <p:nvPicPr>
          <p:cNvPr id="304" name="" descr=""/>
          <p:cNvPicPr/>
          <p:nvPr/>
        </p:nvPicPr>
        <p:blipFill>
          <a:blip r:embed="rId5"/>
          <a:stretch/>
        </p:blipFill>
        <p:spPr>
          <a:xfrm>
            <a:off x="365760" y="3691440"/>
            <a:ext cx="3116160" cy="1314720"/>
          </a:xfrm>
          <a:prstGeom prst="rect">
            <a:avLst/>
          </a:prstGeom>
          <a:ln>
            <a:noFill/>
          </a:ln>
        </p:spPr>
      </p:pic>
    </p:spTree>
  </p:cSld>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5" name="TextShape 1"/>
          <p:cNvSpPr txBox="1"/>
          <p:nvPr/>
        </p:nvSpPr>
        <p:spPr>
          <a:xfrm>
            <a:off x="1371600" y="-62640"/>
            <a:ext cx="8321040" cy="119736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Tracking  and triggering with deep learning (with hardware accelerators)</a:t>
            </a:r>
            <a:endParaRPr b="1" lang="sv-FI" sz="2700" spc="-1" strike="noStrike">
              <a:solidFill>
                <a:srgbClr val="000000"/>
              </a:solidFill>
              <a:uFill>
                <a:solidFill>
                  <a:srgbClr val="ffffff"/>
                </a:solidFill>
              </a:uFill>
              <a:latin typeface="Trebuchet MS"/>
            </a:endParaRPr>
          </a:p>
        </p:txBody>
      </p:sp>
      <p:pic>
        <p:nvPicPr>
          <p:cNvPr id="306" name="" descr=""/>
          <p:cNvPicPr/>
          <p:nvPr/>
        </p:nvPicPr>
        <p:blipFill>
          <a:blip r:embed="rId1"/>
          <a:stretch/>
        </p:blipFill>
        <p:spPr>
          <a:xfrm>
            <a:off x="5705280" y="3085920"/>
            <a:ext cx="3072960" cy="2057400"/>
          </a:xfrm>
          <a:prstGeom prst="rect">
            <a:avLst/>
          </a:prstGeom>
          <a:ln>
            <a:noFill/>
          </a:ln>
        </p:spPr>
      </p:pic>
      <p:pic>
        <p:nvPicPr>
          <p:cNvPr id="307" name="" descr=""/>
          <p:cNvPicPr/>
          <p:nvPr/>
        </p:nvPicPr>
        <p:blipFill>
          <a:blip r:embed="rId2"/>
          <a:stretch/>
        </p:blipFill>
        <p:spPr>
          <a:xfrm>
            <a:off x="7178760" y="1165680"/>
            <a:ext cx="2839320" cy="1941120"/>
          </a:xfrm>
          <a:prstGeom prst="rect">
            <a:avLst/>
          </a:prstGeom>
          <a:ln>
            <a:noFill/>
          </a:ln>
        </p:spPr>
      </p:pic>
      <p:sp>
        <p:nvSpPr>
          <p:cNvPr id="308" name="TextShape 2"/>
          <p:cNvSpPr txBox="1"/>
          <p:nvPr/>
        </p:nvSpPr>
        <p:spPr>
          <a:xfrm>
            <a:off x="4159800" y="1193400"/>
            <a:ext cx="3246840" cy="1686600"/>
          </a:xfrm>
          <a:prstGeom prst="rect">
            <a:avLst/>
          </a:prstGeom>
          <a:blipFill>
            <a:blip r:embed="rId3"/>
            <a:stretch>
              <a:fillRect/>
            </a:stretch>
          </a:blipFill>
          <a:ln>
            <a:noFill/>
          </a:ln>
        </p:spPr>
        <p:txBody>
          <a:bodyPr lIns="90000" rIns="90000" tIns="45000" bIns="45000" anchor="ctr" anchorCtr="1"/>
          <a:p>
            <a:pPr algn="ctr"/>
            <a:r>
              <a:rPr b="0" lang="sv-FI" sz="1800" spc="-1" strike="noStrike">
                <a:solidFill>
                  <a:srgbClr val="000000"/>
                </a:solidFill>
                <a:uFill>
                  <a:solidFill>
                    <a:srgbClr val="ffffff"/>
                  </a:solidFill>
                </a:uFill>
                <a:latin typeface="Arial"/>
              </a:rPr>
              <a:t>'</a:t>
            </a:r>
            <a:endParaRPr b="0" lang="sv-FI" sz="1800" spc="-1" strike="noStrike">
              <a:solidFill>
                <a:srgbClr val="000000"/>
              </a:solidFill>
              <a:uFill>
                <a:solidFill>
                  <a:srgbClr val="ffffff"/>
                </a:solidFill>
              </a:uFill>
              <a:latin typeface="Arial"/>
            </a:endParaRPr>
          </a:p>
        </p:txBody>
      </p:sp>
      <p:sp>
        <p:nvSpPr>
          <p:cNvPr id="309" name="TextShape 3"/>
          <p:cNvSpPr txBox="1"/>
          <p:nvPr/>
        </p:nvSpPr>
        <p:spPr>
          <a:xfrm>
            <a:off x="274320" y="4697280"/>
            <a:ext cx="4492080" cy="913320"/>
          </a:xfrm>
          <a:prstGeom prst="rect">
            <a:avLst/>
          </a:prstGeom>
          <a:noFill/>
          <a:ln>
            <a:noFill/>
          </a:ln>
        </p:spPr>
        <p:txBody>
          <a:bodyPr lIns="90000" rIns="90000" tIns="45000" bIns="45000"/>
          <a:p>
            <a:r>
              <a:rPr b="0" lang="sv-FI" sz="2800" spc="-1" strike="noStrike">
                <a:solidFill>
                  <a:srgbClr val="000000"/>
                </a:solidFill>
                <a:uFill>
                  <a:solidFill>
                    <a:srgbClr val="ffffff"/>
                  </a:solidFill>
                </a:uFill>
                <a:latin typeface="Trebuchet MS"/>
              </a:rPr>
              <a:t>Pattern recognition in 3</a:t>
            </a:r>
            <a:r>
              <a:rPr b="0" lang="sv-FI" sz="2800" spc="-1" strike="noStrike">
                <a:solidFill>
                  <a:srgbClr val="000000"/>
                </a:solidFill>
                <a:uFill>
                  <a:solidFill>
                    <a:srgbClr val="ffffff"/>
                  </a:solidFill>
                </a:uFill>
                <a:latin typeface="Standard Symbols L"/>
              </a:rPr>
              <a:t> m</a:t>
            </a:r>
            <a:r>
              <a:rPr b="0" lang="sv-FI" sz="2800" spc="-1" strike="noStrike">
                <a:solidFill>
                  <a:srgbClr val="000000"/>
                </a:solidFill>
                <a:uFill>
                  <a:solidFill>
                    <a:srgbClr val="ffffff"/>
                  </a:solidFill>
                </a:uFill>
                <a:latin typeface="Trebuchet MS"/>
              </a:rPr>
              <a:t>s</a:t>
            </a:r>
            <a:endParaRPr b="0" lang="sv-FI" sz="2800" spc="-1" strike="noStrike">
              <a:solidFill>
                <a:srgbClr val="000000"/>
              </a:solidFill>
              <a:uFill>
                <a:solidFill>
                  <a:srgbClr val="ffffff"/>
                </a:solidFill>
              </a:uFill>
              <a:latin typeface="Arial"/>
            </a:endParaRPr>
          </a:p>
        </p:txBody>
      </p:sp>
      <p:pic>
        <p:nvPicPr>
          <p:cNvPr id="310" name="" descr=""/>
          <p:cNvPicPr/>
          <p:nvPr/>
        </p:nvPicPr>
        <p:blipFill>
          <a:blip r:embed="rId4"/>
          <a:stretch/>
        </p:blipFill>
        <p:spPr>
          <a:xfrm>
            <a:off x="32760" y="1121760"/>
            <a:ext cx="4447800" cy="3178800"/>
          </a:xfrm>
          <a:prstGeom prst="rect">
            <a:avLst/>
          </a:prstGeom>
          <a:ln>
            <a:noFill/>
          </a:ln>
        </p:spPr>
      </p:pic>
      <p:sp>
        <p:nvSpPr>
          <p:cNvPr id="311" name="CustomShape 4"/>
          <p:cNvSpPr/>
          <p:nvPr/>
        </p:nvSpPr>
        <p:spPr>
          <a:xfrm>
            <a:off x="32760" y="1280160"/>
            <a:ext cx="973080" cy="1463040"/>
          </a:xfrm>
          <a:prstGeom prst="rect">
            <a:avLst/>
          </a:prstGeom>
          <a:solidFill>
            <a:srgbClr val="ffffff"/>
          </a:solidFill>
          <a:ln>
            <a:noFill/>
          </a:ln>
        </p:spPr>
        <p:style>
          <a:lnRef idx="0"/>
          <a:fillRef idx="0"/>
          <a:effectRef idx="0"/>
          <a:fontRef idx="minor"/>
        </p:style>
      </p:sp>
    </p:spTree>
  </p:cSld>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2" name="TextShape 1"/>
          <p:cNvSpPr txBox="1"/>
          <p:nvPr/>
        </p:nvSpPr>
        <p:spPr>
          <a:xfrm>
            <a:off x="1988280" y="137880"/>
            <a:ext cx="7436160" cy="79596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Higher readout bandwidth for future experiments</a:t>
            </a:r>
            <a:endParaRPr b="1" lang="sv-FI" sz="2700" spc="-1" strike="noStrike">
              <a:solidFill>
                <a:srgbClr val="000000"/>
              </a:solidFill>
              <a:uFill>
                <a:solidFill>
                  <a:srgbClr val="ffffff"/>
                </a:solidFill>
              </a:uFill>
              <a:latin typeface="Trebuchet MS"/>
            </a:endParaRPr>
          </a:p>
        </p:txBody>
      </p:sp>
      <p:sp>
        <p:nvSpPr>
          <p:cNvPr id="313" name="TextShape 2"/>
          <p:cNvSpPr txBox="1"/>
          <p:nvPr/>
        </p:nvSpPr>
        <p:spPr>
          <a:xfrm>
            <a:off x="740520" y="1165680"/>
            <a:ext cx="8607600" cy="4125960"/>
          </a:xfrm>
          <a:prstGeom prst="rect">
            <a:avLst/>
          </a:prstGeom>
          <a:noFill/>
          <a:ln>
            <a:noFill/>
          </a:ln>
        </p:spPr>
        <p:txBody>
          <a:bodyPr lIns="0" rIns="0" tIns="0" bIns="0"/>
          <a:p>
            <a:pPr marL="432000" indent="-324000">
              <a:spcAft>
                <a:spcPts val="1063"/>
              </a:spcAft>
              <a:buBlip>
                <a:blip r:embed="rId1"/>
              </a:buBlip>
            </a:pPr>
            <a:r>
              <a:rPr b="0" lang="sv-FI" sz="1650" spc="-1" strike="noStrike">
                <a:solidFill>
                  <a:srgbClr val="000000"/>
                </a:solidFill>
                <a:uFill>
                  <a:solidFill>
                    <a:srgbClr val="ffffff"/>
                  </a:solidFill>
                </a:uFill>
                <a:latin typeface="Trebuchet MS"/>
              </a:rPr>
              <a:t>The future - Wireless data links?</a:t>
            </a:r>
            <a:endParaRPr b="0" lang="sv-FI" sz="1650" spc="-1" strike="noStrike">
              <a:solidFill>
                <a:srgbClr val="000000"/>
              </a:solidFill>
              <a:uFill>
                <a:solidFill>
                  <a:srgbClr val="ffffff"/>
                </a:solidFill>
              </a:uFill>
              <a:latin typeface="Trebuchet MS"/>
            </a:endParaRPr>
          </a:p>
        </p:txBody>
      </p:sp>
      <p:sp>
        <p:nvSpPr>
          <p:cNvPr id="314" name="Rectangle 3"/>
          <p:cNvSpPr/>
          <p:nvPr/>
        </p:nvSpPr>
        <p:spPr>
          <a:xfrm>
            <a:off x="6589080" y="2945160"/>
            <a:ext cx="1131840" cy="4320"/>
          </a:xfrm>
          <a:prstGeom prst="rect">
            <a:avLst/>
          </a:prstGeom>
          <a:solidFill>
            <a:srgbClr val="00ae00"/>
          </a:solidFill>
          <a:ln>
            <a:solidFill>
              <a:srgbClr val="808080"/>
            </a:solidFill>
          </a:ln>
        </p:spPr>
      </p:sp>
      <p:sp>
        <p:nvSpPr>
          <p:cNvPr id="315" name="Rectangle 4"/>
          <p:cNvSpPr/>
          <p:nvPr/>
        </p:nvSpPr>
        <p:spPr>
          <a:xfrm>
            <a:off x="6600600" y="2940840"/>
            <a:ext cx="90360" cy="4320"/>
          </a:xfrm>
          <a:prstGeom prst="rect">
            <a:avLst/>
          </a:prstGeom>
          <a:solidFill>
            <a:srgbClr val="b84747"/>
          </a:solidFill>
          <a:ln>
            <a:solidFill>
              <a:srgbClr val="808080"/>
            </a:solidFill>
          </a:ln>
        </p:spPr>
      </p:sp>
      <p:sp>
        <p:nvSpPr>
          <p:cNvPr id="316" name="Rectangle 5"/>
          <p:cNvSpPr/>
          <p:nvPr/>
        </p:nvSpPr>
        <p:spPr>
          <a:xfrm>
            <a:off x="6714000" y="2940840"/>
            <a:ext cx="90000" cy="4320"/>
          </a:xfrm>
          <a:prstGeom prst="rect">
            <a:avLst/>
          </a:prstGeom>
          <a:solidFill>
            <a:srgbClr val="b84747"/>
          </a:solidFill>
          <a:ln>
            <a:solidFill>
              <a:srgbClr val="808080"/>
            </a:solidFill>
          </a:ln>
        </p:spPr>
      </p:sp>
      <p:sp>
        <p:nvSpPr>
          <p:cNvPr id="317" name="Rectangle 6"/>
          <p:cNvSpPr/>
          <p:nvPr/>
        </p:nvSpPr>
        <p:spPr>
          <a:xfrm>
            <a:off x="6827040" y="2940840"/>
            <a:ext cx="90360" cy="4320"/>
          </a:xfrm>
          <a:prstGeom prst="rect">
            <a:avLst/>
          </a:prstGeom>
          <a:solidFill>
            <a:srgbClr val="b84747"/>
          </a:solidFill>
          <a:ln>
            <a:solidFill>
              <a:srgbClr val="808080"/>
            </a:solidFill>
          </a:ln>
        </p:spPr>
      </p:sp>
      <p:sp>
        <p:nvSpPr>
          <p:cNvPr id="318" name="Rectangle 7"/>
          <p:cNvSpPr/>
          <p:nvPr/>
        </p:nvSpPr>
        <p:spPr>
          <a:xfrm>
            <a:off x="6939720" y="2940840"/>
            <a:ext cx="91080" cy="4320"/>
          </a:xfrm>
          <a:prstGeom prst="rect">
            <a:avLst/>
          </a:prstGeom>
          <a:solidFill>
            <a:srgbClr val="b84747"/>
          </a:solidFill>
          <a:ln>
            <a:solidFill>
              <a:srgbClr val="808080"/>
            </a:solidFill>
          </a:ln>
        </p:spPr>
      </p:sp>
      <p:sp>
        <p:nvSpPr>
          <p:cNvPr id="319" name="Rectangle 8"/>
          <p:cNvSpPr/>
          <p:nvPr/>
        </p:nvSpPr>
        <p:spPr>
          <a:xfrm>
            <a:off x="7052760" y="2940840"/>
            <a:ext cx="91080" cy="4320"/>
          </a:xfrm>
          <a:prstGeom prst="rect">
            <a:avLst/>
          </a:prstGeom>
          <a:solidFill>
            <a:srgbClr val="b84747"/>
          </a:solidFill>
          <a:ln>
            <a:solidFill>
              <a:srgbClr val="808080"/>
            </a:solidFill>
          </a:ln>
        </p:spPr>
      </p:sp>
      <p:sp>
        <p:nvSpPr>
          <p:cNvPr id="320" name="Rectangle 9"/>
          <p:cNvSpPr/>
          <p:nvPr/>
        </p:nvSpPr>
        <p:spPr>
          <a:xfrm>
            <a:off x="7166160" y="2940840"/>
            <a:ext cx="91080" cy="4320"/>
          </a:xfrm>
          <a:prstGeom prst="rect">
            <a:avLst/>
          </a:prstGeom>
          <a:solidFill>
            <a:srgbClr val="b84747"/>
          </a:solidFill>
          <a:ln>
            <a:solidFill>
              <a:srgbClr val="808080"/>
            </a:solidFill>
          </a:ln>
        </p:spPr>
      </p:sp>
      <p:sp>
        <p:nvSpPr>
          <p:cNvPr id="321" name="Rectangle 10"/>
          <p:cNvSpPr/>
          <p:nvPr/>
        </p:nvSpPr>
        <p:spPr>
          <a:xfrm>
            <a:off x="7279200" y="2940840"/>
            <a:ext cx="90360" cy="4320"/>
          </a:xfrm>
          <a:prstGeom prst="rect">
            <a:avLst/>
          </a:prstGeom>
          <a:solidFill>
            <a:srgbClr val="b84747"/>
          </a:solidFill>
          <a:ln>
            <a:solidFill>
              <a:srgbClr val="808080"/>
            </a:solidFill>
          </a:ln>
        </p:spPr>
      </p:sp>
      <p:sp>
        <p:nvSpPr>
          <p:cNvPr id="322" name="Rectangle 11"/>
          <p:cNvSpPr/>
          <p:nvPr/>
        </p:nvSpPr>
        <p:spPr>
          <a:xfrm>
            <a:off x="7392600" y="2940840"/>
            <a:ext cx="90360" cy="4320"/>
          </a:xfrm>
          <a:prstGeom prst="rect">
            <a:avLst/>
          </a:prstGeom>
          <a:solidFill>
            <a:srgbClr val="b84747"/>
          </a:solidFill>
          <a:ln>
            <a:solidFill>
              <a:srgbClr val="808080"/>
            </a:solidFill>
          </a:ln>
        </p:spPr>
      </p:sp>
      <p:sp>
        <p:nvSpPr>
          <p:cNvPr id="323" name="Rectangle 12"/>
          <p:cNvSpPr/>
          <p:nvPr/>
        </p:nvSpPr>
        <p:spPr>
          <a:xfrm>
            <a:off x="7505640" y="2940840"/>
            <a:ext cx="90720" cy="4320"/>
          </a:xfrm>
          <a:prstGeom prst="rect">
            <a:avLst/>
          </a:prstGeom>
          <a:solidFill>
            <a:srgbClr val="b84747"/>
          </a:solidFill>
          <a:ln>
            <a:solidFill>
              <a:srgbClr val="808080"/>
            </a:solidFill>
          </a:ln>
        </p:spPr>
      </p:sp>
      <p:sp>
        <p:nvSpPr>
          <p:cNvPr id="324" name="Rectangle 13"/>
          <p:cNvSpPr/>
          <p:nvPr/>
        </p:nvSpPr>
        <p:spPr>
          <a:xfrm>
            <a:off x="7619040" y="2940840"/>
            <a:ext cx="90360" cy="4320"/>
          </a:xfrm>
          <a:prstGeom prst="rect">
            <a:avLst/>
          </a:prstGeom>
          <a:solidFill>
            <a:srgbClr val="b84747"/>
          </a:solidFill>
          <a:ln>
            <a:solidFill>
              <a:srgbClr val="808080"/>
            </a:solidFill>
          </a:ln>
        </p:spPr>
      </p:sp>
      <p:sp>
        <p:nvSpPr>
          <p:cNvPr id="325" name="Rectangle 14"/>
          <p:cNvSpPr/>
          <p:nvPr/>
        </p:nvSpPr>
        <p:spPr>
          <a:xfrm>
            <a:off x="6589080" y="2995920"/>
            <a:ext cx="1131840" cy="4320"/>
          </a:xfrm>
          <a:prstGeom prst="rect">
            <a:avLst/>
          </a:prstGeom>
          <a:solidFill>
            <a:srgbClr val="00ae00"/>
          </a:solidFill>
          <a:ln>
            <a:solidFill>
              <a:srgbClr val="808080"/>
            </a:solidFill>
          </a:ln>
        </p:spPr>
      </p:sp>
      <p:sp>
        <p:nvSpPr>
          <p:cNvPr id="326" name="Rectangle 15"/>
          <p:cNvSpPr/>
          <p:nvPr/>
        </p:nvSpPr>
        <p:spPr>
          <a:xfrm>
            <a:off x="6600600" y="3000240"/>
            <a:ext cx="90360" cy="4320"/>
          </a:xfrm>
          <a:prstGeom prst="rect">
            <a:avLst/>
          </a:prstGeom>
          <a:solidFill>
            <a:srgbClr val="b84747"/>
          </a:solidFill>
          <a:ln>
            <a:solidFill>
              <a:srgbClr val="808080"/>
            </a:solidFill>
          </a:ln>
        </p:spPr>
      </p:sp>
      <p:sp>
        <p:nvSpPr>
          <p:cNvPr id="327" name="Rectangle 16"/>
          <p:cNvSpPr/>
          <p:nvPr/>
        </p:nvSpPr>
        <p:spPr>
          <a:xfrm>
            <a:off x="6714000" y="3000240"/>
            <a:ext cx="90000" cy="4320"/>
          </a:xfrm>
          <a:prstGeom prst="rect">
            <a:avLst/>
          </a:prstGeom>
          <a:solidFill>
            <a:srgbClr val="b84747"/>
          </a:solidFill>
          <a:ln>
            <a:solidFill>
              <a:srgbClr val="808080"/>
            </a:solidFill>
          </a:ln>
        </p:spPr>
      </p:sp>
      <p:sp>
        <p:nvSpPr>
          <p:cNvPr id="328" name="Rectangle 17"/>
          <p:cNvSpPr/>
          <p:nvPr/>
        </p:nvSpPr>
        <p:spPr>
          <a:xfrm>
            <a:off x="6827040" y="3000240"/>
            <a:ext cx="90360" cy="4320"/>
          </a:xfrm>
          <a:prstGeom prst="rect">
            <a:avLst/>
          </a:prstGeom>
          <a:solidFill>
            <a:srgbClr val="b84747"/>
          </a:solidFill>
          <a:ln>
            <a:solidFill>
              <a:srgbClr val="808080"/>
            </a:solidFill>
          </a:ln>
        </p:spPr>
      </p:sp>
      <p:sp>
        <p:nvSpPr>
          <p:cNvPr id="329" name="Rectangle 18"/>
          <p:cNvSpPr/>
          <p:nvPr/>
        </p:nvSpPr>
        <p:spPr>
          <a:xfrm>
            <a:off x="6939720" y="3000240"/>
            <a:ext cx="91080" cy="4320"/>
          </a:xfrm>
          <a:prstGeom prst="rect">
            <a:avLst/>
          </a:prstGeom>
          <a:solidFill>
            <a:srgbClr val="b84747"/>
          </a:solidFill>
          <a:ln>
            <a:solidFill>
              <a:srgbClr val="808080"/>
            </a:solidFill>
          </a:ln>
        </p:spPr>
      </p:sp>
      <p:sp>
        <p:nvSpPr>
          <p:cNvPr id="330" name="Rectangle 19"/>
          <p:cNvSpPr/>
          <p:nvPr/>
        </p:nvSpPr>
        <p:spPr>
          <a:xfrm>
            <a:off x="7052760" y="3000240"/>
            <a:ext cx="91080" cy="4320"/>
          </a:xfrm>
          <a:prstGeom prst="rect">
            <a:avLst/>
          </a:prstGeom>
          <a:solidFill>
            <a:srgbClr val="b84747"/>
          </a:solidFill>
          <a:ln>
            <a:solidFill>
              <a:srgbClr val="808080"/>
            </a:solidFill>
          </a:ln>
        </p:spPr>
      </p:sp>
      <p:sp>
        <p:nvSpPr>
          <p:cNvPr id="331" name="Rectangle 20"/>
          <p:cNvSpPr/>
          <p:nvPr/>
        </p:nvSpPr>
        <p:spPr>
          <a:xfrm>
            <a:off x="7166160" y="3000240"/>
            <a:ext cx="91080" cy="4320"/>
          </a:xfrm>
          <a:prstGeom prst="rect">
            <a:avLst/>
          </a:prstGeom>
          <a:solidFill>
            <a:srgbClr val="b84747"/>
          </a:solidFill>
          <a:ln>
            <a:solidFill>
              <a:srgbClr val="808080"/>
            </a:solidFill>
          </a:ln>
        </p:spPr>
      </p:sp>
      <p:sp>
        <p:nvSpPr>
          <p:cNvPr id="332" name="Rectangle 21"/>
          <p:cNvSpPr/>
          <p:nvPr/>
        </p:nvSpPr>
        <p:spPr>
          <a:xfrm>
            <a:off x="7279200" y="3000240"/>
            <a:ext cx="90360" cy="4320"/>
          </a:xfrm>
          <a:prstGeom prst="rect">
            <a:avLst/>
          </a:prstGeom>
          <a:solidFill>
            <a:srgbClr val="b84747"/>
          </a:solidFill>
          <a:ln>
            <a:solidFill>
              <a:srgbClr val="808080"/>
            </a:solidFill>
          </a:ln>
        </p:spPr>
      </p:sp>
      <p:sp>
        <p:nvSpPr>
          <p:cNvPr id="333" name="Rectangle 22"/>
          <p:cNvSpPr/>
          <p:nvPr/>
        </p:nvSpPr>
        <p:spPr>
          <a:xfrm>
            <a:off x="7392600" y="3000240"/>
            <a:ext cx="90360" cy="4320"/>
          </a:xfrm>
          <a:prstGeom prst="rect">
            <a:avLst/>
          </a:prstGeom>
          <a:solidFill>
            <a:srgbClr val="b84747"/>
          </a:solidFill>
          <a:ln>
            <a:solidFill>
              <a:srgbClr val="808080"/>
            </a:solidFill>
          </a:ln>
        </p:spPr>
      </p:sp>
      <p:sp>
        <p:nvSpPr>
          <p:cNvPr id="334" name="Rectangle 23"/>
          <p:cNvSpPr/>
          <p:nvPr/>
        </p:nvSpPr>
        <p:spPr>
          <a:xfrm>
            <a:off x="7505640" y="3000240"/>
            <a:ext cx="90720" cy="4320"/>
          </a:xfrm>
          <a:prstGeom prst="rect">
            <a:avLst/>
          </a:prstGeom>
          <a:solidFill>
            <a:srgbClr val="b84747"/>
          </a:solidFill>
          <a:ln>
            <a:solidFill>
              <a:srgbClr val="808080"/>
            </a:solidFill>
          </a:ln>
        </p:spPr>
      </p:sp>
      <p:sp>
        <p:nvSpPr>
          <p:cNvPr id="335" name="Rectangle 24"/>
          <p:cNvSpPr/>
          <p:nvPr/>
        </p:nvSpPr>
        <p:spPr>
          <a:xfrm>
            <a:off x="7619040" y="3000240"/>
            <a:ext cx="90360" cy="4320"/>
          </a:xfrm>
          <a:prstGeom prst="rect">
            <a:avLst/>
          </a:prstGeom>
          <a:solidFill>
            <a:srgbClr val="b84747"/>
          </a:solidFill>
          <a:ln>
            <a:solidFill>
              <a:srgbClr val="808080"/>
            </a:solidFill>
          </a:ln>
        </p:spPr>
      </p:sp>
      <p:sp>
        <p:nvSpPr>
          <p:cNvPr id="336" name="Ellipse 25"/>
          <p:cNvSpPr/>
          <p:nvPr/>
        </p:nvSpPr>
        <p:spPr>
          <a:xfrm>
            <a:off x="6600600" y="2949480"/>
            <a:ext cx="56880" cy="42120"/>
          </a:xfrm>
          <a:prstGeom prst="ellipse">
            <a:avLst/>
          </a:prstGeom>
          <a:solidFill>
            <a:srgbClr val="cfe7f5"/>
          </a:solidFill>
          <a:ln>
            <a:solidFill>
              <a:srgbClr val="808080"/>
            </a:solidFill>
          </a:ln>
        </p:spPr>
      </p:sp>
      <p:sp>
        <p:nvSpPr>
          <p:cNvPr id="337" name="Ellipse 26"/>
          <p:cNvSpPr/>
          <p:nvPr/>
        </p:nvSpPr>
        <p:spPr>
          <a:xfrm>
            <a:off x="7652160" y="2949480"/>
            <a:ext cx="56520" cy="42120"/>
          </a:xfrm>
          <a:prstGeom prst="ellipse">
            <a:avLst/>
          </a:prstGeom>
          <a:solidFill>
            <a:srgbClr val="cfe7f5"/>
          </a:solidFill>
          <a:ln>
            <a:solidFill>
              <a:srgbClr val="808080"/>
            </a:solidFill>
          </a:ln>
        </p:spPr>
      </p:sp>
      <p:sp>
        <p:nvSpPr>
          <p:cNvPr id="338" name="Rectangle 27"/>
          <p:cNvSpPr/>
          <p:nvPr/>
        </p:nvSpPr>
        <p:spPr>
          <a:xfrm rot="324000">
            <a:off x="7670520" y="2945520"/>
            <a:ext cx="1127520" cy="3960"/>
          </a:xfrm>
          <a:prstGeom prst="rect">
            <a:avLst/>
          </a:prstGeom>
          <a:solidFill>
            <a:srgbClr val="00ae00"/>
          </a:solidFill>
          <a:ln>
            <a:solidFill>
              <a:srgbClr val="808080"/>
            </a:solidFill>
          </a:ln>
        </p:spPr>
      </p:sp>
      <p:sp>
        <p:nvSpPr>
          <p:cNvPr id="339" name="Rectangle 28"/>
          <p:cNvSpPr/>
          <p:nvPr/>
        </p:nvSpPr>
        <p:spPr>
          <a:xfrm rot="328800">
            <a:off x="7684200" y="2892960"/>
            <a:ext cx="90360" cy="3960"/>
          </a:xfrm>
          <a:prstGeom prst="rect">
            <a:avLst/>
          </a:prstGeom>
          <a:solidFill>
            <a:srgbClr val="b84747"/>
          </a:solidFill>
          <a:ln>
            <a:solidFill>
              <a:srgbClr val="808080"/>
            </a:solidFill>
          </a:ln>
        </p:spPr>
      </p:sp>
      <p:sp>
        <p:nvSpPr>
          <p:cNvPr id="340" name="Rectangle 29"/>
          <p:cNvSpPr/>
          <p:nvPr/>
        </p:nvSpPr>
        <p:spPr>
          <a:xfrm rot="330600">
            <a:off x="7796520" y="2903400"/>
            <a:ext cx="90000" cy="4680"/>
          </a:xfrm>
          <a:prstGeom prst="rect">
            <a:avLst/>
          </a:prstGeom>
          <a:solidFill>
            <a:srgbClr val="b84747"/>
          </a:solidFill>
          <a:ln>
            <a:solidFill>
              <a:srgbClr val="808080"/>
            </a:solidFill>
          </a:ln>
        </p:spPr>
      </p:sp>
      <p:sp>
        <p:nvSpPr>
          <p:cNvPr id="341" name="Rectangle 30"/>
          <p:cNvSpPr/>
          <p:nvPr/>
        </p:nvSpPr>
        <p:spPr>
          <a:xfrm rot="341400">
            <a:off x="7909200" y="2914560"/>
            <a:ext cx="90720" cy="3960"/>
          </a:xfrm>
          <a:prstGeom prst="rect">
            <a:avLst/>
          </a:prstGeom>
          <a:solidFill>
            <a:srgbClr val="b84747"/>
          </a:solidFill>
          <a:ln>
            <a:solidFill>
              <a:srgbClr val="808080"/>
            </a:solidFill>
          </a:ln>
        </p:spPr>
      </p:sp>
      <p:sp>
        <p:nvSpPr>
          <p:cNvPr id="342" name="Rectangle 31"/>
          <p:cNvSpPr/>
          <p:nvPr/>
        </p:nvSpPr>
        <p:spPr>
          <a:xfrm rot="327600">
            <a:off x="8020800" y="2924640"/>
            <a:ext cx="90720" cy="4680"/>
          </a:xfrm>
          <a:prstGeom prst="rect">
            <a:avLst/>
          </a:prstGeom>
          <a:solidFill>
            <a:srgbClr val="b84747"/>
          </a:solidFill>
          <a:ln>
            <a:solidFill>
              <a:srgbClr val="808080"/>
            </a:solidFill>
          </a:ln>
        </p:spPr>
      </p:sp>
      <p:sp>
        <p:nvSpPr>
          <p:cNvPr id="343" name="Rectangle 32"/>
          <p:cNvSpPr/>
          <p:nvPr/>
        </p:nvSpPr>
        <p:spPr>
          <a:xfrm rot="328800">
            <a:off x="8133840" y="2935440"/>
            <a:ext cx="90360" cy="3960"/>
          </a:xfrm>
          <a:prstGeom prst="rect">
            <a:avLst/>
          </a:prstGeom>
          <a:solidFill>
            <a:srgbClr val="b84747"/>
          </a:solidFill>
          <a:ln>
            <a:solidFill>
              <a:srgbClr val="808080"/>
            </a:solidFill>
          </a:ln>
        </p:spPr>
      </p:sp>
      <p:sp>
        <p:nvSpPr>
          <p:cNvPr id="344" name="Rectangle 33"/>
          <p:cNvSpPr/>
          <p:nvPr/>
        </p:nvSpPr>
        <p:spPr>
          <a:xfrm rot="328800">
            <a:off x="8245800" y="2945880"/>
            <a:ext cx="90360" cy="4320"/>
          </a:xfrm>
          <a:prstGeom prst="rect">
            <a:avLst/>
          </a:prstGeom>
          <a:solidFill>
            <a:srgbClr val="b84747"/>
          </a:solidFill>
          <a:ln>
            <a:solidFill>
              <a:srgbClr val="808080"/>
            </a:solidFill>
          </a:ln>
        </p:spPr>
      </p:sp>
      <p:sp>
        <p:nvSpPr>
          <p:cNvPr id="345" name="Rectangle 34"/>
          <p:cNvSpPr/>
          <p:nvPr/>
        </p:nvSpPr>
        <p:spPr>
          <a:xfrm rot="327600">
            <a:off x="8358120" y="2956680"/>
            <a:ext cx="90720" cy="3960"/>
          </a:xfrm>
          <a:prstGeom prst="rect">
            <a:avLst/>
          </a:prstGeom>
          <a:solidFill>
            <a:srgbClr val="b84747"/>
          </a:solidFill>
          <a:ln>
            <a:solidFill>
              <a:srgbClr val="808080"/>
            </a:solidFill>
          </a:ln>
        </p:spPr>
      </p:sp>
      <p:sp>
        <p:nvSpPr>
          <p:cNvPr id="346" name="Rectangle 35"/>
          <p:cNvSpPr/>
          <p:nvPr/>
        </p:nvSpPr>
        <p:spPr>
          <a:xfrm rot="318000">
            <a:off x="8470800" y="2967120"/>
            <a:ext cx="89640" cy="4680"/>
          </a:xfrm>
          <a:prstGeom prst="rect">
            <a:avLst/>
          </a:prstGeom>
          <a:solidFill>
            <a:srgbClr val="b84747"/>
          </a:solidFill>
          <a:ln>
            <a:solidFill>
              <a:srgbClr val="808080"/>
            </a:solidFill>
          </a:ln>
        </p:spPr>
      </p:sp>
      <p:sp>
        <p:nvSpPr>
          <p:cNvPr id="347" name="Rectangle 36"/>
          <p:cNvSpPr/>
          <p:nvPr/>
        </p:nvSpPr>
        <p:spPr>
          <a:xfrm rot="318000">
            <a:off x="8583840" y="2978280"/>
            <a:ext cx="89640" cy="3600"/>
          </a:xfrm>
          <a:prstGeom prst="rect">
            <a:avLst/>
          </a:prstGeom>
          <a:solidFill>
            <a:srgbClr val="b84747"/>
          </a:solidFill>
          <a:ln>
            <a:solidFill>
              <a:srgbClr val="808080"/>
            </a:solidFill>
          </a:ln>
        </p:spPr>
      </p:sp>
      <p:sp>
        <p:nvSpPr>
          <p:cNvPr id="348" name="Rectangle 37"/>
          <p:cNvSpPr/>
          <p:nvPr/>
        </p:nvSpPr>
        <p:spPr>
          <a:xfrm rot="314400">
            <a:off x="8695080" y="2988360"/>
            <a:ext cx="90720" cy="4680"/>
          </a:xfrm>
          <a:prstGeom prst="rect">
            <a:avLst/>
          </a:prstGeom>
          <a:solidFill>
            <a:srgbClr val="b84747"/>
          </a:solidFill>
          <a:ln>
            <a:solidFill>
              <a:srgbClr val="808080"/>
            </a:solidFill>
          </a:ln>
        </p:spPr>
      </p:sp>
      <p:sp>
        <p:nvSpPr>
          <p:cNvPr id="349" name="Rectangle 38"/>
          <p:cNvSpPr/>
          <p:nvPr/>
        </p:nvSpPr>
        <p:spPr>
          <a:xfrm rot="324600">
            <a:off x="7662240" y="2995920"/>
            <a:ext cx="1127160" cy="4320"/>
          </a:xfrm>
          <a:prstGeom prst="rect">
            <a:avLst/>
          </a:prstGeom>
          <a:solidFill>
            <a:srgbClr val="00ae00"/>
          </a:solidFill>
          <a:ln>
            <a:solidFill>
              <a:srgbClr val="808080"/>
            </a:solidFill>
          </a:ln>
        </p:spPr>
      </p:sp>
      <p:sp>
        <p:nvSpPr>
          <p:cNvPr id="350" name="Rectangle 39"/>
          <p:cNvSpPr/>
          <p:nvPr/>
        </p:nvSpPr>
        <p:spPr>
          <a:xfrm rot="331800">
            <a:off x="7675200" y="2952000"/>
            <a:ext cx="89640" cy="4320"/>
          </a:xfrm>
          <a:prstGeom prst="rect">
            <a:avLst/>
          </a:prstGeom>
          <a:solidFill>
            <a:srgbClr val="b84747"/>
          </a:solidFill>
          <a:ln>
            <a:solidFill>
              <a:srgbClr val="808080"/>
            </a:solidFill>
          </a:ln>
        </p:spPr>
      </p:sp>
      <p:sp>
        <p:nvSpPr>
          <p:cNvPr id="351" name="Rectangle 40"/>
          <p:cNvSpPr/>
          <p:nvPr/>
        </p:nvSpPr>
        <p:spPr>
          <a:xfrm rot="327600">
            <a:off x="7786800" y="2962440"/>
            <a:ext cx="90720" cy="4680"/>
          </a:xfrm>
          <a:prstGeom prst="rect">
            <a:avLst/>
          </a:prstGeom>
          <a:solidFill>
            <a:srgbClr val="b84747"/>
          </a:solidFill>
          <a:ln>
            <a:solidFill>
              <a:srgbClr val="808080"/>
            </a:solidFill>
          </a:ln>
        </p:spPr>
      </p:sp>
      <p:sp>
        <p:nvSpPr>
          <p:cNvPr id="352" name="Rectangle 41"/>
          <p:cNvSpPr/>
          <p:nvPr/>
        </p:nvSpPr>
        <p:spPr>
          <a:xfrm rot="330600">
            <a:off x="7899120" y="2973240"/>
            <a:ext cx="90000" cy="3960"/>
          </a:xfrm>
          <a:prstGeom prst="rect">
            <a:avLst/>
          </a:prstGeom>
          <a:solidFill>
            <a:srgbClr val="b84747"/>
          </a:solidFill>
          <a:ln>
            <a:solidFill>
              <a:srgbClr val="808080"/>
            </a:solidFill>
          </a:ln>
        </p:spPr>
      </p:sp>
      <p:sp>
        <p:nvSpPr>
          <p:cNvPr id="353" name="Rectangle 42"/>
          <p:cNvSpPr/>
          <p:nvPr/>
        </p:nvSpPr>
        <p:spPr>
          <a:xfrm rot="330600">
            <a:off x="8011440" y="2983680"/>
            <a:ext cx="90000" cy="4680"/>
          </a:xfrm>
          <a:prstGeom prst="rect">
            <a:avLst/>
          </a:prstGeom>
          <a:solidFill>
            <a:srgbClr val="b84747"/>
          </a:solidFill>
          <a:ln>
            <a:solidFill>
              <a:srgbClr val="808080"/>
            </a:solidFill>
          </a:ln>
        </p:spPr>
      </p:sp>
      <p:sp>
        <p:nvSpPr>
          <p:cNvPr id="354" name="Rectangle 43"/>
          <p:cNvSpPr/>
          <p:nvPr/>
        </p:nvSpPr>
        <p:spPr>
          <a:xfrm rot="327600">
            <a:off x="8123400" y="2994480"/>
            <a:ext cx="90720" cy="4320"/>
          </a:xfrm>
          <a:prstGeom prst="rect">
            <a:avLst/>
          </a:prstGeom>
          <a:solidFill>
            <a:srgbClr val="b84747"/>
          </a:solidFill>
          <a:ln>
            <a:solidFill>
              <a:srgbClr val="808080"/>
            </a:solidFill>
          </a:ln>
        </p:spPr>
      </p:sp>
      <p:sp>
        <p:nvSpPr>
          <p:cNvPr id="355" name="Rectangle 44"/>
          <p:cNvSpPr/>
          <p:nvPr/>
        </p:nvSpPr>
        <p:spPr>
          <a:xfrm rot="327600">
            <a:off x="8235720" y="3004920"/>
            <a:ext cx="90720" cy="4680"/>
          </a:xfrm>
          <a:prstGeom prst="rect">
            <a:avLst/>
          </a:prstGeom>
          <a:solidFill>
            <a:srgbClr val="b84747"/>
          </a:solidFill>
          <a:ln>
            <a:solidFill>
              <a:srgbClr val="808080"/>
            </a:solidFill>
          </a:ln>
        </p:spPr>
      </p:sp>
      <p:sp>
        <p:nvSpPr>
          <p:cNvPr id="356" name="Rectangle 45"/>
          <p:cNvSpPr/>
          <p:nvPr/>
        </p:nvSpPr>
        <p:spPr>
          <a:xfrm rot="290400">
            <a:off x="8348760" y="3015720"/>
            <a:ext cx="89640" cy="3960"/>
          </a:xfrm>
          <a:prstGeom prst="rect">
            <a:avLst/>
          </a:prstGeom>
          <a:solidFill>
            <a:srgbClr val="b84747"/>
          </a:solidFill>
          <a:ln>
            <a:solidFill>
              <a:srgbClr val="808080"/>
            </a:solidFill>
          </a:ln>
        </p:spPr>
      </p:sp>
      <p:sp>
        <p:nvSpPr>
          <p:cNvPr id="357" name="Rectangle 46"/>
          <p:cNvSpPr/>
          <p:nvPr/>
        </p:nvSpPr>
        <p:spPr>
          <a:xfrm rot="327600">
            <a:off x="8460720" y="3026160"/>
            <a:ext cx="90720" cy="4680"/>
          </a:xfrm>
          <a:prstGeom prst="rect">
            <a:avLst/>
          </a:prstGeom>
          <a:solidFill>
            <a:srgbClr val="b84747"/>
          </a:solidFill>
          <a:ln>
            <a:solidFill>
              <a:srgbClr val="808080"/>
            </a:solidFill>
          </a:ln>
        </p:spPr>
      </p:sp>
      <p:sp>
        <p:nvSpPr>
          <p:cNvPr id="358" name="Rectangle 47"/>
          <p:cNvSpPr/>
          <p:nvPr/>
        </p:nvSpPr>
        <p:spPr>
          <a:xfrm rot="315600">
            <a:off x="8572680" y="3036960"/>
            <a:ext cx="90360" cy="3960"/>
          </a:xfrm>
          <a:prstGeom prst="rect">
            <a:avLst/>
          </a:prstGeom>
          <a:solidFill>
            <a:srgbClr val="b84747"/>
          </a:solidFill>
          <a:ln>
            <a:solidFill>
              <a:srgbClr val="808080"/>
            </a:solidFill>
          </a:ln>
        </p:spPr>
      </p:sp>
      <p:sp>
        <p:nvSpPr>
          <p:cNvPr id="359" name="Rectangle 48"/>
          <p:cNvSpPr/>
          <p:nvPr/>
        </p:nvSpPr>
        <p:spPr>
          <a:xfrm rot="330600">
            <a:off x="8685000" y="3047400"/>
            <a:ext cx="90000" cy="4320"/>
          </a:xfrm>
          <a:prstGeom prst="rect">
            <a:avLst/>
          </a:prstGeom>
          <a:solidFill>
            <a:srgbClr val="b84747"/>
          </a:solidFill>
          <a:ln>
            <a:solidFill>
              <a:srgbClr val="808080"/>
            </a:solidFill>
          </a:ln>
        </p:spPr>
      </p:sp>
      <p:sp>
        <p:nvSpPr>
          <p:cNvPr id="360" name="Ellipse 49"/>
          <p:cNvSpPr/>
          <p:nvPr/>
        </p:nvSpPr>
        <p:spPr>
          <a:xfrm rot="329400">
            <a:off x="7681320" y="2900160"/>
            <a:ext cx="56520" cy="42480"/>
          </a:xfrm>
          <a:prstGeom prst="ellipse">
            <a:avLst/>
          </a:prstGeom>
          <a:solidFill>
            <a:srgbClr val="cfe7f5"/>
          </a:solidFill>
          <a:ln>
            <a:solidFill>
              <a:srgbClr val="808080"/>
            </a:solidFill>
          </a:ln>
        </p:spPr>
      </p:sp>
      <p:sp>
        <p:nvSpPr>
          <p:cNvPr id="361" name="Ellipse 50"/>
          <p:cNvSpPr/>
          <p:nvPr/>
        </p:nvSpPr>
        <p:spPr>
          <a:xfrm rot="309600">
            <a:off x="8724960" y="2998080"/>
            <a:ext cx="56160" cy="42480"/>
          </a:xfrm>
          <a:prstGeom prst="ellipse">
            <a:avLst/>
          </a:prstGeom>
          <a:solidFill>
            <a:srgbClr val="cfe7f5"/>
          </a:solidFill>
          <a:ln>
            <a:solidFill>
              <a:srgbClr val="808080"/>
            </a:solidFill>
          </a:ln>
        </p:spPr>
      </p:sp>
      <p:sp>
        <p:nvSpPr>
          <p:cNvPr id="362" name="Rectangle 51"/>
          <p:cNvSpPr/>
          <p:nvPr/>
        </p:nvSpPr>
        <p:spPr>
          <a:xfrm rot="10477800">
            <a:off x="5520240" y="2995200"/>
            <a:ext cx="1127880" cy="4680"/>
          </a:xfrm>
          <a:prstGeom prst="rect">
            <a:avLst/>
          </a:prstGeom>
          <a:solidFill>
            <a:srgbClr val="00ae00"/>
          </a:solidFill>
          <a:ln>
            <a:solidFill>
              <a:srgbClr val="808080"/>
            </a:solidFill>
          </a:ln>
        </p:spPr>
      </p:sp>
      <p:sp>
        <p:nvSpPr>
          <p:cNvPr id="363" name="Rectangle 52"/>
          <p:cNvSpPr/>
          <p:nvPr/>
        </p:nvSpPr>
        <p:spPr>
          <a:xfrm rot="10485600">
            <a:off x="5533920" y="3047400"/>
            <a:ext cx="90720" cy="4320"/>
          </a:xfrm>
          <a:prstGeom prst="rect">
            <a:avLst/>
          </a:prstGeom>
          <a:solidFill>
            <a:srgbClr val="b84747"/>
          </a:solidFill>
          <a:ln>
            <a:solidFill>
              <a:srgbClr val="808080"/>
            </a:solidFill>
          </a:ln>
        </p:spPr>
      </p:sp>
      <p:sp>
        <p:nvSpPr>
          <p:cNvPr id="364" name="Rectangle 53"/>
          <p:cNvSpPr/>
          <p:nvPr/>
        </p:nvSpPr>
        <p:spPr>
          <a:xfrm rot="10468200">
            <a:off x="5646960" y="3037320"/>
            <a:ext cx="89640" cy="3960"/>
          </a:xfrm>
          <a:prstGeom prst="rect">
            <a:avLst/>
          </a:prstGeom>
          <a:solidFill>
            <a:srgbClr val="b84747"/>
          </a:solidFill>
          <a:ln>
            <a:solidFill>
              <a:srgbClr val="808080"/>
            </a:solidFill>
          </a:ln>
        </p:spPr>
      </p:sp>
      <p:sp>
        <p:nvSpPr>
          <p:cNvPr id="365" name="Rectangle 54"/>
          <p:cNvSpPr/>
          <p:nvPr/>
        </p:nvSpPr>
        <p:spPr>
          <a:xfrm rot="10495800">
            <a:off x="5759280" y="3026160"/>
            <a:ext cx="89640" cy="4680"/>
          </a:xfrm>
          <a:prstGeom prst="rect">
            <a:avLst/>
          </a:prstGeom>
          <a:solidFill>
            <a:srgbClr val="b84747"/>
          </a:solidFill>
          <a:ln>
            <a:solidFill>
              <a:srgbClr val="808080"/>
            </a:solidFill>
          </a:ln>
        </p:spPr>
      </p:sp>
      <p:sp>
        <p:nvSpPr>
          <p:cNvPr id="366" name="Rectangle 55"/>
          <p:cNvSpPr/>
          <p:nvPr/>
        </p:nvSpPr>
        <p:spPr>
          <a:xfrm rot="10485600">
            <a:off x="5871240" y="3016080"/>
            <a:ext cx="90720" cy="3960"/>
          </a:xfrm>
          <a:prstGeom prst="rect">
            <a:avLst/>
          </a:prstGeom>
          <a:solidFill>
            <a:srgbClr val="b84747"/>
          </a:solidFill>
          <a:ln>
            <a:solidFill>
              <a:srgbClr val="808080"/>
            </a:solidFill>
          </a:ln>
        </p:spPr>
      </p:sp>
      <p:sp>
        <p:nvSpPr>
          <p:cNvPr id="367" name="Rectangle 56"/>
          <p:cNvSpPr/>
          <p:nvPr/>
        </p:nvSpPr>
        <p:spPr>
          <a:xfrm rot="10499400">
            <a:off x="5983200" y="3004920"/>
            <a:ext cx="90720" cy="4680"/>
          </a:xfrm>
          <a:prstGeom prst="rect">
            <a:avLst/>
          </a:prstGeom>
          <a:solidFill>
            <a:srgbClr val="b84747"/>
          </a:solidFill>
          <a:ln>
            <a:solidFill>
              <a:srgbClr val="808080"/>
            </a:solidFill>
          </a:ln>
        </p:spPr>
      </p:sp>
      <p:sp>
        <p:nvSpPr>
          <p:cNvPr id="368" name="Rectangle 57"/>
          <p:cNvSpPr/>
          <p:nvPr/>
        </p:nvSpPr>
        <p:spPr>
          <a:xfrm rot="10484400">
            <a:off x="6095520" y="2994480"/>
            <a:ext cx="90360" cy="4320"/>
          </a:xfrm>
          <a:prstGeom prst="rect">
            <a:avLst/>
          </a:prstGeom>
          <a:solidFill>
            <a:srgbClr val="b84747"/>
          </a:solidFill>
          <a:ln>
            <a:solidFill>
              <a:srgbClr val="808080"/>
            </a:solidFill>
          </a:ln>
        </p:spPr>
      </p:sp>
      <p:sp>
        <p:nvSpPr>
          <p:cNvPr id="369" name="Rectangle 58"/>
          <p:cNvSpPr/>
          <p:nvPr/>
        </p:nvSpPr>
        <p:spPr>
          <a:xfrm rot="10485600">
            <a:off x="6208200" y="2983680"/>
            <a:ext cx="90720" cy="4680"/>
          </a:xfrm>
          <a:prstGeom prst="rect">
            <a:avLst/>
          </a:prstGeom>
          <a:solidFill>
            <a:srgbClr val="b84747"/>
          </a:solidFill>
          <a:ln>
            <a:solidFill>
              <a:srgbClr val="808080"/>
            </a:solidFill>
          </a:ln>
        </p:spPr>
      </p:sp>
      <p:sp>
        <p:nvSpPr>
          <p:cNvPr id="370" name="Rectangle 59"/>
          <p:cNvSpPr/>
          <p:nvPr/>
        </p:nvSpPr>
        <p:spPr>
          <a:xfrm rot="10472400">
            <a:off x="6320160" y="2973600"/>
            <a:ext cx="90720" cy="3960"/>
          </a:xfrm>
          <a:prstGeom prst="rect">
            <a:avLst/>
          </a:prstGeom>
          <a:solidFill>
            <a:srgbClr val="b84747"/>
          </a:solidFill>
          <a:ln>
            <a:solidFill>
              <a:srgbClr val="808080"/>
            </a:solidFill>
          </a:ln>
        </p:spPr>
      </p:sp>
      <p:sp>
        <p:nvSpPr>
          <p:cNvPr id="371" name="Rectangle 60"/>
          <p:cNvSpPr/>
          <p:nvPr/>
        </p:nvSpPr>
        <p:spPr>
          <a:xfrm rot="10497000">
            <a:off x="6433200" y="2962440"/>
            <a:ext cx="90000" cy="4680"/>
          </a:xfrm>
          <a:prstGeom prst="rect">
            <a:avLst/>
          </a:prstGeom>
          <a:solidFill>
            <a:srgbClr val="b84747"/>
          </a:solidFill>
          <a:ln>
            <a:solidFill>
              <a:srgbClr val="808080"/>
            </a:solidFill>
          </a:ln>
        </p:spPr>
      </p:sp>
      <p:sp>
        <p:nvSpPr>
          <p:cNvPr id="372" name="Rectangle 61"/>
          <p:cNvSpPr/>
          <p:nvPr/>
        </p:nvSpPr>
        <p:spPr>
          <a:xfrm rot="10471200">
            <a:off x="6545520" y="2952360"/>
            <a:ext cx="90360" cy="4320"/>
          </a:xfrm>
          <a:prstGeom prst="rect">
            <a:avLst/>
          </a:prstGeom>
          <a:solidFill>
            <a:srgbClr val="b84747"/>
          </a:solidFill>
          <a:ln>
            <a:solidFill>
              <a:srgbClr val="808080"/>
            </a:solidFill>
          </a:ln>
        </p:spPr>
      </p:sp>
      <p:sp>
        <p:nvSpPr>
          <p:cNvPr id="373" name="Rectangle 62"/>
          <p:cNvSpPr/>
          <p:nvPr/>
        </p:nvSpPr>
        <p:spPr>
          <a:xfrm rot="10476600">
            <a:off x="5511960" y="2944800"/>
            <a:ext cx="1127520" cy="4680"/>
          </a:xfrm>
          <a:prstGeom prst="rect">
            <a:avLst/>
          </a:prstGeom>
          <a:solidFill>
            <a:srgbClr val="00ae00"/>
          </a:solidFill>
          <a:ln>
            <a:solidFill>
              <a:srgbClr val="808080"/>
            </a:solidFill>
          </a:ln>
        </p:spPr>
      </p:sp>
      <p:sp>
        <p:nvSpPr>
          <p:cNvPr id="374" name="Rectangle 63"/>
          <p:cNvSpPr/>
          <p:nvPr/>
        </p:nvSpPr>
        <p:spPr>
          <a:xfrm rot="10469400">
            <a:off x="5524920" y="2988720"/>
            <a:ext cx="90000" cy="4680"/>
          </a:xfrm>
          <a:prstGeom prst="rect">
            <a:avLst/>
          </a:prstGeom>
          <a:solidFill>
            <a:srgbClr val="b84747"/>
          </a:solidFill>
          <a:ln>
            <a:solidFill>
              <a:srgbClr val="808080"/>
            </a:solidFill>
          </a:ln>
        </p:spPr>
      </p:sp>
      <p:sp>
        <p:nvSpPr>
          <p:cNvPr id="375" name="Rectangle 64"/>
          <p:cNvSpPr/>
          <p:nvPr/>
        </p:nvSpPr>
        <p:spPr>
          <a:xfrm rot="10472400">
            <a:off x="5636880" y="2978640"/>
            <a:ext cx="90720" cy="3600"/>
          </a:xfrm>
          <a:prstGeom prst="rect">
            <a:avLst/>
          </a:prstGeom>
          <a:solidFill>
            <a:srgbClr val="b84747"/>
          </a:solidFill>
          <a:ln>
            <a:solidFill>
              <a:srgbClr val="808080"/>
            </a:solidFill>
          </a:ln>
        </p:spPr>
      </p:sp>
      <p:sp>
        <p:nvSpPr>
          <p:cNvPr id="376" name="Rectangle 65"/>
          <p:cNvSpPr/>
          <p:nvPr/>
        </p:nvSpPr>
        <p:spPr>
          <a:xfrm rot="10469400">
            <a:off x="5748840" y="2967480"/>
            <a:ext cx="90000" cy="4680"/>
          </a:xfrm>
          <a:prstGeom prst="rect">
            <a:avLst/>
          </a:prstGeom>
          <a:solidFill>
            <a:srgbClr val="b84747"/>
          </a:solidFill>
          <a:ln>
            <a:solidFill>
              <a:srgbClr val="808080"/>
            </a:solidFill>
          </a:ln>
        </p:spPr>
      </p:sp>
      <p:sp>
        <p:nvSpPr>
          <p:cNvPr id="377" name="Rectangle 66"/>
          <p:cNvSpPr/>
          <p:nvPr/>
        </p:nvSpPr>
        <p:spPr>
          <a:xfrm rot="10456200">
            <a:off x="5861880" y="2957040"/>
            <a:ext cx="90000" cy="3960"/>
          </a:xfrm>
          <a:prstGeom prst="rect">
            <a:avLst/>
          </a:prstGeom>
          <a:solidFill>
            <a:srgbClr val="b84747"/>
          </a:solidFill>
          <a:ln>
            <a:solidFill>
              <a:srgbClr val="808080"/>
            </a:solidFill>
          </a:ln>
        </p:spPr>
      </p:sp>
      <p:sp>
        <p:nvSpPr>
          <p:cNvPr id="378" name="Rectangle 67"/>
          <p:cNvSpPr/>
          <p:nvPr/>
        </p:nvSpPr>
        <p:spPr>
          <a:xfrm rot="10472400">
            <a:off x="5973480" y="2946240"/>
            <a:ext cx="90720" cy="4320"/>
          </a:xfrm>
          <a:prstGeom prst="rect">
            <a:avLst/>
          </a:prstGeom>
          <a:solidFill>
            <a:srgbClr val="b84747"/>
          </a:solidFill>
          <a:ln>
            <a:solidFill>
              <a:srgbClr val="808080"/>
            </a:solidFill>
          </a:ln>
        </p:spPr>
      </p:sp>
      <p:sp>
        <p:nvSpPr>
          <p:cNvPr id="379" name="Rectangle 68"/>
          <p:cNvSpPr/>
          <p:nvPr/>
        </p:nvSpPr>
        <p:spPr>
          <a:xfrm rot="10472400">
            <a:off x="6086160" y="2935800"/>
            <a:ext cx="90720" cy="3960"/>
          </a:xfrm>
          <a:prstGeom prst="rect">
            <a:avLst/>
          </a:prstGeom>
          <a:solidFill>
            <a:srgbClr val="b84747"/>
          </a:solidFill>
          <a:ln>
            <a:solidFill>
              <a:srgbClr val="808080"/>
            </a:solidFill>
          </a:ln>
        </p:spPr>
      </p:sp>
      <p:sp>
        <p:nvSpPr>
          <p:cNvPr id="380" name="Rectangle 69"/>
          <p:cNvSpPr/>
          <p:nvPr/>
        </p:nvSpPr>
        <p:spPr>
          <a:xfrm rot="10469400">
            <a:off x="6198120" y="2925000"/>
            <a:ext cx="90000" cy="4680"/>
          </a:xfrm>
          <a:prstGeom prst="rect">
            <a:avLst/>
          </a:prstGeom>
          <a:solidFill>
            <a:srgbClr val="b84747"/>
          </a:solidFill>
          <a:ln>
            <a:solidFill>
              <a:srgbClr val="808080"/>
            </a:solidFill>
          </a:ln>
        </p:spPr>
      </p:sp>
      <p:sp>
        <p:nvSpPr>
          <p:cNvPr id="381" name="Rectangle 70"/>
          <p:cNvSpPr/>
          <p:nvPr/>
        </p:nvSpPr>
        <p:spPr>
          <a:xfrm rot="10468200">
            <a:off x="6311160" y="2914560"/>
            <a:ext cx="89640" cy="3960"/>
          </a:xfrm>
          <a:prstGeom prst="rect">
            <a:avLst/>
          </a:prstGeom>
          <a:solidFill>
            <a:srgbClr val="b84747"/>
          </a:solidFill>
          <a:ln>
            <a:solidFill>
              <a:srgbClr val="808080"/>
            </a:solidFill>
          </a:ln>
        </p:spPr>
      </p:sp>
      <p:sp>
        <p:nvSpPr>
          <p:cNvPr id="382" name="Rectangle 71"/>
          <p:cNvSpPr/>
          <p:nvPr/>
        </p:nvSpPr>
        <p:spPr>
          <a:xfrm rot="10472400">
            <a:off x="6422400" y="2903760"/>
            <a:ext cx="90720" cy="4680"/>
          </a:xfrm>
          <a:prstGeom prst="rect">
            <a:avLst/>
          </a:prstGeom>
          <a:solidFill>
            <a:srgbClr val="b84747"/>
          </a:solidFill>
          <a:ln>
            <a:solidFill>
              <a:srgbClr val="808080"/>
            </a:solidFill>
          </a:ln>
        </p:spPr>
      </p:sp>
      <p:sp>
        <p:nvSpPr>
          <p:cNvPr id="383" name="Rectangle 72"/>
          <p:cNvSpPr/>
          <p:nvPr/>
        </p:nvSpPr>
        <p:spPr>
          <a:xfrm rot="10469400">
            <a:off x="6535080" y="2893320"/>
            <a:ext cx="90000" cy="3960"/>
          </a:xfrm>
          <a:prstGeom prst="rect">
            <a:avLst/>
          </a:prstGeom>
          <a:solidFill>
            <a:srgbClr val="b84747"/>
          </a:solidFill>
          <a:ln>
            <a:solidFill>
              <a:srgbClr val="808080"/>
            </a:solidFill>
          </a:ln>
        </p:spPr>
      </p:sp>
      <p:sp>
        <p:nvSpPr>
          <p:cNvPr id="384" name="Ellipse 73"/>
          <p:cNvSpPr/>
          <p:nvPr/>
        </p:nvSpPr>
        <p:spPr>
          <a:xfrm rot="10490400">
            <a:off x="5531400" y="3002400"/>
            <a:ext cx="56160" cy="42840"/>
          </a:xfrm>
          <a:prstGeom prst="ellipse">
            <a:avLst/>
          </a:prstGeom>
          <a:solidFill>
            <a:srgbClr val="cfe7f5"/>
          </a:solidFill>
          <a:ln>
            <a:solidFill>
              <a:srgbClr val="808080"/>
            </a:solidFill>
          </a:ln>
        </p:spPr>
      </p:sp>
      <p:sp>
        <p:nvSpPr>
          <p:cNvPr id="385" name="Ellipse 74"/>
          <p:cNvSpPr/>
          <p:nvPr/>
        </p:nvSpPr>
        <p:spPr>
          <a:xfrm rot="10468200">
            <a:off x="6574680" y="2903760"/>
            <a:ext cx="56160" cy="42840"/>
          </a:xfrm>
          <a:prstGeom prst="ellipse">
            <a:avLst/>
          </a:prstGeom>
          <a:solidFill>
            <a:srgbClr val="cfe7f5"/>
          </a:solidFill>
          <a:ln>
            <a:solidFill>
              <a:srgbClr val="808080"/>
            </a:solidFill>
          </a:ln>
        </p:spPr>
      </p:sp>
      <p:sp>
        <p:nvSpPr>
          <p:cNvPr id="386" name="Rectangle 75"/>
          <p:cNvSpPr/>
          <p:nvPr/>
        </p:nvSpPr>
        <p:spPr>
          <a:xfrm>
            <a:off x="6589440" y="2408760"/>
            <a:ext cx="1131840" cy="3960"/>
          </a:xfrm>
          <a:prstGeom prst="rect">
            <a:avLst/>
          </a:prstGeom>
          <a:solidFill>
            <a:srgbClr val="00ae00"/>
          </a:solidFill>
          <a:ln>
            <a:solidFill>
              <a:srgbClr val="808080"/>
            </a:solidFill>
          </a:ln>
        </p:spPr>
      </p:sp>
      <p:sp>
        <p:nvSpPr>
          <p:cNvPr id="387" name="Rectangle 76"/>
          <p:cNvSpPr/>
          <p:nvPr/>
        </p:nvSpPr>
        <p:spPr>
          <a:xfrm>
            <a:off x="6600960" y="2404080"/>
            <a:ext cx="90360" cy="4680"/>
          </a:xfrm>
          <a:prstGeom prst="rect">
            <a:avLst/>
          </a:prstGeom>
          <a:solidFill>
            <a:srgbClr val="b84747"/>
          </a:solidFill>
          <a:ln>
            <a:solidFill>
              <a:srgbClr val="808080"/>
            </a:solidFill>
          </a:ln>
        </p:spPr>
      </p:sp>
      <p:sp>
        <p:nvSpPr>
          <p:cNvPr id="388" name="Rectangle 77"/>
          <p:cNvSpPr/>
          <p:nvPr/>
        </p:nvSpPr>
        <p:spPr>
          <a:xfrm>
            <a:off x="6714000" y="2404080"/>
            <a:ext cx="90360" cy="4680"/>
          </a:xfrm>
          <a:prstGeom prst="rect">
            <a:avLst/>
          </a:prstGeom>
          <a:solidFill>
            <a:srgbClr val="b84747"/>
          </a:solidFill>
          <a:ln>
            <a:solidFill>
              <a:srgbClr val="808080"/>
            </a:solidFill>
          </a:ln>
        </p:spPr>
      </p:sp>
      <p:sp>
        <p:nvSpPr>
          <p:cNvPr id="389" name="Rectangle 78"/>
          <p:cNvSpPr/>
          <p:nvPr/>
        </p:nvSpPr>
        <p:spPr>
          <a:xfrm>
            <a:off x="6827400" y="2404080"/>
            <a:ext cx="90360" cy="4680"/>
          </a:xfrm>
          <a:prstGeom prst="rect">
            <a:avLst/>
          </a:prstGeom>
          <a:solidFill>
            <a:srgbClr val="b84747"/>
          </a:solidFill>
          <a:ln>
            <a:solidFill>
              <a:srgbClr val="808080"/>
            </a:solidFill>
          </a:ln>
        </p:spPr>
      </p:sp>
      <p:sp>
        <p:nvSpPr>
          <p:cNvPr id="390" name="Rectangle 79"/>
          <p:cNvSpPr/>
          <p:nvPr/>
        </p:nvSpPr>
        <p:spPr>
          <a:xfrm>
            <a:off x="6940080" y="2404080"/>
            <a:ext cx="91080" cy="4680"/>
          </a:xfrm>
          <a:prstGeom prst="rect">
            <a:avLst/>
          </a:prstGeom>
          <a:solidFill>
            <a:srgbClr val="b84747"/>
          </a:solidFill>
          <a:ln>
            <a:solidFill>
              <a:srgbClr val="808080"/>
            </a:solidFill>
          </a:ln>
        </p:spPr>
      </p:sp>
      <p:sp>
        <p:nvSpPr>
          <p:cNvPr id="391" name="Rectangle 80"/>
          <p:cNvSpPr/>
          <p:nvPr/>
        </p:nvSpPr>
        <p:spPr>
          <a:xfrm>
            <a:off x="7053120" y="2404080"/>
            <a:ext cx="91080" cy="4680"/>
          </a:xfrm>
          <a:prstGeom prst="rect">
            <a:avLst/>
          </a:prstGeom>
          <a:solidFill>
            <a:srgbClr val="b84747"/>
          </a:solidFill>
          <a:ln>
            <a:solidFill>
              <a:srgbClr val="808080"/>
            </a:solidFill>
          </a:ln>
        </p:spPr>
      </p:sp>
      <p:sp>
        <p:nvSpPr>
          <p:cNvPr id="392" name="Rectangle 81"/>
          <p:cNvSpPr/>
          <p:nvPr/>
        </p:nvSpPr>
        <p:spPr>
          <a:xfrm>
            <a:off x="7166520" y="2404080"/>
            <a:ext cx="91080" cy="4680"/>
          </a:xfrm>
          <a:prstGeom prst="rect">
            <a:avLst/>
          </a:prstGeom>
          <a:solidFill>
            <a:srgbClr val="b84747"/>
          </a:solidFill>
          <a:ln>
            <a:solidFill>
              <a:srgbClr val="808080"/>
            </a:solidFill>
          </a:ln>
        </p:spPr>
      </p:sp>
      <p:sp>
        <p:nvSpPr>
          <p:cNvPr id="393" name="Rectangle 82"/>
          <p:cNvSpPr/>
          <p:nvPr/>
        </p:nvSpPr>
        <p:spPr>
          <a:xfrm>
            <a:off x="7279560" y="2404080"/>
            <a:ext cx="90360" cy="4680"/>
          </a:xfrm>
          <a:prstGeom prst="rect">
            <a:avLst/>
          </a:prstGeom>
          <a:solidFill>
            <a:srgbClr val="b84747"/>
          </a:solidFill>
          <a:ln>
            <a:solidFill>
              <a:srgbClr val="808080"/>
            </a:solidFill>
          </a:ln>
        </p:spPr>
      </p:sp>
      <p:sp>
        <p:nvSpPr>
          <p:cNvPr id="394" name="Rectangle 83"/>
          <p:cNvSpPr/>
          <p:nvPr/>
        </p:nvSpPr>
        <p:spPr>
          <a:xfrm>
            <a:off x="7392960" y="2404080"/>
            <a:ext cx="90360" cy="4680"/>
          </a:xfrm>
          <a:prstGeom prst="rect">
            <a:avLst/>
          </a:prstGeom>
          <a:solidFill>
            <a:srgbClr val="b84747"/>
          </a:solidFill>
          <a:ln>
            <a:solidFill>
              <a:srgbClr val="808080"/>
            </a:solidFill>
          </a:ln>
        </p:spPr>
      </p:sp>
      <p:sp>
        <p:nvSpPr>
          <p:cNvPr id="395" name="Rectangle 84"/>
          <p:cNvSpPr/>
          <p:nvPr/>
        </p:nvSpPr>
        <p:spPr>
          <a:xfrm>
            <a:off x="7506000" y="2404080"/>
            <a:ext cx="90360" cy="4680"/>
          </a:xfrm>
          <a:prstGeom prst="rect">
            <a:avLst/>
          </a:prstGeom>
          <a:solidFill>
            <a:srgbClr val="b84747"/>
          </a:solidFill>
          <a:ln>
            <a:solidFill>
              <a:srgbClr val="808080"/>
            </a:solidFill>
          </a:ln>
        </p:spPr>
      </p:sp>
      <p:sp>
        <p:nvSpPr>
          <p:cNvPr id="396" name="Rectangle 85"/>
          <p:cNvSpPr/>
          <p:nvPr/>
        </p:nvSpPr>
        <p:spPr>
          <a:xfrm>
            <a:off x="7619400" y="2404080"/>
            <a:ext cx="90360" cy="4680"/>
          </a:xfrm>
          <a:prstGeom prst="rect">
            <a:avLst/>
          </a:prstGeom>
          <a:solidFill>
            <a:srgbClr val="b84747"/>
          </a:solidFill>
          <a:ln>
            <a:solidFill>
              <a:srgbClr val="808080"/>
            </a:solidFill>
          </a:ln>
        </p:spPr>
      </p:sp>
      <p:sp>
        <p:nvSpPr>
          <p:cNvPr id="397" name="Rectangle 86"/>
          <p:cNvSpPr/>
          <p:nvPr/>
        </p:nvSpPr>
        <p:spPr>
          <a:xfrm>
            <a:off x="6589440" y="2459160"/>
            <a:ext cx="1131840" cy="4320"/>
          </a:xfrm>
          <a:prstGeom prst="rect">
            <a:avLst/>
          </a:prstGeom>
          <a:solidFill>
            <a:srgbClr val="00ae00"/>
          </a:solidFill>
          <a:ln>
            <a:solidFill>
              <a:srgbClr val="808080"/>
            </a:solidFill>
          </a:ln>
        </p:spPr>
      </p:sp>
      <p:sp>
        <p:nvSpPr>
          <p:cNvPr id="398" name="Rectangle 87"/>
          <p:cNvSpPr/>
          <p:nvPr/>
        </p:nvSpPr>
        <p:spPr>
          <a:xfrm>
            <a:off x="6600960" y="2463480"/>
            <a:ext cx="90360" cy="4320"/>
          </a:xfrm>
          <a:prstGeom prst="rect">
            <a:avLst/>
          </a:prstGeom>
          <a:solidFill>
            <a:srgbClr val="b84747"/>
          </a:solidFill>
          <a:ln>
            <a:solidFill>
              <a:srgbClr val="808080"/>
            </a:solidFill>
          </a:ln>
        </p:spPr>
      </p:sp>
      <p:sp>
        <p:nvSpPr>
          <p:cNvPr id="399" name="Rectangle 88"/>
          <p:cNvSpPr/>
          <p:nvPr/>
        </p:nvSpPr>
        <p:spPr>
          <a:xfrm>
            <a:off x="6714000" y="2463480"/>
            <a:ext cx="90360" cy="4320"/>
          </a:xfrm>
          <a:prstGeom prst="rect">
            <a:avLst/>
          </a:prstGeom>
          <a:solidFill>
            <a:srgbClr val="b84747"/>
          </a:solidFill>
          <a:ln>
            <a:solidFill>
              <a:srgbClr val="808080"/>
            </a:solidFill>
          </a:ln>
        </p:spPr>
      </p:sp>
      <p:sp>
        <p:nvSpPr>
          <p:cNvPr id="400" name="Rectangle 89"/>
          <p:cNvSpPr/>
          <p:nvPr/>
        </p:nvSpPr>
        <p:spPr>
          <a:xfrm>
            <a:off x="6827400" y="2463480"/>
            <a:ext cx="90360" cy="4320"/>
          </a:xfrm>
          <a:prstGeom prst="rect">
            <a:avLst/>
          </a:prstGeom>
          <a:solidFill>
            <a:srgbClr val="b84747"/>
          </a:solidFill>
          <a:ln>
            <a:solidFill>
              <a:srgbClr val="808080"/>
            </a:solidFill>
          </a:ln>
        </p:spPr>
      </p:sp>
      <p:sp>
        <p:nvSpPr>
          <p:cNvPr id="401" name="Rectangle 90"/>
          <p:cNvSpPr/>
          <p:nvPr/>
        </p:nvSpPr>
        <p:spPr>
          <a:xfrm>
            <a:off x="6940080" y="2463480"/>
            <a:ext cx="91080" cy="4320"/>
          </a:xfrm>
          <a:prstGeom prst="rect">
            <a:avLst/>
          </a:prstGeom>
          <a:solidFill>
            <a:srgbClr val="b84747"/>
          </a:solidFill>
          <a:ln>
            <a:solidFill>
              <a:srgbClr val="808080"/>
            </a:solidFill>
          </a:ln>
        </p:spPr>
      </p:sp>
      <p:sp>
        <p:nvSpPr>
          <p:cNvPr id="402" name="Rectangle 91"/>
          <p:cNvSpPr/>
          <p:nvPr/>
        </p:nvSpPr>
        <p:spPr>
          <a:xfrm>
            <a:off x="7053120" y="2463480"/>
            <a:ext cx="91080" cy="4320"/>
          </a:xfrm>
          <a:prstGeom prst="rect">
            <a:avLst/>
          </a:prstGeom>
          <a:solidFill>
            <a:srgbClr val="b84747"/>
          </a:solidFill>
          <a:ln>
            <a:solidFill>
              <a:srgbClr val="808080"/>
            </a:solidFill>
          </a:ln>
        </p:spPr>
      </p:sp>
      <p:sp>
        <p:nvSpPr>
          <p:cNvPr id="403" name="Rectangle 92"/>
          <p:cNvSpPr/>
          <p:nvPr/>
        </p:nvSpPr>
        <p:spPr>
          <a:xfrm>
            <a:off x="7166520" y="2463480"/>
            <a:ext cx="91080" cy="4320"/>
          </a:xfrm>
          <a:prstGeom prst="rect">
            <a:avLst/>
          </a:prstGeom>
          <a:solidFill>
            <a:srgbClr val="b84747"/>
          </a:solidFill>
          <a:ln>
            <a:solidFill>
              <a:srgbClr val="808080"/>
            </a:solidFill>
          </a:ln>
        </p:spPr>
      </p:sp>
      <p:sp>
        <p:nvSpPr>
          <p:cNvPr id="404" name="Rectangle 93"/>
          <p:cNvSpPr/>
          <p:nvPr/>
        </p:nvSpPr>
        <p:spPr>
          <a:xfrm>
            <a:off x="7279560" y="2463480"/>
            <a:ext cx="90360" cy="4320"/>
          </a:xfrm>
          <a:prstGeom prst="rect">
            <a:avLst/>
          </a:prstGeom>
          <a:solidFill>
            <a:srgbClr val="b84747"/>
          </a:solidFill>
          <a:ln>
            <a:solidFill>
              <a:srgbClr val="808080"/>
            </a:solidFill>
          </a:ln>
        </p:spPr>
      </p:sp>
      <p:sp>
        <p:nvSpPr>
          <p:cNvPr id="405" name="Rectangle 94"/>
          <p:cNvSpPr/>
          <p:nvPr/>
        </p:nvSpPr>
        <p:spPr>
          <a:xfrm>
            <a:off x="7392960" y="2463480"/>
            <a:ext cx="90360" cy="4320"/>
          </a:xfrm>
          <a:prstGeom prst="rect">
            <a:avLst/>
          </a:prstGeom>
          <a:solidFill>
            <a:srgbClr val="b84747"/>
          </a:solidFill>
          <a:ln>
            <a:solidFill>
              <a:srgbClr val="808080"/>
            </a:solidFill>
          </a:ln>
        </p:spPr>
      </p:sp>
      <p:sp>
        <p:nvSpPr>
          <p:cNvPr id="406" name="Rectangle 95"/>
          <p:cNvSpPr/>
          <p:nvPr/>
        </p:nvSpPr>
        <p:spPr>
          <a:xfrm>
            <a:off x="7506000" y="2463480"/>
            <a:ext cx="90360" cy="4320"/>
          </a:xfrm>
          <a:prstGeom prst="rect">
            <a:avLst/>
          </a:prstGeom>
          <a:solidFill>
            <a:srgbClr val="b84747"/>
          </a:solidFill>
          <a:ln>
            <a:solidFill>
              <a:srgbClr val="808080"/>
            </a:solidFill>
          </a:ln>
        </p:spPr>
      </p:sp>
      <p:sp>
        <p:nvSpPr>
          <p:cNvPr id="407" name="Rectangle 96"/>
          <p:cNvSpPr/>
          <p:nvPr/>
        </p:nvSpPr>
        <p:spPr>
          <a:xfrm>
            <a:off x="7619400" y="2463480"/>
            <a:ext cx="90360" cy="4320"/>
          </a:xfrm>
          <a:prstGeom prst="rect">
            <a:avLst/>
          </a:prstGeom>
          <a:solidFill>
            <a:srgbClr val="b84747"/>
          </a:solidFill>
          <a:ln>
            <a:solidFill>
              <a:srgbClr val="808080"/>
            </a:solidFill>
          </a:ln>
        </p:spPr>
      </p:sp>
      <p:sp>
        <p:nvSpPr>
          <p:cNvPr id="408" name="Ellipse 97"/>
          <p:cNvSpPr/>
          <p:nvPr/>
        </p:nvSpPr>
        <p:spPr>
          <a:xfrm>
            <a:off x="6600960" y="2412720"/>
            <a:ext cx="56880" cy="42480"/>
          </a:xfrm>
          <a:prstGeom prst="ellipse">
            <a:avLst/>
          </a:prstGeom>
          <a:solidFill>
            <a:srgbClr val="cfe7f5"/>
          </a:solidFill>
          <a:ln>
            <a:solidFill>
              <a:srgbClr val="808080"/>
            </a:solidFill>
          </a:ln>
        </p:spPr>
      </p:sp>
      <p:sp>
        <p:nvSpPr>
          <p:cNvPr id="409" name="Ellipse 98"/>
          <p:cNvSpPr/>
          <p:nvPr/>
        </p:nvSpPr>
        <p:spPr>
          <a:xfrm>
            <a:off x="7652520" y="2412720"/>
            <a:ext cx="56160" cy="42480"/>
          </a:xfrm>
          <a:prstGeom prst="ellipse">
            <a:avLst/>
          </a:prstGeom>
          <a:solidFill>
            <a:srgbClr val="cfe7f5"/>
          </a:solidFill>
          <a:ln>
            <a:solidFill>
              <a:srgbClr val="808080"/>
            </a:solidFill>
          </a:ln>
        </p:spPr>
      </p:sp>
      <p:sp>
        <p:nvSpPr>
          <p:cNvPr id="410" name="Rectangle 99"/>
          <p:cNvSpPr/>
          <p:nvPr/>
        </p:nvSpPr>
        <p:spPr>
          <a:xfrm rot="322800">
            <a:off x="7670520" y="2408760"/>
            <a:ext cx="1127880" cy="3600"/>
          </a:xfrm>
          <a:prstGeom prst="rect">
            <a:avLst/>
          </a:prstGeom>
          <a:solidFill>
            <a:srgbClr val="00ae00"/>
          </a:solidFill>
          <a:ln>
            <a:solidFill>
              <a:srgbClr val="808080"/>
            </a:solidFill>
          </a:ln>
        </p:spPr>
      </p:sp>
      <p:sp>
        <p:nvSpPr>
          <p:cNvPr id="411" name="Rectangle 100"/>
          <p:cNvSpPr/>
          <p:nvPr/>
        </p:nvSpPr>
        <p:spPr>
          <a:xfrm rot="328800">
            <a:off x="7684560" y="2356560"/>
            <a:ext cx="90360" cy="3960"/>
          </a:xfrm>
          <a:prstGeom prst="rect">
            <a:avLst/>
          </a:prstGeom>
          <a:solidFill>
            <a:srgbClr val="b84747"/>
          </a:solidFill>
          <a:ln>
            <a:solidFill>
              <a:srgbClr val="808080"/>
            </a:solidFill>
          </a:ln>
        </p:spPr>
      </p:sp>
      <p:sp>
        <p:nvSpPr>
          <p:cNvPr id="412" name="Rectangle 101"/>
          <p:cNvSpPr/>
          <p:nvPr/>
        </p:nvSpPr>
        <p:spPr>
          <a:xfrm rot="330600">
            <a:off x="7796880" y="2367000"/>
            <a:ext cx="90000" cy="4320"/>
          </a:xfrm>
          <a:prstGeom prst="rect">
            <a:avLst/>
          </a:prstGeom>
          <a:solidFill>
            <a:srgbClr val="b84747"/>
          </a:solidFill>
          <a:ln>
            <a:solidFill>
              <a:srgbClr val="808080"/>
            </a:solidFill>
          </a:ln>
        </p:spPr>
      </p:sp>
      <p:sp>
        <p:nvSpPr>
          <p:cNvPr id="413" name="Rectangle 102"/>
          <p:cNvSpPr/>
          <p:nvPr/>
        </p:nvSpPr>
        <p:spPr>
          <a:xfrm rot="328800">
            <a:off x="7909560" y="2377800"/>
            <a:ext cx="90360" cy="3960"/>
          </a:xfrm>
          <a:prstGeom prst="rect">
            <a:avLst/>
          </a:prstGeom>
          <a:solidFill>
            <a:srgbClr val="b84747"/>
          </a:solidFill>
          <a:ln>
            <a:solidFill>
              <a:srgbClr val="808080"/>
            </a:solidFill>
          </a:ln>
        </p:spPr>
      </p:sp>
      <p:sp>
        <p:nvSpPr>
          <p:cNvPr id="414" name="Rectangle 103"/>
          <p:cNvSpPr/>
          <p:nvPr/>
        </p:nvSpPr>
        <p:spPr>
          <a:xfrm rot="341400">
            <a:off x="8021160" y="2388240"/>
            <a:ext cx="90720" cy="4680"/>
          </a:xfrm>
          <a:prstGeom prst="rect">
            <a:avLst/>
          </a:prstGeom>
          <a:solidFill>
            <a:srgbClr val="b84747"/>
          </a:solidFill>
          <a:ln>
            <a:solidFill>
              <a:srgbClr val="808080"/>
            </a:solidFill>
          </a:ln>
        </p:spPr>
      </p:sp>
      <p:sp>
        <p:nvSpPr>
          <p:cNvPr id="415" name="Rectangle 104"/>
          <p:cNvSpPr/>
          <p:nvPr/>
        </p:nvSpPr>
        <p:spPr>
          <a:xfrm rot="316800">
            <a:off x="8134560" y="2399040"/>
            <a:ext cx="90000" cy="3600"/>
          </a:xfrm>
          <a:prstGeom prst="rect">
            <a:avLst/>
          </a:prstGeom>
          <a:solidFill>
            <a:srgbClr val="b84747"/>
          </a:solidFill>
          <a:ln>
            <a:solidFill>
              <a:srgbClr val="808080"/>
            </a:solidFill>
          </a:ln>
        </p:spPr>
      </p:sp>
      <p:sp>
        <p:nvSpPr>
          <p:cNvPr id="416" name="Rectangle 105"/>
          <p:cNvSpPr/>
          <p:nvPr/>
        </p:nvSpPr>
        <p:spPr>
          <a:xfrm rot="328800">
            <a:off x="8246160" y="2409120"/>
            <a:ext cx="90360" cy="4680"/>
          </a:xfrm>
          <a:prstGeom prst="rect">
            <a:avLst/>
          </a:prstGeom>
          <a:solidFill>
            <a:srgbClr val="b84747"/>
          </a:solidFill>
          <a:ln>
            <a:solidFill>
              <a:srgbClr val="808080"/>
            </a:solidFill>
          </a:ln>
        </p:spPr>
      </p:sp>
      <p:sp>
        <p:nvSpPr>
          <p:cNvPr id="417" name="Rectangle 106"/>
          <p:cNvSpPr/>
          <p:nvPr/>
        </p:nvSpPr>
        <p:spPr>
          <a:xfrm rot="314400">
            <a:off x="8358480" y="2420280"/>
            <a:ext cx="90720" cy="3960"/>
          </a:xfrm>
          <a:prstGeom prst="rect">
            <a:avLst/>
          </a:prstGeom>
          <a:solidFill>
            <a:srgbClr val="b84747"/>
          </a:solidFill>
          <a:ln>
            <a:solidFill>
              <a:srgbClr val="808080"/>
            </a:solidFill>
          </a:ln>
        </p:spPr>
      </p:sp>
      <p:sp>
        <p:nvSpPr>
          <p:cNvPr id="418" name="Rectangle 107"/>
          <p:cNvSpPr/>
          <p:nvPr/>
        </p:nvSpPr>
        <p:spPr>
          <a:xfrm rot="318000">
            <a:off x="8471160" y="2430720"/>
            <a:ext cx="89640" cy="4320"/>
          </a:xfrm>
          <a:prstGeom prst="rect">
            <a:avLst/>
          </a:prstGeom>
          <a:solidFill>
            <a:srgbClr val="b84747"/>
          </a:solidFill>
          <a:ln>
            <a:solidFill>
              <a:srgbClr val="808080"/>
            </a:solidFill>
          </a:ln>
        </p:spPr>
      </p:sp>
      <p:sp>
        <p:nvSpPr>
          <p:cNvPr id="419" name="Rectangle 108"/>
          <p:cNvSpPr/>
          <p:nvPr/>
        </p:nvSpPr>
        <p:spPr>
          <a:xfrm rot="330600">
            <a:off x="8583480" y="2441520"/>
            <a:ext cx="90000" cy="3960"/>
          </a:xfrm>
          <a:prstGeom prst="rect">
            <a:avLst/>
          </a:prstGeom>
          <a:solidFill>
            <a:srgbClr val="b84747"/>
          </a:solidFill>
          <a:ln>
            <a:solidFill>
              <a:srgbClr val="808080"/>
            </a:solidFill>
          </a:ln>
        </p:spPr>
      </p:sp>
      <p:sp>
        <p:nvSpPr>
          <p:cNvPr id="420" name="Rectangle 109"/>
          <p:cNvSpPr/>
          <p:nvPr/>
        </p:nvSpPr>
        <p:spPr>
          <a:xfrm rot="315600">
            <a:off x="8695440" y="2451960"/>
            <a:ext cx="90360" cy="4320"/>
          </a:xfrm>
          <a:prstGeom prst="rect">
            <a:avLst/>
          </a:prstGeom>
          <a:solidFill>
            <a:srgbClr val="b84747"/>
          </a:solidFill>
          <a:ln>
            <a:solidFill>
              <a:srgbClr val="808080"/>
            </a:solidFill>
          </a:ln>
        </p:spPr>
      </p:sp>
      <p:sp>
        <p:nvSpPr>
          <p:cNvPr id="421" name="Rectangle 110"/>
          <p:cNvSpPr/>
          <p:nvPr/>
        </p:nvSpPr>
        <p:spPr>
          <a:xfrm rot="325200">
            <a:off x="7662600" y="2459160"/>
            <a:ext cx="1127160" cy="4320"/>
          </a:xfrm>
          <a:prstGeom prst="rect">
            <a:avLst/>
          </a:prstGeom>
          <a:solidFill>
            <a:srgbClr val="00ae00"/>
          </a:solidFill>
          <a:ln>
            <a:solidFill>
              <a:srgbClr val="808080"/>
            </a:solidFill>
          </a:ln>
        </p:spPr>
      </p:sp>
      <p:sp>
        <p:nvSpPr>
          <p:cNvPr id="422" name="Rectangle 111"/>
          <p:cNvSpPr/>
          <p:nvPr/>
        </p:nvSpPr>
        <p:spPr>
          <a:xfrm rot="330600">
            <a:off x="7675200" y="2415600"/>
            <a:ext cx="90000" cy="3960"/>
          </a:xfrm>
          <a:prstGeom prst="rect">
            <a:avLst/>
          </a:prstGeom>
          <a:solidFill>
            <a:srgbClr val="b84747"/>
          </a:solidFill>
          <a:ln>
            <a:solidFill>
              <a:srgbClr val="808080"/>
            </a:solidFill>
          </a:ln>
        </p:spPr>
      </p:sp>
      <p:sp>
        <p:nvSpPr>
          <p:cNvPr id="423" name="Rectangle 112"/>
          <p:cNvSpPr/>
          <p:nvPr/>
        </p:nvSpPr>
        <p:spPr>
          <a:xfrm rot="328800">
            <a:off x="7787160" y="2425680"/>
            <a:ext cx="90360" cy="5040"/>
          </a:xfrm>
          <a:prstGeom prst="rect">
            <a:avLst/>
          </a:prstGeom>
          <a:solidFill>
            <a:srgbClr val="b84747"/>
          </a:solidFill>
          <a:ln>
            <a:solidFill>
              <a:srgbClr val="808080"/>
            </a:solidFill>
          </a:ln>
        </p:spPr>
      </p:sp>
      <p:sp>
        <p:nvSpPr>
          <p:cNvPr id="424" name="Rectangle 113"/>
          <p:cNvSpPr/>
          <p:nvPr/>
        </p:nvSpPr>
        <p:spPr>
          <a:xfrm rot="330600">
            <a:off x="7899480" y="2436840"/>
            <a:ext cx="90000" cy="3960"/>
          </a:xfrm>
          <a:prstGeom prst="rect">
            <a:avLst/>
          </a:prstGeom>
          <a:solidFill>
            <a:srgbClr val="b84747"/>
          </a:solidFill>
          <a:ln>
            <a:solidFill>
              <a:srgbClr val="808080"/>
            </a:solidFill>
          </a:ln>
        </p:spPr>
      </p:sp>
      <p:sp>
        <p:nvSpPr>
          <p:cNvPr id="425" name="Rectangle 114"/>
          <p:cNvSpPr/>
          <p:nvPr/>
        </p:nvSpPr>
        <p:spPr>
          <a:xfrm rot="330600">
            <a:off x="8011800" y="2446920"/>
            <a:ext cx="90000" cy="5040"/>
          </a:xfrm>
          <a:prstGeom prst="rect">
            <a:avLst/>
          </a:prstGeom>
          <a:solidFill>
            <a:srgbClr val="b84747"/>
          </a:solidFill>
          <a:ln>
            <a:solidFill>
              <a:srgbClr val="808080"/>
            </a:solidFill>
          </a:ln>
        </p:spPr>
      </p:sp>
      <p:sp>
        <p:nvSpPr>
          <p:cNvPr id="426" name="Rectangle 115"/>
          <p:cNvSpPr/>
          <p:nvPr/>
        </p:nvSpPr>
        <p:spPr>
          <a:xfrm rot="326400">
            <a:off x="8123400" y="2458080"/>
            <a:ext cx="91080" cy="3960"/>
          </a:xfrm>
          <a:prstGeom prst="rect">
            <a:avLst/>
          </a:prstGeom>
          <a:solidFill>
            <a:srgbClr val="b84747"/>
          </a:solidFill>
          <a:ln>
            <a:solidFill>
              <a:srgbClr val="808080"/>
            </a:solidFill>
          </a:ln>
        </p:spPr>
      </p:sp>
      <p:sp>
        <p:nvSpPr>
          <p:cNvPr id="427" name="Rectangle 116"/>
          <p:cNvSpPr/>
          <p:nvPr/>
        </p:nvSpPr>
        <p:spPr>
          <a:xfrm rot="327600">
            <a:off x="8236080" y="2468520"/>
            <a:ext cx="90720" cy="4320"/>
          </a:xfrm>
          <a:prstGeom prst="rect">
            <a:avLst/>
          </a:prstGeom>
          <a:solidFill>
            <a:srgbClr val="b84747"/>
          </a:solidFill>
          <a:ln>
            <a:solidFill>
              <a:srgbClr val="808080"/>
            </a:solidFill>
          </a:ln>
        </p:spPr>
      </p:sp>
      <p:sp>
        <p:nvSpPr>
          <p:cNvPr id="428" name="Rectangle 117"/>
          <p:cNvSpPr/>
          <p:nvPr/>
        </p:nvSpPr>
        <p:spPr>
          <a:xfrm rot="304200">
            <a:off x="8348760" y="2478960"/>
            <a:ext cx="89640" cy="4320"/>
          </a:xfrm>
          <a:prstGeom prst="rect">
            <a:avLst/>
          </a:prstGeom>
          <a:solidFill>
            <a:srgbClr val="b84747"/>
          </a:solidFill>
          <a:ln>
            <a:solidFill>
              <a:srgbClr val="808080"/>
            </a:solidFill>
          </a:ln>
        </p:spPr>
      </p:sp>
      <p:sp>
        <p:nvSpPr>
          <p:cNvPr id="429" name="Rectangle 118"/>
          <p:cNvSpPr/>
          <p:nvPr/>
        </p:nvSpPr>
        <p:spPr>
          <a:xfrm rot="327600">
            <a:off x="8461080" y="2489760"/>
            <a:ext cx="90720" cy="4320"/>
          </a:xfrm>
          <a:prstGeom prst="rect">
            <a:avLst/>
          </a:prstGeom>
          <a:solidFill>
            <a:srgbClr val="b84747"/>
          </a:solidFill>
          <a:ln>
            <a:solidFill>
              <a:srgbClr val="808080"/>
            </a:solidFill>
          </a:ln>
        </p:spPr>
      </p:sp>
      <p:sp>
        <p:nvSpPr>
          <p:cNvPr id="430" name="Rectangle 119"/>
          <p:cNvSpPr/>
          <p:nvPr/>
        </p:nvSpPr>
        <p:spPr>
          <a:xfrm rot="301800">
            <a:off x="8573400" y="2500200"/>
            <a:ext cx="90360" cy="3960"/>
          </a:xfrm>
          <a:prstGeom prst="rect">
            <a:avLst/>
          </a:prstGeom>
          <a:solidFill>
            <a:srgbClr val="b84747"/>
          </a:solidFill>
          <a:ln>
            <a:solidFill>
              <a:srgbClr val="808080"/>
            </a:solidFill>
          </a:ln>
        </p:spPr>
      </p:sp>
      <p:sp>
        <p:nvSpPr>
          <p:cNvPr id="431" name="Rectangle 120"/>
          <p:cNvSpPr/>
          <p:nvPr/>
        </p:nvSpPr>
        <p:spPr>
          <a:xfrm rot="330600">
            <a:off x="8685360" y="2510640"/>
            <a:ext cx="90000" cy="4680"/>
          </a:xfrm>
          <a:prstGeom prst="rect">
            <a:avLst/>
          </a:prstGeom>
          <a:solidFill>
            <a:srgbClr val="b84747"/>
          </a:solidFill>
          <a:ln>
            <a:solidFill>
              <a:srgbClr val="808080"/>
            </a:solidFill>
          </a:ln>
        </p:spPr>
      </p:sp>
      <p:sp>
        <p:nvSpPr>
          <p:cNvPr id="432" name="Ellipse 121"/>
          <p:cNvSpPr/>
          <p:nvPr/>
        </p:nvSpPr>
        <p:spPr>
          <a:xfrm rot="309600">
            <a:off x="7682040" y="2363400"/>
            <a:ext cx="56160" cy="42120"/>
          </a:xfrm>
          <a:prstGeom prst="ellipse">
            <a:avLst/>
          </a:prstGeom>
          <a:solidFill>
            <a:srgbClr val="cfe7f5"/>
          </a:solidFill>
          <a:ln>
            <a:solidFill>
              <a:srgbClr val="808080"/>
            </a:solidFill>
          </a:ln>
        </p:spPr>
      </p:sp>
      <p:sp>
        <p:nvSpPr>
          <p:cNvPr id="433" name="Ellipse 122"/>
          <p:cNvSpPr/>
          <p:nvPr/>
        </p:nvSpPr>
        <p:spPr>
          <a:xfrm rot="331800">
            <a:off x="8724960" y="2461680"/>
            <a:ext cx="56160" cy="42840"/>
          </a:xfrm>
          <a:prstGeom prst="ellipse">
            <a:avLst/>
          </a:prstGeom>
          <a:solidFill>
            <a:srgbClr val="cfe7f5"/>
          </a:solidFill>
          <a:ln>
            <a:solidFill>
              <a:srgbClr val="808080"/>
            </a:solidFill>
          </a:ln>
        </p:spPr>
      </p:sp>
      <p:sp>
        <p:nvSpPr>
          <p:cNvPr id="434" name="Rectangle 123"/>
          <p:cNvSpPr/>
          <p:nvPr/>
        </p:nvSpPr>
        <p:spPr>
          <a:xfrm rot="10476600">
            <a:off x="5520600" y="2458800"/>
            <a:ext cx="1127520" cy="4680"/>
          </a:xfrm>
          <a:prstGeom prst="rect">
            <a:avLst/>
          </a:prstGeom>
          <a:solidFill>
            <a:srgbClr val="00ae00"/>
          </a:solidFill>
          <a:ln>
            <a:solidFill>
              <a:srgbClr val="808080"/>
            </a:solidFill>
          </a:ln>
        </p:spPr>
      </p:sp>
      <p:sp>
        <p:nvSpPr>
          <p:cNvPr id="435" name="Rectangle 124"/>
          <p:cNvSpPr/>
          <p:nvPr/>
        </p:nvSpPr>
        <p:spPr>
          <a:xfrm rot="10485600">
            <a:off x="5534280" y="2510640"/>
            <a:ext cx="90720" cy="4680"/>
          </a:xfrm>
          <a:prstGeom prst="rect">
            <a:avLst/>
          </a:prstGeom>
          <a:solidFill>
            <a:srgbClr val="b84747"/>
          </a:solidFill>
          <a:ln>
            <a:solidFill>
              <a:srgbClr val="808080"/>
            </a:solidFill>
          </a:ln>
        </p:spPr>
      </p:sp>
      <p:sp>
        <p:nvSpPr>
          <p:cNvPr id="436" name="Rectangle 125"/>
          <p:cNvSpPr/>
          <p:nvPr/>
        </p:nvSpPr>
        <p:spPr>
          <a:xfrm rot="10468200">
            <a:off x="5647320" y="2500920"/>
            <a:ext cx="89640" cy="3960"/>
          </a:xfrm>
          <a:prstGeom prst="rect">
            <a:avLst/>
          </a:prstGeom>
          <a:solidFill>
            <a:srgbClr val="b84747"/>
          </a:solidFill>
          <a:ln>
            <a:solidFill>
              <a:srgbClr val="808080"/>
            </a:solidFill>
          </a:ln>
        </p:spPr>
      </p:sp>
      <p:sp>
        <p:nvSpPr>
          <p:cNvPr id="437" name="Rectangle 126"/>
          <p:cNvSpPr/>
          <p:nvPr/>
        </p:nvSpPr>
        <p:spPr>
          <a:xfrm rot="10497000">
            <a:off x="5759280" y="2489760"/>
            <a:ext cx="90000" cy="4320"/>
          </a:xfrm>
          <a:prstGeom prst="rect">
            <a:avLst/>
          </a:prstGeom>
          <a:solidFill>
            <a:srgbClr val="b84747"/>
          </a:solidFill>
          <a:ln>
            <a:solidFill>
              <a:srgbClr val="808080"/>
            </a:solidFill>
          </a:ln>
        </p:spPr>
      </p:sp>
      <p:sp>
        <p:nvSpPr>
          <p:cNvPr id="438" name="Rectangle 127"/>
          <p:cNvSpPr/>
          <p:nvPr/>
        </p:nvSpPr>
        <p:spPr>
          <a:xfrm rot="10484400">
            <a:off x="5871240" y="2479320"/>
            <a:ext cx="90360" cy="4320"/>
          </a:xfrm>
          <a:prstGeom prst="rect">
            <a:avLst/>
          </a:prstGeom>
          <a:solidFill>
            <a:srgbClr val="b84747"/>
          </a:solidFill>
          <a:ln>
            <a:solidFill>
              <a:srgbClr val="808080"/>
            </a:solidFill>
          </a:ln>
        </p:spPr>
      </p:sp>
      <p:sp>
        <p:nvSpPr>
          <p:cNvPr id="439" name="Rectangle 128"/>
          <p:cNvSpPr/>
          <p:nvPr/>
        </p:nvSpPr>
        <p:spPr>
          <a:xfrm rot="10499400">
            <a:off x="5983560" y="2468520"/>
            <a:ext cx="90720" cy="4320"/>
          </a:xfrm>
          <a:prstGeom prst="rect">
            <a:avLst/>
          </a:prstGeom>
          <a:solidFill>
            <a:srgbClr val="b84747"/>
          </a:solidFill>
          <a:ln>
            <a:solidFill>
              <a:srgbClr val="808080"/>
            </a:solidFill>
          </a:ln>
        </p:spPr>
      </p:sp>
      <p:sp>
        <p:nvSpPr>
          <p:cNvPr id="440" name="Rectangle 129"/>
          <p:cNvSpPr/>
          <p:nvPr/>
        </p:nvSpPr>
        <p:spPr>
          <a:xfrm rot="10469400">
            <a:off x="6096240" y="2458440"/>
            <a:ext cx="90000" cy="3960"/>
          </a:xfrm>
          <a:prstGeom prst="rect">
            <a:avLst/>
          </a:prstGeom>
          <a:solidFill>
            <a:srgbClr val="b84747"/>
          </a:solidFill>
          <a:ln>
            <a:solidFill>
              <a:srgbClr val="808080"/>
            </a:solidFill>
          </a:ln>
        </p:spPr>
      </p:sp>
      <p:sp>
        <p:nvSpPr>
          <p:cNvPr id="441" name="Rectangle 130"/>
          <p:cNvSpPr/>
          <p:nvPr/>
        </p:nvSpPr>
        <p:spPr>
          <a:xfrm rot="10498200">
            <a:off x="6208560" y="2446920"/>
            <a:ext cx="90360" cy="5040"/>
          </a:xfrm>
          <a:prstGeom prst="rect">
            <a:avLst/>
          </a:prstGeom>
          <a:solidFill>
            <a:srgbClr val="b84747"/>
          </a:solidFill>
          <a:ln>
            <a:solidFill>
              <a:srgbClr val="808080"/>
            </a:solidFill>
          </a:ln>
        </p:spPr>
      </p:sp>
      <p:sp>
        <p:nvSpPr>
          <p:cNvPr id="442" name="Rectangle 131"/>
          <p:cNvSpPr/>
          <p:nvPr/>
        </p:nvSpPr>
        <p:spPr>
          <a:xfrm rot="10485600">
            <a:off x="6320520" y="2436840"/>
            <a:ext cx="90720" cy="3960"/>
          </a:xfrm>
          <a:prstGeom prst="rect">
            <a:avLst/>
          </a:prstGeom>
          <a:solidFill>
            <a:srgbClr val="b84747"/>
          </a:solidFill>
          <a:ln>
            <a:solidFill>
              <a:srgbClr val="808080"/>
            </a:solidFill>
          </a:ln>
        </p:spPr>
      </p:sp>
      <p:sp>
        <p:nvSpPr>
          <p:cNvPr id="443" name="Rectangle 132"/>
          <p:cNvSpPr/>
          <p:nvPr/>
        </p:nvSpPr>
        <p:spPr>
          <a:xfrm rot="10495800">
            <a:off x="6433560" y="2425680"/>
            <a:ext cx="89640" cy="5040"/>
          </a:xfrm>
          <a:prstGeom prst="rect">
            <a:avLst/>
          </a:prstGeom>
          <a:solidFill>
            <a:srgbClr val="b84747"/>
          </a:solidFill>
          <a:ln>
            <a:solidFill>
              <a:srgbClr val="808080"/>
            </a:solidFill>
          </a:ln>
        </p:spPr>
      </p:sp>
      <p:sp>
        <p:nvSpPr>
          <p:cNvPr id="444" name="Rectangle 133"/>
          <p:cNvSpPr/>
          <p:nvPr/>
        </p:nvSpPr>
        <p:spPr>
          <a:xfrm rot="10458600">
            <a:off x="6545520" y="2415960"/>
            <a:ext cx="90720" cy="3960"/>
          </a:xfrm>
          <a:prstGeom prst="rect">
            <a:avLst/>
          </a:prstGeom>
          <a:solidFill>
            <a:srgbClr val="b84747"/>
          </a:solidFill>
          <a:ln>
            <a:solidFill>
              <a:srgbClr val="808080"/>
            </a:solidFill>
          </a:ln>
        </p:spPr>
      </p:sp>
      <p:sp>
        <p:nvSpPr>
          <p:cNvPr id="445" name="Rectangle 134"/>
          <p:cNvSpPr/>
          <p:nvPr/>
        </p:nvSpPr>
        <p:spPr>
          <a:xfrm rot="10476600">
            <a:off x="5512320" y="2408400"/>
            <a:ext cx="1127520" cy="4320"/>
          </a:xfrm>
          <a:prstGeom prst="rect">
            <a:avLst/>
          </a:prstGeom>
          <a:solidFill>
            <a:srgbClr val="00ae00"/>
          </a:solidFill>
          <a:ln>
            <a:solidFill>
              <a:srgbClr val="808080"/>
            </a:solidFill>
          </a:ln>
        </p:spPr>
      </p:sp>
      <p:sp>
        <p:nvSpPr>
          <p:cNvPr id="446" name="Rectangle 135"/>
          <p:cNvSpPr/>
          <p:nvPr/>
        </p:nvSpPr>
        <p:spPr>
          <a:xfrm rot="10454400">
            <a:off x="5525640" y="2452320"/>
            <a:ext cx="89640" cy="4320"/>
          </a:xfrm>
          <a:prstGeom prst="rect">
            <a:avLst/>
          </a:prstGeom>
          <a:solidFill>
            <a:srgbClr val="b84747"/>
          </a:solidFill>
          <a:ln>
            <a:solidFill>
              <a:srgbClr val="808080"/>
            </a:solidFill>
          </a:ln>
        </p:spPr>
      </p:sp>
      <p:sp>
        <p:nvSpPr>
          <p:cNvPr id="447" name="Rectangle 136"/>
          <p:cNvSpPr/>
          <p:nvPr/>
        </p:nvSpPr>
        <p:spPr>
          <a:xfrm rot="10472400">
            <a:off x="5637240" y="2441880"/>
            <a:ext cx="90720" cy="3960"/>
          </a:xfrm>
          <a:prstGeom prst="rect">
            <a:avLst/>
          </a:prstGeom>
          <a:solidFill>
            <a:srgbClr val="b84747"/>
          </a:solidFill>
          <a:ln>
            <a:solidFill>
              <a:srgbClr val="808080"/>
            </a:solidFill>
          </a:ln>
        </p:spPr>
      </p:sp>
      <p:sp>
        <p:nvSpPr>
          <p:cNvPr id="448" name="Rectangle 137"/>
          <p:cNvSpPr/>
          <p:nvPr/>
        </p:nvSpPr>
        <p:spPr>
          <a:xfrm rot="10469400">
            <a:off x="5749560" y="2431080"/>
            <a:ext cx="90000" cy="4320"/>
          </a:xfrm>
          <a:prstGeom prst="rect">
            <a:avLst/>
          </a:prstGeom>
          <a:solidFill>
            <a:srgbClr val="b84747"/>
          </a:solidFill>
          <a:ln>
            <a:solidFill>
              <a:srgbClr val="808080"/>
            </a:solidFill>
          </a:ln>
        </p:spPr>
      </p:sp>
      <p:sp>
        <p:nvSpPr>
          <p:cNvPr id="449" name="Rectangle 138"/>
          <p:cNvSpPr/>
          <p:nvPr/>
        </p:nvSpPr>
        <p:spPr>
          <a:xfrm rot="10469400">
            <a:off x="5862240" y="2420640"/>
            <a:ext cx="90000" cy="3960"/>
          </a:xfrm>
          <a:prstGeom prst="rect">
            <a:avLst/>
          </a:prstGeom>
          <a:solidFill>
            <a:srgbClr val="b84747"/>
          </a:solidFill>
          <a:ln>
            <a:solidFill>
              <a:srgbClr val="808080"/>
            </a:solidFill>
          </a:ln>
        </p:spPr>
      </p:sp>
      <p:sp>
        <p:nvSpPr>
          <p:cNvPr id="450" name="Rectangle 139"/>
          <p:cNvSpPr/>
          <p:nvPr/>
        </p:nvSpPr>
        <p:spPr>
          <a:xfrm rot="10472400">
            <a:off x="5973480" y="2409480"/>
            <a:ext cx="90720" cy="4680"/>
          </a:xfrm>
          <a:prstGeom prst="rect">
            <a:avLst/>
          </a:prstGeom>
          <a:solidFill>
            <a:srgbClr val="b84747"/>
          </a:solidFill>
          <a:ln>
            <a:solidFill>
              <a:srgbClr val="808080"/>
            </a:solidFill>
          </a:ln>
        </p:spPr>
      </p:sp>
      <p:sp>
        <p:nvSpPr>
          <p:cNvPr id="451" name="Rectangle 140"/>
          <p:cNvSpPr/>
          <p:nvPr/>
        </p:nvSpPr>
        <p:spPr>
          <a:xfrm rot="10457400">
            <a:off x="6086520" y="2399400"/>
            <a:ext cx="90360" cy="3600"/>
          </a:xfrm>
          <a:prstGeom prst="rect">
            <a:avLst/>
          </a:prstGeom>
          <a:solidFill>
            <a:srgbClr val="b84747"/>
          </a:solidFill>
          <a:ln>
            <a:solidFill>
              <a:srgbClr val="808080"/>
            </a:solidFill>
          </a:ln>
        </p:spPr>
      </p:sp>
      <p:sp>
        <p:nvSpPr>
          <p:cNvPr id="452" name="Rectangle 141"/>
          <p:cNvSpPr/>
          <p:nvPr/>
        </p:nvSpPr>
        <p:spPr>
          <a:xfrm rot="10469400">
            <a:off x="6198480" y="2388240"/>
            <a:ext cx="90000" cy="4680"/>
          </a:xfrm>
          <a:prstGeom prst="rect">
            <a:avLst/>
          </a:prstGeom>
          <a:solidFill>
            <a:srgbClr val="b84747"/>
          </a:solidFill>
          <a:ln>
            <a:solidFill>
              <a:srgbClr val="808080"/>
            </a:solidFill>
          </a:ln>
        </p:spPr>
      </p:sp>
      <p:sp>
        <p:nvSpPr>
          <p:cNvPr id="453" name="Rectangle 142"/>
          <p:cNvSpPr/>
          <p:nvPr/>
        </p:nvSpPr>
        <p:spPr>
          <a:xfrm rot="10468200">
            <a:off x="6311520" y="2378160"/>
            <a:ext cx="89640" cy="3960"/>
          </a:xfrm>
          <a:prstGeom prst="rect">
            <a:avLst/>
          </a:prstGeom>
          <a:solidFill>
            <a:srgbClr val="b84747"/>
          </a:solidFill>
          <a:ln>
            <a:solidFill>
              <a:srgbClr val="808080"/>
            </a:solidFill>
          </a:ln>
        </p:spPr>
      </p:sp>
      <p:sp>
        <p:nvSpPr>
          <p:cNvPr id="454" name="Rectangle 143"/>
          <p:cNvSpPr/>
          <p:nvPr/>
        </p:nvSpPr>
        <p:spPr>
          <a:xfrm rot="10472400">
            <a:off x="6423120" y="2367360"/>
            <a:ext cx="90720" cy="4320"/>
          </a:xfrm>
          <a:prstGeom prst="rect">
            <a:avLst/>
          </a:prstGeom>
          <a:solidFill>
            <a:srgbClr val="b84747"/>
          </a:solidFill>
          <a:ln>
            <a:solidFill>
              <a:srgbClr val="808080"/>
            </a:solidFill>
          </a:ln>
        </p:spPr>
      </p:sp>
      <p:sp>
        <p:nvSpPr>
          <p:cNvPr id="455" name="Rectangle 144"/>
          <p:cNvSpPr/>
          <p:nvPr/>
        </p:nvSpPr>
        <p:spPr>
          <a:xfrm rot="10469400">
            <a:off x="6535440" y="2356920"/>
            <a:ext cx="90000" cy="3960"/>
          </a:xfrm>
          <a:prstGeom prst="rect">
            <a:avLst/>
          </a:prstGeom>
          <a:solidFill>
            <a:srgbClr val="b84747"/>
          </a:solidFill>
          <a:ln>
            <a:solidFill>
              <a:srgbClr val="808080"/>
            </a:solidFill>
          </a:ln>
        </p:spPr>
      </p:sp>
      <p:sp>
        <p:nvSpPr>
          <p:cNvPr id="456" name="Ellipse 145"/>
          <p:cNvSpPr/>
          <p:nvPr/>
        </p:nvSpPr>
        <p:spPr>
          <a:xfrm rot="10490400">
            <a:off x="5531760" y="2465640"/>
            <a:ext cx="56160" cy="43200"/>
          </a:xfrm>
          <a:prstGeom prst="ellipse">
            <a:avLst/>
          </a:prstGeom>
          <a:solidFill>
            <a:srgbClr val="cfe7f5"/>
          </a:solidFill>
          <a:ln>
            <a:solidFill>
              <a:srgbClr val="808080"/>
            </a:solidFill>
          </a:ln>
        </p:spPr>
      </p:sp>
      <p:sp>
        <p:nvSpPr>
          <p:cNvPr id="457" name="Ellipse 146"/>
          <p:cNvSpPr/>
          <p:nvPr/>
        </p:nvSpPr>
        <p:spPr>
          <a:xfrm rot="10492200">
            <a:off x="6574680" y="2367360"/>
            <a:ext cx="56520" cy="42840"/>
          </a:xfrm>
          <a:prstGeom prst="ellipse">
            <a:avLst/>
          </a:prstGeom>
          <a:solidFill>
            <a:srgbClr val="cfe7f5"/>
          </a:solidFill>
          <a:ln>
            <a:solidFill>
              <a:srgbClr val="808080"/>
            </a:solidFill>
          </a:ln>
        </p:spPr>
      </p:sp>
      <p:sp>
        <p:nvSpPr>
          <p:cNvPr id="458" name="Rectangle 147"/>
          <p:cNvSpPr/>
          <p:nvPr/>
        </p:nvSpPr>
        <p:spPr>
          <a:xfrm>
            <a:off x="6589800" y="1851840"/>
            <a:ext cx="1131480" cy="3600"/>
          </a:xfrm>
          <a:prstGeom prst="rect">
            <a:avLst/>
          </a:prstGeom>
          <a:solidFill>
            <a:srgbClr val="00ae00"/>
          </a:solidFill>
          <a:ln>
            <a:solidFill>
              <a:srgbClr val="808080"/>
            </a:solidFill>
          </a:ln>
        </p:spPr>
      </p:sp>
      <p:sp>
        <p:nvSpPr>
          <p:cNvPr id="459" name="Rectangle 148"/>
          <p:cNvSpPr/>
          <p:nvPr/>
        </p:nvSpPr>
        <p:spPr>
          <a:xfrm>
            <a:off x="6601320" y="1846800"/>
            <a:ext cx="90360" cy="5040"/>
          </a:xfrm>
          <a:prstGeom prst="rect">
            <a:avLst/>
          </a:prstGeom>
          <a:solidFill>
            <a:srgbClr val="b84747"/>
          </a:solidFill>
          <a:ln>
            <a:solidFill>
              <a:srgbClr val="808080"/>
            </a:solidFill>
          </a:ln>
        </p:spPr>
      </p:sp>
      <p:sp>
        <p:nvSpPr>
          <p:cNvPr id="460" name="Rectangle 149"/>
          <p:cNvSpPr/>
          <p:nvPr/>
        </p:nvSpPr>
        <p:spPr>
          <a:xfrm>
            <a:off x="6714360" y="1846800"/>
            <a:ext cx="90360" cy="5040"/>
          </a:xfrm>
          <a:prstGeom prst="rect">
            <a:avLst/>
          </a:prstGeom>
          <a:solidFill>
            <a:srgbClr val="b84747"/>
          </a:solidFill>
          <a:ln>
            <a:solidFill>
              <a:srgbClr val="808080"/>
            </a:solidFill>
          </a:ln>
        </p:spPr>
      </p:sp>
      <p:sp>
        <p:nvSpPr>
          <p:cNvPr id="461" name="Rectangle 150"/>
          <p:cNvSpPr/>
          <p:nvPr/>
        </p:nvSpPr>
        <p:spPr>
          <a:xfrm>
            <a:off x="6827760" y="1846800"/>
            <a:ext cx="90360" cy="5040"/>
          </a:xfrm>
          <a:prstGeom prst="rect">
            <a:avLst/>
          </a:prstGeom>
          <a:solidFill>
            <a:srgbClr val="b84747"/>
          </a:solidFill>
          <a:ln>
            <a:solidFill>
              <a:srgbClr val="808080"/>
            </a:solidFill>
          </a:ln>
        </p:spPr>
      </p:sp>
      <p:sp>
        <p:nvSpPr>
          <p:cNvPr id="462" name="Rectangle 151"/>
          <p:cNvSpPr/>
          <p:nvPr/>
        </p:nvSpPr>
        <p:spPr>
          <a:xfrm>
            <a:off x="6940440" y="1846800"/>
            <a:ext cx="91080" cy="5040"/>
          </a:xfrm>
          <a:prstGeom prst="rect">
            <a:avLst/>
          </a:prstGeom>
          <a:solidFill>
            <a:srgbClr val="b84747"/>
          </a:solidFill>
          <a:ln>
            <a:solidFill>
              <a:srgbClr val="808080"/>
            </a:solidFill>
          </a:ln>
        </p:spPr>
      </p:sp>
      <p:sp>
        <p:nvSpPr>
          <p:cNvPr id="463" name="Rectangle 152"/>
          <p:cNvSpPr/>
          <p:nvPr/>
        </p:nvSpPr>
        <p:spPr>
          <a:xfrm>
            <a:off x="7053480" y="1846800"/>
            <a:ext cx="91080" cy="5040"/>
          </a:xfrm>
          <a:prstGeom prst="rect">
            <a:avLst/>
          </a:prstGeom>
          <a:solidFill>
            <a:srgbClr val="b84747"/>
          </a:solidFill>
          <a:ln>
            <a:solidFill>
              <a:srgbClr val="808080"/>
            </a:solidFill>
          </a:ln>
        </p:spPr>
      </p:sp>
      <p:sp>
        <p:nvSpPr>
          <p:cNvPr id="464" name="Rectangle 153"/>
          <p:cNvSpPr/>
          <p:nvPr/>
        </p:nvSpPr>
        <p:spPr>
          <a:xfrm>
            <a:off x="7166880" y="1846800"/>
            <a:ext cx="91080" cy="5040"/>
          </a:xfrm>
          <a:prstGeom prst="rect">
            <a:avLst/>
          </a:prstGeom>
          <a:solidFill>
            <a:srgbClr val="b84747"/>
          </a:solidFill>
          <a:ln>
            <a:solidFill>
              <a:srgbClr val="808080"/>
            </a:solidFill>
          </a:ln>
        </p:spPr>
      </p:sp>
      <p:sp>
        <p:nvSpPr>
          <p:cNvPr id="465" name="Rectangle 154"/>
          <p:cNvSpPr/>
          <p:nvPr/>
        </p:nvSpPr>
        <p:spPr>
          <a:xfrm>
            <a:off x="7279920" y="1846800"/>
            <a:ext cx="90000" cy="5040"/>
          </a:xfrm>
          <a:prstGeom prst="rect">
            <a:avLst/>
          </a:prstGeom>
          <a:solidFill>
            <a:srgbClr val="b84747"/>
          </a:solidFill>
          <a:ln>
            <a:solidFill>
              <a:srgbClr val="808080"/>
            </a:solidFill>
          </a:ln>
        </p:spPr>
      </p:sp>
      <p:sp>
        <p:nvSpPr>
          <p:cNvPr id="466" name="Rectangle 155"/>
          <p:cNvSpPr/>
          <p:nvPr/>
        </p:nvSpPr>
        <p:spPr>
          <a:xfrm>
            <a:off x="7393320" y="1846800"/>
            <a:ext cx="90000" cy="5040"/>
          </a:xfrm>
          <a:prstGeom prst="rect">
            <a:avLst/>
          </a:prstGeom>
          <a:solidFill>
            <a:srgbClr val="b84747"/>
          </a:solidFill>
          <a:ln>
            <a:solidFill>
              <a:srgbClr val="808080"/>
            </a:solidFill>
          </a:ln>
        </p:spPr>
      </p:sp>
      <p:sp>
        <p:nvSpPr>
          <p:cNvPr id="467" name="Rectangle 156"/>
          <p:cNvSpPr/>
          <p:nvPr/>
        </p:nvSpPr>
        <p:spPr>
          <a:xfrm>
            <a:off x="7506360" y="1846800"/>
            <a:ext cx="90360" cy="5040"/>
          </a:xfrm>
          <a:prstGeom prst="rect">
            <a:avLst/>
          </a:prstGeom>
          <a:solidFill>
            <a:srgbClr val="b84747"/>
          </a:solidFill>
          <a:ln>
            <a:solidFill>
              <a:srgbClr val="808080"/>
            </a:solidFill>
          </a:ln>
        </p:spPr>
      </p:sp>
      <p:sp>
        <p:nvSpPr>
          <p:cNvPr id="468" name="Rectangle 157"/>
          <p:cNvSpPr/>
          <p:nvPr/>
        </p:nvSpPr>
        <p:spPr>
          <a:xfrm>
            <a:off x="7619760" y="1846800"/>
            <a:ext cx="90000" cy="5040"/>
          </a:xfrm>
          <a:prstGeom prst="rect">
            <a:avLst/>
          </a:prstGeom>
          <a:solidFill>
            <a:srgbClr val="b84747"/>
          </a:solidFill>
          <a:ln>
            <a:solidFill>
              <a:srgbClr val="808080"/>
            </a:solidFill>
          </a:ln>
        </p:spPr>
      </p:sp>
      <p:sp>
        <p:nvSpPr>
          <p:cNvPr id="469" name="Rectangle 158"/>
          <p:cNvSpPr/>
          <p:nvPr/>
        </p:nvSpPr>
        <p:spPr>
          <a:xfrm>
            <a:off x="6589800" y="1901880"/>
            <a:ext cx="1131480" cy="4680"/>
          </a:xfrm>
          <a:prstGeom prst="rect">
            <a:avLst/>
          </a:prstGeom>
          <a:solidFill>
            <a:srgbClr val="00ae00"/>
          </a:solidFill>
          <a:ln>
            <a:solidFill>
              <a:srgbClr val="808080"/>
            </a:solidFill>
          </a:ln>
        </p:spPr>
      </p:sp>
      <p:sp>
        <p:nvSpPr>
          <p:cNvPr id="470" name="Rectangle 159"/>
          <p:cNvSpPr/>
          <p:nvPr/>
        </p:nvSpPr>
        <p:spPr>
          <a:xfrm>
            <a:off x="6601320" y="1906560"/>
            <a:ext cx="90360" cy="3960"/>
          </a:xfrm>
          <a:prstGeom prst="rect">
            <a:avLst/>
          </a:prstGeom>
          <a:solidFill>
            <a:srgbClr val="b84747"/>
          </a:solidFill>
          <a:ln>
            <a:solidFill>
              <a:srgbClr val="808080"/>
            </a:solidFill>
          </a:ln>
        </p:spPr>
      </p:sp>
      <p:sp>
        <p:nvSpPr>
          <p:cNvPr id="471" name="Rectangle 160"/>
          <p:cNvSpPr/>
          <p:nvPr/>
        </p:nvSpPr>
        <p:spPr>
          <a:xfrm>
            <a:off x="6714360" y="1906560"/>
            <a:ext cx="90360" cy="3960"/>
          </a:xfrm>
          <a:prstGeom prst="rect">
            <a:avLst/>
          </a:prstGeom>
          <a:solidFill>
            <a:srgbClr val="b84747"/>
          </a:solidFill>
          <a:ln>
            <a:solidFill>
              <a:srgbClr val="808080"/>
            </a:solidFill>
          </a:ln>
        </p:spPr>
      </p:sp>
      <p:sp>
        <p:nvSpPr>
          <p:cNvPr id="472" name="Rectangle 161"/>
          <p:cNvSpPr/>
          <p:nvPr/>
        </p:nvSpPr>
        <p:spPr>
          <a:xfrm>
            <a:off x="6827760" y="1906560"/>
            <a:ext cx="90360" cy="3960"/>
          </a:xfrm>
          <a:prstGeom prst="rect">
            <a:avLst/>
          </a:prstGeom>
          <a:solidFill>
            <a:srgbClr val="b84747"/>
          </a:solidFill>
          <a:ln>
            <a:solidFill>
              <a:srgbClr val="808080"/>
            </a:solidFill>
          </a:ln>
        </p:spPr>
      </p:sp>
      <p:sp>
        <p:nvSpPr>
          <p:cNvPr id="473" name="Rectangle 162"/>
          <p:cNvSpPr/>
          <p:nvPr/>
        </p:nvSpPr>
        <p:spPr>
          <a:xfrm>
            <a:off x="6940440" y="1906560"/>
            <a:ext cx="91080" cy="3960"/>
          </a:xfrm>
          <a:prstGeom prst="rect">
            <a:avLst/>
          </a:prstGeom>
          <a:solidFill>
            <a:srgbClr val="b84747"/>
          </a:solidFill>
          <a:ln>
            <a:solidFill>
              <a:srgbClr val="808080"/>
            </a:solidFill>
          </a:ln>
        </p:spPr>
      </p:sp>
      <p:sp>
        <p:nvSpPr>
          <p:cNvPr id="474" name="Rectangle 163"/>
          <p:cNvSpPr/>
          <p:nvPr/>
        </p:nvSpPr>
        <p:spPr>
          <a:xfrm>
            <a:off x="7053480" y="1906560"/>
            <a:ext cx="91080" cy="3960"/>
          </a:xfrm>
          <a:prstGeom prst="rect">
            <a:avLst/>
          </a:prstGeom>
          <a:solidFill>
            <a:srgbClr val="b84747"/>
          </a:solidFill>
          <a:ln>
            <a:solidFill>
              <a:srgbClr val="808080"/>
            </a:solidFill>
          </a:ln>
        </p:spPr>
      </p:sp>
      <p:sp>
        <p:nvSpPr>
          <p:cNvPr id="475" name="Rectangle 164"/>
          <p:cNvSpPr/>
          <p:nvPr/>
        </p:nvSpPr>
        <p:spPr>
          <a:xfrm>
            <a:off x="7166880" y="1906560"/>
            <a:ext cx="91080" cy="3960"/>
          </a:xfrm>
          <a:prstGeom prst="rect">
            <a:avLst/>
          </a:prstGeom>
          <a:solidFill>
            <a:srgbClr val="b84747"/>
          </a:solidFill>
          <a:ln>
            <a:solidFill>
              <a:srgbClr val="808080"/>
            </a:solidFill>
          </a:ln>
        </p:spPr>
      </p:sp>
      <p:sp>
        <p:nvSpPr>
          <p:cNvPr id="476" name="Rectangle 165"/>
          <p:cNvSpPr/>
          <p:nvPr/>
        </p:nvSpPr>
        <p:spPr>
          <a:xfrm>
            <a:off x="7279920" y="1906560"/>
            <a:ext cx="90000" cy="3960"/>
          </a:xfrm>
          <a:prstGeom prst="rect">
            <a:avLst/>
          </a:prstGeom>
          <a:solidFill>
            <a:srgbClr val="b84747"/>
          </a:solidFill>
          <a:ln>
            <a:solidFill>
              <a:srgbClr val="808080"/>
            </a:solidFill>
          </a:ln>
        </p:spPr>
      </p:sp>
      <p:sp>
        <p:nvSpPr>
          <p:cNvPr id="477" name="Rectangle 166"/>
          <p:cNvSpPr/>
          <p:nvPr/>
        </p:nvSpPr>
        <p:spPr>
          <a:xfrm>
            <a:off x="7393320" y="1906560"/>
            <a:ext cx="90000" cy="3960"/>
          </a:xfrm>
          <a:prstGeom prst="rect">
            <a:avLst/>
          </a:prstGeom>
          <a:solidFill>
            <a:srgbClr val="b84747"/>
          </a:solidFill>
          <a:ln>
            <a:solidFill>
              <a:srgbClr val="808080"/>
            </a:solidFill>
          </a:ln>
        </p:spPr>
      </p:sp>
      <p:sp>
        <p:nvSpPr>
          <p:cNvPr id="478" name="Rectangle 167"/>
          <p:cNvSpPr/>
          <p:nvPr/>
        </p:nvSpPr>
        <p:spPr>
          <a:xfrm>
            <a:off x="7506360" y="1906560"/>
            <a:ext cx="90360" cy="3960"/>
          </a:xfrm>
          <a:prstGeom prst="rect">
            <a:avLst/>
          </a:prstGeom>
          <a:solidFill>
            <a:srgbClr val="b84747"/>
          </a:solidFill>
          <a:ln>
            <a:solidFill>
              <a:srgbClr val="808080"/>
            </a:solidFill>
          </a:ln>
        </p:spPr>
      </p:sp>
      <p:sp>
        <p:nvSpPr>
          <p:cNvPr id="479" name="Rectangle 168"/>
          <p:cNvSpPr/>
          <p:nvPr/>
        </p:nvSpPr>
        <p:spPr>
          <a:xfrm>
            <a:off x="7619760" y="1906560"/>
            <a:ext cx="90000" cy="3960"/>
          </a:xfrm>
          <a:prstGeom prst="rect">
            <a:avLst/>
          </a:prstGeom>
          <a:solidFill>
            <a:srgbClr val="b84747"/>
          </a:solidFill>
          <a:ln>
            <a:solidFill>
              <a:srgbClr val="808080"/>
            </a:solidFill>
          </a:ln>
        </p:spPr>
      </p:sp>
      <p:sp>
        <p:nvSpPr>
          <p:cNvPr id="480" name="Ellipse 169"/>
          <p:cNvSpPr/>
          <p:nvPr/>
        </p:nvSpPr>
        <p:spPr>
          <a:xfrm>
            <a:off x="6601320" y="1855440"/>
            <a:ext cx="56520" cy="42480"/>
          </a:xfrm>
          <a:prstGeom prst="ellipse">
            <a:avLst/>
          </a:prstGeom>
          <a:solidFill>
            <a:srgbClr val="cfe7f5"/>
          </a:solidFill>
          <a:ln>
            <a:solidFill>
              <a:srgbClr val="808080"/>
            </a:solidFill>
          </a:ln>
        </p:spPr>
      </p:sp>
      <p:sp>
        <p:nvSpPr>
          <p:cNvPr id="481" name="Ellipse 170"/>
          <p:cNvSpPr/>
          <p:nvPr/>
        </p:nvSpPr>
        <p:spPr>
          <a:xfrm>
            <a:off x="7652520" y="1855440"/>
            <a:ext cx="56520" cy="42480"/>
          </a:xfrm>
          <a:prstGeom prst="ellipse">
            <a:avLst/>
          </a:prstGeom>
          <a:solidFill>
            <a:srgbClr val="cfe7f5"/>
          </a:solidFill>
          <a:ln>
            <a:solidFill>
              <a:srgbClr val="808080"/>
            </a:solidFill>
          </a:ln>
        </p:spPr>
      </p:sp>
      <p:sp>
        <p:nvSpPr>
          <p:cNvPr id="482" name="Rectangle 171"/>
          <p:cNvSpPr/>
          <p:nvPr/>
        </p:nvSpPr>
        <p:spPr>
          <a:xfrm rot="324000">
            <a:off x="7670880" y="1851840"/>
            <a:ext cx="1127880" cy="3600"/>
          </a:xfrm>
          <a:prstGeom prst="rect">
            <a:avLst/>
          </a:prstGeom>
          <a:solidFill>
            <a:srgbClr val="00ae00"/>
          </a:solidFill>
          <a:ln>
            <a:solidFill>
              <a:srgbClr val="808080"/>
            </a:solidFill>
          </a:ln>
        </p:spPr>
      </p:sp>
      <p:sp>
        <p:nvSpPr>
          <p:cNvPr id="483" name="Rectangle 172"/>
          <p:cNvSpPr/>
          <p:nvPr/>
        </p:nvSpPr>
        <p:spPr>
          <a:xfrm rot="327600">
            <a:off x="7684560" y="1799280"/>
            <a:ext cx="90720" cy="3960"/>
          </a:xfrm>
          <a:prstGeom prst="rect">
            <a:avLst/>
          </a:prstGeom>
          <a:solidFill>
            <a:srgbClr val="b84747"/>
          </a:solidFill>
          <a:ln>
            <a:solidFill>
              <a:srgbClr val="808080"/>
            </a:solidFill>
          </a:ln>
        </p:spPr>
      </p:sp>
      <p:sp>
        <p:nvSpPr>
          <p:cNvPr id="484" name="Rectangle 173"/>
          <p:cNvSpPr/>
          <p:nvPr/>
        </p:nvSpPr>
        <p:spPr>
          <a:xfrm rot="331800">
            <a:off x="7797240" y="1809720"/>
            <a:ext cx="89640" cy="4320"/>
          </a:xfrm>
          <a:prstGeom prst="rect">
            <a:avLst/>
          </a:prstGeom>
          <a:solidFill>
            <a:srgbClr val="b84747"/>
          </a:solidFill>
          <a:ln>
            <a:solidFill>
              <a:srgbClr val="808080"/>
            </a:solidFill>
          </a:ln>
        </p:spPr>
      </p:sp>
      <p:sp>
        <p:nvSpPr>
          <p:cNvPr id="485" name="Rectangle 174"/>
          <p:cNvSpPr/>
          <p:nvPr/>
        </p:nvSpPr>
        <p:spPr>
          <a:xfrm rot="328800">
            <a:off x="7909920" y="1820520"/>
            <a:ext cx="90360" cy="3960"/>
          </a:xfrm>
          <a:prstGeom prst="rect">
            <a:avLst/>
          </a:prstGeom>
          <a:solidFill>
            <a:srgbClr val="b84747"/>
          </a:solidFill>
          <a:ln>
            <a:solidFill>
              <a:srgbClr val="808080"/>
            </a:solidFill>
          </a:ln>
        </p:spPr>
      </p:sp>
      <p:sp>
        <p:nvSpPr>
          <p:cNvPr id="486" name="Rectangle 175"/>
          <p:cNvSpPr/>
          <p:nvPr/>
        </p:nvSpPr>
        <p:spPr>
          <a:xfrm rot="327600">
            <a:off x="8021520" y="1830960"/>
            <a:ext cx="90720" cy="4680"/>
          </a:xfrm>
          <a:prstGeom prst="rect">
            <a:avLst/>
          </a:prstGeom>
          <a:solidFill>
            <a:srgbClr val="b84747"/>
          </a:solidFill>
          <a:ln>
            <a:solidFill>
              <a:srgbClr val="808080"/>
            </a:solidFill>
          </a:ln>
        </p:spPr>
      </p:sp>
      <p:sp>
        <p:nvSpPr>
          <p:cNvPr id="487" name="Rectangle 176"/>
          <p:cNvSpPr/>
          <p:nvPr/>
        </p:nvSpPr>
        <p:spPr>
          <a:xfrm rot="330600">
            <a:off x="8134560" y="1841760"/>
            <a:ext cx="90000" cy="3960"/>
          </a:xfrm>
          <a:prstGeom prst="rect">
            <a:avLst/>
          </a:prstGeom>
          <a:solidFill>
            <a:srgbClr val="b84747"/>
          </a:solidFill>
          <a:ln>
            <a:solidFill>
              <a:srgbClr val="808080"/>
            </a:solidFill>
          </a:ln>
        </p:spPr>
      </p:sp>
      <p:sp>
        <p:nvSpPr>
          <p:cNvPr id="488" name="Rectangle 177"/>
          <p:cNvSpPr/>
          <p:nvPr/>
        </p:nvSpPr>
        <p:spPr>
          <a:xfrm rot="327600">
            <a:off x="8246160" y="1852200"/>
            <a:ext cx="90720" cy="4320"/>
          </a:xfrm>
          <a:prstGeom prst="rect">
            <a:avLst/>
          </a:prstGeom>
          <a:solidFill>
            <a:srgbClr val="b84747"/>
          </a:solidFill>
          <a:ln>
            <a:solidFill>
              <a:srgbClr val="808080"/>
            </a:solidFill>
          </a:ln>
        </p:spPr>
      </p:sp>
      <p:sp>
        <p:nvSpPr>
          <p:cNvPr id="489" name="Rectangle 178"/>
          <p:cNvSpPr/>
          <p:nvPr/>
        </p:nvSpPr>
        <p:spPr>
          <a:xfrm rot="314400">
            <a:off x="8358840" y="1863000"/>
            <a:ext cx="90720" cy="3960"/>
          </a:xfrm>
          <a:prstGeom prst="rect">
            <a:avLst/>
          </a:prstGeom>
          <a:solidFill>
            <a:srgbClr val="b84747"/>
          </a:solidFill>
          <a:ln>
            <a:solidFill>
              <a:srgbClr val="808080"/>
            </a:solidFill>
          </a:ln>
        </p:spPr>
      </p:sp>
      <p:sp>
        <p:nvSpPr>
          <p:cNvPr id="490" name="Rectangle 179"/>
          <p:cNvSpPr/>
          <p:nvPr/>
        </p:nvSpPr>
        <p:spPr>
          <a:xfrm rot="330600">
            <a:off x="8471160" y="1873440"/>
            <a:ext cx="90000" cy="4320"/>
          </a:xfrm>
          <a:prstGeom prst="rect">
            <a:avLst/>
          </a:prstGeom>
          <a:solidFill>
            <a:srgbClr val="b84747"/>
          </a:solidFill>
          <a:ln>
            <a:solidFill>
              <a:srgbClr val="808080"/>
            </a:solidFill>
          </a:ln>
        </p:spPr>
      </p:sp>
      <p:sp>
        <p:nvSpPr>
          <p:cNvPr id="491" name="Rectangle 180"/>
          <p:cNvSpPr/>
          <p:nvPr/>
        </p:nvSpPr>
        <p:spPr>
          <a:xfrm rot="331800">
            <a:off x="8583840" y="1884240"/>
            <a:ext cx="89640" cy="3960"/>
          </a:xfrm>
          <a:prstGeom prst="rect">
            <a:avLst/>
          </a:prstGeom>
          <a:solidFill>
            <a:srgbClr val="b84747"/>
          </a:solidFill>
          <a:ln>
            <a:solidFill>
              <a:srgbClr val="808080"/>
            </a:solidFill>
          </a:ln>
        </p:spPr>
      </p:sp>
      <p:sp>
        <p:nvSpPr>
          <p:cNvPr id="492" name="Rectangle 181"/>
          <p:cNvSpPr/>
          <p:nvPr/>
        </p:nvSpPr>
        <p:spPr>
          <a:xfrm rot="314400">
            <a:off x="8695440" y="1894680"/>
            <a:ext cx="90720" cy="4680"/>
          </a:xfrm>
          <a:prstGeom prst="rect">
            <a:avLst/>
          </a:prstGeom>
          <a:solidFill>
            <a:srgbClr val="b84747"/>
          </a:solidFill>
          <a:ln>
            <a:solidFill>
              <a:srgbClr val="808080"/>
            </a:solidFill>
          </a:ln>
        </p:spPr>
      </p:sp>
      <p:sp>
        <p:nvSpPr>
          <p:cNvPr id="493" name="Rectangle 182"/>
          <p:cNvSpPr/>
          <p:nvPr/>
        </p:nvSpPr>
        <p:spPr>
          <a:xfrm rot="325200">
            <a:off x="7662600" y="1901880"/>
            <a:ext cx="1127520" cy="4320"/>
          </a:xfrm>
          <a:prstGeom prst="rect">
            <a:avLst/>
          </a:prstGeom>
          <a:solidFill>
            <a:srgbClr val="00ae00"/>
          </a:solidFill>
          <a:ln>
            <a:solidFill>
              <a:srgbClr val="808080"/>
            </a:solidFill>
          </a:ln>
        </p:spPr>
      </p:sp>
      <p:sp>
        <p:nvSpPr>
          <p:cNvPr id="494" name="Rectangle 183"/>
          <p:cNvSpPr/>
          <p:nvPr/>
        </p:nvSpPr>
        <p:spPr>
          <a:xfrm rot="331800">
            <a:off x="7675560" y="1858320"/>
            <a:ext cx="89640" cy="4320"/>
          </a:xfrm>
          <a:prstGeom prst="rect">
            <a:avLst/>
          </a:prstGeom>
          <a:solidFill>
            <a:srgbClr val="b84747"/>
          </a:solidFill>
          <a:ln>
            <a:solidFill>
              <a:srgbClr val="808080"/>
            </a:solidFill>
          </a:ln>
        </p:spPr>
      </p:sp>
      <p:sp>
        <p:nvSpPr>
          <p:cNvPr id="495" name="Rectangle 184"/>
          <p:cNvSpPr/>
          <p:nvPr/>
        </p:nvSpPr>
        <p:spPr>
          <a:xfrm rot="327600">
            <a:off x="7787160" y="1868760"/>
            <a:ext cx="90720" cy="4680"/>
          </a:xfrm>
          <a:prstGeom prst="rect">
            <a:avLst/>
          </a:prstGeom>
          <a:solidFill>
            <a:srgbClr val="b84747"/>
          </a:solidFill>
          <a:ln>
            <a:solidFill>
              <a:srgbClr val="808080"/>
            </a:solidFill>
          </a:ln>
        </p:spPr>
      </p:sp>
      <p:sp>
        <p:nvSpPr>
          <p:cNvPr id="496" name="Rectangle 185"/>
          <p:cNvSpPr/>
          <p:nvPr/>
        </p:nvSpPr>
        <p:spPr>
          <a:xfrm rot="331800">
            <a:off x="7899840" y="1879560"/>
            <a:ext cx="89640" cy="3960"/>
          </a:xfrm>
          <a:prstGeom prst="rect">
            <a:avLst/>
          </a:prstGeom>
          <a:solidFill>
            <a:srgbClr val="b84747"/>
          </a:solidFill>
          <a:ln>
            <a:solidFill>
              <a:srgbClr val="808080"/>
            </a:solidFill>
          </a:ln>
        </p:spPr>
      </p:sp>
      <p:sp>
        <p:nvSpPr>
          <p:cNvPr id="497" name="Rectangle 186"/>
          <p:cNvSpPr/>
          <p:nvPr/>
        </p:nvSpPr>
        <p:spPr>
          <a:xfrm rot="343800">
            <a:off x="8012160" y="1890000"/>
            <a:ext cx="90000" cy="5040"/>
          </a:xfrm>
          <a:prstGeom prst="rect">
            <a:avLst/>
          </a:prstGeom>
          <a:solidFill>
            <a:srgbClr val="b84747"/>
          </a:solidFill>
          <a:ln>
            <a:solidFill>
              <a:srgbClr val="808080"/>
            </a:solidFill>
          </a:ln>
        </p:spPr>
      </p:sp>
      <p:sp>
        <p:nvSpPr>
          <p:cNvPr id="498" name="Rectangle 187"/>
          <p:cNvSpPr/>
          <p:nvPr/>
        </p:nvSpPr>
        <p:spPr>
          <a:xfrm rot="326400">
            <a:off x="8123760" y="1900800"/>
            <a:ext cx="91080" cy="3960"/>
          </a:xfrm>
          <a:prstGeom prst="rect">
            <a:avLst/>
          </a:prstGeom>
          <a:solidFill>
            <a:srgbClr val="b84747"/>
          </a:solidFill>
          <a:ln>
            <a:solidFill>
              <a:srgbClr val="808080"/>
            </a:solidFill>
          </a:ln>
        </p:spPr>
      </p:sp>
      <p:sp>
        <p:nvSpPr>
          <p:cNvPr id="499" name="Rectangle 188"/>
          <p:cNvSpPr/>
          <p:nvPr/>
        </p:nvSpPr>
        <p:spPr>
          <a:xfrm rot="328800">
            <a:off x="8236440" y="1911240"/>
            <a:ext cx="90360" cy="4680"/>
          </a:xfrm>
          <a:prstGeom prst="rect">
            <a:avLst/>
          </a:prstGeom>
          <a:solidFill>
            <a:srgbClr val="b84747"/>
          </a:solidFill>
          <a:ln>
            <a:solidFill>
              <a:srgbClr val="808080"/>
            </a:solidFill>
          </a:ln>
        </p:spPr>
      </p:sp>
      <p:sp>
        <p:nvSpPr>
          <p:cNvPr id="500" name="Rectangle 189"/>
          <p:cNvSpPr/>
          <p:nvPr/>
        </p:nvSpPr>
        <p:spPr>
          <a:xfrm rot="303000">
            <a:off x="8348760" y="1921680"/>
            <a:ext cx="90000" cy="4320"/>
          </a:xfrm>
          <a:prstGeom prst="rect">
            <a:avLst/>
          </a:prstGeom>
          <a:solidFill>
            <a:srgbClr val="b84747"/>
          </a:solidFill>
          <a:ln>
            <a:solidFill>
              <a:srgbClr val="808080"/>
            </a:solidFill>
          </a:ln>
        </p:spPr>
      </p:sp>
      <p:sp>
        <p:nvSpPr>
          <p:cNvPr id="501" name="Rectangle 190"/>
          <p:cNvSpPr/>
          <p:nvPr/>
        </p:nvSpPr>
        <p:spPr>
          <a:xfrm rot="327600">
            <a:off x="8461440" y="1932480"/>
            <a:ext cx="90720" cy="4680"/>
          </a:xfrm>
          <a:prstGeom prst="rect">
            <a:avLst/>
          </a:prstGeom>
          <a:solidFill>
            <a:srgbClr val="b84747"/>
          </a:solidFill>
          <a:ln>
            <a:solidFill>
              <a:srgbClr val="808080"/>
            </a:solidFill>
          </a:ln>
        </p:spPr>
      </p:sp>
      <p:sp>
        <p:nvSpPr>
          <p:cNvPr id="502" name="Rectangle 191"/>
          <p:cNvSpPr/>
          <p:nvPr/>
        </p:nvSpPr>
        <p:spPr>
          <a:xfrm rot="300600">
            <a:off x="8573400" y="1942920"/>
            <a:ext cx="90720" cy="3960"/>
          </a:xfrm>
          <a:prstGeom prst="rect">
            <a:avLst/>
          </a:prstGeom>
          <a:solidFill>
            <a:srgbClr val="b84747"/>
          </a:solidFill>
          <a:ln>
            <a:solidFill>
              <a:srgbClr val="808080"/>
            </a:solidFill>
          </a:ln>
        </p:spPr>
      </p:sp>
      <p:sp>
        <p:nvSpPr>
          <p:cNvPr id="503" name="Rectangle 192"/>
          <p:cNvSpPr/>
          <p:nvPr/>
        </p:nvSpPr>
        <p:spPr>
          <a:xfrm rot="331800">
            <a:off x="8685720" y="1953720"/>
            <a:ext cx="89640" cy="4320"/>
          </a:xfrm>
          <a:prstGeom prst="rect">
            <a:avLst/>
          </a:prstGeom>
          <a:solidFill>
            <a:srgbClr val="b84747"/>
          </a:solidFill>
          <a:ln>
            <a:solidFill>
              <a:srgbClr val="808080"/>
            </a:solidFill>
          </a:ln>
        </p:spPr>
      </p:sp>
      <p:sp>
        <p:nvSpPr>
          <p:cNvPr id="504" name="Ellipse 193"/>
          <p:cNvSpPr/>
          <p:nvPr/>
        </p:nvSpPr>
        <p:spPr>
          <a:xfrm rot="309600">
            <a:off x="7682400" y="1806120"/>
            <a:ext cx="56160" cy="42120"/>
          </a:xfrm>
          <a:prstGeom prst="ellipse">
            <a:avLst/>
          </a:prstGeom>
          <a:solidFill>
            <a:srgbClr val="cfe7f5"/>
          </a:solidFill>
          <a:ln>
            <a:solidFill>
              <a:srgbClr val="808080"/>
            </a:solidFill>
          </a:ln>
        </p:spPr>
      </p:sp>
      <p:sp>
        <p:nvSpPr>
          <p:cNvPr id="505" name="Ellipse 194"/>
          <p:cNvSpPr/>
          <p:nvPr/>
        </p:nvSpPr>
        <p:spPr>
          <a:xfrm rot="331800">
            <a:off x="8725320" y="1904400"/>
            <a:ext cx="56160" cy="42840"/>
          </a:xfrm>
          <a:prstGeom prst="ellipse">
            <a:avLst/>
          </a:prstGeom>
          <a:solidFill>
            <a:srgbClr val="cfe7f5"/>
          </a:solidFill>
          <a:ln>
            <a:solidFill>
              <a:srgbClr val="808080"/>
            </a:solidFill>
          </a:ln>
        </p:spPr>
      </p:sp>
      <p:sp>
        <p:nvSpPr>
          <p:cNvPr id="506" name="Rectangle 195"/>
          <p:cNvSpPr/>
          <p:nvPr/>
        </p:nvSpPr>
        <p:spPr>
          <a:xfrm rot="10476600">
            <a:off x="5520960" y="1901880"/>
            <a:ext cx="1127520" cy="4320"/>
          </a:xfrm>
          <a:prstGeom prst="rect">
            <a:avLst/>
          </a:prstGeom>
          <a:solidFill>
            <a:srgbClr val="00ae00"/>
          </a:solidFill>
          <a:ln>
            <a:solidFill>
              <a:srgbClr val="808080"/>
            </a:solidFill>
          </a:ln>
        </p:spPr>
      </p:sp>
      <p:sp>
        <p:nvSpPr>
          <p:cNvPr id="507" name="Rectangle 196"/>
          <p:cNvSpPr/>
          <p:nvPr/>
        </p:nvSpPr>
        <p:spPr>
          <a:xfrm rot="10485600">
            <a:off x="5534640" y="1953720"/>
            <a:ext cx="90720" cy="4320"/>
          </a:xfrm>
          <a:prstGeom prst="rect">
            <a:avLst/>
          </a:prstGeom>
          <a:solidFill>
            <a:srgbClr val="b84747"/>
          </a:solidFill>
          <a:ln>
            <a:solidFill>
              <a:srgbClr val="808080"/>
            </a:solidFill>
          </a:ln>
        </p:spPr>
      </p:sp>
      <p:sp>
        <p:nvSpPr>
          <p:cNvPr id="508" name="Rectangle 197"/>
          <p:cNvSpPr/>
          <p:nvPr/>
        </p:nvSpPr>
        <p:spPr>
          <a:xfrm rot="10468200">
            <a:off x="5647680" y="1943640"/>
            <a:ext cx="89640" cy="3960"/>
          </a:xfrm>
          <a:prstGeom prst="rect">
            <a:avLst/>
          </a:prstGeom>
          <a:solidFill>
            <a:srgbClr val="b84747"/>
          </a:solidFill>
          <a:ln>
            <a:solidFill>
              <a:srgbClr val="808080"/>
            </a:solidFill>
          </a:ln>
        </p:spPr>
      </p:sp>
      <p:sp>
        <p:nvSpPr>
          <p:cNvPr id="509" name="Rectangle 198"/>
          <p:cNvSpPr/>
          <p:nvPr/>
        </p:nvSpPr>
        <p:spPr>
          <a:xfrm rot="10510800">
            <a:off x="5759640" y="1932120"/>
            <a:ext cx="90000" cy="4680"/>
          </a:xfrm>
          <a:prstGeom prst="rect">
            <a:avLst/>
          </a:prstGeom>
          <a:solidFill>
            <a:srgbClr val="b84747"/>
          </a:solidFill>
          <a:ln>
            <a:solidFill>
              <a:srgbClr val="808080"/>
            </a:solidFill>
          </a:ln>
        </p:spPr>
      </p:sp>
      <p:sp>
        <p:nvSpPr>
          <p:cNvPr id="510" name="Rectangle 199"/>
          <p:cNvSpPr/>
          <p:nvPr/>
        </p:nvSpPr>
        <p:spPr>
          <a:xfrm rot="10485600">
            <a:off x="5871240" y="1922040"/>
            <a:ext cx="90720" cy="4320"/>
          </a:xfrm>
          <a:prstGeom prst="rect">
            <a:avLst/>
          </a:prstGeom>
          <a:solidFill>
            <a:srgbClr val="b84747"/>
          </a:solidFill>
          <a:ln>
            <a:solidFill>
              <a:srgbClr val="808080"/>
            </a:solidFill>
          </a:ln>
        </p:spPr>
      </p:sp>
      <p:sp>
        <p:nvSpPr>
          <p:cNvPr id="511" name="Rectangle 200"/>
          <p:cNvSpPr/>
          <p:nvPr/>
        </p:nvSpPr>
        <p:spPr>
          <a:xfrm rot="10500600">
            <a:off x="5983560" y="1911240"/>
            <a:ext cx="91080" cy="4680"/>
          </a:xfrm>
          <a:prstGeom prst="rect">
            <a:avLst/>
          </a:prstGeom>
          <a:solidFill>
            <a:srgbClr val="b84747"/>
          </a:solidFill>
          <a:ln>
            <a:solidFill>
              <a:srgbClr val="808080"/>
            </a:solidFill>
          </a:ln>
        </p:spPr>
      </p:sp>
      <p:sp>
        <p:nvSpPr>
          <p:cNvPr id="512" name="Rectangle 201"/>
          <p:cNvSpPr/>
          <p:nvPr/>
        </p:nvSpPr>
        <p:spPr>
          <a:xfrm rot="10469400">
            <a:off x="6096600" y="1901160"/>
            <a:ext cx="90000" cy="3960"/>
          </a:xfrm>
          <a:prstGeom prst="rect">
            <a:avLst/>
          </a:prstGeom>
          <a:solidFill>
            <a:srgbClr val="b84747"/>
          </a:solidFill>
          <a:ln>
            <a:solidFill>
              <a:srgbClr val="808080"/>
            </a:solidFill>
          </a:ln>
        </p:spPr>
      </p:sp>
      <p:sp>
        <p:nvSpPr>
          <p:cNvPr id="513" name="Rectangle 202"/>
          <p:cNvSpPr/>
          <p:nvPr/>
        </p:nvSpPr>
        <p:spPr>
          <a:xfrm rot="10498200">
            <a:off x="6208920" y="1889640"/>
            <a:ext cx="90360" cy="5040"/>
          </a:xfrm>
          <a:prstGeom prst="rect">
            <a:avLst/>
          </a:prstGeom>
          <a:solidFill>
            <a:srgbClr val="b84747"/>
          </a:solidFill>
          <a:ln>
            <a:solidFill>
              <a:srgbClr val="808080"/>
            </a:solidFill>
          </a:ln>
        </p:spPr>
      </p:sp>
      <p:sp>
        <p:nvSpPr>
          <p:cNvPr id="514" name="Rectangle 203"/>
          <p:cNvSpPr/>
          <p:nvPr/>
        </p:nvSpPr>
        <p:spPr>
          <a:xfrm rot="10472400">
            <a:off x="6320880" y="1879920"/>
            <a:ext cx="90720" cy="3960"/>
          </a:xfrm>
          <a:prstGeom prst="rect">
            <a:avLst/>
          </a:prstGeom>
          <a:solidFill>
            <a:srgbClr val="b84747"/>
          </a:solidFill>
          <a:ln>
            <a:solidFill>
              <a:srgbClr val="808080"/>
            </a:solidFill>
          </a:ln>
        </p:spPr>
      </p:sp>
      <p:sp>
        <p:nvSpPr>
          <p:cNvPr id="515" name="Rectangle 204"/>
          <p:cNvSpPr/>
          <p:nvPr/>
        </p:nvSpPr>
        <p:spPr>
          <a:xfrm rot="10495800">
            <a:off x="6433920" y="1868760"/>
            <a:ext cx="89640" cy="4680"/>
          </a:xfrm>
          <a:prstGeom prst="rect">
            <a:avLst/>
          </a:prstGeom>
          <a:solidFill>
            <a:srgbClr val="b84747"/>
          </a:solidFill>
          <a:ln>
            <a:solidFill>
              <a:srgbClr val="808080"/>
            </a:solidFill>
          </a:ln>
        </p:spPr>
      </p:sp>
      <p:sp>
        <p:nvSpPr>
          <p:cNvPr id="516" name="Rectangle 205"/>
          <p:cNvSpPr/>
          <p:nvPr/>
        </p:nvSpPr>
        <p:spPr>
          <a:xfrm rot="10472400">
            <a:off x="6545880" y="1858680"/>
            <a:ext cx="90720" cy="4320"/>
          </a:xfrm>
          <a:prstGeom prst="rect">
            <a:avLst/>
          </a:prstGeom>
          <a:solidFill>
            <a:srgbClr val="b84747"/>
          </a:solidFill>
          <a:ln>
            <a:solidFill>
              <a:srgbClr val="808080"/>
            </a:solidFill>
          </a:ln>
        </p:spPr>
      </p:sp>
      <p:sp>
        <p:nvSpPr>
          <p:cNvPr id="517" name="Rectangle 206"/>
          <p:cNvSpPr/>
          <p:nvPr/>
        </p:nvSpPr>
        <p:spPr>
          <a:xfrm rot="10476600">
            <a:off x="5512680" y="1851120"/>
            <a:ext cx="1127520" cy="4320"/>
          </a:xfrm>
          <a:prstGeom prst="rect">
            <a:avLst/>
          </a:prstGeom>
          <a:solidFill>
            <a:srgbClr val="00ae00"/>
          </a:solidFill>
          <a:ln>
            <a:solidFill>
              <a:srgbClr val="808080"/>
            </a:solidFill>
          </a:ln>
        </p:spPr>
      </p:sp>
      <p:sp>
        <p:nvSpPr>
          <p:cNvPr id="518" name="Rectangle 207"/>
          <p:cNvSpPr/>
          <p:nvPr/>
        </p:nvSpPr>
        <p:spPr>
          <a:xfrm rot="10468200">
            <a:off x="5525640" y="1895040"/>
            <a:ext cx="89640" cy="4680"/>
          </a:xfrm>
          <a:prstGeom prst="rect">
            <a:avLst/>
          </a:prstGeom>
          <a:solidFill>
            <a:srgbClr val="b84747"/>
          </a:solidFill>
          <a:ln>
            <a:solidFill>
              <a:srgbClr val="808080"/>
            </a:solidFill>
          </a:ln>
        </p:spPr>
      </p:sp>
      <p:sp>
        <p:nvSpPr>
          <p:cNvPr id="519" name="Rectangle 208"/>
          <p:cNvSpPr/>
          <p:nvPr/>
        </p:nvSpPr>
        <p:spPr>
          <a:xfrm rot="10472400">
            <a:off x="5637600" y="1884600"/>
            <a:ext cx="90720" cy="3960"/>
          </a:xfrm>
          <a:prstGeom prst="rect">
            <a:avLst/>
          </a:prstGeom>
          <a:solidFill>
            <a:srgbClr val="b84747"/>
          </a:solidFill>
          <a:ln>
            <a:solidFill>
              <a:srgbClr val="808080"/>
            </a:solidFill>
          </a:ln>
        </p:spPr>
      </p:sp>
      <p:sp>
        <p:nvSpPr>
          <p:cNvPr id="520" name="Rectangle 209"/>
          <p:cNvSpPr/>
          <p:nvPr/>
        </p:nvSpPr>
        <p:spPr>
          <a:xfrm rot="10469400">
            <a:off x="5749920" y="1873800"/>
            <a:ext cx="90000" cy="4320"/>
          </a:xfrm>
          <a:prstGeom prst="rect">
            <a:avLst/>
          </a:prstGeom>
          <a:solidFill>
            <a:srgbClr val="b84747"/>
          </a:solidFill>
          <a:ln>
            <a:solidFill>
              <a:srgbClr val="808080"/>
            </a:solidFill>
          </a:ln>
        </p:spPr>
      </p:sp>
      <p:sp>
        <p:nvSpPr>
          <p:cNvPr id="521" name="Rectangle 210"/>
          <p:cNvSpPr/>
          <p:nvPr/>
        </p:nvSpPr>
        <p:spPr>
          <a:xfrm rot="10471200">
            <a:off x="5862240" y="1863360"/>
            <a:ext cx="90360" cy="3960"/>
          </a:xfrm>
          <a:prstGeom prst="rect">
            <a:avLst/>
          </a:prstGeom>
          <a:solidFill>
            <a:srgbClr val="b84747"/>
          </a:solidFill>
          <a:ln>
            <a:solidFill>
              <a:srgbClr val="808080"/>
            </a:solidFill>
          </a:ln>
        </p:spPr>
      </p:sp>
      <p:sp>
        <p:nvSpPr>
          <p:cNvPr id="522" name="Rectangle 211"/>
          <p:cNvSpPr/>
          <p:nvPr/>
        </p:nvSpPr>
        <p:spPr>
          <a:xfrm rot="10471200">
            <a:off x="5974200" y="1852560"/>
            <a:ext cx="90360" cy="4320"/>
          </a:xfrm>
          <a:prstGeom prst="rect">
            <a:avLst/>
          </a:prstGeom>
          <a:solidFill>
            <a:srgbClr val="b84747"/>
          </a:solidFill>
          <a:ln>
            <a:solidFill>
              <a:srgbClr val="808080"/>
            </a:solidFill>
          </a:ln>
        </p:spPr>
      </p:sp>
      <p:sp>
        <p:nvSpPr>
          <p:cNvPr id="523" name="Rectangle 212"/>
          <p:cNvSpPr/>
          <p:nvPr/>
        </p:nvSpPr>
        <p:spPr>
          <a:xfrm rot="10472400">
            <a:off x="6086520" y="1842120"/>
            <a:ext cx="90720" cy="3960"/>
          </a:xfrm>
          <a:prstGeom prst="rect">
            <a:avLst/>
          </a:prstGeom>
          <a:solidFill>
            <a:srgbClr val="b84747"/>
          </a:solidFill>
          <a:ln>
            <a:solidFill>
              <a:srgbClr val="808080"/>
            </a:solidFill>
          </a:ln>
        </p:spPr>
      </p:sp>
      <p:sp>
        <p:nvSpPr>
          <p:cNvPr id="524" name="Rectangle 213"/>
          <p:cNvSpPr/>
          <p:nvPr/>
        </p:nvSpPr>
        <p:spPr>
          <a:xfrm rot="10468200">
            <a:off x="6198840" y="1831320"/>
            <a:ext cx="89640" cy="4680"/>
          </a:xfrm>
          <a:prstGeom prst="rect">
            <a:avLst/>
          </a:prstGeom>
          <a:solidFill>
            <a:srgbClr val="b84747"/>
          </a:solidFill>
          <a:ln>
            <a:solidFill>
              <a:srgbClr val="808080"/>
            </a:solidFill>
          </a:ln>
        </p:spPr>
      </p:sp>
      <p:sp>
        <p:nvSpPr>
          <p:cNvPr id="525" name="Rectangle 214"/>
          <p:cNvSpPr/>
          <p:nvPr/>
        </p:nvSpPr>
        <p:spPr>
          <a:xfrm rot="10468200">
            <a:off x="6311880" y="1820880"/>
            <a:ext cx="89640" cy="3960"/>
          </a:xfrm>
          <a:prstGeom prst="rect">
            <a:avLst/>
          </a:prstGeom>
          <a:solidFill>
            <a:srgbClr val="b84747"/>
          </a:solidFill>
          <a:ln>
            <a:solidFill>
              <a:srgbClr val="808080"/>
            </a:solidFill>
          </a:ln>
        </p:spPr>
      </p:sp>
      <p:sp>
        <p:nvSpPr>
          <p:cNvPr id="526" name="Rectangle 215"/>
          <p:cNvSpPr/>
          <p:nvPr/>
        </p:nvSpPr>
        <p:spPr>
          <a:xfrm rot="10472400">
            <a:off x="6423480" y="1810080"/>
            <a:ext cx="90720" cy="4320"/>
          </a:xfrm>
          <a:prstGeom prst="rect">
            <a:avLst/>
          </a:prstGeom>
          <a:solidFill>
            <a:srgbClr val="b84747"/>
          </a:solidFill>
          <a:ln>
            <a:solidFill>
              <a:srgbClr val="808080"/>
            </a:solidFill>
          </a:ln>
        </p:spPr>
      </p:sp>
      <p:sp>
        <p:nvSpPr>
          <p:cNvPr id="527" name="Rectangle 216"/>
          <p:cNvSpPr/>
          <p:nvPr/>
        </p:nvSpPr>
        <p:spPr>
          <a:xfrm rot="10469400">
            <a:off x="6535800" y="1799640"/>
            <a:ext cx="90000" cy="3960"/>
          </a:xfrm>
          <a:prstGeom prst="rect">
            <a:avLst/>
          </a:prstGeom>
          <a:solidFill>
            <a:srgbClr val="b84747"/>
          </a:solidFill>
          <a:ln>
            <a:solidFill>
              <a:srgbClr val="808080"/>
            </a:solidFill>
          </a:ln>
        </p:spPr>
      </p:sp>
      <p:sp>
        <p:nvSpPr>
          <p:cNvPr id="528" name="Ellipse 217"/>
          <p:cNvSpPr/>
          <p:nvPr/>
        </p:nvSpPr>
        <p:spPr>
          <a:xfrm rot="10490400">
            <a:off x="5532120" y="1908720"/>
            <a:ext cx="56160" cy="42840"/>
          </a:xfrm>
          <a:prstGeom prst="ellipse">
            <a:avLst/>
          </a:prstGeom>
          <a:solidFill>
            <a:srgbClr val="cfe7f5"/>
          </a:solidFill>
          <a:ln>
            <a:solidFill>
              <a:srgbClr val="808080"/>
            </a:solidFill>
          </a:ln>
        </p:spPr>
      </p:sp>
      <p:sp>
        <p:nvSpPr>
          <p:cNvPr id="529" name="Ellipse 218"/>
          <p:cNvSpPr/>
          <p:nvPr/>
        </p:nvSpPr>
        <p:spPr>
          <a:xfrm rot="10490400">
            <a:off x="6575040" y="1810080"/>
            <a:ext cx="56160" cy="42840"/>
          </a:xfrm>
          <a:prstGeom prst="ellipse">
            <a:avLst/>
          </a:prstGeom>
          <a:solidFill>
            <a:srgbClr val="cfe7f5"/>
          </a:solidFill>
          <a:ln>
            <a:solidFill>
              <a:srgbClr val="808080"/>
            </a:solidFill>
          </a:ln>
        </p:spPr>
      </p:sp>
      <p:sp>
        <p:nvSpPr>
          <p:cNvPr id="530" name="Freeform 219"/>
          <p:cNvSpPr/>
          <p:nvPr/>
        </p:nvSpPr>
        <p:spPr>
          <a:xfrm>
            <a:off x="5483880" y="1312560"/>
            <a:ext cx="3328560" cy="155880"/>
          </a:xfrm>
          <a:custGeom>
            <a:avLst/>
            <a:gdLst/>
            <a:ahLst/>
            <a:rect l="0" t="0" r="r" b="b"/>
            <a:pathLst>
              <a:path w="9246" h="433">
                <a:moveTo>
                  <a:pt x="0" y="432"/>
                </a:moveTo>
                <a:cubicBezTo>
                  <a:pt x="4679" y="0"/>
                  <a:pt x="9245" y="389"/>
                  <a:pt x="9245" y="389"/>
                </a:cubicBezTo>
              </a:path>
            </a:pathLst>
          </a:custGeom>
          <a:ln w="72000">
            <a:solidFill>
              <a:srgbClr val="000000"/>
            </a:solidFill>
            <a:round/>
          </a:ln>
        </p:spPr>
      </p:sp>
      <p:sp>
        <p:nvSpPr>
          <p:cNvPr id="531" name="Freeform 220"/>
          <p:cNvSpPr/>
          <p:nvPr/>
        </p:nvSpPr>
        <p:spPr>
          <a:xfrm>
            <a:off x="6682320" y="2829960"/>
            <a:ext cx="114480" cy="42480"/>
          </a:xfrm>
          <a:custGeom>
            <a:avLst/>
            <a:gdLst/>
            <a:ahLst/>
            <a:rect l="0" t="0" r="r" b="b"/>
            <a:pathLst>
              <a:path w="318" h="118">
                <a:moveTo>
                  <a:pt x="0" y="1"/>
                </a:moveTo>
                <a:lnTo>
                  <a:pt x="158" y="117"/>
                </a:lnTo>
                <a:lnTo>
                  <a:pt x="317" y="0"/>
                </a:lnTo>
              </a:path>
            </a:pathLst>
          </a:custGeom>
          <a:noFill/>
          <a:ln w="36000">
            <a:solidFill>
              <a:srgbClr val="000000"/>
            </a:solidFill>
            <a:round/>
          </a:ln>
        </p:spPr>
      </p:sp>
      <p:sp>
        <p:nvSpPr>
          <p:cNvPr id="532" name="Line 221"/>
          <p:cNvSpPr/>
          <p:nvPr/>
        </p:nvSpPr>
        <p:spPr>
          <a:xfrm flipV="1">
            <a:off x="6739920" y="2872800"/>
            <a:ext cx="0" cy="68040"/>
          </a:xfrm>
          <a:prstGeom prst="line">
            <a:avLst/>
          </a:prstGeom>
          <a:ln w="36000">
            <a:solidFill>
              <a:srgbClr val="000000"/>
            </a:solidFill>
            <a:round/>
          </a:ln>
        </p:spPr>
        <p:style>
          <a:lnRef idx="0"/>
          <a:fillRef idx="0"/>
          <a:effectRef idx="0"/>
          <a:fontRef idx="minor"/>
        </p:style>
      </p:sp>
      <p:sp>
        <p:nvSpPr>
          <p:cNvPr id="533" name="Freeform 222"/>
          <p:cNvSpPr/>
          <p:nvPr/>
        </p:nvSpPr>
        <p:spPr>
          <a:xfrm>
            <a:off x="6682680" y="2293560"/>
            <a:ext cx="114480" cy="42480"/>
          </a:xfrm>
          <a:custGeom>
            <a:avLst/>
            <a:gdLst/>
            <a:ahLst/>
            <a:rect l="0" t="0" r="r" b="b"/>
            <a:pathLst>
              <a:path w="318" h="118">
                <a:moveTo>
                  <a:pt x="0" y="1"/>
                </a:moveTo>
                <a:lnTo>
                  <a:pt x="159" y="117"/>
                </a:lnTo>
                <a:lnTo>
                  <a:pt x="317" y="0"/>
                </a:lnTo>
              </a:path>
            </a:pathLst>
          </a:custGeom>
          <a:noFill/>
          <a:ln w="36000">
            <a:solidFill>
              <a:srgbClr val="000000"/>
            </a:solidFill>
            <a:round/>
          </a:ln>
        </p:spPr>
      </p:sp>
      <p:sp>
        <p:nvSpPr>
          <p:cNvPr id="534" name="Line 223"/>
          <p:cNvSpPr/>
          <p:nvPr/>
        </p:nvSpPr>
        <p:spPr>
          <a:xfrm flipV="1">
            <a:off x="6740280" y="2336040"/>
            <a:ext cx="0" cy="68040"/>
          </a:xfrm>
          <a:prstGeom prst="line">
            <a:avLst/>
          </a:prstGeom>
          <a:ln w="36000">
            <a:solidFill>
              <a:srgbClr val="000000"/>
            </a:solidFill>
            <a:round/>
          </a:ln>
        </p:spPr>
        <p:style>
          <a:lnRef idx="0"/>
          <a:fillRef idx="0"/>
          <a:effectRef idx="0"/>
          <a:fontRef idx="minor"/>
        </p:style>
      </p:sp>
      <p:sp>
        <p:nvSpPr>
          <p:cNvPr id="535" name="Freeform 224"/>
          <p:cNvSpPr/>
          <p:nvPr/>
        </p:nvSpPr>
        <p:spPr>
          <a:xfrm>
            <a:off x="6721200" y="1757520"/>
            <a:ext cx="76320" cy="42480"/>
          </a:xfrm>
          <a:custGeom>
            <a:avLst/>
            <a:gdLst/>
            <a:ahLst/>
            <a:rect l="0" t="0" r="r" b="b"/>
            <a:pathLst>
              <a:path w="212" h="118">
                <a:moveTo>
                  <a:pt x="0" y="0"/>
                </a:moveTo>
                <a:lnTo>
                  <a:pt x="106" y="117"/>
                </a:lnTo>
                <a:lnTo>
                  <a:pt x="211" y="0"/>
                </a:lnTo>
              </a:path>
            </a:pathLst>
          </a:custGeom>
          <a:noFill/>
          <a:ln w="36000">
            <a:solidFill>
              <a:srgbClr val="000000"/>
            </a:solidFill>
            <a:round/>
          </a:ln>
        </p:spPr>
      </p:sp>
      <p:sp>
        <p:nvSpPr>
          <p:cNvPr id="536" name="Line 225"/>
          <p:cNvSpPr/>
          <p:nvPr/>
        </p:nvSpPr>
        <p:spPr>
          <a:xfrm flipV="1">
            <a:off x="6759360" y="1800000"/>
            <a:ext cx="0" cy="68040"/>
          </a:xfrm>
          <a:prstGeom prst="line">
            <a:avLst/>
          </a:prstGeom>
          <a:ln w="36000">
            <a:solidFill>
              <a:srgbClr val="000000"/>
            </a:solidFill>
            <a:round/>
          </a:ln>
        </p:spPr>
        <p:style>
          <a:lnRef idx="0"/>
          <a:fillRef idx="0"/>
          <a:effectRef idx="0"/>
          <a:fontRef idx="minor"/>
        </p:style>
      </p:sp>
      <p:sp>
        <p:nvSpPr>
          <p:cNvPr id="537" name="Freeform 226"/>
          <p:cNvSpPr/>
          <p:nvPr/>
        </p:nvSpPr>
        <p:spPr>
          <a:xfrm>
            <a:off x="6683040" y="1970640"/>
            <a:ext cx="114840" cy="42120"/>
          </a:xfrm>
          <a:custGeom>
            <a:avLst/>
            <a:gdLst/>
            <a:ahLst/>
            <a:rect l="0" t="0" r="r" b="b"/>
            <a:pathLst>
              <a:path w="319" h="117">
                <a:moveTo>
                  <a:pt x="318" y="116"/>
                </a:moveTo>
                <a:lnTo>
                  <a:pt x="158" y="0"/>
                </a:lnTo>
                <a:lnTo>
                  <a:pt x="0" y="116"/>
                </a:lnTo>
              </a:path>
            </a:pathLst>
          </a:custGeom>
          <a:noFill/>
          <a:ln w="36000">
            <a:solidFill>
              <a:srgbClr val="000000"/>
            </a:solidFill>
            <a:round/>
          </a:ln>
        </p:spPr>
      </p:sp>
      <p:sp>
        <p:nvSpPr>
          <p:cNvPr id="538" name="Line 227"/>
          <p:cNvSpPr/>
          <p:nvPr/>
        </p:nvSpPr>
        <p:spPr>
          <a:xfrm>
            <a:off x="6739560" y="1901880"/>
            <a:ext cx="0" cy="68040"/>
          </a:xfrm>
          <a:prstGeom prst="line">
            <a:avLst/>
          </a:prstGeom>
          <a:ln w="36000">
            <a:solidFill>
              <a:srgbClr val="000000"/>
            </a:solidFill>
            <a:round/>
          </a:ln>
        </p:spPr>
        <p:style>
          <a:lnRef idx="0"/>
          <a:fillRef idx="0"/>
          <a:effectRef idx="0"/>
          <a:fontRef idx="minor"/>
        </p:style>
      </p:sp>
      <p:sp>
        <p:nvSpPr>
          <p:cNvPr id="539" name="Freeform 228"/>
          <p:cNvSpPr/>
          <p:nvPr/>
        </p:nvSpPr>
        <p:spPr>
          <a:xfrm>
            <a:off x="6683400" y="2527560"/>
            <a:ext cx="114480" cy="42480"/>
          </a:xfrm>
          <a:custGeom>
            <a:avLst/>
            <a:gdLst/>
            <a:ahLst/>
            <a:rect l="0" t="0" r="r" b="b"/>
            <a:pathLst>
              <a:path w="318" h="118">
                <a:moveTo>
                  <a:pt x="317" y="117"/>
                </a:moveTo>
                <a:lnTo>
                  <a:pt x="159" y="0"/>
                </a:lnTo>
                <a:lnTo>
                  <a:pt x="0" y="117"/>
                </a:lnTo>
              </a:path>
            </a:pathLst>
          </a:custGeom>
          <a:noFill/>
          <a:ln w="36000">
            <a:solidFill>
              <a:srgbClr val="000000"/>
            </a:solidFill>
            <a:round/>
          </a:ln>
        </p:spPr>
      </p:sp>
      <p:sp>
        <p:nvSpPr>
          <p:cNvPr id="540" name="Line 229"/>
          <p:cNvSpPr/>
          <p:nvPr/>
        </p:nvSpPr>
        <p:spPr>
          <a:xfrm>
            <a:off x="6739920" y="2459160"/>
            <a:ext cx="0" cy="68040"/>
          </a:xfrm>
          <a:prstGeom prst="line">
            <a:avLst/>
          </a:prstGeom>
          <a:ln w="36000">
            <a:solidFill>
              <a:srgbClr val="000000"/>
            </a:solidFill>
            <a:round/>
          </a:ln>
        </p:spPr>
        <p:style>
          <a:lnRef idx="0"/>
          <a:fillRef idx="0"/>
          <a:effectRef idx="0"/>
          <a:fontRef idx="minor"/>
        </p:style>
      </p:sp>
      <p:sp>
        <p:nvSpPr>
          <p:cNvPr id="541" name="Freeform 230"/>
          <p:cNvSpPr/>
          <p:nvPr/>
        </p:nvSpPr>
        <p:spPr>
          <a:xfrm>
            <a:off x="6683760" y="1475640"/>
            <a:ext cx="114480" cy="42480"/>
          </a:xfrm>
          <a:custGeom>
            <a:avLst/>
            <a:gdLst/>
            <a:ahLst/>
            <a:rect l="0" t="0" r="r" b="b"/>
            <a:pathLst>
              <a:path w="318" h="118">
                <a:moveTo>
                  <a:pt x="317" y="116"/>
                </a:moveTo>
                <a:lnTo>
                  <a:pt x="159" y="0"/>
                </a:lnTo>
                <a:lnTo>
                  <a:pt x="0" y="117"/>
                </a:lnTo>
              </a:path>
            </a:pathLst>
          </a:custGeom>
          <a:noFill/>
          <a:ln w="36000">
            <a:solidFill>
              <a:srgbClr val="000000"/>
            </a:solidFill>
            <a:round/>
          </a:ln>
        </p:spPr>
      </p:sp>
      <p:sp>
        <p:nvSpPr>
          <p:cNvPr id="542" name="Line 231"/>
          <p:cNvSpPr/>
          <p:nvPr/>
        </p:nvSpPr>
        <p:spPr>
          <a:xfrm>
            <a:off x="6740280" y="1407240"/>
            <a:ext cx="0" cy="68040"/>
          </a:xfrm>
          <a:prstGeom prst="line">
            <a:avLst/>
          </a:prstGeom>
          <a:ln w="36000">
            <a:solidFill>
              <a:srgbClr val="000000"/>
            </a:solidFill>
            <a:round/>
          </a:ln>
        </p:spPr>
        <p:style>
          <a:lnRef idx="0"/>
          <a:fillRef idx="0"/>
          <a:effectRef idx="0"/>
          <a:fontRef idx="minor"/>
        </p:style>
      </p:sp>
      <p:sp>
        <p:nvSpPr>
          <p:cNvPr id="543" name="Freeform 232"/>
          <p:cNvSpPr/>
          <p:nvPr/>
        </p:nvSpPr>
        <p:spPr>
          <a:xfrm>
            <a:off x="6606000" y="2727000"/>
            <a:ext cx="252000" cy="97560"/>
          </a:xfrm>
          <a:custGeom>
            <a:avLst/>
            <a:gdLst/>
            <a:ahLst/>
            <a:rect l="0" t="0" r="r" b="b"/>
            <a:pathLst>
              <a:path w="700" h="271">
                <a:moveTo>
                  <a:pt x="0" y="254"/>
                </a:moveTo>
                <a:cubicBezTo>
                  <a:pt x="361" y="0"/>
                  <a:pt x="699" y="270"/>
                  <a:pt x="699" y="270"/>
                </a:cubicBezTo>
              </a:path>
            </a:pathLst>
          </a:custGeom>
          <a:ln w="18000">
            <a:solidFill>
              <a:srgbClr val="008000"/>
            </a:solidFill>
            <a:round/>
          </a:ln>
        </p:spPr>
      </p:sp>
      <p:sp>
        <p:nvSpPr>
          <p:cNvPr id="544" name="Freeform 233"/>
          <p:cNvSpPr/>
          <p:nvPr/>
        </p:nvSpPr>
        <p:spPr>
          <a:xfrm>
            <a:off x="6549480" y="2631240"/>
            <a:ext cx="364680" cy="142560"/>
          </a:xfrm>
          <a:custGeom>
            <a:avLst/>
            <a:gdLst/>
            <a:ahLst/>
            <a:rect l="0" t="0" r="r" b="b"/>
            <a:pathLst>
              <a:path w="1013" h="396">
                <a:moveTo>
                  <a:pt x="0" y="373"/>
                </a:moveTo>
                <a:cubicBezTo>
                  <a:pt x="521" y="0"/>
                  <a:pt x="1012" y="395"/>
                  <a:pt x="1012" y="395"/>
                </a:cubicBezTo>
              </a:path>
            </a:pathLst>
          </a:custGeom>
          <a:ln w="18000">
            <a:solidFill>
              <a:srgbClr val="008000"/>
            </a:solidFill>
            <a:round/>
          </a:ln>
        </p:spPr>
      </p:sp>
      <p:sp>
        <p:nvSpPr>
          <p:cNvPr id="545" name="Freeform 234"/>
          <p:cNvSpPr/>
          <p:nvPr/>
        </p:nvSpPr>
        <p:spPr>
          <a:xfrm>
            <a:off x="6511320" y="2540520"/>
            <a:ext cx="460440" cy="179640"/>
          </a:xfrm>
          <a:custGeom>
            <a:avLst/>
            <a:gdLst/>
            <a:ahLst/>
            <a:rect l="0" t="0" r="r" b="b"/>
            <a:pathLst>
              <a:path w="1279" h="499">
                <a:moveTo>
                  <a:pt x="0" y="469"/>
                </a:moveTo>
                <a:cubicBezTo>
                  <a:pt x="658" y="0"/>
                  <a:pt x="1278" y="498"/>
                  <a:pt x="1278" y="498"/>
                </a:cubicBezTo>
              </a:path>
            </a:pathLst>
          </a:custGeom>
          <a:ln w="18000">
            <a:solidFill>
              <a:srgbClr val="008000"/>
            </a:solidFill>
            <a:round/>
          </a:ln>
        </p:spPr>
      </p:sp>
      <p:sp>
        <p:nvSpPr>
          <p:cNvPr id="546" name="Freeform 235"/>
          <p:cNvSpPr/>
          <p:nvPr/>
        </p:nvSpPr>
        <p:spPr>
          <a:xfrm>
            <a:off x="6606360" y="2169720"/>
            <a:ext cx="252000" cy="97560"/>
          </a:xfrm>
          <a:custGeom>
            <a:avLst/>
            <a:gdLst/>
            <a:ahLst/>
            <a:rect l="0" t="0" r="r" b="b"/>
            <a:pathLst>
              <a:path w="700" h="271">
                <a:moveTo>
                  <a:pt x="0" y="255"/>
                </a:moveTo>
                <a:cubicBezTo>
                  <a:pt x="360" y="0"/>
                  <a:pt x="699" y="270"/>
                  <a:pt x="699" y="270"/>
                </a:cubicBezTo>
              </a:path>
            </a:pathLst>
          </a:custGeom>
          <a:ln w="18000">
            <a:solidFill>
              <a:srgbClr val="008000"/>
            </a:solidFill>
            <a:round/>
          </a:ln>
        </p:spPr>
      </p:sp>
      <p:sp>
        <p:nvSpPr>
          <p:cNvPr id="547" name="Freeform 236"/>
          <p:cNvSpPr/>
          <p:nvPr/>
        </p:nvSpPr>
        <p:spPr>
          <a:xfrm>
            <a:off x="6549480" y="2074320"/>
            <a:ext cx="365400" cy="142560"/>
          </a:xfrm>
          <a:custGeom>
            <a:avLst/>
            <a:gdLst/>
            <a:ahLst/>
            <a:rect l="0" t="0" r="r" b="b"/>
            <a:pathLst>
              <a:path w="1015" h="396">
                <a:moveTo>
                  <a:pt x="0" y="373"/>
                </a:moveTo>
                <a:cubicBezTo>
                  <a:pt x="523" y="0"/>
                  <a:pt x="1014" y="395"/>
                  <a:pt x="1014" y="395"/>
                </a:cubicBezTo>
              </a:path>
            </a:pathLst>
          </a:custGeom>
          <a:ln w="18000">
            <a:solidFill>
              <a:srgbClr val="008000"/>
            </a:solidFill>
            <a:round/>
          </a:ln>
        </p:spPr>
      </p:sp>
      <p:sp>
        <p:nvSpPr>
          <p:cNvPr id="548" name="Freeform 237"/>
          <p:cNvSpPr/>
          <p:nvPr/>
        </p:nvSpPr>
        <p:spPr>
          <a:xfrm>
            <a:off x="6511680" y="1982520"/>
            <a:ext cx="459720" cy="179640"/>
          </a:xfrm>
          <a:custGeom>
            <a:avLst/>
            <a:gdLst/>
            <a:ahLst/>
            <a:rect l="0" t="0" r="r" b="b"/>
            <a:pathLst>
              <a:path w="1277" h="499">
                <a:moveTo>
                  <a:pt x="0" y="471"/>
                </a:moveTo>
                <a:cubicBezTo>
                  <a:pt x="656" y="0"/>
                  <a:pt x="1276" y="498"/>
                  <a:pt x="1276" y="498"/>
                </a:cubicBezTo>
              </a:path>
            </a:pathLst>
          </a:custGeom>
          <a:ln w="18000">
            <a:solidFill>
              <a:srgbClr val="008000"/>
            </a:solidFill>
            <a:round/>
          </a:ln>
        </p:spPr>
      </p:sp>
      <p:sp>
        <p:nvSpPr>
          <p:cNvPr id="549" name="Freeform 238"/>
          <p:cNvSpPr/>
          <p:nvPr/>
        </p:nvSpPr>
        <p:spPr>
          <a:xfrm>
            <a:off x="6606720" y="1632960"/>
            <a:ext cx="252000" cy="97920"/>
          </a:xfrm>
          <a:custGeom>
            <a:avLst/>
            <a:gdLst/>
            <a:ahLst/>
            <a:rect l="0" t="0" r="r" b="b"/>
            <a:pathLst>
              <a:path w="700" h="272">
                <a:moveTo>
                  <a:pt x="0" y="255"/>
                </a:moveTo>
                <a:cubicBezTo>
                  <a:pt x="359" y="0"/>
                  <a:pt x="699" y="271"/>
                  <a:pt x="699" y="271"/>
                </a:cubicBezTo>
              </a:path>
            </a:pathLst>
          </a:custGeom>
          <a:ln w="18000">
            <a:solidFill>
              <a:srgbClr val="008000"/>
            </a:solidFill>
            <a:round/>
          </a:ln>
        </p:spPr>
      </p:sp>
      <p:sp>
        <p:nvSpPr>
          <p:cNvPr id="550" name="Freeform 239"/>
          <p:cNvSpPr/>
          <p:nvPr/>
        </p:nvSpPr>
        <p:spPr>
          <a:xfrm>
            <a:off x="6549840" y="1537560"/>
            <a:ext cx="365040" cy="142920"/>
          </a:xfrm>
          <a:custGeom>
            <a:avLst/>
            <a:gdLst/>
            <a:ahLst/>
            <a:rect l="0" t="0" r="r" b="b"/>
            <a:pathLst>
              <a:path w="1014" h="397">
                <a:moveTo>
                  <a:pt x="0" y="373"/>
                </a:moveTo>
                <a:cubicBezTo>
                  <a:pt x="522" y="0"/>
                  <a:pt x="1013" y="396"/>
                  <a:pt x="1013" y="396"/>
                </a:cubicBezTo>
              </a:path>
            </a:pathLst>
          </a:custGeom>
          <a:ln w="18000">
            <a:solidFill>
              <a:srgbClr val="008000"/>
            </a:solidFill>
            <a:round/>
          </a:ln>
        </p:spPr>
      </p:sp>
      <p:sp>
        <p:nvSpPr>
          <p:cNvPr id="551" name="Freeform 240"/>
          <p:cNvSpPr/>
          <p:nvPr/>
        </p:nvSpPr>
        <p:spPr>
          <a:xfrm>
            <a:off x="6511680" y="1446480"/>
            <a:ext cx="460440" cy="180000"/>
          </a:xfrm>
          <a:custGeom>
            <a:avLst/>
            <a:gdLst/>
            <a:ahLst/>
            <a:rect l="0" t="0" r="r" b="b"/>
            <a:pathLst>
              <a:path w="1279" h="500">
                <a:moveTo>
                  <a:pt x="0" y="470"/>
                </a:moveTo>
                <a:cubicBezTo>
                  <a:pt x="658" y="0"/>
                  <a:pt x="1278" y="499"/>
                  <a:pt x="1278" y="499"/>
                </a:cubicBezTo>
              </a:path>
            </a:pathLst>
          </a:custGeom>
          <a:ln w="18000">
            <a:solidFill>
              <a:srgbClr val="008000"/>
            </a:solidFill>
            <a:round/>
          </a:ln>
        </p:spPr>
      </p:sp>
      <p:sp>
        <p:nvSpPr>
          <p:cNvPr id="552" name="Line 241"/>
          <p:cNvSpPr/>
          <p:nvPr/>
        </p:nvSpPr>
        <p:spPr>
          <a:xfrm flipV="1">
            <a:off x="7303680" y="1069200"/>
            <a:ext cx="936000" cy="2254320"/>
          </a:xfrm>
          <a:prstGeom prst="line">
            <a:avLst/>
          </a:prstGeom>
          <a:ln>
            <a:solidFill>
              <a:srgbClr val="808080"/>
            </a:solidFill>
            <a:tailEnd len="med" type="triangle" w="med"/>
          </a:ln>
        </p:spPr>
        <p:style>
          <a:lnRef idx="0"/>
          <a:fillRef idx="0"/>
          <a:effectRef idx="0"/>
          <a:fontRef idx="minor"/>
        </p:style>
      </p:sp>
      <p:sp>
        <p:nvSpPr>
          <p:cNvPr id="553" name="Line 242"/>
          <p:cNvSpPr/>
          <p:nvPr/>
        </p:nvSpPr>
        <p:spPr>
          <a:xfrm flipV="1">
            <a:off x="7418160" y="2902320"/>
            <a:ext cx="0" cy="86040"/>
          </a:xfrm>
          <a:prstGeom prst="line">
            <a:avLst/>
          </a:prstGeom>
          <a:ln w="36000">
            <a:solidFill>
              <a:srgbClr val="4700b8"/>
            </a:solidFill>
            <a:round/>
          </a:ln>
        </p:spPr>
        <p:style>
          <a:lnRef idx="0"/>
          <a:fillRef idx="0"/>
          <a:effectRef idx="0"/>
          <a:fontRef idx="minor"/>
        </p:style>
      </p:sp>
      <p:sp>
        <p:nvSpPr>
          <p:cNvPr id="554" name="Line 243"/>
          <p:cNvSpPr/>
          <p:nvPr/>
        </p:nvSpPr>
        <p:spPr>
          <a:xfrm flipV="1">
            <a:off x="7473240" y="2819880"/>
            <a:ext cx="0" cy="86040"/>
          </a:xfrm>
          <a:prstGeom prst="line">
            <a:avLst/>
          </a:prstGeom>
          <a:ln w="36000">
            <a:solidFill>
              <a:srgbClr val="4700b8"/>
            </a:solidFill>
            <a:round/>
          </a:ln>
        </p:spPr>
        <p:style>
          <a:lnRef idx="0"/>
          <a:fillRef idx="0"/>
          <a:effectRef idx="0"/>
          <a:fontRef idx="minor"/>
        </p:style>
      </p:sp>
      <p:sp>
        <p:nvSpPr>
          <p:cNvPr id="555" name="Line 244"/>
          <p:cNvSpPr/>
          <p:nvPr/>
        </p:nvSpPr>
        <p:spPr>
          <a:xfrm flipH="1" flipV="1">
            <a:off x="7646760" y="2293920"/>
            <a:ext cx="19080" cy="157680"/>
          </a:xfrm>
          <a:prstGeom prst="line">
            <a:avLst/>
          </a:prstGeom>
          <a:ln w="36000">
            <a:solidFill>
              <a:srgbClr val="4700b8"/>
            </a:solidFill>
            <a:round/>
          </a:ln>
        </p:spPr>
        <p:style>
          <a:lnRef idx="0"/>
          <a:fillRef idx="0"/>
          <a:effectRef idx="0"/>
          <a:fontRef idx="minor"/>
        </p:style>
      </p:sp>
      <p:sp>
        <p:nvSpPr>
          <p:cNvPr id="556" name="Line 245"/>
          <p:cNvSpPr/>
          <p:nvPr/>
        </p:nvSpPr>
        <p:spPr>
          <a:xfrm flipV="1">
            <a:off x="7720920" y="2262600"/>
            <a:ext cx="0" cy="86040"/>
          </a:xfrm>
          <a:prstGeom prst="line">
            <a:avLst/>
          </a:prstGeom>
          <a:ln w="36000">
            <a:solidFill>
              <a:srgbClr val="4700b8"/>
            </a:solidFill>
            <a:round/>
          </a:ln>
        </p:spPr>
        <p:style>
          <a:lnRef idx="0"/>
          <a:fillRef idx="0"/>
          <a:effectRef idx="0"/>
          <a:fontRef idx="minor"/>
        </p:style>
      </p:sp>
      <p:sp>
        <p:nvSpPr>
          <p:cNvPr id="557" name="Line 246"/>
          <p:cNvSpPr/>
          <p:nvPr/>
        </p:nvSpPr>
        <p:spPr>
          <a:xfrm flipV="1">
            <a:off x="7885800" y="1787760"/>
            <a:ext cx="0" cy="86040"/>
          </a:xfrm>
          <a:prstGeom prst="line">
            <a:avLst/>
          </a:prstGeom>
          <a:ln w="36000">
            <a:solidFill>
              <a:srgbClr val="4700b8"/>
            </a:solidFill>
            <a:round/>
          </a:ln>
        </p:spPr>
        <p:style>
          <a:lnRef idx="0"/>
          <a:fillRef idx="0"/>
          <a:effectRef idx="0"/>
          <a:fontRef idx="minor"/>
        </p:style>
      </p:sp>
      <p:sp>
        <p:nvSpPr>
          <p:cNvPr id="558" name="Line 247"/>
          <p:cNvSpPr/>
          <p:nvPr/>
        </p:nvSpPr>
        <p:spPr>
          <a:xfrm flipH="1" flipV="1">
            <a:off x="7958880" y="1677600"/>
            <a:ext cx="9720" cy="134280"/>
          </a:xfrm>
          <a:prstGeom prst="line">
            <a:avLst/>
          </a:prstGeom>
          <a:ln w="36000">
            <a:solidFill>
              <a:srgbClr val="4700b8"/>
            </a:solidFill>
            <a:round/>
          </a:ln>
        </p:spPr>
        <p:style>
          <a:lnRef idx="0"/>
          <a:fillRef idx="0"/>
          <a:effectRef idx="0"/>
          <a:fontRef idx="minor"/>
        </p:style>
      </p:sp>
      <p:sp>
        <p:nvSpPr>
          <p:cNvPr id="559" name="TextShape 248"/>
          <p:cNvSpPr txBox="1"/>
          <p:nvPr/>
        </p:nvSpPr>
        <p:spPr>
          <a:xfrm>
            <a:off x="8205480" y="2746440"/>
            <a:ext cx="1049400" cy="35568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Layer A</a:t>
            </a:r>
            <a:endParaRPr b="0" lang="sv-FI" sz="1800" spc="-1" strike="noStrike">
              <a:solidFill>
                <a:srgbClr val="000000"/>
              </a:solidFill>
              <a:uFill>
                <a:solidFill>
                  <a:srgbClr val="ffffff"/>
                </a:solidFill>
              </a:uFill>
              <a:latin typeface="Arial"/>
            </a:endParaRPr>
          </a:p>
        </p:txBody>
      </p:sp>
      <p:sp>
        <p:nvSpPr>
          <p:cNvPr id="560" name="TextShape 249"/>
          <p:cNvSpPr txBox="1"/>
          <p:nvPr/>
        </p:nvSpPr>
        <p:spPr>
          <a:xfrm>
            <a:off x="8195040" y="1643760"/>
            <a:ext cx="1052280" cy="35568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Layer C</a:t>
            </a:r>
            <a:endParaRPr b="0" lang="sv-FI" sz="1800" spc="-1" strike="noStrike">
              <a:solidFill>
                <a:srgbClr val="000000"/>
              </a:solidFill>
              <a:uFill>
                <a:solidFill>
                  <a:srgbClr val="ffffff"/>
                </a:solidFill>
              </a:uFill>
              <a:latin typeface="Arial"/>
            </a:endParaRPr>
          </a:p>
        </p:txBody>
      </p:sp>
      <p:sp>
        <p:nvSpPr>
          <p:cNvPr id="561" name="TextShape 250"/>
          <p:cNvSpPr txBox="1"/>
          <p:nvPr/>
        </p:nvSpPr>
        <p:spPr>
          <a:xfrm>
            <a:off x="8198280" y="2189880"/>
            <a:ext cx="1049400" cy="35568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Layer B</a:t>
            </a:r>
            <a:endParaRPr b="0" lang="sv-FI" sz="1800" spc="-1" strike="noStrike">
              <a:solidFill>
                <a:srgbClr val="000000"/>
              </a:solidFill>
              <a:uFill>
                <a:solidFill>
                  <a:srgbClr val="ffffff"/>
                </a:solidFill>
              </a:uFill>
              <a:latin typeface="Arial"/>
            </a:endParaRPr>
          </a:p>
        </p:txBody>
      </p:sp>
      <p:sp>
        <p:nvSpPr>
          <p:cNvPr id="562" name="TextShape 251"/>
          <p:cNvSpPr txBox="1"/>
          <p:nvPr/>
        </p:nvSpPr>
        <p:spPr>
          <a:xfrm>
            <a:off x="6249600" y="1028520"/>
            <a:ext cx="2009520" cy="35568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Outer enclosure</a:t>
            </a:r>
            <a:endParaRPr b="0" lang="sv-FI" sz="1800" spc="-1" strike="noStrike">
              <a:solidFill>
                <a:srgbClr val="000000"/>
              </a:solidFill>
              <a:uFill>
                <a:solidFill>
                  <a:srgbClr val="ffffff"/>
                </a:solidFill>
              </a:uFill>
              <a:latin typeface="Arial"/>
            </a:endParaRPr>
          </a:p>
        </p:txBody>
      </p:sp>
      <p:sp>
        <p:nvSpPr>
          <p:cNvPr id="563" name="Freeform 252"/>
          <p:cNvSpPr/>
          <p:nvPr/>
        </p:nvSpPr>
        <p:spPr>
          <a:xfrm>
            <a:off x="6847920" y="2293920"/>
            <a:ext cx="114480" cy="42480"/>
          </a:xfrm>
          <a:custGeom>
            <a:avLst/>
            <a:gdLst/>
            <a:ahLst/>
            <a:rect l="0" t="0" r="r" b="b"/>
            <a:pathLst>
              <a:path w="318" h="118">
                <a:moveTo>
                  <a:pt x="0" y="1"/>
                </a:moveTo>
                <a:lnTo>
                  <a:pt x="159" y="117"/>
                </a:lnTo>
                <a:lnTo>
                  <a:pt x="317" y="0"/>
                </a:lnTo>
              </a:path>
            </a:pathLst>
          </a:custGeom>
          <a:noFill/>
          <a:ln w="36000">
            <a:solidFill>
              <a:srgbClr val="000000"/>
            </a:solidFill>
            <a:round/>
          </a:ln>
        </p:spPr>
      </p:sp>
      <p:sp>
        <p:nvSpPr>
          <p:cNvPr id="564" name="Line 253"/>
          <p:cNvSpPr/>
          <p:nvPr/>
        </p:nvSpPr>
        <p:spPr>
          <a:xfrm flipV="1">
            <a:off x="6905520" y="2336400"/>
            <a:ext cx="0" cy="68040"/>
          </a:xfrm>
          <a:prstGeom prst="line">
            <a:avLst/>
          </a:prstGeom>
          <a:ln w="36000">
            <a:solidFill>
              <a:srgbClr val="000000"/>
            </a:solidFill>
            <a:round/>
          </a:ln>
        </p:spPr>
        <p:style>
          <a:lnRef idx="0"/>
          <a:fillRef idx="0"/>
          <a:effectRef idx="0"/>
          <a:fontRef idx="minor"/>
        </p:style>
      </p:sp>
      <p:sp>
        <p:nvSpPr>
          <p:cNvPr id="565" name="Freeform 254"/>
          <p:cNvSpPr/>
          <p:nvPr/>
        </p:nvSpPr>
        <p:spPr>
          <a:xfrm>
            <a:off x="6771600" y="2169720"/>
            <a:ext cx="252000" cy="97560"/>
          </a:xfrm>
          <a:custGeom>
            <a:avLst/>
            <a:gdLst/>
            <a:ahLst/>
            <a:rect l="0" t="0" r="r" b="b"/>
            <a:pathLst>
              <a:path w="700" h="271">
                <a:moveTo>
                  <a:pt x="0" y="255"/>
                </a:moveTo>
                <a:cubicBezTo>
                  <a:pt x="360" y="0"/>
                  <a:pt x="699" y="270"/>
                  <a:pt x="699" y="270"/>
                </a:cubicBezTo>
              </a:path>
            </a:pathLst>
          </a:custGeom>
          <a:ln w="18000">
            <a:solidFill>
              <a:srgbClr val="eb613d"/>
            </a:solidFill>
            <a:round/>
          </a:ln>
        </p:spPr>
      </p:sp>
      <p:sp>
        <p:nvSpPr>
          <p:cNvPr id="566" name="Freeform 255"/>
          <p:cNvSpPr/>
          <p:nvPr/>
        </p:nvSpPr>
        <p:spPr>
          <a:xfrm>
            <a:off x="6715080" y="2074320"/>
            <a:ext cx="365400" cy="142560"/>
          </a:xfrm>
          <a:custGeom>
            <a:avLst/>
            <a:gdLst/>
            <a:ahLst/>
            <a:rect l="0" t="0" r="r" b="b"/>
            <a:pathLst>
              <a:path w="1015" h="396">
                <a:moveTo>
                  <a:pt x="0" y="373"/>
                </a:moveTo>
                <a:cubicBezTo>
                  <a:pt x="523" y="0"/>
                  <a:pt x="1014" y="395"/>
                  <a:pt x="1014" y="395"/>
                </a:cubicBezTo>
              </a:path>
            </a:pathLst>
          </a:custGeom>
          <a:ln w="18000">
            <a:solidFill>
              <a:srgbClr val="eb613d"/>
            </a:solidFill>
            <a:round/>
          </a:ln>
        </p:spPr>
      </p:sp>
      <p:sp>
        <p:nvSpPr>
          <p:cNvPr id="567" name="Freeform 256"/>
          <p:cNvSpPr/>
          <p:nvPr/>
        </p:nvSpPr>
        <p:spPr>
          <a:xfrm>
            <a:off x="6676920" y="1982880"/>
            <a:ext cx="460080" cy="180000"/>
          </a:xfrm>
          <a:custGeom>
            <a:avLst/>
            <a:gdLst/>
            <a:ahLst/>
            <a:rect l="0" t="0" r="r" b="b"/>
            <a:pathLst>
              <a:path w="1278" h="500">
                <a:moveTo>
                  <a:pt x="0" y="470"/>
                </a:moveTo>
                <a:cubicBezTo>
                  <a:pt x="657" y="0"/>
                  <a:pt x="1277" y="499"/>
                  <a:pt x="1277" y="499"/>
                </a:cubicBezTo>
              </a:path>
            </a:pathLst>
          </a:custGeom>
          <a:ln w="18000">
            <a:solidFill>
              <a:srgbClr val="eb613d"/>
            </a:solidFill>
            <a:round/>
          </a:ln>
        </p:spPr>
      </p:sp>
      <p:sp>
        <p:nvSpPr>
          <p:cNvPr id="568" name="Freeform 257"/>
          <p:cNvSpPr/>
          <p:nvPr/>
        </p:nvSpPr>
        <p:spPr>
          <a:xfrm>
            <a:off x="6848640" y="1970640"/>
            <a:ext cx="114120" cy="42480"/>
          </a:xfrm>
          <a:custGeom>
            <a:avLst/>
            <a:gdLst/>
            <a:ahLst/>
            <a:rect l="0" t="0" r="r" b="b"/>
            <a:pathLst>
              <a:path w="317" h="118">
                <a:moveTo>
                  <a:pt x="316" y="117"/>
                </a:moveTo>
                <a:lnTo>
                  <a:pt x="158" y="0"/>
                </a:lnTo>
                <a:lnTo>
                  <a:pt x="0" y="117"/>
                </a:lnTo>
              </a:path>
            </a:pathLst>
          </a:custGeom>
          <a:noFill/>
          <a:ln w="36000">
            <a:solidFill>
              <a:srgbClr val="000000"/>
            </a:solidFill>
            <a:round/>
          </a:ln>
        </p:spPr>
      </p:sp>
      <p:sp>
        <p:nvSpPr>
          <p:cNvPr id="569" name="Line 258"/>
          <p:cNvSpPr/>
          <p:nvPr/>
        </p:nvSpPr>
        <p:spPr>
          <a:xfrm>
            <a:off x="6905160" y="1902240"/>
            <a:ext cx="0" cy="68040"/>
          </a:xfrm>
          <a:prstGeom prst="line">
            <a:avLst/>
          </a:prstGeom>
          <a:ln w="36000">
            <a:solidFill>
              <a:srgbClr val="000000"/>
            </a:solidFill>
            <a:round/>
          </a:ln>
        </p:spPr>
        <p:style>
          <a:lnRef idx="0"/>
          <a:fillRef idx="0"/>
          <a:effectRef idx="0"/>
          <a:fontRef idx="minor"/>
        </p:style>
      </p:sp>
      <p:sp>
        <p:nvSpPr>
          <p:cNvPr id="570" name="Freeform 259"/>
          <p:cNvSpPr/>
          <p:nvPr/>
        </p:nvSpPr>
        <p:spPr>
          <a:xfrm>
            <a:off x="6886440" y="1757880"/>
            <a:ext cx="76320" cy="42120"/>
          </a:xfrm>
          <a:custGeom>
            <a:avLst/>
            <a:gdLst/>
            <a:ahLst/>
            <a:rect l="0" t="0" r="r" b="b"/>
            <a:pathLst>
              <a:path w="212" h="117">
                <a:moveTo>
                  <a:pt x="0" y="0"/>
                </a:moveTo>
                <a:lnTo>
                  <a:pt x="106" y="116"/>
                </a:lnTo>
                <a:lnTo>
                  <a:pt x="211" y="0"/>
                </a:lnTo>
              </a:path>
            </a:pathLst>
          </a:custGeom>
          <a:noFill/>
          <a:ln w="36000">
            <a:solidFill>
              <a:srgbClr val="000000"/>
            </a:solidFill>
            <a:round/>
          </a:ln>
        </p:spPr>
      </p:sp>
      <p:sp>
        <p:nvSpPr>
          <p:cNvPr id="571" name="Line 260"/>
          <p:cNvSpPr/>
          <p:nvPr/>
        </p:nvSpPr>
        <p:spPr>
          <a:xfrm flipV="1">
            <a:off x="6924600" y="1800000"/>
            <a:ext cx="0" cy="68040"/>
          </a:xfrm>
          <a:prstGeom prst="line">
            <a:avLst/>
          </a:prstGeom>
          <a:ln w="36000">
            <a:solidFill>
              <a:srgbClr val="000000"/>
            </a:solidFill>
            <a:round/>
          </a:ln>
        </p:spPr>
        <p:style>
          <a:lnRef idx="0"/>
          <a:fillRef idx="0"/>
          <a:effectRef idx="0"/>
          <a:fontRef idx="minor"/>
        </p:style>
      </p:sp>
      <p:sp>
        <p:nvSpPr>
          <p:cNvPr id="572" name="Freeform 261"/>
          <p:cNvSpPr/>
          <p:nvPr/>
        </p:nvSpPr>
        <p:spPr>
          <a:xfrm>
            <a:off x="7051680" y="1757880"/>
            <a:ext cx="75960" cy="42480"/>
          </a:xfrm>
          <a:custGeom>
            <a:avLst/>
            <a:gdLst/>
            <a:ahLst/>
            <a:rect l="0" t="0" r="r" b="b"/>
            <a:pathLst>
              <a:path w="211" h="118">
                <a:moveTo>
                  <a:pt x="0" y="0"/>
                </a:moveTo>
                <a:lnTo>
                  <a:pt x="105" y="117"/>
                </a:lnTo>
                <a:lnTo>
                  <a:pt x="210" y="0"/>
                </a:lnTo>
              </a:path>
            </a:pathLst>
          </a:custGeom>
          <a:noFill/>
          <a:ln w="36000">
            <a:solidFill>
              <a:srgbClr val="000000"/>
            </a:solidFill>
            <a:round/>
          </a:ln>
        </p:spPr>
      </p:sp>
      <p:sp>
        <p:nvSpPr>
          <p:cNvPr id="573" name="Line 262"/>
          <p:cNvSpPr/>
          <p:nvPr/>
        </p:nvSpPr>
        <p:spPr>
          <a:xfrm flipV="1">
            <a:off x="7089840" y="1800360"/>
            <a:ext cx="0" cy="68040"/>
          </a:xfrm>
          <a:prstGeom prst="line">
            <a:avLst/>
          </a:prstGeom>
          <a:ln w="36000">
            <a:solidFill>
              <a:srgbClr val="000000"/>
            </a:solidFill>
            <a:round/>
          </a:ln>
        </p:spPr>
        <p:style>
          <a:lnRef idx="0"/>
          <a:fillRef idx="0"/>
          <a:effectRef idx="0"/>
          <a:fontRef idx="minor"/>
        </p:style>
      </p:sp>
      <p:sp>
        <p:nvSpPr>
          <p:cNvPr id="574" name="Freeform 263"/>
          <p:cNvSpPr/>
          <p:nvPr/>
        </p:nvSpPr>
        <p:spPr>
          <a:xfrm>
            <a:off x="6799680" y="1632960"/>
            <a:ext cx="251640" cy="97560"/>
          </a:xfrm>
          <a:custGeom>
            <a:avLst/>
            <a:gdLst/>
            <a:ahLst/>
            <a:rect l="0" t="0" r="r" b="b"/>
            <a:pathLst>
              <a:path w="699" h="271">
                <a:moveTo>
                  <a:pt x="0" y="255"/>
                </a:moveTo>
                <a:cubicBezTo>
                  <a:pt x="360" y="0"/>
                  <a:pt x="698" y="270"/>
                  <a:pt x="698" y="270"/>
                </a:cubicBezTo>
              </a:path>
            </a:pathLst>
          </a:custGeom>
          <a:ln w="18000">
            <a:solidFill>
              <a:srgbClr val="eb613d"/>
            </a:solidFill>
            <a:round/>
          </a:ln>
        </p:spPr>
      </p:sp>
      <p:sp>
        <p:nvSpPr>
          <p:cNvPr id="575" name="Freeform 264"/>
          <p:cNvSpPr/>
          <p:nvPr/>
        </p:nvSpPr>
        <p:spPr>
          <a:xfrm>
            <a:off x="6742800" y="1537200"/>
            <a:ext cx="365040" cy="142920"/>
          </a:xfrm>
          <a:custGeom>
            <a:avLst/>
            <a:gdLst/>
            <a:ahLst/>
            <a:rect l="0" t="0" r="r" b="b"/>
            <a:pathLst>
              <a:path w="1014" h="397">
                <a:moveTo>
                  <a:pt x="0" y="374"/>
                </a:moveTo>
                <a:cubicBezTo>
                  <a:pt x="521" y="0"/>
                  <a:pt x="1013" y="396"/>
                  <a:pt x="1013" y="396"/>
                </a:cubicBezTo>
              </a:path>
            </a:pathLst>
          </a:custGeom>
          <a:ln w="18000">
            <a:solidFill>
              <a:srgbClr val="eb613d"/>
            </a:solidFill>
            <a:round/>
          </a:ln>
        </p:spPr>
      </p:sp>
      <p:sp>
        <p:nvSpPr>
          <p:cNvPr id="576" name="Freeform 265"/>
          <p:cNvSpPr/>
          <p:nvPr/>
        </p:nvSpPr>
        <p:spPr>
          <a:xfrm>
            <a:off x="6704640" y="1446480"/>
            <a:ext cx="460440" cy="180000"/>
          </a:xfrm>
          <a:custGeom>
            <a:avLst/>
            <a:gdLst/>
            <a:ahLst/>
            <a:rect l="0" t="0" r="r" b="b"/>
            <a:pathLst>
              <a:path w="1279" h="500">
                <a:moveTo>
                  <a:pt x="0" y="470"/>
                </a:moveTo>
                <a:cubicBezTo>
                  <a:pt x="657" y="0"/>
                  <a:pt x="1278" y="499"/>
                  <a:pt x="1278" y="499"/>
                </a:cubicBezTo>
              </a:path>
            </a:pathLst>
          </a:custGeom>
          <a:ln w="18000">
            <a:solidFill>
              <a:srgbClr val="eb613d"/>
            </a:solidFill>
            <a:round/>
          </a:ln>
        </p:spPr>
      </p:sp>
      <p:sp>
        <p:nvSpPr>
          <p:cNvPr id="577" name="Freeform 266"/>
          <p:cNvSpPr/>
          <p:nvPr/>
        </p:nvSpPr>
        <p:spPr>
          <a:xfrm>
            <a:off x="6964920" y="1633320"/>
            <a:ext cx="252000" cy="97560"/>
          </a:xfrm>
          <a:custGeom>
            <a:avLst/>
            <a:gdLst/>
            <a:ahLst/>
            <a:rect l="0" t="0" r="r" b="b"/>
            <a:pathLst>
              <a:path w="700" h="271">
                <a:moveTo>
                  <a:pt x="0" y="254"/>
                </a:moveTo>
                <a:cubicBezTo>
                  <a:pt x="360" y="0"/>
                  <a:pt x="699" y="270"/>
                  <a:pt x="699" y="270"/>
                </a:cubicBezTo>
              </a:path>
            </a:pathLst>
          </a:custGeom>
          <a:ln w="18000">
            <a:solidFill>
              <a:srgbClr val="4700b8"/>
            </a:solidFill>
            <a:round/>
          </a:ln>
        </p:spPr>
      </p:sp>
      <p:sp>
        <p:nvSpPr>
          <p:cNvPr id="578" name="Freeform 267"/>
          <p:cNvSpPr/>
          <p:nvPr/>
        </p:nvSpPr>
        <p:spPr>
          <a:xfrm>
            <a:off x="6908040" y="1537560"/>
            <a:ext cx="365400" cy="142920"/>
          </a:xfrm>
          <a:custGeom>
            <a:avLst/>
            <a:gdLst/>
            <a:ahLst/>
            <a:rect l="0" t="0" r="r" b="b"/>
            <a:pathLst>
              <a:path w="1015" h="397">
                <a:moveTo>
                  <a:pt x="0" y="373"/>
                </a:moveTo>
                <a:cubicBezTo>
                  <a:pt x="522" y="0"/>
                  <a:pt x="1014" y="396"/>
                  <a:pt x="1014" y="396"/>
                </a:cubicBezTo>
              </a:path>
            </a:pathLst>
          </a:custGeom>
          <a:ln w="18000">
            <a:solidFill>
              <a:srgbClr val="4700b8"/>
            </a:solidFill>
            <a:round/>
          </a:ln>
        </p:spPr>
      </p:sp>
      <p:sp>
        <p:nvSpPr>
          <p:cNvPr id="579" name="Freeform 268"/>
          <p:cNvSpPr/>
          <p:nvPr/>
        </p:nvSpPr>
        <p:spPr>
          <a:xfrm>
            <a:off x="6870240" y="1446480"/>
            <a:ext cx="460080" cy="179640"/>
          </a:xfrm>
          <a:custGeom>
            <a:avLst/>
            <a:gdLst/>
            <a:ahLst/>
            <a:rect l="0" t="0" r="r" b="b"/>
            <a:pathLst>
              <a:path w="1278" h="499">
                <a:moveTo>
                  <a:pt x="0" y="470"/>
                </a:moveTo>
                <a:cubicBezTo>
                  <a:pt x="657" y="0"/>
                  <a:pt x="1277" y="498"/>
                  <a:pt x="1277" y="498"/>
                </a:cubicBezTo>
              </a:path>
            </a:pathLst>
          </a:custGeom>
          <a:ln w="18000">
            <a:solidFill>
              <a:srgbClr val="4700b8"/>
            </a:solidFill>
            <a:round/>
          </a:ln>
        </p:spPr>
      </p:sp>
      <p:sp>
        <p:nvSpPr>
          <p:cNvPr id="580" name="Freeform 269"/>
          <p:cNvSpPr/>
          <p:nvPr/>
        </p:nvSpPr>
        <p:spPr>
          <a:xfrm>
            <a:off x="6849000" y="1476000"/>
            <a:ext cx="114480" cy="42120"/>
          </a:xfrm>
          <a:custGeom>
            <a:avLst/>
            <a:gdLst/>
            <a:ahLst/>
            <a:rect l="0" t="0" r="r" b="b"/>
            <a:pathLst>
              <a:path w="318" h="117">
                <a:moveTo>
                  <a:pt x="317" y="116"/>
                </a:moveTo>
                <a:lnTo>
                  <a:pt x="158" y="0"/>
                </a:lnTo>
                <a:lnTo>
                  <a:pt x="0" y="116"/>
                </a:lnTo>
              </a:path>
            </a:pathLst>
          </a:custGeom>
          <a:noFill/>
          <a:ln w="36000">
            <a:solidFill>
              <a:srgbClr val="000000"/>
            </a:solidFill>
            <a:round/>
          </a:ln>
        </p:spPr>
      </p:sp>
      <p:sp>
        <p:nvSpPr>
          <p:cNvPr id="581" name="Line 270"/>
          <p:cNvSpPr/>
          <p:nvPr/>
        </p:nvSpPr>
        <p:spPr>
          <a:xfrm>
            <a:off x="6905520" y="1407240"/>
            <a:ext cx="0" cy="68040"/>
          </a:xfrm>
          <a:prstGeom prst="line">
            <a:avLst/>
          </a:prstGeom>
          <a:ln w="36000">
            <a:solidFill>
              <a:srgbClr val="000000"/>
            </a:solidFill>
            <a:round/>
          </a:ln>
        </p:spPr>
        <p:style>
          <a:lnRef idx="0"/>
          <a:fillRef idx="0"/>
          <a:effectRef idx="0"/>
          <a:fontRef idx="minor"/>
        </p:style>
      </p:sp>
      <p:sp>
        <p:nvSpPr>
          <p:cNvPr id="582" name="Freeform 271"/>
          <p:cNvSpPr/>
          <p:nvPr/>
        </p:nvSpPr>
        <p:spPr>
          <a:xfrm>
            <a:off x="7041960" y="1476000"/>
            <a:ext cx="114120" cy="42480"/>
          </a:xfrm>
          <a:custGeom>
            <a:avLst/>
            <a:gdLst/>
            <a:ahLst/>
            <a:rect l="0" t="0" r="r" b="b"/>
            <a:pathLst>
              <a:path w="317" h="118">
                <a:moveTo>
                  <a:pt x="316" y="117"/>
                </a:moveTo>
                <a:lnTo>
                  <a:pt x="159" y="0"/>
                </a:lnTo>
                <a:lnTo>
                  <a:pt x="0" y="116"/>
                </a:lnTo>
              </a:path>
            </a:pathLst>
          </a:custGeom>
          <a:noFill/>
          <a:ln w="36000">
            <a:solidFill>
              <a:srgbClr val="000000"/>
            </a:solidFill>
            <a:round/>
          </a:ln>
        </p:spPr>
      </p:sp>
      <p:sp>
        <p:nvSpPr>
          <p:cNvPr id="583" name="Line 272"/>
          <p:cNvSpPr/>
          <p:nvPr/>
        </p:nvSpPr>
        <p:spPr>
          <a:xfrm>
            <a:off x="7098480" y="1407600"/>
            <a:ext cx="0" cy="68040"/>
          </a:xfrm>
          <a:prstGeom prst="line">
            <a:avLst/>
          </a:prstGeom>
          <a:ln w="36000">
            <a:solidFill>
              <a:srgbClr val="000000"/>
            </a:solidFill>
            <a:round/>
          </a:ln>
        </p:spPr>
        <p:style>
          <a:lnRef idx="0"/>
          <a:fillRef idx="0"/>
          <a:effectRef idx="0"/>
          <a:fontRef idx="minor"/>
        </p:style>
      </p:sp>
      <p:sp>
        <p:nvSpPr>
          <p:cNvPr id="584" name="Line 273"/>
          <p:cNvSpPr/>
          <p:nvPr/>
        </p:nvSpPr>
        <p:spPr>
          <a:xfrm>
            <a:off x="5822280" y="2547000"/>
            <a:ext cx="46080" cy="363960"/>
          </a:xfrm>
          <a:prstGeom prst="line">
            <a:avLst/>
          </a:prstGeom>
          <a:ln>
            <a:solidFill>
              <a:srgbClr val="808080"/>
            </a:solidFill>
            <a:headEnd len="med" type="triangle" w="med"/>
            <a:tailEnd len="med" type="triangle" w="med"/>
          </a:ln>
        </p:spPr>
        <p:style>
          <a:lnRef idx="0"/>
          <a:fillRef idx="0"/>
          <a:effectRef idx="0"/>
          <a:fontRef idx="minor"/>
        </p:style>
      </p:sp>
      <p:sp>
        <p:nvSpPr>
          <p:cNvPr id="585" name="TextShape 274"/>
          <p:cNvSpPr txBox="1"/>
          <p:nvPr/>
        </p:nvSpPr>
        <p:spPr>
          <a:xfrm>
            <a:off x="5856840" y="2642400"/>
            <a:ext cx="1082880" cy="35568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~10 cm</a:t>
            </a:r>
            <a:endParaRPr b="0" lang="sv-FI" sz="1800" spc="-1" strike="noStrike">
              <a:solidFill>
                <a:srgbClr val="000000"/>
              </a:solidFill>
              <a:uFill>
                <a:solidFill>
                  <a:srgbClr val="ffffff"/>
                </a:solidFill>
              </a:uFill>
              <a:latin typeface="Arial"/>
            </a:endParaRPr>
          </a:p>
        </p:txBody>
      </p:sp>
      <p:pic>
        <p:nvPicPr>
          <p:cNvPr id="586" name="" descr=""/>
          <p:cNvPicPr/>
          <p:nvPr/>
        </p:nvPicPr>
        <p:blipFill>
          <a:blip r:embed="rId2"/>
          <a:stretch/>
        </p:blipFill>
        <p:spPr>
          <a:xfrm>
            <a:off x="2926080" y="1554480"/>
            <a:ext cx="1554480" cy="1554480"/>
          </a:xfrm>
          <a:prstGeom prst="rect">
            <a:avLst/>
          </a:prstGeom>
          <a:ln>
            <a:noFill/>
          </a:ln>
        </p:spPr>
      </p:pic>
      <p:pic>
        <p:nvPicPr>
          <p:cNvPr id="587" name="" descr=""/>
          <p:cNvPicPr/>
          <p:nvPr/>
        </p:nvPicPr>
        <p:blipFill>
          <a:blip r:embed="rId3"/>
          <a:stretch/>
        </p:blipFill>
        <p:spPr>
          <a:xfrm>
            <a:off x="1241280" y="3302280"/>
            <a:ext cx="2873520" cy="1841040"/>
          </a:xfrm>
          <a:prstGeom prst="rect">
            <a:avLst/>
          </a:prstGeom>
          <a:ln>
            <a:noFill/>
          </a:ln>
        </p:spPr>
      </p:pic>
      <p:pic>
        <p:nvPicPr>
          <p:cNvPr id="588" name="" descr=""/>
          <p:cNvPicPr/>
          <p:nvPr/>
        </p:nvPicPr>
        <p:blipFill>
          <a:blip r:embed="rId4"/>
          <a:srcRect l="0" t="20407" r="23005" b="0"/>
          <a:stretch/>
        </p:blipFill>
        <p:spPr>
          <a:xfrm>
            <a:off x="5132160" y="3357000"/>
            <a:ext cx="4103280" cy="1786320"/>
          </a:xfrm>
          <a:prstGeom prst="rect">
            <a:avLst/>
          </a:prstGeom>
          <a:ln>
            <a:noFill/>
          </a:ln>
        </p:spPr>
      </p:pic>
      <p:pic>
        <p:nvPicPr>
          <p:cNvPr id="589" name="" descr=""/>
          <p:cNvPicPr/>
          <p:nvPr/>
        </p:nvPicPr>
        <p:blipFill>
          <a:blip r:embed="rId5"/>
          <a:srcRect l="28470" t="46240" r="61576" b="39999"/>
          <a:stretch/>
        </p:blipFill>
        <p:spPr>
          <a:xfrm>
            <a:off x="914400" y="1989000"/>
            <a:ext cx="1371600" cy="754200"/>
          </a:xfrm>
          <a:prstGeom prst="rect">
            <a:avLst/>
          </a:prstGeom>
          <a:ln>
            <a:noFill/>
          </a:ln>
        </p:spPr>
      </p:pic>
      <p:sp>
        <p:nvSpPr>
          <p:cNvPr id="590" name="TextShape 275"/>
          <p:cNvSpPr txBox="1"/>
          <p:nvPr/>
        </p:nvSpPr>
        <p:spPr>
          <a:xfrm>
            <a:off x="1097280" y="1645920"/>
            <a:ext cx="866520" cy="443880"/>
          </a:xfrm>
          <a:prstGeom prst="rect">
            <a:avLst/>
          </a:prstGeom>
          <a:noFill/>
          <a:ln>
            <a:noFill/>
          </a:ln>
        </p:spPr>
        <p:txBody>
          <a:bodyPr lIns="90000" rIns="90000" tIns="45000" bIns="45000"/>
          <a:p>
            <a:r>
              <a:rPr b="0" lang="sv-FI" sz="2400" spc="-1" strike="noStrike">
                <a:solidFill>
                  <a:srgbClr val="000000"/>
                </a:solidFill>
                <a:uFill>
                  <a:solidFill>
                    <a:srgbClr val="ffffff"/>
                  </a:solidFill>
                </a:uFill>
                <a:latin typeface="Trebuchet MS"/>
              </a:rPr>
              <a:t>Chip</a:t>
            </a:r>
            <a:endParaRPr b="0" lang="sv-FI" sz="2400" spc="-1" strike="noStrike">
              <a:solidFill>
                <a:srgbClr val="000000"/>
              </a:solidFill>
              <a:uFill>
                <a:solidFill>
                  <a:srgbClr val="ffffff"/>
                </a:solidFill>
              </a:uFill>
              <a:latin typeface="Arial"/>
            </a:endParaRPr>
          </a:p>
        </p:txBody>
      </p:sp>
      <p:sp>
        <p:nvSpPr>
          <p:cNvPr id="591" name="TextShape 276"/>
          <p:cNvSpPr txBox="1"/>
          <p:nvPr/>
        </p:nvSpPr>
        <p:spPr>
          <a:xfrm>
            <a:off x="3200400" y="1463040"/>
            <a:ext cx="1463760" cy="443880"/>
          </a:xfrm>
          <a:prstGeom prst="rect">
            <a:avLst/>
          </a:prstGeom>
          <a:noFill/>
          <a:ln>
            <a:noFill/>
          </a:ln>
        </p:spPr>
        <p:txBody>
          <a:bodyPr lIns="90000" rIns="90000" tIns="45000" bIns="45000"/>
          <a:p>
            <a:r>
              <a:rPr b="0" lang="sv-FI" sz="2400" spc="-1" strike="noStrike">
                <a:solidFill>
                  <a:srgbClr val="000000"/>
                </a:solidFill>
                <a:uFill>
                  <a:solidFill>
                    <a:srgbClr val="ffffff"/>
                  </a:solidFill>
                </a:uFill>
                <a:latin typeface="Trebuchet MS"/>
              </a:rPr>
              <a:t>Antenna</a:t>
            </a:r>
            <a:endParaRPr b="0" lang="sv-FI" sz="2400" spc="-1" strike="noStrike">
              <a:solidFill>
                <a:srgbClr val="000000"/>
              </a:solidFill>
              <a:uFill>
                <a:solidFill>
                  <a:srgbClr val="ffffff"/>
                </a:solidFill>
              </a:uFill>
              <a:latin typeface="Arial"/>
            </a:endParaRPr>
          </a:p>
        </p:txBody>
      </p:sp>
    </p:spTree>
  </p:cSld>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2" name="TextShape 1"/>
          <p:cNvSpPr txBox="1"/>
          <p:nvPr/>
        </p:nvSpPr>
        <p:spPr>
          <a:xfrm>
            <a:off x="1988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Real time data analysis</a:t>
            </a:r>
            <a:endParaRPr b="1" lang="sv-FI" sz="2700" spc="-1" strike="noStrike">
              <a:solidFill>
                <a:srgbClr val="000000"/>
              </a:solidFill>
              <a:uFill>
                <a:solidFill>
                  <a:srgbClr val="ffffff"/>
                </a:solidFill>
              </a:uFill>
              <a:latin typeface="Trebuchet MS"/>
            </a:endParaRPr>
          </a:p>
        </p:txBody>
      </p:sp>
      <p:pic>
        <p:nvPicPr>
          <p:cNvPr id="593" name="" descr=""/>
          <p:cNvPicPr/>
          <p:nvPr/>
        </p:nvPicPr>
        <p:blipFill>
          <a:blip r:embed="rId1"/>
          <a:stretch/>
        </p:blipFill>
        <p:spPr>
          <a:xfrm>
            <a:off x="2286000" y="833040"/>
            <a:ext cx="5852160" cy="4378680"/>
          </a:xfrm>
          <a:prstGeom prst="rect">
            <a:avLst/>
          </a:prstGeom>
          <a:ln>
            <a:noFill/>
          </a:ln>
        </p:spPr>
      </p:pic>
      <p:sp>
        <p:nvSpPr>
          <p:cNvPr id="594" name="CustomShape 2"/>
          <p:cNvSpPr/>
          <p:nvPr/>
        </p:nvSpPr>
        <p:spPr>
          <a:xfrm>
            <a:off x="3383280" y="4046040"/>
            <a:ext cx="4114800" cy="1028880"/>
          </a:xfrm>
          <a:prstGeom prst="rect">
            <a:avLst/>
          </a:prstGeom>
          <a:solidFill>
            <a:srgbClr val="ffffff"/>
          </a:solidFill>
          <a:ln>
            <a:noFill/>
          </a:ln>
        </p:spPr>
        <p:style>
          <a:lnRef idx="0"/>
          <a:fillRef idx="0"/>
          <a:effectRef idx="0"/>
          <a:fontRef idx="minor"/>
        </p:style>
        <p:txBody>
          <a:bodyPr wrap="none" lIns="90000" rIns="90000" tIns="45000" bIns="45000" anchor="ctr"/>
          <a:p>
            <a:pPr algn="ctr"/>
            <a:r>
              <a:rPr b="0" lang="sv-FI" sz="3600" spc="-1" strike="noStrike">
                <a:solidFill>
                  <a:srgbClr val="000000"/>
                </a:solidFill>
                <a:uFill>
                  <a:solidFill>
                    <a:srgbClr val="ffffff"/>
                  </a:solidFill>
                </a:uFill>
                <a:latin typeface="Trebuchet MS"/>
              </a:rPr>
              <a:t>DATA ANALYSIS</a:t>
            </a:r>
            <a:endParaRPr b="0" lang="sv-FI" sz="3600" spc="-1" strike="noStrike">
              <a:solidFill>
                <a:srgbClr val="000000"/>
              </a:solidFill>
              <a:uFill>
                <a:solidFill>
                  <a:srgbClr val="ffffff"/>
                </a:solidFill>
              </a:uFill>
              <a:latin typeface="Arial"/>
            </a:endParaRPr>
          </a:p>
          <a:p>
            <a:pPr algn="ctr"/>
            <a:r>
              <a:rPr b="0" lang="sv-FI" sz="3600" spc="-1" strike="noStrike">
                <a:solidFill>
                  <a:srgbClr val="000000"/>
                </a:solidFill>
                <a:uFill>
                  <a:solidFill>
                    <a:srgbClr val="ffffff"/>
                  </a:solidFill>
                </a:uFill>
                <a:latin typeface="Trebuchet MS"/>
              </a:rPr>
              <a:t>TOMORROW</a:t>
            </a:r>
            <a:endParaRPr b="0" lang="sv-FI" sz="3600" spc="-1" strike="noStrike">
              <a:solidFill>
                <a:srgbClr val="000000"/>
              </a:solidFill>
              <a:uFill>
                <a:solidFill>
                  <a:srgbClr val="ffffff"/>
                </a:solidFill>
              </a:uFill>
              <a:latin typeface="Arial"/>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5" name="TextShape 1"/>
          <p:cNvSpPr txBox="1"/>
          <p:nvPr/>
        </p:nvSpPr>
        <p:spPr>
          <a:xfrm>
            <a:off x="1554480" y="239652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Extra material</a:t>
            </a:r>
            <a:endParaRPr b="1" lang="sv-FI" sz="2700" spc="-1" strike="noStrike">
              <a:solidFill>
                <a:srgbClr val="000000"/>
              </a:solidFill>
              <a:uFill>
                <a:solidFill>
                  <a:srgbClr val="ffffff"/>
                </a:solidFill>
              </a:uFill>
              <a:latin typeface="Trebuchet MS"/>
            </a:endParaRPr>
          </a:p>
        </p:txBody>
      </p:sp>
      <p:pic>
        <p:nvPicPr>
          <p:cNvPr id="596" name="" descr=""/>
          <p:cNvPicPr/>
          <p:nvPr/>
        </p:nvPicPr>
        <p:blipFill>
          <a:blip r:embed="rId1"/>
          <a:srcRect l="0" t="11160" r="0" b="14653"/>
          <a:stretch/>
        </p:blipFill>
        <p:spPr>
          <a:xfrm>
            <a:off x="5503320" y="731520"/>
            <a:ext cx="3183480" cy="4205880"/>
          </a:xfrm>
          <a:prstGeom prst="rect">
            <a:avLst/>
          </a:prstGeom>
          <a:ln>
            <a:noFill/>
          </a:ln>
        </p:spPr>
      </p:pic>
    </p:spTree>
  </p:cSld>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7" name="TextShape 1"/>
          <p:cNvSpPr txBox="1"/>
          <p:nvPr/>
        </p:nvSpPr>
        <p:spPr>
          <a:xfrm>
            <a:off x="1987920" y="191520"/>
            <a:ext cx="7436160" cy="79848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CERN-Conseil européen pour la Recherche nucléaire </a:t>
            </a:r>
            <a:endParaRPr b="1" lang="sv-FI" sz="2700" spc="-1" strike="noStrike">
              <a:solidFill>
                <a:srgbClr val="000000"/>
              </a:solidFill>
              <a:uFill>
                <a:solidFill>
                  <a:srgbClr val="ffffff"/>
                </a:solidFill>
              </a:uFill>
              <a:latin typeface="Trebuchet MS"/>
            </a:endParaRPr>
          </a:p>
        </p:txBody>
      </p:sp>
      <p:sp>
        <p:nvSpPr>
          <p:cNvPr id="598" name="TextShape 2"/>
          <p:cNvSpPr txBox="1"/>
          <p:nvPr/>
        </p:nvSpPr>
        <p:spPr>
          <a:xfrm>
            <a:off x="740160" y="1136160"/>
            <a:ext cx="9043920" cy="3572280"/>
          </a:xfrm>
          <a:prstGeom prst="rect">
            <a:avLst/>
          </a:prstGeom>
          <a:noFill/>
          <a:ln>
            <a:noFill/>
          </a:ln>
        </p:spPr>
        <p:txBody>
          <a:bodyPr lIns="0" rIns="0" tIns="0" bIns="0"/>
          <a:p>
            <a:pPr marL="432000" indent="-324000">
              <a:spcAft>
                <a:spcPts val="1063"/>
              </a:spcAft>
              <a:buBlip>
                <a:blip r:embed="rId1"/>
              </a:buBlip>
            </a:pPr>
            <a:r>
              <a:rPr b="0" lang="sv-FI" sz="1650" spc="-1" strike="noStrike">
                <a:solidFill>
                  <a:srgbClr val="000000"/>
                </a:solidFill>
                <a:uFill>
                  <a:solidFill>
                    <a:srgbClr val="ffffff"/>
                  </a:solidFill>
                </a:uFill>
                <a:latin typeface="Trebuchet MS"/>
              </a:rPr>
              <a:t>Founded 1952 (1954 ratified) by 12 countries: Belgium, Denmark, France, Germany(West), Greece, Italy, Netherlands, Norway, Sweden, Switzerland, Great Britain and Yugoslavia</a:t>
            </a:r>
            <a:endParaRPr b="0" lang="sv-FI" sz="1650" spc="-1" strike="noStrike">
              <a:solidFill>
                <a:srgbClr val="000000"/>
              </a:solidFill>
              <a:uFill>
                <a:solidFill>
                  <a:srgbClr val="ffffff"/>
                </a:solidFill>
              </a:uFill>
              <a:latin typeface="Trebuchet MS"/>
            </a:endParaRPr>
          </a:p>
          <a:p>
            <a:pPr marL="432000" indent="-324000">
              <a:spcAft>
                <a:spcPts val="1063"/>
              </a:spcAft>
              <a:buBlip>
                <a:blip r:embed="rId2"/>
              </a:buBlip>
            </a:pPr>
            <a:r>
              <a:rPr b="0" lang="sv-FI" sz="1650" spc="-1" strike="noStrike">
                <a:solidFill>
                  <a:srgbClr val="000000"/>
                </a:solidFill>
                <a:uFill>
                  <a:solidFill>
                    <a:srgbClr val="ffffff"/>
                  </a:solidFill>
                </a:uFill>
                <a:latin typeface="Trebuchet MS"/>
              </a:rPr>
              <a:t>Name today: European Organization for Nuclear Research/Organisation européenne pour la Recherche nucléaire with two official languages (Eng/Fr). Today 22 member states (and 5 associative member states) + 40 more user countries </a:t>
            </a:r>
            <a:endParaRPr b="0" lang="sv-FI" sz="1650" spc="-1" strike="noStrike">
              <a:solidFill>
                <a:srgbClr val="000000"/>
              </a:solidFill>
              <a:uFill>
                <a:solidFill>
                  <a:srgbClr val="ffffff"/>
                </a:solidFill>
              </a:uFill>
              <a:latin typeface="Trebuchet MS"/>
            </a:endParaRPr>
          </a:p>
          <a:p>
            <a:pPr marL="432000" indent="-324000">
              <a:spcAft>
                <a:spcPts val="1063"/>
              </a:spcAft>
              <a:buBlip>
                <a:blip r:embed="rId3"/>
              </a:buBlip>
            </a:pPr>
            <a:r>
              <a:rPr b="0" lang="sv-FI" sz="1650" spc="-1" strike="noStrike">
                <a:solidFill>
                  <a:srgbClr val="000000"/>
                </a:solidFill>
                <a:uFill>
                  <a:solidFill>
                    <a:srgbClr val="ffffff"/>
                  </a:solidFill>
                </a:uFill>
                <a:latin typeface="Trebuchet MS"/>
              </a:rPr>
              <a:t>~2400 employee and  ~10000 users  (Uppsala University has ~6200 employee)</a:t>
            </a:r>
            <a:endParaRPr b="0" lang="sv-FI" sz="1650" spc="-1" strike="noStrike">
              <a:solidFill>
                <a:srgbClr val="000000"/>
              </a:solidFill>
              <a:uFill>
                <a:solidFill>
                  <a:srgbClr val="ffffff"/>
                </a:solidFill>
              </a:uFill>
              <a:latin typeface="Trebuchet MS"/>
            </a:endParaRPr>
          </a:p>
          <a:p>
            <a:pPr marL="432000" indent="-324000">
              <a:spcAft>
                <a:spcPts val="1063"/>
              </a:spcAft>
              <a:buBlip>
                <a:blip r:embed="rId4"/>
              </a:buBlip>
            </a:pPr>
            <a:r>
              <a:rPr b="0" lang="sv-FI" sz="1650" spc="-1" strike="noStrike">
                <a:solidFill>
                  <a:srgbClr val="000000"/>
                </a:solidFill>
                <a:uFill>
                  <a:solidFill>
                    <a:srgbClr val="ffffff"/>
                  </a:solidFill>
                </a:uFill>
                <a:latin typeface="Trebuchet MS"/>
              </a:rPr>
              <a:t>Budget ~1.2 GCHF/year (~9GSEK, comparable with a large university in Sweden). Sweden pay 2.73% (~30MCHF)/year (2017)</a:t>
            </a:r>
            <a:endParaRPr b="0" lang="sv-FI" sz="1650" spc="-1" strike="noStrike">
              <a:solidFill>
                <a:srgbClr val="000000"/>
              </a:solidFill>
              <a:uFill>
                <a:solidFill>
                  <a:srgbClr val="ffffff"/>
                </a:solidFill>
              </a:uFill>
              <a:latin typeface="Trebuchet MS"/>
            </a:endParaRPr>
          </a:p>
        </p:txBody>
      </p:sp>
      <p:pic>
        <p:nvPicPr>
          <p:cNvPr id="599" name="" descr=""/>
          <p:cNvPicPr/>
          <p:nvPr/>
        </p:nvPicPr>
        <p:blipFill>
          <a:blip r:embed="rId5"/>
          <a:stretch/>
        </p:blipFill>
        <p:spPr>
          <a:xfrm>
            <a:off x="-360" y="4258080"/>
            <a:ext cx="10080000" cy="1071360"/>
          </a:xfrm>
          <a:prstGeom prst="rect">
            <a:avLst/>
          </a:prstGeom>
          <a:ln>
            <a:noFill/>
          </a:ln>
        </p:spPr>
      </p:pic>
    </p:spTree>
  </p:cSld>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0" name="TextShape 1"/>
          <p:cNvSpPr txBox="1"/>
          <p:nvPr/>
        </p:nvSpPr>
        <p:spPr>
          <a:xfrm>
            <a:off x="1988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The Large Hadron Collider</a:t>
            </a:r>
            <a:endParaRPr b="1" lang="sv-FI" sz="2700" spc="-1" strike="noStrike">
              <a:solidFill>
                <a:srgbClr val="000000"/>
              </a:solidFill>
              <a:uFill>
                <a:solidFill>
                  <a:srgbClr val="ffffff"/>
                </a:solidFill>
              </a:uFill>
              <a:latin typeface="Trebuchet MS"/>
            </a:endParaRPr>
          </a:p>
        </p:txBody>
      </p:sp>
      <p:pic>
        <p:nvPicPr>
          <p:cNvPr id="601" name="" descr=""/>
          <p:cNvPicPr/>
          <p:nvPr/>
        </p:nvPicPr>
        <p:blipFill>
          <a:blip r:embed="rId1"/>
          <a:stretch/>
        </p:blipFill>
        <p:spPr>
          <a:xfrm rot="5400000">
            <a:off x="5888880" y="927720"/>
            <a:ext cx="3150000" cy="3772440"/>
          </a:xfrm>
          <a:prstGeom prst="rect">
            <a:avLst/>
          </a:prstGeom>
          <a:ln>
            <a:noFill/>
          </a:ln>
        </p:spPr>
      </p:pic>
      <p:graphicFrame>
        <p:nvGraphicFramePr>
          <p:cNvPr id="602" name="Object 2"/>
          <p:cNvGraphicFramePr/>
          <p:nvPr/>
        </p:nvGraphicFramePr>
        <p:xfrm>
          <a:off x="829080" y="3302640"/>
          <a:ext cx="4216680" cy="1680120"/>
        </p:xfrm>
        <a:graphic>
          <a:graphicData uri="http://schemas.openxmlformats.org/presentationml/2006/ole">
            <p:oleObj progId="Excel.Sheet.12" r:id="rId2" spid="">
              <p:embed/>
              <p:pic>
                <p:nvPicPr>
                  <p:cNvPr id="603" name="" descr=""/>
                  <p:cNvPicPr/>
                  <p:nvPr/>
                </p:nvPicPr>
                <p:blipFill>
                  <a:blip r:embed="rId3"/>
                  <a:stretch/>
                </p:blipFill>
                <p:spPr>
                  <a:xfrm>
                    <a:off x="829080" y="3302640"/>
                    <a:ext cx="4216680" cy="1680120"/>
                  </a:xfrm>
                  <a:prstGeom prst="rect">
                    <a:avLst/>
                  </a:prstGeom>
                  <a:ln>
                    <a:noFill/>
                  </a:ln>
                </p:spPr>
              </p:pic>
            </p:oleObj>
          </a:graphicData>
        </a:graphic>
      </p:graphicFrame>
      <p:sp>
        <p:nvSpPr>
          <p:cNvPr id="604" name="TextShape 3"/>
          <p:cNvSpPr txBox="1"/>
          <p:nvPr/>
        </p:nvSpPr>
        <p:spPr>
          <a:xfrm>
            <a:off x="274320" y="914760"/>
            <a:ext cx="5120640" cy="2634840"/>
          </a:xfrm>
          <a:prstGeom prst="rect">
            <a:avLst/>
          </a:prstGeom>
          <a:noFill/>
          <a:ln>
            <a:noFill/>
          </a:ln>
        </p:spPr>
        <p:txBody>
          <a:bodyPr lIns="0" rIns="0" tIns="0" bIns="0"/>
          <a:p>
            <a:pPr marL="432000" indent="-324000">
              <a:buBlip>
                <a:blip r:embed="rId4"/>
              </a:buBlip>
            </a:pPr>
            <a:r>
              <a:rPr b="0" lang="sv-FI" sz="1650" spc="-1" strike="noStrike">
                <a:solidFill>
                  <a:srgbClr val="000000"/>
                </a:solidFill>
                <a:uFill>
                  <a:solidFill>
                    <a:srgbClr val="ffffff"/>
                  </a:solidFill>
                </a:uFill>
                <a:latin typeface="Trebuchet MS"/>
              </a:rPr>
              <a:t>The worlds largest and most powerful accelerator, started in 2008</a:t>
            </a:r>
            <a:endParaRPr b="0" lang="sv-FI" sz="1650" spc="-1" strike="noStrike">
              <a:solidFill>
                <a:srgbClr val="000000"/>
              </a:solidFill>
              <a:uFill>
                <a:solidFill>
                  <a:srgbClr val="ffffff"/>
                </a:solidFill>
              </a:uFill>
              <a:latin typeface="Trebuchet MS"/>
            </a:endParaRPr>
          </a:p>
          <a:p>
            <a:pPr marL="432000" indent="-324000">
              <a:buBlip>
                <a:blip r:embed="rId5"/>
              </a:buBlip>
            </a:pPr>
            <a:r>
              <a:rPr b="0" lang="sv-FI" sz="1650" spc="-1" strike="noStrike">
                <a:solidFill>
                  <a:srgbClr val="000000"/>
                </a:solidFill>
                <a:uFill>
                  <a:solidFill>
                    <a:srgbClr val="ffffff"/>
                  </a:solidFill>
                </a:uFill>
                <a:latin typeface="Trebuchet MS"/>
              </a:rPr>
              <a:t>Creates currently the hottest temperature in Universe (~5 trillion </a:t>
            </a:r>
            <a:r>
              <a:rPr b="0" lang="sv-FI" sz="1650" spc="-1" strike="noStrike">
                <a:solidFill>
                  <a:srgbClr val="000000"/>
                </a:solidFill>
                <a:uFill>
                  <a:solidFill>
                    <a:srgbClr val="ffffff"/>
                  </a:solidFill>
                </a:uFill>
                <a:latin typeface="Trebuchet MS"/>
                <a:ea typeface="Trebuchet MS"/>
              </a:rPr>
              <a:t>°</a:t>
            </a:r>
            <a:r>
              <a:rPr b="0" lang="sv-FI" sz="1650" spc="-1" strike="noStrike">
                <a:solidFill>
                  <a:srgbClr val="000000"/>
                </a:solidFill>
                <a:uFill>
                  <a:solidFill>
                    <a:srgbClr val="ffffff"/>
                  </a:solidFill>
                </a:uFill>
                <a:latin typeface="Trebuchet MS"/>
              </a:rPr>
              <a:t>C )</a:t>
            </a:r>
            <a:endParaRPr b="0" lang="sv-FI" sz="1650" spc="-1" strike="noStrike">
              <a:solidFill>
                <a:srgbClr val="000000"/>
              </a:solidFill>
              <a:uFill>
                <a:solidFill>
                  <a:srgbClr val="ffffff"/>
                </a:solidFill>
              </a:uFill>
              <a:latin typeface="Trebuchet MS"/>
            </a:endParaRPr>
          </a:p>
          <a:p>
            <a:pPr marL="432000" indent="-324000">
              <a:buBlip>
                <a:blip r:embed="rId6"/>
              </a:buBlip>
            </a:pPr>
            <a:r>
              <a:rPr b="0" lang="sv-FI" sz="1650" spc="-1" strike="noStrike">
                <a:solidFill>
                  <a:srgbClr val="000000"/>
                </a:solidFill>
                <a:uFill>
                  <a:solidFill>
                    <a:srgbClr val="ffffff"/>
                  </a:solidFill>
                </a:uFill>
                <a:latin typeface="Trebuchet MS"/>
              </a:rPr>
              <a:t>27km circumference with 1237 superconducting magnets (-271</a:t>
            </a:r>
            <a:r>
              <a:rPr b="0" lang="sv-FI" sz="1650" spc="-1" strike="noStrike">
                <a:solidFill>
                  <a:srgbClr val="000000"/>
                </a:solidFill>
                <a:uFill>
                  <a:solidFill>
                    <a:srgbClr val="ffffff"/>
                  </a:solidFill>
                </a:uFill>
                <a:latin typeface="Trebuchet MS"/>
                <a:ea typeface="Trebuchet MS"/>
              </a:rPr>
              <a:t>°</a:t>
            </a:r>
            <a:r>
              <a:rPr b="0" lang="sv-FI" sz="1650" spc="-1" strike="noStrike">
                <a:solidFill>
                  <a:srgbClr val="000000"/>
                </a:solidFill>
                <a:uFill>
                  <a:solidFill>
                    <a:srgbClr val="ffffff"/>
                  </a:solidFill>
                </a:uFill>
                <a:latin typeface="Trebuchet MS"/>
              </a:rPr>
              <a:t>C, colder than outer space)</a:t>
            </a:r>
            <a:endParaRPr b="0" lang="sv-FI" sz="1650" spc="-1" strike="noStrike">
              <a:solidFill>
                <a:srgbClr val="000000"/>
              </a:solidFill>
              <a:uFill>
                <a:solidFill>
                  <a:srgbClr val="ffffff"/>
                </a:solidFill>
              </a:uFill>
              <a:latin typeface="Trebuchet MS"/>
            </a:endParaRPr>
          </a:p>
          <a:p>
            <a:pPr marL="432000" indent="-324000">
              <a:buBlip>
                <a:blip r:embed="rId7"/>
              </a:buBlip>
            </a:pPr>
            <a:r>
              <a:rPr b="0" lang="sv-FI" sz="1650" spc="-1" strike="noStrike">
                <a:solidFill>
                  <a:srgbClr val="000000"/>
                </a:solidFill>
                <a:uFill>
                  <a:solidFill>
                    <a:srgbClr val="ffffff"/>
                  </a:solidFill>
                </a:uFill>
                <a:latin typeface="Trebuchet MS"/>
              </a:rPr>
              <a:t>Consumes 120MW</a:t>
            </a:r>
            <a:endParaRPr b="0" lang="sv-FI" sz="1650" spc="-1" strike="noStrike">
              <a:solidFill>
                <a:srgbClr val="000000"/>
              </a:solidFill>
              <a:uFill>
                <a:solidFill>
                  <a:srgbClr val="ffffff"/>
                </a:solidFill>
              </a:uFill>
              <a:latin typeface="Trebuchet MS"/>
            </a:endParaRPr>
          </a:p>
          <a:p>
            <a:endParaRPr b="0" lang="sv-FI" sz="1650" spc="-1" strike="noStrike">
              <a:solidFill>
                <a:srgbClr val="000000"/>
              </a:solidFill>
              <a:uFill>
                <a:solidFill>
                  <a:srgbClr val="ffffff"/>
                </a:solidFill>
              </a:uFill>
              <a:latin typeface="Trebuchet MS"/>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TextShape 1"/>
          <p:cNvSpPr txBox="1"/>
          <p:nvPr/>
        </p:nvSpPr>
        <p:spPr>
          <a:xfrm>
            <a:off x="1988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Världen häger ej ihop</a:t>
            </a:r>
            <a:endParaRPr b="1" lang="sv-FI" sz="2700" spc="-1" strike="noStrike">
              <a:solidFill>
                <a:srgbClr val="000000"/>
              </a:solidFill>
              <a:uFill>
                <a:solidFill>
                  <a:srgbClr val="ffffff"/>
                </a:solidFill>
              </a:uFill>
              <a:latin typeface="Trebuchet MS"/>
            </a:endParaRPr>
          </a:p>
        </p:txBody>
      </p:sp>
      <p:pic>
        <p:nvPicPr>
          <p:cNvPr id="95" name="" descr=""/>
          <p:cNvPicPr/>
          <p:nvPr/>
        </p:nvPicPr>
        <p:blipFill>
          <a:blip r:embed="rId1"/>
          <a:stretch/>
        </p:blipFill>
        <p:spPr>
          <a:xfrm>
            <a:off x="648000" y="1674000"/>
            <a:ext cx="1954800" cy="972000"/>
          </a:xfrm>
          <a:prstGeom prst="rect">
            <a:avLst/>
          </a:prstGeom>
          <a:ln>
            <a:noFill/>
          </a:ln>
        </p:spPr>
      </p:pic>
      <p:sp>
        <p:nvSpPr>
          <p:cNvPr id="96" name="CustomShape 2"/>
          <p:cNvSpPr/>
          <p:nvPr/>
        </p:nvSpPr>
        <p:spPr>
          <a:xfrm>
            <a:off x="2916000" y="2052000"/>
            <a:ext cx="648000" cy="486000"/>
          </a:xfrm>
          <a:custGeom>
            <a:avLst/>
            <a:gdLst/>
            <a:ahLst/>
            <a:rect l="0" t="0" r="r" b="b"/>
            <a:pathLst>
              <a:path w="1802" h="1352">
                <a:moveTo>
                  <a:pt x="337" y="0"/>
                </a:moveTo>
                <a:lnTo>
                  <a:pt x="1463" y="0"/>
                </a:lnTo>
                <a:lnTo>
                  <a:pt x="1463" y="337"/>
                </a:lnTo>
                <a:lnTo>
                  <a:pt x="1801" y="337"/>
                </a:lnTo>
                <a:lnTo>
                  <a:pt x="1801" y="1013"/>
                </a:lnTo>
                <a:lnTo>
                  <a:pt x="1463" y="1013"/>
                </a:lnTo>
                <a:lnTo>
                  <a:pt x="1463" y="1351"/>
                </a:lnTo>
                <a:lnTo>
                  <a:pt x="337" y="1351"/>
                </a:lnTo>
                <a:lnTo>
                  <a:pt x="337" y="1013"/>
                </a:lnTo>
                <a:lnTo>
                  <a:pt x="0" y="1013"/>
                </a:lnTo>
                <a:lnTo>
                  <a:pt x="0" y="337"/>
                </a:lnTo>
                <a:lnTo>
                  <a:pt x="337" y="337"/>
                </a:lnTo>
                <a:lnTo>
                  <a:pt x="337" y="0"/>
                </a:lnTo>
              </a:path>
            </a:pathLst>
          </a:custGeom>
          <a:solidFill>
            <a:srgbClr val="cc00cc"/>
          </a:solidFill>
          <a:ln>
            <a:solidFill>
              <a:srgbClr val="808080"/>
            </a:solidFill>
          </a:ln>
        </p:spPr>
        <p:style>
          <a:lnRef idx="0"/>
          <a:fillRef idx="0"/>
          <a:effectRef idx="0"/>
          <a:fontRef idx="minor"/>
        </p:style>
      </p:sp>
      <p:sp>
        <p:nvSpPr>
          <p:cNvPr id="97" name="CustomShape 3"/>
          <p:cNvSpPr/>
          <p:nvPr/>
        </p:nvSpPr>
        <p:spPr>
          <a:xfrm>
            <a:off x="6372000" y="2159640"/>
            <a:ext cx="720000" cy="108000"/>
          </a:xfrm>
          <a:prstGeom prst="rect">
            <a:avLst/>
          </a:prstGeom>
          <a:solidFill>
            <a:srgbClr val="cc00cc"/>
          </a:solidFill>
          <a:ln>
            <a:solidFill>
              <a:srgbClr val="808080"/>
            </a:solidFill>
          </a:ln>
        </p:spPr>
        <p:style>
          <a:lnRef idx="0"/>
          <a:fillRef idx="0"/>
          <a:effectRef idx="0"/>
          <a:fontRef idx="minor"/>
        </p:style>
      </p:sp>
      <p:sp>
        <p:nvSpPr>
          <p:cNvPr id="98" name="CustomShape 4"/>
          <p:cNvSpPr/>
          <p:nvPr/>
        </p:nvSpPr>
        <p:spPr>
          <a:xfrm>
            <a:off x="6372000" y="2321640"/>
            <a:ext cx="720000" cy="108000"/>
          </a:xfrm>
          <a:prstGeom prst="rect">
            <a:avLst/>
          </a:prstGeom>
          <a:solidFill>
            <a:srgbClr val="cc00cc"/>
          </a:solidFill>
          <a:ln>
            <a:solidFill>
              <a:srgbClr val="808080"/>
            </a:solidFill>
          </a:ln>
        </p:spPr>
        <p:style>
          <a:lnRef idx="0"/>
          <a:fillRef idx="0"/>
          <a:effectRef idx="0"/>
          <a:fontRef idx="minor"/>
        </p:style>
      </p:sp>
      <p:sp>
        <p:nvSpPr>
          <p:cNvPr id="99" name="CustomShape 5"/>
          <p:cNvSpPr/>
          <p:nvPr/>
        </p:nvSpPr>
        <p:spPr>
          <a:xfrm rot="18427200">
            <a:off x="6390000" y="2237040"/>
            <a:ext cx="611640" cy="63720"/>
          </a:xfrm>
          <a:prstGeom prst="rect">
            <a:avLst/>
          </a:prstGeom>
          <a:solidFill>
            <a:srgbClr val="ff3333"/>
          </a:solidFill>
          <a:ln>
            <a:solidFill>
              <a:srgbClr val="808080"/>
            </a:solidFill>
          </a:ln>
        </p:spPr>
        <p:style>
          <a:lnRef idx="0"/>
          <a:fillRef idx="0"/>
          <a:effectRef idx="0"/>
          <a:fontRef idx="minor"/>
        </p:style>
      </p:sp>
      <p:pic>
        <p:nvPicPr>
          <p:cNvPr id="100" name="" descr=""/>
          <p:cNvPicPr/>
          <p:nvPr/>
        </p:nvPicPr>
        <p:blipFill>
          <a:blip r:embed="rId2"/>
          <a:stretch/>
        </p:blipFill>
        <p:spPr>
          <a:xfrm>
            <a:off x="7488000" y="1242000"/>
            <a:ext cx="2029320" cy="2027520"/>
          </a:xfrm>
          <a:prstGeom prst="rect">
            <a:avLst/>
          </a:prstGeom>
          <a:ln>
            <a:noFill/>
          </a:ln>
        </p:spPr>
      </p:pic>
      <p:sp>
        <p:nvSpPr>
          <p:cNvPr id="101" name="TextShape 6"/>
          <p:cNvSpPr txBox="1"/>
          <p:nvPr/>
        </p:nvSpPr>
        <p:spPr>
          <a:xfrm>
            <a:off x="720000" y="3888000"/>
            <a:ext cx="2099520" cy="281160"/>
          </a:xfrm>
          <a:prstGeom prst="rect">
            <a:avLst/>
          </a:prstGeom>
          <a:noFill/>
          <a:ln>
            <a:noFill/>
          </a:ln>
        </p:spPr>
        <p:txBody>
          <a:bodyPr lIns="90000" rIns="90000" tIns="45000" bIns="45000"/>
          <a:p>
            <a:r>
              <a:rPr b="0" lang="sv-FI" sz="1350" spc="-1" strike="noStrike">
                <a:solidFill>
                  <a:srgbClr val="000000"/>
                </a:solidFill>
                <a:uFill>
                  <a:solidFill>
                    <a:srgbClr val="ffffff"/>
                  </a:solidFill>
                </a:uFill>
                <a:latin typeface="Arial"/>
              </a:rPr>
              <a:t>, och är ej stabil.....</a:t>
            </a:r>
            <a:endParaRPr b="0" lang="sv-FI" sz="1350" spc="-1" strike="noStrike">
              <a:solidFill>
                <a:srgbClr val="000000"/>
              </a:solidFill>
              <a:uFill>
                <a:solidFill>
                  <a:srgbClr val="ffffff"/>
                </a:solidFill>
              </a:uFill>
              <a:latin typeface="Arial"/>
            </a:endParaRPr>
          </a:p>
        </p:txBody>
      </p:sp>
      <p:pic>
        <p:nvPicPr>
          <p:cNvPr id="102" name="" descr=""/>
          <p:cNvPicPr/>
          <p:nvPr/>
        </p:nvPicPr>
        <p:blipFill>
          <a:blip r:embed="rId3"/>
          <a:stretch/>
        </p:blipFill>
        <p:spPr>
          <a:xfrm>
            <a:off x="3816000" y="3863160"/>
            <a:ext cx="3628080" cy="1591200"/>
          </a:xfrm>
          <a:prstGeom prst="rect">
            <a:avLst/>
          </a:prstGeom>
          <a:ln>
            <a:noFill/>
          </a:ln>
        </p:spPr>
      </p:pic>
      <p:sp>
        <p:nvSpPr>
          <p:cNvPr id="103" name="Line 7"/>
          <p:cNvSpPr/>
          <p:nvPr/>
        </p:nvSpPr>
        <p:spPr>
          <a:xfrm>
            <a:off x="4879800" y="4903560"/>
            <a:ext cx="1481040" cy="73080"/>
          </a:xfrm>
          <a:prstGeom prst="line">
            <a:avLst/>
          </a:prstGeom>
          <a:ln w="38160">
            <a:solidFill>
              <a:srgbClr val="ff0000"/>
            </a:solidFill>
            <a:custDash>
              <a:ds d="100000" sp="100000"/>
              <a:ds d="100000" sp="100000"/>
              <a:ds d="100000" sp="100000"/>
            </a:custDash>
            <a:round/>
            <a:tailEnd len="med" type="triangle" w="med"/>
          </a:ln>
        </p:spPr>
        <p:style>
          <a:lnRef idx="0"/>
          <a:fillRef idx="0"/>
          <a:effectRef idx="0"/>
          <a:fontRef idx="minor"/>
        </p:style>
        <p:txBody>
          <a:bodyPr lIns="109080" rIns="109080" tIns="64080" bIns="64080" anchor="ctr"/>
          <a:p>
            <a:pPr algn="ctr">
              <a:spcBef>
                <a:spcPts val="283"/>
              </a:spcBef>
              <a:spcAft>
                <a:spcPts val="283"/>
              </a:spcAft>
            </a:pPr>
            <a:r>
              <a:rPr b="0" lang="sv-FI" sz="1800" spc="-1" strike="noStrike">
                <a:solidFill>
                  <a:srgbClr val="ff0000"/>
                </a:solidFill>
                <a:uFill>
                  <a:solidFill>
                    <a:srgbClr val="ffffff"/>
                  </a:solidFill>
                </a:uFill>
                <a:latin typeface="Arial"/>
              </a:rPr>
              <a:t>Tunling</a:t>
            </a:r>
            <a:endParaRPr b="0" lang="sv-FI" sz="1800" spc="-1" strike="noStrike">
              <a:solidFill>
                <a:srgbClr val="000000"/>
              </a:solidFill>
              <a:uFill>
                <a:solidFill>
                  <a:srgbClr val="ffffff"/>
                </a:solidFill>
              </a:uFill>
              <a:latin typeface="Arial"/>
            </a:endParaRPr>
          </a:p>
          <a:p>
            <a:pPr algn="ctr">
              <a:spcBef>
                <a:spcPts val="283"/>
              </a:spcBef>
              <a:spcAft>
                <a:spcPts val="283"/>
              </a:spcAft>
            </a:pPr>
            <a:endParaRPr b="0" lang="sv-FI" sz="1800" spc="-1" strike="noStrike">
              <a:solidFill>
                <a:srgbClr val="000000"/>
              </a:solidFill>
              <a:uFill>
                <a:solidFill>
                  <a:srgbClr val="ffffff"/>
                </a:solidFill>
              </a:uFill>
              <a:latin typeface="Arial"/>
            </a:endParaRPr>
          </a:p>
        </p:txBody>
      </p:sp>
      <p:pic>
        <p:nvPicPr>
          <p:cNvPr id="104" name="" descr=""/>
          <p:cNvPicPr/>
          <p:nvPr/>
        </p:nvPicPr>
        <p:blipFill>
          <a:blip r:embed="rId4"/>
          <a:stretch/>
        </p:blipFill>
        <p:spPr>
          <a:xfrm>
            <a:off x="3850920" y="1534320"/>
            <a:ext cx="2390400" cy="1435680"/>
          </a:xfrm>
          <a:prstGeom prst="rect">
            <a:avLst/>
          </a:prstGeom>
          <a:ln>
            <a:noFill/>
          </a:ln>
        </p:spPr>
      </p:pic>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5" name="TextShape 1"/>
          <p:cNvSpPr txBox="1"/>
          <p:nvPr/>
        </p:nvSpPr>
        <p:spPr>
          <a:xfrm>
            <a:off x="1988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High energy-what??</a:t>
            </a:r>
            <a:endParaRPr b="1" lang="sv-FI" sz="2700" spc="-1" strike="noStrike">
              <a:solidFill>
                <a:srgbClr val="000000"/>
              </a:solidFill>
              <a:uFill>
                <a:solidFill>
                  <a:srgbClr val="ffffff"/>
                </a:solidFill>
              </a:uFill>
              <a:latin typeface="Trebuchet MS"/>
            </a:endParaRPr>
          </a:p>
        </p:txBody>
      </p:sp>
      <p:pic>
        <p:nvPicPr>
          <p:cNvPr id="606" name="" descr=""/>
          <p:cNvPicPr/>
          <p:nvPr/>
        </p:nvPicPr>
        <p:blipFill>
          <a:blip r:embed="rId1"/>
          <a:stretch/>
        </p:blipFill>
        <p:spPr>
          <a:xfrm>
            <a:off x="1526040" y="822960"/>
            <a:ext cx="8166600" cy="4319640"/>
          </a:xfrm>
          <a:prstGeom prst="rect">
            <a:avLst/>
          </a:prstGeom>
          <a:ln>
            <a:noFill/>
          </a:ln>
        </p:spPr>
      </p:pic>
    </p:spTree>
  </p:cSld>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7" name="TextShape 1"/>
          <p:cNvSpPr txBox="1"/>
          <p:nvPr/>
        </p:nvSpPr>
        <p:spPr>
          <a:xfrm>
            <a:off x="1988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Higgs boson discovery</a:t>
            </a:r>
            <a:endParaRPr b="1" lang="sv-FI" sz="2700" spc="-1" strike="noStrike">
              <a:solidFill>
                <a:srgbClr val="000000"/>
              </a:solidFill>
              <a:uFill>
                <a:solidFill>
                  <a:srgbClr val="ffffff"/>
                </a:solidFill>
              </a:uFill>
              <a:latin typeface="Trebuchet MS"/>
            </a:endParaRPr>
          </a:p>
        </p:txBody>
      </p:sp>
      <p:sp>
        <p:nvSpPr>
          <p:cNvPr id="608" name="TextShape 2"/>
          <p:cNvSpPr txBox="1"/>
          <p:nvPr/>
        </p:nvSpPr>
        <p:spPr>
          <a:xfrm>
            <a:off x="740520" y="851040"/>
            <a:ext cx="8607600" cy="1275120"/>
          </a:xfrm>
          <a:prstGeom prst="rect">
            <a:avLst/>
          </a:prstGeom>
          <a:noFill/>
          <a:ln>
            <a:noFill/>
          </a:ln>
        </p:spPr>
        <p:txBody>
          <a:bodyPr lIns="0" rIns="0" tIns="0" bIns="0"/>
          <a:p>
            <a:pPr marL="432000" indent="-324000">
              <a:spcAft>
                <a:spcPts val="1063"/>
              </a:spcAft>
              <a:buBlip>
                <a:blip r:embed="rId1"/>
              </a:buBlip>
            </a:pPr>
            <a:r>
              <a:rPr b="0" lang="sv-FI" sz="1650" spc="-1" strike="noStrike">
                <a:solidFill>
                  <a:srgbClr val="000000"/>
                </a:solidFill>
                <a:uFill>
                  <a:solidFill>
                    <a:srgbClr val="ffffff"/>
                  </a:solidFill>
                </a:uFill>
                <a:latin typeface="Trebuchet MS"/>
              </a:rPr>
              <a:t>The two large experiments ATLAS and CMS at LHC announced on 4 July 2012 that both  had independently made the same discover the Higgs boson.</a:t>
            </a:r>
            <a:endParaRPr b="0" lang="sv-FI" sz="1650" spc="-1" strike="noStrike">
              <a:solidFill>
                <a:srgbClr val="000000"/>
              </a:solidFill>
              <a:uFill>
                <a:solidFill>
                  <a:srgbClr val="ffffff"/>
                </a:solidFill>
              </a:uFill>
              <a:latin typeface="Trebuchet MS"/>
            </a:endParaRPr>
          </a:p>
          <a:p>
            <a:pPr marL="432000" indent="-324000">
              <a:spcAft>
                <a:spcPts val="1063"/>
              </a:spcAft>
              <a:buBlip>
                <a:blip r:embed="rId2"/>
              </a:buBlip>
            </a:pPr>
            <a:r>
              <a:rPr b="0" lang="sv-FI" sz="1650" spc="-1" strike="noStrike">
                <a:solidFill>
                  <a:srgbClr val="000000"/>
                </a:solidFill>
                <a:uFill>
                  <a:solidFill>
                    <a:srgbClr val="ffffff"/>
                  </a:solidFill>
                </a:uFill>
                <a:latin typeface="Trebuchet MS"/>
              </a:rPr>
              <a:t>The Higgs boson was discovered in two different decay channels.</a:t>
            </a:r>
            <a:endParaRPr b="0" lang="sv-FI" sz="1650" spc="-1" strike="noStrike">
              <a:solidFill>
                <a:srgbClr val="000000"/>
              </a:solidFill>
              <a:uFill>
                <a:solidFill>
                  <a:srgbClr val="ffffff"/>
                </a:solidFill>
              </a:uFill>
              <a:latin typeface="Trebuchet MS"/>
            </a:endParaRPr>
          </a:p>
        </p:txBody>
      </p:sp>
      <p:pic>
        <p:nvPicPr>
          <p:cNvPr id="609" name="" descr=""/>
          <p:cNvPicPr/>
          <p:nvPr/>
        </p:nvPicPr>
        <p:blipFill>
          <a:blip r:embed="rId3"/>
          <a:stretch/>
        </p:blipFill>
        <p:spPr>
          <a:xfrm>
            <a:off x="531360" y="1989000"/>
            <a:ext cx="4223520" cy="1508400"/>
          </a:xfrm>
          <a:prstGeom prst="rect">
            <a:avLst/>
          </a:prstGeom>
          <a:ln>
            <a:noFill/>
          </a:ln>
        </p:spPr>
      </p:pic>
      <p:pic>
        <p:nvPicPr>
          <p:cNvPr id="610" name="" descr=""/>
          <p:cNvPicPr/>
          <p:nvPr/>
        </p:nvPicPr>
        <p:blipFill>
          <a:blip r:embed="rId4"/>
          <a:stretch/>
        </p:blipFill>
        <p:spPr>
          <a:xfrm>
            <a:off x="5303520" y="1961640"/>
            <a:ext cx="4223520" cy="1508760"/>
          </a:xfrm>
          <a:prstGeom prst="rect">
            <a:avLst/>
          </a:prstGeom>
          <a:ln>
            <a:noFill/>
          </a:ln>
        </p:spPr>
      </p:pic>
      <p:sp>
        <p:nvSpPr>
          <p:cNvPr id="611" name="TextShape 3"/>
          <p:cNvSpPr txBox="1"/>
          <p:nvPr/>
        </p:nvSpPr>
        <p:spPr>
          <a:xfrm>
            <a:off x="623520" y="3515400"/>
            <a:ext cx="5303520" cy="1839960"/>
          </a:xfrm>
          <a:prstGeom prst="rect">
            <a:avLst/>
          </a:prstGeom>
          <a:noFill/>
          <a:ln>
            <a:noFill/>
          </a:ln>
        </p:spPr>
        <p:txBody>
          <a:bodyPr lIns="0" rIns="0" tIns="0" bIns="0"/>
          <a:p>
            <a:pPr marL="432000" indent="-324000">
              <a:spcAft>
                <a:spcPts val="1063"/>
              </a:spcAft>
              <a:buBlip>
                <a:blip r:embed="rId5"/>
              </a:buBlip>
            </a:pPr>
            <a:r>
              <a:rPr b="0" lang="sv-FI" sz="1650" spc="-1" strike="noStrike">
                <a:solidFill>
                  <a:srgbClr val="000000"/>
                </a:solidFill>
                <a:uFill>
                  <a:solidFill>
                    <a:srgbClr val="ffffff"/>
                  </a:solidFill>
                </a:uFill>
                <a:latin typeface="Trebuchet MS"/>
              </a:rPr>
              <a:t>More precise studies has confirmed that the discovered partcle is the Higgs boson.</a:t>
            </a:r>
            <a:endParaRPr b="0" lang="sv-FI" sz="1650" spc="-1" strike="noStrike">
              <a:solidFill>
                <a:srgbClr val="000000"/>
              </a:solidFill>
              <a:uFill>
                <a:solidFill>
                  <a:srgbClr val="ffffff"/>
                </a:solidFill>
              </a:uFill>
              <a:latin typeface="Trebuchet MS"/>
            </a:endParaRPr>
          </a:p>
          <a:p>
            <a:pPr marL="432000" indent="-324000">
              <a:spcAft>
                <a:spcPts val="1063"/>
              </a:spcAft>
              <a:buBlip>
                <a:blip r:embed="rId6"/>
              </a:buBlip>
            </a:pPr>
            <a:r>
              <a:rPr b="0" lang="sv-FI" sz="1650" spc="-1" strike="noStrike">
                <a:solidFill>
                  <a:srgbClr val="000000"/>
                </a:solidFill>
                <a:uFill>
                  <a:solidFill>
                    <a:srgbClr val="ffffff"/>
                  </a:solidFill>
                </a:uFill>
                <a:latin typeface="Trebuchet MS"/>
              </a:rPr>
              <a:t>The Nobel prize in Physics was awarded François Englert and Peter Higgs for the theoretical discovery of the Higgs boson.</a:t>
            </a:r>
            <a:endParaRPr b="0" lang="sv-FI" sz="1650" spc="-1" strike="noStrike">
              <a:solidFill>
                <a:srgbClr val="000000"/>
              </a:solidFill>
              <a:uFill>
                <a:solidFill>
                  <a:srgbClr val="ffffff"/>
                </a:solidFill>
              </a:uFill>
              <a:latin typeface="Trebuchet MS"/>
            </a:endParaRPr>
          </a:p>
        </p:txBody>
      </p:sp>
      <p:pic>
        <p:nvPicPr>
          <p:cNvPr id="612" name="" descr=""/>
          <p:cNvPicPr/>
          <p:nvPr/>
        </p:nvPicPr>
        <p:blipFill>
          <a:blip r:embed="rId7"/>
          <a:stretch/>
        </p:blipFill>
        <p:spPr>
          <a:xfrm>
            <a:off x="6583680" y="3840480"/>
            <a:ext cx="2800080" cy="1221120"/>
          </a:xfrm>
          <a:prstGeom prst="rect">
            <a:avLst/>
          </a:prstGeom>
          <a:ln>
            <a:noFill/>
          </a:ln>
        </p:spPr>
      </p:pic>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1"/>
          <a:stretch>
            <a:fillRect/>
          </a:stretch>
        </a:blipFill>
      </p:bgPr>
    </p:bg>
    <p:spTree>
      <p:nvGrpSpPr>
        <p:cNvPr id="1" name=""/>
        <p:cNvGrpSpPr/>
        <p:nvPr/>
      </p:nvGrpSpPr>
      <p:grpSpPr>
        <a:xfrm>
          <a:off x="0" y="0"/>
          <a:ext cx="0" cy="0"/>
          <a:chOff x="0" y="0"/>
          <a:chExt cx="0" cy="0"/>
        </a:xfrm>
      </p:grpSpPr>
      <p:sp>
        <p:nvSpPr>
          <p:cNvPr id="105" name="TextShape 1"/>
          <p:cNvSpPr txBox="1"/>
          <p:nvPr/>
        </p:nvSpPr>
        <p:spPr>
          <a:xfrm>
            <a:off x="1988280" y="137880"/>
            <a:ext cx="7436160" cy="79596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 </a:t>
            </a:r>
            <a:r>
              <a:rPr b="1" lang="sv-FI" sz="2700" spc="-1" strike="noStrike">
                <a:solidFill>
                  <a:srgbClr val="000000"/>
                </a:solidFill>
                <a:uFill>
                  <a:solidFill>
                    <a:srgbClr val="ffffff"/>
                  </a:solidFill>
                </a:uFill>
                <a:latin typeface="Trebuchet MS"/>
              </a:rPr>
              <a:t>Mörk Materia i laboratoriet? (Hemmagjord)</a:t>
            </a:r>
            <a:endParaRPr b="1" lang="sv-FI" sz="2700" spc="-1" strike="noStrike">
              <a:solidFill>
                <a:srgbClr val="000000"/>
              </a:solidFill>
              <a:uFill>
                <a:solidFill>
                  <a:srgbClr val="ffffff"/>
                </a:solidFill>
              </a:uFill>
              <a:latin typeface="Trebuchet MS"/>
            </a:endParaRPr>
          </a:p>
        </p:txBody>
      </p:sp>
      <p:sp>
        <p:nvSpPr>
          <p:cNvPr id="106" name="Freeform 2"/>
          <p:cNvSpPr/>
          <p:nvPr/>
        </p:nvSpPr>
        <p:spPr>
          <a:xfrm>
            <a:off x="1179720" y="1245240"/>
            <a:ext cx="4161600" cy="1201320"/>
          </a:xfrm>
          <a:custGeom>
            <a:avLst/>
            <a:gdLst/>
            <a:ahLst/>
            <a:rect l="0" t="0" r="r" b="b"/>
            <a:pathLst>
              <a:path w="11560" h="3337">
                <a:moveTo>
                  <a:pt x="841" y="0"/>
                </a:moveTo>
                <a:cubicBezTo>
                  <a:pt x="1946" y="99"/>
                  <a:pt x="3047" y="206"/>
                  <a:pt x="4163" y="294"/>
                </a:cubicBezTo>
                <a:cubicBezTo>
                  <a:pt x="5193" y="376"/>
                  <a:pt x="6175" y="173"/>
                  <a:pt x="7186" y="169"/>
                </a:cubicBezTo>
                <a:cubicBezTo>
                  <a:pt x="8289" y="163"/>
                  <a:pt x="9428" y="36"/>
                  <a:pt x="10508" y="169"/>
                </a:cubicBezTo>
                <a:cubicBezTo>
                  <a:pt x="11559" y="297"/>
                  <a:pt x="11356" y="1109"/>
                  <a:pt x="10963" y="1552"/>
                </a:cubicBezTo>
                <a:cubicBezTo>
                  <a:pt x="10611" y="1948"/>
                  <a:pt x="10816" y="2440"/>
                  <a:pt x="10432" y="2853"/>
                </a:cubicBezTo>
                <a:cubicBezTo>
                  <a:pt x="9982" y="3336"/>
                  <a:pt x="8590" y="3247"/>
                  <a:pt x="7638" y="3188"/>
                </a:cubicBezTo>
                <a:cubicBezTo>
                  <a:pt x="6771" y="3135"/>
                  <a:pt x="5931" y="2978"/>
                  <a:pt x="5069" y="2936"/>
                </a:cubicBezTo>
                <a:cubicBezTo>
                  <a:pt x="4166" y="2892"/>
                  <a:pt x="3249" y="2875"/>
                  <a:pt x="2351" y="2936"/>
                </a:cubicBezTo>
                <a:cubicBezTo>
                  <a:pt x="1529" y="2992"/>
                  <a:pt x="343" y="2971"/>
                  <a:pt x="160" y="2433"/>
                </a:cubicBezTo>
                <a:cubicBezTo>
                  <a:pt x="0" y="1961"/>
                  <a:pt x="226" y="1475"/>
                  <a:pt x="386" y="1007"/>
                </a:cubicBezTo>
                <a:lnTo>
                  <a:pt x="386" y="504"/>
                </a:lnTo>
                <a:lnTo>
                  <a:pt x="614" y="84"/>
                </a:lnTo>
                <a:lnTo>
                  <a:pt x="1368" y="43"/>
                </a:lnTo>
              </a:path>
            </a:pathLst>
          </a:custGeom>
          <a:ln w="38160">
            <a:solidFill>
              <a:srgbClr val="cc0000"/>
            </a:solidFill>
            <a:round/>
          </a:ln>
        </p:spPr>
      </p:sp>
      <p:sp>
        <p:nvSpPr>
          <p:cNvPr id="107" name="TextShape 3"/>
          <p:cNvSpPr txBox="1"/>
          <p:nvPr/>
        </p:nvSpPr>
        <p:spPr>
          <a:xfrm>
            <a:off x="1886760" y="1506240"/>
            <a:ext cx="2670480" cy="1214640"/>
          </a:xfrm>
          <a:prstGeom prst="rect">
            <a:avLst/>
          </a:prstGeom>
          <a:noFill/>
          <a:ln>
            <a:noFill/>
          </a:ln>
        </p:spPr>
        <p:txBody>
          <a:bodyPr lIns="90000" rIns="90000" tIns="45000" bIns="45000"/>
          <a:p>
            <a:pPr algn="ctr"/>
            <a:r>
              <a:rPr b="1" lang="sv-FI" sz="1800" spc="-1" strike="noStrike">
                <a:solidFill>
                  <a:srgbClr val="000000"/>
                </a:solidFill>
                <a:uFill>
                  <a:solidFill>
                    <a:srgbClr val="ffffff"/>
                  </a:solidFill>
                </a:uFill>
                <a:latin typeface="Trebuchet MS"/>
              </a:rPr>
              <a:t>Kan vi skapa</a:t>
            </a:r>
            <a:endParaRPr b="0" lang="sv-FI" sz="1800" spc="-1" strike="noStrike">
              <a:solidFill>
                <a:srgbClr val="000000"/>
              </a:solidFill>
              <a:uFill>
                <a:solidFill>
                  <a:srgbClr val="ffffff"/>
                </a:solidFill>
              </a:uFill>
              <a:latin typeface="Arial"/>
            </a:endParaRPr>
          </a:p>
          <a:p>
            <a:pPr algn="ctr"/>
            <a:r>
              <a:rPr b="1" lang="sv-FI" sz="1800" spc="-1" strike="noStrike">
                <a:solidFill>
                  <a:srgbClr val="000000"/>
                </a:solidFill>
                <a:uFill>
                  <a:solidFill>
                    <a:srgbClr val="ffffff"/>
                  </a:solidFill>
                </a:uFill>
                <a:latin typeface="Trebuchet MS"/>
              </a:rPr>
              <a:t>Mörk Materia?</a:t>
            </a:r>
            <a:endParaRPr b="0" lang="sv-FI" sz="1800" spc="-1" strike="noStrike">
              <a:solidFill>
                <a:srgbClr val="000000"/>
              </a:solidFill>
              <a:uFill>
                <a:solidFill>
                  <a:srgbClr val="ffffff"/>
                </a:solidFill>
              </a:uFill>
              <a:latin typeface="Arial"/>
            </a:endParaRPr>
          </a:p>
        </p:txBody>
      </p:sp>
      <p:sp>
        <p:nvSpPr>
          <p:cNvPr id="108" name="Freeform 4"/>
          <p:cNvSpPr/>
          <p:nvPr/>
        </p:nvSpPr>
        <p:spPr>
          <a:xfrm>
            <a:off x="1316160" y="3017160"/>
            <a:ext cx="4161600" cy="1201320"/>
          </a:xfrm>
          <a:custGeom>
            <a:avLst/>
            <a:gdLst/>
            <a:ahLst/>
            <a:rect l="0" t="0" r="r" b="b"/>
            <a:pathLst>
              <a:path w="11560" h="3337">
                <a:moveTo>
                  <a:pt x="841" y="0"/>
                </a:moveTo>
                <a:cubicBezTo>
                  <a:pt x="1946" y="99"/>
                  <a:pt x="3047" y="206"/>
                  <a:pt x="4163" y="294"/>
                </a:cubicBezTo>
                <a:cubicBezTo>
                  <a:pt x="5193" y="376"/>
                  <a:pt x="6175" y="173"/>
                  <a:pt x="7186" y="169"/>
                </a:cubicBezTo>
                <a:cubicBezTo>
                  <a:pt x="8289" y="163"/>
                  <a:pt x="9428" y="36"/>
                  <a:pt x="10508" y="169"/>
                </a:cubicBezTo>
                <a:cubicBezTo>
                  <a:pt x="11559" y="297"/>
                  <a:pt x="11356" y="1109"/>
                  <a:pt x="10963" y="1552"/>
                </a:cubicBezTo>
                <a:cubicBezTo>
                  <a:pt x="10611" y="1948"/>
                  <a:pt x="10816" y="2440"/>
                  <a:pt x="10432" y="2853"/>
                </a:cubicBezTo>
                <a:cubicBezTo>
                  <a:pt x="9982" y="3336"/>
                  <a:pt x="8590" y="3247"/>
                  <a:pt x="7638" y="3188"/>
                </a:cubicBezTo>
                <a:cubicBezTo>
                  <a:pt x="6771" y="3135"/>
                  <a:pt x="5931" y="2978"/>
                  <a:pt x="5069" y="2936"/>
                </a:cubicBezTo>
                <a:cubicBezTo>
                  <a:pt x="4166" y="2892"/>
                  <a:pt x="3249" y="2875"/>
                  <a:pt x="2351" y="2936"/>
                </a:cubicBezTo>
                <a:cubicBezTo>
                  <a:pt x="1529" y="2992"/>
                  <a:pt x="343" y="2971"/>
                  <a:pt x="160" y="2433"/>
                </a:cubicBezTo>
                <a:cubicBezTo>
                  <a:pt x="0" y="1961"/>
                  <a:pt x="226" y="1475"/>
                  <a:pt x="386" y="1007"/>
                </a:cubicBezTo>
                <a:lnTo>
                  <a:pt x="386" y="504"/>
                </a:lnTo>
                <a:lnTo>
                  <a:pt x="614" y="84"/>
                </a:lnTo>
                <a:lnTo>
                  <a:pt x="1368" y="43"/>
                </a:lnTo>
              </a:path>
            </a:pathLst>
          </a:custGeom>
          <a:ln w="38160">
            <a:solidFill>
              <a:srgbClr val="007826"/>
            </a:solidFill>
            <a:round/>
          </a:ln>
        </p:spPr>
      </p:sp>
      <p:sp>
        <p:nvSpPr>
          <p:cNvPr id="109" name="TextShape 5"/>
          <p:cNvSpPr txBox="1"/>
          <p:nvPr/>
        </p:nvSpPr>
        <p:spPr>
          <a:xfrm>
            <a:off x="2270160" y="3246480"/>
            <a:ext cx="2670480" cy="1214640"/>
          </a:xfrm>
          <a:prstGeom prst="rect">
            <a:avLst/>
          </a:prstGeom>
          <a:noFill/>
          <a:ln>
            <a:noFill/>
          </a:ln>
        </p:spPr>
        <p:txBody>
          <a:bodyPr lIns="90000" rIns="90000" tIns="45000" bIns="45000"/>
          <a:p>
            <a:pPr algn="ctr"/>
            <a:r>
              <a:rPr b="1" lang="sv-FI" sz="1800" spc="-1" strike="noStrike">
                <a:solidFill>
                  <a:srgbClr val="000000"/>
                </a:solidFill>
                <a:uFill>
                  <a:solidFill>
                    <a:srgbClr val="ffffff"/>
                  </a:solidFill>
                </a:uFill>
                <a:latin typeface="Trebuchet MS"/>
              </a:rPr>
              <a:t>Kan vi detektera</a:t>
            </a:r>
            <a:endParaRPr b="0" lang="sv-FI" sz="1800" spc="-1" strike="noStrike">
              <a:solidFill>
                <a:srgbClr val="000000"/>
              </a:solidFill>
              <a:uFill>
                <a:solidFill>
                  <a:srgbClr val="ffffff"/>
                </a:solidFill>
              </a:uFill>
              <a:latin typeface="Arial"/>
            </a:endParaRPr>
          </a:p>
          <a:p>
            <a:pPr algn="ctr"/>
            <a:r>
              <a:rPr b="1" lang="sv-FI" sz="1800" spc="-1" strike="noStrike">
                <a:solidFill>
                  <a:srgbClr val="000000"/>
                </a:solidFill>
                <a:uFill>
                  <a:solidFill>
                    <a:srgbClr val="ffffff"/>
                  </a:solidFill>
                </a:uFill>
                <a:latin typeface="Trebuchet MS"/>
              </a:rPr>
              <a:t>Mörk Materia?</a:t>
            </a:r>
            <a:endParaRPr b="0" lang="sv-FI" sz="1800" spc="-1" strike="noStrike">
              <a:solidFill>
                <a:srgbClr val="000000"/>
              </a:solidFill>
              <a:uFill>
                <a:solidFill>
                  <a:srgbClr val="ffffff"/>
                </a:solidFill>
              </a:uFill>
              <a:latin typeface="Arial"/>
            </a:endParaRPr>
          </a:p>
        </p:txBody>
      </p:sp>
      <p:sp>
        <p:nvSpPr>
          <p:cNvPr id="110" name="Freeform 6"/>
          <p:cNvSpPr/>
          <p:nvPr/>
        </p:nvSpPr>
        <p:spPr>
          <a:xfrm>
            <a:off x="5286240" y="3590280"/>
            <a:ext cx="932040" cy="24840"/>
          </a:xfrm>
          <a:custGeom>
            <a:avLst/>
            <a:gdLst/>
            <a:ahLst/>
            <a:rect l="0" t="0" r="r" b="b"/>
            <a:pathLst>
              <a:path w="2589" h="69">
                <a:moveTo>
                  <a:pt x="0" y="68"/>
                </a:moveTo>
                <a:cubicBezTo>
                  <a:pt x="543" y="15"/>
                  <a:pt x="1092" y="40"/>
                  <a:pt x="1639" y="35"/>
                </a:cubicBezTo>
                <a:lnTo>
                  <a:pt x="2013" y="34"/>
                </a:lnTo>
                <a:lnTo>
                  <a:pt x="2415" y="35"/>
                </a:lnTo>
                <a:lnTo>
                  <a:pt x="2588" y="0"/>
                </a:lnTo>
              </a:path>
            </a:pathLst>
          </a:custGeom>
          <a:ln w="38160">
            <a:solidFill>
              <a:srgbClr val="000000"/>
            </a:solidFill>
            <a:round/>
          </a:ln>
        </p:spPr>
      </p:sp>
      <p:sp>
        <p:nvSpPr>
          <p:cNvPr id="111" name="Freeform 7"/>
          <p:cNvSpPr/>
          <p:nvPr/>
        </p:nvSpPr>
        <p:spPr>
          <a:xfrm>
            <a:off x="5969520" y="3474720"/>
            <a:ext cx="217800" cy="128520"/>
          </a:xfrm>
          <a:custGeom>
            <a:avLst/>
            <a:gdLst/>
            <a:ahLst/>
            <a:rect l="0" t="0" r="r" b="b"/>
            <a:pathLst>
              <a:path w="605" h="357">
                <a:moveTo>
                  <a:pt x="0" y="0"/>
                </a:moveTo>
                <a:lnTo>
                  <a:pt x="345" y="153"/>
                </a:lnTo>
                <a:lnTo>
                  <a:pt x="604" y="339"/>
                </a:lnTo>
                <a:lnTo>
                  <a:pt x="604" y="356"/>
                </a:lnTo>
              </a:path>
            </a:pathLst>
          </a:custGeom>
          <a:noFill/>
          <a:ln w="38160">
            <a:solidFill>
              <a:srgbClr val="000000"/>
            </a:solidFill>
            <a:round/>
          </a:ln>
        </p:spPr>
      </p:sp>
      <p:sp>
        <p:nvSpPr>
          <p:cNvPr id="112" name="Freeform 8"/>
          <p:cNvSpPr/>
          <p:nvPr/>
        </p:nvSpPr>
        <p:spPr>
          <a:xfrm>
            <a:off x="5937840" y="3609000"/>
            <a:ext cx="239040" cy="104040"/>
          </a:xfrm>
          <a:custGeom>
            <a:avLst/>
            <a:gdLst/>
            <a:ahLst/>
            <a:rect l="0" t="0" r="r" b="b"/>
            <a:pathLst>
              <a:path w="664" h="289">
                <a:moveTo>
                  <a:pt x="663" y="0"/>
                </a:moveTo>
                <a:lnTo>
                  <a:pt x="375" y="136"/>
                </a:lnTo>
                <a:lnTo>
                  <a:pt x="59" y="253"/>
                </a:lnTo>
                <a:lnTo>
                  <a:pt x="0" y="288"/>
                </a:lnTo>
              </a:path>
            </a:pathLst>
          </a:custGeom>
          <a:noFill/>
          <a:ln w="38160">
            <a:solidFill>
              <a:srgbClr val="000000"/>
            </a:solidFill>
            <a:round/>
          </a:ln>
        </p:spPr>
      </p:sp>
      <p:sp>
        <p:nvSpPr>
          <p:cNvPr id="113" name="Freeform 9"/>
          <p:cNvSpPr/>
          <p:nvPr/>
        </p:nvSpPr>
        <p:spPr>
          <a:xfrm>
            <a:off x="5364720" y="1762200"/>
            <a:ext cx="932040" cy="24840"/>
          </a:xfrm>
          <a:custGeom>
            <a:avLst/>
            <a:gdLst/>
            <a:ahLst/>
            <a:rect l="0" t="0" r="r" b="b"/>
            <a:pathLst>
              <a:path w="2589" h="69">
                <a:moveTo>
                  <a:pt x="0" y="68"/>
                </a:moveTo>
                <a:cubicBezTo>
                  <a:pt x="543" y="15"/>
                  <a:pt x="1092" y="40"/>
                  <a:pt x="1639" y="35"/>
                </a:cubicBezTo>
                <a:lnTo>
                  <a:pt x="2013" y="34"/>
                </a:lnTo>
                <a:lnTo>
                  <a:pt x="2415" y="35"/>
                </a:lnTo>
                <a:lnTo>
                  <a:pt x="2588" y="0"/>
                </a:lnTo>
              </a:path>
            </a:pathLst>
          </a:custGeom>
          <a:ln w="38160">
            <a:solidFill>
              <a:srgbClr val="000000"/>
            </a:solidFill>
            <a:round/>
          </a:ln>
        </p:spPr>
      </p:sp>
      <p:sp>
        <p:nvSpPr>
          <p:cNvPr id="114" name="Freeform 10"/>
          <p:cNvSpPr/>
          <p:nvPr/>
        </p:nvSpPr>
        <p:spPr>
          <a:xfrm>
            <a:off x="6048000" y="1646640"/>
            <a:ext cx="217800" cy="128520"/>
          </a:xfrm>
          <a:custGeom>
            <a:avLst/>
            <a:gdLst/>
            <a:ahLst/>
            <a:rect l="0" t="0" r="r" b="b"/>
            <a:pathLst>
              <a:path w="605" h="357">
                <a:moveTo>
                  <a:pt x="0" y="0"/>
                </a:moveTo>
                <a:lnTo>
                  <a:pt x="345" y="153"/>
                </a:lnTo>
                <a:lnTo>
                  <a:pt x="604" y="339"/>
                </a:lnTo>
                <a:lnTo>
                  <a:pt x="604" y="356"/>
                </a:lnTo>
              </a:path>
            </a:pathLst>
          </a:custGeom>
          <a:noFill/>
          <a:ln w="38160">
            <a:solidFill>
              <a:srgbClr val="000000"/>
            </a:solidFill>
            <a:round/>
          </a:ln>
        </p:spPr>
      </p:sp>
      <p:sp>
        <p:nvSpPr>
          <p:cNvPr id="115" name="Freeform 11"/>
          <p:cNvSpPr/>
          <p:nvPr/>
        </p:nvSpPr>
        <p:spPr>
          <a:xfrm>
            <a:off x="6016320" y="1780920"/>
            <a:ext cx="239040" cy="104040"/>
          </a:xfrm>
          <a:custGeom>
            <a:avLst/>
            <a:gdLst/>
            <a:ahLst/>
            <a:rect l="0" t="0" r="r" b="b"/>
            <a:pathLst>
              <a:path w="664" h="289">
                <a:moveTo>
                  <a:pt x="663" y="0"/>
                </a:moveTo>
                <a:lnTo>
                  <a:pt x="375" y="136"/>
                </a:lnTo>
                <a:lnTo>
                  <a:pt x="59" y="253"/>
                </a:lnTo>
                <a:lnTo>
                  <a:pt x="0" y="288"/>
                </a:lnTo>
              </a:path>
            </a:pathLst>
          </a:custGeom>
          <a:noFill/>
          <a:ln w="38160">
            <a:solidFill>
              <a:srgbClr val="000000"/>
            </a:solidFill>
            <a:round/>
          </a:ln>
        </p:spPr>
      </p:sp>
      <p:sp>
        <p:nvSpPr>
          <p:cNvPr id="116" name="TextShape 12"/>
          <p:cNvSpPr txBox="1"/>
          <p:nvPr/>
        </p:nvSpPr>
        <p:spPr>
          <a:xfrm>
            <a:off x="6521040" y="1463040"/>
            <a:ext cx="2549160" cy="621000"/>
          </a:xfrm>
          <a:prstGeom prst="rect">
            <a:avLst/>
          </a:prstGeom>
          <a:noFill/>
          <a:ln>
            <a:noFill/>
          </a:ln>
        </p:spPr>
        <p:txBody>
          <a:bodyPr lIns="90000" rIns="90000" tIns="45000" bIns="45000"/>
          <a:p>
            <a:r>
              <a:rPr b="1" lang="sv-FI" sz="1800" spc="-1" strike="noStrike">
                <a:solidFill>
                  <a:srgbClr val="000000"/>
                </a:solidFill>
                <a:uFill>
                  <a:solidFill>
                    <a:srgbClr val="ffffff"/>
                  </a:solidFill>
                </a:uFill>
                <a:latin typeface="Trebuchet MS"/>
              </a:rPr>
              <a:t>Kanske, med hjälp</a:t>
            </a:r>
            <a:endParaRPr b="0" lang="sv-FI" sz="1800" spc="-1" strike="noStrike">
              <a:solidFill>
                <a:srgbClr val="000000"/>
              </a:solidFill>
              <a:uFill>
                <a:solidFill>
                  <a:srgbClr val="ffffff"/>
                </a:solidFill>
              </a:uFill>
              <a:latin typeface="Arial"/>
            </a:endParaRPr>
          </a:p>
          <a:p>
            <a:r>
              <a:rPr b="1" lang="sv-FI" sz="1800" spc="-1" strike="noStrike">
                <a:solidFill>
                  <a:srgbClr val="000000"/>
                </a:solidFill>
                <a:uFill>
                  <a:solidFill>
                    <a:srgbClr val="ffffff"/>
                  </a:solidFill>
                </a:uFill>
                <a:latin typeface="Trebuchet MS"/>
              </a:rPr>
              <a:t>av acceleratorer</a:t>
            </a:r>
            <a:endParaRPr b="0" lang="sv-FI" sz="1800" spc="-1" strike="noStrike">
              <a:solidFill>
                <a:srgbClr val="000000"/>
              </a:solidFill>
              <a:uFill>
                <a:solidFill>
                  <a:srgbClr val="ffffff"/>
                </a:solidFill>
              </a:uFill>
              <a:latin typeface="Arial"/>
            </a:endParaRPr>
          </a:p>
        </p:txBody>
      </p:sp>
      <p:sp>
        <p:nvSpPr>
          <p:cNvPr id="117" name="TextShape 13"/>
          <p:cNvSpPr txBox="1"/>
          <p:nvPr/>
        </p:nvSpPr>
        <p:spPr>
          <a:xfrm>
            <a:off x="6492240" y="3474720"/>
            <a:ext cx="3358440" cy="886320"/>
          </a:xfrm>
          <a:prstGeom prst="rect">
            <a:avLst/>
          </a:prstGeom>
          <a:noFill/>
          <a:ln>
            <a:noFill/>
          </a:ln>
        </p:spPr>
        <p:txBody>
          <a:bodyPr lIns="90000" rIns="90000" tIns="45000" bIns="45000"/>
          <a:p>
            <a:r>
              <a:rPr b="1" lang="sv-FI" sz="1800" spc="-1" strike="noStrike">
                <a:solidFill>
                  <a:srgbClr val="000000"/>
                </a:solidFill>
                <a:uFill>
                  <a:solidFill>
                    <a:srgbClr val="ffffff"/>
                  </a:solidFill>
                </a:uFill>
                <a:latin typeface="Trebuchet MS"/>
              </a:rPr>
              <a:t>Inte direkt, men indirekt</a:t>
            </a:r>
            <a:endParaRPr b="0" lang="sv-FI" sz="1800" spc="-1" strike="noStrike">
              <a:solidFill>
                <a:srgbClr val="000000"/>
              </a:solidFill>
              <a:uFill>
                <a:solidFill>
                  <a:srgbClr val="ffffff"/>
                </a:solidFill>
              </a:uFill>
              <a:latin typeface="Arial"/>
            </a:endParaRPr>
          </a:p>
          <a:p>
            <a:r>
              <a:rPr b="1" lang="sv-FI" sz="1800" spc="-1" strike="noStrike">
                <a:solidFill>
                  <a:srgbClr val="000000"/>
                </a:solidFill>
                <a:uFill>
                  <a:solidFill>
                    <a:srgbClr val="ffffff"/>
                  </a:solidFill>
                </a:uFill>
                <a:latin typeface="Trebuchet MS"/>
              </a:rPr>
              <a:t>i experiment</a:t>
            </a:r>
            <a:endParaRPr b="0" lang="sv-FI" sz="1800" spc="-1" strike="noStrike">
              <a:solidFill>
                <a:srgbClr val="000000"/>
              </a:solidFill>
              <a:uFill>
                <a:solidFill>
                  <a:srgbClr val="ffffff"/>
                </a:solidFill>
              </a:uFill>
              <a:latin typeface="Arial"/>
            </a:endParaRPr>
          </a:p>
        </p:txBody>
      </p:sp>
    </p:spTree>
  </p:cSld>
  <p:timing>
    <p:tnLst>
      <p:par>
        <p:cTn id="7" dur="indefinite" restart="never" nodeType="tmRoot">
          <p:childTnLst>
            <p:seq>
              <p:cTn id="8" nodeType="mainSeq">
                <p:childTnLst>
                  <p:par>
                    <p:cTn id="9" fill="freeze">
                      <p:stCondLst>
                        <p:cond delay="indefinite"/>
                      </p:stCondLst>
                      <p:childTnLst>
                        <p:par>
                          <p:cTn id="10" fill="freeze">
                            <p:stCondLst>
                              <p:cond delay="0"/>
                            </p:stCondLst>
                            <p:childTnLst>
                              <p:par>
                                <p:cTn id="11" nodeType="clickEffect" fill="hold" presetClass="entr" presetID="1">
                                  <p:stCondLst>
                                    <p:cond delay="0"/>
                                  </p:stCondLst>
                                  <p:childTnLst>
                                    <p:set>
                                      <p:cBhvr>
                                        <p:cTn id="12" dur="1" fill="hold">
                                          <p:stCondLst>
                                            <p:cond delay="0"/>
                                          </p:stCondLst>
                                        </p:cTn>
                                        <p:tgtEl>
                                          <p:spTgt spid="106"/>
                                        </p:tgtEl>
                                        <p:attrNameLst>
                                          <p:attrName>style.visibility</p:attrName>
                                        </p:attrNameLst>
                                      </p:cBhvr>
                                      <p:to>
                                        <p:strVal val="visible"/>
                                      </p:to>
                                    </p:set>
                                  </p:childTnLst>
                                </p:cTn>
                              </p:par>
                              <p:par>
                                <p:cTn id="13" nodeType="withEffect" fill="hold" presetClass="entr" presetID="1">
                                  <p:stCondLst>
                                    <p:cond delay="0"/>
                                  </p:stCondLst>
                                  <p:childTnLst>
                                    <p:set>
                                      <p:cBhvr>
                                        <p:cTn id="14" dur="1" fill="hold">
                                          <p:stCondLst>
                                            <p:cond delay="0"/>
                                          </p:stCondLst>
                                        </p:cTn>
                                        <p:tgtEl>
                                          <p:spTgt spid="-1"/>
                                        </p:tgtEl>
                                        <p:attrNameLst>
                                          <p:attrName>style.visibility</p:attrName>
                                        </p:attrNameLst>
                                      </p:cBhvr>
                                      <p:to>
                                        <p:strVal val="visible"/>
                                      </p:to>
                                    </p:set>
                                  </p:childTnLst>
                                </p:cTn>
                              </p:par>
                              <p:par>
                                <p:cTn id="15" nodeType="withEffect" fill="hold" presetClass="entr" presetID="1">
                                  <p:stCondLst>
                                    <p:cond delay="0"/>
                                  </p:stCondLst>
                                  <p:childTnLst>
                                    <p:set>
                                      <p:cBhvr>
                                        <p:cTn id="16" dur="1" fill="hold">
                                          <p:stCondLst>
                                            <p:cond delay="0"/>
                                          </p:stCondLst>
                                        </p:cTn>
                                        <p:tgtEl>
                                          <p:spTgt spid="116"/>
                                        </p:tgtEl>
                                        <p:attrNameLst>
                                          <p:attrName>style.visibility</p:attrName>
                                        </p:attrNameLst>
                                      </p:cBhvr>
                                      <p:to>
                                        <p:strVal val="visible"/>
                                      </p:to>
                                    </p:set>
                                  </p:childTnLst>
                                </p:cTn>
                              </p:par>
                            </p:childTnLst>
                          </p:cTn>
                        </p:par>
                      </p:childTnLst>
                    </p:cTn>
                  </p:par>
                  <p:par>
                    <p:cTn id="17" fill="freeze">
                      <p:stCondLst>
                        <p:cond delay="indefinite"/>
                      </p:stCondLst>
                      <p:childTnLst>
                        <p:par>
                          <p:cTn id="18" fill="freeze">
                            <p:stCondLst>
                              <p:cond delay="0"/>
                            </p:stCondLst>
                            <p:childTnLst>
                              <p:par>
                                <p:cTn id="19" nodeType="clickEffect" fill="hold" presetClass="entr" presetID="1">
                                  <p:stCondLst>
                                    <p:cond delay="0"/>
                                  </p:stCondLst>
                                  <p:childTnLst>
                                    <p:set>
                                      <p:cBhvr>
                                        <p:cTn id="20" dur="1" fill="hold">
                                          <p:stCondLst>
                                            <p:cond delay="0"/>
                                          </p:stCondLst>
                                        </p:cTn>
                                        <p:tgtEl>
                                          <p:spTgt spid="108"/>
                                        </p:tgtEl>
                                        <p:attrNameLst>
                                          <p:attrName>style.visibility</p:attrName>
                                        </p:attrNameLst>
                                      </p:cBhvr>
                                      <p:to>
                                        <p:strVal val="visible"/>
                                      </p:to>
                                    </p:set>
                                  </p:childTnLst>
                                </p:cTn>
                              </p:par>
                              <p:par>
                                <p:cTn id="21" nodeType="withEffect" fill="hold" presetClass="entr" presetID="1">
                                  <p:stCondLst>
                                    <p:cond delay="0"/>
                                  </p:stCondLst>
                                  <p:childTnLst>
                                    <p:set>
                                      <p:cBhvr>
                                        <p:cTn id="22" dur="1" fill="hold">
                                          <p:stCondLst>
                                            <p:cond delay="0"/>
                                          </p:stCondLst>
                                        </p:cTn>
                                        <p:tgtEl>
                                          <p:spTgt spid="-1"/>
                                        </p:tgtEl>
                                        <p:attrNameLst>
                                          <p:attrName>style.visibility</p:attrName>
                                        </p:attrNameLst>
                                      </p:cBhvr>
                                      <p:to>
                                        <p:strVal val="visible"/>
                                      </p:to>
                                    </p:set>
                                  </p:childTnLst>
                                </p:cTn>
                              </p:par>
                              <p:par>
                                <p:cTn id="23" nodeType="withEffect" fill="hold" presetClass="entr" presetID="1">
                                  <p:stCondLst>
                                    <p:cond delay="0"/>
                                  </p:stCondLst>
                                  <p:childTnLst>
                                    <p:set>
                                      <p:cBhvr>
                                        <p:cTn id="24" dur="1" fill="hold">
                                          <p:stCondLst>
                                            <p:cond delay="0"/>
                                          </p:stCondLst>
                                        </p:cTn>
                                        <p:tgtEl>
                                          <p:spTgt spid="117"/>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TextShape 1"/>
          <p:cNvSpPr txBox="1"/>
          <p:nvPr/>
        </p:nvSpPr>
        <p:spPr>
          <a:xfrm>
            <a:off x="1988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Principen för att skapa materia</a:t>
            </a:r>
            <a:endParaRPr b="1" lang="sv-FI" sz="2700" spc="-1" strike="noStrike">
              <a:solidFill>
                <a:srgbClr val="000000"/>
              </a:solidFill>
              <a:uFill>
                <a:solidFill>
                  <a:srgbClr val="ffffff"/>
                </a:solidFill>
              </a:uFill>
              <a:latin typeface="Trebuchet MS"/>
            </a:endParaRPr>
          </a:p>
        </p:txBody>
      </p:sp>
      <p:sp>
        <p:nvSpPr>
          <p:cNvPr id="119" name="TextShape 2"/>
          <p:cNvSpPr txBox="1"/>
          <p:nvPr/>
        </p:nvSpPr>
        <p:spPr>
          <a:xfrm>
            <a:off x="1377360" y="2501280"/>
            <a:ext cx="6525000" cy="35568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Total energi  =      Energi i vila  +     Energi från rörelse </a:t>
            </a:r>
            <a:endParaRPr b="0" lang="sv-FI" sz="1800" spc="-1" strike="noStrike">
              <a:solidFill>
                <a:srgbClr val="000000"/>
              </a:solidFill>
              <a:uFill>
                <a:solidFill>
                  <a:srgbClr val="ffffff"/>
                </a:solidFill>
              </a:uFill>
              <a:latin typeface="Arial"/>
            </a:endParaRPr>
          </a:p>
        </p:txBody>
      </p:sp>
      <p:pic>
        <p:nvPicPr>
          <p:cNvPr id="120" name="" descr=""/>
          <p:cNvPicPr/>
          <p:nvPr/>
        </p:nvPicPr>
        <p:blipFill>
          <a:blip r:embed="rId1"/>
          <a:stretch/>
        </p:blipFill>
        <p:spPr>
          <a:xfrm>
            <a:off x="1933200" y="1371600"/>
            <a:ext cx="718560" cy="1073520"/>
          </a:xfrm>
          <a:prstGeom prst="rect">
            <a:avLst/>
          </a:prstGeom>
          <a:ln>
            <a:noFill/>
          </a:ln>
        </p:spPr>
      </p:pic>
      <p:sp>
        <p:nvSpPr>
          <p:cNvPr id="121" name="Freeform 3"/>
          <p:cNvSpPr/>
          <p:nvPr/>
        </p:nvSpPr>
        <p:spPr>
          <a:xfrm>
            <a:off x="2950920" y="1772280"/>
            <a:ext cx="383400" cy="50400"/>
          </a:xfrm>
          <a:custGeom>
            <a:avLst/>
            <a:gdLst/>
            <a:ahLst/>
            <a:rect l="0" t="0" r="r" b="b"/>
            <a:pathLst>
              <a:path w="1065" h="140">
                <a:moveTo>
                  <a:pt x="0" y="139"/>
                </a:moveTo>
                <a:cubicBezTo>
                  <a:pt x="337" y="0"/>
                  <a:pt x="708" y="27"/>
                  <a:pt x="1064" y="24"/>
                </a:cubicBezTo>
                <a:lnTo>
                  <a:pt x="1064" y="53"/>
                </a:lnTo>
              </a:path>
            </a:pathLst>
          </a:custGeom>
          <a:ln w="76320">
            <a:solidFill>
              <a:srgbClr val="000000"/>
            </a:solidFill>
            <a:round/>
          </a:ln>
        </p:spPr>
      </p:sp>
      <p:sp>
        <p:nvSpPr>
          <p:cNvPr id="122" name="Freeform 4"/>
          <p:cNvSpPr/>
          <p:nvPr/>
        </p:nvSpPr>
        <p:spPr>
          <a:xfrm>
            <a:off x="2950920" y="1916640"/>
            <a:ext cx="383400" cy="50400"/>
          </a:xfrm>
          <a:custGeom>
            <a:avLst/>
            <a:gdLst/>
            <a:ahLst/>
            <a:rect l="0" t="0" r="r" b="b"/>
            <a:pathLst>
              <a:path w="1065" h="140">
                <a:moveTo>
                  <a:pt x="0" y="139"/>
                </a:moveTo>
                <a:cubicBezTo>
                  <a:pt x="337" y="0"/>
                  <a:pt x="708" y="27"/>
                  <a:pt x="1064" y="24"/>
                </a:cubicBezTo>
                <a:lnTo>
                  <a:pt x="1064" y="53"/>
                </a:lnTo>
              </a:path>
            </a:pathLst>
          </a:custGeom>
          <a:ln w="76320">
            <a:solidFill>
              <a:srgbClr val="000000"/>
            </a:solidFill>
            <a:round/>
          </a:ln>
        </p:spPr>
      </p:sp>
      <p:pic>
        <p:nvPicPr>
          <p:cNvPr id="123" name="" descr=""/>
          <p:cNvPicPr/>
          <p:nvPr/>
        </p:nvPicPr>
        <p:blipFill>
          <a:blip r:embed="rId2"/>
          <a:stretch/>
        </p:blipFill>
        <p:spPr>
          <a:xfrm>
            <a:off x="3472920" y="1370520"/>
            <a:ext cx="1464840" cy="1098360"/>
          </a:xfrm>
          <a:prstGeom prst="rect">
            <a:avLst/>
          </a:prstGeom>
          <a:ln>
            <a:noFill/>
          </a:ln>
        </p:spPr>
      </p:pic>
      <p:pic>
        <p:nvPicPr>
          <p:cNvPr id="124" name="" descr=""/>
          <p:cNvPicPr/>
          <p:nvPr/>
        </p:nvPicPr>
        <p:blipFill>
          <a:blip r:embed="rId3"/>
          <a:stretch/>
        </p:blipFill>
        <p:spPr>
          <a:xfrm>
            <a:off x="5394960" y="1552320"/>
            <a:ext cx="1280160" cy="825120"/>
          </a:xfrm>
          <a:prstGeom prst="rect">
            <a:avLst/>
          </a:prstGeom>
          <a:ln>
            <a:noFill/>
          </a:ln>
        </p:spPr>
      </p:pic>
      <p:sp>
        <p:nvSpPr>
          <p:cNvPr id="125" name="Freeform 5"/>
          <p:cNvSpPr/>
          <p:nvPr/>
        </p:nvSpPr>
        <p:spPr>
          <a:xfrm>
            <a:off x="4700880" y="1698120"/>
            <a:ext cx="104760" cy="405360"/>
          </a:xfrm>
          <a:custGeom>
            <a:avLst/>
            <a:gdLst/>
            <a:ahLst/>
            <a:rect l="0" t="0" r="r" b="b"/>
            <a:pathLst>
              <a:path w="291" h="1126">
                <a:moveTo>
                  <a:pt x="200" y="0"/>
                </a:moveTo>
                <a:cubicBezTo>
                  <a:pt x="290" y="285"/>
                  <a:pt x="0" y="518"/>
                  <a:pt x="56" y="801"/>
                </a:cubicBezTo>
                <a:lnTo>
                  <a:pt x="56" y="1038"/>
                </a:lnTo>
                <a:lnTo>
                  <a:pt x="85" y="1125"/>
                </a:lnTo>
              </a:path>
            </a:pathLst>
          </a:custGeom>
          <a:ln w="76320">
            <a:solidFill>
              <a:srgbClr val="000000"/>
            </a:solidFill>
            <a:round/>
          </a:ln>
        </p:spPr>
      </p:sp>
      <p:sp>
        <p:nvSpPr>
          <p:cNvPr id="126" name="Freeform 6"/>
          <p:cNvSpPr/>
          <p:nvPr/>
        </p:nvSpPr>
        <p:spPr>
          <a:xfrm>
            <a:off x="4504320" y="1884960"/>
            <a:ext cx="424800" cy="28440"/>
          </a:xfrm>
          <a:custGeom>
            <a:avLst/>
            <a:gdLst/>
            <a:ahLst/>
            <a:rect l="0" t="0" r="r" b="b"/>
            <a:pathLst>
              <a:path w="1180" h="79">
                <a:moveTo>
                  <a:pt x="0" y="22"/>
                </a:moveTo>
                <a:cubicBezTo>
                  <a:pt x="325" y="39"/>
                  <a:pt x="650" y="78"/>
                  <a:pt x="978" y="65"/>
                </a:cubicBezTo>
                <a:lnTo>
                  <a:pt x="1179" y="0"/>
                </a:lnTo>
              </a:path>
            </a:pathLst>
          </a:custGeom>
          <a:ln w="76320">
            <a:solidFill>
              <a:srgbClr val="000000"/>
            </a:solidFill>
            <a:round/>
          </a:ln>
        </p:spPr>
      </p:sp>
      <p:pic>
        <p:nvPicPr>
          <p:cNvPr id="127" name="" descr=""/>
          <p:cNvPicPr/>
          <p:nvPr/>
        </p:nvPicPr>
        <p:blipFill>
          <a:blip r:embed="rId4"/>
          <a:stretch/>
        </p:blipFill>
        <p:spPr>
          <a:xfrm>
            <a:off x="3251880" y="3386160"/>
            <a:ext cx="2704680" cy="1685520"/>
          </a:xfrm>
          <a:prstGeom prst="rect">
            <a:avLst/>
          </a:prstGeom>
          <a:ln>
            <a:noFill/>
          </a:ln>
        </p:spPr>
      </p:pic>
      <p:sp>
        <p:nvSpPr>
          <p:cNvPr id="128" name="Freeform 7"/>
          <p:cNvSpPr/>
          <p:nvPr/>
        </p:nvSpPr>
        <p:spPr>
          <a:xfrm>
            <a:off x="2370960" y="3012840"/>
            <a:ext cx="1512000" cy="497520"/>
          </a:xfrm>
          <a:custGeom>
            <a:avLst/>
            <a:gdLst/>
            <a:ahLst/>
            <a:rect l="0" t="0" r="r" b="b"/>
            <a:pathLst>
              <a:path w="4200" h="1382">
                <a:moveTo>
                  <a:pt x="0" y="0"/>
                </a:moveTo>
                <a:cubicBezTo>
                  <a:pt x="506" y="72"/>
                  <a:pt x="925" y="404"/>
                  <a:pt x="1438" y="460"/>
                </a:cubicBezTo>
                <a:cubicBezTo>
                  <a:pt x="1927" y="513"/>
                  <a:pt x="2446" y="517"/>
                  <a:pt x="2876" y="805"/>
                </a:cubicBezTo>
                <a:cubicBezTo>
                  <a:pt x="3246" y="1053"/>
                  <a:pt x="3673" y="1192"/>
                  <a:pt x="4084" y="1352"/>
                </a:cubicBezTo>
                <a:lnTo>
                  <a:pt x="4199" y="1381"/>
                </a:lnTo>
              </a:path>
            </a:pathLst>
          </a:custGeom>
          <a:ln w="38160">
            <a:solidFill>
              <a:srgbClr val="cc0000"/>
            </a:solidFill>
            <a:round/>
          </a:ln>
        </p:spPr>
      </p:sp>
      <p:sp>
        <p:nvSpPr>
          <p:cNvPr id="129" name="Freeform 8"/>
          <p:cNvSpPr/>
          <p:nvPr/>
        </p:nvSpPr>
        <p:spPr>
          <a:xfrm>
            <a:off x="2340000" y="2981880"/>
            <a:ext cx="135000" cy="196920"/>
          </a:xfrm>
          <a:custGeom>
            <a:avLst/>
            <a:gdLst/>
            <a:ahLst/>
            <a:rect l="0" t="0" r="r" b="b"/>
            <a:pathLst>
              <a:path w="375" h="547">
                <a:moveTo>
                  <a:pt x="374" y="546"/>
                </a:moveTo>
                <a:lnTo>
                  <a:pt x="201" y="201"/>
                </a:lnTo>
                <a:lnTo>
                  <a:pt x="0" y="0"/>
                </a:lnTo>
              </a:path>
            </a:pathLst>
          </a:custGeom>
          <a:noFill/>
          <a:ln w="38160">
            <a:solidFill>
              <a:srgbClr val="cc0000"/>
            </a:solidFill>
            <a:round/>
          </a:ln>
        </p:spPr>
      </p:sp>
      <p:sp>
        <p:nvSpPr>
          <p:cNvPr id="130" name="Freeform 9"/>
          <p:cNvSpPr/>
          <p:nvPr/>
        </p:nvSpPr>
        <p:spPr>
          <a:xfrm>
            <a:off x="2360520" y="2981880"/>
            <a:ext cx="207720" cy="20880"/>
          </a:xfrm>
          <a:custGeom>
            <a:avLst/>
            <a:gdLst/>
            <a:ahLst/>
            <a:rect l="0" t="0" r="r" b="b"/>
            <a:pathLst>
              <a:path w="577" h="58">
                <a:moveTo>
                  <a:pt x="0" y="57"/>
                </a:moveTo>
                <a:lnTo>
                  <a:pt x="288" y="57"/>
                </a:lnTo>
                <a:lnTo>
                  <a:pt x="576" y="0"/>
                </a:lnTo>
              </a:path>
            </a:pathLst>
          </a:custGeom>
          <a:noFill/>
          <a:ln w="38160">
            <a:solidFill>
              <a:srgbClr val="cc0000"/>
            </a:solidFill>
            <a:round/>
          </a:ln>
        </p:spPr>
      </p:sp>
      <p:sp>
        <p:nvSpPr>
          <p:cNvPr id="131" name="Freeform 10"/>
          <p:cNvSpPr/>
          <p:nvPr/>
        </p:nvSpPr>
        <p:spPr>
          <a:xfrm>
            <a:off x="3656520" y="3522240"/>
            <a:ext cx="207720" cy="20880"/>
          </a:xfrm>
          <a:custGeom>
            <a:avLst/>
            <a:gdLst/>
            <a:ahLst/>
            <a:rect l="0" t="0" r="r" b="b"/>
            <a:pathLst>
              <a:path w="577" h="58">
                <a:moveTo>
                  <a:pt x="0" y="57"/>
                </a:moveTo>
                <a:lnTo>
                  <a:pt x="288" y="57"/>
                </a:lnTo>
                <a:lnTo>
                  <a:pt x="576" y="0"/>
                </a:lnTo>
              </a:path>
            </a:pathLst>
          </a:custGeom>
          <a:noFill/>
          <a:ln w="38160">
            <a:solidFill>
              <a:srgbClr val="cc0000"/>
            </a:solidFill>
            <a:round/>
          </a:ln>
        </p:spPr>
      </p:sp>
      <p:sp>
        <p:nvSpPr>
          <p:cNvPr id="132" name="Freeform 11"/>
          <p:cNvSpPr/>
          <p:nvPr/>
        </p:nvSpPr>
        <p:spPr>
          <a:xfrm>
            <a:off x="3744000" y="3341880"/>
            <a:ext cx="135000" cy="196920"/>
          </a:xfrm>
          <a:custGeom>
            <a:avLst/>
            <a:gdLst/>
            <a:ahLst/>
            <a:rect l="0" t="0" r="r" b="b"/>
            <a:pathLst>
              <a:path w="375" h="547">
                <a:moveTo>
                  <a:pt x="374" y="546"/>
                </a:moveTo>
                <a:lnTo>
                  <a:pt x="201" y="201"/>
                </a:lnTo>
                <a:lnTo>
                  <a:pt x="0" y="0"/>
                </a:lnTo>
              </a:path>
            </a:pathLst>
          </a:custGeom>
          <a:noFill/>
          <a:ln w="38160">
            <a:solidFill>
              <a:srgbClr val="cc0000"/>
            </a:solidFill>
            <a:round/>
          </a:ln>
        </p:spPr>
      </p:sp>
      <p:sp>
        <p:nvSpPr>
          <p:cNvPr id="133" name="Freeform 12"/>
          <p:cNvSpPr/>
          <p:nvPr/>
        </p:nvSpPr>
        <p:spPr>
          <a:xfrm>
            <a:off x="4961520" y="3954960"/>
            <a:ext cx="1665720" cy="693720"/>
          </a:xfrm>
          <a:custGeom>
            <a:avLst/>
            <a:gdLst/>
            <a:ahLst/>
            <a:rect l="0" t="0" r="r" b="b"/>
            <a:pathLst>
              <a:path w="4627" h="1927">
                <a:moveTo>
                  <a:pt x="0" y="0"/>
                </a:moveTo>
                <a:cubicBezTo>
                  <a:pt x="388" y="228"/>
                  <a:pt x="834" y="305"/>
                  <a:pt x="1247" y="475"/>
                </a:cubicBezTo>
                <a:cubicBezTo>
                  <a:pt x="1646" y="640"/>
                  <a:pt x="2015" y="869"/>
                  <a:pt x="2399" y="1063"/>
                </a:cubicBezTo>
                <a:cubicBezTo>
                  <a:pt x="2698" y="1214"/>
                  <a:pt x="3001" y="1363"/>
                  <a:pt x="3286" y="1541"/>
                </a:cubicBezTo>
                <a:cubicBezTo>
                  <a:pt x="3570" y="1716"/>
                  <a:pt x="3890" y="1798"/>
                  <a:pt x="4202" y="1903"/>
                </a:cubicBezTo>
                <a:lnTo>
                  <a:pt x="4548" y="1926"/>
                </a:lnTo>
                <a:lnTo>
                  <a:pt x="4626" y="1902"/>
                </a:lnTo>
              </a:path>
            </a:pathLst>
          </a:custGeom>
          <a:ln w="38160">
            <a:solidFill>
              <a:srgbClr val="cc0000"/>
            </a:solidFill>
            <a:round/>
          </a:ln>
        </p:spPr>
      </p:sp>
      <p:sp>
        <p:nvSpPr>
          <p:cNvPr id="134" name="Freeform 13"/>
          <p:cNvSpPr/>
          <p:nvPr/>
        </p:nvSpPr>
        <p:spPr>
          <a:xfrm>
            <a:off x="4937760" y="3931920"/>
            <a:ext cx="306360" cy="22680"/>
          </a:xfrm>
          <a:custGeom>
            <a:avLst/>
            <a:gdLst/>
            <a:ahLst/>
            <a:rect l="0" t="0" r="r" b="b"/>
            <a:pathLst>
              <a:path w="851" h="63">
                <a:moveTo>
                  <a:pt x="850" y="61"/>
                </a:moveTo>
                <a:lnTo>
                  <a:pt x="555" y="0"/>
                </a:lnTo>
                <a:lnTo>
                  <a:pt x="181" y="29"/>
                </a:lnTo>
                <a:lnTo>
                  <a:pt x="0" y="62"/>
                </a:lnTo>
              </a:path>
            </a:pathLst>
          </a:custGeom>
          <a:noFill/>
          <a:ln w="38160">
            <a:solidFill>
              <a:srgbClr val="cc0000"/>
            </a:solidFill>
            <a:round/>
          </a:ln>
        </p:spPr>
      </p:sp>
      <p:sp>
        <p:nvSpPr>
          <p:cNvPr id="135" name="Freeform 14"/>
          <p:cNvSpPr/>
          <p:nvPr/>
        </p:nvSpPr>
        <p:spPr>
          <a:xfrm>
            <a:off x="4956120" y="3963960"/>
            <a:ext cx="234000" cy="243360"/>
          </a:xfrm>
          <a:custGeom>
            <a:avLst/>
            <a:gdLst/>
            <a:ahLst/>
            <a:rect l="0" t="0" r="r" b="b"/>
            <a:pathLst>
              <a:path w="650" h="676">
                <a:moveTo>
                  <a:pt x="0" y="0"/>
                </a:moveTo>
                <a:lnTo>
                  <a:pt x="252" y="200"/>
                </a:lnTo>
                <a:lnTo>
                  <a:pt x="464" y="413"/>
                </a:lnTo>
                <a:lnTo>
                  <a:pt x="649" y="675"/>
                </a:lnTo>
              </a:path>
            </a:pathLst>
          </a:custGeom>
          <a:noFill/>
          <a:ln w="38160">
            <a:solidFill>
              <a:srgbClr val="cc0000"/>
            </a:solidFill>
            <a:round/>
          </a:ln>
        </p:spPr>
      </p:sp>
      <p:sp>
        <p:nvSpPr>
          <p:cNvPr id="136" name="TextShape 15"/>
          <p:cNvSpPr txBox="1"/>
          <p:nvPr/>
        </p:nvSpPr>
        <p:spPr>
          <a:xfrm>
            <a:off x="6699960" y="4480560"/>
            <a:ext cx="1072440" cy="35568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materia</a:t>
            </a:r>
            <a:endParaRPr b="0" lang="sv-FI" sz="1800" spc="-1" strike="noStrike">
              <a:solidFill>
                <a:srgbClr val="000000"/>
              </a:solidFill>
              <a:uFill>
                <a:solidFill>
                  <a:srgbClr val="ffffff"/>
                </a:solidFill>
              </a:uFill>
              <a:latin typeface="Arial"/>
            </a:endParaRPr>
          </a:p>
        </p:txBody>
      </p:sp>
    </p:spTree>
  </p:cSld>
  <p:timing>
    <p:tnLst>
      <p:par>
        <p:cTn id="25" dur="indefinite" restart="never" nodeType="tmRoot">
          <p:childTnLst>
            <p:seq>
              <p:cTn id="26"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 name="TextShape 1"/>
          <p:cNvSpPr txBox="1"/>
          <p:nvPr/>
        </p:nvSpPr>
        <p:spPr>
          <a:xfrm>
            <a:off x="1988280" y="156960"/>
            <a:ext cx="7436160" cy="757800"/>
          </a:xfrm>
          <a:prstGeom prst="rect">
            <a:avLst/>
          </a:prstGeom>
          <a:noFill/>
          <a:ln>
            <a:noFill/>
          </a:ln>
        </p:spPr>
        <p:txBody>
          <a:bodyPr lIns="0" rIns="0" tIns="0" bIns="0" anchor="ctr"/>
          <a:p>
            <a:r>
              <a:rPr b="1" lang="sv-FI" sz="2700" spc="-1" strike="noStrike">
                <a:solidFill>
                  <a:srgbClr val="000000"/>
                </a:solidFill>
                <a:uFill>
                  <a:solidFill>
                    <a:srgbClr val="ffffff"/>
                  </a:solidFill>
                </a:uFill>
                <a:latin typeface="Trebuchet MS"/>
              </a:rPr>
              <a:t>Materia - inte vad som helst</a:t>
            </a:r>
            <a:endParaRPr b="1" lang="sv-FI" sz="2700" spc="-1" strike="noStrike">
              <a:solidFill>
                <a:srgbClr val="000000"/>
              </a:solidFill>
              <a:uFill>
                <a:solidFill>
                  <a:srgbClr val="ffffff"/>
                </a:solidFill>
              </a:uFill>
              <a:latin typeface="Trebuchet MS"/>
            </a:endParaRPr>
          </a:p>
        </p:txBody>
      </p:sp>
      <p:sp>
        <p:nvSpPr>
          <p:cNvPr id="138" name="CustomShape 2"/>
          <p:cNvSpPr/>
          <p:nvPr/>
        </p:nvSpPr>
        <p:spPr>
          <a:xfrm>
            <a:off x="1463040" y="3108960"/>
            <a:ext cx="7223760" cy="2103120"/>
          </a:xfrm>
          <a:prstGeom prst="rect">
            <a:avLst/>
          </a:prstGeom>
          <a:solidFill>
            <a:srgbClr val="000000"/>
          </a:solidFill>
          <a:ln>
            <a:solidFill>
              <a:srgbClr val="808080"/>
            </a:solidFill>
          </a:ln>
        </p:spPr>
        <p:style>
          <a:lnRef idx="0"/>
          <a:fillRef idx="0"/>
          <a:effectRef idx="0"/>
          <a:fontRef idx="minor"/>
        </p:style>
      </p:sp>
      <p:sp>
        <p:nvSpPr>
          <p:cNvPr id="139" name="CustomShape 3"/>
          <p:cNvSpPr/>
          <p:nvPr/>
        </p:nvSpPr>
        <p:spPr>
          <a:xfrm>
            <a:off x="3200400" y="2926080"/>
            <a:ext cx="376560" cy="365760"/>
          </a:xfrm>
          <a:custGeom>
            <a:avLst/>
            <a:gdLst/>
            <a:ahLst/>
            <a:rect l="l" t="t" r="r" b="b"/>
            <a:pathLst>
              <a:path w="21600" h="21600">
                <a:moveTo>
                  <a:pt x="10800" y="0"/>
                </a:moveTo>
                <a:lnTo>
                  <a:pt x="21600" y="10800"/>
                </a:lnTo>
                <a:lnTo>
                  <a:pt x="10800" y="21600"/>
                </a:lnTo>
                <a:lnTo>
                  <a:pt x="0" y="10800"/>
                </a:lnTo>
                <a:lnTo>
                  <a:pt x="10800" y="0"/>
                </a:lnTo>
                <a:close/>
              </a:path>
            </a:pathLst>
          </a:custGeom>
          <a:solidFill>
            <a:srgbClr val="ffcc00"/>
          </a:solidFill>
          <a:ln>
            <a:solidFill>
              <a:srgbClr val="808080"/>
            </a:solidFill>
          </a:ln>
        </p:spPr>
        <p:style>
          <a:lnRef idx="0"/>
          <a:fillRef idx="0"/>
          <a:effectRef idx="0"/>
          <a:fontRef idx="minor"/>
        </p:style>
      </p:sp>
      <p:sp>
        <p:nvSpPr>
          <p:cNvPr id="140" name="TextShape 4"/>
          <p:cNvSpPr txBox="1"/>
          <p:nvPr/>
        </p:nvSpPr>
        <p:spPr>
          <a:xfrm>
            <a:off x="2961720" y="3141360"/>
            <a:ext cx="1097280" cy="1097280"/>
          </a:xfrm>
          <a:prstGeom prst="rect">
            <a:avLst/>
          </a:prstGeom>
          <a:blipFill>
            <a:blip r:embed="rId1"/>
            <a:stretch>
              <a:fillRect/>
            </a:stretch>
          </a:blipFill>
          <a:ln>
            <a:noFill/>
          </a:ln>
        </p:spPr>
        <p:txBody>
          <a:bodyPr lIns="90000" rIns="90000" tIns="45000" bIns="45000" anchor="ctr"/>
          <a:p>
            <a:pPr algn="ctr"/>
            <a:r>
              <a:rPr b="0" lang="sv-FI" sz="1500" spc="-1" strike="noStrike">
                <a:solidFill>
                  <a:srgbClr val="000000"/>
                </a:solidFill>
                <a:uFill>
                  <a:solidFill>
                    <a:srgbClr val="ffffff"/>
                  </a:solidFill>
                </a:uFill>
                <a:latin typeface="Trebuchet MS"/>
              </a:rPr>
              <a:t>Kanin</a:t>
            </a:r>
            <a:r>
              <a:rPr b="0" lang="sv-FI" sz="1500" spc="-1" strike="noStrike">
                <a:solidFill>
                  <a:srgbClr val="000000"/>
                </a:solidFill>
                <a:uFill>
                  <a:solidFill>
                    <a:srgbClr val="ffffff"/>
                  </a:solidFill>
                </a:uFill>
                <a:latin typeface="Trebuchet MS"/>
              </a:rPr>
              <a:t>    </a:t>
            </a:r>
            <a:endParaRPr b="0" lang="sv-FI" sz="1500" spc="-1" strike="noStrike">
              <a:solidFill>
                <a:srgbClr val="000000"/>
              </a:solidFill>
              <a:uFill>
                <a:solidFill>
                  <a:srgbClr val="ffffff"/>
                </a:solidFill>
              </a:uFill>
              <a:latin typeface="Arial"/>
            </a:endParaRPr>
          </a:p>
        </p:txBody>
      </p:sp>
      <p:sp>
        <p:nvSpPr>
          <p:cNvPr id="141" name="TextShape 5"/>
          <p:cNvSpPr txBox="1"/>
          <p:nvPr/>
        </p:nvSpPr>
        <p:spPr>
          <a:xfrm>
            <a:off x="2912400" y="1920240"/>
            <a:ext cx="975600" cy="1068480"/>
          </a:xfrm>
          <a:prstGeom prst="rect">
            <a:avLst/>
          </a:prstGeom>
          <a:blipFill>
            <a:blip r:embed="rId2"/>
            <a:stretch>
              <a:fillRect/>
            </a:stretch>
          </a:blipFill>
          <a:ln>
            <a:noFill/>
          </a:ln>
        </p:spPr>
        <p:txBody>
          <a:bodyPr lIns="90000" rIns="90000" tIns="45000" bIns="45000" anchor="ctr"/>
          <a:p>
            <a:pPr algn="ctr"/>
            <a:r>
              <a:rPr b="0" lang="sv-FI" sz="1500" spc="-1" strike="noStrike">
                <a:solidFill>
                  <a:srgbClr val="ffffff"/>
                </a:solidFill>
                <a:uFill>
                  <a:solidFill>
                    <a:srgbClr val="ffffff"/>
                  </a:solidFill>
                </a:uFill>
                <a:latin typeface="Arial"/>
              </a:rPr>
              <a:t>Kanin   </a:t>
            </a:r>
            <a:endParaRPr b="0" lang="sv-FI" sz="1500" spc="-1" strike="noStrike">
              <a:solidFill>
                <a:srgbClr val="000000"/>
              </a:solidFill>
              <a:uFill>
                <a:solidFill>
                  <a:srgbClr val="ffffff"/>
                </a:solidFill>
              </a:uFill>
              <a:latin typeface="Arial"/>
            </a:endParaRPr>
          </a:p>
        </p:txBody>
      </p:sp>
      <p:sp>
        <p:nvSpPr>
          <p:cNvPr id="142" name="TextShape 6"/>
          <p:cNvSpPr txBox="1"/>
          <p:nvPr/>
        </p:nvSpPr>
        <p:spPr>
          <a:xfrm>
            <a:off x="5636160" y="4023360"/>
            <a:ext cx="1492920" cy="1084680"/>
          </a:xfrm>
          <a:prstGeom prst="rect">
            <a:avLst/>
          </a:prstGeom>
          <a:blipFill>
            <a:blip r:embed="rId3"/>
            <a:stretch>
              <a:fillRect/>
            </a:stretch>
          </a:blipFill>
          <a:ln>
            <a:noFill/>
          </a:ln>
        </p:spPr>
        <p:txBody>
          <a:bodyPr lIns="90000" rIns="90000" tIns="45000" bIns="45000" anchor="ctr"/>
          <a:p>
            <a:pPr algn="ctr"/>
            <a:r>
              <a:rPr b="0" lang="sv-FI" sz="1800" spc="-1" strike="noStrike">
                <a:solidFill>
                  <a:srgbClr val="000000"/>
                </a:solidFill>
                <a:uFill>
                  <a:solidFill>
                    <a:srgbClr val="ffffff"/>
                  </a:solidFill>
                </a:uFill>
                <a:latin typeface="Trebuchet MS"/>
              </a:rPr>
              <a:t>Elefant</a:t>
            </a:r>
            <a:r>
              <a:rPr b="0" lang="sv-FI" sz="1800" spc="-1" strike="noStrike">
                <a:solidFill>
                  <a:srgbClr val="000000"/>
                </a:solidFill>
                <a:uFill>
                  <a:solidFill>
                    <a:srgbClr val="ffffff"/>
                  </a:solidFill>
                </a:uFill>
                <a:latin typeface="Trebuchet MS"/>
              </a:rPr>
              <a:t>   </a:t>
            </a:r>
            <a:r>
              <a:rPr b="0" lang="sv-FI" sz="1800" spc="-1" strike="noStrike">
                <a:solidFill>
                  <a:srgbClr val="000000"/>
                </a:solidFill>
                <a:uFill>
                  <a:solidFill>
                    <a:srgbClr val="ffffff"/>
                  </a:solidFill>
                </a:uFill>
                <a:latin typeface="Trebuchet MS"/>
              </a:rPr>
              <a:t>   </a:t>
            </a:r>
            <a:endParaRPr b="0" lang="sv-FI" sz="1800" spc="-1" strike="noStrike">
              <a:solidFill>
                <a:srgbClr val="000000"/>
              </a:solidFill>
              <a:uFill>
                <a:solidFill>
                  <a:srgbClr val="ffffff"/>
                </a:solidFill>
              </a:uFill>
              <a:latin typeface="Arial"/>
            </a:endParaRPr>
          </a:p>
        </p:txBody>
      </p:sp>
      <p:sp>
        <p:nvSpPr>
          <p:cNvPr id="143" name="TextShape 7"/>
          <p:cNvSpPr txBox="1"/>
          <p:nvPr/>
        </p:nvSpPr>
        <p:spPr>
          <a:xfrm>
            <a:off x="3888000" y="2396880"/>
            <a:ext cx="2126880" cy="355680"/>
          </a:xfrm>
          <a:prstGeom prst="rect">
            <a:avLst/>
          </a:prstGeom>
          <a:noFill/>
          <a:ln>
            <a:noFill/>
          </a:ln>
        </p:spPr>
        <p:txBody>
          <a:bodyPr lIns="90000" rIns="90000" tIns="45000" bIns="45000"/>
          <a:p>
            <a:r>
              <a:rPr b="0" i="1" lang="sv-FI" sz="1800" spc="-1" strike="noStrike">
                <a:solidFill>
                  <a:srgbClr val="000000"/>
                </a:solidFill>
                <a:uFill>
                  <a:solidFill>
                    <a:srgbClr val="ffffff"/>
                  </a:solidFill>
                </a:uFill>
                <a:latin typeface="Trebuchet MS"/>
              </a:rPr>
              <a:t>Lätt = lite energi</a:t>
            </a:r>
            <a:endParaRPr b="0" lang="sv-FI" sz="1800" spc="-1" strike="noStrike">
              <a:solidFill>
                <a:srgbClr val="000000"/>
              </a:solidFill>
              <a:uFill>
                <a:solidFill>
                  <a:srgbClr val="ffffff"/>
                </a:solidFill>
              </a:uFill>
              <a:latin typeface="Arial"/>
            </a:endParaRPr>
          </a:p>
        </p:txBody>
      </p:sp>
      <p:sp>
        <p:nvSpPr>
          <p:cNvPr id="144" name="TextShape 8"/>
          <p:cNvSpPr txBox="1"/>
          <p:nvPr/>
        </p:nvSpPr>
        <p:spPr>
          <a:xfrm>
            <a:off x="7318800" y="956160"/>
            <a:ext cx="2992680" cy="355680"/>
          </a:xfrm>
          <a:prstGeom prst="rect">
            <a:avLst/>
          </a:prstGeom>
          <a:noFill/>
          <a:ln>
            <a:noFill/>
          </a:ln>
        </p:spPr>
        <p:txBody>
          <a:bodyPr lIns="90000" rIns="90000" tIns="45000" bIns="45000"/>
          <a:p>
            <a:r>
              <a:rPr b="1" lang="sv-FI" sz="1800" spc="-1" strike="noStrike">
                <a:solidFill>
                  <a:srgbClr val="000000"/>
                </a:solidFill>
                <a:uFill>
                  <a:solidFill>
                    <a:srgbClr val="ffffff"/>
                  </a:solidFill>
                </a:uFill>
                <a:latin typeface="Trebuchet MS"/>
              </a:rPr>
              <a:t>Tung = mycket energi</a:t>
            </a:r>
            <a:endParaRPr b="0" lang="sv-FI" sz="1800" spc="-1" strike="noStrike">
              <a:solidFill>
                <a:srgbClr val="000000"/>
              </a:solidFill>
              <a:uFill>
                <a:solidFill>
                  <a:srgbClr val="ffffff"/>
                </a:solidFill>
              </a:uFill>
              <a:latin typeface="Arial"/>
            </a:endParaRPr>
          </a:p>
        </p:txBody>
      </p:sp>
      <p:sp>
        <p:nvSpPr>
          <p:cNvPr id="145" name="Freeform 9"/>
          <p:cNvSpPr/>
          <p:nvPr/>
        </p:nvSpPr>
        <p:spPr>
          <a:xfrm>
            <a:off x="1418760" y="981000"/>
            <a:ext cx="1080" cy="1962360"/>
          </a:xfrm>
          <a:custGeom>
            <a:avLst/>
            <a:gdLst/>
            <a:ahLst/>
            <a:rect l="0" t="0" r="r" b="b"/>
            <a:pathLst>
              <a:path w="3" h="5451">
                <a:moveTo>
                  <a:pt x="0" y="5450"/>
                </a:moveTo>
                <a:cubicBezTo>
                  <a:pt x="0" y="4912"/>
                  <a:pt x="0" y="4374"/>
                  <a:pt x="0" y="3836"/>
                </a:cubicBezTo>
                <a:cubicBezTo>
                  <a:pt x="0" y="3316"/>
                  <a:pt x="0" y="2795"/>
                  <a:pt x="0" y="2275"/>
                </a:cubicBezTo>
                <a:cubicBezTo>
                  <a:pt x="0" y="1914"/>
                  <a:pt x="0" y="1552"/>
                  <a:pt x="0" y="1191"/>
                </a:cubicBezTo>
                <a:cubicBezTo>
                  <a:pt x="0" y="846"/>
                  <a:pt x="2" y="502"/>
                  <a:pt x="0" y="159"/>
                </a:cubicBezTo>
                <a:lnTo>
                  <a:pt x="0" y="0"/>
                </a:lnTo>
              </a:path>
            </a:pathLst>
          </a:custGeom>
          <a:ln w="38160">
            <a:solidFill>
              <a:srgbClr val="cc0000"/>
            </a:solidFill>
            <a:round/>
          </a:ln>
        </p:spPr>
      </p:sp>
      <p:sp>
        <p:nvSpPr>
          <p:cNvPr id="146" name="Freeform 10"/>
          <p:cNvSpPr/>
          <p:nvPr/>
        </p:nvSpPr>
        <p:spPr>
          <a:xfrm>
            <a:off x="1221120" y="948240"/>
            <a:ext cx="209880" cy="305280"/>
          </a:xfrm>
          <a:custGeom>
            <a:avLst/>
            <a:gdLst/>
            <a:ahLst/>
            <a:rect l="0" t="0" r="r" b="b"/>
            <a:pathLst>
              <a:path w="583" h="848">
                <a:moveTo>
                  <a:pt x="0" y="847"/>
                </a:moveTo>
                <a:lnTo>
                  <a:pt x="186" y="529"/>
                </a:lnTo>
                <a:lnTo>
                  <a:pt x="397" y="238"/>
                </a:lnTo>
                <a:lnTo>
                  <a:pt x="582" y="0"/>
                </a:lnTo>
              </a:path>
            </a:pathLst>
          </a:custGeom>
          <a:noFill/>
          <a:ln w="38160">
            <a:solidFill>
              <a:srgbClr val="cc0000"/>
            </a:solidFill>
            <a:round/>
          </a:ln>
        </p:spPr>
      </p:sp>
      <p:sp>
        <p:nvSpPr>
          <p:cNvPr id="147" name="Freeform 11"/>
          <p:cNvSpPr/>
          <p:nvPr/>
        </p:nvSpPr>
        <p:spPr>
          <a:xfrm>
            <a:off x="1411920" y="969840"/>
            <a:ext cx="209880" cy="305280"/>
          </a:xfrm>
          <a:custGeom>
            <a:avLst/>
            <a:gdLst/>
            <a:ahLst/>
            <a:rect l="0" t="0" r="r" b="b"/>
            <a:pathLst>
              <a:path w="583" h="848">
                <a:moveTo>
                  <a:pt x="582" y="847"/>
                </a:moveTo>
                <a:lnTo>
                  <a:pt x="396" y="529"/>
                </a:lnTo>
                <a:lnTo>
                  <a:pt x="185" y="238"/>
                </a:lnTo>
                <a:lnTo>
                  <a:pt x="0" y="0"/>
                </a:lnTo>
              </a:path>
            </a:pathLst>
          </a:custGeom>
          <a:noFill/>
          <a:ln w="38160">
            <a:solidFill>
              <a:srgbClr val="cc0000"/>
            </a:solidFill>
            <a:round/>
          </a:ln>
        </p:spPr>
      </p:sp>
      <p:sp>
        <p:nvSpPr>
          <p:cNvPr id="148" name="TextShape 12"/>
          <p:cNvSpPr txBox="1"/>
          <p:nvPr/>
        </p:nvSpPr>
        <p:spPr>
          <a:xfrm>
            <a:off x="1554480" y="822960"/>
            <a:ext cx="1287000" cy="443880"/>
          </a:xfrm>
          <a:prstGeom prst="rect">
            <a:avLst/>
          </a:prstGeom>
          <a:noFill/>
          <a:ln>
            <a:noFill/>
          </a:ln>
        </p:spPr>
        <p:txBody>
          <a:bodyPr lIns="90000" rIns="90000" tIns="45000" bIns="45000"/>
          <a:p>
            <a:r>
              <a:rPr b="1" lang="sv-FI" sz="2400" spc="-1" strike="noStrike">
                <a:solidFill>
                  <a:srgbClr val="cc0000"/>
                </a:solidFill>
                <a:uFill>
                  <a:solidFill>
                    <a:srgbClr val="ffffff"/>
                  </a:solidFill>
                </a:uFill>
                <a:latin typeface="Trebuchet MS"/>
              </a:rPr>
              <a:t>Energi</a:t>
            </a:r>
            <a:endParaRPr b="0" lang="sv-FI" sz="2400" spc="-1" strike="noStrike">
              <a:solidFill>
                <a:srgbClr val="000000"/>
              </a:solidFill>
              <a:uFill>
                <a:solidFill>
                  <a:srgbClr val="ffffff"/>
                </a:solidFill>
              </a:uFill>
              <a:latin typeface="Arial"/>
            </a:endParaRPr>
          </a:p>
        </p:txBody>
      </p:sp>
      <p:sp>
        <p:nvSpPr>
          <p:cNvPr id="149" name="CustomShape 13"/>
          <p:cNvSpPr/>
          <p:nvPr/>
        </p:nvSpPr>
        <p:spPr>
          <a:xfrm>
            <a:off x="55440" y="4078800"/>
            <a:ext cx="1371600" cy="365760"/>
          </a:xfrm>
          <a:prstGeom prst="rect">
            <a:avLst/>
          </a:prstGeom>
          <a:noFill/>
          <a:ln>
            <a:solidFill>
              <a:srgbClr val="808080"/>
            </a:solidFill>
          </a:ln>
        </p:spPr>
        <p:style>
          <a:lnRef idx="0"/>
          <a:fillRef idx="0"/>
          <a:effectRef idx="0"/>
          <a:fontRef idx="minor"/>
        </p:style>
        <p:txBody>
          <a:bodyPr wrap="none" lIns="90000" rIns="90000" tIns="45000" bIns="45000" anchor="ctr"/>
          <a:p>
            <a:pPr algn="ctr"/>
            <a:r>
              <a:rPr b="0" lang="sv-FI" sz="1800" spc="-1" strike="noStrike">
                <a:solidFill>
                  <a:srgbClr val="000000"/>
                </a:solidFill>
                <a:uFill>
                  <a:solidFill>
                    <a:srgbClr val="ffffff"/>
                  </a:solidFill>
                </a:uFill>
                <a:latin typeface="Trebuchet MS"/>
              </a:rPr>
              <a:t>Antimateria</a:t>
            </a:r>
            <a:endParaRPr b="0" lang="sv-FI" sz="1800" spc="-1" strike="noStrike">
              <a:solidFill>
                <a:srgbClr val="000000"/>
              </a:solidFill>
              <a:uFill>
                <a:solidFill>
                  <a:srgbClr val="ffffff"/>
                </a:solidFill>
              </a:uFill>
              <a:latin typeface="Arial"/>
            </a:endParaRPr>
          </a:p>
        </p:txBody>
      </p:sp>
      <p:sp>
        <p:nvSpPr>
          <p:cNvPr id="150" name="CustomShape 14"/>
          <p:cNvSpPr/>
          <p:nvPr/>
        </p:nvSpPr>
        <p:spPr>
          <a:xfrm>
            <a:off x="97920" y="2077920"/>
            <a:ext cx="1162800" cy="365760"/>
          </a:xfrm>
          <a:prstGeom prst="rect">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1800" spc="-1" strike="noStrike">
                <a:solidFill>
                  <a:srgbClr val="ffffff"/>
                </a:solidFill>
                <a:uFill>
                  <a:solidFill>
                    <a:srgbClr val="ffffff"/>
                  </a:solidFill>
                </a:uFill>
                <a:latin typeface="Trebuchet MS"/>
              </a:rPr>
              <a:t>Materia</a:t>
            </a:r>
            <a:endParaRPr b="0" lang="sv-FI" sz="1800" spc="-1" strike="noStrike">
              <a:solidFill>
                <a:srgbClr val="000000"/>
              </a:solidFill>
              <a:uFill>
                <a:solidFill>
                  <a:srgbClr val="ffffff"/>
                </a:solidFill>
              </a:uFill>
              <a:latin typeface="Arial"/>
            </a:endParaRPr>
          </a:p>
        </p:txBody>
      </p:sp>
      <p:sp>
        <p:nvSpPr>
          <p:cNvPr id="151" name="TextShape 15"/>
          <p:cNvSpPr txBox="1"/>
          <p:nvPr/>
        </p:nvSpPr>
        <p:spPr>
          <a:xfrm>
            <a:off x="5577840" y="716760"/>
            <a:ext cx="1463040" cy="1112040"/>
          </a:xfrm>
          <a:prstGeom prst="rect">
            <a:avLst/>
          </a:prstGeom>
          <a:blipFill>
            <a:blip r:embed="rId4"/>
            <a:stretch>
              <a:fillRect/>
            </a:stretch>
          </a:blipFill>
          <a:ln>
            <a:noFill/>
          </a:ln>
        </p:spPr>
        <p:txBody>
          <a:bodyPr lIns="90000" rIns="90000" tIns="45000" bIns="45000" anchor="ctr"/>
          <a:p>
            <a:pPr algn="ctr"/>
            <a:r>
              <a:rPr b="0" lang="sv-FI" sz="1800" spc="-1" strike="noStrike">
                <a:solidFill>
                  <a:srgbClr val="ffffff"/>
                </a:solidFill>
                <a:uFill>
                  <a:solidFill>
                    <a:srgbClr val="ffffff"/>
                  </a:solidFill>
                </a:uFill>
                <a:latin typeface="Trebuchet MS"/>
              </a:rPr>
              <a:t>Elefant</a:t>
            </a:r>
            <a:endParaRPr b="0" lang="sv-FI" sz="1800" spc="-1" strike="noStrike">
              <a:solidFill>
                <a:srgbClr val="000000"/>
              </a:solidFill>
              <a:uFill>
                <a:solidFill>
                  <a:srgbClr val="ffffff"/>
                </a:solidFill>
              </a:uFill>
              <a:latin typeface="Arial"/>
            </a:endParaRPr>
          </a:p>
        </p:txBody>
      </p:sp>
      <p:sp>
        <p:nvSpPr>
          <p:cNvPr id="152" name="CustomShape 16"/>
          <p:cNvSpPr/>
          <p:nvPr/>
        </p:nvSpPr>
        <p:spPr>
          <a:xfrm>
            <a:off x="6088320" y="2904480"/>
            <a:ext cx="376560" cy="365760"/>
          </a:xfrm>
          <a:custGeom>
            <a:avLst/>
            <a:gdLst/>
            <a:ahLst/>
            <a:rect l="l" t="t" r="r" b="b"/>
            <a:pathLst>
              <a:path w="21600" h="21600">
                <a:moveTo>
                  <a:pt x="10800" y="0"/>
                </a:moveTo>
                <a:lnTo>
                  <a:pt x="21600" y="10800"/>
                </a:lnTo>
                <a:lnTo>
                  <a:pt x="10800" y="21600"/>
                </a:lnTo>
                <a:lnTo>
                  <a:pt x="0" y="10800"/>
                </a:lnTo>
                <a:lnTo>
                  <a:pt x="10800" y="0"/>
                </a:lnTo>
                <a:close/>
              </a:path>
            </a:pathLst>
          </a:custGeom>
          <a:solidFill>
            <a:srgbClr val="ffcc00"/>
          </a:solidFill>
          <a:ln>
            <a:solidFill>
              <a:srgbClr val="808080"/>
            </a:solidFill>
          </a:ln>
        </p:spPr>
        <p:style>
          <a:lnRef idx="0"/>
          <a:fillRef idx="0"/>
          <a:effectRef idx="0"/>
          <a:fontRef idx="minor"/>
        </p:style>
      </p:sp>
    </p:spTree>
  </p:cSld>
  <p:timing>
    <p:tnLst>
      <p:par>
        <p:cTn id="27" dur="indefinite" restart="never" nodeType="tmRoot">
          <p:childTnLst>
            <p:seq>
              <p:cTn id="28" nodeType="mainSeq">
                <p:childTnLst>
                  <p:par>
                    <p:cTn id="29" fill="freeze">
                      <p:stCondLst>
                        <p:cond delay="indefinite"/>
                      </p:stCondLst>
                      <p:childTnLst>
                        <p:par>
                          <p:cTn id="30" fill="freeze">
                            <p:stCondLst>
                              <p:cond delay="0"/>
                            </p:stCondLst>
                            <p:childTnLst>
                              <p:par>
                                <p:cTn id="31" nodeType="clickEffect" fill="hold" presetClass="entr" presetID="4" presetSubtype="16">
                                  <p:stCondLst>
                                    <p:cond delay="0"/>
                                  </p:stCondLst>
                                  <p:childTnLst>
                                    <p:set>
                                      <p:cBhvr>
                                        <p:cTn id="32" dur="1" fill="hold">
                                          <p:stCondLst>
                                            <p:cond delay="0"/>
                                          </p:stCondLst>
                                        </p:cTn>
                                        <p:tgtEl>
                                          <p:spTgt spid="139"/>
                                        </p:tgtEl>
                                        <p:attrNameLst>
                                          <p:attrName>style.visibility</p:attrName>
                                        </p:attrNameLst>
                                      </p:cBhvr>
                                      <p:to>
                                        <p:strVal val="visible"/>
                                      </p:to>
                                    </p:set>
                                    <p:animEffect filter="box(in)" transition="out">
                                      <p:cBhvr additive="repl">
                                        <p:cTn id="33" dur="500"/>
                                        <p:tgtEl>
                                          <p:spTgt spid="139"/>
                                        </p:tgtEl>
                                      </p:cBhvr>
                                    </p:animEffect>
                                  </p:childTnLst>
                                </p:cTn>
                              </p:par>
                            </p:childTnLst>
                          </p:cTn>
                        </p:par>
                      </p:childTnLst>
                    </p:cTn>
                  </p:par>
                  <p:par>
                    <p:cTn id="34" fill="freeze">
                      <p:stCondLst>
                        <p:cond delay="indefinite"/>
                      </p:stCondLst>
                      <p:childTnLst>
                        <p:par>
                          <p:cTn id="35" fill="freeze">
                            <p:stCondLst>
                              <p:cond delay="0"/>
                            </p:stCondLst>
                            <p:childTnLst>
                              <p:par>
                                <p:cTn id="36" nodeType="clickEffect" fill="hold" presetClass="entr" presetID="1">
                                  <p:stCondLst>
                                    <p:cond delay="0"/>
                                  </p:stCondLst>
                                  <p:childTnLst>
                                    <p:set>
                                      <p:cBhvr>
                                        <p:cTn id="37" dur="1" fill="hold">
                                          <p:stCondLst>
                                            <p:cond delay="0"/>
                                          </p:stCondLst>
                                        </p:cTn>
                                        <p:tgtEl>
                                          <p:spTgt spid="140"/>
                                        </p:tgtEl>
                                        <p:attrNameLst>
                                          <p:attrName>style.visibility</p:attrName>
                                        </p:attrNameLst>
                                      </p:cBhvr>
                                      <p:to>
                                        <p:strVal val="visible"/>
                                      </p:to>
                                    </p:set>
                                  </p:childTnLst>
                                </p:cTn>
                              </p:par>
                              <p:par>
                                <p:cTn id="38" nodeType="withEffect" fill="hold" presetClass="entr" presetID="1">
                                  <p:stCondLst>
                                    <p:cond delay="0"/>
                                  </p:stCondLst>
                                  <p:childTnLst>
                                    <p:set>
                                      <p:cBhvr>
                                        <p:cTn id="39" dur="1" fill="hold">
                                          <p:stCondLst>
                                            <p:cond delay="0"/>
                                          </p:stCondLst>
                                        </p:cTn>
                                        <p:tgtEl>
                                          <p:spTgt spid="141"/>
                                        </p:tgtEl>
                                        <p:attrNameLst>
                                          <p:attrName>style.visibility</p:attrName>
                                        </p:attrNameLst>
                                      </p:cBhvr>
                                      <p:to>
                                        <p:strVal val="visible"/>
                                      </p:to>
                                    </p:set>
                                  </p:childTnLst>
                                </p:cTn>
                              </p:par>
                              <p:par>
                                <p:cTn id="40" nodeType="withEffect" fill="hold" presetClass="entr" presetID="1">
                                  <p:stCondLst>
                                    <p:cond delay="0"/>
                                  </p:stCondLst>
                                  <p:childTnLst>
                                    <p:set>
                                      <p:cBhvr>
                                        <p:cTn id="41" dur="1" fill="hold">
                                          <p:stCondLst>
                                            <p:cond delay="0"/>
                                          </p:stCondLst>
                                        </p:cTn>
                                        <p:tgtEl>
                                          <p:spTgt spid="143"/>
                                        </p:tgtEl>
                                        <p:attrNameLst>
                                          <p:attrName>style.visibility</p:attrName>
                                        </p:attrNameLst>
                                      </p:cBhvr>
                                      <p:to>
                                        <p:strVal val="visible"/>
                                      </p:to>
                                    </p:set>
                                  </p:childTnLst>
                                </p:cTn>
                              </p:par>
                            </p:childTnLst>
                          </p:cTn>
                        </p:par>
                      </p:childTnLst>
                    </p:cTn>
                  </p:par>
                  <p:par>
                    <p:cTn id="42" fill="freeze">
                      <p:stCondLst>
                        <p:cond delay="indefinite"/>
                      </p:stCondLst>
                      <p:childTnLst>
                        <p:par>
                          <p:cTn id="43" fill="freeze">
                            <p:stCondLst>
                              <p:cond delay="0"/>
                            </p:stCondLst>
                            <p:childTnLst>
                              <p:par>
                                <p:cTn id="44" nodeType="clickEffect" fill="hold" presetClass="entr" presetID="4" presetSubtype="16">
                                  <p:stCondLst>
                                    <p:cond delay="0"/>
                                  </p:stCondLst>
                                  <p:childTnLst>
                                    <p:set>
                                      <p:cBhvr>
                                        <p:cTn id="45" dur="1" fill="hold">
                                          <p:stCondLst>
                                            <p:cond delay="0"/>
                                          </p:stCondLst>
                                        </p:cTn>
                                        <p:tgtEl>
                                          <p:spTgt spid="152"/>
                                        </p:tgtEl>
                                        <p:attrNameLst>
                                          <p:attrName>style.visibility</p:attrName>
                                        </p:attrNameLst>
                                      </p:cBhvr>
                                      <p:to>
                                        <p:strVal val="visible"/>
                                      </p:to>
                                    </p:set>
                                    <p:animEffect filter="box(in)" transition="out">
                                      <p:cBhvr additive="repl">
                                        <p:cTn id="46" dur="500"/>
                                        <p:tgtEl>
                                          <p:spTgt spid="152"/>
                                        </p:tgtEl>
                                      </p:cBhvr>
                                    </p:animEffect>
                                  </p:childTnLst>
                                </p:cTn>
                              </p:par>
                            </p:childTnLst>
                          </p:cTn>
                        </p:par>
                      </p:childTnLst>
                    </p:cTn>
                  </p:par>
                  <p:par>
                    <p:cTn id="47" fill="freeze">
                      <p:stCondLst>
                        <p:cond delay="indefinite"/>
                      </p:stCondLst>
                      <p:childTnLst>
                        <p:par>
                          <p:cTn id="48" fill="freeze">
                            <p:stCondLst>
                              <p:cond delay="0"/>
                            </p:stCondLst>
                            <p:childTnLst>
                              <p:par>
                                <p:cTn id="49" nodeType="clickEffect" fill="hold" presetClass="entr" presetID="1">
                                  <p:stCondLst>
                                    <p:cond delay="0"/>
                                  </p:stCondLst>
                                  <p:childTnLst>
                                    <p:set>
                                      <p:cBhvr>
                                        <p:cTn id="50" dur="1" fill="hold">
                                          <p:stCondLst>
                                            <p:cond delay="0"/>
                                          </p:stCondLst>
                                        </p:cTn>
                                        <p:tgtEl>
                                          <p:spTgt spid="142"/>
                                        </p:tgtEl>
                                        <p:attrNameLst>
                                          <p:attrName>style.visibility</p:attrName>
                                        </p:attrNameLst>
                                      </p:cBhvr>
                                      <p:to>
                                        <p:strVal val="visible"/>
                                      </p:to>
                                    </p:set>
                                  </p:childTnLst>
                                </p:cTn>
                              </p:par>
                              <p:par>
                                <p:cTn id="51" nodeType="withEffect" fill="hold" presetClass="entr" presetID="1">
                                  <p:stCondLst>
                                    <p:cond delay="0"/>
                                  </p:stCondLst>
                                  <p:childTnLst>
                                    <p:set>
                                      <p:cBhvr>
                                        <p:cTn id="52" dur="1" fill="hold">
                                          <p:stCondLst>
                                            <p:cond delay="0"/>
                                          </p:stCondLst>
                                        </p:cTn>
                                        <p:tgtEl>
                                          <p:spTgt spid="144"/>
                                        </p:tgtEl>
                                        <p:attrNameLst>
                                          <p:attrName>style.visibility</p:attrName>
                                        </p:attrNameLst>
                                      </p:cBhvr>
                                      <p:to>
                                        <p:strVal val="visible"/>
                                      </p:to>
                                    </p:set>
                                  </p:childTnLst>
                                </p:cTn>
                              </p:par>
                              <p:par>
                                <p:cTn id="53" nodeType="withEffect" fill="hold" presetClass="entr" presetID="1">
                                  <p:stCondLst>
                                    <p:cond delay="0"/>
                                  </p:stCondLst>
                                  <p:childTnLst>
                                    <p:set>
                                      <p:cBhvr>
                                        <p:cTn id="54" dur="1" fill="hold">
                                          <p:stCondLst>
                                            <p:cond delay="0"/>
                                          </p:stCondLst>
                                        </p:cTn>
                                        <p:tgtEl>
                                          <p:spTgt spid="151"/>
                                        </p:tgtEl>
                                        <p:attrNameLst>
                                          <p:attrName>style.visibility</p:attrName>
                                        </p:attrNameLst>
                                      </p:cBhvr>
                                      <p:to>
                                        <p:strVal val="visible"/>
                                      </p:to>
                                    </p:set>
                                  </p:childTnLst>
                                </p:cTn>
                              </p:par>
                            </p:childTnLst>
                          </p:cTn>
                        </p:par>
                      </p:childTnLst>
                    </p:cTn>
                  </p:par>
                  <p:par>
                    <p:cTn id="55" fill="freeze">
                      <p:stCondLst>
                        <p:cond delay="indefinite"/>
                      </p:stCondLst>
                      <p:childTnLst>
                        <p:par>
                          <p:cTn id="56" fill="freeze">
                            <p:stCondLst>
                              <p:cond delay="0"/>
                            </p:stCondLst>
                            <p:childTnLst>
                              <p:par>
                                <p:cTn id="57" nodeType="clickEffect" fill="hold" presetClass="entr" presetID="1">
                                  <p:stCondLst>
                                    <p:cond delay="0"/>
                                  </p:stCondLst>
                                  <p:childTnLst>
                                    <p:set>
                                      <p:cBhvr>
                                        <p:cTn id="58" dur="1" fill="hold">
                                          <p:stCondLst>
                                            <p:cond delay="0"/>
                                          </p:stCondLst>
                                        </p:cTn>
                                        <p:tgtEl>
                                          <p:spTgt spid="149"/>
                                        </p:tgtEl>
                                        <p:attrNameLst>
                                          <p:attrName>style.visibility</p:attrName>
                                        </p:attrNameLst>
                                      </p:cBhvr>
                                      <p:to>
                                        <p:strVal val="visible"/>
                                      </p:to>
                                    </p:set>
                                  </p:childTnLst>
                                </p:cTn>
                              </p:par>
                              <p:par>
                                <p:cTn id="59" nodeType="withEffect" fill="hold" presetClass="entr" presetID="1">
                                  <p:stCondLst>
                                    <p:cond delay="0"/>
                                  </p:stCondLst>
                                  <p:childTnLst>
                                    <p:set>
                                      <p:cBhvr>
                                        <p:cTn id="60"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TextShape 1"/>
          <p:cNvSpPr txBox="1"/>
          <p:nvPr/>
        </p:nvSpPr>
        <p:spPr>
          <a:xfrm>
            <a:off x="1291320" y="2059920"/>
            <a:ext cx="7761240" cy="1414800"/>
          </a:xfrm>
          <a:prstGeom prst="rect">
            <a:avLst/>
          </a:prstGeom>
          <a:noFill/>
          <a:ln>
            <a:noFill/>
          </a:ln>
        </p:spPr>
        <p:txBody>
          <a:bodyPr lIns="90000" rIns="90000" tIns="45000" bIns="45000"/>
          <a:p>
            <a:r>
              <a:rPr b="1" lang="sv-FI" sz="2800" spc="-1" strike="noStrike">
                <a:solidFill>
                  <a:srgbClr val="990000"/>
                </a:solidFill>
                <a:uFill>
                  <a:solidFill>
                    <a:srgbClr val="ffffff"/>
                  </a:solidFill>
                </a:uFill>
                <a:latin typeface="Trebuchet MS"/>
              </a:rPr>
              <a:t>Mörk Materia skapas på samma sätt </a:t>
            </a:r>
            <a:endParaRPr b="0" lang="sv-FI" sz="2800" spc="-1" strike="noStrike">
              <a:solidFill>
                <a:srgbClr val="000000"/>
              </a:solidFill>
              <a:uFill>
                <a:solidFill>
                  <a:srgbClr val="ffffff"/>
                </a:solidFill>
              </a:uFill>
              <a:latin typeface="Arial"/>
            </a:endParaRPr>
          </a:p>
          <a:p>
            <a:r>
              <a:rPr b="1" lang="sv-FI" sz="2800" spc="-1" strike="noStrike">
                <a:solidFill>
                  <a:srgbClr val="990000"/>
                </a:solidFill>
                <a:uFill>
                  <a:solidFill>
                    <a:srgbClr val="ffffff"/>
                  </a:solidFill>
                </a:uFill>
                <a:latin typeface="Trebuchet MS"/>
              </a:rPr>
              <a:t>som Materia</a:t>
            </a:r>
            <a:endParaRPr b="0" lang="sv-FI" sz="2800" spc="-1" strike="noStrike">
              <a:solidFill>
                <a:srgbClr val="000000"/>
              </a:solidFill>
              <a:uFill>
                <a:solidFill>
                  <a:srgbClr val="ffffff"/>
                </a:solidFill>
              </a:uFill>
              <a:latin typeface="Arial"/>
            </a:endParaRPr>
          </a:p>
        </p:txBody>
      </p:sp>
      <p:sp>
        <p:nvSpPr>
          <p:cNvPr id="154" name="TextShape 2"/>
          <p:cNvSpPr txBox="1"/>
          <p:nvPr/>
        </p:nvSpPr>
        <p:spPr>
          <a:xfrm>
            <a:off x="1097280" y="3474720"/>
            <a:ext cx="8046720" cy="1554480"/>
          </a:xfrm>
          <a:prstGeom prst="rect">
            <a:avLst/>
          </a:prstGeom>
          <a:noFill/>
          <a:ln>
            <a:noFill/>
          </a:ln>
        </p:spPr>
        <p:txBody>
          <a:bodyPr lIns="90000" rIns="90000" tIns="45000" bIns="45000"/>
          <a:p>
            <a:r>
              <a:rPr b="1" lang="sv-FI" sz="2800" spc="-1" strike="noStrike">
                <a:solidFill>
                  <a:srgbClr val="007826"/>
                </a:solidFill>
                <a:uFill>
                  <a:solidFill>
                    <a:srgbClr val="ffffff"/>
                  </a:solidFill>
                </a:uFill>
                <a:latin typeface="Trebuchet MS"/>
              </a:rPr>
              <a:t>I processen att omvandla energi till Materia skapas lika mängder Materia som Antimateria</a:t>
            </a:r>
            <a:endParaRPr b="0" lang="sv-FI" sz="2800" spc="-1" strike="noStrike">
              <a:solidFill>
                <a:srgbClr val="000000"/>
              </a:solidFill>
              <a:uFill>
                <a:solidFill>
                  <a:srgbClr val="ffffff"/>
                </a:solidFill>
              </a:uFill>
              <a:latin typeface="Arial"/>
            </a:endParaRPr>
          </a:p>
        </p:txBody>
      </p:sp>
      <p:sp>
        <p:nvSpPr>
          <p:cNvPr id="155" name="Freeform 3"/>
          <p:cNvSpPr/>
          <p:nvPr/>
        </p:nvSpPr>
        <p:spPr>
          <a:xfrm>
            <a:off x="830880" y="1761840"/>
            <a:ext cx="9173520" cy="1483560"/>
          </a:xfrm>
          <a:custGeom>
            <a:avLst/>
            <a:gdLst/>
            <a:ahLst/>
            <a:rect l="0" t="0" r="r" b="b"/>
            <a:pathLst>
              <a:path w="25482" h="4121">
                <a:moveTo>
                  <a:pt x="1853" y="0"/>
                </a:moveTo>
                <a:cubicBezTo>
                  <a:pt x="4290" y="120"/>
                  <a:pt x="6717" y="253"/>
                  <a:pt x="9177" y="363"/>
                </a:cubicBezTo>
                <a:cubicBezTo>
                  <a:pt x="11448" y="463"/>
                  <a:pt x="13612" y="213"/>
                  <a:pt x="15841" y="207"/>
                </a:cubicBezTo>
                <a:cubicBezTo>
                  <a:pt x="18273" y="200"/>
                  <a:pt x="20785" y="44"/>
                  <a:pt x="23166" y="207"/>
                </a:cubicBezTo>
                <a:cubicBezTo>
                  <a:pt x="25481" y="366"/>
                  <a:pt x="25037" y="1368"/>
                  <a:pt x="24168" y="1917"/>
                </a:cubicBezTo>
                <a:cubicBezTo>
                  <a:pt x="23391" y="2405"/>
                  <a:pt x="23845" y="3013"/>
                  <a:pt x="22997" y="3523"/>
                </a:cubicBezTo>
                <a:cubicBezTo>
                  <a:pt x="22007" y="4120"/>
                  <a:pt x="18938" y="4010"/>
                  <a:pt x="16837" y="3937"/>
                </a:cubicBezTo>
                <a:cubicBezTo>
                  <a:pt x="14927" y="3872"/>
                  <a:pt x="13074" y="3678"/>
                  <a:pt x="11174" y="3625"/>
                </a:cubicBezTo>
                <a:cubicBezTo>
                  <a:pt x="9183" y="3572"/>
                  <a:pt x="7162" y="3551"/>
                  <a:pt x="5184" y="3626"/>
                </a:cubicBezTo>
                <a:cubicBezTo>
                  <a:pt x="3370" y="3694"/>
                  <a:pt x="755" y="3669"/>
                  <a:pt x="353" y="3005"/>
                </a:cubicBezTo>
                <a:cubicBezTo>
                  <a:pt x="0" y="2421"/>
                  <a:pt x="499" y="1821"/>
                  <a:pt x="851" y="1243"/>
                </a:cubicBezTo>
                <a:lnTo>
                  <a:pt x="851" y="622"/>
                </a:lnTo>
                <a:lnTo>
                  <a:pt x="1354" y="103"/>
                </a:lnTo>
                <a:lnTo>
                  <a:pt x="3017" y="52"/>
                </a:lnTo>
              </a:path>
            </a:pathLst>
          </a:custGeom>
          <a:ln w="38160">
            <a:solidFill>
              <a:srgbClr val="cc0000"/>
            </a:solidFill>
            <a:round/>
          </a:ln>
        </p:spPr>
      </p:sp>
      <p:sp>
        <p:nvSpPr>
          <p:cNvPr id="156" name="Freeform 4"/>
          <p:cNvSpPr/>
          <p:nvPr/>
        </p:nvSpPr>
        <p:spPr>
          <a:xfrm>
            <a:off x="740160" y="3383280"/>
            <a:ext cx="9079200" cy="1697040"/>
          </a:xfrm>
          <a:custGeom>
            <a:avLst/>
            <a:gdLst/>
            <a:ahLst/>
            <a:rect l="0" t="0" r="r" b="b"/>
            <a:pathLst>
              <a:path w="25220" h="4714">
                <a:moveTo>
                  <a:pt x="1834" y="0"/>
                </a:moveTo>
                <a:cubicBezTo>
                  <a:pt x="4246" y="139"/>
                  <a:pt x="6649" y="290"/>
                  <a:pt x="9083" y="416"/>
                </a:cubicBezTo>
                <a:cubicBezTo>
                  <a:pt x="11330" y="530"/>
                  <a:pt x="13472" y="245"/>
                  <a:pt x="15678" y="238"/>
                </a:cubicBezTo>
                <a:cubicBezTo>
                  <a:pt x="18085" y="231"/>
                  <a:pt x="20571" y="51"/>
                  <a:pt x="22928" y="238"/>
                </a:cubicBezTo>
                <a:cubicBezTo>
                  <a:pt x="25219" y="420"/>
                  <a:pt x="24778" y="1567"/>
                  <a:pt x="23918" y="2194"/>
                </a:cubicBezTo>
                <a:cubicBezTo>
                  <a:pt x="23151" y="2752"/>
                  <a:pt x="23599" y="3448"/>
                  <a:pt x="22761" y="4031"/>
                </a:cubicBezTo>
                <a:cubicBezTo>
                  <a:pt x="21781" y="4713"/>
                  <a:pt x="18743" y="4588"/>
                  <a:pt x="16664" y="4505"/>
                </a:cubicBezTo>
                <a:cubicBezTo>
                  <a:pt x="14773" y="4429"/>
                  <a:pt x="12940" y="4207"/>
                  <a:pt x="11059" y="4148"/>
                </a:cubicBezTo>
                <a:cubicBezTo>
                  <a:pt x="9088" y="4087"/>
                  <a:pt x="7088" y="4063"/>
                  <a:pt x="5131" y="4148"/>
                </a:cubicBezTo>
                <a:cubicBezTo>
                  <a:pt x="3337" y="4227"/>
                  <a:pt x="748" y="4197"/>
                  <a:pt x="348" y="3438"/>
                </a:cubicBezTo>
                <a:cubicBezTo>
                  <a:pt x="0" y="2771"/>
                  <a:pt x="494" y="2084"/>
                  <a:pt x="842" y="1423"/>
                </a:cubicBezTo>
                <a:lnTo>
                  <a:pt x="842" y="712"/>
                </a:lnTo>
                <a:lnTo>
                  <a:pt x="1341" y="119"/>
                </a:lnTo>
                <a:lnTo>
                  <a:pt x="2986" y="61"/>
                </a:lnTo>
              </a:path>
            </a:pathLst>
          </a:custGeom>
          <a:ln w="38160">
            <a:solidFill>
              <a:srgbClr val="007826"/>
            </a:solidFill>
            <a:round/>
          </a:ln>
        </p:spPr>
      </p:sp>
    </p:spTree>
  </p:cSld>
  <p:timing>
    <p:tnLst>
      <p:par>
        <p:cTn id="61" dur="indefinite" restart="never" nodeType="tmRoot">
          <p:childTnLst>
            <p:seq>
              <p:cTn id="62" nodeType="mainSeq">
                <p:childTnLst>
                  <p:par>
                    <p:cTn id="63" fill="freeze">
                      <p:stCondLst>
                        <p:cond delay="indefinite"/>
                      </p:stCondLst>
                      <p:childTnLst>
                        <p:par>
                          <p:cTn id="64" fill="freeze">
                            <p:stCondLst>
                              <p:cond delay="0"/>
                            </p:stCondLst>
                            <p:childTnLst>
                              <p:par>
                                <p:cTn id="65" nodeType="clickEffect" fill="hold" presetClass="entr" presetID="1">
                                  <p:stCondLst>
                                    <p:cond delay="0"/>
                                  </p:stCondLst>
                                  <p:childTnLst>
                                    <p:set>
                                      <p:cBhvr>
                                        <p:cTn id="66" dur="1" fill="hold">
                                          <p:stCondLst>
                                            <p:cond delay="0"/>
                                          </p:stCondLst>
                                        </p:cTn>
                                        <p:tgtEl>
                                          <p:spTgt spid="155"/>
                                        </p:tgtEl>
                                        <p:attrNameLst>
                                          <p:attrName>style.visibility</p:attrName>
                                        </p:attrNameLst>
                                      </p:cBhvr>
                                      <p:to>
                                        <p:strVal val="visible"/>
                                      </p:to>
                                    </p:set>
                                  </p:childTnLst>
                                </p:cTn>
                              </p:par>
                            </p:childTnLst>
                          </p:cTn>
                        </p:par>
                      </p:childTnLst>
                    </p:cTn>
                  </p:par>
                  <p:par>
                    <p:cTn id="67" fill="freeze">
                      <p:stCondLst>
                        <p:cond delay="indefinite"/>
                      </p:stCondLst>
                      <p:childTnLst>
                        <p:par>
                          <p:cTn id="68" fill="freeze">
                            <p:stCondLst>
                              <p:cond delay="0"/>
                            </p:stCondLst>
                            <p:childTnLst>
                              <p:par>
                                <p:cTn id="69" nodeType="clickEffect" fill="hold" presetClass="entr" presetID="1">
                                  <p:stCondLst>
                                    <p:cond delay="0"/>
                                  </p:stCondLst>
                                  <p:childTnLst>
                                    <p:set>
                                      <p:cBhvr>
                                        <p:cTn id="70" dur="1" fill="hold">
                                          <p:stCondLst>
                                            <p:cond delay="0"/>
                                          </p:stCondLst>
                                        </p:cTn>
                                        <p:tgtEl>
                                          <p:spTgt spid="156"/>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 name="CustomShape 1"/>
          <p:cNvSpPr/>
          <p:nvPr/>
        </p:nvSpPr>
        <p:spPr>
          <a:xfrm>
            <a:off x="1931040" y="3657600"/>
            <a:ext cx="548640" cy="548640"/>
          </a:xfrm>
          <a:prstGeom prst="ellipse">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1800" spc="-1" strike="noStrike">
                <a:solidFill>
                  <a:srgbClr val="ffffff"/>
                </a:solidFill>
                <a:uFill>
                  <a:solidFill>
                    <a:srgbClr val="ffffff"/>
                  </a:solidFill>
                </a:uFill>
                <a:latin typeface="Trebuchet MS"/>
              </a:rPr>
              <a:t>MM</a:t>
            </a:r>
            <a:endParaRPr b="0" lang="sv-FI" sz="1800" spc="-1" strike="noStrike">
              <a:solidFill>
                <a:srgbClr val="000000"/>
              </a:solidFill>
              <a:uFill>
                <a:solidFill>
                  <a:srgbClr val="ffffff"/>
                </a:solidFill>
              </a:uFill>
              <a:latin typeface="Arial"/>
            </a:endParaRPr>
          </a:p>
        </p:txBody>
      </p:sp>
      <p:sp>
        <p:nvSpPr>
          <p:cNvPr id="158" name="CustomShape 2"/>
          <p:cNvSpPr/>
          <p:nvPr/>
        </p:nvSpPr>
        <p:spPr>
          <a:xfrm>
            <a:off x="2662560" y="1554480"/>
            <a:ext cx="548640" cy="548640"/>
          </a:xfrm>
          <a:prstGeom prst="ellipse">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1800" spc="-1" strike="noStrike">
                <a:solidFill>
                  <a:srgbClr val="ffffff"/>
                </a:solidFill>
                <a:uFill>
                  <a:solidFill>
                    <a:srgbClr val="ffffff"/>
                  </a:solidFill>
                </a:uFill>
                <a:latin typeface="Trebuchet MS"/>
              </a:rPr>
              <a:t>MM</a:t>
            </a:r>
            <a:endParaRPr b="0" lang="sv-FI" sz="1800" spc="-1" strike="noStrike">
              <a:solidFill>
                <a:srgbClr val="000000"/>
              </a:solidFill>
              <a:uFill>
                <a:solidFill>
                  <a:srgbClr val="ffffff"/>
                </a:solidFill>
              </a:uFill>
              <a:latin typeface="Arial"/>
            </a:endParaRPr>
          </a:p>
        </p:txBody>
      </p:sp>
      <p:sp>
        <p:nvSpPr>
          <p:cNvPr id="159" name="Line 3"/>
          <p:cNvSpPr/>
          <p:nvPr/>
        </p:nvSpPr>
        <p:spPr>
          <a:xfrm flipV="1">
            <a:off x="2571120" y="2103120"/>
            <a:ext cx="274320" cy="822960"/>
          </a:xfrm>
          <a:prstGeom prst="line">
            <a:avLst/>
          </a:prstGeom>
          <a:ln w="38160">
            <a:solidFill>
              <a:srgbClr val="000000"/>
            </a:solidFill>
            <a:round/>
            <a:tailEnd len="med" type="triangle" w="med"/>
          </a:ln>
        </p:spPr>
        <p:style>
          <a:lnRef idx="0"/>
          <a:fillRef idx="0"/>
          <a:effectRef idx="0"/>
          <a:fontRef idx="minor"/>
        </p:style>
      </p:sp>
      <p:sp>
        <p:nvSpPr>
          <p:cNvPr id="160" name="Line 4"/>
          <p:cNvSpPr/>
          <p:nvPr/>
        </p:nvSpPr>
        <p:spPr>
          <a:xfrm flipH="1">
            <a:off x="2296800" y="2926440"/>
            <a:ext cx="274320" cy="731160"/>
          </a:xfrm>
          <a:prstGeom prst="line">
            <a:avLst/>
          </a:prstGeom>
          <a:ln w="38160">
            <a:solidFill>
              <a:srgbClr val="000000"/>
            </a:solidFill>
            <a:round/>
            <a:tailEnd len="med" type="triangle" w="med"/>
          </a:ln>
        </p:spPr>
        <p:style>
          <a:lnRef idx="0"/>
          <a:fillRef idx="0"/>
          <a:effectRef idx="0"/>
          <a:fontRef idx="minor"/>
        </p:style>
      </p:sp>
      <p:sp>
        <p:nvSpPr>
          <p:cNvPr id="161" name="CustomShape 5"/>
          <p:cNvSpPr/>
          <p:nvPr/>
        </p:nvSpPr>
        <p:spPr>
          <a:xfrm>
            <a:off x="5328000" y="1535040"/>
            <a:ext cx="548640" cy="548640"/>
          </a:xfrm>
          <a:prstGeom prst="ellipse">
            <a:avLst/>
          </a:prstGeom>
          <a:noFill/>
          <a:ln w="38160">
            <a:solidFill>
              <a:srgbClr val="000000"/>
            </a:solidFill>
            <a:round/>
          </a:ln>
        </p:spPr>
        <p:style>
          <a:lnRef idx="0"/>
          <a:fillRef idx="0"/>
          <a:effectRef idx="0"/>
          <a:fontRef idx="minor"/>
        </p:style>
        <p:txBody>
          <a:bodyPr wrap="none" lIns="109080" rIns="109080" tIns="64080" bIns="64080" anchor="ctr"/>
          <a:p>
            <a:pPr algn="ctr"/>
            <a:r>
              <a:rPr b="0" lang="sv-FI" sz="1800" spc="-1" strike="noStrike">
                <a:solidFill>
                  <a:srgbClr val="000000"/>
                </a:solidFill>
                <a:uFill>
                  <a:solidFill>
                    <a:srgbClr val="ffffff"/>
                  </a:solidFill>
                </a:uFill>
                <a:latin typeface="Trebuchet MS"/>
              </a:rPr>
              <a:t>M</a:t>
            </a:r>
            <a:endParaRPr b="0" lang="sv-FI" sz="1800" spc="-1" strike="noStrike">
              <a:solidFill>
                <a:srgbClr val="000000"/>
              </a:solidFill>
              <a:uFill>
                <a:solidFill>
                  <a:srgbClr val="ffffff"/>
                </a:solidFill>
              </a:uFill>
              <a:latin typeface="Arial"/>
            </a:endParaRPr>
          </a:p>
        </p:txBody>
      </p:sp>
      <p:sp>
        <p:nvSpPr>
          <p:cNvPr id="162" name="CustomShape 6"/>
          <p:cNvSpPr/>
          <p:nvPr/>
        </p:nvSpPr>
        <p:spPr>
          <a:xfrm>
            <a:off x="4596480" y="3821040"/>
            <a:ext cx="548640" cy="548640"/>
          </a:xfrm>
          <a:prstGeom prst="ellipse">
            <a:avLst/>
          </a:prstGeom>
          <a:noFill/>
          <a:ln w="38160">
            <a:solidFill>
              <a:srgbClr val="000000"/>
            </a:solidFill>
            <a:round/>
          </a:ln>
        </p:spPr>
        <p:style>
          <a:lnRef idx="0"/>
          <a:fillRef idx="0"/>
          <a:effectRef idx="0"/>
          <a:fontRef idx="minor"/>
        </p:style>
        <p:txBody>
          <a:bodyPr wrap="none" lIns="109080" rIns="109080" tIns="64080" bIns="64080" anchor="ctr"/>
          <a:p>
            <a:pPr algn="ctr"/>
            <a:r>
              <a:rPr b="0" lang="sv-FI" sz="1800" spc="-1" strike="noStrike">
                <a:solidFill>
                  <a:srgbClr val="000000"/>
                </a:solidFill>
                <a:uFill>
                  <a:solidFill>
                    <a:srgbClr val="ffffff"/>
                  </a:solidFill>
                </a:uFill>
                <a:latin typeface="Trebuchet MS"/>
              </a:rPr>
              <a:t>M</a:t>
            </a:r>
            <a:endParaRPr b="0" lang="sv-FI" sz="1800" spc="-1" strike="noStrike">
              <a:solidFill>
                <a:srgbClr val="000000"/>
              </a:solidFill>
              <a:uFill>
                <a:solidFill>
                  <a:srgbClr val="ffffff"/>
                </a:solidFill>
              </a:uFill>
              <a:latin typeface="Arial"/>
            </a:endParaRPr>
          </a:p>
        </p:txBody>
      </p:sp>
      <p:sp>
        <p:nvSpPr>
          <p:cNvPr id="163" name="CustomShape 7"/>
          <p:cNvSpPr/>
          <p:nvPr/>
        </p:nvSpPr>
        <p:spPr>
          <a:xfrm>
            <a:off x="7315200" y="4663440"/>
            <a:ext cx="548640" cy="548640"/>
          </a:xfrm>
          <a:prstGeom prst="ellipse">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1800" spc="-1" strike="noStrike">
                <a:solidFill>
                  <a:srgbClr val="ffffff"/>
                </a:solidFill>
                <a:uFill>
                  <a:solidFill>
                    <a:srgbClr val="ffffff"/>
                  </a:solidFill>
                </a:uFill>
                <a:latin typeface="Trebuchet MS"/>
              </a:rPr>
              <a:t>MM</a:t>
            </a:r>
            <a:endParaRPr b="0" lang="sv-FI" sz="1800" spc="-1" strike="noStrike">
              <a:solidFill>
                <a:srgbClr val="000000"/>
              </a:solidFill>
              <a:uFill>
                <a:solidFill>
                  <a:srgbClr val="ffffff"/>
                </a:solidFill>
              </a:uFill>
              <a:latin typeface="Arial"/>
            </a:endParaRPr>
          </a:p>
        </p:txBody>
      </p:sp>
      <p:sp>
        <p:nvSpPr>
          <p:cNvPr id="164" name="CustomShape 8"/>
          <p:cNvSpPr/>
          <p:nvPr/>
        </p:nvSpPr>
        <p:spPr>
          <a:xfrm>
            <a:off x="6747120" y="4225680"/>
            <a:ext cx="548640" cy="548640"/>
          </a:xfrm>
          <a:prstGeom prst="ellipse">
            <a:avLst/>
          </a:prstGeom>
          <a:solidFill>
            <a:srgbClr val="000000"/>
          </a:solidFill>
          <a:ln>
            <a:solidFill>
              <a:srgbClr val="808080"/>
            </a:solidFill>
          </a:ln>
        </p:spPr>
        <p:style>
          <a:lnRef idx="0"/>
          <a:fillRef idx="0"/>
          <a:effectRef idx="0"/>
          <a:fontRef idx="minor"/>
        </p:style>
        <p:txBody>
          <a:bodyPr wrap="none" lIns="90000" rIns="90000" tIns="45000" bIns="45000" anchor="ctr"/>
          <a:p>
            <a:pPr algn="ctr"/>
            <a:r>
              <a:rPr b="0" lang="sv-FI" sz="1800" spc="-1" strike="noStrike">
                <a:solidFill>
                  <a:srgbClr val="ffffff"/>
                </a:solidFill>
                <a:uFill>
                  <a:solidFill>
                    <a:srgbClr val="ffffff"/>
                  </a:solidFill>
                </a:uFill>
                <a:latin typeface="Trebuchet MS"/>
              </a:rPr>
              <a:t>MM</a:t>
            </a:r>
            <a:endParaRPr b="0" lang="sv-FI" sz="1800" spc="-1" strike="noStrike">
              <a:solidFill>
                <a:srgbClr val="000000"/>
              </a:solidFill>
              <a:uFill>
                <a:solidFill>
                  <a:srgbClr val="ffffff"/>
                </a:solidFill>
              </a:uFill>
              <a:latin typeface="Arial"/>
            </a:endParaRPr>
          </a:p>
        </p:txBody>
      </p:sp>
      <p:sp>
        <p:nvSpPr>
          <p:cNvPr id="165" name="Line 9"/>
          <p:cNvSpPr/>
          <p:nvPr/>
        </p:nvSpPr>
        <p:spPr>
          <a:xfrm flipV="1">
            <a:off x="5236560" y="2175120"/>
            <a:ext cx="274320" cy="822960"/>
          </a:xfrm>
          <a:prstGeom prst="line">
            <a:avLst/>
          </a:prstGeom>
          <a:ln w="38160">
            <a:solidFill>
              <a:srgbClr val="000000"/>
            </a:solidFill>
            <a:round/>
            <a:tailEnd len="med" type="triangle" w="med"/>
          </a:ln>
        </p:spPr>
        <p:style>
          <a:lnRef idx="0"/>
          <a:fillRef idx="0"/>
          <a:effectRef idx="0"/>
          <a:fontRef idx="minor"/>
        </p:style>
      </p:sp>
      <p:sp>
        <p:nvSpPr>
          <p:cNvPr id="166" name="Line 10"/>
          <p:cNvSpPr/>
          <p:nvPr/>
        </p:nvSpPr>
        <p:spPr>
          <a:xfrm flipH="1">
            <a:off x="4962240" y="2998440"/>
            <a:ext cx="274320" cy="731160"/>
          </a:xfrm>
          <a:prstGeom prst="line">
            <a:avLst/>
          </a:prstGeom>
          <a:ln w="38160">
            <a:solidFill>
              <a:srgbClr val="000000"/>
            </a:solidFill>
            <a:round/>
            <a:tailEnd len="med" type="triangle" w="med"/>
          </a:ln>
        </p:spPr>
        <p:style>
          <a:lnRef idx="0"/>
          <a:fillRef idx="0"/>
          <a:effectRef idx="0"/>
          <a:fontRef idx="minor"/>
        </p:style>
      </p:sp>
      <p:sp>
        <p:nvSpPr>
          <p:cNvPr id="167" name="CustomShape 11"/>
          <p:cNvSpPr/>
          <p:nvPr/>
        </p:nvSpPr>
        <p:spPr>
          <a:xfrm>
            <a:off x="8270640" y="1709280"/>
            <a:ext cx="548640" cy="548640"/>
          </a:xfrm>
          <a:prstGeom prst="ellipse">
            <a:avLst/>
          </a:prstGeom>
          <a:noFill/>
          <a:ln w="38160">
            <a:solidFill>
              <a:srgbClr val="000000"/>
            </a:solidFill>
            <a:round/>
          </a:ln>
        </p:spPr>
        <p:style>
          <a:lnRef idx="0"/>
          <a:fillRef idx="0"/>
          <a:effectRef idx="0"/>
          <a:fontRef idx="minor"/>
        </p:style>
        <p:txBody>
          <a:bodyPr wrap="none" lIns="109080" rIns="109080" tIns="64080" bIns="64080" anchor="ctr"/>
          <a:p>
            <a:pPr algn="ctr"/>
            <a:r>
              <a:rPr b="0" lang="sv-FI" sz="1800" spc="-1" strike="noStrike">
                <a:solidFill>
                  <a:srgbClr val="000000"/>
                </a:solidFill>
                <a:uFill>
                  <a:solidFill>
                    <a:srgbClr val="ffffff"/>
                  </a:solidFill>
                </a:uFill>
                <a:latin typeface="Trebuchet MS"/>
              </a:rPr>
              <a:t>M</a:t>
            </a:r>
            <a:endParaRPr b="0" lang="sv-FI" sz="1800" spc="-1" strike="noStrike">
              <a:solidFill>
                <a:srgbClr val="000000"/>
              </a:solidFill>
              <a:uFill>
                <a:solidFill>
                  <a:srgbClr val="ffffff"/>
                </a:solidFill>
              </a:uFill>
              <a:latin typeface="Arial"/>
            </a:endParaRPr>
          </a:p>
        </p:txBody>
      </p:sp>
      <p:sp>
        <p:nvSpPr>
          <p:cNvPr id="168" name="CustomShape 12"/>
          <p:cNvSpPr/>
          <p:nvPr/>
        </p:nvSpPr>
        <p:spPr>
          <a:xfrm>
            <a:off x="7772400" y="3566160"/>
            <a:ext cx="548640" cy="548640"/>
          </a:xfrm>
          <a:prstGeom prst="ellipse">
            <a:avLst/>
          </a:prstGeom>
          <a:noFill/>
          <a:ln w="38160">
            <a:solidFill>
              <a:srgbClr val="000000"/>
            </a:solidFill>
            <a:custDash>
              <a:ds d="100000" sp="0"/>
            </a:custDash>
            <a:round/>
          </a:ln>
        </p:spPr>
        <p:style>
          <a:lnRef idx="0"/>
          <a:fillRef idx="0"/>
          <a:effectRef idx="0"/>
          <a:fontRef idx="minor"/>
        </p:style>
        <p:txBody>
          <a:bodyPr wrap="none" lIns="109080" rIns="109080" tIns="64080" bIns="64080" anchor="ctr"/>
          <a:p>
            <a:pPr algn="ctr"/>
            <a:r>
              <a:rPr b="0" lang="sv-FI" sz="1800" spc="-1" strike="noStrike">
                <a:solidFill>
                  <a:srgbClr val="000000"/>
                </a:solidFill>
                <a:uFill>
                  <a:solidFill>
                    <a:srgbClr val="ffffff"/>
                  </a:solidFill>
                </a:uFill>
                <a:latin typeface="Trebuchet MS"/>
              </a:rPr>
              <a:t>M</a:t>
            </a:r>
            <a:endParaRPr b="0" lang="sv-FI" sz="1800" spc="-1" strike="noStrike">
              <a:solidFill>
                <a:srgbClr val="000000"/>
              </a:solidFill>
              <a:uFill>
                <a:solidFill>
                  <a:srgbClr val="ffffff"/>
                </a:solidFill>
              </a:uFill>
              <a:latin typeface="Arial"/>
            </a:endParaRPr>
          </a:p>
        </p:txBody>
      </p:sp>
      <p:sp>
        <p:nvSpPr>
          <p:cNvPr id="169" name="Line 13"/>
          <p:cNvSpPr/>
          <p:nvPr/>
        </p:nvSpPr>
        <p:spPr>
          <a:xfrm flipV="1">
            <a:off x="8179200" y="2349360"/>
            <a:ext cx="274320" cy="822960"/>
          </a:xfrm>
          <a:prstGeom prst="line">
            <a:avLst/>
          </a:prstGeom>
          <a:ln w="38160">
            <a:solidFill>
              <a:srgbClr val="000000"/>
            </a:solidFill>
            <a:round/>
            <a:tailEnd len="med" type="triangle" w="med"/>
          </a:ln>
        </p:spPr>
        <p:style>
          <a:lnRef idx="0"/>
          <a:fillRef idx="0"/>
          <a:effectRef idx="0"/>
          <a:fontRef idx="minor"/>
        </p:style>
      </p:sp>
      <p:sp>
        <p:nvSpPr>
          <p:cNvPr id="170" name="Line 14"/>
          <p:cNvSpPr/>
          <p:nvPr/>
        </p:nvSpPr>
        <p:spPr>
          <a:xfrm flipH="1">
            <a:off x="8046720" y="3172680"/>
            <a:ext cx="132480" cy="484920"/>
          </a:xfrm>
          <a:prstGeom prst="line">
            <a:avLst/>
          </a:prstGeom>
          <a:ln w="38160">
            <a:solidFill>
              <a:srgbClr val="000000"/>
            </a:solidFill>
            <a:round/>
            <a:tailEnd len="med" type="triangle" w="med"/>
          </a:ln>
        </p:spPr>
        <p:style>
          <a:lnRef idx="0"/>
          <a:fillRef idx="0"/>
          <a:effectRef idx="0"/>
          <a:fontRef idx="minor"/>
        </p:style>
      </p:sp>
      <p:sp>
        <p:nvSpPr>
          <p:cNvPr id="171" name="Line 15"/>
          <p:cNvSpPr/>
          <p:nvPr/>
        </p:nvSpPr>
        <p:spPr>
          <a:xfrm flipH="1">
            <a:off x="7315200" y="4023360"/>
            <a:ext cx="498240" cy="365760"/>
          </a:xfrm>
          <a:prstGeom prst="line">
            <a:avLst/>
          </a:prstGeom>
          <a:ln w="38160">
            <a:solidFill>
              <a:srgbClr val="000000"/>
            </a:solidFill>
            <a:round/>
            <a:tailEnd len="med" type="triangle" w="med"/>
          </a:ln>
        </p:spPr>
        <p:style>
          <a:lnRef idx="0"/>
          <a:fillRef idx="0"/>
          <a:effectRef idx="0"/>
          <a:fontRef idx="minor"/>
        </p:style>
      </p:sp>
      <p:sp>
        <p:nvSpPr>
          <p:cNvPr id="172" name="Line 16"/>
          <p:cNvSpPr/>
          <p:nvPr/>
        </p:nvSpPr>
        <p:spPr>
          <a:xfrm flipH="1">
            <a:off x="7680960" y="4114800"/>
            <a:ext cx="182880" cy="548640"/>
          </a:xfrm>
          <a:prstGeom prst="line">
            <a:avLst/>
          </a:prstGeom>
          <a:ln w="38160">
            <a:solidFill>
              <a:srgbClr val="000000"/>
            </a:solidFill>
            <a:round/>
            <a:tailEnd len="med" type="triangle" w="med"/>
          </a:ln>
        </p:spPr>
        <p:style>
          <a:lnRef idx="0"/>
          <a:fillRef idx="0"/>
          <a:effectRef idx="0"/>
          <a:fontRef idx="minor"/>
        </p:style>
      </p:sp>
      <p:sp>
        <p:nvSpPr>
          <p:cNvPr id="173" name="CustomShape 17"/>
          <p:cNvSpPr/>
          <p:nvPr/>
        </p:nvSpPr>
        <p:spPr>
          <a:xfrm>
            <a:off x="8229600" y="4480560"/>
            <a:ext cx="548640" cy="548640"/>
          </a:xfrm>
          <a:prstGeom prst="ellipse">
            <a:avLst/>
          </a:prstGeom>
          <a:noFill/>
          <a:ln w="38160">
            <a:solidFill>
              <a:srgbClr val="000000"/>
            </a:solidFill>
            <a:round/>
          </a:ln>
        </p:spPr>
        <p:style>
          <a:lnRef idx="0"/>
          <a:fillRef idx="0"/>
          <a:effectRef idx="0"/>
          <a:fontRef idx="minor"/>
        </p:style>
        <p:txBody>
          <a:bodyPr wrap="none" lIns="109080" rIns="109080" tIns="64080" bIns="64080" anchor="ctr"/>
          <a:p>
            <a:pPr algn="ctr"/>
            <a:r>
              <a:rPr b="0" lang="sv-FI" sz="1800" spc="-1" strike="noStrike">
                <a:solidFill>
                  <a:srgbClr val="000000"/>
                </a:solidFill>
                <a:uFill>
                  <a:solidFill>
                    <a:srgbClr val="ffffff"/>
                  </a:solidFill>
                </a:uFill>
                <a:latin typeface="Trebuchet MS"/>
              </a:rPr>
              <a:t>M</a:t>
            </a:r>
            <a:endParaRPr b="0" lang="sv-FI" sz="1800" spc="-1" strike="noStrike">
              <a:solidFill>
                <a:srgbClr val="000000"/>
              </a:solidFill>
              <a:uFill>
                <a:solidFill>
                  <a:srgbClr val="ffffff"/>
                </a:solidFill>
              </a:uFill>
              <a:latin typeface="Arial"/>
            </a:endParaRPr>
          </a:p>
        </p:txBody>
      </p:sp>
      <p:sp>
        <p:nvSpPr>
          <p:cNvPr id="174" name="Line 18"/>
          <p:cNvSpPr/>
          <p:nvPr/>
        </p:nvSpPr>
        <p:spPr>
          <a:xfrm>
            <a:off x="8046720" y="4114800"/>
            <a:ext cx="274320" cy="457200"/>
          </a:xfrm>
          <a:prstGeom prst="line">
            <a:avLst/>
          </a:prstGeom>
          <a:ln w="38160">
            <a:solidFill>
              <a:srgbClr val="000000"/>
            </a:solidFill>
            <a:round/>
            <a:tailEnd len="med" type="triangle" w="med"/>
          </a:ln>
        </p:spPr>
        <p:style>
          <a:lnRef idx="0"/>
          <a:fillRef idx="0"/>
          <a:effectRef idx="0"/>
          <a:fontRef idx="minor"/>
        </p:style>
      </p:sp>
      <p:sp>
        <p:nvSpPr>
          <p:cNvPr id="175" name="CustomShape 19"/>
          <p:cNvSpPr/>
          <p:nvPr/>
        </p:nvSpPr>
        <p:spPr>
          <a:xfrm>
            <a:off x="2396880" y="2707200"/>
            <a:ext cx="376560" cy="365760"/>
          </a:xfrm>
          <a:custGeom>
            <a:avLst/>
            <a:gdLst/>
            <a:ahLst/>
            <a:rect l="l" t="t" r="r" b="b"/>
            <a:pathLst>
              <a:path w="21600" h="21600">
                <a:moveTo>
                  <a:pt x="10800" y="0"/>
                </a:moveTo>
                <a:lnTo>
                  <a:pt x="21600" y="10800"/>
                </a:lnTo>
                <a:lnTo>
                  <a:pt x="10800" y="21600"/>
                </a:lnTo>
                <a:lnTo>
                  <a:pt x="0" y="10800"/>
                </a:lnTo>
                <a:lnTo>
                  <a:pt x="10800" y="0"/>
                </a:lnTo>
                <a:close/>
              </a:path>
            </a:pathLst>
          </a:custGeom>
          <a:solidFill>
            <a:srgbClr val="ffcc00"/>
          </a:solidFill>
          <a:ln>
            <a:solidFill>
              <a:srgbClr val="808080"/>
            </a:solidFill>
          </a:ln>
        </p:spPr>
        <p:style>
          <a:lnRef idx="0"/>
          <a:fillRef idx="0"/>
          <a:effectRef idx="0"/>
          <a:fontRef idx="minor"/>
        </p:style>
      </p:sp>
      <p:sp>
        <p:nvSpPr>
          <p:cNvPr id="176" name="CustomShape 20"/>
          <p:cNvSpPr/>
          <p:nvPr/>
        </p:nvSpPr>
        <p:spPr>
          <a:xfrm>
            <a:off x="5061240" y="2815560"/>
            <a:ext cx="376560" cy="365760"/>
          </a:xfrm>
          <a:custGeom>
            <a:avLst/>
            <a:gdLst/>
            <a:ahLst/>
            <a:rect l="l" t="t" r="r" b="b"/>
            <a:pathLst>
              <a:path w="21600" h="21600">
                <a:moveTo>
                  <a:pt x="10800" y="0"/>
                </a:moveTo>
                <a:lnTo>
                  <a:pt x="21600" y="10800"/>
                </a:lnTo>
                <a:lnTo>
                  <a:pt x="10800" y="21600"/>
                </a:lnTo>
                <a:lnTo>
                  <a:pt x="0" y="10800"/>
                </a:lnTo>
                <a:lnTo>
                  <a:pt x="10800" y="0"/>
                </a:lnTo>
                <a:close/>
              </a:path>
            </a:pathLst>
          </a:custGeom>
          <a:solidFill>
            <a:srgbClr val="ffcc00"/>
          </a:solidFill>
          <a:ln>
            <a:solidFill>
              <a:srgbClr val="808080"/>
            </a:solidFill>
          </a:ln>
        </p:spPr>
        <p:style>
          <a:lnRef idx="0"/>
          <a:fillRef idx="0"/>
          <a:effectRef idx="0"/>
          <a:fontRef idx="minor"/>
        </p:style>
      </p:sp>
      <p:sp>
        <p:nvSpPr>
          <p:cNvPr id="177" name="CustomShape 21"/>
          <p:cNvSpPr/>
          <p:nvPr/>
        </p:nvSpPr>
        <p:spPr>
          <a:xfrm>
            <a:off x="8013600" y="2959920"/>
            <a:ext cx="376560" cy="365760"/>
          </a:xfrm>
          <a:custGeom>
            <a:avLst/>
            <a:gdLst/>
            <a:ahLst/>
            <a:rect l="l" t="t" r="r" b="b"/>
            <a:pathLst>
              <a:path w="21600" h="21600">
                <a:moveTo>
                  <a:pt x="10800" y="0"/>
                </a:moveTo>
                <a:lnTo>
                  <a:pt x="21600" y="10800"/>
                </a:lnTo>
                <a:lnTo>
                  <a:pt x="10800" y="21600"/>
                </a:lnTo>
                <a:lnTo>
                  <a:pt x="0" y="10800"/>
                </a:lnTo>
                <a:lnTo>
                  <a:pt x="10800" y="0"/>
                </a:lnTo>
                <a:close/>
              </a:path>
            </a:pathLst>
          </a:custGeom>
          <a:solidFill>
            <a:srgbClr val="ffcc00"/>
          </a:solidFill>
          <a:ln>
            <a:solidFill>
              <a:srgbClr val="808080"/>
            </a:solidFill>
          </a:ln>
        </p:spPr>
        <p:style>
          <a:lnRef idx="0"/>
          <a:fillRef idx="0"/>
          <a:effectRef idx="0"/>
          <a:fontRef idx="minor"/>
        </p:style>
      </p:sp>
      <p:sp>
        <p:nvSpPr>
          <p:cNvPr id="178" name="TextShape 22"/>
          <p:cNvSpPr txBox="1"/>
          <p:nvPr/>
        </p:nvSpPr>
        <p:spPr>
          <a:xfrm>
            <a:off x="2210400" y="861120"/>
            <a:ext cx="2032560" cy="62100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Produktion</a:t>
            </a:r>
            <a:endParaRPr b="0" lang="sv-FI" sz="1800" spc="-1" strike="noStrike">
              <a:solidFill>
                <a:srgbClr val="000000"/>
              </a:solidFill>
              <a:uFill>
                <a:solidFill>
                  <a:srgbClr val="ffffff"/>
                </a:solidFill>
              </a:uFill>
              <a:latin typeface="Arial"/>
            </a:endParaRPr>
          </a:p>
          <a:p>
            <a:r>
              <a:rPr b="0" lang="sv-FI" sz="1800" spc="-1" strike="noStrike">
                <a:solidFill>
                  <a:srgbClr val="000000"/>
                </a:solidFill>
                <a:uFill>
                  <a:solidFill>
                    <a:srgbClr val="ffffff"/>
                  </a:solidFill>
                </a:uFill>
                <a:latin typeface="Trebuchet MS"/>
              </a:rPr>
              <a:t>av Mörk Materia</a:t>
            </a:r>
            <a:endParaRPr b="0" lang="sv-FI" sz="1800" spc="-1" strike="noStrike">
              <a:solidFill>
                <a:srgbClr val="000000"/>
              </a:solidFill>
              <a:uFill>
                <a:solidFill>
                  <a:srgbClr val="ffffff"/>
                </a:solidFill>
              </a:uFill>
              <a:latin typeface="Arial"/>
            </a:endParaRPr>
          </a:p>
        </p:txBody>
      </p:sp>
      <p:sp>
        <p:nvSpPr>
          <p:cNvPr id="179" name="TextShape 23"/>
          <p:cNvSpPr txBox="1"/>
          <p:nvPr/>
        </p:nvSpPr>
        <p:spPr>
          <a:xfrm>
            <a:off x="5029200" y="769320"/>
            <a:ext cx="1404360" cy="62100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Produktion</a:t>
            </a:r>
            <a:endParaRPr b="0" lang="sv-FI" sz="1800" spc="-1" strike="noStrike">
              <a:solidFill>
                <a:srgbClr val="000000"/>
              </a:solidFill>
              <a:uFill>
                <a:solidFill>
                  <a:srgbClr val="ffffff"/>
                </a:solidFill>
              </a:uFill>
              <a:latin typeface="Arial"/>
            </a:endParaRPr>
          </a:p>
          <a:p>
            <a:r>
              <a:rPr b="0" lang="sv-FI" sz="1800" spc="-1" strike="noStrike">
                <a:solidFill>
                  <a:srgbClr val="000000"/>
                </a:solidFill>
                <a:uFill>
                  <a:solidFill>
                    <a:srgbClr val="ffffff"/>
                  </a:solidFill>
                </a:uFill>
                <a:latin typeface="Trebuchet MS"/>
              </a:rPr>
              <a:t>av Materia</a:t>
            </a:r>
            <a:endParaRPr b="0" lang="sv-FI" sz="1800" spc="-1" strike="noStrike">
              <a:solidFill>
                <a:srgbClr val="000000"/>
              </a:solidFill>
              <a:uFill>
                <a:solidFill>
                  <a:srgbClr val="ffffff"/>
                </a:solidFill>
              </a:uFill>
              <a:latin typeface="Arial"/>
            </a:endParaRPr>
          </a:p>
        </p:txBody>
      </p:sp>
      <p:sp>
        <p:nvSpPr>
          <p:cNvPr id="180" name="TextShape 24"/>
          <p:cNvSpPr txBox="1"/>
          <p:nvPr/>
        </p:nvSpPr>
        <p:spPr>
          <a:xfrm>
            <a:off x="7498080" y="220680"/>
            <a:ext cx="2356920" cy="115164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Produktion</a:t>
            </a:r>
            <a:endParaRPr b="0" lang="sv-FI" sz="1800" spc="-1" strike="noStrike">
              <a:solidFill>
                <a:srgbClr val="000000"/>
              </a:solidFill>
              <a:uFill>
                <a:solidFill>
                  <a:srgbClr val="ffffff"/>
                </a:solidFill>
              </a:uFill>
              <a:latin typeface="Arial"/>
            </a:endParaRPr>
          </a:p>
          <a:p>
            <a:r>
              <a:rPr b="0" lang="sv-FI" sz="1800" spc="-1" strike="noStrike">
                <a:solidFill>
                  <a:srgbClr val="000000"/>
                </a:solidFill>
                <a:uFill>
                  <a:solidFill>
                    <a:srgbClr val="ffffff"/>
                  </a:solidFill>
                </a:uFill>
                <a:latin typeface="Trebuchet MS"/>
              </a:rPr>
              <a:t>av Materia med</a:t>
            </a:r>
            <a:endParaRPr b="0" lang="sv-FI" sz="1800" spc="-1" strike="noStrike">
              <a:solidFill>
                <a:srgbClr val="000000"/>
              </a:solidFill>
              <a:uFill>
                <a:solidFill>
                  <a:srgbClr val="ffffff"/>
                </a:solidFill>
              </a:uFill>
              <a:latin typeface="Arial"/>
            </a:endParaRPr>
          </a:p>
          <a:p>
            <a:r>
              <a:rPr b="0" lang="sv-FI" sz="1800" spc="-1" strike="noStrike">
                <a:solidFill>
                  <a:srgbClr val="000000"/>
                </a:solidFill>
                <a:uFill>
                  <a:solidFill>
                    <a:srgbClr val="ffffff"/>
                  </a:solidFill>
                </a:uFill>
                <a:latin typeface="Trebuchet MS"/>
              </a:rPr>
              <a:t>indirekt produktion</a:t>
            </a:r>
            <a:endParaRPr b="0" lang="sv-FI" sz="1800" spc="-1" strike="noStrike">
              <a:solidFill>
                <a:srgbClr val="000000"/>
              </a:solidFill>
              <a:uFill>
                <a:solidFill>
                  <a:srgbClr val="ffffff"/>
                </a:solidFill>
              </a:uFill>
              <a:latin typeface="Arial"/>
            </a:endParaRPr>
          </a:p>
          <a:p>
            <a:r>
              <a:rPr b="0" lang="sv-FI" sz="1800" spc="-1" strike="noStrike">
                <a:solidFill>
                  <a:srgbClr val="000000"/>
                </a:solidFill>
                <a:uFill>
                  <a:solidFill>
                    <a:srgbClr val="ffffff"/>
                  </a:solidFill>
                </a:uFill>
                <a:latin typeface="Trebuchet MS"/>
              </a:rPr>
              <a:t>av Mörk Materia</a:t>
            </a:r>
            <a:endParaRPr b="0" lang="sv-FI" sz="1800" spc="-1" strike="noStrike">
              <a:solidFill>
                <a:srgbClr val="000000"/>
              </a:solidFill>
              <a:uFill>
                <a:solidFill>
                  <a:srgbClr val="ffffff"/>
                </a:solidFill>
              </a:uFill>
              <a:latin typeface="Arial"/>
            </a:endParaRPr>
          </a:p>
        </p:txBody>
      </p:sp>
      <p:sp>
        <p:nvSpPr>
          <p:cNvPr id="181" name="Freeform 25"/>
          <p:cNvSpPr/>
          <p:nvPr/>
        </p:nvSpPr>
        <p:spPr>
          <a:xfrm>
            <a:off x="6410880" y="1284480"/>
            <a:ext cx="2930400" cy="4035240"/>
          </a:xfrm>
          <a:custGeom>
            <a:avLst/>
            <a:gdLst/>
            <a:ahLst/>
            <a:rect l="0" t="0" r="r" b="b"/>
            <a:pathLst>
              <a:path w="8140" h="11209">
                <a:moveTo>
                  <a:pt x="3900" y="731"/>
                </a:moveTo>
                <a:cubicBezTo>
                  <a:pt x="3809" y="1171"/>
                  <a:pt x="3482" y="1515"/>
                  <a:pt x="3419" y="1965"/>
                </a:cubicBezTo>
                <a:cubicBezTo>
                  <a:pt x="3357" y="2399"/>
                  <a:pt x="3391" y="2862"/>
                  <a:pt x="3118" y="3257"/>
                </a:cubicBezTo>
                <a:cubicBezTo>
                  <a:pt x="2804" y="3712"/>
                  <a:pt x="2516" y="4187"/>
                  <a:pt x="2156" y="4610"/>
                </a:cubicBezTo>
                <a:cubicBezTo>
                  <a:pt x="1888" y="4925"/>
                  <a:pt x="1760" y="5333"/>
                  <a:pt x="1555" y="5692"/>
                </a:cubicBezTo>
                <a:cubicBezTo>
                  <a:pt x="1297" y="6144"/>
                  <a:pt x="1049" y="6574"/>
                  <a:pt x="743" y="7015"/>
                </a:cubicBezTo>
                <a:cubicBezTo>
                  <a:pt x="470" y="7409"/>
                  <a:pt x="0" y="7875"/>
                  <a:pt x="110" y="8428"/>
                </a:cubicBezTo>
                <a:cubicBezTo>
                  <a:pt x="192" y="8835"/>
                  <a:pt x="127" y="9245"/>
                  <a:pt x="202" y="9661"/>
                </a:cubicBezTo>
                <a:cubicBezTo>
                  <a:pt x="285" y="10121"/>
                  <a:pt x="741" y="10292"/>
                  <a:pt x="1074" y="10503"/>
                </a:cubicBezTo>
                <a:cubicBezTo>
                  <a:pt x="1375" y="10694"/>
                  <a:pt x="1721" y="10778"/>
                  <a:pt x="2066" y="10833"/>
                </a:cubicBezTo>
                <a:cubicBezTo>
                  <a:pt x="2498" y="10902"/>
                  <a:pt x="2925" y="10997"/>
                  <a:pt x="3359" y="11074"/>
                </a:cubicBezTo>
                <a:cubicBezTo>
                  <a:pt x="3902" y="11171"/>
                  <a:pt x="4444" y="11103"/>
                  <a:pt x="4981" y="11164"/>
                </a:cubicBezTo>
                <a:cubicBezTo>
                  <a:pt x="5369" y="11208"/>
                  <a:pt x="5733" y="11141"/>
                  <a:pt x="6065" y="10984"/>
                </a:cubicBezTo>
                <a:cubicBezTo>
                  <a:pt x="6526" y="10767"/>
                  <a:pt x="7057" y="10483"/>
                  <a:pt x="7267" y="9961"/>
                </a:cubicBezTo>
                <a:cubicBezTo>
                  <a:pt x="7398" y="9634"/>
                  <a:pt x="7481" y="9289"/>
                  <a:pt x="7628" y="8969"/>
                </a:cubicBezTo>
                <a:cubicBezTo>
                  <a:pt x="7872" y="8437"/>
                  <a:pt x="7864" y="7838"/>
                  <a:pt x="7748" y="7285"/>
                </a:cubicBezTo>
                <a:cubicBezTo>
                  <a:pt x="7660" y="6865"/>
                  <a:pt x="7700" y="6443"/>
                  <a:pt x="7688" y="6023"/>
                </a:cubicBezTo>
                <a:cubicBezTo>
                  <a:pt x="7676" y="5608"/>
                  <a:pt x="7546" y="5224"/>
                  <a:pt x="7598" y="4790"/>
                </a:cubicBezTo>
                <a:cubicBezTo>
                  <a:pt x="7650" y="4359"/>
                  <a:pt x="7614" y="3917"/>
                  <a:pt x="7778" y="3498"/>
                </a:cubicBezTo>
                <a:cubicBezTo>
                  <a:pt x="7957" y="3033"/>
                  <a:pt x="8139" y="2546"/>
                  <a:pt x="8079" y="2024"/>
                </a:cubicBezTo>
                <a:cubicBezTo>
                  <a:pt x="8032" y="1624"/>
                  <a:pt x="8105" y="1210"/>
                  <a:pt x="7658" y="911"/>
                </a:cubicBezTo>
                <a:cubicBezTo>
                  <a:pt x="7291" y="666"/>
                  <a:pt x="6939" y="532"/>
                  <a:pt x="6546" y="370"/>
                </a:cubicBezTo>
                <a:cubicBezTo>
                  <a:pt x="6206" y="230"/>
                  <a:pt x="5848" y="189"/>
                  <a:pt x="5493" y="100"/>
                </a:cubicBezTo>
                <a:cubicBezTo>
                  <a:pt x="5092" y="0"/>
                  <a:pt x="4774" y="214"/>
                  <a:pt x="4441" y="340"/>
                </a:cubicBezTo>
                <a:lnTo>
                  <a:pt x="4110" y="491"/>
                </a:lnTo>
                <a:lnTo>
                  <a:pt x="3840" y="821"/>
                </a:lnTo>
                <a:lnTo>
                  <a:pt x="3780" y="1122"/>
                </a:lnTo>
              </a:path>
            </a:pathLst>
          </a:custGeom>
          <a:ln w="38160">
            <a:solidFill>
              <a:srgbClr val="990000"/>
            </a:solidFill>
            <a:round/>
          </a:ln>
        </p:spPr>
      </p:sp>
    </p:spTree>
  </p:cSld>
  <p:timing>
    <p:tnLst>
      <p:par>
        <p:cTn id="71" dur="indefinite" restart="never" nodeType="tmRoot">
          <p:childTnLst>
            <p:seq>
              <p:cTn id="72" nodeType="mainSeq">
                <p:childTnLst>
                  <p:par>
                    <p:cTn id="73" fill="freeze">
                      <p:stCondLst>
                        <p:cond delay="indefinite"/>
                      </p:stCondLst>
                      <p:childTnLst>
                        <p:par>
                          <p:cTn id="74" fill="freeze">
                            <p:stCondLst>
                              <p:cond delay="0"/>
                            </p:stCondLst>
                            <p:childTnLst>
                              <p:par>
                                <p:cTn id="75" nodeType="clickEffect" fill="hold" presetClass="entr" presetID="9">
                                  <p:stCondLst>
                                    <p:cond delay="0"/>
                                  </p:stCondLst>
                                  <p:childTnLst>
                                    <p:set>
                                      <p:cBhvr>
                                        <p:cTn id="76" dur="1" fill="hold">
                                          <p:stCondLst>
                                            <p:cond delay="0"/>
                                          </p:stCondLst>
                                        </p:cTn>
                                        <p:tgtEl>
                                          <p:spTgt spid="181"/>
                                        </p:tgtEl>
                                        <p:attrNameLst>
                                          <p:attrName>style.visibility</p:attrName>
                                        </p:attrNameLst>
                                      </p:cBhvr>
                                      <p:to>
                                        <p:strVal val="visible"/>
                                      </p:to>
                                    </p:set>
                                    <p:animEffect filter="dissolve" transition="in">
                                      <p:cBhvr additive="repl">
                                        <p:cTn id="77" dur="500"/>
                                        <p:tgtEl>
                                          <p:spTgt spid="181"/>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82" name="" descr=""/>
          <p:cNvPicPr/>
          <p:nvPr/>
        </p:nvPicPr>
        <p:blipFill>
          <a:blip r:embed="rId1"/>
          <a:stretch/>
        </p:blipFill>
        <p:spPr>
          <a:xfrm>
            <a:off x="5394960" y="353880"/>
            <a:ext cx="3866040" cy="2743200"/>
          </a:xfrm>
          <a:prstGeom prst="rect">
            <a:avLst/>
          </a:prstGeom>
          <a:ln>
            <a:noFill/>
          </a:ln>
        </p:spPr>
      </p:pic>
      <p:pic>
        <p:nvPicPr>
          <p:cNvPr id="183" name="" descr=""/>
          <p:cNvPicPr/>
          <p:nvPr/>
        </p:nvPicPr>
        <p:blipFill>
          <a:blip r:embed="rId2"/>
          <a:stretch/>
        </p:blipFill>
        <p:spPr>
          <a:xfrm rot="135600">
            <a:off x="8685360" y="286560"/>
            <a:ext cx="711720" cy="1083240"/>
          </a:xfrm>
          <a:prstGeom prst="rect">
            <a:avLst/>
          </a:prstGeom>
          <a:ln>
            <a:noFill/>
          </a:ln>
        </p:spPr>
      </p:pic>
      <p:pic>
        <p:nvPicPr>
          <p:cNvPr id="184" name="" descr=""/>
          <p:cNvPicPr/>
          <p:nvPr/>
        </p:nvPicPr>
        <p:blipFill>
          <a:blip r:embed="rId3"/>
          <a:stretch/>
        </p:blipFill>
        <p:spPr>
          <a:xfrm rot="20962800">
            <a:off x="5468040" y="164880"/>
            <a:ext cx="718560" cy="1073520"/>
          </a:xfrm>
          <a:prstGeom prst="rect">
            <a:avLst/>
          </a:prstGeom>
          <a:ln>
            <a:noFill/>
          </a:ln>
        </p:spPr>
      </p:pic>
      <p:pic>
        <p:nvPicPr>
          <p:cNvPr id="185" name="" descr=""/>
          <p:cNvPicPr/>
          <p:nvPr/>
        </p:nvPicPr>
        <p:blipFill>
          <a:blip r:embed="rId4"/>
          <a:stretch/>
        </p:blipFill>
        <p:spPr>
          <a:xfrm>
            <a:off x="4627440" y="3014640"/>
            <a:ext cx="1464840" cy="1098360"/>
          </a:xfrm>
          <a:prstGeom prst="rect">
            <a:avLst/>
          </a:prstGeom>
          <a:ln>
            <a:noFill/>
          </a:ln>
        </p:spPr>
      </p:pic>
      <p:pic>
        <p:nvPicPr>
          <p:cNvPr id="186" name="" descr=""/>
          <p:cNvPicPr/>
          <p:nvPr/>
        </p:nvPicPr>
        <p:blipFill>
          <a:blip r:embed="rId5"/>
          <a:stretch/>
        </p:blipFill>
        <p:spPr>
          <a:xfrm rot="135600">
            <a:off x="106920" y="3014640"/>
            <a:ext cx="711720" cy="1083240"/>
          </a:xfrm>
          <a:prstGeom prst="rect">
            <a:avLst/>
          </a:prstGeom>
          <a:ln>
            <a:noFill/>
          </a:ln>
        </p:spPr>
      </p:pic>
      <p:pic>
        <p:nvPicPr>
          <p:cNvPr id="187" name="" descr=""/>
          <p:cNvPicPr/>
          <p:nvPr/>
        </p:nvPicPr>
        <p:blipFill>
          <a:blip r:embed="rId6"/>
          <a:stretch/>
        </p:blipFill>
        <p:spPr>
          <a:xfrm>
            <a:off x="6270840" y="2328840"/>
            <a:ext cx="1737360" cy="1106640"/>
          </a:xfrm>
          <a:prstGeom prst="rect">
            <a:avLst/>
          </a:prstGeom>
          <a:ln>
            <a:noFill/>
          </a:ln>
        </p:spPr>
      </p:pic>
      <p:pic>
        <p:nvPicPr>
          <p:cNvPr id="188" name="" descr=""/>
          <p:cNvPicPr/>
          <p:nvPr/>
        </p:nvPicPr>
        <p:blipFill>
          <a:blip r:embed="rId7"/>
          <a:stretch/>
        </p:blipFill>
        <p:spPr>
          <a:xfrm rot="1848000">
            <a:off x="5573880" y="3322080"/>
            <a:ext cx="2374920" cy="1709640"/>
          </a:xfrm>
          <a:prstGeom prst="rect">
            <a:avLst/>
          </a:prstGeom>
          <a:ln>
            <a:noFill/>
          </a:ln>
        </p:spPr>
      </p:pic>
      <p:sp>
        <p:nvSpPr>
          <p:cNvPr id="189" name="TextShape 1"/>
          <p:cNvSpPr txBox="1"/>
          <p:nvPr/>
        </p:nvSpPr>
        <p:spPr>
          <a:xfrm>
            <a:off x="6400800" y="4572000"/>
            <a:ext cx="2375280" cy="563040"/>
          </a:xfrm>
          <a:prstGeom prst="rect">
            <a:avLst/>
          </a:prstGeom>
          <a:noFill/>
          <a:ln>
            <a:noFill/>
          </a:ln>
        </p:spPr>
        <p:txBody>
          <a:bodyPr lIns="90000" rIns="90000" tIns="45000" bIns="45000"/>
          <a:p>
            <a:r>
              <a:rPr b="0" lang="sv-FI" sz="3200" spc="-1" strike="noStrike">
                <a:solidFill>
                  <a:srgbClr val="cc0000"/>
                </a:solidFill>
                <a:uFill>
                  <a:solidFill>
                    <a:srgbClr val="ffffff"/>
                  </a:solidFill>
                </a:uFill>
                <a:latin typeface="Trebuchet MS"/>
              </a:rPr>
              <a:t>Detektorer</a:t>
            </a:r>
            <a:endParaRPr b="0" lang="sv-FI" sz="3200" spc="-1" strike="noStrike">
              <a:solidFill>
                <a:srgbClr val="000000"/>
              </a:solidFill>
              <a:uFill>
                <a:solidFill>
                  <a:srgbClr val="ffffff"/>
                </a:solidFill>
              </a:uFill>
              <a:latin typeface="Arial"/>
            </a:endParaRPr>
          </a:p>
        </p:txBody>
      </p:sp>
      <p:sp>
        <p:nvSpPr>
          <p:cNvPr id="190" name="TextShape 2"/>
          <p:cNvSpPr txBox="1"/>
          <p:nvPr/>
        </p:nvSpPr>
        <p:spPr>
          <a:xfrm>
            <a:off x="1554480" y="1448640"/>
            <a:ext cx="2914920" cy="563040"/>
          </a:xfrm>
          <a:prstGeom prst="rect">
            <a:avLst/>
          </a:prstGeom>
          <a:noFill/>
          <a:ln>
            <a:noFill/>
          </a:ln>
        </p:spPr>
        <p:txBody>
          <a:bodyPr lIns="90000" rIns="90000" tIns="45000" bIns="45000"/>
          <a:p>
            <a:r>
              <a:rPr b="0" lang="sv-FI" sz="3200" spc="-1" strike="noStrike">
                <a:solidFill>
                  <a:srgbClr val="006600"/>
                </a:solidFill>
                <a:uFill>
                  <a:solidFill>
                    <a:srgbClr val="ffffff"/>
                  </a:solidFill>
                </a:uFill>
                <a:latin typeface="Trebuchet MS"/>
              </a:rPr>
              <a:t>Acceleratorer</a:t>
            </a:r>
            <a:endParaRPr b="0" lang="sv-FI" sz="3200" spc="-1" strike="noStrike">
              <a:solidFill>
                <a:srgbClr val="000000"/>
              </a:solidFill>
              <a:uFill>
                <a:solidFill>
                  <a:srgbClr val="ffffff"/>
                </a:solidFill>
              </a:uFill>
              <a:latin typeface="Arial"/>
            </a:endParaRPr>
          </a:p>
        </p:txBody>
      </p:sp>
      <p:sp>
        <p:nvSpPr>
          <p:cNvPr id="191" name="TextShape 3"/>
          <p:cNvSpPr txBox="1"/>
          <p:nvPr/>
        </p:nvSpPr>
        <p:spPr>
          <a:xfrm>
            <a:off x="6126480" y="1665360"/>
            <a:ext cx="2346480" cy="62100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Cirkulär kolliderare</a:t>
            </a:r>
            <a:endParaRPr b="0" lang="sv-FI" sz="1800" spc="-1" strike="noStrike">
              <a:solidFill>
                <a:srgbClr val="000000"/>
              </a:solidFill>
              <a:uFill>
                <a:solidFill>
                  <a:srgbClr val="ffffff"/>
                </a:solidFill>
              </a:uFill>
              <a:latin typeface="Arial"/>
            </a:endParaRPr>
          </a:p>
          <a:p>
            <a:r>
              <a:rPr b="0" lang="sv-FI" sz="1800" spc="-1" strike="noStrike">
                <a:solidFill>
                  <a:srgbClr val="000000"/>
                </a:solidFill>
                <a:uFill>
                  <a:solidFill>
                    <a:srgbClr val="ffffff"/>
                  </a:solidFill>
                </a:uFill>
                <a:latin typeface="Trebuchet MS"/>
              </a:rPr>
              <a:t>t.ex. LHC</a:t>
            </a:r>
            <a:endParaRPr b="0" lang="sv-FI" sz="1800" spc="-1" strike="noStrike">
              <a:solidFill>
                <a:srgbClr val="000000"/>
              </a:solidFill>
              <a:uFill>
                <a:solidFill>
                  <a:srgbClr val="ffffff"/>
                </a:solidFill>
              </a:uFill>
              <a:latin typeface="Arial"/>
            </a:endParaRPr>
          </a:p>
        </p:txBody>
      </p:sp>
      <p:sp>
        <p:nvSpPr>
          <p:cNvPr id="192" name="TextShape 4"/>
          <p:cNvSpPr txBox="1"/>
          <p:nvPr/>
        </p:nvSpPr>
        <p:spPr>
          <a:xfrm>
            <a:off x="1364760" y="2689560"/>
            <a:ext cx="3592800" cy="621000"/>
          </a:xfrm>
          <a:prstGeom prst="rect">
            <a:avLst/>
          </a:prstGeom>
          <a:noFill/>
          <a:ln>
            <a:noFill/>
          </a:ln>
        </p:spPr>
        <p:txBody>
          <a:bodyPr lIns="90000" rIns="90000" tIns="45000" bIns="45000"/>
          <a:p>
            <a:r>
              <a:rPr b="0" lang="sv-FI" sz="1800" spc="-1" strike="noStrike">
                <a:solidFill>
                  <a:srgbClr val="000000"/>
                </a:solidFill>
                <a:uFill>
                  <a:solidFill>
                    <a:srgbClr val="ffffff"/>
                  </a:solidFill>
                </a:uFill>
                <a:latin typeface="Trebuchet MS"/>
              </a:rPr>
              <a:t>Linjäraccelerator t.ex. ESS </a:t>
            </a:r>
            <a:endParaRPr b="0" lang="sv-FI" sz="1800" spc="-1" strike="noStrike">
              <a:solidFill>
                <a:srgbClr val="000000"/>
              </a:solidFill>
              <a:uFill>
                <a:solidFill>
                  <a:srgbClr val="ffffff"/>
                </a:solidFill>
              </a:uFill>
              <a:latin typeface="Arial"/>
            </a:endParaRPr>
          </a:p>
          <a:p>
            <a:r>
              <a:rPr b="0" lang="sv-FI" sz="1800" spc="-1" strike="noStrike">
                <a:solidFill>
                  <a:srgbClr val="000000"/>
                </a:solidFill>
                <a:uFill>
                  <a:solidFill>
                    <a:srgbClr val="ffffff"/>
                  </a:solidFill>
                </a:uFill>
                <a:latin typeface="Trebuchet MS"/>
              </a:rPr>
              <a:t>med strålmål (”fixed-target”) </a:t>
            </a:r>
            <a:endParaRPr b="0" lang="sv-FI" sz="1800" spc="-1" strike="noStrike">
              <a:solidFill>
                <a:srgbClr val="000000"/>
              </a:solidFill>
              <a:uFill>
                <a:solidFill>
                  <a:srgbClr val="ffffff"/>
                </a:solidFill>
              </a:uFill>
              <a:latin typeface="Arial"/>
            </a:endParaRPr>
          </a:p>
        </p:txBody>
      </p:sp>
      <p:pic>
        <p:nvPicPr>
          <p:cNvPr id="193" name="" descr=""/>
          <p:cNvPicPr/>
          <p:nvPr/>
        </p:nvPicPr>
        <p:blipFill>
          <a:blip r:embed="rId8"/>
          <a:srcRect l="1102" t="10256" r="1638" b="31693"/>
          <a:stretch/>
        </p:blipFill>
        <p:spPr>
          <a:xfrm>
            <a:off x="91440" y="3710160"/>
            <a:ext cx="5486040" cy="1005120"/>
          </a:xfrm>
          <a:prstGeom prst="rect">
            <a:avLst/>
          </a:prstGeom>
          <a:ln>
            <a:noFill/>
          </a:ln>
        </p:spPr>
      </p:pic>
    </p:spTree>
  </p:cSld>
  <p:timing>
    <p:tnLst>
      <p:par>
        <p:cTn id="78" dur="indefinite" restart="never" nodeType="tmRoot">
          <p:childTnLst>
            <p:seq>
              <p:cTn id="79" nodeType="mainSeq">
                <p:childTnLst>
                  <p:par>
                    <p:cTn id="80" fill="freeze">
                      <p:stCondLst>
                        <p:cond delay="indefinite"/>
                      </p:stCondLst>
                      <p:childTnLst>
                        <p:par>
                          <p:cTn id="81" fill="freeze">
                            <p:stCondLst>
                              <p:cond delay="0"/>
                            </p:stCondLst>
                            <p:childTnLst>
                              <p:par>
                                <p:cTn id="82" nodeType="clickEffect" fill="hold" presetClass="entr" presetID="2" presetSubtype="4">
                                  <p:stCondLst>
                                    <p:cond delay="0"/>
                                  </p:stCondLst>
                                  <p:childTnLst>
                                    <p:set>
                                      <p:cBhvr>
                                        <p:cTn id="83" dur="1" fill="hold">
                                          <p:stCondLst>
                                            <p:cond delay="0"/>
                                          </p:stCondLst>
                                        </p:cTn>
                                        <p:tgtEl>
                                          <p:spTgt spid="187"/>
                                        </p:tgtEl>
                                        <p:attrNameLst>
                                          <p:attrName>style.visibility</p:attrName>
                                        </p:attrNameLst>
                                      </p:cBhvr>
                                      <p:to>
                                        <p:strVal val="visible"/>
                                      </p:to>
                                    </p:set>
                                    <p:anim calcmode="lin" valueType="num">
                                      <p:cBhvr additive="repl">
                                        <p:cTn id="84" dur="500" fill="hold"/>
                                        <p:tgtEl>
                                          <p:spTgt spid="187"/>
                                        </p:tgtEl>
                                        <p:attrNameLst>
                                          <p:attrName>ppt_x</p:attrName>
                                        </p:attrNameLst>
                                      </p:cBhvr>
                                      <p:tavLst>
                                        <p:tav tm="0">
                                          <p:val>
                                            <p:strVal val="#ppt_x"/>
                                          </p:val>
                                        </p:tav>
                                        <p:tav tm="100000">
                                          <p:val>
                                            <p:strVal val="#ppt_x"/>
                                          </p:val>
                                        </p:tav>
                                      </p:tavLst>
                                    </p:anim>
                                    <p:anim calcmode="lin" valueType="num">
                                      <p:cBhvr additive="repl">
                                        <p:cTn id="85" dur="500" fill="hold"/>
                                        <p:tgtEl>
                                          <p:spTgt spid="187"/>
                                        </p:tgtEl>
                                        <p:attrNameLst>
                                          <p:attrName>ppt_y</p:attrName>
                                        </p:attrNameLst>
                                      </p:cBhvr>
                                      <p:tavLst>
                                        <p:tav tm="0">
                                          <p:val>
                                            <p:strVal val="1+#ppt_h/2"/>
                                          </p:val>
                                        </p:tav>
                                        <p:tav tm="100000">
                                          <p:val>
                                            <p:strVal val="#ppt_y"/>
                                          </p:val>
                                        </p:tav>
                                      </p:tavLst>
                                    </p:anim>
                                  </p:childTnLst>
                                </p:cTn>
                              </p:par>
                              <p:par>
                                <p:cTn id="86" nodeType="withEffect" fill="hold" presetClass="entr" presetID="2" presetSubtype="4">
                                  <p:stCondLst>
                                    <p:cond delay="0"/>
                                  </p:stCondLst>
                                  <p:childTnLst>
                                    <p:set>
                                      <p:cBhvr>
                                        <p:cTn id="87" dur="1" fill="hold">
                                          <p:stCondLst>
                                            <p:cond delay="0"/>
                                          </p:stCondLst>
                                        </p:cTn>
                                        <p:tgtEl>
                                          <p:spTgt spid="188"/>
                                        </p:tgtEl>
                                        <p:attrNameLst>
                                          <p:attrName>style.visibility</p:attrName>
                                        </p:attrNameLst>
                                      </p:cBhvr>
                                      <p:to>
                                        <p:strVal val="visible"/>
                                      </p:to>
                                    </p:set>
                                    <p:anim calcmode="lin" valueType="num">
                                      <p:cBhvr additive="repl">
                                        <p:cTn id="88" dur="500" fill="hold"/>
                                        <p:tgtEl>
                                          <p:spTgt spid="188"/>
                                        </p:tgtEl>
                                        <p:attrNameLst>
                                          <p:attrName>ppt_x</p:attrName>
                                        </p:attrNameLst>
                                      </p:cBhvr>
                                      <p:tavLst>
                                        <p:tav tm="0">
                                          <p:val>
                                            <p:strVal val="#ppt_x"/>
                                          </p:val>
                                        </p:tav>
                                        <p:tav tm="100000">
                                          <p:val>
                                            <p:strVal val="#ppt_x"/>
                                          </p:val>
                                        </p:tav>
                                      </p:tavLst>
                                    </p:anim>
                                    <p:anim calcmode="lin" valueType="num">
                                      <p:cBhvr additive="repl">
                                        <p:cTn id="89" dur="500" fill="hold"/>
                                        <p:tgtEl>
                                          <p:spTgt spid="188"/>
                                        </p:tgtEl>
                                        <p:attrNameLst>
                                          <p:attrName>ppt_y</p:attrName>
                                        </p:attrNameLst>
                                      </p:cBhvr>
                                      <p:tavLst>
                                        <p:tav tm="0">
                                          <p:val>
                                            <p:strVal val="1+#ppt_h/2"/>
                                          </p:val>
                                        </p:tav>
                                        <p:tav tm="100000">
                                          <p:val>
                                            <p:strVal val="#ppt_y"/>
                                          </p:val>
                                        </p:tav>
                                      </p:tavLst>
                                    </p:anim>
                                  </p:childTnLst>
                                </p:cTn>
                              </p:par>
                              <p:par>
                                <p:cTn id="90" nodeType="withEffect" fill="hold" presetClass="entr" presetID="2" presetSubtype="4">
                                  <p:stCondLst>
                                    <p:cond delay="0"/>
                                  </p:stCondLst>
                                  <p:childTnLst>
                                    <p:set>
                                      <p:cBhvr>
                                        <p:cTn id="91" dur="1" fill="hold">
                                          <p:stCondLst>
                                            <p:cond delay="0"/>
                                          </p:stCondLst>
                                        </p:cTn>
                                        <p:tgtEl>
                                          <p:spTgt spid="189"/>
                                        </p:tgtEl>
                                        <p:attrNameLst>
                                          <p:attrName>style.visibility</p:attrName>
                                        </p:attrNameLst>
                                      </p:cBhvr>
                                      <p:to>
                                        <p:strVal val="visible"/>
                                      </p:to>
                                    </p:set>
                                    <p:anim calcmode="lin" valueType="num">
                                      <p:cBhvr additive="repl">
                                        <p:cTn id="92" dur="500" fill="hold"/>
                                        <p:tgtEl>
                                          <p:spTgt spid="189"/>
                                        </p:tgtEl>
                                        <p:attrNameLst>
                                          <p:attrName>ppt_x</p:attrName>
                                        </p:attrNameLst>
                                      </p:cBhvr>
                                      <p:tavLst>
                                        <p:tav tm="0">
                                          <p:val>
                                            <p:strVal val="#ppt_x"/>
                                          </p:val>
                                        </p:tav>
                                        <p:tav tm="100000">
                                          <p:val>
                                            <p:strVal val="#ppt_x"/>
                                          </p:val>
                                        </p:tav>
                                      </p:tavLst>
                                    </p:anim>
                                    <p:anim calcmode="lin" valueType="num">
                                      <p:cBhvr additive="repl">
                                        <p:cTn id="93" dur="500" fill="hold"/>
                                        <p:tgtEl>
                                          <p:spTgt spid="1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703</TotalTime>
  <Application>LibreOffice/5.3.6.1$Linux_X86_64 LibreOffice_project/30$Build-1</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2013-11-09T18:58:23Z</dcterms:created>
  <dc:creator>brenner </dc:creator>
  <dc:description/>
  <dc:language>sv-FI</dc:language>
  <cp:lastModifiedBy/>
  <dcterms:modified xsi:type="dcterms:W3CDTF">2018-12-04T13:08:35Z</dcterms:modified>
  <cp:revision>115</cp:revision>
  <dc:subject/>
  <dc:title/>
</cp:coreProperties>
</file>