
<file path=[Content_Types].xml><?xml version="1.0" encoding="utf-8"?>
<Types xmlns="http://schemas.openxmlformats.org/package/2006/content-types"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1E01F1-D260-4732-A95B-85E4109CE61F}" v="57" dt="2024-12-16T06:06:34.6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222" y="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BB1E01F1-D260-4732-A95B-85E4109CE61F}"/>
    <pc:docChg chg="undo custSel addSld modSld addMainMaster delMainMaster">
      <pc:chgData name="Gordon Watts" userId="3ca7d6dd59e1d914" providerId="LiveId" clId="{BB1E01F1-D260-4732-A95B-85E4109CE61F}" dt="2024-12-16T06:06:43.171" v="2712" actId="20577"/>
      <pc:docMkLst>
        <pc:docMk/>
      </pc:docMkLst>
      <pc:sldChg chg="addSp delSp modSp new mod modMedia setBg modClrScheme delDesignElem chgLayout">
        <pc:chgData name="Gordon Watts" userId="3ca7d6dd59e1d914" providerId="LiveId" clId="{BB1E01F1-D260-4732-A95B-85E4109CE61F}" dt="2024-12-15T12:23:23.678" v="103"/>
        <pc:sldMkLst>
          <pc:docMk/>
          <pc:sldMk cId="4201125578" sldId="256"/>
        </pc:sldMkLst>
        <pc:spChg chg="mod">
          <ac:chgData name="Gordon Watts" userId="3ca7d6dd59e1d914" providerId="LiveId" clId="{BB1E01F1-D260-4732-A95B-85E4109CE61F}" dt="2024-12-15T12:22:33.126" v="100" actId="20577"/>
          <ac:spMkLst>
            <pc:docMk/>
            <pc:sldMk cId="4201125578" sldId="256"/>
            <ac:spMk id="2" creationId="{B3D965A7-8912-4439-8BBB-D34818CEADBC}"/>
          </ac:spMkLst>
        </pc:spChg>
        <pc:spChg chg="mod">
          <ac:chgData name="Gordon Watts" userId="3ca7d6dd59e1d914" providerId="LiveId" clId="{BB1E01F1-D260-4732-A95B-85E4109CE61F}" dt="2024-12-15T12:22:26.025" v="98"/>
          <ac:spMkLst>
            <pc:docMk/>
            <pc:sldMk cId="4201125578" sldId="256"/>
            <ac:spMk id="3" creationId="{5C000A75-198B-0F77-9E29-C7C7234B8A95}"/>
          </ac:spMkLst>
        </pc:spChg>
        <pc:spChg chg="add del">
          <ac:chgData name="Gordon Watts" userId="3ca7d6dd59e1d914" providerId="LiveId" clId="{BB1E01F1-D260-4732-A95B-85E4109CE61F}" dt="2024-12-15T12:23:23.678" v="103"/>
          <ac:spMkLst>
            <pc:docMk/>
            <pc:sldMk cId="4201125578" sldId="256"/>
            <ac:spMk id="9" creationId="{4063B759-00FC-46D1-9898-8E8625268FAF}"/>
          </ac:spMkLst>
        </pc:spChg>
        <pc:spChg chg="add del">
          <ac:chgData name="Gordon Watts" userId="3ca7d6dd59e1d914" providerId="LiveId" clId="{BB1E01F1-D260-4732-A95B-85E4109CE61F}" dt="2024-12-15T12:23:23.678" v="103"/>
          <ac:spMkLst>
            <pc:docMk/>
            <pc:sldMk cId="4201125578" sldId="256"/>
            <ac:spMk id="11" creationId="{D5B012D8-7F27-4758-9AC6-C889B154BD73}"/>
          </ac:spMkLst>
        </pc:spChg>
        <pc:picChg chg="add mod">
          <ac:chgData name="Gordon Watts" userId="3ca7d6dd59e1d914" providerId="LiveId" clId="{BB1E01F1-D260-4732-A95B-85E4109CE61F}" dt="2024-12-15T12:21:15.640" v="95"/>
          <ac:picMkLst>
            <pc:docMk/>
            <pc:sldMk cId="4201125578" sldId="256"/>
            <ac:picMk id="4" creationId="{360EB318-83CE-FE0E-3976-9E3ECA1B73E4}"/>
          </ac:picMkLst>
        </pc:picChg>
      </pc:sldChg>
      <pc:sldChg chg="addSp delSp modSp new mod modClrScheme chgLayout">
        <pc:chgData name="Gordon Watts" userId="3ca7d6dd59e1d914" providerId="LiveId" clId="{BB1E01F1-D260-4732-A95B-85E4109CE61F}" dt="2024-12-15T12:34:34.772" v="844" actId="1076"/>
        <pc:sldMkLst>
          <pc:docMk/>
          <pc:sldMk cId="4007773245" sldId="257"/>
        </pc:sldMkLst>
        <pc:spChg chg="mod ord">
          <ac:chgData name="Gordon Watts" userId="3ca7d6dd59e1d914" providerId="LiveId" clId="{BB1E01F1-D260-4732-A95B-85E4109CE61F}" dt="2024-12-15T12:24:50.246" v="118" actId="700"/>
          <ac:spMkLst>
            <pc:docMk/>
            <pc:sldMk cId="4007773245" sldId="257"/>
            <ac:spMk id="2" creationId="{93FF1F80-80A8-7741-BAD5-DA6C272D8A9C}"/>
          </ac:spMkLst>
        </pc:spChg>
        <pc:spChg chg="del mod">
          <ac:chgData name="Gordon Watts" userId="3ca7d6dd59e1d914" providerId="LiveId" clId="{BB1E01F1-D260-4732-A95B-85E4109CE61F}" dt="2024-12-15T12:24:50.246" v="118" actId="700"/>
          <ac:spMkLst>
            <pc:docMk/>
            <pc:sldMk cId="4007773245" sldId="257"/>
            <ac:spMk id="3" creationId="{77EB391A-81E7-5058-023A-9E4A61F0E746}"/>
          </ac:spMkLst>
        </pc:spChg>
        <pc:spChg chg="add mod">
          <ac:chgData name="Gordon Watts" userId="3ca7d6dd59e1d914" providerId="LiveId" clId="{BB1E01F1-D260-4732-A95B-85E4109CE61F}" dt="2024-12-15T12:29:35.065" v="393" actId="1076"/>
          <ac:spMkLst>
            <pc:docMk/>
            <pc:sldMk cId="4007773245" sldId="257"/>
            <ac:spMk id="6" creationId="{78A7FF9E-806C-EEAD-73F8-BB5DB1DAFE2E}"/>
          </ac:spMkLst>
        </pc:spChg>
        <pc:spChg chg="add mod">
          <ac:chgData name="Gordon Watts" userId="3ca7d6dd59e1d914" providerId="LiveId" clId="{BB1E01F1-D260-4732-A95B-85E4109CE61F}" dt="2024-12-15T12:30:20.228" v="405" actId="1076"/>
          <ac:spMkLst>
            <pc:docMk/>
            <pc:sldMk cId="4007773245" sldId="257"/>
            <ac:spMk id="9" creationId="{1149834F-9CCF-E1FC-0D14-4EA9295AA702}"/>
          </ac:spMkLst>
        </pc:spChg>
        <pc:spChg chg="add mod">
          <ac:chgData name="Gordon Watts" userId="3ca7d6dd59e1d914" providerId="LiveId" clId="{BB1E01F1-D260-4732-A95B-85E4109CE61F}" dt="2024-12-15T12:31:14.537" v="531" actId="1076"/>
          <ac:spMkLst>
            <pc:docMk/>
            <pc:sldMk cId="4007773245" sldId="257"/>
            <ac:spMk id="12" creationId="{B55AB1A7-6D43-3904-4654-70BE07E42EC4}"/>
          </ac:spMkLst>
        </pc:spChg>
        <pc:spChg chg="add mod">
          <ac:chgData name="Gordon Watts" userId="3ca7d6dd59e1d914" providerId="LiveId" clId="{BB1E01F1-D260-4732-A95B-85E4109CE61F}" dt="2024-12-15T12:34:34.772" v="844" actId="1076"/>
          <ac:spMkLst>
            <pc:docMk/>
            <pc:sldMk cId="4007773245" sldId="257"/>
            <ac:spMk id="13" creationId="{3299E6CF-A772-43DB-CA28-85FD2AD43B8F}"/>
          </ac:spMkLst>
        </pc:spChg>
        <pc:picChg chg="add mod">
          <ac:chgData name="Gordon Watts" userId="3ca7d6dd59e1d914" providerId="LiveId" clId="{BB1E01F1-D260-4732-A95B-85E4109CE61F}" dt="2024-12-15T12:31:26.666" v="532" actId="14100"/>
          <ac:picMkLst>
            <pc:docMk/>
            <pc:sldMk cId="4007773245" sldId="257"/>
            <ac:picMk id="5" creationId="{0995C1EF-7E24-7666-DBD2-F475075DDD1F}"/>
          </ac:picMkLst>
        </pc:picChg>
        <pc:picChg chg="add mod">
          <ac:chgData name="Gordon Watts" userId="3ca7d6dd59e1d914" providerId="LiveId" clId="{BB1E01F1-D260-4732-A95B-85E4109CE61F}" dt="2024-12-15T12:29:37.051" v="394" actId="1076"/>
          <ac:picMkLst>
            <pc:docMk/>
            <pc:sldMk cId="4007773245" sldId="257"/>
            <ac:picMk id="8" creationId="{5A735BB2-32F0-715C-E197-94BA6C2F4710}"/>
          </ac:picMkLst>
        </pc:picChg>
        <pc:picChg chg="add mod">
          <ac:chgData name="Gordon Watts" userId="3ca7d6dd59e1d914" providerId="LiveId" clId="{BB1E01F1-D260-4732-A95B-85E4109CE61F}" dt="2024-12-15T12:30:15.715" v="404" actId="1076"/>
          <ac:picMkLst>
            <pc:docMk/>
            <pc:sldMk cId="4007773245" sldId="257"/>
            <ac:picMk id="11" creationId="{50A53F67-E107-55C8-2FE6-D94F447930CD}"/>
          </ac:picMkLst>
        </pc:picChg>
      </pc:sldChg>
      <pc:sldChg chg="addSp modSp new mod">
        <pc:chgData name="Gordon Watts" userId="3ca7d6dd59e1d914" providerId="LiveId" clId="{BB1E01F1-D260-4732-A95B-85E4109CE61F}" dt="2024-12-15T12:33:21.936" v="657" actId="14100"/>
        <pc:sldMkLst>
          <pc:docMk/>
          <pc:sldMk cId="4211192488" sldId="258"/>
        </pc:sldMkLst>
        <pc:spChg chg="mod">
          <ac:chgData name="Gordon Watts" userId="3ca7d6dd59e1d914" providerId="LiveId" clId="{BB1E01F1-D260-4732-A95B-85E4109CE61F}" dt="2024-12-15T12:32:41.054" v="550" actId="20577"/>
          <ac:spMkLst>
            <pc:docMk/>
            <pc:sldMk cId="4211192488" sldId="258"/>
            <ac:spMk id="2" creationId="{0770643A-6F5B-420C-B8CC-881A01FBCFC1}"/>
          </ac:spMkLst>
        </pc:spChg>
        <pc:spChg chg="add mod">
          <ac:chgData name="Gordon Watts" userId="3ca7d6dd59e1d914" providerId="LiveId" clId="{BB1E01F1-D260-4732-A95B-85E4109CE61F}" dt="2024-12-15T12:33:21.936" v="657" actId="14100"/>
          <ac:spMkLst>
            <pc:docMk/>
            <pc:sldMk cId="4211192488" sldId="258"/>
            <ac:spMk id="3" creationId="{4E7296BC-9BBA-4BF2-6C62-1C5B581622A5}"/>
          </ac:spMkLst>
        </pc:spChg>
      </pc:sldChg>
      <pc:sldChg chg="modSp add mod">
        <pc:chgData name="Gordon Watts" userId="3ca7d6dd59e1d914" providerId="LiveId" clId="{BB1E01F1-D260-4732-A95B-85E4109CE61F}" dt="2024-12-15T12:33:36.922" v="737" actId="20577"/>
        <pc:sldMkLst>
          <pc:docMk/>
          <pc:sldMk cId="2149008537" sldId="259"/>
        </pc:sldMkLst>
        <pc:spChg chg="mod">
          <ac:chgData name="Gordon Watts" userId="3ca7d6dd59e1d914" providerId="LiveId" clId="{BB1E01F1-D260-4732-A95B-85E4109CE61F}" dt="2024-12-15T12:33:36.922" v="737" actId="20577"/>
          <ac:spMkLst>
            <pc:docMk/>
            <pc:sldMk cId="2149008537" sldId="259"/>
            <ac:spMk id="3" creationId="{0CC3E998-466A-DF95-1864-27A651221BAE}"/>
          </ac:spMkLst>
        </pc:spChg>
      </pc:sldChg>
      <pc:sldChg chg="modSp add mod">
        <pc:chgData name="Gordon Watts" userId="3ca7d6dd59e1d914" providerId="LiveId" clId="{BB1E01F1-D260-4732-A95B-85E4109CE61F}" dt="2024-12-16T06:05:50.105" v="2625" actId="20577"/>
        <pc:sldMkLst>
          <pc:docMk/>
          <pc:sldMk cId="3701320816" sldId="260"/>
        </pc:sldMkLst>
        <pc:spChg chg="mod">
          <ac:chgData name="Gordon Watts" userId="3ca7d6dd59e1d914" providerId="LiveId" clId="{BB1E01F1-D260-4732-A95B-85E4109CE61F}" dt="2024-12-16T06:05:50.105" v="2625" actId="20577"/>
          <ac:spMkLst>
            <pc:docMk/>
            <pc:sldMk cId="3701320816" sldId="260"/>
            <ac:spMk id="3" creationId="{586D37E0-8B8F-57E8-D96A-1A4843052317}"/>
          </ac:spMkLst>
        </pc:spChg>
      </pc:sldChg>
      <pc:sldChg chg="addSp delSp modSp new mod">
        <pc:chgData name="Gordon Watts" userId="3ca7d6dd59e1d914" providerId="LiveId" clId="{BB1E01F1-D260-4732-A95B-85E4109CE61F}" dt="2024-12-15T15:48:02.759" v="2618" actId="20577"/>
        <pc:sldMkLst>
          <pc:docMk/>
          <pc:sldMk cId="3065536081" sldId="261"/>
        </pc:sldMkLst>
        <pc:spChg chg="mod">
          <ac:chgData name="Gordon Watts" userId="3ca7d6dd59e1d914" providerId="LiveId" clId="{BB1E01F1-D260-4732-A95B-85E4109CE61F}" dt="2024-12-15T12:34:01.876" v="793" actId="20577"/>
          <ac:spMkLst>
            <pc:docMk/>
            <pc:sldMk cId="3065536081" sldId="261"/>
            <ac:spMk id="2" creationId="{780058B8-6F76-3E53-2D0C-D61655AF6EEE}"/>
          </ac:spMkLst>
        </pc:spChg>
        <pc:spChg chg="add del mod">
          <ac:chgData name="Gordon Watts" userId="3ca7d6dd59e1d914" providerId="LiveId" clId="{BB1E01F1-D260-4732-A95B-85E4109CE61F}" dt="2024-12-15T12:35:28.504" v="857"/>
          <ac:spMkLst>
            <pc:docMk/>
            <pc:sldMk cId="3065536081" sldId="261"/>
            <ac:spMk id="3" creationId="{459CA4E0-4BF1-E497-B974-E8ECFEA0D2D7}"/>
          </ac:spMkLst>
        </pc:spChg>
        <pc:graphicFrameChg chg="add mod modGraphic">
          <ac:chgData name="Gordon Watts" userId="3ca7d6dd59e1d914" providerId="LiveId" clId="{BB1E01F1-D260-4732-A95B-85E4109CE61F}" dt="2024-12-15T15:48:02.759" v="2618" actId="20577"/>
          <ac:graphicFrameMkLst>
            <pc:docMk/>
            <pc:sldMk cId="3065536081" sldId="261"/>
            <ac:graphicFrameMk id="4" creationId="{C90DE36C-3917-A033-2A75-DBB9DD1EFC2B}"/>
          </ac:graphicFrameMkLst>
        </pc:graphicFrameChg>
      </pc:sldChg>
      <pc:sldChg chg="addSp delSp modSp new mod modClrScheme chgLayout">
        <pc:chgData name="Gordon Watts" userId="3ca7d6dd59e1d914" providerId="LiveId" clId="{BB1E01F1-D260-4732-A95B-85E4109CE61F}" dt="2024-12-15T12:43:37.475" v="1269" actId="1076"/>
        <pc:sldMkLst>
          <pc:docMk/>
          <pc:sldMk cId="4228743999" sldId="262"/>
        </pc:sldMkLst>
        <pc:spChg chg="del mod">
          <ac:chgData name="Gordon Watts" userId="3ca7d6dd59e1d914" providerId="LiveId" clId="{BB1E01F1-D260-4732-A95B-85E4109CE61F}" dt="2024-12-15T12:43:01.650" v="1251" actId="700"/>
          <ac:spMkLst>
            <pc:docMk/>
            <pc:sldMk cId="4228743999" sldId="262"/>
            <ac:spMk id="2" creationId="{9F1FE053-191B-A6C2-CE20-B1F99AC83A51}"/>
          </ac:spMkLst>
        </pc:spChg>
        <pc:spChg chg="add del">
          <ac:chgData name="Gordon Watts" userId="3ca7d6dd59e1d914" providerId="LiveId" clId="{BB1E01F1-D260-4732-A95B-85E4109CE61F}" dt="2024-12-15T12:40:14.344" v="1179" actId="22"/>
          <ac:spMkLst>
            <pc:docMk/>
            <pc:sldMk cId="4228743999" sldId="262"/>
            <ac:spMk id="4" creationId="{5116A0E9-724A-784B-610C-EEDC1582FAC9}"/>
          </ac:spMkLst>
        </pc:spChg>
        <pc:spChg chg="add del mod">
          <ac:chgData name="Gordon Watts" userId="3ca7d6dd59e1d914" providerId="LiveId" clId="{BB1E01F1-D260-4732-A95B-85E4109CE61F}" dt="2024-12-15T12:43:27.954" v="1267" actId="478"/>
          <ac:spMkLst>
            <pc:docMk/>
            <pc:sldMk cId="4228743999" sldId="262"/>
            <ac:spMk id="6" creationId="{7F5527A4-0453-3B96-D492-491E85140A15}"/>
          </ac:spMkLst>
        </pc:spChg>
        <pc:spChg chg="add mod">
          <ac:chgData name="Gordon Watts" userId="3ca7d6dd59e1d914" providerId="LiveId" clId="{BB1E01F1-D260-4732-A95B-85E4109CE61F}" dt="2024-12-15T12:43:37.475" v="1269" actId="1076"/>
          <ac:spMkLst>
            <pc:docMk/>
            <pc:sldMk cId="4228743999" sldId="262"/>
            <ac:spMk id="7" creationId="{88701F1F-8133-3283-0903-A7F9FEF576AD}"/>
          </ac:spMkLst>
        </pc:spChg>
      </pc:sldChg>
      <pc:sldChg chg="addSp delSp modSp new mod modClrScheme chgLayout">
        <pc:chgData name="Gordon Watts" userId="3ca7d6dd59e1d914" providerId="LiveId" clId="{BB1E01F1-D260-4732-A95B-85E4109CE61F}" dt="2024-12-15T12:42:48.664" v="1248" actId="1076"/>
        <pc:sldMkLst>
          <pc:docMk/>
          <pc:sldMk cId="1013728608" sldId="263"/>
        </pc:sldMkLst>
        <pc:spChg chg="del">
          <ac:chgData name="Gordon Watts" userId="3ca7d6dd59e1d914" providerId="LiveId" clId="{BB1E01F1-D260-4732-A95B-85E4109CE61F}" dt="2024-12-15T12:41:40.041" v="1181" actId="700"/>
          <ac:spMkLst>
            <pc:docMk/>
            <pc:sldMk cId="1013728608" sldId="263"/>
            <ac:spMk id="2" creationId="{9D0C7C0F-BD00-EDEC-E39E-F96B4F54ADF6}"/>
          </ac:spMkLst>
        </pc:spChg>
        <pc:spChg chg="add mod">
          <ac:chgData name="Gordon Watts" userId="3ca7d6dd59e1d914" providerId="LiveId" clId="{BB1E01F1-D260-4732-A95B-85E4109CE61F}" dt="2024-12-15T12:42:13.290" v="1190" actId="1582"/>
          <ac:spMkLst>
            <pc:docMk/>
            <pc:sldMk cId="1013728608" sldId="263"/>
            <ac:spMk id="5" creationId="{E07BD31C-E6AB-9D0F-F8FF-D91C2A59B5F8}"/>
          </ac:spMkLst>
        </pc:spChg>
        <pc:spChg chg="add mod">
          <ac:chgData name="Gordon Watts" userId="3ca7d6dd59e1d914" providerId="LiveId" clId="{BB1E01F1-D260-4732-A95B-85E4109CE61F}" dt="2024-12-15T12:42:33.396" v="1196" actId="1076"/>
          <ac:spMkLst>
            <pc:docMk/>
            <pc:sldMk cId="1013728608" sldId="263"/>
            <ac:spMk id="6" creationId="{131164F8-4FF5-E4F0-49FF-8E914185E99B}"/>
          </ac:spMkLst>
        </pc:spChg>
        <pc:spChg chg="add mod">
          <ac:chgData name="Gordon Watts" userId="3ca7d6dd59e1d914" providerId="LiveId" clId="{BB1E01F1-D260-4732-A95B-85E4109CE61F}" dt="2024-12-15T12:42:48.664" v="1248" actId="1076"/>
          <ac:spMkLst>
            <pc:docMk/>
            <pc:sldMk cId="1013728608" sldId="263"/>
            <ac:spMk id="7" creationId="{8EA0E59E-AA9D-42B5-4EC7-CC5C15A82895}"/>
          </ac:spMkLst>
        </pc:spChg>
        <pc:picChg chg="add mod">
          <ac:chgData name="Gordon Watts" userId="3ca7d6dd59e1d914" providerId="LiveId" clId="{BB1E01F1-D260-4732-A95B-85E4109CE61F}" dt="2024-12-15T12:42:22.195" v="1193" actId="1076"/>
          <ac:picMkLst>
            <pc:docMk/>
            <pc:sldMk cId="1013728608" sldId="263"/>
            <ac:picMk id="4" creationId="{FFF1A3B3-4DFD-6F02-9BDD-C39EF2EE08FB}"/>
          </ac:picMkLst>
        </pc:picChg>
      </pc:sldChg>
      <pc:sldChg chg="addSp delSp modSp new mod setBg modClrScheme setClrOvrMap chgLayout">
        <pc:chgData name="Gordon Watts" userId="3ca7d6dd59e1d914" providerId="LiveId" clId="{BB1E01F1-D260-4732-A95B-85E4109CE61F}" dt="2024-12-15T12:51:04.178" v="1338" actId="20577"/>
        <pc:sldMkLst>
          <pc:docMk/>
          <pc:sldMk cId="2228453553" sldId="264"/>
        </pc:sldMkLst>
        <pc:spChg chg="add">
          <ac:chgData name="Gordon Watts" userId="3ca7d6dd59e1d914" providerId="LiveId" clId="{BB1E01F1-D260-4732-A95B-85E4109CE61F}" dt="2024-12-15T12:45:46.207" v="1270"/>
          <ac:spMkLst>
            <pc:docMk/>
            <pc:sldMk cId="2228453553" sldId="264"/>
            <ac:spMk id="2" creationId="{8314F271-58DF-B30C-3966-11A2C70687C8}"/>
          </ac:spMkLst>
        </pc:spChg>
        <pc:spChg chg="add">
          <ac:chgData name="Gordon Watts" userId="3ca7d6dd59e1d914" providerId="LiveId" clId="{BB1E01F1-D260-4732-A95B-85E4109CE61F}" dt="2024-12-15T12:47:19.283" v="1273"/>
          <ac:spMkLst>
            <pc:docMk/>
            <pc:sldMk cId="2228453553" sldId="264"/>
            <ac:spMk id="4" creationId="{0EDB41CE-7592-6C55-0817-10D6D09A1629}"/>
          </ac:spMkLst>
        </pc:spChg>
        <pc:spChg chg="add">
          <ac:chgData name="Gordon Watts" userId="3ca7d6dd59e1d914" providerId="LiveId" clId="{BB1E01F1-D260-4732-A95B-85E4109CE61F}" dt="2024-12-15T12:48:06.914" v="1276"/>
          <ac:spMkLst>
            <pc:docMk/>
            <pc:sldMk cId="2228453553" sldId="264"/>
            <ac:spMk id="6" creationId="{4486F072-310E-7E0D-2047-4CAB851EFA00}"/>
          </ac:spMkLst>
        </pc:spChg>
        <pc:spChg chg="add mod">
          <ac:chgData name="Gordon Watts" userId="3ca7d6dd59e1d914" providerId="LiveId" clId="{BB1E01F1-D260-4732-A95B-85E4109CE61F}" dt="2024-12-15T12:49:42.321" v="1306" actId="767"/>
          <ac:spMkLst>
            <pc:docMk/>
            <pc:sldMk cId="2228453553" sldId="264"/>
            <ac:spMk id="10" creationId="{BB47F1F4-8888-E677-0AD7-6F5524DC64F0}"/>
          </ac:spMkLst>
        </pc:spChg>
        <pc:spChg chg="add mod ord">
          <ac:chgData name="Gordon Watts" userId="3ca7d6dd59e1d914" providerId="LiveId" clId="{BB1E01F1-D260-4732-A95B-85E4109CE61F}" dt="2024-12-15T12:51:04.178" v="1338" actId="20577"/>
          <ac:spMkLst>
            <pc:docMk/>
            <pc:sldMk cId="2228453553" sldId="264"/>
            <ac:spMk id="11" creationId="{6C6333D3-0465-6020-3232-764F0F82E91F}"/>
          </ac:spMkLst>
        </pc:spChg>
        <pc:spChg chg="add mod ord">
          <ac:chgData name="Gordon Watts" userId="3ca7d6dd59e1d914" providerId="LiveId" clId="{BB1E01F1-D260-4732-A95B-85E4109CE61F}" dt="2024-12-15T12:50:58.592" v="1333" actId="167"/>
          <ac:spMkLst>
            <pc:docMk/>
            <pc:sldMk cId="2228453553" sldId="264"/>
            <ac:spMk id="12" creationId="{C504A179-AB2C-886D-398F-46A212DBB46F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14" creationId="{F3060C83-F051-4F0E-ABAD-AA0DFC48B218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16" creationId="{83C98ABE-055B-441F-B07E-44F97F083C39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18" creationId="{29FDB030-9B49-4CED-8CCD-4D99382388AC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20" creationId="{3783CA14-24A1-485C-8B30-D6A5D87987AD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22" creationId="{9A97C86A-04D6-40F7-AE84-31AB43E6A846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24" creationId="{FF9F2414-84E8-453E-B1F3-389FDE8192D9}"/>
          </ac:spMkLst>
        </pc:spChg>
        <pc:spChg chg="add del">
          <ac:chgData name="Gordon Watts" userId="3ca7d6dd59e1d914" providerId="LiveId" clId="{BB1E01F1-D260-4732-A95B-85E4109CE61F}" dt="2024-12-15T12:49:42.865" v="1307" actId="26606"/>
          <ac:spMkLst>
            <pc:docMk/>
            <pc:sldMk cId="2228453553" sldId="264"/>
            <ac:spMk id="26" creationId="{3ECA69A1-7536-43AC-85EF-C7106179F5ED}"/>
          </ac:spMkLst>
        </pc:spChg>
        <pc:picChg chg="add del">
          <ac:chgData name="Gordon Watts" userId="3ca7d6dd59e1d914" providerId="LiveId" clId="{BB1E01F1-D260-4732-A95B-85E4109CE61F}" dt="2024-12-15T12:45:55.517" v="1272" actId="478"/>
          <ac:picMkLst>
            <pc:docMk/>
            <pc:sldMk cId="2228453553" sldId="264"/>
            <ac:picMk id="3" creationId="{480DB3E9-1AD1-BBA7-4776-11810FD06B56}"/>
          </ac:picMkLst>
        </pc:picChg>
        <pc:picChg chg="add del">
          <ac:chgData name="Gordon Watts" userId="3ca7d6dd59e1d914" providerId="LiveId" clId="{BB1E01F1-D260-4732-A95B-85E4109CE61F}" dt="2024-12-15T12:47:34.616" v="1275" actId="478"/>
          <ac:picMkLst>
            <pc:docMk/>
            <pc:sldMk cId="2228453553" sldId="264"/>
            <ac:picMk id="5" creationId="{A976105A-45A6-A7F3-5CAA-DE3D13731F2A}"/>
          </ac:picMkLst>
        </pc:picChg>
        <pc:picChg chg="add del">
          <ac:chgData name="Gordon Watts" userId="3ca7d6dd59e1d914" providerId="LiveId" clId="{BB1E01F1-D260-4732-A95B-85E4109CE61F}" dt="2024-12-15T12:48:10.576" v="1278" actId="478"/>
          <ac:picMkLst>
            <pc:docMk/>
            <pc:sldMk cId="2228453553" sldId="264"/>
            <ac:picMk id="7" creationId="{A9D86275-D059-409E-5A7D-A07D69487EA0}"/>
          </ac:picMkLst>
        </pc:picChg>
        <pc:picChg chg="add mod">
          <ac:chgData name="Gordon Watts" userId="3ca7d6dd59e1d914" providerId="LiveId" clId="{BB1E01F1-D260-4732-A95B-85E4109CE61F}" dt="2024-12-15T12:50:30.382" v="1330" actId="208"/>
          <ac:picMkLst>
            <pc:docMk/>
            <pc:sldMk cId="2228453553" sldId="264"/>
            <ac:picMk id="9" creationId="{DF43F718-873E-E537-7600-E7990CA58A6F}"/>
          </ac:picMkLst>
        </pc:picChg>
      </pc:sldChg>
      <pc:sldChg chg="addSp delSp modSp new mod setBg modClrScheme chgLayout">
        <pc:chgData name="Gordon Watts" userId="3ca7d6dd59e1d914" providerId="LiveId" clId="{BB1E01F1-D260-4732-A95B-85E4109CE61F}" dt="2024-12-15T12:52:25.245" v="1368" actId="26606"/>
        <pc:sldMkLst>
          <pc:docMk/>
          <pc:sldMk cId="4217790901" sldId="265"/>
        </pc:sldMkLst>
        <pc:spChg chg="del mod ord">
          <ac:chgData name="Gordon Watts" userId="3ca7d6dd59e1d914" providerId="LiveId" clId="{BB1E01F1-D260-4732-A95B-85E4109CE61F}" dt="2024-12-15T12:51:29.359" v="1365" actId="478"/>
          <ac:spMkLst>
            <pc:docMk/>
            <pc:sldMk cId="4217790901" sldId="265"/>
            <ac:spMk id="2" creationId="{AE2F2692-BE14-B29B-CF67-3A144048628A}"/>
          </ac:spMkLst>
        </pc:spChg>
        <pc:spChg chg="add del">
          <ac:chgData name="Gordon Watts" userId="3ca7d6dd59e1d914" providerId="LiveId" clId="{BB1E01F1-D260-4732-A95B-85E4109CE61F}" dt="2024-12-15T12:52:25.245" v="1368" actId="26606"/>
          <ac:spMkLst>
            <pc:docMk/>
            <pc:sldMk cId="4217790901" sldId="265"/>
            <ac:spMk id="2055" creationId="{42A4FC2C-047E-45A5-965D-8E1E3BF09BC6}"/>
          </ac:spMkLst>
        </pc:spChg>
        <pc:picChg chg="add mod">
          <ac:chgData name="Gordon Watts" userId="3ca7d6dd59e1d914" providerId="LiveId" clId="{BB1E01F1-D260-4732-A95B-85E4109CE61F}" dt="2024-12-15T12:52:25.245" v="1368" actId="26606"/>
          <ac:picMkLst>
            <pc:docMk/>
            <pc:sldMk cId="4217790901" sldId="265"/>
            <ac:picMk id="2050" creationId="{E41E954F-36AE-1DBC-7D62-EB5641367DD9}"/>
          </ac:picMkLst>
        </pc:picChg>
      </pc:sldChg>
      <pc:sldChg chg="addSp modSp new mod modClrScheme chgLayout">
        <pc:chgData name="Gordon Watts" userId="3ca7d6dd59e1d914" providerId="LiveId" clId="{BB1E01F1-D260-4732-A95B-85E4109CE61F}" dt="2024-12-15T15:19:50.726" v="1848" actId="11529"/>
        <pc:sldMkLst>
          <pc:docMk/>
          <pc:sldMk cId="2794268042" sldId="266"/>
        </pc:sldMkLst>
        <pc:spChg chg="add mod">
          <ac:chgData name="Gordon Watts" userId="3ca7d6dd59e1d914" providerId="LiveId" clId="{BB1E01F1-D260-4732-A95B-85E4109CE61F}" dt="2024-12-15T12:52:41.133" v="1397" actId="20577"/>
          <ac:spMkLst>
            <pc:docMk/>
            <pc:sldMk cId="2794268042" sldId="266"/>
            <ac:spMk id="2" creationId="{82B472E4-6909-81C9-19EA-4CE3AE0DB028}"/>
          </ac:spMkLst>
        </pc:spChg>
        <pc:spChg chg="add mod">
          <ac:chgData name="Gordon Watts" userId="3ca7d6dd59e1d914" providerId="LiveId" clId="{BB1E01F1-D260-4732-A95B-85E4109CE61F}" dt="2024-12-15T15:18:26.816" v="1639" actId="1076"/>
          <ac:spMkLst>
            <pc:docMk/>
            <pc:sldMk cId="2794268042" sldId="266"/>
            <ac:spMk id="3" creationId="{F5079C99-8C6E-6E88-48F1-7C5C9EFB3BBF}"/>
          </ac:spMkLst>
        </pc:spChg>
        <pc:spChg chg="add mod">
          <ac:chgData name="Gordon Watts" userId="3ca7d6dd59e1d914" providerId="LiveId" clId="{BB1E01F1-D260-4732-A95B-85E4109CE61F}" dt="2024-12-15T15:19:03.494" v="1689" actId="207"/>
          <ac:spMkLst>
            <pc:docMk/>
            <pc:sldMk cId="2794268042" sldId="266"/>
            <ac:spMk id="4" creationId="{5CC80AAB-577A-61DD-D865-5BE3F44CAD16}"/>
          </ac:spMkLst>
        </pc:spChg>
        <pc:spChg chg="add mod">
          <ac:chgData name="Gordon Watts" userId="3ca7d6dd59e1d914" providerId="LiveId" clId="{BB1E01F1-D260-4732-A95B-85E4109CE61F}" dt="2024-12-15T15:19:39.188" v="1847" actId="20577"/>
          <ac:spMkLst>
            <pc:docMk/>
            <pc:sldMk cId="2794268042" sldId="266"/>
            <ac:spMk id="7" creationId="{BD971599-2FBE-EBE2-D1C0-F52AC3D0303A}"/>
          </ac:spMkLst>
        </pc:spChg>
        <pc:cxnChg chg="add">
          <ac:chgData name="Gordon Watts" userId="3ca7d6dd59e1d914" providerId="LiveId" clId="{BB1E01F1-D260-4732-A95B-85E4109CE61F}" dt="2024-12-15T15:19:09.617" v="1690" actId="11529"/>
          <ac:cxnSpMkLst>
            <pc:docMk/>
            <pc:sldMk cId="2794268042" sldId="266"/>
            <ac:cxnSpMk id="6" creationId="{6746A932-6869-44DB-41E7-6DB90016549A}"/>
          </ac:cxnSpMkLst>
        </pc:cxnChg>
        <pc:cxnChg chg="add">
          <ac:chgData name="Gordon Watts" userId="3ca7d6dd59e1d914" providerId="LiveId" clId="{BB1E01F1-D260-4732-A95B-85E4109CE61F}" dt="2024-12-15T15:19:50.726" v="1848" actId="11529"/>
          <ac:cxnSpMkLst>
            <pc:docMk/>
            <pc:sldMk cId="2794268042" sldId="266"/>
            <ac:cxnSpMk id="9" creationId="{A9F443C1-FE16-A079-6413-E380423DF3B3}"/>
          </ac:cxnSpMkLst>
        </pc:cxnChg>
      </pc:sldChg>
      <pc:sldChg chg="addSp modSp new mod">
        <pc:chgData name="Gordon Watts" userId="3ca7d6dd59e1d914" providerId="LiveId" clId="{BB1E01F1-D260-4732-A95B-85E4109CE61F}" dt="2024-12-15T15:21:00.568" v="2049" actId="1076"/>
        <pc:sldMkLst>
          <pc:docMk/>
          <pc:sldMk cId="1316110632" sldId="267"/>
        </pc:sldMkLst>
        <pc:spChg chg="mod">
          <ac:chgData name="Gordon Watts" userId="3ca7d6dd59e1d914" providerId="LiveId" clId="{BB1E01F1-D260-4732-A95B-85E4109CE61F}" dt="2024-12-15T15:19:58.475" v="1866" actId="20577"/>
          <ac:spMkLst>
            <pc:docMk/>
            <pc:sldMk cId="1316110632" sldId="267"/>
            <ac:spMk id="2" creationId="{3B5C53DC-CB84-7DCD-4F07-99B7A90C135B}"/>
          </ac:spMkLst>
        </pc:spChg>
        <pc:spChg chg="add mod">
          <ac:chgData name="Gordon Watts" userId="3ca7d6dd59e1d914" providerId="LiveId" clId="{BB1E01F1-D260-4732-A95B-85E4109CE61F}" dt="2024-12-15T15:20:27.039" v="1951" actId="5793"/>
          <ac:spMkLst>
            <pc:docMk/>
            <pc:sldMk cId="1316110632" sldId="267"/>
            <ac:spMk id="3" creationId="{17E660B9-F5B6-3CDB-5525-EC2F5DA6D28E}"/>
          </ac:spMkLst>
        </pc:spChg>
        <pc:spChg chg="add mod">
          <ac:chgData name="Gordon Watts" userId="3ca7d6dd59e1d914" providerId="LiveId" clId="{BB1E01F1-D260-4732-A95B-85E4109CE61F}" dt="2024-12-15T15:20:56.290" v="2048" actId="1076"/>
          <ac:spMkLst>
            <pc:docMk/>
            <pc:sldMk cId="1316110632" sldId="267"/>
            <ac:spMk id="4" creationId="{40CE5BD3-321C-E5C9-A3A4-D185FB02A104}"/>
          </ac:spMkLst>
        </pc:spChg>
        <pc:spChg chg="add mod">
          <ac:chgData name="Gordon Watts" userId="3ca7d6dd59e1d914" providerId="LiveId" clId="{BB1E01F1-D260-4732-A95B-85E4109CE61F}" dt="2024-12-15T15:21:00.568" v="2049" actId="1076"/>
          <ac:spMkLst>
            <pc:docMk/>
            <pc:sldMk cId="1316110632" sldId="267"/>
            <ac:spMk id="5" creationId="{FCDB95BE-1610-1BB2-1FAE-82633ABB26FA}"/>
          </ac:spMkLst>
        </pc:spChg>
      </pc:sldChg>
      <pc:sldChg chg="addSp delSp modSp new mod modClrScheme chgLayout">
        <pc:chgData name="Gordon Watts" userId="3ca7d6dd59e1d914" providerId="LiveId" clId="{BB1E01F1-D260-4732-A95B-85E4109CE61F}" dt="2024-12-15T15:22:01.866" v="2086" actId="403"/>
        <pc:sldMkLst>
          <pc:docMk/>
          <pc:sldMk cId="1381880330" sldId="268"/>
        </pc:sldMkLst>
        <pc:spChg chg="del">
          <ac:chgData name="Gordon Watts" userId="3ca7d6dd59e1d914" providerId="LiveId" clId="{BB1E01F1-D260-4732-A95B-85E4109CE61F}" dt="2024-12-15T15:21:40.403" v="2051" actId="700"/>
          <ac:spMkLst>
            <pc:docMk/>
            <pc:sldMk cId="1381880330" sldId="268"/>
            <ac:spMk id="2" creationId="{5EEC8516-B08F-F3D6-7C47-87F3FC4715F5}"/>
          </ac:spMkLst>
        </pc:spChg>
        <pc:spChg chg="add mod">
          <ac:chgData name="Gordon Watts" userId="3ca7d6dd59e1d914" providerId="LiveId" clId="{BB1E01F1-D260-4732-A95B-85E4109CE61F}" dt="2024-12-15T15:22:01.866" v="2086" actId="403"/>
          <ac:spMkLst>
            <pc:docMk/>
            <pc:sldMk cId="1381880330" sldId="268"/>
            <ac:spMk id="5" creationId="{F5901C55-4167-4490-D7C2-8E6A93146915}"/>
          </ac:spMkLst>
        </pc:spChg>
        <pc:picChg chg="add">
          <ac:chgData name="Gordon Watts" userId="3ca7d6dd59e1d914" providerId="LiveId" clId="{BB1E01F1-D260-4732-A95B-85E4109CE61F}" dt="2024-12-15T15:21:40.702" v="2052" actId="22"/>
          <ac:picMkLst>
            <pc:docMk/>
            <pc:sldMk cId="1381880330" sldId="268"/>
            <ac:picMk id="4" creationId="{59C744CC-3BC2-71B7-999C-4B3A64E0E754}"/>
          </ac:picMkLst>
        </pc:picChg>
      </pc:sldChg>
      <pc:sldChg chg="addSp modSp new mod">
        <pc:chgData name="Gordon Watts" userId="3ca7d6dd59e1d914" providerId="LiveId" clId="{BB1E01F1-D260-4732-A95B-85E4109CE61F}" dt="2024-12-15T15:22:30.572" v="2116" actId="1076"/>
        <pc:sldMkLst>
          <pc:docMk/>
          <pc:sldMk cId="3447541311" sldId="269"/>
        </pc:sldMkLst>
        <pc:spChg chg="add mod">
          <ac:chgData name="Gordon Watts" userId="3ca7d6dd59e1d914" providerId="LiveId" clId="{BB1E01F1-D260-4732-A95B-85E4109CE61F}" dt="2024-12-15T15:22:30.572" v="2116" actId="1076"/>
          <ac:spMkLst>
            <pc:docMk/>
            <pc:sldMk cId="3447541311" sldId="269"/>
            <ac:spMk id="2" creationId="{F0FEE1EA-35A2-2393-0205-7216E7EC09C4}"/>
          </ac:spMkLst>
        </pc:spChg>
      </pc:sldChg>
      <pc:sldChg chg="addSp delSp modSp new mod modClrScheme chgLayout">
        <pc:chgData name="Gordon Watts" userId="3ca7d6dd59e1d914" providerId="LiveId" clId="{BB1E01F1-D260-4732-A95B-85E4109CE61F}" dt="2024-12-15T15:27:05.168" v="2249" actId="207"/>
        <pc:sldMkLst>
          <pc:docMk/>
          <pc:sldMk cId="2798879865" sldId="270"/>
        </pc:sldMkLst>
        <pc:spChg chg="add del mod">
          <ac:chgData name="Gordon Watts" userId="3ca7d6dd59e1d914" providerId="LiveId" clId="{BB1E01F1-D260-4732-A95B-85E4109CE61F}" dt="2024-12-15T15:24:06.268" v="2149"/>
          <ac:spMkLst>
            <pc:docMk/>
            <pc:sldMk cId="2798879865" sldId="270"/>
            <ac:spMk id="2" creationId="{9AC7D3E6-1F8E-67ED-1671-D8A999B6D6FA}"/>
          </ac:spMkLst>
        </pc:spChg>
        <pc:spChg chg="add mod">
          <ac:chgData name="Gordon Watts" userId="3ca7d6dd59e1d914" providerId="LiveId" clId="{BB1E01F1-D260-4732-A95B-85E4109CE61F}" dt="2024-12-15T15:24:15.016" v="2159" actId="5793"/>
          <ac:spMkLst>
            <pc:docMk/>
            <pc:sldMk cId="2798879865" sldId="270"/>
            <ac:spMk id="3" creationId="{EFBD500D-76DB-E602-725C-251EFB42EB53}"/>
          </ac:spMkLst>
        </pc:spChg>
        <pc:spChg chg="add del">
          <ac:chgData name="Gordon Watts" userId="3ca7d6dd59e1d914" providerId="LiveId" clId="{BB1E01F1-D260-4732-A95B-85E4109CE61F}" dt="2024-12-15T15:24:10.579" v="2152" actId="22"/>
          <ac:spMkLst>
            <pc:docMk/>
            <pc:sldMk cId="2798879865" sldId="270"/>
            <ac:spMk id="5" creationId="{603DB28A-D77F-560E-7D2F-4BA02722E492}"/>
          </ac:spMkLst>
        </pc:spChg>
        <pc:spChg chg="add mod">
          <ac:chgData name="Gordon Watts" userId="3ca7d6dd59e1d914" providerId="LiveId" clId="{BB1E01F1-D260-4732-A95B-85E4109CE61F}" dt="2024-12-15T15:25:38.342" v="2218" actId="1076"/>
          <ac:spMkLst>
            <pc:docMk/>
            <pc:sldMk cId="2798879865" sldId="270"/>
            <ac:spMk id="8" creationId="{2B0528DF-E4C4-D178-DBD8-747FA2B96029}"/>
          </ac:spMkLst>
        </pc:spChg>
        <pc:spChg chg="add mod">
          <ac:chgData name="Gordon Watts" userId="3ca7d6dd59e1d914" providerId="LiveId" clId="{BB1E01F1-D260-4732-A95B-85E4109CE61F}" dt="2024-12-15T15:25:41.914" v="2219" actId="1076"/>
          <ac:spMkLst>
            <pc:docMk/>
            <pc:sldMk cId="2798879865" sldId="270"/>
            <ac:spMk id="9" creationId="{69467C90-49D7-51C8-A9A4-CCA70D23D068}"/>
          </ac:spMkLst>
        </pc:spChg>
        <pc:spChg chg="add mod">
          <ac:chgData name="Gordon Watts" userId="3ca7d6dd59e1d914" providerId="LiveId" clId="{BB1E01F1-D260-4732-A95B-85E4109CE61F}" dt="2024-12-15T15:27:05.168" v="2249" actId="207"/>
          <ac:spMkLst>
            <pc:docMk/>
            <pc:sldMk cId="2798879865" sldId="270"/>
            <ac:spMk id="10" creationId="{14D0735B-4D84-1D96-1D50-8CE4213F8F55}"/>
          </ac:spMkLst>
        </pc:spChg>
        <pc:spChg chg="add mod">
          <ac:chgData name="Gordon Watts" userId="3ca7d6dd59e1d914" providerId="LiveId" clId="{BB1E01F1-D260-4732-A95B-85E4109CE61F}" dt="2024-12-15T15:26:24.479" v="2227" actId="20577"/>
          <ac:spMkLst>
            <pc:docMk/>
            <pc:sldMk cId="2798879865" sldId="270"/>
            <ac:spMk id="11" creationId="{EF0E36EB-FF8D-7ADA-20C2-11CF60926BAE}"/>
          </ac:spMkLst>
        </pc:spChg>
        <pc:spChg chg="add mod">
          <ac:chgData name="Gordon Watts" userId="3ca7d6dd59e1d914" providerId="LiveId" clId="{BB1E01F1-D260-4732-A95B-85E4109CE61F}" dt="2024-12-15T15:26:42.219" v="2231" actId="14100"/>
          <ac:spMkLst>
            <pc:docMk/>
            <pc:sldMk cId="2798879865" sldId="270"/>
            <ac:spMk id="16" creationId="{02AA6985-F98C-BE24-CD20-203C9702BBA8}"/>
          </ac:spMkLst>
        </pc:spChg>
        <pc:spChg chg="add mod">
          <ac:chgData name="Gordon Watts" userId="3ca7d6dd59e1d914" providerId="LiveId" clId="{BB1E01F1-D260-4732-A95B-85E4109CE61F}" dt="2024-12-15T15:27:05.168" v="2249" actId="207"/>
          <ac:spMkLst>
            <pc:docMk/>
            <pc:sldMk cId="2798879865" sldId="270"/>
            <ac:spMk id="17" creationId="{337E260D-6F6F-6050-2D42-AB516EE62489}"/>
          </ac:spMkLst>
        </pc:spChg>
        <pc:picChg chg="add mod">
          <ac:chgData name="Gordon Watts" userId="3ca7d6dd59e1d914" providerId="LiveId" clId="{BB1E01F1-D260-4732-A95B-85E4109CE61F}" dt="2024-12-15T15:24:40.403" v="2161" actId="1076"/>
          <ac:picMkLst>
            <pc:docMk/>
            <pc:sldMk cId="2798879865" sldId="270"/>
            <ac:picMk id="7" creationId="{56359A73-7D6A-2727-FBB7-418E494A9437}"/>
          </ac:picMkLst>
        </pc:picChg>
        <pc:cxnChg chg="add">
          <ac:chgData name="Gordon Watts" userId="3ca7d6dd59e1d914" providerId="LiveId" clId="{BB1E01F1-D260-4732-A95B-85E4109CE61F}" dt="2024-12-15T15:25:48.782" v="2220" actId="11529"/>
          <ac:cxnSpMkLst>
            <pc:docMk/>
            <pc:sldMk cId="2798879865" sldId="270"/>
            <ac:cxnSpMk id="13" creationId="{81F0581A-3777-D95E-DDA9-936E858C6E48}"/>
          </ac:cxnSpMkLst>
        </pc:cxnChg>
        <pc:cxnChg chg="add">
          <ac:chgData name="Gordon Watts" userId="3ca7d6dd59e1d914" providerId="LiveId" clId="{BB1E01F1-D260-4732-A95B-85E4109CE61F}" dt="2024-12-15T15:25:54.786" v="2221" actId="11529"/>
          <ac:cxnSpMkLst>
            <pc:docMk/>
            <pc:sldMk cId="2798879865" sldId="270"/>
            <ac:cxnSpMk id="15" creationId="{B3BE847E-69B0-8964-D0CD-5CB7CD17CA9B}"/>
          </ac:cxnSpMkLst>
        </pc:cxnChg>
      </pc:sldChg>
      <pc:sldChg chg="addSp delSp modSp new mod">
        <pc:chgData name="Gordon Watts" userId="3ca7d6dd59e1d914" providerId="LiveId" clId="{BB1E01F1-D260-4732-A95B-85E4109CE61F}" dt="2024-12-15T15:31:10.568" v="2582" actId="11529"/>
        <pc:sldMkLst>
          <pc:docMk/>
          <pc:sldMk cId="1592835407" sldId="271"/>
        </pc:sldMkLst>
        <pc:spChg chg="mod">
          <ac:chgData name="Gordon Watts" userId="3ca7d6dd59e1d914" providerId="LiveId" clId="{BB1E01F1-D260-4732-A95B-85E4109CE61F}" dt="2024-12-15T15:28:54.050" v="2292" actId="20577"/>
          <ac:spMkLst>
            <pc:docMk/>
            <pc:sldMk cId="1592835407" sldId="271"/>
            <ac:spMk id="2" creationId="{B468EEBE-5461-661A-E89B-D20088ADFF89}"/>
          </ac:spMkLst>
        </pc:spChg>
        <pc:spChg chg="add">
          <ac:chgData name="Gordon Watts" userId="3ca7d6dd59e1d914" providerId="LiveId" clId="{BB1E01F1-D260-4732-A95B-85E4109CE61F}" dt="2024-12-15T15:28:07.464" v="2268"/>
          <ac:spMkLst>
            <pc:docMk/>
            <pc:sldMk cId="1592835407" sldId="271"/>
            <ac:spMk id="3" creationId="{8436247D-FFA1-5C3D-90D2-53A22264AD6E}"/>
          </ac:spMkLst>
        </pc:spChg>
        <pc:spChg chg="add del mod">
          <ac:chgData name="Gordon Watts" userId="3ca7d6dd59e1d914" providerId="LiveId" clId="{BB1E01F1-D260-4732-A95B-85E4109CE61F}" dt="2024-12-15T15:28:25.911" v="2273" actId="1076"/>
          <ac:spMkLst>
            <pc:docMk/>
            <pc:sldMk cId="1592835407" sldId="271"/>
            <ac:spMk id="4" creationId="{43C001DC-D3B3-99BE-19C5-7145BF7D5E69}"/>
          </ac:spMkLst>
        </pc:spChg>
        <pc:spChg chg="add mod">
          <ac:chgData name="Gordon Watts" userId="3ca7d6dd59e1d914" providerId="LiveId" clId="{BB1E01F1-D260-4732-A95B-85E4109CE61F}" dt="2024-12-15T15:30:48.885" v="2580" actId="5793"/>
          <ac:spMkLst>
            <pc:docMk/>
            <pc:sldMk cId="1592835407" sldId="271"/>
            <ac:spMk id="7" creationId="{C9C11303-BA96-7324-F9AA-0C41B8715D63}"/>
          </ac:spMkLst>
        </pc:spChg>
        <pc:picChg chg="add del mod">
          <ac:chgData name="Gordon Watts" userId="3ca7d6dd59e1d914" providerId="LiveId" clId="{BB1E01F1-D260-4732-A95B-85E4109CE61F}" dt="2024-12-15T15:30:21.315" v="2471" actId="478"/>
          <ac:picMkLst>
            <pc:docMk/>
            <pc:sldMk cId="1592835407" sldId="271"/>
            <ac:picMk id="6" creationId="{9A790A00-876A-2D40-E92D-202C72058939}"/>
          </ac:picMkLst>
        </pc:picChg>
        <pc:picChg chg="add mod">
          <ac:chgData name="Gordon Watts" userId="3ca7d6dd59e1d914" providerId="LiveId" clId="{BB1E01F1-D260-4732-A95B-85E4109CE61F}" dt="2024-12-15T15:30:27.498" v="2474" actId="1076"/>
          <ac:picMkLst>
            <pc:docMk/>
            <pc:sldMk cId="1592835407" sldId="271"/>
            <ac:picMk id="9" creationId="{DEB30868-A168-89FB-0941-F3841EFF8DAA}"/>
          </ac:picMkLst>
        </pc:picChg>
        <pc:cxnChg chg="add">
          <ac:chgData name="Gordon Watts" userId="3ca7d6dd59e1d914" providerId="LiveId" clId="{BB1E01F1-D260-4732-A95B-85E4109CE61F}" dt="2024-12-15T15:31:02.461" v="2581" actId="11529"/>
          <ac:cxnSpMkLst>
            <pc:docMk/>
            <pc:sldMk cId="1592835407" sldId="271"/>
            <ac:cxnSpMk id="11" creationId="{7B6442FD-47A0-D385-F26C-7B37A5E62F18}"/>
          </ac:cxnSpMkLst>
        </pc:cxnChg>
        <pc:cxnChg chg="add">
          <ac:chgData name="Gordon Watts" userId="3ca7d6dd59e1d914" providerId="LiveId" clId="{BB1E01F1-D260-4732-A95B-85E4109CE61F}" dt="2024-12-15T15:31:10.568" v="2582" actId="11529"/>
          <ac:cxnSpMkLst>
            <pc:docMk/>
            <pc:sldMk cId="1592835407" sldId="271"/>
            <ac:cxnSpMk id="13" creationId="{7704A7C3-6396-8051-72F8-9602C1395052}"/>
          </ac:cxnSpMkLst>
        </pc:cxnChg>
      </pc:sldChg>
      <pc:sldChg chg="addSp modSp new mod">
        <pc:chgData name="Gordon Watts" userId="3ca7d6dd59e1d914" providerId="LiveId" clId="{BB1E01F1-D260-4732-A95B-85E4109CE61F}" dt="2024-12-16T06:06:31.757" v="2666" actId="20577"/>
        <pc:sldMkLst>
          <pc:docMk/>
          <pc:sldMk cId="4029259925" sldId="272"/>
        </pc:sldMkLst>
        <pc:spChg chg="mod">
          <ac:chgData name="Gordon Watts" userId="3ca7d6dd59e1d914" providerId="LiveId" clId="{BB1E01F1-D260-4732-A95B-85E4109CE61F}" dt="2024-12-16T06:06:16.025" v="2643" actId="20577"/>
          <ac:spMkLst>
            <pc:docMk/>
            <pc:sldMk cId="4029259925" sldId="272"/>
            <ac:spMk id="2" creationId="{E4A457F9-CD8D-0983-A9D0-F7091B806756}"/>
          </ac:spMkLst>
        </pc:spChg>
        <pc:spChg chg="add mod">
          <ac:chgData name="Gordon Watts" userId="3ca7d6dd59e1d914" providerId="LiveId" clId="{BB1E01F1-D260-4732-A95B-85E4109CE61F}" dt="2024-12-16T06:06:31.757" v="2666" actId="20577"/>
          <ac:spMkLst>
            <pc:docMk/>
            <pc:sldMk cId="4029259925" sldId="272"/>
            <ac:spMk id="3" creationId="{F316FDBF-3A28-2DE8-8707-9E151C0B28B9}"/>
          </ac:spMkLst>
        </pc:spChg>
      </pc:sldChg>
      <pc:sldChg chg="modSp add mod">
        <pc:chgData name="Gordon Watts" userId="3ca7d6dd59e1d914" providerId="LiveId" clId="{BB1E01F1-D260-4732-A95B-85E4109CE61F}" dt="2024-12-16T06:06:43.171" v="2712" actId="20577"/>
        <pc:sldMkLst>
          <pc:docMk/>
          <pc:sldMk cId="2823360113" sldId="273"/>
        </pc:sldMkLst>
        <pc:spChg chg="mod">
          <ac:chgData name="Gordon Watts" userId="3ca7d6dd59e1d914" providerId="LiveId" clId="{BB1E01F1-D260-4732-A95B-85E4109CE61F}" dt="2024-12-16T06:06:43.171" v="2712" actId="20577"/>
          <ac:spMkLst>
            <pc:docMk/>
            <pc:sldMk cId="2823360113" sldId="273"/>
            <ac:spMk id="3" creationId="{E26368C9-EF3D-6B0F-000B-ACDC06E90B27}"/>
          </ac:spMkLst>
        </pc:spChg>
      </pc:sldChg>
      <pc:sldMasterChg chg="addSldLayout">
        <pc:chgData name="Gordon Watts" userId="3ca7d6dd59e1d914" providerId="LiveId" clId="{BB1E01F1-D260-4732-A95B-85E4109CE61F}" dt="2024-12-15T12:18:59.595" v="0" actId="680"/>
        <pc:sldMasterMkLst>
          <pc:docMk/>
          <pc:sldMasterMk cId="72445434" sldId="2147483648"/>
        </pc:sldMasterMkLst>
        <pc:sldLayoutChg chg="add">
          <pc:chgData name="Gordon Watts" userId="3ca7d6dd59e1d914" providerId="LiveId" clId="{BB1E01F1-D260-4732-A95B-85E4109CE61F}" dt="2024-12-15T12:18:59.595" v="0" actId="680"/>
          <pc:sldLayoutMkLst>
            <pc:docMk/>
            <pc:sldMasterMk cId="72445434" sldId="2147483648"/>
            <pc:sldLayoutMk cId="446077064" sldId="2147483649"/>
          </pc:sldLayoutMkLst>
        </pc:sldLayoutChg>
      </pc:sldMasterChg>
      <pc:sldMasterChg chg="del delSldLayout">
        <pc:chgData name="Gordon Watts" userId="3ca7d6dd59e1d914" providerId="LiveId" clId="{BB1E01F1-D260-4732-A95B-85E4109CE61F}" dt="2024-12-15T12:21:12.268" v="93" actId="26606"/>
        <pc:sldMasterMkLst>
          <pc:docMk/>
          <pc:sldMasterMk cId="3960957589" sldId="2147483650"/>
        </pc:sldMasterMkLst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880313705" sldId="2147483651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1398497650" sldId="2147483652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2501910899" sldId="2147483653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2243068511" sldId="2147483654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1392887036" sldId="2147483655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566900204" sldId="2147483656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841596171" sldId="2147483657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3543936645" sldId="2147483658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3932406984" sldId="2147483659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2319686650" sldId="2147483660"/>
          </pc:sldLayoutMkLst>
        </pc:sldLayoutChg>
        <pc:sldLayoutChg chg="del">
          <pc:chgData name="Gordon Watts" userId="3ca7d6dd59e1d914" providerId="LiveId" clId="{BB1E01F1-D260-4732-A95B-85E4109CE61F}" dt="2024-12-15T12:21:12.268" v="93" actId="26606"/>
          <pc:sldLayoutMkLst>
            <pc:docMk/>
            <pc:sldMasterMk cId="3960957589" sldId="2147483650"/>
            <pc:sldLayoutMk cId="1331793706" sldId="2147483661"/>
          </pc:sldLayoutMkLst>
        </pc:sldLayoutChg>
      </pc:sldMasterChg>
      <pc:sldMasterChg chg="add replId addSldLayout">
        <pc:chgData name="Gordon Watts" userId="3ca7d6dd59e1d914" providerId="LiveId" clId="{BB1E01F1-D260-4732-A95B-85E4109CE61F}" dt="2024-12-15T12:21:12.268" v="93" actId="26606"/>
        <pc:sldMasterMkLst>
          <pc:docMk/>
          <pc:sldMasterMk cId="2311268429" sldId="2147483662"/>
        </pc:sldMasterMkLst>
        <pc:sldLayoutChg chg="ad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2477266626" sldId="2147483663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3526147277" sldId="2147483664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1859699393" sldId="2147483665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3089310944" sldId="2147483666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986408337" sldId="2147483667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3313072817" sldId="2147483668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4290037583" sldId="2147483669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448116547" sldId="2147483670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1989545926" sldId="2147483671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1586226700" sldId="2147483672"/>
          </pc:sldLayoutMkLst>
        </pc:sldLayoutChg>
        <pc:sldLayoutChg chg="add replId">
          <pc:chgData name="Gordon Watts" userId="3ca7d6dd59e1d914" providerId="LiveId" clId="{BB1E01F1-D260-4732-A95B-85E4109CE61F}" dt="2024-12-15T12:21:12.268" v="93" actId="26606"/>
          <pc:sldLayoutMkLst>
            <pc:docMk/>
            <pc:sldMasterMk cId="2311268429" sldId="2147483662"/>
            <pc:sldLayoutMk cId="3227339238" sldId="214748367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1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9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02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3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188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41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9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84F1-FFEA-405F-9602-3DCA865EDA4E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4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6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12/15/2024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0455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watts@uw.edu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hyperlink" Target="https://github.com/gordonwatts/abstract-ranker" TargetMode="External"/><Relationship Id="rId4" Type="http://schemas.openxmlformats.org/officeDocument/2006/relationships/hyperlink" Target="https://phys.washington.edu/people/gordon-wat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 3" descr="Green Snake">
            <a:extLst>
              <a:ext uri="{FF2B5EF4-FFF2-40B4-BE49-F238E27FC236}">
                <a16:creationId xmlns:a16="http://schemas.microsoft.com/office/drawing/2014/main" id="{360EB318-83CE-FE0E-3976-9E3ECA1B73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r="1" b="285"/>
          <a:stretch/>
        </p:blipFill>
        <p:spPr>
          <a:xfrm>
            <a:off x="3" y="-22"/>
            <a:ext cx="12191997" cy="68580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D965A7-8912-4439-8BBB-D34818CEA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6" y="643467"/>
            <a:ext cx="5452529" cy="3569242"/>
          </a:xfrm>
        </p:spPr>
        <p:txBody>
          <a:bodyPr anchor="t">
            <a:normAutofit/>
          </a:bodyPr>
          <a:lstStyle/>
          <a:p>
            <a:pPr algn="r"/>
            <a:r>
              <a:rPr lang="en-US" sz="4800" dirty="0">
                <a:solidFill>
                  <a:schemeClr val="bg1"/>
                </a:solidFill>
              </a:rPr>
              <a:t>Scientific Python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00A75-198B-0F77-9E29-C7C7234B8A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9055" y="4553792"/>
            <a:ext cx="5449479" cy="1663493"/>
          </a:xfrm>
        </p:spPr>
        <p:txBody>
          <a:bodyPr anchor="b">
            <a:norm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I. Osborne (Princeton)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G. Watts (UW/Seattle)</a:t>
            </a:r>
          </a:p>
        </p:txBody>
      </p:sp>
    </p:spTree>
    <p:extLst>
      <p:ext uri="{BB962C8B-B14F-4D97-AF65-F5344CB8AC3E}">
        <p14:creationId xmlns:p14="http://schemas.microsoft.com/office/powerpoint/2010/main" val="420112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1A3B3-4DFD-6F02-9BDD-C39EF2EE0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29" y="1009016"/>
            <a:ext cx="11390142" cy="483996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07BD31C-E6AB-9D0F-F8FF-D91C2A59B5F8}"/>
              </a:ext>
            </a:extLst>
          </p:cNvPr>
          <p:cNvSpPr/>
          <p:nvPr/>
        </p:nvSpPr>
        <p:spPr>
          <a:xfrm>
            <a:off x="286378" y="1378634"/>
            <a:ext cx="2419643" cy="703384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1164F8-4FF5-E4F0-49FF-8E914185E99B}"/>
              </a:ext>
            </a:extLst>
          </p:cNvPr>
          <p:cNvSpPr/>
          <p:nvPr/>
        </p:nvSpPr>
        <p:spPr>
          <a:xfrm>
            <a:off x="9740621" y="1128262"/>
            <a:ext cx="1324708" cy="703384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A0E59E-AA9D-42B5-4EC7-CC5C15A82895}"/>
              </a:ext>
            </a:extLst>
          </p:cNvPr>
          <p:cNvSpPr txBox="1"/>
          <p:nvPr/>
        </p:nvSpPr>
        <p:spPr>
          <a:xfrm>
            <a:off x="3526972" y="6123214"/>
            <a:ext cx="4617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“About to become the language of the year…”</a:t>
            </a:r>
          </a:p>
        </p:txBody>
      </p:sp>
    </p:spTree>
    <p:extLst>
      <p:ext uri="{BB962C8B-B14F-4D97-AF65-F5344CB8AC3E}">
        <p14:creationId xmlns:p14="http://schemas.microsoft.com/office/powerpoint/2010/main" val="101372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504A179-AB2C-886D-398F-46A212DBB46F}"/>
              </a:ext>
            </a:extLst>
          </p:cNvPr>
          <p:cNvSpPr/>
          <p:nvPr/>
        </p:nvSpPr>
        <p:spPr>
          <a:xfrm>
            <a:off x="2215243" y="1371600"/>
            <a:ext cx="7848600" cy="52686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F43F718-873E-E537-7600-E7990CA58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6183" y="1363257"/>
            <a:ext cx="7810500" cy="5286375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C6333D3-0465-6020-3232-764F0F82E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Too!</a:t>
            </a:r>
          </a:p>
        </p:txBody>
      </p:sp>
    </p:spTree>
    <p:extLst>
      <p:ext uri="{BB962C8B-B14F-4D97-AF65-F5344CB8AC3E}">
        <p14:creationId xmlns:p14="http://schemas.microsoft.com/office/powerpoint/2010/main" val="222845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emmings-at-the-cliff | Q u a d e r n i t y">
            <a:extLst>
              <a:ext uri="{FF2B5EF4-FFF2-40B4-BE49-F238E27FC236}">
                <a16:creationId xmlns:a16="http://schemas.microsoft.com/office/drawing/2014/main" id="{E41E954F-36AE-1DBC-7D62-EB5641367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81075"/>
            <a:ext cx="685800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90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472E4-6909-81C9-19EA-4CE3AE0DB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is popular for a reason!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079C99-8C6E-6E88-48F1-7C5C9EFB3BBF}"/>
              </a:ext>
            </a:extLst>
          </p:cNvPr>
          <p:cNvSpPr txBox="1"/>
          <p:nvPr/>
        </p:nvSpPr>
        <p:spPr>
          <a:xfrm>
            <a:off x="2016704" y="2090172"/>
            <a:ext cx="709995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All the standards: flow control, functional, 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Efficient high-speed extensibility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Popularity means large eco-system!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Also… it’s fun!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C80AAB-577A-61DD-D865-5BE3F44CAD16}"/>
              </a:ext>
            </a:extLst>
          </p:cNvPr>
          <p:cNvSpPr txBox="1"/>
          <p:nvPr/>
        </p:nvSpPr>
        <p:spPr>
          <a:xfrm>
            <a:off x="9061466" y="2958737"/>
            <a:ext cx="2526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Why it is so popular for data science!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746A932-6869-44DB-41E7-6DB90016549A}"/>
              </a:ext>
            </a:extLst>
          </p:cNvPr>
          <p:cNvCxnSpPr/>
          <p:nvPr/>
        </p:nvCxnSpPr>
        <p:spPr>
          <a:xfrm flipH="1" flipV="1">
            <a:off x="6827520" y="2698865"/>
            <a:ext cx="2222269" cy="570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971599-2FBE-EBE2-D1C0-F52AC3D0303A}"/>
              </a:ext>
            </a:extLst>
          </p:cNvPr>
          <p:cNvSpPr txBox="1"/>
          <p:nvPr/>
        </p:nvSpPr>
        <p:spPr>
          <a:xfrm>
            <a:off x="8498972" y="4214556"/>
            <a:ext cx="25264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You can concentrate on what is unique about your problem, and grab someone else’s package for everything else!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9F443C1-FE16-A079-6413-E380423DF3B3}"/>
              </a:ext>
            </a:extLst>
          </p:cNvPr>
          <p:cNvCxnSpPr/>
          <p:nvPr/>
        </p:nvCxnSpPr>
        <p:spPr>
          <a:xfrm flipH="1" flipV="1">
            <a:off x="6905105" y="3269673"/>
            <a:ext cx="1501833" cy="18398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268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53DC-CB84-7DCD-4F07-99B7A90C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speed?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E660B9-F5B6-3CDB-5525-EC2F5DA6D28E}"/>
              </a:ext>
            </a:extLst>
          </p:cNvPr>
          <p:cNvSpPr txBox="1"/>
          <p:nvPr/>
        </p:nvSpPr>
        <p:spPr>
          <a:xfrm>
            <a:off x="2576946" y="1895301"/>
            <a:ext cx="3451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We will explore this…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CE5BD3-321C-E5C9-A3A4-D185FB02A104}"/>
              </a:ext>
            </a:extLst>
          </p:cNvPr>
          <p:cNvSpPr txBox="1"/>
          <p:nvPr/>
        </p:nvSpPr>
        <p:spPr>
          <a:xfrm>
            <a:off x="2576946" y="348239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DB95BE-1610-1BB2-1FAE-82633ABB26FA}"/>
              </a:ext>
            </a:extLst>
          </p:cNvPr>
          <p:cNvSpPr txBox="1"/>
          <p:nvPr/>
        </p:nvSpPr>
        <p:spPr>
          <a:xfrm>
            <a:off x="2576946" y="4915593"/>
            <a:ext cx="772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 can operate efficiently – but you must be aware of what you are doing!</a:t>
            </a:r>
          </a:p>
        </p:txBody>
      </p:sp>
    </p:spTree>
    <p:extLst>
      <p:ext uri="{BB962C8B-B14F-4D97-AF65-F5344CB8AC3E}">
        <p14:creationId xmlns:p14="http://schemas.microsoft.com/office/powerpoint/2010/main" val="1316110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C744CC-3BC2-71B7-999C-4B3A64E0E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98" y="0"/>
            <a:ext cx="722080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901C55-4167-4490-D7C2-8E6A93146915}"/>
              </a:ext>
            </a:extLst>
          </p:cNvPr>
          <p:cNvSpPr txBox="1"/>
          <p:nvPr/>
        </p:nvSpPr>
        <p:spPr>
          <a:xfrm rot="16200000">
            <a:off x="-1367630" y="3176194"/>
            <a:ext cx="5143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Experimental in 3.13</a:t>
            </a:r>
          </a:p>
        </p:txBody>
      </p:sp>
    </p:spTree>
    <p:extLst>
      <p:ext uri="{BB962C8B-B14F-4D97-AF65-F5344CB8AC3E}">
        <p14:creationId xmlns:p14="http://schemas.microsoft.com/office/powerpoint/2010/main" val="1381880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FEE1EA-35A2-2393-0205-7216E7EC09C4}"/>
              </a:ext>
            </a:extLst>
          </p:cNvPr>
          <p:cNvSpPr txBox="1"/>
          <p:nvPr/>
        </p:nvSpPr>
        <p:spPr>
          <a:xfrm>
            <a:off x="4011615" y="3044279"/>
            <a:ext cx="41687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Learn by doing…</a:t>
            </a:r>
          </a:p>
        </p:txBody>
      </p:sp>
    </p:spTree>
    <p:extLst>
      <p:ext uri="{BB962C8B-B14F-4D97-AF65-F5344CB8AC3E}">
        <p14:creationId xmlns:p14="http://schemas.microsoft.com/office/powerpoint/2010/main" val="3447541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BD500D-76DB-E602-725C-251EFB42E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follow the lectures…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359A73-7D6A-2727-FBB7-418E494A9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915" y="1742839"/>
            <a:ext cx="4496427" cy="33723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0528DF-E4C4-D178-DBD8-747FA2B96029}"/>
              </a:ext>
            </a:extLst>
          </p:cNvPr>
          <p:cNvSpPr txBox="1"/>
          <p:nvPr/>
        </p:nvSpPr>
        <p:spPr>
          <a:xfrm>
            <a:off x="6432955" y="2189909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 do….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467C90-49D7-51C8-A9A4-CCA70D23D068}"/>
              </a:ext>
            </a:extLst>
          </p:cNvPr>
          <p:cNvSpPr txBox="1"/>
          <p:nvPr/>
        </p:nvSpPr>
        <p:spPr>
          <a:xfrm>
            <a:off x="6432955" y="2856208"/>
            <a:ext cx="182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You do….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D0735B-4D84-1D96-1D50-8CE4213F8F55}"/>
              </a:ext>
            </a:extLst>
          </p:cNvPr>
          <p:cNvSpPr txBox="1"/>
          <p:nvPr/>
        </p:nvSpPr>
        <p:spPr>
          <a:xfrm>
            <a:off x="6432955" y="4107283"/>
            <a:ext cx="4171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Post lecture projects…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EF0E36EB-FF8D-7ADA-20C2-11CF60926BAE}"/>
              </a:ext>
            </a:extLst>
          </p:cNvPr>
          <p:cNvSpPr/>
          <p:nvPr/>
        </p:nvSpPr>
        <p:spPr>
          <a:xfrm>
            <a:off x="5743219" y="3946094"/>
            <a:ext cx="603152" cy="832735"/>
          </a:xfrm>
          <a:prstGeom prst="rightBrace">
            <a:avLst>
              <a:gd name="adj1" fmla="val 16468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F0581A-3777-D95E-DDA9-936E858C6E48}"/>
              </a:ext>
            </a:extLst>
          </p:cNvPr>
          <p:cNvCxnSpPr>
            <a:stCxn id="9" idx="1"/>
          </p:cNvCxnSpPr>
          <p:nvPr/>
        </p:nvCxnSpPr>
        <p:spPr>
          <a:xfrm flipH="1">
            <a:off x="5475514" y="3148596"/>
            <a:ext cx="957441" cy="465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BE847E-69B0-8964-D0CD-5CB7CD17CA9B}"/>
              </a:ext>
            </a:extLst>
          </p:cNvPr>
          <p:cNvCxnSpPr>
            <a:stCxn id="8" idx="1"/>
          </p:cNvCxnSpPr>
          <p:nvPr/>
        </p:nvCxnSpPr>
        <p:spPr>
          <a:xfrm flipH="1">
            <a:off x="5546428" y="2482297"/>
            <a:ext cx="886527" cy="609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ght Brace 15">
            <a:extLst>
              <a:ext uri="{FF2B5EF4-FFF2-40B4-BE49-F238E27FC236}">
                <a16:creationId xmlns:a16="http://schemas.microsoft.com/office/drawing/2014/main" id="{02AA6985-F98C-BE24-CD20-203C9702BBA8}"/>
              </a:ext>
            </a:extLst>
          </p:cNvPr>
          <p:cNvSpPr/>
          <p:nvPr/>
        </p:nvSpPr>
        <p:spPr>
          <a:xfrm>
            <a:off x="8393890" y="2258808"/>
            <a:ext cx="352781" cy="1170192"/>
          </a:xfrm>
          <a:prstGeom prst="rightBrace">
            <a:avLst>
              <a:gd name="adj1" fmla="val 16468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7E260D-6F6F-6050-2D42-AB516EE62489}"/>
              </a:ext>
            </a:extLst>
          </p:cNvPr>
          <p:cNvSpPr txBox="1"/>
          <p:nvPr/>
        </p:nvSpPr>
        <p:spPr>
          <a:xfrm>
            <a:off x="8824552" y="2551516"/>
            <a:ext cx="2788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During Lecture</a:t>
            </a:r>
          </a:p>
        </p:txBody>
      </p:sp>
    </p:spTree>
    <p:extLst>
      <p:ext uri="{BB962C8B-B14F-4D97-AF65-F5344CB8AC3E}">
        <p14:creationId xmlns:p14="http://schemas.microsoft.com/office/powerpoint/2010/main" val="2798879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EEBE-5461-661A-E89B-D20088ADF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Notebook </a:t>
            </a:r>
            <a:r>
              <a:rPr lang="en-US" dirty="0" err="1"/>
              <a:t>Navagation</a:t>
            </a:r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3C001DC-D3B3-99BE-19C5-7145BF7D5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8643" y="859972"/>
            <a:ext cx="3970338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1587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When you see the notebook,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Click on a code cell to edit it.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Control-enter to run it.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Shift-enter to run it and move on to the next cell.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But be sure to evaluate all code cells so that you're not missing any data.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stem-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</a:b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stem-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If you need to refresh your notebook's state, use the 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Kernel → Restart Kernel and Run up to Selected Cell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jp-content-font-family)"/>
              </a:rPr>
              <a:t> menu item.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11303-BA96-7324-F9AA-0C41B8715D63}"/>
              </a:ext>
            </a:extLst>
          </p:cNvPr>
          <p:cNvSpPr txBox="1"/>
          <p:nvPr/>
        </p:nvSpPr>
        <p:spPr>
          <a:xfrm>
            <a:off x="8218714" y="2509157"/>
            <a:ext cx="36906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on a cell to edit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Blue outline will appear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Edit it as you wish!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Shift-Enter or </a:t>
            </a:r>
            <a:r>
              <a:rPr lang="en-US" dirty="0" err="1"/>
              <a:t>cntrl</a:t>
            </a:r>
            <a:r>
              <a:rPr lang="en-US" dirty="0"/>
              <a:t>-Enter to execute the cell’s code</a:t>
            </a:r>
          </a:p>
          <a:p>
            <a:endParaRPr lang="en-US" dirty="0"/>
          </a:p>
          <a:p>
            <a:r>
              <a:rPr lang="en-US" dirty="0"/>
              <a:t>It’s a mess!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Restart and re-run the cells quickly (shift-enter one after the other, or “run all above”).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B30868-A168-89FB-0941-F3841EFF8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148" y="1772185"/>
            <a:ext cx="6724037" cy="463138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6442FD-47A0-D385-F26C-7B37A5E62F18}"/>
              </a:ext>
            </a:extLst>
          </p:cNvPr>
          <p:cNvCxnSpPr/>
          <p:nvPr/>
        </p:nvCxnSpPr>
        <p:spPr>
          <a:xfrm flipH="1">
            <a:off x="6910647" y="2715491"/>
            <a:ext cx="1424248" cy="7647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04A7C3-6396-8051-72F8-9602C1395052}"/>
              </a:ext>
            </a:extLst>
          </p:cNvPr>
          <p:cNvCxnSpPr/>
          <p:nvPr/>
        </p:nvCxnSpPr>
        <p:spPr>
          <a:xfrm flipH="1" flipV="1">
            <a:off x="2382982" y="2135641"/>
            <a:ext cx="5996247" cy="2502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835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F1F80-80A8-7741-BAD5-DA6C272D8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I?</a:t>
            </a:r>
          </a:p>
        </p:txBody>
      </p:sp>
      <p:pic>
        <p:nvPicPr>
          <p:cNvPr id="5" name="Picture 4" descr="A person pouring chocolate on food on plates&#10;&#10;Description automatically generated">
            <a:extLst>
              <a:ext uri="{FF2B5EF4-FFF2-40B4-BE49-F238E27FC236}">
                <a16:creationId xmlns:a16="http://schemas.microsoft.com/office/drawing/2014/main" id="{0995C1EF-7E24-7666-DBD2-F475075DD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33045"/>
            <a:ext cx="4319661" cy="57595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A7FF9E-806C-EEAD-73F8-BB5DB1DAFE2E}"/>
              </a:ext>
            </a:extLst>
          </p:cNvPr>
          <p:cNvSpPr txBox="1"/>
          <p:nvPr/>
        </p:nvSpPr>
        <p:spPr>
          <a:xfrm>
            <a:off x="838200" y="2031720"/>
            <a:ext cx="28416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Professor at the University of Washington in Seattle</a:t>
            </a:r>
          </a:p>
          <a:p>
            <a:endParaRPr lang="en-US" dirty="0"/>
          </a:p>
          <a:p>
            <a:pPr algn="r"/>
            <a:r>
              <a:rPr lang="en-US" dirty="0">
                <a:hlinkClick r:id="rId3"/>
              </a:rPr>
              <a:t>gwatts@uw.edu</a:t>
            </a:r>
            <a:endParaRPr lang="en-US" dirty="0"/>
          </a:p>
          <a:p>
            <a:pPr algn="r"/>
            <a:r>
              <a:rPr lang="en-US" dirty="0">
                <a:hlinkClick r:id="rId4"/>
              </a:rPr>
              <a:t>UW Info</a:t>
            </a:r>
            <a:endParaRPr lang="en-US" dirty="0"/>
          </a:p>
          <a:p>
            <a:pPr algn="r"/>
            <a:r>
              <a:rPr lang="en-US" dirty="0">
                <a:hlinkClick r:id="rId5"/>
              </a:rPr>
              <a:t>@gordonwatts (</a:t>
            </a:r>
            <a:r>
              <a:rPr lang="en-US" dirty="0" err="1">
                <a:hlinkClick r:id="rId5"/>
              </a:rPr>
              <a:t>github</a:t>
            </a:r>
            <a:r>
              <a:rPr lang="en-US" dirty="0">
                <a:hlinkClick r:id="rId5"/>
              </a:rPr>
              <a:t>)</a:t>
            </a:r>
            <a:endParaRPr lang="en-US" dirty="0"/>
          </a:p>
        </p:txBody>
      </p:sp>
      <p:pic>
        <p:nvPicPr>
          <p:cNvPr id="8" name="Picture 7" descr="A purple and tan logo&#10;&#10;Description automatically generated">
            <a:extLst>
              <a:ext uri="{FF2B5EF4-FFF2-40B4-BE49-F238E27FC236}">
                <a16:creationId xmlns:a16="http://schemas.microsoft.com/office/drawing/2014/main" id="{5A735BB2-32F0-715C-E197-94BA6C2F47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551" y="2012067"/>
            <a:ext cx="1793631" cy="17936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49834F-9CCF-E1FC-0D14-4EA9295AA702}"/>
              </a:ext>
            </a:extLst>
          </p:cNvPr>
          <p:cNvSpPr txBox="1"/>
          <p:nvPr/>
        </p:nvSpPr>
        <p:spPr>
          <a:xfrm>
            <a:off x="838200" y="4220139"/>
            <a:ext cx="483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got into particle physics because I loved the intersection of physics, hardware and computer science.</a:t>
            </a:r>
          </a:p>
        </p:txBody>
      </p:sp>
      <p:pic>
        <p:nvPicPr>
          <p:cNvPr id="11" name="Picture 10" descr="A blue and purple circle with white lines&#10;&#10;Description automatically generated">
            <a:extLst>
              <a:ext uri="{FF2B5EF4-FFF2-40B4-BE49-F238E27FC236}">
                <a16:creationId xmlns:a16="http://schemas.microsoft.com/office/drawing/2014/main" id="{50A53F67-E107-55C8-2FE6-D94F447930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441" y="5448261"/>
            <a:ext cx="1069850" cy="1069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55AB1A7-6D43-3904-4654-70BE07E42EC4}"/>
              </a:ext>
            </a:extLst>
          </p:cNvPr>
          <p:cNvSpPr txBox="1"/>
          <p:nvPr/>
        </p:nvSpPr>
        <p:spPr>
          <a:xfrm>
            <a:off x="838200" y="5521521"/>
            <a:ext cx="309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got involved with IRIS-HEP 7 years ago working towards software for the HL-LHC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99E6CF-A772-43DB-CA28-85FD2AD43B8F}"/>
              </a:ext>
            </a:extLst>
          </p:cNvPr>
          <p:cNvSpPr txBox="1"/>
          <p:nvPr/>
        </p:nvSpPr>
        <p:spPr>
          <a:xfrm>
            <a:off x="7023404" y="6475846"/>
            <a:ext cx="4750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Ianna</a:t>
            </a:r>
            <a:r>
              <a:rPr lang="en-US" dirty="0"/>
              <a:t> will introduce herself in the next lecture!</a:t>
            </a:r>
          </a:p>
        </p:txBody>
      </p:sp>
    </p:spTree>
    <p:extLst>
      <p:ext uri="{BB962C8B-B14F-4D97-AF65-F5344CB8AC3E}">
        <p14:creationId xmlns:p14="http://schemas.microsoft.com/office/powerpoint/2010/main" val="400777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0643A-6F5B-420C-B8CC-881A01FBC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7296BC-9BBA-4BF2-6C62-1C5B581622A5}"/>
              </a:ext>
            </a:extLst>
          </p:cNvPr>
          <p:cNvSpPr txBox="1"/>
          <p:nvPr/>
        </p:nvSpPr>
        <p:spPr>
          <a:xfrm>
            <a:off x="2019300" y="3105834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How many of you have had some experience with the Python Programming Language?</a:t>
            </a:r>
          </a:p>
        </p:txBody>
      </p:sp>
    </p:spTree>
    <p:extLst>
      <p:ext uri="{BB962C8B-B14F-4D97-AF65-F5344CB8AC3E}">
        <p14:creationId xmlns:p14="http://schemas.microsoft.com/office/powerpoint/2010/main" val="4211192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00232-CCD7-11AB-68A9-08550828A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FA849-AED8-5DB6-C604-80B64D577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3E998-466A-DF95-1864-27A651221BAE}"/>
              </a:ext>
            </a:extLst>
          </p:cNvPr>
          <p:cNvSpPr txBox="1"/>
          <p:nvPr/>
        </p:nvSpPr>
        <p:spPr>
          <a:xfrm>
            <a:off x="2019300" y="3105834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What is the largest program you’ve written or worked on (lines of code)?</a:t>
            </a:r>
          </a:p>
        </p:txBody>
      </p:sp>
    </p:spTree>
    <p:extLst>
      <p:ext uri="{BB962C8B-B14F-4D97-AF65-F5344CB8AC3E}">
        <p14:creationId xmlns:p14="http://schemas.microsoft.com/office/powerpoint/2010/main" val="214900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7EFE4-9B92-DEFC-78BC-ABCEE6AC3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6C7F3-54B3-ADF8-8027-DD9B1BEB2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6D37E0-8B8F-57E8-D96A-1A4843052317}"/>
              </a:ext>
            </a:extLst>
          </p:cNvPr>
          <p:cNvSpPr txBox="1"/>
          <p:nvPr/>
        </p:nvSpPr>
        <p:spPr>
          <a:xfrm>
            <a:off x="2019300" y="3105834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Who has heard of array programming?</a:t>
            </a:r>
          </a:p>
        </p:txBody>
      </p:sp>
    </p:spTree>
    <p:extLst>
      <p:ext uri="{BB962C8B-B14F-4D97-AF65-F5344CB8AC3E}">
        <p14:creationId xmlns:p14="http://schemas.microsoft.com/office/powerpoint/2010/main" val="370132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457F9-CD8D-0983-A9D0-F7091B806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16FDBF-3A28-2DE8-8707-9E151C0B28B9}"/>
              </a:ext>
            </a:extLst>
          </p:cNvPr>
          <p:cNvSpPr txBox="1"/>
          <p:nvPr/>
        </p:nvSpPr>
        <p:spPr>
          <a:xfrm>
            <a:off x="2019300" y="3105834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Large Language Models?</a:t>
            </a:r>
          </a:p>
        </p:txBody>
      </p:sp>
    </p:spTree>
    <p:extLst>
      <p:ext uri="{BB962C8B-B14F-4D97-AF65-F5344CB8AC3E}">
        <p14:creationId xmlns:p14="http://schemas.microsoft.com/office/powerpoint/2010/main" val="4029259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C3BC1-2EA6-5B6B-C366-DD1413E81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106B5-4070-5345-94C8-F5EA506B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6368C9-EF3D-6B0F-000B-ACDC06E90B27}"/>
              </a:ext>
            </a:extLst>
          </p:cNvPr>
          <p:cNvSpPr txBox="1"/>
          <p:nvPr/>
        </p:nvSpPr>
        <p:spPr>
          <a:xfrm>
            <a:off x="2019300" y="3105834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How </a:t>
            </a:r>
            <a:r>
              <a:rPr lang="en-US" sz="3200"/>
              <a:t>many people here do you know?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336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058B8-6F76-3E53-2D0C-D61655AF6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We’ll Cover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0DE36C-3917-A033-2A75-DBB9DD1EF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00075"/>
              </p:ext>
            </p:extLst>
          </p:nvPr>
        </p:nvGraphicFramePr>
        <p:xfrm>
          <a:off x="2032000" y="2501900"/>
          <a:ext cx="81280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4235832"/>
                    </a:ext>
                  </a:extLst>
                </a:gridCol>
                <a:gridCol w="5012871">
                  <a:extLst>
                    <a:ext uri="{9D8B030D-6E8A-4147-A177-3AD203B41FA5}">
                      <a16:colId xmlns:a16="http://schemas.microsoft.com/office/drawing/2014/main" val="3706713919"/>
                    </a:ext>
                  </a:extLst>
                </a:gridCol>
                <a:gridCol w="1489529">
                  <a:extLst>
                    <a:ext uri="{9D8B030D-6E8A-4147-A177-3AD203B41FA5}">
                      <a16:colId xmlns:a16="http://schemas.microsoft.com/office/drawing/2014/main" val="7937963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Lecture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Python Refresher! (we’ll go fast!)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Gordon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0373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Lecture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Array Oriented Programming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Gordon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40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Lecture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Using Jagged Or Awkward Arrays and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Gordon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96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Lecture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Making Python Scream (e.g. go fast)!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Gordon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5418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536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8701F1F-8133-3283-0903-A7F9FEF576AD}"/>
              </a:ext>
            </a:extLst>
          </p:cNvPr>
          <p:cNvSpPr txBox="1"/>
          <p:nvPr/>
        </p:nvSpPr>
        <p:spPr>
          <a:xfrm>
            <a:off x="2939142" y="3013501"/>
            <a:ext cx="63137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/>
              <a:t>Why Python?</a:t>
            </a:r>
          </a:p>
        </p:txBody>
      </p:sp>
    </p:spTree>
    <p:extLst>
      <p:ext uri="{BB962C8B-B14F-4D97-AF65-F5344CB8AC3E}">
        <p14:creationId xmlns:p14="http://schemas.microsoft.com/office/powerpoint/2010/main" val="422874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1064</TotalTime>
  <Words>434</Words>
  <Application>Microsoft Office PowerPoint</Application>
  <PresentationFormat>Widescreen</PresentationFormat>
  <Paragraphs>74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Aptos Display</vt:lpstr>
      <vt:lpstr>Arial</vt:lpstr>
      <vt:lpstr>system-ui</vt:lpstr>
      <vt:lpstr>var(--jp-content-font-family)</vt:lpstr>
      <vt:lpstr>Office Theme</vt:lpstr>
      <vt:lpstr>Scientific Python</vt:lpstr>
      <vt:lpstr>Who Am I?</vt:lpstr>
      <vt:lpstr>Scientific Python</vt:lpstr>
      <vt:lpstr>Scientific Python</vt:lpstr>
      <vt:lpstr>Scientific Python</vt:lpstr>
      <vt:lpstr>Scientific Python</vt:lpstr>
      <vt:lpstr>Scientific Python</vt:lpstr>
      <vt:lpstr>What We’ll Cover</vt:lpstr>
      <vt:lpstr>PowerPoint Presentation</vt:lpstr>
      <vt:lpstr>PowerPoint Presentation</vt:lpstr>
      <vt:lpstr>Data Analysis Too!</vt:lpstr>
      <vt:lpstr>PowerPoint Presentation</vt:lpstr>
      <vt:lpstr>It is popular for a reason!</vt:lpstr>
      <vt:lpstr>What about speed?</vt:lpstr>
      <vt:lpstr>PowerPoint Presentation</vt:lpstr>
      <vt:lpstr>PowerPoint Presentation</vt:lpstr>
      <vt:lpstr>How to follow the lectures…</vt:lpstr>
      <vt:lpstr>Notebook Navagation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Watts</dc:creator>
  <cp:lastModifiedBy>Gordon Watts</cp:lastModifiedBy>
  <cp:revision>1</cp:revision>
  <dcterms:created xsi:type="dcterms:W3CDTF">2024-12-15T12:18:53Z</dcterms:created>
  <dcterms:modified xsi:type="dcterms:W3CDTF">2024-12-16T06:06:43Z</dcterms:modified>
</cp:coreProperties>
</file>