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2"/>
  </p:notesMasterIdLst>
  <p:sldIdLst>
    <p:sldId id="256" r:id="rId2"/>
    <p:sldId id="258" r:id="rId3"/>
    <p:sldId id="259" r:id="rId4"/>
    <p:sldId id="260" r:id="rId5"/>
    <p:sldId id="257" r:id="rId6"/>
    <p:sldId id="272" r:id="rId7"/>
    <p:sldId id="286" r:id="rId8"/>
    <p:sldId id="287" r:id="rId9"/>
    <p:sldId id="263" r:id="rId10"/>
    <p:sldId id="261" r:id="rId11"/>
    <p:sldId id="266" r:id="rId12"/>
    <p:sldId id="271" r:id="rId13"/>
    <p:sldId id="267" r:id="rId14"/>
    <p:sldId id="270" r:id="rId15"/>
    <p:sldId id="269" r:id="rId16"/>
    <p:sldId id="268" r:id="rId17"/>
    <p:sldId id="273" r:id="rId18"/>
    <p:sldId id="274" r:id="rId19"/>
    <p:sldId id="276" r:id="rId20"/>
    <p:sldId id="275" r:id="rId21"/>
    <p:sldId id="277" r:id="rId22"/>
    <p:sldId id="262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91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21A368-6409-4E7B-AA75-C369619BCDC4}" v="6" dt="2024-12-16T07:03:41.49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22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ordon Watts" userId="3ca7d6dd59e1d914" providerId="LiveId" clId="{688AA959-86B9-4DBF-AAC8-0C8F9E7DC045}"/>
    <pc:docChg chg="undo custSel addSld delSld modSld">
      <pc:chgData name="Gordon Watts" userId="3ca7d6dd59e1d914" providerId="LiveId" clId="{688AA959-86B9-4DBF-AAC8-0C8F9E7DC045}" dt="2024-05-22T08:57:20.937" v="4697"/>
      <pc:docMkLst>
        <pc:docMk/>
      </pc:docMkLst>
      <pc:sldChg chg="modSp mod">
        <pc:chgData name="Gordon Watts" userId="3ca7d6dd59e1d914" providerId="LiveId" clId="{688AA959-86B9-4DBF-AAC8-0C8F9E7DC045}" dt="2024-05-21T16:09:05.026" v="3095" actId="20577"/>
        <pc:sldMkLst>
          <pc:docMk/>
          <pc:sldMk cId="3169370311" sldId="256"/>
        </pc:sldMkLst>
        <pc:spChg chg="mod">
          <ac:chgData name="Gordon Watts" userId="3ca7d6dd59e1d914" providerId="LiveId" clId="{688AA959-86B9-4DBF-AAC8-0C8F9E7DC045}" dt="2024-05-19T11:55:10.941" v="2"/>
          <ac:spMkLst>
            <pc:docMk/>
            <pc:sldMk cId="3169370311" sldId="256"/>
            <ac:spMk id="2" creationId="{5D1FEAF9-EC34-1814-3AA7-FE1AFBBB5CE7}"/>
          </ac:spMkLst>
        </pc:spChg>
        <pc:spChg chg="mod">
          <ac:chgData name="Gordon Watts" userId="3ca7d6dd59e1d914" providerId="LiveId" clId="{688AA959-86B9-4DBF-AAC8-0C8F9E7DC045}" dt="2024-05-21T16:09:05.026" v="3095" actId="20577"/>
          <ac:spMkLst>
            <pc:docMk/>
            <pc:sldMk cId="3169370311" sldId="256"/>
            <ac:spMk id="3" creationId="{87DB4AF0-9FD4-00F6-CBDA-EF4A4CF3538C}"/>
          </ac:spMkLst>
        </pc:spChg>
      </pc:sldChg>
      <pc:sldChg chg="addSp modSp del">
        <pc:chgData name="Gordon Watts" userId="3ca7d6dd59e1d914" providerId="LiveId" clId="{688AA959-86B9-4DBF-AAC8-0C8F9E7DC045}" dt="2024-05-21T14:30:21.129" v="2859" actId="47"/>
        <pc:sldMkLst>
          <pc:docMk/>
          <pc:sldMk cId="3024190984" sldId="257"/>
        </pc:sldMkLst>
        <pc:picChg chg="add mod">
          <ac:chgData name="Gordon Watts" userId="3ca7d6dd59e1d914" providerId="LiveId" clId="{688AA959-86B9-4DBF-AAC8-0C8F9E7DC045}" dt="2024-05-19T12:00:38.749" v="3"/>
          <ac:picMkLst>
            <pc:docMk/>
            <pc:sldMk cId="3024190984" sldId="257"/>
            <ac:picMk id="7" creationId="{0ABE301D-7198-744D-9C01-F9F9ED8926E6}"/>
          </ac:picMkLst>
        </pc:picChg>
        <pc:picChg chg="add mod">
          <ac:chgData name="Gordon Watts" userId="3ca7d6dd59e1d914" providerId="LiveId" clId="{688AA959-86B9-4DBF-AAC8-0C8F9E7DC045}" dt="2024-05-19T12:00:53.895" v="4"/>
          <ac:picMkLst>
            <pc:docMk/>
            <pc:sldMk cId="3024190984" sldId="257"/>
            <ac:picMk id="9" creationId="{C99313E6-0042-7194-1B8B-B14E6E32C7B3}"/>
          </ac:picMkLst>
        </pc:picChg>
        <pc:picChg chg="add mod">
          <ac:chgData name="Gordon Watts" userId="3ca7d6dd59e1d914" providerId="LiveId" clId="{688AA959-86B9-4DBF-AAC8-0C8F9E7DC045}" dt="2024-05-19T12:01:20.353" v="5"/>
          <ac:picMkLst>
            <pc:docMk/>
            <pc:sldMk cId="3024190984" sldId="257"/>
            <ac:picMk id="11" creationId="{7F49337E-098D-7C99-D3F4-201D1BA0D9D2}"/>
          </ac:picMkLst>
        </pc:picChg>
      </pc:sldChg>
      <pc:sldChg chg="addSp modSp">
        <pc:chgData name="Gordon Watts" userId="3ca7d6dd59e1d914" providerId="LiveId" clId="{688AA959-86B9-4DBF-AAC8-0C8F9E7DC045}" dt="2024-05-19T16:59:39.495" v="33" actId="767"/>
        <pc:sldMkLst>
          <pc:docMk/>
          <pc:sldMk cId="2605460998" sldId="258"/>
        </pc:sldMkLst>
        <pc:spChg chg="add mod">
          <ac:chgData name="Gordon Watts" userId="3ca7d6dd59e1d914" providerId="LiveId" clId="{688AA959-86B9-4DBF-AAC8-0C8F9E7DC045}" dt="2024-05-19T16:58:29.447" v="32" actId="20577"/>
          <ac:spMkLst>
            <pc:docMk/>
            <pc:sldMk cId="2605460998" sldId="258"/>
            <ac:spMk id="4" creationId="{AEBDCB32-00DC-EFD4-3705-070408BBB81E}"/>
          </ac:spMkLst>
        </pc:spChg>
        <pc:spChg chg="add mod">
          <ac:chgData name="Gordon Watts" userId="3ca7d6dd59e1d914" providerId="LiveId" clId="{688AA959-86B9-4DBF-AAC8-0C8F9E7DC045}" dt="2024-05-19T16:52:13.350" v="7" actId="767"/>
          <ac:spMkLst>
            <pc:docMk/>
            <pc:sldMk cId="2605460998" sldId="258"/>
            <ac:spMk id="5" creationId="{1BFDC941-B3DF-B835-AD9A-BF393A40518D}"/>
          </ac:spMkLst>
        </pc:spChg>
        <pc:spChg chg="add mod">
          <ac:chgData name="Gordon Watts" userId="3ca7d6dd59e1d914" providerId="LiveId" clId="{688AA959-86B9-4DBF-AAC8-0C8F9E7DC045}" dt="2024-05-19T16:53:37.345" v="8" actId="767"/>
          <ac:spMkLst>
            <pc:docMk/>
            <pc:sldMk cId="2605460998" sldId="258"/>
            <ac:spMk id="8" creationId="{E47A9246-E640-4870-49C7-29BBE291865A}"/>
          </ac:spMkLst>
        </pc:spChg>
        <pc:spChg chg="add mod">
          <ac:chgData name="Gordon Watts" userId="3ca7d6dd59e1d914" providerId="LiveId" clId="{688AA959-86B9-4DBF-AAC8-0C8F9E7DC045}" dt="2024-05-19T16:54:15.329" v="9"/>
          <ac:spMkLst>
            <pc:docMk/>
            <pc:sldMk cId="2605460998" sldId="258"/>
            <ac:spMk id="11" creationId="{3217E870-E522-DE72-30A9-1BBA87748737}"/>
          </ac:spMkLst>
        </pc:spChg>
        <pc:spChg chg="add mod">
          <ac:chgData name="Gordon Watts" userId="3ca7d6dd59e1d914" providerId="LiveId" clId="{688AA959-86B9-4DBF-AAC8-0C8F9E7DC045}" dt="2024-05-19T16:58:00.659" v="15" actId="1076"/>
          <ac:spMkLst>
            <pc:docMk/>
            <pc:sldMk cId="2605460998" sldId="258"/>
            <ac:spMk id="15" creationId="{DF9DD395-CE04-7246-7C01-4AE490285813}"/>
          </ac:spMkLst>
        </pc:spChg>
        <pc:spChg chg="add mod">
          <ac:chgData name="Gordon Watts" userId="3ca7d6dd59e1d914" providerId="LiveId" clId="{688AA959-86B9-4DBF-AAC8-0C8F9E7DC045}" dt="2024-05-19T16:59:39.495" v="33" actId="767"/>
          <ac:spMkLst>
            <pc:docMk/>
            <pc:sldMk cId="2605460998" sldId="258"/>
            <ac:spMk id="20" creationId="{9944E4F5-2DF1-27E9-FE5D-E3463BC2F761}"/>
          </ac:spMkLst>
        </pc:spChg>
        <pc:picChg chg="add mod">
          <ac:chgData name="Gordon Watts" userId="3ca7d6dd59e1d914" providerId="LiveId" clId="{688AA959-86B9-4DBF-AAC8-0C8F9E7DC045}" dt="2024-05-19T16:58:00.659" v="15" actId="1076"/>
          <ac:picMkLst>
            <pc:docMk/>
            <pc:sldMk cId="2605460998" sldId="258"/>
            <ac:picMk id="1026" creationId="{3EEE8B72-FD96-FF99-AE8A-01FEFEC53123}"/>
          </ac:picMkLst>
        </pc:picChg>
        <pc:cxnChg chg="add mod">
          <ac:chgData name="Gordon Watts" userId="3ca7d6dd59e1d914" providerId="LiveId" clId="{688AA959-86B9-4DBF-AAC8-0C8F9E7DC045}" dt="2024-05-19T16:54:39.281" v="10"/>
          <ac:cxnSpMkLst>
            <pc:docMk/>
            <pc:sldMk cId="2605460998" sldId="258"/>
            <ac:cxnSpMk id="12" creationId="{84FF97DC-A4BD-56DF-0543-CFA6BF6C9040}"/>
          </ac:cxnSpMkLst>
        </pc:cxnChg>
      </pc:sldChg>
      <pc:sldChg chg="addSp modSp">
        <pc:chgData name="Gordon Watts" userId="3ca7d6dd59e1d914" providerId="LiveId" clId="{688AA959-86B9-4DBF-AAC8-0C8F9E7DC045}" dt="2024-05-19T17:12:04.512" v="51" actId="1076"/>
        <pc:sldMkLst>
          <pc:docMk/>
          <pc:sldMk cId="2932262087" sldId="259"/>
        </pc:sldMkLst>
        <pc:spChg chg="add mod">
          <ac:chgData name="Gordon Watts" userId="3ca7d6dd59e1d914" providerId="LiveId" clId="{688AA959-86B9-4DBF-AAC8-0C8F9E7DC045}" dt="2024-05-19T17:02:19.840" v="34" actId="767"/>
          <ac:spMkLst>
            <pc:docMk/>
            <pc:sldMk cId="2932262087" sldId="259"/>
            <ac:spMk id="7" creationId="{25DF937C-F7CC-4CA6-9A2C-3C000E75ABC9}"/>
          </ac:spMkLst>
        </pc:spChg>
        <pc:picChg chg="add mod">
          <ac:chgData name="Gordon Watts" userId="3ca7d6dd59e1d914" providerId="LiveId" clId="{688AA959-86B9-4DBF-AAC8-0C8F9E7DC045}" dt="2024-05-19T17:12:04.512" v="51" actId="1076"/>
          <ac:picMkLst>
            <pc:docMk/>
            <pc:sldMk cId="2932262087" sldId="259"/>
            <ac:picMk id="2050" creationId="{C2AF7A3C-49F6-6D7B-AED4-5044D7F3682B}"/>
          </ac:picMkLst>
        </pc:picChg>
        <pc:picChg chg="add mod">
          <ac:chgData name="Gordon Watts" userId="3ca7d6dd59e1d914" providerId="LiveId" clId="{688AA959-86B9-4DBF-AAC8-0C8F9E7DC045}" dt="2024-05-19T17:12:00.859" v="50" actId="1076"/>
          <ac:picMkLst>
            <pc:docMk/>
            <pc:sldMk cId="2932262087" sldId="259"/>
            <ac:picMk id="2052" creationId="{22078077-96D2-C6EA-6863-7660E4EC0585}"/>
          </ac:picMkLst>
        </pc:picChg>
        <pc:picChg chg="add mod">
          <ac:chgData name="Gordon Watts" userId="3ca7d6dd59e1d914" providerId="LiveId" clId="{688AA959-86B9-4DBF-AAC8-0C8F9E7DC045}" dt="2024-05-19T17:11:57.471" v="49" actId="1076"/>
          <ac:picMkLst>
            <pc:docMk/>
            <pc:sldMk cId="2932262087" sldId="259"/>
            <ac:picMk id="2054" creationId="{7E44C87B-4E5C-BCEC-5772-87AF691C3E3A}"/>
          </ac:picMkLst>
        </pc:picChg>
      </pc:sldChg>
      <pc:sldChg chg="addSp modSp mod">
        <pc:chgData name="Gordon Watts" userId="3ca7d6dd59e1d914" providerId="LiveId" clId="{688AA959-86B9-4DBF-AAC8-0C8F9E7DC045}" dt="2024-05-21T11:46:17.176" v="463" actId="33524"/>
        <pc:sldMkLst>
          <pc:docMk/>
          <pc:sldMk cId="940356028" sldId="260"/>
        </pc:sldMkLst>
        <pc:spChg chg="mod">
          <ac:chgData name="Gordon Watts" userId="3ca7d6dd59e1d914" providerId="LiveId" clId="{688AA959-86B9-4DBF-AAC8-0C8F9E7DC045}" dt="2024-05-21T11:46:17.176" v="463" actId="33524"/>
          <ac:spMkLst>
            <pc:docMk/>
            <pc:sldMk cId="940356028" sldId="260"/>
            <ac:spMk id="2" creationId="{0CB93A9B-1140-149E-9866-7565B6EB7AF8}"/>
          </ac:spMkLst>
        </pc:spChg>
        <pc:spChg chg="add mod">
          <ac:chgData name="Gordon Watts" userId="3ca7d6dd59e1d914" providerId="LiveId" clId="{688AA959-86B9-4DBF-AAC8-0C8F9E7DC045}" dt="2024-05-19T17:12:45.709" v="52" actId="767"/>
          <ac:spMkLst>
            <pc:docMk/>
            <pc:sldMk cId="940356028" sldId="260"/>
            <ac:spMk id="3" creationId="{B144C206-C6C7-9936-BB83-E03456F09E33}"/>
          </ac:spMkLst>
        </pc:spChg>
      </pc:sldChg>
      <pc:sldChg chg="addSp modSp mod">
        <pc:chgData name="Gordon Watts" userId="3ca7d6dd59e1d914" providerId="LiveId" clId="{688AA959-86B9-4DBF-AAC8-0C8F9E7DC045}" dt="2024-05-21T11:46:46.326" v="471" actId="20577"/>
        <pc:sldMkLst>
          <pc:docMk/>
          <pc:sldMk cId="2457730512" sldId="261"/>
        </pc:sldMkLst>
        <pc:spChg chg="add mod">
          <ac:chgData name="Gordon Watts" userId="3ca7d6dd59e1d914" providerId="LiveId" clId="{688AA959-86B9-4DBF-AAC8-0C8F9E7DC045}" dt="2024-05-19T17:15:13.593" v="53" actId="767"/>
          <ac:spMkLst>
            <pc:docMk/>
            <pc:sldMk cId="2457730512" sldId="261"/>
            <ac:spMk id="8" creationId="{6317FE58-C8AD-4925-659F-41BAA4D552BF}"/>
          </ac:spMkLst>
        </pc:spChg>
        <pc:spChg chg="mod">
          <ac:chgData name="Gordon Watts" userId="3ca7d6dd59e1d914" providerId="LiveId" clId="{688AA959-86B9-4DBF-AAC8-0C8F9E7DC045}" dt="2024-05-21T11:46:46.326" v="471" actId="20577"/>
          <ac:spMkLst>
            <pc:docMk/>
            <pc:sldMk cId="2457730512" sldId="261"/>
            <ac:spMk id="12" creationId="{56572973-E9D3-59A4-1BAC-491A5547907F}"/>
          </ac:spMkLst>
        </pc:spChg>
      </pc:sldChg>
      <pc:sldChg chg="addSp modTransition">
        <pc:chgData name="Gordon Watts" userId="3ca7d6dd59e1d914" providerId="LiveId" clId="{688AA959-86B9-4DBF-AAC8-0C8F9E7DC045}" dt="2024-05-19T17:27:16.159" v="67"/>
        <pc:sldMkLst>
          <pc:docMk/>
          <pc:sldMk cId="2543839924" sldId="262"/>
        </pc:sldMkLst>
        <pc:picChg chg="add">
          <ac:chgData name="Gordon Watts" userId="3ca7d6dd59e1d914" providerId="LiveId" clId="{688AA959-86B9-4DBF-AAC8-0C8F9E7DC045}" dt="2024-05-19T17:19:03.496" v="54"/>
          <ac:picMkLst>
            <pc:docMk/>
            <pc:sldMk cId="2543839924" sldId="262"/>
            <ac:picMk id="3074" creationId="{0130BDA1-5BFA-FD4D-D583-CA2EF79FD208}"/>
          </ac:picMkLst>
        </pc:picChg>
      </pc:sldChg>
      <pc:sldChg chg="addSp modSp mod">
        <pc:chgData name="Gordon Watts" userId="3ca7d6dd59e1d914" providerId="LiveId" clId="{688AA959-86B9-4DBF-AAC8-0C8F9E7DC045}" dt="2024-05-21T11:47:05.366" v="477" actId="1076"/>
        <pc:sldMkLst>
          <pc:docMk/>
          <pc:sldMk cId="2824173486" sldId="263"/>
        </pc:sldMkLst>
        <pc:spChg chg="add mod">
          <ac:chgData name="Gordon Watts" userId="3ca7d6dd59e1d914" providerId="LiveId" clId="{688AA959-86B9-4DBF-AAC8-0C8F9E7DC045}" dt="2024-05-21T11:47:05.366" v="477" actId="1076"/>
          <ac:spMkLst>
            <pc:docMk/>
            <pc:sldMk cId="2824173486" sldId="263"/>
            <ac:spMk id="4" creationId="{82D10E95-BF19-0833-E5C0-0EDDD384E9B0}"/>
          </ac:spMkLst>
        </pc:spChg>
      </pc:sldChg>
      <pc:sldChg chg="addSp delSp modSp add">
        <pc:chgData name="Gordon Watts" userId="3ca7d6dd59e1d914" providerId="LiveId" clId="{688AA959-86B9-4DBF-AAC8-0C8F9E7DC045}" dt="2024-05-19T17:27:02.969" v="65" actId="1076"/>
        <pc:sldMkLst>
          <pc:docMk/>
          <pc:sldMk cId="925914255" sldId="264"/>
        </pc:sldMkLst>
        <pc:spChg chg="add mod">
          <ac:chgData name="Gordon Watts" userId="3ca7d6dd59e1d914" providerId="LiveId" clId="{688AA959-86B9-4DBF-AAC8-0C8F9E7DC045}" dt="2024-05-19T17:23:08.698" v="58" actId="767"/>
          <ac:spMkLst>
            <pc:docMk/>
            <pc:sldMk cId="925914255" sldId="264"/>
            <ac:spMk id="3" creationId="{0D472F56-46F7-98CE-1FF5-99C5E1A4E6FD}"/>
          </ac:spMkLst>
        </pc:spChg>
        <pc:spChg chg="del">
          <ac:chgData name="Gordon Watts" userId="3ca7d6dd59e1d914" providerId="LiveId" clId="{688AA959-86B9-4DBF-AAC8-0C8F9E7DC045}" dt="2024-05-19T17:22:55.559" v="57"/>
          <ac:spMkLst>
            <pc:docMk/>
            <pc:sldMk cId="925914255" sldId="264"/>
            <ac:spMk id="4" creationId="{82D10E95-BF19-0833-E5C0-0EDDD384E9B0}"/>
          </ac:spMkLst>
        </pc:spChg>
        <pc:spChg chg="add mod">
          <ac:chgData name="Gordon Watts" userId="3ca7d6dd59e1d914" providerId="LiveId" clId="{688AA959-86B9-4DBF-AAC8-0C8F9E7DC045}" dt="2024-05-19T17:24:41.869" v="62"/>
          <ac:spMkLst>
            <pc:docMk/>
            <pc:sldMk cId="925914255" sldId="264"/>
            <ac:spMk id="6" creationId="{34F30A0F-0CD9-E4E5-3976-EB436EBBE3A0}"/>
          </ac:spMkLst>
        </pc:spChg>
        <pc:picChg chg="add mod">
          <ac:chgData name="Gordon Watts" userId="3ca7d6dd59e1d914" providerId="LiveId" clId="{688AA959-86B9-4DBF-AAC8-0C8F9E7DC045}" dt="2024-05-19T17:24:23.164" v="61" actId="1076"/>
          <ac:picMkLst>
            <pc:docMk/>
            <pc:sldMk cId="925914255" sldId="264"/>
            <ac:picMk id="5" creationId="{AD4CF389-B6B9-7A18-747D-3BE49F4A5656}"/>
          </ac:picMkLst>
        </pc:picChg>
        <pc:picChg chg="add mod">
          <ac:chgData name="Gordon Watts" userId="3ca7d6dd59e1d914" providerId="LiveId" clId="{688AA959-86B9-4DBF-AAC8-0C8F9E7DC045}" dt="2024-05-19T17:27:02.969" v="65" actId="1076"/>
          <ac:picMkLst>
            <pc:docMk/>
            <pc:sldMk cId="925914255" sldId="264"/>
            <ac:picMk id="4098" creationId="{4CDF73BA-BC67-BDD3-B72C-FDFF105DE0A1}"/>
          </ac:picMkLst>
        </pc:picChg>
      </pc:sldChg>
      <pc:sldChg chg="addSp modSp">
        <pc:chgData name="Gordon Watts" userId="3ca7d6dd59e1d914" providerId="LiveId" clId="{688AA959-86B9-4DBF-AAC8-0C8F9E7DC045}" dt="2024-05-19T17:28:22.651" v="69" actId="767"/>
        <pc:sldMkLst>
          <pc:docMk/>
          <pc:sldMk cId="850162826" sldId="265"/>
        </pc:sldMkLst>
        <pc:spChg chg="add mod">
          <ac:chgData name="Gordon Watts" userId="3ca7d6dd59e1d914" providerId="LiveId" clId="{688AA959-86B9-4DBF-AAC8-0C8F9E7DC045}" dt="2024-05-19T17:27:57.639" v="68" actId="767"/>
          <ac:spMkLst>
            <pc:docMk/>
            <pc:sldMk cId="850162826" sldId="265"/>
            <ac:spMk id="3" creationId="{E3855C20-906F-F92A-AA48-1DE7AF2A1372}"/>
          </ac:spMkLst>
        </pc:spChg>
        <pc:spChg chg="add mod">
          <ac:chgData name="Gordon Watts" userId="3ca7d6dd59e1d914" providerId="LiveId" clId="{688AA959-86B9-4DBF-AAC8-0C8F9E7DC045}" dt="2024-05-19T17:28:22.651" v="69" actId="767"/>
          <ac:spMkLst>
            <pc:docMk/>
            <pc:sldMk cId="850162826" sldId="265"/>
            <ac:spMk id="4" creationId="{3FD2D635-495F-BB71-5D9B-52C1D9866DF9}"/>
          </ac:spMkLst>
        </pc:spChg>
      </pc:sldChg>
      <pc:sldChg chg="addSp delSp modSp mod">
        <pc:chgData name="Gordon Watts" userId="3ca7d6dd59e1d914" providerId="LiveId" clId="{688AA959-86B9-4DBF-AAC8-0C8F9E7DC045}" dt="2024-05-21T16:13:55.947" v="3096" actId="20577"/>
        <pc:sldMkLst>
          <pc:docMk/>
          <pc:sldMk cId="4215380096" sldId="266"/>
        </pc:sldMkLst>
        <pc:spChg chg="mod">
          <ac:chgData name="Gordon Watts" userId="3ca7d6dd59e1d914" providerId="LiveId" clId="{688AA959-86B9-4DBF-AAC8-0C8F9E7DC045}" dt="2024-05-21T11:59:58.155" v="1436" actId="20577"/>
          <ac:spMkLst>
            <pc:docMk/>
            <pc:sldMk cId="4215380096" sldId="266"/>
            <ac:spMk id="2" creationId="{9508BE16-C140-92B2-2536-E9D40968CD4D}"/>
          </ac:spMkLst>
        </pc:spChg>
        <pc:spChg chg="add mod">
          <ac:chgData name="Gordon Watts" userId="3ca7d6dd59e1d914" providerId="LiveId" clId="{688AA959-86B9-4DBF-AAC8-0C8F9E7DC045}" dt="2024-05-21T12:06:25.637" v="1556" actId="1076"/>
          <ac:spMkLst>
            <pc:docMk/>
            <pc:sldMk cId="4215380096" sldId="266"/>
            <ac:spMk id="3" creationId="{1DA7CD03-9000-46BA-C52C-F7108C159F11}"/>
          </ac:spMkLst>
        </pc:spChg>
        <pc:spChg chg="del mod">
          <ac:chgData name="Gordon Watts" userId="3ca7d6dd59e1d914" providerId="LiveId" clId="{688AA959-86B9-4DBF-AAC8-0C8F9E7DC045}" dt="2024-05-21T12:06:10.193" v="1524" actId="478"/>
          <ac:spMkLst>
            <pc:docMk/>
            <pc:sldMk cId="4215380096" sldId="266"/>
            <ac:spMk id="4" creationId="{BBCFC1B5-AD6D-B5B9-557E-2C0E967C33B7}"/>
          </ac:spMkLst>
        </pc:spChg>
        <pc:spChg chg="add del mod">
          <ac:chgData name="Gordon Watts" userId="3ca7d6dd59e1d914" providerId="LiveId" clId="{688AA959-86B9-4DBF-AAC8-0C8F9E7DC045}" dt="2024-05-21T12:02:37.801" v="1517" actId="478"/>
          <ac:spMkLst>
            <pc:docMk/>
            <pc:sldMk cId="4215380096" sldId="266"/>
            <ac:spMk id="5" creationId="{E0E0E041-56AF-D209-0379-6B0FCD591D1D}"/>
          </ac:spMkLst>
        </pc:spChg>
        <pc:spChg chg="add mod">
          <ac:chgData name="Gordon Watts" userId="3ca7d6dd59e1d914" providerId="LiveId" clId="{688AA959-86B9-4DBF-AAC8-0C8F9E7DC045}" dt="2024-05-21T16:13:55.947" v="3096" actId="20577"/>
          <ac:spMkLst>
            <pc:docMk/>
            <pc:sldMk cId="4215380096" sldId="266"/>
            <ac:spMk id="6" creationId="{D65A377D-557F-E371-859A-BA5A0048A604}"/>
          </ac:spMkLst>
        </pc:spChg>
        <pc:spChg chg="add mod">
          <ac:chgData name="Gordon Watts" userId="3ca7d6dd59e1d914" providerId="LiveId" clId="{688AA959-86B9-4DBF-AAC8-0C8F9E7DC045}" dt="2024-05-21T12:08:33.628" v="1656" actId="1076"/>
          <ac:spMkLst>
            <pc:docMk/>
            <pc:sldMk cId="4215380096" sldId="266"/>
            <ac:spMk id="7" creationId="{9D36E738-149A-DB0C-E652-422A4D179870}"/>
          </ac:spMkLst>
        </pc:spChg>
        <pc:spChg chg="add mod">
          <ac:chgData name="Gordon Watts" userId="3ca7d6dd59e1d914" providerId="LiveId" clId="{688AA959-86B9-4DBF-AAC8-0C8F9E7DC045}" dt="2024-05-21T12:08:47.184" v="1660" actId="20577"/>
          <ac:spMkLst>
            <pc:docMk/>
            <pc:sldMk cId="4215380096" sldId="266"/>
            <ac:spMk id="8" creationId="{8E93440F-FE7F-FFA8-7131-58DCB3993429}"/>
          </ac:spMkLst>
        </pc:spChg>
        <pc:spChg chg="add mod">
          <ac:chgData name="Gordon Watts" userId="3ca7d6dd59e1d914" providerId="LiveId" clId="{688AA959-86B9-4DBF-AAC8-0C8F9E7DC045}" dt="2024-05-21T12:11:09.309" v="1800" actId="20577"/>
          <ac:spMkLst>
            <pc:docMk/>
            <pc:sldMk cId="4215380096" sldId="266"/>
            <ac:spMk id="9" creationId="{581A9736-B0F0-CCF9-6B42-4F84BF3B7DEE}"/>
          </ac:spMkLst>
        </pc:spChg>
        <pc:spChg chg="add mod">
          <ac:chgData name="Gordon Watts" userId="3ca7d6dd59e1d914" providerId="LiveId" clId="{688AA959-86B9-4DBF-AAC8-0C8F9E7DC045}" dt="2024-05-21T12:11:59.116" v="1825" actId="207"/>
          <ac:spMkLst>
            <pc:docMk/>
            <pc:sldMk cId="4215380096" sldId="266"/>
            <ac:spMk id="10" creationId="{0B624407-4BE6-FC25-0B91-8E8439ABD43B}"/>
          </ac:spMkLst>
        </pc:spChg>
        <pc:spChg chg="add mod">
          <ac:chgData name="Gordon Watts" userId="3ca7d6dd59e1d914" providerId="LiveId" clId="{688AA959-86B9-4DBF-AAC8-0C8F9E7DC045}" dt="2024-05-21T14:08:52.179" v="1828" actId="1076"/>
          <ac:spMkLst>
            <pc:docMk/>
            <pc:sldMk cId="4215380096" sldId="266"/>
            <ac:spMk id="11" creationId="{38D4C638-7E17-C52A-3D22-F9AC2F4832A9}"/>
          </ac:spMkLst>
        </pc:spChg>
        <pc:spChg chg="add mod">
          <ac:chgData name="Gordon Watts" userId="3ca7d6dd59e1d914" providerId="LiveId" clId="{688AA959-86B9-4DBF-AAC8-0C8F9E7DC045}" dt="2024-05-21T14:09:09.994" v="1879" actId="1076"/>
          <ac:spMkLst>
            <pc:docMk/>
            <pc:sldMk cId="4215380096" sldId="266"/>
            <ac:spMk id="12" creationId="{2A08488A-939E-8320-B13F-4CDB20894A3F}"/>
          </ac:spMkLst>
        </pc:spChg>
        <pc:picChg chg="add mod">
          <ac:chgData name="Gordon Watts" userId="3ca7d6dd59e1d914" providerId="LiveId" clId="{688AA959-86B9-4DBF-AAC8-0C8F9E7DC045}" dt="2024-05-21T12:11:20.203" v="1801" actId="1076"/>
          <ac:picMkLst>
            <pc:docMk/>
            <pc:sldMk cId="4215380096" sldId="266"/>
            <ac:picMk id="2050" creationId="{96A0E987-D09F-D857-309F-585DD6B1E6A8}"/>
          </ac:picMkLst>
        </pc:picChg>
      </pc:sldChg>
      <pc:sldChg chg="addSp modSp del">
        <pc:chgData name="Gordon Watts" userId="3ca7d6dd59e1d914" providerId="LiveId" clId="{688AA959-86B9-4DBF-AAC8-0C8F9E7DC045}" dt="2024-05-21T14:09:16.991" v="1880" actId="47"/>
        <pc:sldMkLst>
          <pc:docMk/>
          <pc:sldMk cId="2956520680" sldId="267"/>
        </pc:sldMkLst>
        <pc:spChg chg="add mod">
          <ac:chgData name="Gordon Watts" userId="3ca7d6dd59e1d914" providerId="LiveId" clId="{688AA959-86B9-4DBF-AAC8-0C8F9E7DC045}" dt="2024-05-19T17:32:50.400" v="71" actId="767"/>
          <ac:spMkLst>
            <pc:docMk/>
            <pc:sldMk cId="2956520680" sldId="267"/>
            <ac:spMk id="3" creationId="{1EE9767D-DA90-BD70-01AC-6551F749D6BC}"/>
          </ac:spMkLst>
        </pc:spChg>
      </pc:sldChg>
      <pc:sldChg chg="addSp modSp mod">
        <pc:chgData name="Gordon Watts" userId="3ca7d6dd59e1d914" providerId="LiveId" clId="{688AA959-86B9-4DBF-AAC8-0C8F9E7DC045}" dt="2024-05-21T14:09:29.369" v="1922" actId="20577"/>
        <pc:sldMkLst>
          <pc:docMk/>
          <pc:sldMk cId="2826073194" sldId="268"/>
        </pc:sldMkLst>
        <pc:spChg chg="mod">
          <ac:chgData name="Gordon Watts" userId="3ca7d6dd59e1d914" providerId="LiveId" clId="{688AA959-86B9-4DBF-AAC8-0C8F9E7DC045}" dt="2024-05-21T14:09:29.369" v="1922" actId="20577"/>
          <ac:spMkLst>
            <pc:docMk/>
            <pc:sldMk cId="2826073194" sldId="268"/>
            <ac:spMk id="2" creationId="{72996E51-7C01-5571-C614-E1FADC0DC9AF}"/>
          </ac:spMkLst>
        </pc:spChg>
        <pc:picChg chg="add mod">
          <ac:chgData name="Gordon Watts" userId="3ca7d6dd59e1d914" providerId="LiveId" clId="{688AA959-86B9-4DBF-AAC8-0C8F9E7DC045}" dt="2024-05-19T17:34:28.368" v="72"/>
          <ac:picMkLst>
            <pc:docMk/>
            <pc:sldMk cId="2826073194" sldId="268"/>
            <ac:picMk id="4" creationId="{F378B6B7-11C8-9123-3507-6C1A7DC2700D}"/>
          </ac:picMkLst>
        </pc:picChg>
      </pc:sldChg>
      <pc:sldChg chg="addSp delSp modSp add modTransition">
        <pc:chgData name="Gordon Watts" userId="3ca7d6dd59e1d914" providerId="LiveId" clId="{688AA959-86B9-4DBF-AAC8-0C8F9E7DC045}" dt="2024-05-19T17:40:56.629" v="157" actId="164"/>
        <pc:sldMkLst>
          <pc:docMk/>
          <pc:sldMk cId="3691116973" sldId="269"/>
        </pc:sldMkLst>
        <pc:spChg chg="add del mod">
          <ac:chgData name="Gordon Watts" userId="3ca7d6dd59e1d914" providerId="LiveId" clId="{688AA959-86B9-4DBF-AAC8-0C8F9E7DC045}" dt="2024-05-19T17:35:32.262" v="77"/>
          <ac:spMkLst>
            <pc:docMk/>
            <pc:sldMk cId="3691116973" sldId="269"/>
            <ac:spMk id="3" creationId="{B42064F3-20A1-AA8F-82EE-85CCF066E55C}"/>
          </ac:spMkLst>
        </pc:spChg>
        <pc:spChg chg="add mod">
          <ac:chgData name="Gordon Watts" userId="3ca7d6dd59e1d914" providerId="LiveId" clId="{688AA959-86B9-4DBF-AAC8-0C8F9E7DC045}" dt="2024-05-19T17:37:44.009" v="146" actId="403"/>
          <ac:spMkLst>
            <pc:docMk/>
            <pc:sldMk cId="3691116973" sldId="269"/>
            <ac:spMk id="5" creationId="{2DD0C272-C4EE-D303-0E3A-BDB152FBD72C}"/>
          </ac:spMkLst>
        </pc:spChg>
        <pc:spChg chg="add mod">
          <ac:chgData name="Gordon Watts" userId="3ca7d6dd59e1d914" providerId="LiveId" clId="{688AA959-86B9-4DBF-AAC8-0C8F9E7DC045}" dt="2024-05-19T17:37:59.189" v="147" actId="767"/>
          <ac:spMkLst>
            <pc:docMk/>
            <pc:sldMk cId="3691116973" sldId="269"/>
            <ac:spMk id="6" creationId="{82FFDD8C-6C97-782F-D37E-4294BDFEBE61}"/>
          </ac:spMkLst>
        </pc:spChg>
        <pc:spChg chg="add mod">
          <ac:chgData name="Gordon Watts" userId="3ca7d6dd59e1d914" providerId="LiveId" clId="{688AA959-86B9-4DBF-AAC8-0C8F9E7DC045}" dt="2024-05-19T17:38:03.518" v="148"/>
          <ac:spMkLst>
            <pc:docMk/>
            <pc:sldMk cId="3691116973" sldId="269"/>
            <ac:spMk id="7" creationId="{5F0D6FA9-B8A4-4468-99E9-EAB86E0FBF52}"/>
          </ac:spMkLst>
        </pc:spChg>
        <pc:spChg chg="add mod">
          <ac:chgData name="Gordon Watts" userId="3ca7d6dd59e1d914" providerId="LiveId" clId="{688AA959-86B9-4DBF-AAC8-0C8F9E7DC045}" dt="2024-05-19T17:38:08.663" v="149"/>
          <ac:spMkLst>
            <pc:docMk/>
            <pc:sldMk cId="3691116973" sldId="269"/>
            <ac:spMk id="8" creationId="{AD38070B-F84E-93D7-E506-3137E2B53C52}"/>
          </ac:spMkLst>
        </pc:spChg>
        <pc:spChg chg="add mod">
          <ac:chgData name="Gordon Watts" userId="3ca7d6dd59e1d914" providerId="LiveId" clId="{688AA959-86B9-4DBF-AAC8-0C8F9E7DC045}" dt="2024-05-19T17:38:16.758" v="150"/>
          <ac:spMkLst>
            <pc:docMk/>
            <pc:sldMk cId="3691116973" sldId="269"/>
            <ac:spMk id="9" creationId="{09A05E6C-0653-3BD5-72AA-F2573B2CF47C}"/>
          </ac:spMkLst>
        </pc:spChg>
        <pc:spChg chg="add mod">
          <ac:chgData name="Gordon Watts" userId="3ca7d6dd59e1d914" providerId="LiveId" clId="{688AA959-86B9-4DBF-AAC8-0C8F9E7DC045}" dt="2024-05-19T17:39:44.849" v="154" actId="767"/>
          <ac:spMkLst>
            <pc:docMk/>
            <pc:sldMk cId="3691116973" sldId="269"/>
            <ac:spMk id="21" creationId="{4D35D12E-0001-41CC-C4A8-28DA37F7C17D}"/>
          </ac:spMkLst>
        </pc:spChg>
        <pc:spChg chg="add 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2" creationId="{31586568-FB6E-5B31-C6AE-48883C9DC8DA}"/>
          </ac:spMkLst>
        </pc:spChg>
        <pc:spChg chg="add 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3" creationId="{C364D7C7-679C-3541-F473-7AE6424E1BE3}"/>
          </ac:spMkLst>
        </pc:spChg>
        <pc:spChg chg="mod">
          <ac:chgData name="Gordon Watts" userId="3ca7d6dd59e1d914" providerId="LiveId" clId="{688AA959-86B9-4DBF-AAC8-0C8F9E7DC045}" dt="2024-05-19T17:40:56.629" v="157" actId="164"/>
          <ac:spMkLst>
            <pc:docMk/>
            <pc:sldMk cId="3691116973" sldId="269"/>
            <ac:spMk id="24" creationId="{B7479103-8D16-7BBD-4FCE-CD8B15E085ED}"/>
          </ac:spMkLst>
        </pc:spChg>
        <pc:grpChg chg="add mod">
          <ac:chgData name="Gordon Watts" userId="3ca7d6dd59e1d914" providerId="LiveId" clId="{688AA959-86B9-4DBF-AAC8-0C8F9E7DC045}" dt="2024-05-19T17:40:56.629" v="157" actId="164"/>
          <ac:grpSpMkLst>
            <pc:docMk/>
            <pc:sldMk cId="3691116973" sldId="269"/>
            <ac:grpSpMk id="25" creationId="{AD7C0ACF-625D-AB9B-2F00-F948B4F3FDB2}"/>
          </ac:grpSpMkLst>
        </pc:grpChg>
        <pc:cxnChg chg="add mod">
          <ac:chgData name="Gordon Watts" userId="3ca7d6dd59e1d914" providerId="LiveId" clId="{688AA959-86B9-4DBF-AAC8-0C8F9E7DC045}" dt="2024-05-19T17:39:09.792" v="151"/>
          <ac:cxnSpMkLst>
            <pc:docMk/>
            <pc:sldMk cId="3691116973" sldId="269"/>
            <ac:cxnSpMk id="12" creationId="{CC5086C7-4CD1-5138-33D2-280C5CAAD035}"/>
          </ac:cxnSpMkLst>
        </pc:cxnChg>
        <pc:cxnChg chg="add mod">
          <ac:chgData name="Gordon Watts" userId="3ca7d6dd59e1d914" providerId="LiveId" clId="{688AA959-86B9-4DBF-AAC8-0C8F9E7DC045}" dt="2024-05-19T17:39:21.106" v="152"/>
          <ac:cxnSpMkLst>
            <pc:docMk/>
            <pc:sldMk cId="3691116973" sldId="269"/>
            <ac:cxnSpMk id="15" creationId="{52B6C7D9-0C68-7F34-B977-3A6B3692F039}"/>
          </ac:cxnSpMkLst>
        </pc:cxnChg>
        <pc:cxnChg chg="add mod">
          <ac:chgData name="Gordon Watts" userId="3ca7d6dd59e1d914" providerId="LiveId" clId="{688AA959-86B9-4DBF-AAC8-0C8F9E7DC045}" dt="2024-05-19T17:39:27.230" v="153"/>
          <ac:cxnSpMkLst>
            <pc:docMk/>
            <pc:sldMk cId="3691116973" sldId="269"/>
            <ac:cxnSpMk id="18" creationId="{49B71E0E-ADFE-512C-47CD-9974193C83B9}"/>
          </ac:cxnSpMkLst>
        </pc:cxnChg>
      </pc:sldChg>
      <pc:sldChg chg="addSp modSp">
        <pc:chgData name="Gordon Watts" userId="3ca7d6dd59e1d914" providerId="LiveId" clId="{688AA959-86B9-4DBF-AAC8-0C8F9E7DC045}" dt="2024-05-19T17:49:19.598" v="282" actId="20577"/>
        <pc:sldMkLst>
          <pc:docMk/>
          <pc:sldMk cId="2399791388" sldId="270"/>
        </pc:sldMkLst>
        <pc:spChg chg="add mod">
          <ac:chgData name="Gordon Watts" userId="3ca7d6dd59e1d914" providerId="LiveId" clId="{688AA959-86B9-4DBF-AAC8-0C8F9E7DC045}" dt="2024-05-19T17:42:56.896" v="158" actId="767"/>
          <ac:spMkLst>
            <pc:docMk/>
            <pc:sldMk cId="2399791388" sldId="270"/>
            <ac:spMk id="3" creationId="{C63CB50E-920E-22D7-A994-70DAEBC29C93}"/>
          </ac:spMkLst>
        </pc:spChg>
        <pc:spChg chg="add mod">
          <ac:chgData name="Gordon Watts" userId="3ca7d6dd59e1d914" providerId="LiveId" clId="{688AA959-86B9-4DBF-AAC8-0C8F9E7DC045}" dt="2024-05-19T17:47:54.196" v="159" actId="767"/>
          <ac:spMkLst>
            <pc:docMk/>
            <pc:sldMk cId="2399791388" sldId="270"/>
            <ac:spMk id="4" creationId="{FB4A72EB-06EB-AD55-B7A2-AFF24125C9E6}"/>
          </ac:spMkLst>
        </pc:spChg>
        <pc:spChg chg="add mod">
          <ac:chgData name="Gordon Watts" userId="3ca7d6dd59e1d914" providerId="LiveId" clId="{688AA959-86B9-4DBF-AAC8-0C8F9E7DC045}" dt="2024-05-19T17:49:19.598" v="282" actId="20577"/>
          <ac:spMkLst>
            <pc:docMk/>
            <pc:sldMk cId="2399791388" sldId="270"/>
            <ac:spMk id="5" creationId="{97EDCB75-1DCB-C50C-E514-802BBD2E85F2}"/>
          </ac:spMkLst>
        </pc:spChg>
      </pc:sldChg>
      <pc:sldChg chg="addSp modSp mod">
        <pc:chgData name="Gordon Watts" userId="3ca7d6dd59e1d914" providerId="LiveId" clId="{688AA959-86B9-4DBF-AAC8-0C8F9E7DC045}" dt="2024-05-21T14:11:07.216" v="2093" actId="1076"/>
        <pc:sldMkLst>
          <pc:docMk/>
          <pc:sldMk cId="1928771496" sldId="271"/>
        </pc:sldMkLst>
        <pc:spChg chg="add mod">
          <ac:chgData name="Gordon Watts" userId="3ca7d6dd59e1d914" providerId="LiveId" clId="{688AA959-86B9-4DBF-AAC8-0C8F9E7DC045}" dt="2024-05-21T14:11:07.216" v="2093" actId="1076"/>
          <ac:spMkLst>
            <pc:docMk/>
            <pc:sldMk cId="1928771496" sldId="271"/>
            <ac:spMk id="3" creationId="{714ED31B-FC9C-F935-36C4-B58DECBB6A4D}"/>
          </ac:spMkLst>
        </pc:spChg>
        <pc:spChg chg="add mod">
          <ac:chgData name="Gordon Watts" userId="3ca7d6dd59e1d914" providerId="LiveId" clId="{688AA959-86B9-4DBF-AAC8-0C8F9E7DC045}" dt="2024-05-19T17:53:40.541" v="404" actId="20577"/>
          <ac:spMkLst>
            <pc:docMk/>
            <pc:sldMk cId="1928771496" sldId="271"/>
            <ac:spMk id="5" creationId="{D8AA1BDA-66D1-BEC0-E556-335AAD7DB7FB}"/>
          </ac:spMkLst>
        </pc:spChg>
        <pc:spChg chg="add mod">
          <ac:chgData name="Gordon Watts" userId="3ca7d6dd59e1d914" providerId="LiveId" clId="{688AA959-86B9-4DBF-AAC8-0C8F9E7DC045}" dt="2024-05-21T14:10:39.610" v="1994" actId="1076"/>
          <ac:spMkLst>
            <pc:docMk/>
            <pc:sldMk cId="1928771496" sldId="271"/>
            <ac:spMk id="7" creationId="{1EBE05E3-50FB-61A7-6286-53C2B64E6A25}"/>
          </ac:spMkLst>
        </pc:spChg>
        <pc:graphicFrameChg chg="mod">
          <ac:chgData name="Gordon Watts" userId="3ca7d6dd59e1d914" providerId="LiveId" clId="{688AA959-86B9-4DBF-AAC8-0C8F9E7DC045}" dt="2024-05-19T17:55:42.163" v="451" actId="16959"/>
          <ac:graphicFrameMkLst>
            <pc:docMk/>
            <pc:sldMk cId="1928771496" sldId="271"/>
            <ac:graphicFrameMk id="6" creationId="{093B5A1D-2A18-967D-1744-E6104D826666}"/>
          </ac:graphicFrameMkLst>
        </pc:graphicFrameChg>
      </pc:sldChg>
      <pc:sldChg chg="addSp modSp mod">
        <pc:chgData name="Gordon Watts" userId="3ca7d6dd59e1d914" providerId="LiveId" clId="{688AA959-86B9-4DBF-AAC8-0C8F9E7DC045}" dt="2024-05-21T16:15:53.581" v="3097" actId="313"/>
        <pc:sldMkLst>
          <pc:docMk/>
          <pc:sldMk cId="1756923580" sldId="272"/>
        </pc:sldMkLst>
        <pc:spChg chg="add mod">
          <ac:chgData name="Gordon Watts" userId="3ca7d6dd59e1d914" providerId="LiveId" clId="{688AA959-86B9-4DBF-AAC8-0C8F9E7DC045}" dt="2024-05-19T18:04:32.252" v="456" actId="11530"/>
          <ac:spMkLst>
            <pc:docMk/>
            <pc:sldMk cId="1756923580" sldId="272"/>
            <ac:spMk id="5" creationId="{A340D1A6-DA49-8AE7-4219-5EA934EC5D32}"/>
          </ac:spMkLst>
        </pc:spChg>
        <pc:spChg chg="add mod">
          <ac:chgData name="Gordon Watts" userId="3ca7d6dd59e1d914" providerId="LiveId" clId="{688AA959-86B9-4DBF-AAC8-0C8F9E7DC045}" dt="2024-05-21T16:15:53.581" v="3097" actId="313"/>
          <ac:spMkLst>
            <pc:docMk/>
            <pc:sldMk cId="1756923580" sldId="272"/>
            <ac:spMk id="6" creationId="{47529D29-F0C4-62D5-F99E-FA749B246ED4}"/>
          </ac:spMkLst>
        </pc:spChg>
        <pc:picChg chg="add mod">
          <ac:chgData name="Gordon Watts" userId="3ca7d6dd59e1d914" providerId="LiveId" clId="{688AA959-86B9-4DBF-AAC8-0C8F9E7DC045}" dt="2024-05-19T18:02:39.175" v="453"/>
          <ac:picMkLst>
            <pc:docMk/>
            <pc:sldMk cId="1756923580" sldId="272"/>
            <ac:picMk id="4" creationId="{F567D61F-93C8-E520-D8D8-87091CD32BEB}"/>
          </ac:picMkLst>
        </pc:picChg>
      </pc:sldChg>
      <pc:sldChg chg="addSp modSp mod">
        <pc:chgData name="Gordon Watts" userId="3ca7d6dd59e1d914" providerId="LiveId" clId="{688AA959-86B9-4DBF-AAC8-0C8F9E7DC045}" dt="2024-05-21T14:15:32.804" v="2598" actId="1076"/>
        <pc:sldMkLst>
          <pc:docMk/>
          <pc:sldMk cId="1801826276" sldId="273"/>
        </pc:sldMkLst>
        <pc:spChg chg="add mod">
          <ac:chgData name="Gordon Watts" userId="3ca7d6dd59e1d914" providerId="LiveId" clId="{688AA959-86B9-4DBF-AAC8-0C8F9E7DC045}" dt="2024-05-21T14:13:39.208" v="2227" actId="1076"/>
          <ac:spMkLst>
            <pc:docMk/>
            <pc:sldMk cId="1801826276" sldId="273"/>
            <ac:spMk id="3" creationId="{2C8BB053-4AE1-9187-CFD6-895DEAB46A91}"/>
          </ac:spMkLst>
        </pc:spChg>
        <pc:spChg chg="mod">
          <ac:chgData name="Gordon Watts" userId="3ca7d6dd59e1d914" providerId="LiveId" clId="{688AA959-86B9-4DBF-AAC8-0C8F9E7DC045}" dt="2024-05-21T14:12:48.092" v="2095" actId="1076"/>
          <ac:spMkLst>
            <pc:docMk/>
            <pc:sldMk cId="1801826276" sldId="273"/>
            <ac:spMk id="5" creationId="{F0DE8F87-7480-07BB-E2CC-E16F81E92294}"/>
          </ac:spMkLst>
        </pc:spChg>
        <pc:spChg chg="add mod">
          <ac:chgData name="Gordon Watts" userId="3ca7d6dd59e1d914" providerId="LiveId" clId="{688AA959-86B9-4DBF-AAC8-0C8F9E7DC045}" dt="2024-05-21T14:13:49.922" v="2230" actId="14100"/>
          <ac:spMkLst>
            <pc:docMk/>
            <pc:sldMk cId="1801826276" sldId="273"/>
            <ac:spMk id="6" creationId="{C02E262C-5AC2-E5FD-B113-EFE4BF7192B9}"/>
          </ac:spMkLst>
        </pc:spChg>
        <pc:spChg chg="add mod">
          <ac:chgData name="Gordon Watts" userId="3ca7d6dd59e1d914" providerId="LiveId" clId="{688AA959-86B9-4DBF-AAC8-0C8F9E7DC045}" dt="2024-05-21T14:14:18.814" v="2275" actId="1076"/>
          <ac:spMkLst>
            <pc:docMk/>
            <pc:sldMk cId="1801826276" sldId="273"/>
            <ac:spMk id="7" creationId="{E598EB17-F6EE-69A8-624B-95060CC5000D}"/>
          </ac:spMkLst>
        </pc:spChg>
        <pc:spChg chg="add mod">
          <ac:chgData name="Gordon Watts" userId="3ca7d6dd59e1d914" providerId="LiveId" clId="{688AA959-86B9-4DBF-AAC8-0C8F9E7DC045}" dt="2024-05-21T14:14:37.783" v="2357" actId="1076"/>
          <ac:spMkLst>
            <pc:docMk/>
            <pc:sldMk cId="1801826276" sldId="273"/>
            <ac:spMk id="8" creationId="{8598979B-668A-6421-7A1B-7022F479E448}"/>
          </ac:spMkLst>
        </pc:spChg>
        <pc:spChg chg="add mod">
          <ac:chgData name="Gordon Watts" userId="3ca7d6dd59e1d914" providerId="LiveId" clId="{688AA959-86B9-4DBF-AAC8-0C8F9E7DC045}" dt="2024-05-21T14:15:32.804" v="2598" actId="1076"/>
          <ac:spMkLst>
            <pc:docMk/>
            <pc:sldMk cId="1801826276" sldId="273"/>
            <ac:spMk id="9" creationId="{9A4223D2-033F-28B0-222A-894F8C30AC07}"/>
          </ac:spMkLst>
        </pc:spChg>
        <pc:picChg chg="add mod">
          <ac:chgData name="Gordon Watts" userId="3ca7d6dd59e1d914" providerId="LiveId" clId="{688AA959-86B9-4DBF-AAC8-0C8F9E7DC045}" dt="2024-05-19T18:05:34.543" v="457"/>
          <ac:picMkLst>
            <pc:docMk/>
            <pc:sldMk cId="1801826276" sldId="273"/>
            <ac:picMk id="4" creationId="{D97089CC-1BAB-42DB-5A6A-6CEA79C22A62}"/>
          </ac:picMkLst>
        </pc:picChg>
      </pc:sldChg>
      <pc:sldChg chg="addSp modSp mod">
        <pc:chgData name="Gordon Watts" userId="3ca7d6dd59e1d914" providerId="LiveId" clId="{688AA959-86B9-4DBF-AAC8-0C8F9E7DC045}" dt="2024-05-21T14:15:37.859" v="2599" actId="1076"/>
        <pc:sldMkLst>
          <pc:docMk/>
          <pc:sldMk cId="1201506408" sldId="274"/>
        </pc:sldMkLst>
        <pc:spChg chg="add mod">
          <ac:chgData name="Gordon Watts" userId="3ca7d6dd59e1d914" providerId="LiveId" clId="{688AA959-86B9-4DBF-AAC8-0C8F9E7DC045}" dt="2024-05-19T18:09:55.531" v="459" actId="767"/>
          <ac:spMkLst>
            <pc:docMk/>
            <pc:sldMk cId="1201506408" sldId="274"/>
            <ac:spMk id="5" creationId="{F0EE06AA-FD97-6806-E52D-E0D3B1DFEC18}"/>
          </ac:spMkLst>
        </pc:spChg>
        <pc:picChg chg="add mod">
          <ac:chgData name="Gordon Watts" userId="3ca7d6dd59e1d914" providerId="LiveId" clId="{688AA959-86B9-4DBF-AAC8-0C8F9E7DC045}" dt="2024-05-21T14:15:37.859" v="2599" actId="1076"/>
          <ac:picMkLst>
            <pc:docMk/>
            <pc:sldMk cId="1201506408" sldId="274"/>
            <ac:picMk id="4" creationId="{FA1628AE-E6AD-2790-573A-491063DC9EA3}"/>
          </ac:picMkLst>
        </pc:picChg>
      </pc:sldChg>
      <pc:sldChg chg="del">
        <pc:chgData name="Gordon Watts" userId="3ca7d6dd59e1d914" providerId="LiveId" clId="{688AA959-86B9-4DBF-AAC8-0C8F9E7DC045}" dt="2024-05-21T16:16:56.122" v="3098" actId="47"/>
        <pc:sldMkLst>
          <pc:docMk/>
          <pc:sldMk cId="1766697994" sldId="275"/>
        </pc:sldMkLst>
      </pc:sldChg>
      <pc:sldChg chg="addSp delSp modSp mod">
        <pc:chgData name="Gordon Watts" userId="3ca7d6dd59e1d914" providerId="LiveId" clId="{688AA959-86B9-4DBF-AAC8-0C8F9E7DC045}" dt="2024-05-22T05:03:02.764" v="4567" actId="1076"/>
        <pc:sldMkLst>
          <pc:docMk/>
          <pc:sldMk cId="198629730" sldId="276"/>
        </pc:sldMkLst>
        <pc:spChg chg="mod">
          <ac:chgData name="Gordon Watts" userId="3ca7d6dd59e1d914" providerId="LiveId" clId="{688AA959-86B9-4DBF-AAC8-0C8F9E7DC045}" dt="2024-05-22T05:03:02.764" v="4567" actId="1076"/>
          <ac:spMkLst>
            <pc:docMk/>
            <pc:sldMk cId="198629730" sldId="276"/>
            <ac:spMk id="2" creationId="{CCA4AF86-57F6-696B-91B2-C42C2A12ADCA}"/>
          </ac:spMkLst>
        </pc:spChg>
        <pc:spChg chg="add del mod">
          <ac:chgData name="Gordon Watts" userId="3ca7d6dd59e1d914" providerId="LiveId" clId="{688AA959-86B9-4DBF-AAC8-0C8F9E7DC045}" dt="2024-05-22T05:00:29.355" v="4198" actId="21"/>
          <ac:spMkLst>
            <pc:docMk/>
            <pc:sldMk cId="198629730" sldId="276"/>
            <ac:spMk id="3" creationId="{CDBA94D5-3872-E93C-93C1-E9B8F741E874}"/>
          </ac:spMkLst>
        </pc:spChg>
      </pc:sldChg>
      <pc:sldChg chg="addSp delSp modSp mod">
        <pc:chgData name="Gordon Watts" userId="3ca7d6dd59e1d914" providerId="LiveId" clId="{688AA959-86B9-4DBF-AAC8-0C8F9E7DC045}" dt="2024-05-22T04:56:13.043" v="4040" actId="1076"/>
        <pc:sldMkLst>
          <pc:docMk/>
          <pc:sldMk cId="2053417262" sldId="277"/>
        </pc:sldMkLst>
        <pc:spChg chg="mod">
          <ac:chgData name="Gordon Watts" userId="3ca7d6dd59e1d914" providerId="LiveId" clId="{688AA959-86B9-4DBF-AAC8-0C8F9E7DC045}" dt="2024-05-22T03:58:32.392" v="3560" actId="20577"/>
          <ac:spMkLst>
            <pc:docMk/>
            <pc:sldMk cId="2053417262" sldId="277"/>
            <ac:spMk id="2" creationId="{6E8E59E9-7CED-4EF7-3811-891593C77A2F}"/>
          </ac:spMkLst>
        </pc:spChg>
        <pc:spChg chg="add del mod">
          <ac:chgData name="Gordon Watts" userId="3ca7d6dd59e1d914" providerId="LiveId" clId="{688AA959-86B9-4DBF-AAC8-0C8F9E7DC045}" dt="2024-05-22T03:58:24.281" v="3543" actId="478"/>
          <ac:spMkLst>
            <pc:docMk/>
            <pc:sldMk cId="2053417262" sldId="277"/>
            <ac:spMk id="3" creationId="{DA9B8344-345A-6FBA-C337-334B08A628AC}"/>
          </ac:spMkLst>
        </pc:spChg>
        <pc:spChg chg="add del mod">
          <ac:chgData name="Gordon Watts" userId="3ca7d6dd59e1d914" providerId="LiveId" clId="{688AA959-86B9-4DBF-AAC8-0C8F9E7DC045}" dt="2024-05-22T04:53:47.101" v="3848" actId="478"/>
          <ac:spMkLst>
            <pc:docMk/>
            <pc:sldMk cId="2053417262" sldId="277"/>
            <ac:spMk id="4" creationId="{0DB2F616-AAD0-77DC-613A-062EE09E7DC9}"/>
          </ac:spMkLst>
        </pc:spChg>
        <pc:spChg chg="add mod">
          <ac:chgData name="Gordon Watts" userId="3ca7d6dd59e1d914" providerId="LiveId" clId="{688AA959-86B9-4DBF-AAC8-0C8F9E7DC045}" dt="2024-05-22T04:53:33.054" v="3843"/>
          <ac:spMkLst>
            <pc:docMk/>
            <pc:sldMk cId="2053417262" sldId="277"/>
            <ac:spMk id="5" creationId="{64362E23-AC57-1476-1967-00667CF8DF17}"/>
          </ac:spMkLst>
        </pc:spChg>
        <pc:spChg chg="add mod">
          <ac:chgData name="Gordon Watts" userId="3ca7d6dd59e1d914" providerId="LiveId" clId="{688AA959-86B9-4DBF-AAC8-0C8F9E7DC045}" dt="2024-05-22T04:55:03.542" v="3871" actId="20577"/>
          <ac:spMkLst>
            <pc:docMk/>
            <pc:sldMk cId="2053417262" sldId="277"/>
            <ac:spMk id="8" creationId="{8292422A-549B-3C45-3948-DCFF24C7CC65}"/>
          </ac:spMkLst>
        </pc:spChg>
        <pc:spChg chg="add mod">
          <ac:chgData name="Gordon Watts" userId="3ca7d6dd59e1d914" providerId="LiveId" clId="{688AA959-86B9-4DBF-AAC8-0C8F9E7DC045}" dt="2024-05-22T04:55:20.389" v="3882" actId="1076"/>
          <ac:spMkLst>
            <pc:docMk/>
            <pc:sldMk cId="2053417262" sldId="277"/>
            <ac:spMk id="9" creationId="{1CA48520-1FC1-8EA8-1FC8-4C3390688CC6}"/>
          </ac:spMkLst>
        </pc:spChg>
        <pc:spChg chg="add mod">
          <ac:chgData name="Gordon Watts" userId="3ca7d6dd59e1d914" providerId="LiveId" clId="{688AA959-86B9-4DBF-AAC8-0C8F9E7DC045}" dt="2024-05-22T04:55:27.940" v="3884" actId="1076"/>
          <ac:spMkLst>
            <pc:docMk/>
            <pc:sldMk cId="2053417262" sldId="277"/>
            <ac:spMk id="10" creationId="{2CE35DDD-048F-CF0D-59CC-70C8B64768E8}"/>
          </ac:spMkLst>
        </pc:spChg>
        <pc:spChg chg="add mod">
          <ac:chgData name="Gordon Watts" userId="3ca7d6dd59e1d914" providerId="LiveId" clId="{688AA959-86B9-4DBF-AAC8-0C8F9E7DC045}" dt="2024-05-22T04:56:13.043" v="4040" actId="1076"/>
          <ac:spMkLst>
            <pc:docMk/>
            <pc:sldMk cId="2053417262" sldId="277"/>
            <ac:spMk id="11" creationId="{669B21F3-F05D-0798-95FC-5196EB42AA53}"/>
          </ac:spMkLst>
        </pc:spChg>
        <pc:picChg chg="add del mod">
          <ac:chgData name="Gordon Watts" userId="3ca7d6dd59e1d914" providerId="LiveId" clId="{688AA959-86B9-4DBF-AAC8-0C8F9E7DC045}" dt="2024-05-22T04:54:50.152" v="3853" actId="478"/>
          <ac:picMkLst>
            <pc:docMk/>
            <pc:sldMk cId="2053417262" sldId="277"/>
            <ac:picMk id="7" creationId="{F431DDDF-C00C-BAAF-2449-B66A290340A0}"/>
          </ac:picMkLst>
        </pc:picChg>
      </pc:sldChg>
      <pc:sldChg chg="del">
        <pc:chgData name="Gordon Watts" userId="3ca7d6dd59e1d914" providerId="LiveId" clId="{688AA959-86B9-4DBF-AAC8-0C8F9E7DC045}" dt="2024-05-22T04:58:21.513" v="4152" actId="47"/>
        <pc:sldMkLst>
          <pc:docMk/>
          <pc:sldMk cId="1906995409" sldId="278"/>
        </pc:sldMkLst>
      </pc:sldChg>
      <pc:sldChg chg="del">
        <pc:chgData name="Gordon Watts" userId="3ca7d6dd59e1d914" providerId="LiveId" clId="{688AA959-86B9-4DBF-AAC8-0C8F9E7DC045}" dt="2024-05-22T04:58:31.850" v="4153" actId="47"/>
        <pc:sldMkLst>
          <pc:docMk/>
          <pc:sldMk cId="2420619049" sldId="279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111832858" sldId="281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78805959" sldId="282"/>
        </pc:sldMkLst>
      </pc:sldChg>
      <pc:sldChg chg="add del">
        <pc:chgData name="Gordon Watts" userId="3ca7d6dd59e1d914" providerId="LiveId" clId="{688AA959-86B9-4DBF-AAC8-0C8F9E7DC045}" dt="2024-05-22T05:02:44.334" v="4563" actId="47"/>
        <pc:sldMkLst>
          <pc:docMk/>
          <pc:sldMk cId="3196653816" sldId="283"/>
        </pc:sldMkLst>
      </pc:sldChg>
      <pc:sldChg chg="del">
        <pc:chgData name="Gordon Watts" userId="3ca7d6dd59e1d914" providerId="LiveId" clId="{688AA959-86B9-4DBF-AAC8-0C8F9E7DC045}" dt="2024-05-22T05:02:44.334" v="4563" actId="47"/>
        <pc:sldMkLst>
          <pc:docMk/>
          <pc:sldMk cId="2187164044" sldId="284"/>
        </pc:sldMkLst>
      </pc:sldChg>
      <pc:sldChg chg="addSp modSp new mod">
        <pc:chgData name="Gordon Watts" userId="3ca7d6dd59e1d914" providerId="LiveId" clId="{688AA959-86B9-4DBF-AAC8-0C8F9E7DC045}" dt="2024-05-21T11:53:29.903" v="980" actId="20577"/>
        <pc:sldMkLst>
          <pc:docMk/>
          <pc:sldMk cId="2301584507" sldId="286"/>
        </pc:sldMkLst>
        <pc:spChg chg="mod">
          <ac:chgData name="Gordon Watts" userId="3ca7d6dd59e1d914" providerId="LiveId" clId="{688AA959-86B9-4DBF-AAC8-0C8F9E7DC045}" dt="2024-05-21T11:51:51.723" v="883" actId="20577"/>
          <ac:spMkLst>
            <pc:docMk/>
            <pc:sldMk cId="2301584507" sldId="286"/>
            <ac:spMk id="2" creationId="{B4F9A6E8-1963-1C56-1212-A5F1EEFCF52F}"/>
          </ac:spMkLst>
        </pc:spChg>
        <pc:spChg chg="add mod">
          <ac:chgData name="Gordon Watts" userId="3ca7d6dd59e1d914" providerId="LiveId" clId="{688AA959-86B9-4DBF-AAC8-0C8F9E7DC045}" dt="2024-05-21T11:49:27.177" v="623" actId="1076"/>
          <ac:spMkLst>
            <pc:docMk/>
            <pc:sldMk cId="2301584507" sldId="286"/>
            <ac:spMk id="4" creationId="{3F9A7787-50A7-4BE2-D2C5-3752E7A416C3}"/>
          </ac:spMkLst>
        </pc:spChg>
        <pc:spChg chg="add mod">
          <ac:chgData name="Gordon Watts" userId="3ca7d6dd59e1d914" providerId="LiveId" clId="{688AA959-86B9-4DBF-AAC8-0C8F9E7DC045}" dt="2024-05-21T11:49:41.750" v="636" actId="20577"/>
          <ac:spMkLst>
            <pc:docMk/>
            <pc:sldMk cId="2301584507" sldId="286"/>
            <ac:spMk id="5" creationId="{C6398938-0016-25E9-CC1B-CF033F8EDEFD}"/>
          </ac:spMkLst>
        </pc:spChg>
        <pc:spChg chg="add mod">
          <ac:chgData name="Gordon Watts" userId="3ca7d6dd59e1d914" providerId="LiveId" clId="{688AA959-86B9-4DBF-AAC8-0C8F9E7DC045}" dt="2024-05-21T11:53:06.117" v="938" actId="20577"/>
          <ac:spMkLst>
            <pc:docMk/>
            <pc:sldMk cId="2301584507" sldId="286"/>
            <ac:spMk id="7" creationId="{6A6BB99B-37D6-E241-68CA-4FF4124E3882}"/>
          </ac:spMkLst>
        </pc:spChg>
        <pc:spChg chg="add mod">
          <ac:chgData name="Gordon Watts" userId="3ca7d6dd59e1d914" providerId="LiveId" clId="{688AA959-86B9-4DBF-AAC8-0C8F9E7DC045}" dt="2024-05-21T11:51:49.078" v="874" actId="1076"/>
          <ac:spMkLst>
            <pc:docMk/>
            <pc:sldMk cId="2301584507" sldId="286"/>
            <ac:spMk id="8" creationId="{3CB1DA52-C3A8-F214-61A0-6A975074151E}"/>
          </ac:spMkLst>
        </pc:spChg>
        <pc:spChg chg="add mod">
          <ac:chgData name="Gordon Watts" userId="3ca7d6dd59e1d914" providerId="LiveId" clId="{688AA959-86B9-4DBF-AAC8-0C8F9E7DC045}" dt="2024-05-21T11:53:29.903" v="980" actId="20577"/>
          <ac:spMkLst>
            <pc:docMk/>
            <pc:sldMk cId="2301584507" sldId="286"/>
            <ac:spMk id="9" creationId="{0F158EE7-9BEF-287D-F7EF-4277D0F06FFA}"/>
          </ac:spMkLst>
        </pc:spChg>
        <pc:picChg chg="add mod">
          <ac:chgData name="Gordon Watts" userId="3ca7d6dd59e1d914" providerId="LiveId" clId="{688AA959-86B9-4DBF-AAC8-0C8F9E7DC045}" dt="2024-05-21T11:49:30.226" v="624" actId="1076"/>
          <ac:picMkLst>
            <pc:docMk/>
            <pc:sldMk cId="2301584507" sldId="286"/>
            <ac:picMk id="3" creationId="{42032C98-4FF6-50B5-CEAA-934D0822A59E}"/>
          </ac:picMkLst>
        </pc:picChg>
        <pc:picChg chg="add mod">
          <ac:chgData name="Gordon Watts" userId="3ca7d6dd59e1d914" providerId="LiveId" clId="{688AA959-86B9-4DBF-AAC8-0C8F9E7DC045}" dt="2024-05-21T11:50:16.335" v="640" actId="1076"/>
          <ac:picMkLst>
            <pc:docMk/>
            <pc:sldMk cId="2301584507" sldId="286"/>
            <ac:picMk id="6" creationId="{6DAB54F8-F18B-F070-4621-43EB421E82D6}"/>
          </ac:picMkLst>
        </pc:picChg>
      </pc:sldChg>
      <pc:sldChg chg="addSp modSp new mod">
        <pc:chgData name="Gordon Watts" userId="3ca7d6dd59e1d914" providerId="LiveId" clId="{688AA959-86B9-4DBF-AAC8-0C8F9E7DC045}" dt="2024-05-21T11:56:50.101" v="1153" actId="20577"/>
        <pc:sldMkLst>
          <pc:docMk/>
          <pc:sldMk cId="2657000992" sldId="287"/>
        </pc:sldMkLst>
        <pc:spChg chg="mod">
          <ac:chgData name="Gordon Watts" userId="3ca7d6dd59e1d914" providerId="LiveId" clId="{688AA959-86B9-4DBF-AAC8-0C8F9E7DC045}" dt="2024-05-21T11:56:50.101" v="1153" actId="20577"/>
          <ac:spMkLst>
            <pc:docMk/>
            <pc:sldMk cId="2657000992" sldId="287"/>
            <ac:spMk id="2" creationId="{CC848A80-78DE-DC06-19C5-AB5CD4267024}"/>
          </ac:spMkLst>
        </pc:spChg>
        <pc:spChg chg="add mod">
          <ac:chgData name="Gordon Watts" userId="3ca7d6dd59e1d914" providerId="LiveId" clId="{688AA959-86B9-4DBF-AAC8-0C8F9E7DC045}" dt="2024-05-21T11:52:54.856" v="920" actId="1076"/>
          <ac:spMkLst>
            <pc:docMk/>
            <pc:sldMk cId="2657000992" sldId="287"/>
            <ac:spMk id="3" creationId="{22606E78-8980-9EAD-8301-A993DD4E0C13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4" creationId="{FCA57930-80FB-7E31-607D-0F7DF3BCBB2C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5" creationId="{BC546F76-E0B0-61A7-069E-B3B888338AF0}"/>
          </ac:spMkLst>
        </pc:spChg>
        <pc:spChg chg="add mod">
          <ac:chgData name="Gordon Watts" userId="3ca7d6dd59e1d914" providerId="LiveId" clId="{688AA959-86B9-4DBF-AAC8-0C8F9E7DC045}" dt="2024-05-21T11:56:06.324" v="1136" actId="207"/>
          <ac:spMkLst>
            <pc:docMk/>
            <pc:sldMk cId="2657000992" sldId="287"/>
            <ac:spMk id="6" creationId="{1CDEA88C-2001-E999-0140-91C09DF23197}"/>
          </ac:spMkLst>
        </pc:sp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8" creationId="{B99276F8-4015-44C4-BD9A-C10CB9228E12}"/>
          </ac:cxnSpMkLst>
        </pc:cxn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9" creationId="{144F07F3-9BB2-8010-CAE1-D519293CF2FA}"/>
          </ac:cxnSpMkLst>
        </pc:cxnChg>
        <pc:cxnChg chg="add mod">
          <ac:chgData name="Gordon Watts" userId="3ca7d6dd59e1d914" providerId="LiveId" clId="{688AA959-86B9-4DBF-AAC8-0C8F9E7DC045}" dt="2024-05-21T11:56:19.549" v="1138" actId="1582"/>
          <ac:cxnSpMkLst>
            <pc:docMk/>
            <pc:sldMk cId="2657000992" sldId="287"/>
            <ac:cxnSpMk id="12" creationId="{ECE9AF22-C3D5-D8F2-75EA-323A87751694}"/>
          </ac:cxnSpMkLst>
        </pc:cxnChg>
      </pc:sldChg>
      <pc:sldChg chg="addSp modSp new mod">
        <pc:chgData name="Gordon Watts" userId="3ca7d6dd59e1d914" providerId="LiveId" clId="{688AA959-86B9-4DBF-AAC8-0C8F9E7DC045}" dt="2024-05-21T12:00:07.681" v="1438" actId="1076"/>
        <pc:sldMkLst>
          <pc:docMk/>
          <pc:sldMk cId="3230018687" sldId="288"/>
        </pc:sldMkLst>
        <pc:spChg chg="mod">
          <ac:chgData name="Gordon Watts" userId="3ca7d6dd59e1d914" providerId="LiveId" clId="{688AA959-86B9-4DBF-AAC8-0C8F9E7DC045}" dt="2024-05-21T11:57:03.451" v="1187" actId="20577"/>
          <ac:spMkLst>
            <pc:docMk/>
            <pc:sldMk cId="3230018687" sldId="288"/>
            <ac:spMk id="2" creationId="{A2D99BA0-8BEC-7A54-EBA9-31770BAD8093}"/>
          </ac:spMkLst>
        </pc:spChg>
        <pc:spChg chg="add mod">
          <ac:chgData name="Gordon Watts" userId="3ca7d6dd59e1d914" providerId="LiveId" clId="{688AA959-86B9-4DBF-AAC8-0C8F9E7DC045}" dt="2024-05-21T11:59:43.432" v="1401" actId="1076"/>
          <ac:spMkLst>
            <pc:docMk/>
            <pc:sldMk cId="3230018687" sldId="288"/>
            <ac:spMk id="3" creationId="{AC48F88A-563C-727C-C543-45C21C3CBDA2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5" creationId="{7DB122A0-A8E2-83DA-1D31-1D468823F23A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6" creationId="{4355EB2E-35C2-77A2-0F94-927A94A4F4F8}"/>
          </ac:spMkLst>
        </pc:spChg>
        <pc:spChg chg="add mod">
          <ac:chgData name="Gordon Watts" userId="3ca7d6dd59e1d914" providerId="LiveId" clId="{688AA959-86B9-4DBF-AAC8-0C8F9E7DC045}" dt="2024-05-21T11:59:29.681" v="1399" actId="164"/>
          <ac:spMkLst>
            <pc:docMk/>
            <pc:sldMk cId="3230018687" sldId="288"/>
            <ac:spMk id="7" creationId="{7725B29C-CADF-DB14-4839-B0BE3CFB4CDB}"/>
          </ac:spMkLst>
        </pc:spChg>
        <pc:grpChg chg="add mod">
          <ac:chgData name="Gordon Watts" userId="3ca7d6dd59e1d914" providerId="LiveId" clId="{688AA959-86B9-4DBF-AAC8-0C8F9E7DC045}" dt="2024-05-21T12:00:07.681" v="1438" actId="1076"/>
          <ac:grpSpMkLst>
            <pc:docMk/>
            <pc:sldMk cId="3230018687" sldId="288"/>
            <ac:grpSpMk id="8" creationId="{4A05F02A-AB76-5508-2FF4-AB25D867B357}"/>
          </ac:grpSpMkLst>
        </pc:grpChg>
      </pc:sldChg>
      <pc:sldChg chg="addSp modSp new mod">
        <pc:chgData name="Gordon Watts" userId="3ca7d6dd59e1d914" providerId="LiveId" clId="{688AA959-86B9-4DBF-AAC8-0C8F9E7DC045}" dt="2024-05-21T12:01:03.264" v="1514" actId="122"/>
        <pc:sldMkLst>
          <pc:docMk/>
          <pc:sldMk cId="2455309564" sldId="289"/>
        </pc:sldMkLst>
        <pc:spChg chg="mod">
          <ac:chgData name="Gordon Watts" userId="3ca7d6dd59e1d914" providerId="LiveId" clId="{688AA959-86B9-4DBF-AAC8-0C8F9E7DC045}" dt="2024-05-21T12:00:15.996" v="1479" actId="20577"/>
          <ac:spMkLst>
            <pc:docMk/>
            <pc:sldMk cId="2455309564" sldId="289"/>
            <ac:spMk id="2" creationId="{D31BEF93-EC64-3704-662C-D835D4B6805C}"/>
          </ac:spMkLst>
        </pc:spChg>
        <pc:spChg chg="add mod">
          <ac:chgData name="Gordon Watts" userId="3ca7d6dd59e1d914" providerId="LiveId" clId="{688AA959-86B9-4DBF-AAC8-0C8F9E7DC045}" dt="2024-05-21T12:01:03.264" v="1514" actId="122"/>
          <ac:spMkLst>
            <pc:docMk/>
            <pc:sldMk cId="2455309564" sldId="289"/>
            <ac:spMk id="3" creationId="{6E8738F4-0A47-2D30-E903-44CDA4590FD1}"/>
          </ac:spMkLst>
        </pc:spChg>
        <pc:picChg chg="add">
          <ac:chgData name="Gordon Watts" userId="3ca7d6dd59e1d914" providerId="LiveId" clId="{688AA959-86B9-4DBF-AAC8-0C8F9E7DC045}" dt="2024-05-21T12:00:43.031" v="1480"/>
          <ac:picMkLst>
            <pc:docMk/>
            <pc:sldMk cId="2455309564" sldId="289"/>
            <ac:picMk id="1026" creationId="{9E71943B-DA45-6709-7DF2-AF0B3FC82884}"/>
          </ac:picMkLst>
        </pc:picChg>
      </pc:sldChg>
      <pc:sldChg chg="add del">
        <pc:chgData name="Gordon Watts" userId="3ca7d6dd59e1d914" providerId="LiveId" clId="{688AA959-86B9-4DBF-AAC8-0C8F9E7DC045}" dt="2024-05-21T14:08:33.607" v="1826" actId="47"/>
        <pc:sldMkLst>
          <pc:docMk/>
          <pc:sldMk cId="268131341" sldId="290"/>
        </pc:sldMkLst>
      </pc:sldChg>
      <pc:sldChg chg="addSp delSp modSp new mod">
        <pc:chgData name="Gordon Watts" userId="3ca7d6dd59e1d914" providerId="LiveId" clId="{688AA959-86B9-4DBF-AAC8-0C8F9E7DC045}" dt="2024-05-22T04:50:40.847" v="3779" actId="1076"/>
        <pc:sldMkLst>
          <pc:docMk/>
          <pc:sldMk cId="1893387504" sldId="290"/>
        </pc:sldMkLst>
        <pc:spChg chg="mod">
          <ac:chgData name="Gordon Watts" userId="3ca7d6dd59e1d914" providerId="LiveId" clId="{688AA959-86B9-4DBF-AAC8-0C8F9E7DC045}" dt="2024-05-21T14:22:56.534" v="2629" actId="20577"/>
          <ac:spMkLst>
            <pc:docMk/>
            <pc:sldMk cId="1893387504" sldId="290"/>
            <ac:spMk id="2" creationId="{C1F887AE-5415-F947-9CD9-72CAC3D22FDD}"/>
          </ac:spMkLst>
        </pc:spChg>
        <pc:spChg chg="add del mod">
          <ac:chgData name="Gordon Watts" userId="3ca7d6dd59e1d914" providerId="LiveId" clId="{688AA959-86B9-4DBF-AAC8-0C8F9E7DC045}" dt="2024-05-21T14:24:43.388" v="2681" actId="478"/>
          <ac:spMkLst>
            <pc:docMk/>
            <pc:sldMk cId="1893387504" sldId="290"/>
            <ac:spMk id="3" creationId="{F77FDEA8-F9B8-8E92-EC19-9AD8B1234654}"/>
          </ac:spMkLst>
        </pc:spChg>
        <pc:spChg chg="add del mod">
          <ac:chgData name="Gordon Watts" userId="3ca7d6dd59e1d914" providerId="LiveId" clId="{688AA959-86B9-4DBF-AAC8-0C8F9E7DC045}" dt="2024-05-22T03:48:43.610" v="3099" actId="478"/>
          <ac:spMkLst>
            <pc:docMk/>
            <pc:sldMk cId="1893387504" sldId="290"/>
            <ac:spMk id="4" creationId="{A6CD7A56-58CB-3A0D-805D-4F42E6E1D555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5" creationId="{E2E937CE-974E-C169-8BC1-D7EDD06A0D88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7" creationId="{B4537843-4177-66F7-431D-65C4679ADD14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8" creationId="{C6A5C1EF-F4ED-C440-2D7D-20C106A26E70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9" creationId="{3F9DC352-47A0-0BC5-5EE5-D78AEDC8E3DA}"/>
          </ac:spMkLst>
        </pc:spChg>
        <pc:spChg chg="add del mod">
          <ac:chgData name="Gordon Watts" userId="3ca7d6dd59e1d914" providerId="LiveId" clId="{688AA959-86B9-4DBF-AAC8-0C8F9E7DC045}" dt="2024-05-21T14:28:26.301" v="2839" actId="478"/>
          <ac:spMkLst>
            <pc:docMk/>
            <pc:sldMk cId="1893387504" sldId="290"/>
            <ac:spMk id="11" creationId="{C4F0454E-C4FF-7D7D-59BB-A84AB03E9B67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12" creationId="{8DDDF614-D2D7-1B0D-8F5A-6544DB1280D9}"/>
          </ac:spMkLst>
        </pc:spChg>
        <pc:spChg chg="add del mod">
          <ac:chgData name="Gordon Watts" userId="3ca7d6dd59e1d914" providerId="LiveId" clId="{688AA959-86B9-4DBF-AAC8-0C8F9E7DC045}" dt="2024-05-22T03:49:05.303" v="3103" actId="478"/>
          <ac:spMkLst>
            <pc:docMk/>
            <pc:sldMk cId="1893387504" sldId="290"/>
            <ac:spMk id="13" creationId="{798C770A-6518-240A-73D1-B991C4C769EA}"/>
          </ac:spMkLst>
        </pc:spChg>
        <pc:spChg chg="add mod">
          <ac:chgData name="Gordon Watts" userId="3ca7d6dd59e1d914" providerId="LiveId" clId="{688AA959-86B9-4DBF-AAC8-0C8F9E7DC045}" dt="2024-05-22T03:49:15.053" v="3133" actId="20577"/>
          <ac:spMkLst>
            <pc:docMk/>
            <pc:sldMk cId="1893387504" sldId="290"/>
            <ac:spMk id="14" creationId="{2CAEBDB9-6D2C-1076-4675-92D133EFB64B}"/>
          </ac:spMkLst>
        </pc:spChg>
        <pc:spChg chg="add mod">
          <ac:chgData name="Gordon Watts" userId="3ca7d6dd59e1d914" providerId="LiveId" clId="{688AA959-86B9-4DBF-AAC8-0C8F9E7DC045}" dt="2024-05-22T04:50:40.847" v="3779" actId="1076"/>
          <ac:spMkLst>
            <pc:docMk/>
            <pc:sldMk cId="1893387504" sldId="290"/>
            <ac:spMk id="15" creationId="{25BF472A-8766-EF4E-C9DF-CB3AE7AFD73B}"/>
          </ac:spMkLst>
        </pc:spChg>
        <pc:spChg chg="add mod">
          <ac:chgData name="Gordon Watts" userId="3ca7d6dd59e1d914" providerId="LiveId" clId="{688AA959-86B9-4DBF-AAC8-0C8F9E7DC045}" dt="2024-05-22T03:51:18.863" v="3368" actId="113"/>
          <ac:spMkLst>
            <pc:docMk/>
            <pc:sldMk cId="1893387504" sldId="290"/>
            <ac:spMk id="16" creationId="{709599E7-FF4F-EEB8-E328-690E4BAEF1CA}"/>
          </ac:spMkLst>
        </pc:spChg>
        <pc:spChg chg="add mod">
          <ac:chgData name="Gordon Watts" userId="3ca7d6dd59e1d914" providerId="LiveId" clId="{688AA959-86B9-4DBF-AAC8-0C8F9E7DC045}" dt="2024-05-22T03:52:07.303" v="3511" actId="1076"/>
          <ac:spMkLst>
            <pc:docMk/>
            <pc:sldMk cId="1893387504" sldId="290"/>
            <ac:spMk id="17" creationId="{FA2BE69D-4779-A82E-411D-283FB2A678B1}"/>
          </ac:spMkLst>
        </pc:spChg>
        <pc:spChg chg="add mod">
          <ac:chgData name="Gordon Watts" userId="3ca7d6dd59e1d914" providerId="LiveId" clId="{688AA959-86B9-4DBF-AAC8-0C8F9E7DC045}" dt="2024-05-22T04:50:35.377" v="3778" actId="20577"/>
          <ac:spMkLst>
            <pc:docMk/>
            <pc:sldMk cId="1893387504" sldId="290"/>
            <ac:spMk id="18" creationId="{BCF855F2-4E21-6642-4F09-CC3E31385402}"/>
          </ac:spMkLst>
        </pc:spChg>
      </pc:sldChg>
      <pc:sldChg chg="addSp modSp new mod">
        <pc:chgData name="Gordon Watts" userId="3ca7d6dd59e1d914" providerId="LiveId" clId="{688AA959-86B9-4DBF-AAC8-0C8F9E7DC045}" dt="2024-05-21T14:32:54.859" v="3094" actId="1076"/>
        <pc:sldMkLst>
          <pc:docMk/>
          <pc:sldMk cId="3847301687" sldId="291"/>
        </pc:sldMkLst>
        <pc:spChg chg="mod">
          <ac:chgData name="Gordon Watts" userId="3ca7d6dd59e1d914" providerId="LiveId" clId="{688AA959-86B9-4DBF-AAC8-0C8F9E7DC045}" dt="2024-05-21T14:31:51.614" v="2906" actId="20577"/>
          <ac:spMkLst>
            <pc:docMk/>
            <pc:sldMk cId="3847301687" sldId="291"/>
            <ac:spMk id="2" creationId="{5942C608-4C86-BC4D-B24B-5B4104599657}"/>
          </ac:spMkLst>
        </pc:spChg>
        <pc:spChg chg="add mod">
          <ac:chgData name="Gordon Watts" userId="3ca7d6dd59e1d914" providerId="LiveId" clId="{688AA959-86B9-4DBF-AAC8-0C8F9E7DC045}" dt="2024-05-21T14:32:50.815" v="3093" actId="207"/>
          <ac:spMkLst>
            <pc:docMk/>
            <pc:sldMk cId="3847301687" sldId="291"/>
            <ac:spMk id="3" creationId="{1946C71F-5902-ABAC-2171-4A16A69B52AC}"/>
          </ac:spMkLst>
        </pc:spChg>
        <pc:spChg chg="add mod">
          <ac:chgData name="Gordon Watts" userId="3ca7d6dd59e1d914" providerId="LiveId" clId="{688AA959-86B9-4DBF-AAC8-0C8F9E7DC045}" dt="2024-05-21T14:32:50.815" v="3093" actId="207"/>
          <ac:spMkLst>
            <pc:docMk/>
            <pc:sldMk cId="3847301687" sldId="291"/>
            <ac:spMk id="4" creationId="{2787E45C-60EC-791A-D77D-AF811CC0A188}"/>
          </ac:spMkLst>
        </pc:spChg>
        <pc:spChg chg="add mod">
          <ac:chgData name="Gordon Watts" userId="3ca7d6dd59e1d914" providerId="LiveId" clId="{688AA959-86B9-4DBF-AAC8-0C8F9E7DC045}" dt="2024-05-21T14:32:13.577" v="2979" actId="1076"/>
          <ac:spMkLst>
            <pc:docMk/>
            <pc:sldMk cId="3847301687" sldId="291"/>
            <ac:spMk id="5" creationId="{5A38AC01-CBD0-2692-67FF-FB20811AF18A}"/>
          </ac:spMkLst>
        </pc:spChg>
        <pc:spChg chg="add mod">
          <ac:chgData name="Gordon Watts" userId="3ca7d6dd59e1d914" providerId="LiveId" clId="{688AA959-86B9-4DBF-AAC8-0C8F9E7DC045}" dt="2024-05-21T14:32:54.859" v="3094" actId="1076"/>
          <ac:spMkLst>
            <pc:docMk/>
            <pc:sldMk cId="3847301687" sldId="291"/>
            <ac:spMk id="6" creationId="{AD7C9F58-62E3-0B8B-6FE7-BEB35E81E8EC}"/>
          </ac:spMkLst>
        </pc:spChg>
      </pc:sldChg>
      <pc:sldChg chg="modSp add mod">
        <pc:chgData name="Gordon Watts" userId="3ca7d6dd59e1d914" providerId="LiveId" clId="{688AA959-86B9-4DBF-AAC8-0C8F9E7DC045}" dt="2024-05-22T03:52:13.537" v="3512" actId="1076"/>
        <pc:sldMkLst>
          <pc:docMk/>
          <pc:sldMk cId="4207660237" sldId="292"/>
        </pc:sldMkLst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9" creationId="{3F9DC352-47A0-0BC5-5EE5-D78AEDC8E3DA}"/>
          </ac:spMkLst>
        </pc:spChg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12" creationId="{8DDDF614-D2D7-1B0D-8F5A-6544DB1280D9}"/>
          </ac:spMkLst>
        </pc:spChg>
        <pc:spChg chg="mod">
          <ac:chgData name="Gordon Watts" userId="3ca7d6dd59e1d914" providerId="LiveId" clId="{688AA959-86B9-4DBF-AAC8-0C8F9E7DC045}" dt="2024-05-22T03:52:13.537" v="3512" actId="1076"/>
          <ac:spMkLst>
            <pc:docMk/>
            <pc:sldMk cId="4207660237" sldId="292"/>
            <ac:spMk id="13" creationId="{798C770A-6518-240A-73D1-B991C4C769EA}"/>
          </ac:spMkLst>
        </pc:spChg>
      </pc:sldChg>
      <pc:sldChg chg="add">
        <pc:chgData name="Gordon Watts" userId="3ca7d6dd59e1d914" providerId="LiveId" clId="{688AA959-86B9-4DBF-AAC8-0C8F9E7DC045}" dt="2024-05-22T04:54:45.332" v="3852"/>
        <pc:sldMkLst>
          <pc:docMk/>
          <pc:sldMk cId="1164012305" sldId="293"/>
        </pc:sldMkLst>
      </pc:sldChg>
      <pc:sldChg chg="addSp modSp add mod modTransition">
        <pc:chgData name="Gordon Watts" userId="3ca7d6dd59e1d914" providerId="LiveId" clId="{688AA959-86B9-4DBF-AAC8-0C8F9E7DC045}" dt="2024-05-22T04:58:13.150" v="4151"/>
        <pc:sldMkLst>
          <pc:docMk/>
          <pc:sldMk cId="770548216" sldId="294"/>
        </pc:sldMkLst>
        <pc:spChg chg="add mod">
          <ac:chgData name="Gordon Watts" userId="3ca7d6dd59e1d914" providerId="LiveId" clId="{688AA959-86B9-4DBF-AAC8-0C8F9E7DC045}" dt="2024-05-22T04:56:37.954" v="4054" actId="1076"/>
          <ac:spMkLst>
            <pc:docMk/>
            <pc:sldMk cId="770548216" sldId="294"/>
            <ac:spMk id="3" creationId="{093803AE-B269-441A-49EC-E469A72A0E89}"/>
          </ac:spMkLst>
        </pc:spChg>
        <pc:spChg chg="add mod">
          <ac:chgData name="Gordon Watts" userId="3ca7d6dd59e1d914" providerId="LiveId" clId="{688AA959-86B9-4DBF-AAC8-0C8F9E7DC045}" dt="2024-05-22T04:56:59.167" v="4074" actId="313"/>
          <ac:spMkLst>
            <pc:docMk/>
            <pc:sldMk cId="770548216" sldId="294"/>
            <ac:spMk id="4" creationId="{11D4F45F-4E40-DC1F-14DE-187BC21A919B}"/>
          </ac:spMkLst>
        </pc:spChg>
        <pc:spChg chg="add mod">
          <ac:chgData name="Gordon Watts" userId="3ca7d6dd59e1d914" providerId="LiveId" clId="{688AA959-86B9-4DBF-AAC8-0C8F9E7DC045}" dt="2024-05-22T04:57:07.280" v="4077" actId="1076"/>
          <ac:spMkLst>
            <pc:docMk/>
            <pc:sldMk cId="770548216" sldId="294"/>
            <ac:spMk id="5" creationId="{21239CAB-FE7E-4AD8-567C-8C8A573D1672}"/>
          </ac:spMkLst>
        </pc:spChg>
        <pc:spChg chg="mod">
          <ac:chgData name="Gordon Watts" userId="3ca7d6dd59e1d914" providerId="LiveId" clId="{688AA959-86B9-4DBF-AAC8-0C8F9E7DC045}" dt="2024-05-22T04:56:20.306" v="4042" actId="1076"/>
          <ac:spMkLst>
            <pc:docMk/>
            <pc:sldMk cId="770548216" sldId="294"/>
            <ac:spMk id="8" creationId="{8292422A-549B-3C45-3948-DCFF24C7CC65}"/>
          </ac:spMkLst>
        </pc:spChg>
        <pc:spChg chg="mod">
          <ac:chgData name="Gordon Watts" userId="3ca7d6dd59e1d914" providerId="LiveId" clId="{688AA959-86B9-4DBF-AAC8-0C8F9E7DC045}" dt="2024-05-22T04:56:26.186" v="4043" actId="1076"/>
          <ac:spMkLst>
            <pc:docMk/>
            <pc:sldMk cId="770548216" sldId="294"/>
            <ac:spMk id="9" creationId="{1CA48520-1FC1-8EA8-1FC8-4C3390688CC6}"/>
          </ac:spMkLst>
        </pc:spChg>
        <pc:spChg chg="mod">
          <ac:chgData name="Gordon Watts" userId="3ca7d6dd59e1d914" providerId="LiveId" clId="{688AA959-86B9-4DBF-AAC8-0C8F9E7DC045}" dt="2024-05-22T04:57:02.410" v="4075" actId="1076"/>
          <ac:spMkLst>
            <pc:docMk/>
            <pc:sldMk cId="770548216" sldId="294"/>
            <ac:spMk id="10" creationId="{2CE35DDD-048F-CF0D-59CC-70C8B64768E8}"/>
          </ac:spMkLst>
        </pc:spChg>
        <pc:spChg chg="mod">
          <ac:chgData name="Gordon Watts" userId="3ca7d6dd59e1d914" providerId="LiveId" clId="{688AA959-86B9-4DBF-AAC8-0C8F9E7DC045}" dt="2024-05-22T04:58:00.087" v="4149" actId="1076"/>
          <ac:spMkLst>
            <pc:docMk/>
            <pc:sldMk cId="770548216" sldId="294"/>
            <ac:spMk id="11" creationId="{669B21F3-F05D-0798-95FC-5196EB42AA53}"/>
          </ac:spMkLst>
        </pc:spChg>
      </pc:sldChg>
      <pc:sldChg chg="addSp delSp modSp new mod">
        <pc:chgData name="Gordon Watts" userId="3ca7d6dd59e1d914" providerId="LiveId" clId="{688AA959-86B9-4DBF-AAC8-0C8F9E7DC045}" dt="2024-05-22T08:57:20.937" v="4697"/>
        <pc:sldMkLst>
          <pc:docMk/>
          <pc:sldMk cId="499319622" sldId="295"/>
        </pc:sldMkLst>
        <pc:spChg chg="mod">
          <ac:chgData name="Gordon Watts" userId="3ca7d6dd59e1d914" providerId="LiveId" clId="{688AA959-86B9-4DBF-AAC8-0C8F9E7DC045}" dt="2024-05-22T05:00:42.808" v="4207" actId="20577"/>
          <ac:spMkLst>
            <pc:docMk/>
            <pc:sldMk cId="499319622" sldId="295"/>
            <ac:spMk id="2" creationId="{3D2C8D22-0B13-8D4C-2941-BC0EC3F3FBAC}"/>
          </ac:spMkLst>
        </pc:spChg>
        <pc:spChg chg="add del mod">
          <ac:chgData name="Gordon Watts" userId="3ca7d6dd59e1d914" providerId="LiveId" clId="{688AA959-86B9-4DBF-AAC8-0C8F9E7DC045}" dt="2024-05-22T08:57:20.937" v="4697"/>
          <ac:spMkLst>
            <pc:docMk/>
            <pc:sldMk cId="499319622" sldId="295"/>
            <ac:spMk id="3" creationId="{84FF985D-37B3-E2D2-1CC8-76395ECF18DF}"/>
          </ac:spMkLst>
        </pc:spChg>
        <pc:spChg chg="add del mod">
          <ac:chgData name="Gordon Watts" userId="3ca7d6dd59e1d914" providerId="LiveId" clId="{688AA959-86B9-4DBF-AAC8-0C8F9E7DC045}" dt="2024-05-22T05:01:26.612" v="4367" actId="478"/>
          <ac:spMkLst>
            <pc:docMk/>
            <pc:sldMk cId="499319622" sldId="295"/>
            <ac:spMk id="5" creationId="{6656F122-7A1B-4C9F-A88D-BA9ECB89B86A}"/>
          </ac:spMkLst>
        </pc:spChg>
      </pc:sldChg>
    </pc:docChg>
  </pc:docChgLst>
  <pc:docChgLst>
    <pc:chgData name="Gordon Watts" userId="3ca7d6dd59e1d914" providerId="LiveId" clId="{1521A368-6409-4E7B-AA75-C369619BCDC4}"/>
    <pc:docChg chg="undo custSel addSld modSld sldOrd">
      <pc:chgData name="Gordon Watts" userId="3ca7d6dd59e1d914" providerId="LiveId" clId="{1521A368-6409-4E7B-AA75-C369619BCDC4}" dt="2024-12-16T07:03:57.014" v="414" actId="122"/>
      <pc:docMkLst>
        <pc:docMk/>
      </pc:docMkLst>
      <pc:sldChg chg="addSp modSp mod">
        <pc:chgData name="Gordon Watts" userId="3ca7d6dd59e1d914" providerId="LiveId" clId="{1521A368-6409-4E7B-AA75-C369619BCDC4}" dt="2024-12-16T07:03:57.014" v="414" actId="122"/>
        <pc:sldMkLst>
          <pc:docMk/>
          <pc:sldMk cId="3287091633" sldId="285"/>
        </pc:sldMkLst>
        <pc:spChg chg="add mod">
          <ac:chgData name="Gordon Watts" userId="3ca7d6dd59e1d914" providerId="LiveId" clId="{1521A368-6409-4E7B-AA75-C369619BCDC4}" dt="2024-12-16T07:03:57.014" v="414" actId="122"/>
          <ac:spMkLst>
            <pc:docMk/>
            <pc:sldMk cId="3287091633" sldId="285"/>
            <ac:spMk id="3" creationId="{2EEF331B-8A26-F71C-A800-EA92D7182FE0}"/>
          </ac:spMkLst>
        </pc:spChg>
      </pc:sldChg>
      <pc:sldChg chg="addSp delSp modSp new mod ord modClrScheme chgLayout">
        <pc:chgData name="Gordon Watts" userId="3ca7d6dd59e1d914" providerId="LiveId" clId="{1521A368-6409-4E7B-AA75-C369619BCDC4}" dt="2024-12-16T07:00:25.184" v="183"/>
        <pc:sldMkLst>
          <pc:docMk/>
          <pc:sldMk cId="3138067802" sldId="286"/>
        </pc:sldMkLst>
        <pc:spChg chg="del">
          <ac:chgData name="Gordon Watts" userId="3ca7d6dd59e1d914" providerId="LiveId" clId="{1521A368-6409-4E7B-AA75-C369619BCDC4}" dt="2024-12-16T06:57:26.729" v="1" actId="700"/>
          <ac:spMkLst>
            <pc:docMk/>
            <pc:sldMk cId="3138067802" sldId="286"/>
            <ac:spMk id="2" creationId="{89C691BE-DB97-E53C-32DA-AEE01D31F82D}"/>
          </ac:spMkLst>
        </pc:spChg>
        <pc:spChg chg="add mod">
          <ac:chgData name="Gordon Watts" userId="3ca7d6dd59e1d914" providerId="LiveId" clId="{1521A368-6409-4E7B-AA75-C369619BCDC4}" dt="2024-12-16T06:58:22.986" v="57" actId="1076"/>
          <ac:spMkLst>
            <pc:docMk/>
            <pc:sldMk cId="3138067802" sldId="286"/>
            <ac:spMk id="3" creationId="{BDBE44AD-FADD-E64C-8C83-1700D52E0609}"/>
          </ac:spMkLst>
        </pc:spChg>
      </pc:sldChg>
      <pc:sldChg chg="addSp modSp add mod ord">
        <pc:chgData name="Gordon Watts" userId="3ca7d6dd59e1d914" providerId="LiveId" clId="{1521A368-6409-4E7B-AA75-C369619BCDC4}" dt="2024-12-16T07:02:23.253" v="351" actId="20577"/>
        <pc:sldMkLst>
          <pc:docMk/>
          <pc:sldMk cId="2925346201" sldId="287"/>
        </pc:sldMkLst>
        <pc:spChg chg="add mod">
          <ac:chgData name="Gordon Watts" userId="3ca7d6dd59e1d914" providerId="LiveId" clId="{1521A368-6409-4E7B-AA75-C369619BCDC4}" dt="2024-12-16T07:02:04.399" v="343" actId="1076"/>
          <ac:spMkLst>
            <pc:docMk/>
            <pc:sldMk cId="2925346201" sldId="287"/>
            <ac:spMk id="6" creationId="{AE4C9844-38C2-5DDC-389D-32181F20E42F}"/>
          </ac:spMkLst>
        </pc:spChg>
        <pc:spChg chg="add mod">
          <ac:chgData name="Gordon Watts" userId="3ca7d6dd59e1d914" providerId="LiveId" clId="{1521A368-6409-4E7B-AA75-C369619BCDC4}" dt="2024-12-16T07:02:23.253" v="351" actId="20577"/>
          <ac:spMkLst>
            <pc:docMk/>
            <pc:sldMk cId="2925346201" sldId="287"/>
            <ac:spMk id="11" creationId="{921B88E3-5024-C9CC-EEA8-A57C51B9A2EE}"/>
          </ac:spMkLst>
        </pc:spChg>
        <pc:spChg chg="add mod">
          <ac:chgData name="Gordon Watts" userId="3ca7d6dd59e1d914" providerId="LiveId" clId="{1521A368-6409-4E7B-AA75-C369619BCDC4}" dt="2024-12-16T07:02:08.996" v="348" actId="1038"/>
          <ac:spMkLst>
            <pc:docMk/>
            <pc:sldMk cId="2925346201" sldId="287"/>
            <ac:spMk id="12" creationId="{F782C183-2458-9C8E-C6ED-4E2DBA0AE0CD}"/>
          </ac:spMkLst>
        </pc:spChg>
        <pc:cxnChg chg="add mod">
          <ac:chgData name="Gordon Watts" userId="3ca7d6dd59e1d914" providerId="LiveId" clId="{1521A368-6409-4E7B-AA75-C369619BCDC4}" dt="2024-12-16T06:58:46.899" v="61" actId="1582"/>
          <ac:cxnSpMkLst>
            <pc:docMk/>
            <pc:sldMk cId="2925346201" sldId="287"/>
            <ac:cxnSpMk id="4" creationId="{F96C2AC4-6F41-21D6-536C-C7545AE2249E}"/>
          </ac:cxnSpMkLst>
        </pc:cxnChg>
        <pc:cxnChg chg="add mod">
          <ac:chgData name="Gordon Watts" userId="3ca7d6dd59e1d914" providerId="LiveId" clId="{1521A368-6409-4E7B-AA75-C369619BCDC4}" dt="2024-12-16T06:58:58.974" v="64" actId="196"/>
          <ac:cxnSpMkLst>
            <pc:docMk/>
            <pc:sldMk cId="2925346201" sldId="287"/>
            <ac:cxnSpMk id="5" creationId="{04EA16BD-68BB-C092-63B6-B6A46A58C7CF}"/>
          </ac:cxnSpMkLst>
        </pc:cxnChg>
        <pc:cxnChg chg="add mod">
          <ac:chgData name="Gordon Watts" userId="3ca7d6dd59e1d914" providerId="LiveId" clId="{1521A368-6409-4E7B-AA75-C369619BCDC4}" dt="2024-12-16T07:02:04.399" v="343" actId="1076"/>
          <ac:cxnSpMkLst>
            <pc:docMk/>
            <pc:sldMk cId="2925346201" sldId="287"/>
            <ac:cxnSpMk id="8" creationId="{FD1B3731-F26A-B180-187D-24707B38C4E9}"/>
          </ac:cxnSpMkLst>
        </pc:cxnChg>
      </pc:sldChg>
    </pc:docChg>
  </pc:docChgLst>
  <pc:docChgLst>
    <pc:chgData name="Gordon Watts" userId="3ca7d6dd59e1d914" providerId="LiveId" clId="{4F6AA5BC-E604-4D6B-9C7A-684B2C4B5F58}"/>
    <pc:docChg chg="undo custSel addSld delSld modSld sldOrd">
      <pc:chgData name="Gordon Watts" userId="3ca7d6dd59e1d914" providerId="LiveId" clId="{4F6AA5BC-E604-4D6B-9C7A-684B2C4B5F58}" dt="2024-05-24T06:29:32.285" v="6093" actId="1076"/>
      <pc:docMkLst>
        <pc:docMk/>
      </pc:docMkLst>
      <pc:sldChg chg="modSp mod">
        <pc:chgData name="Gordon Watts" userId="3ca7d6dd59e1d914" providerId="LiveId" clId="{4F6AA5BC-E604-4D6B-9C7A-684B2C4B5F58}" dt="2024-05-23T04:41:29.938" v="1" actId="20577"/>
        <pc:sldMkLst>
          <pc:docMk/>
          <pc:sldMk cId="3169370311" sldId="256"/>
        </pc:sldMkLst>
        <pc:spChg chg="mod">
          <ac:chgData name="Gordon Watts" userId="3ca7d6dd59e1d914" providerId="LiveId" clId="{4F6AA5BC-E604-4D6B-9C7A-684B2C4B5F58}" dt="2024-05-23T04:41:24.538" v="0"/>
          <ac:spMkLst>
            <pc:docMk/>
            <pc:sldMk cId="3169370311" sldId="256"/>
            <ac:spMk id="2" creationId="{5D1FEAF9-EC34-1814-3AA7-FE1AFBBB5CE7}"/>
          </ac:spMkLst>
        </pc:spChg>
        <pc:spChg chg="mod">
          <ac:chgData name="Gordon Watts" userId="3ca7d6dd59e1d914" providerId="LiveId" clId="{4F6AA5BC-E604-4D6B-9C7A-684B2C4B5F58}" dt="2024-05-23T04:41:29.938" v="1" actId="20577"/>
          <ac:spMkLst>
            <pc:docMk/>
            <pc:sldMk cId="3169370311" sldId="256"/>
            <ac:spMk id="3" creationId="{87DB4AF0-9FD4-00F6-CBDA-EF4A4CF3538C}"/>
          </ac:spMkLst>
        </pc:spChg>
      </pc:sldChg>
      <pc:sldChg chg="addSp delSp modSp new mod">
        <pc:chgData name="Gordon Watts" userId="3ca7d6dd59e1d914" providerId="LiveId" clId="{4F6AA5BC-E604-4D6B-9C7A-684B2C4B5F58}" dt="2024-05-23T05:16:30.718" v="672" actId="20577"/>
        <pc:sldMkLst>
          <pc:docMk/>
          <pc:sldMk cId="2805164386" sldId="257"/>
        </pc:sldMkLst>
        <pc:spChg chg="mod">
          <ac:chgData name="Gordon Watts" userId="3ca7d6dd59e1d914" providerId="LiveId" clId="{4F6AA5BC-E604-4D6B-9C7A-684B2C4B5F58}" dt="2024-05-23T04:51:25.841" v="53" actId="20577"/>
          <ac:spMkLst>
            <pc:docMk/>
            <pc:sldMk cId="2805164386" sldId="257"/>
            <ac:spMk id="2" creationId="{611E1A07-B375-864A-4A18-1CCCF59E2C5B}"/>
          </ac:spMkLst>
        </pc:spChg>
        <pc:spChg chg="del">
          <ac:chgData name="Gordon Watts" userId="3ca7d6dd59e1d914" providerId="LiveId" clId="{4F6AA5BC-E604-4D6B-9C7A-684B2C4B5F58}" dt="2024-05-23T05:14:32.051" v="592" actId="478"/>
          <ac:spMkLst>
            <pc:docMk/>
            <pc:sldMk cId="2805164386" sldId="257"/>
            <ac:spMk id="3" creationId="{3DC6A346-F37D-80BB-DB80-76CC570E74EB}"/>
          </ac:spMkLst>
        </pc:spChg>
        <pc:spChg chg="add del">
          <ac:chgData name="Gordon Watts" userId="3ca7d6dd59e1d914" providerId="LiveId" clId="{4F6AA5BC-E604-4D6B-9C7A-684B2C4B5F58}" dt="2024-05-23T05:15:35.459" v="594" actId="22"/>
          <ac:spMkLst>
            <pc:docMk/>
            <pc:sldMk cId="2805164386" sldId="257"/>
            <ac:spMk id="5" creationId="{3BF9CF67-F8EA-BC54-1497-081E3FAF7283}"/>
          </ac:spMkLst>
        </pc:spChg>
        <pc:spChg chg="add mod">
          <ac:chgData name="Gordon Watts" userId="3ca7d6dd59e1d914" providerId="LiveId" clId="{4F6AA5BC-E604-4D6B-9C7A-684B2C4B5F58}" dt="2024-05-23T05:15:51.177" v="601" actId="1076"/>
          <ac:spMkLst>
            <pc:docMk/>
            <pc:sldMk cId="2805164386" sldId="257"/>
            <ac:spMk id="7" creationId="{C33CD0A3-5FEA-606A-687F-B71F38AEAC77}"/>
          </ac:spMkLst>
        </pc:spChg>
        <pc:spChg chg="add">
          <ac:chgData name="Gordon Watts" userId="3ca7d6dd59e1d914" providerId="LiveId" clId="{4F6AA5BC-E604-4D6B-9C7A-684B2C4B5F58}" dt="2024-05-23T05:15:57.691" v="602" actId="11529"/>
          <ac:spMkLst>
            <pc:docMk/>
            <pc:sldMk cId="2805164386" sldId="257"/>
            <ac:spMk id="8" creationId="{EB44CE27-11C0-ADD3-B8D6-D609FE5CFE49}"/>
          </ac:spMkLst>
        </pc:spChg>
        <pc:spChg chg="add mod">
          <ac:chgData name="Gordon Watts" userId="3ca7d6dd59e1d914" providerId="LiveId" clId="{4F6AA5BC-E604-4D6B-9C7A-684B2C4B5F58}" dt="2024-05-23T05:16:30.718" v="672" actId="20577"/>
          <ac:spMkLst>
            <pc:docMk/>
            <pc:sldMk cId="2805164386" sldId="257"/>
            <ac:spMk id="9" creationId="{C65A21F6-9B77-8147-AC25-3416FFD6F205}"/>
          </ac:spMkLst>
        </pc:spChg>
      </pc:sldChg>
      <pc:sldChg chg="addSp delSp modSp new mod modClrScheme chgLayout">
        <pc:chgData name="Gordon Watts" userId="3ca7d6dd59e1d914" providerId="LiveId" clId="{4F6AA5BC-E604-4D6B-9C7A-684B2C4B5F58}" dt="2024-05-23T05:08:54.316" v="249" actId="14100"/>
        <pc:sldMkLst>
          <pc:docMk/>
          <pc:sldMk cId="2260966065" sldId="258"/>
        </pc:sldMkLst>
        <pc:spChg chg="del mod ord">
          <ac:chgData name="Gordon Watts" userId="3ca7d6dd59e1d914" providerId="LiveId" clId="{4F6AA5BC-E604-4D6B-9C7A-684B2C4B5F58}" dt="2024-05-23T05:00:43.112" v="55" actId="700"/>
          <ac:spMkLst>
            <pc:docMk/>
            <pc:sldMk cId="2260966065" sldId="258"/>
            <ac:spMk id="2" creationId="{D3C45BED-1219-ADD6-205F-20BA68012D96}"/>
          </ac:spMkLst>
        </pc:spChg>
        <pc:spChg chg="del">
          <ac:chgData name="Gordon Watts" userId="3ca7d6dd59e1d914" providerId="LiveId" clId="{4F6AA5BC-E604-4D6B-9C7A-684B2C4B5F58}" dt="2024-05-23T05:00:43.112" v="55" actId="700"/>
          <ac:spMkLst>
            <pc:docMk/>
            <pc:sldMk cId="2260966065" sldId="258"/>
            <ac:spMk id="3" creationId="{65DC9C66-E0E5-ADE4-F6B8-3739C03FAC0D}"/>
          </ac:spMkLst>
        </pc:spChg>
        <pc:spChg chg="add mod ord">
          <ac:chgData name="Gordon Watts" userId="3ca7d6dd59e1d914" providerId="LiveId" clId="{4F6AA5BC-E604-4D6B-9C7A-684B2C4B5F58}" dt="2024-05-23T05:01:00.823" v="89" actId="20577"/>
          <ac:spMkLst>
            <pc:docMk/>
            <pc:sldMk cId="2260966065" sldId="258"/>
            <ac:spMk id="4" creationId="{0C1B86C1-150B-60E2-9E9A-49BA579F0123}"/>
          </ac:spMkLst>
        </pc:spChg>
        <pc:spChg chg="add mod">
          <ac:chgData name="Gordon Watts" userId="3ca7d6dd59e1d914" providerId="LiveId" clId="{4F6AA5BC-E604-4D6B-9C7A-684B2C4B5F58}" dt="2024-05-23T05:07:42.173" v="164" actId="1076"/>
          <ac:spMkLst>
            <pc:docMk/>
            <pc:sldMk cId="2260966065" sldId="258"/>
            <ac:spMk id="5" creationId="{A2973A31-FB86-8647-567F-EF2A90D63A07}"/>
          </ac:spMkLst>
        </pc:spChg>
        <pc:spChg chg="add mod">
          <ac:chgData name="Gordon Watts" userId="3ca7d6dd59e1d914" providerId="LiveId" clId="{4F6AA5BC-E604-4D6B-9C7A-684B2C4B5F58}" dt="2024-05-23T05:08:28.906" v="243" actId="1076"/>
          <ac:spMkLst>
            <pc:docMk/>
            <pc:sldMk cId="2260966065" sldId="258"/>
            <ac:spMk id="8" creationId="{3CF30974-5830-00A9-887A-5783E1CC5773}"/>
          </ac:spMkLst>
        </pc:spChg>
        <pc:picChg chg="add mod">
          <ac:chgData name="Gordon Watts" userId="3ca7d6dd59e1d914" providerId="LiveId" clId="{4F6AA5BC-E604-4D6B-9C7A-684B2C4B5F58}" dt="2024-05-23T05:07:06.009" v="93" actId="1076"/>
          <ac:picMkLst>
            <pc:docMk/>
            <pc:sldMk cId="2260966065" sldId="258"/>
            <ac:picMk id="1026" creationId="{8BB84FFF-A4DA-5E33-EA0E-5121A01A567B}"/>
          </ac:picMkLst>
        </pc:picChg>
        <pc:cxnChg chg="add mod">
          <ac:chgData name="Gordon Watts" userId="3ca7d6dd59e1d914" providerId="LiveId" clId="{4F6AA5BC-E604-4D6B-9C7A-684B2C4B5F58}" dt="2024-05-23T05:08:54.316" v="249" actId="14100"/>
          <ac:cxnSpMkLst>
            <pc:docMk/>
            <pc:sldMk cId="2260966065" sldId="258"/>
            <ac:cxnSpMk id="7" creationId="{BBDA5E2F-366A-57D5-48C0-DE6D19CAAD0E}"/>
          </ac:cxnSpMkLst>
        </pc:cxnChg>
        <pc:cxnChg chg="add del">
          <ac:chgData name="Gordon Watts" userId="3ca7d6dd59e1d914" providerId="LiveId" clId="{4F6AA5BC-E604-4D6B-9C7A-684B2C4B5F58}" dt="2024-05-23T05:08:40.080" v="245" actId="11529"/>
          <ac:cxnSpMkLst>
            <pc:docMk/>
            <pc:sldMk cId="2260966065" sldId="258"/>
            <ac:cxnSpMk id="10" creationId="{B22EAF79-2F16-3BAA-5299-396BFE0D56A0}"/>
          </ac:cxnSpMkLst>
        </pc:cxnChg>
        <pc:cxnChg chg="add mod">
          <ac:chgData name="Gordon Watts" userId="3ca7d6dd59e1d914" providerId="LiveId" clId="{4F6AA5BC-E604-4D6B-9C7A-684B2C4B5F58}" dt="2024-05-23T05:08:42.249" v="246"/>
          <ac:cxnSpMkLst>
            <pc:docMk/>
            <pc:sldMk cId="2260966065" sldId="258"/>
            <ac:cxnSpMk id="11" creationId="{E2DD7F53-79C6-DC2A-F6D0-DFCEA9D52555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605460998" sldId="258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932262087" sldId="259"/>
        </pc:sldMkLst>
      </pc:sldChg>
      <pc:sldChg chg="addSp delSp modSp add mod modTransition">
        <pc:chgData name="Gordon Watts" userId="3ca7d6dd59e1d914" providerId="LiveId" clId="{4F6AA5BC-E604-4D6B-9C7A-684B2C4B5F58}" dt="2024-05-23T05:39:09.965" v="1212" actId="1076"/>
        <pc:sldMkLst>
          <pc:docMk/>
          <pc:sldMk cId="3547382848" sldId="259"/>
        </pc:sldMkLst>
        <pc:spChg chg="add mod">
          <ac:chgData name="Gordon Watts" userId="3ca7d6dd59e1d914" providerId="LiveId" clId="{4F6AA5BC-E604-4D6B-9C7A-684B2C4B5F58}" dt="2024-05-23T05:10:54.500" v="533" actId="14100"/>
          <ac:spMkLst>
            <pc:docMk/>
            <pc:sldMk cId="3547382848" sldId="259"/>
            <ac:spMk id="2" creationId="{3D53E8F1-B2BF-699A-2FED-ECE200E79350}"/>
          </ac:spMkLst>
        </pc:spChg>
        <pc:spChg chg="add mod">
          <ac:chgData name="Gordon Watts" userId="3ca7d6dd59e1d914" providerId="LiveId" clId="{4F6AA5BC-E604-4D6B-9C7A-684B2C4B5F58}" dt="2024-05-23T05:39:09.965" v="1212" actId="1076"/>
          <ac:spMkLst>
            <pc:docMk/>
            <pc:sldMk cId="3547382848" sldId="259"/>
            <ac:spMk id="3" creationId="{79858A7F-FC34-8016-9AD7-3985E1478312}"/>
          </ac:spMkLst>
        </pc:spChg>
        <pc:spChg chg="mod">
          <ac:chgData name="Gordon Watts" userId="3ca7d6dd59e1d914" providerId="LiveId" clId="{4F6AA5BC-E604-4D6B-9C7A-684B2C4B5F58}" dt="2024-05-23T05:09:08.879" v="289" actId="20577"/>
          <ac:spMkLst>
            <pc:docMk/>
            <pc:sldMk cId="3547382848" sldId="259"/>
            <ac:spMk id="4" creationId="{0C1B86C1-150B-60E2-9E9A-49BA579F0123}"/>
          </ac:spMkLst>
        </pc:spChg>
        <pc:spChg chg="del">
          <ac:chgData name="Gordon Watts" userId="3ca7d6dd59e1d914" providerId="LiveId" clId="{4F6AA5BC-E604-4D6B-9C7A-684B2C4B5F58}" dt="2024-05-23T05:09:16.532" v="291" actId="478"/>
          <ac:spMkLst>
            <pc:docMk/>
            <pc:sldMk cId="3547382848" sldId="259"/>
            <ac:spMk id="5" creationId="{A2973A31-FB86-8647-567F-EF2A90D63A07}"/>
          </ac:spMkLst>
        </pc:spChg>
        <pc:spChg chg="del">
          <ac:chgData name="Gordon Watts" userId="3ca7d6dd59e1d914" providerId="LiveId" clId="{4F6AA5BC-E604-4D6B-9C7A-684B2C4B5F58}" dt="2024-05-23T05:09:13.347" v="290" actId="478"/>
          <ac:spMkLst>
            <pc:docMk/>
            <pc:sldMk cId="3547382848" sldId="259"/>
            <ac:spMk id="8" creationId="{3CF30974-5830-00A9-887A-5783E1CC5773}"/>
          </ac:spMkLst>
        </pc:spChg>
        <pc:picChg chg="mod">
          <ac:chgData name="Gordon Watts" userId="3ca7d6dd59e1d914" providerId="LiveId" clId="{4F6AA5BC-E604-4D6B-9C7A-684B2C4B5F58}" dt="2024-05-23T05:09:23.078" v="294" actId="1076"/>
          <ac:picMkLst>
            <pc:docMk/>
            <pc:sldMk cId="3547382848" sldId="259"/>
            <ac:picMk id="1026" creationId="{8BB84FFF-A4DA-5E33-EA0E-5121A01A567B}"/>
          </ac:picMkLst>
        </pc:picChg>
        <pc:cxnChg chg="del mod">
          <ac:chgData name="Gordon Watts" userId="3ca7d6dd59e1d914" providerId="LiveId" clId="{4F6AA5BC-E604-4D6B-9C7A-684B2C4B5F58}" dt="2024-05-23T05:09:13.347" v="290" actId="478"/>
          <ac:cxnSpMkLst>
            <pc:docMk/>
            <pc:sldMk cId="3547382848" sldId="259"/>
            <ac:cxnSpMk id="7" creationId="{BBDA5E2F-366A-57D5-48C0-DE6D19CAAD0E}"/>
          </ac:cxnSpMkLst>
        </pc:cxnChg>
        <pc:cxnChg chg="del">
          <ac:chgData name="Gordon Watts" userId="3ca7d6dd59e1d914" providerId="LiveId" clId="{4F6AA5BC-E604-4D6B-9C7A-684B2C4B5F58}" dt="2024-05-23T05:09:16.532" v="291" actId="478"/>
          <ac:cxnSpMkLst>
            <pc:docMk/>
            <pc:sldMk cId="3547382848" sldId="259"/>
            <ac:cxnSpMk id="11" creationId="{E2DD7F53-79C6-DC2A-F6D0-DFCEA9D52555}"/>
          </ac:cxnSpMkLst>
        </pc:cxnChg>
      </pc:sldChg>
      <pc:sldChg chg="addSp delSp modSp add mod">
        <pc:chgData name="Gordon Watts" userId="3ca7d6dd59e1d914" providerId="LiveId" clId="{4F6AA5BC-E604-4D6B-9C7A-684B2C4B5F58}" dt="2024-05-23T05:13:02.249" v="591" actId="208"/>
        <pc:sldMkLst>
          <pc:docMk/>
          <pc:sldMk cId="798950048" sldId="260"/>
        </pc:sldMkLst>
        <pc:spChg chg="add mod">
          <ac:chgData name="Gordon Watts" userId="3ca7d6dd59e1d914" providerId="LiveId" clId="{4F6AA5BC-E604-4D6B-9C7A-684B2C4B5F58}" dt="2024-05-23T05:12:43.335" v="587" actId="1076"/>
          <ac:spMkLst>
            <pc:docMk/>
            <pc:sldMk cId="798950048" sldId="260"/>
            <ac:spMk id="3" creationId="{21B6D508-8418-5A74-3D7C-621A9FE0B653}"/>
          </ac:spMkLst>
        </pc:spChg>
        <pc:spChg chg="add mod">
          <ac:chgData name="Gordon Watts" userId="3ca7d6dd59e1d914" providerId="LiveId" clId="{4F6AA5BC-E604-4D6B-9C7A-684B2C4B5F58}" dt="2024-05-23T05:12:37.791" v="586" actId="1076"/>
          <ac:spMkLst>
            <pc:docMk/>
            <pc:sldMk cId="798950048" sldId="260"/>
            <ac:spMk id="7" creationId="{C64396CD-821D-80DC-204E-38C63A59DC2B}"/>
          </ac:spMkLst>
        </pc:spChg>
        <pc:picChg chg="del">
          <ac:chgData name="Gordon Watts" userId="3ca7d6dd59e1d914" providerId="LiveId" clId="{4F6AA5BC-E604-4D6B-9C7A-684B2C4B5F58}" dt="2024-05-23T05:11:37.911" v="535" actId="478"/>
          <ac:picMkLst>
            <pc:docMk/>
            <pc:sldMk cId="798950048" sldId="260"/>
            <ac:picMk id="1026" creationId="{8BB84FFF-A4DA-5E33-EA0E-5121A01A567B}"/>
          </ac:picMkLst>
        </pc:picChg>
        <pc:cxnChg chg="add mod">
          <ac:chgData name="Gordon Watts" userId="3ca7d6dd59e1d914" providerId="LiveId" clId="{4F6AA5BC-E604-4D6B-9C7A-684B2C4B5F58}" dt="2024-05-23T05:13:02.249" v="591" actId="208"/>
          <ac:cxnSpMkLst>
            <pc:docMk/>
            <pc:sldMk cId="798950048" sldId="260"/>
            <ac:cxnSpMk id="6" creationId="{B430ECE5-8DF5-AB12-0EBC-89B0C4175B2E}"/>
          </ac:cxnSpMkLst>
        </pc:cxnChg>
        <pc:cxnChg chg="add mod">
          <ac:chgData name="Gordon Watts" userId="3ca7d6dd59e1d914" providerId="LiveId" clId="{4F6AA5BC-E604-4D6B-9C7A-684B2C4B5F58}" dt="2024-05-23T05:13:02.249" v="591" actId="208"/>
          <ac:cxnSpMkLst>
            <pc:docMk/>
            <pc:sldMk cId="798950048" sldId="260"/>
            <ac:cxnSpMk id="8" creationId="{F63A15C7-A402-C6FE-8A91-5B3DA0145F22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40356028" sldId="260"/>
        </pc:sldMkLst>
      </pc:sldChg>
      <pc:sldChg chg="addSp delSp modSp new mod modTransition modClrScheme chgLayout">
        <pc:chgData name="Gordon Watts" userId="3ca7d6dd59e1d914" providerId="LiveId" clId="{4F6AA5BC-E604-4D6B-9C7A-684B2C4B5F58}" dt="2024-05-24T06:26:12.863" v="6022" actId="207"/>
        <pc:sldMkLst>
          <pc:docMk/>
          <pc:sldMk cId="332843411" sldId="261"/>
        </pc:sldMkLst>
        <pc:spChg chg="mod ord">
          <ac:chgData name="Gordon Watts" userId="3ca7d6dd59e1d914" providerId="LiveId" clId="{4F6AA5BC-E604-4D6B-9C7A-684B2C4B5F58}" dt="2024-05-23T05:16:44.029" v="684" actId="700"/>
          <ac:spMkLst>
            <pc:docMk/>
            <pc:sldMk cId="332843411" sldId="261"/>
            <ac:spMk id="2" creationId="{85B4769F-248C-7795-581C-8D6075C16E6A}"/>
          </ac:spMkLst>
        </pc:spChg>
        <pc:spChg chg="add mod">
          <ac:chgData name="Gordon Watts" userId="3ca7d6dd59e1d914" providerId="LiveId" clId="{4F6AA5BC-E604-4D6B-9C7A-684B2C4B5F58}" dt="2024-05-24T06:26:12.863" v="6022" actId="207"/>
          <ac:spMkLst>
            <pc:docMk/>
            <pc:sldMk cId="332843411" sldId="261"/>
            <ac:spMk id="3" creationId="{07282517-A373-6F6F-425D-03DE163F15EF}"/>
          </ac:spMkLst>
        </pc:spChg>
        <pc:spChg chg="del">
          <ac:chgData name="Gordon Watts" userId="3ca7d6dd59e1d914" providerId="LiveId" clId="{4F6AA5BC-E604-4D6B-9C7A-684B2C4B5F58}" dt="2024-05-23T05:16:44.029" v="684" actId="700"/>
          <ac:spMkLst>
            <pc:docMk/>
            <pc:sldMk cId="332843411" sldId="261"/>
            <ac:spMk id="3" creationId="{385C5C2D-39E3-04F9-9633-E1C8275BFABF}"/>
          </ac:spMkLst>
        </pc:spChg>
        <pc:spChg chg="add mod">
          <ac:chgData name="Gordon Watts" userId="3ca7d6dd59e1d914" providerId="LiveId" clId="{4F6AA5BC-E604-4D6B-9C7A-684B2C4B5F58}" dt="2024-05-23T05:36:10.841" v="879" actId="207"/>
          <ac:spMkLst>
            <pc:docMk/>
            <pc:sldMk cId="332843411" sldId="261"/>
            <ac:spMk id="4" creationId="{B358DC6D-E629-6171-89CB-CE9D4AA211A8}"/>
          </ac:spMkLst>
        </pc:spChg>
        <pc:spChg chg="add mod">
          <ac:chgData name="Gordon Watts" userId="3ca7d6dd59e1d914" providerId="LiveId" clId="{4F6AA5BC-E604-4D6B-9C7A-684B2C4B5F58}" dt="2024-05-23T05:34:29.618" v="739" actId="208"/>
          <ac:spMkLst>
            <pc:docMk/>
            <pc:sldMk cId="332843411" sldId="261"/>
            <ac:spMk id="5" creationId="{72CF37DD-13F8-F4FA-6C0A-246A06E4DABD}"/>
          </ac:spMkLst>
        </pc:spChg>
        <pc:spChg chg="add mod">
          <ac:chgData name="Gordon Watts" userId="3ca7d6dd59e1d914" providerId="LiveId" clId="{4F6AA5BC-E604-4D6B-9C7A-684B2C4B5F58}" dt="2024-05-23T05:35:22.921" v="838" actId="1076"/>
          <ac:spMkLst>
            <pc:docMk/>
            <pc:sldMk cId="332843411" sldId="261"/>
            <ac:spMk id="6" creationId="{01CDBEC6-7D50-A6EA-8515-6EF62FF4A98F}"/>
          </ac:spMkLst>
        </pc:spChg>
        <pc:spChg chg="add mod">
          <ac:chgData name="Gordon Watts" userId="3ca7d6dd59e1d914" providerId="LiveId" clId="{4F6AA5BC-E604-4D6B-9C7A-684B2C4B5F58}" dt="2024-05-23T05:35:41.659" v="873" actId="1076"/>
          <ac:spMkLst>
            <pc:docMk/>
            <pc:sldMk cId="332843411" sldId="261"/>
            <ac:spMk id="7" creationId="{0E4DFBA7-9931-3243-EE51-1C4BC55C8223}"/>
          </ac:spMkLst>
        </pc:spChg>
        <pc:picChg chg="add mod">
          <ac:chgData name="Gordon Watts" userId="3ca7d6dd59e1d914" providerId="LiveId" clId="{4F6AA5BC-E604-4D6B-9C7A-684B2C4B5F58}" dt="2024-05-23T05:17:20.320" v="687" actId="1076"/>
          <ac:picMkLst>
            <pc:docMk/>
            <pc:sldMk cId="332843411" sldId="261"/>
            <ac:picMk id="2050" creationId="{673A293A-BD01-05D1-C420-7EBA94BD3DD0}"/>
          </ac:picMkLst>
        </pc:picChg>
        <pc:cxnChg chg="add">
          <ac:chgData name="Gordon Watts" userId="3ca7d6dd59e1d914" providerId="LiveId" clId="{4F6AA5BC-E604-4D6B-9C7A-684B2C4B5F58}" dt="2024-05-23T05:35:48.476" v="874" actId="11529"/>
          <ac:cxnSpMkLst>
            <pc:docMk/>
            <pc:sldMk cId="332843411" sldId="261"/>
            <ac:cxnSpMk id="9" creationId="{8C2A571A-FE84-23B2-85B7-5980D1B2100B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457730512" sldId="261"/>
        </pc:sldMkLst>
      </pc:sldChg>
      <pc:sldChg chg="addSp delSp modSp new mod ord">
        <pc:chgData name="Gordon Watts" userId="3ca7d6dd59e1d914" providerId="LiveId" clId="{4F6AA5BC-E604-4D6B-9C7A-684B2C4B5F58}" dt="2024-05-24T06:28:54.611" v="6082"/>
        <pc:sldMkLst>
          <pc:docMk/>
          <pc:sldMk cId="2475778348" sldId="262"/>
        </pc:sldMkLst>
        <pc:spChg chg="mod">
          <ac:chgData name="Gordon Watts" userId="3ca7d6dd59e1d914" providerId="LiveId" clId="{4F6AA5BC-E604-4D6B-9C7A-684B2C4B5F58}" dt="2024-05-23T05:36:26.400" v="900" actId="20577"/>
          <ac:spMkLst>
            <pc:docMk/>
            <pc:sldMk cId="2475778348" sldId="262"/>
            <ac:spMk id="2" creationId="{5DA9973F-FAB0-DC55-F985-3E5899226A41}"/>
          </ac:spMkLst>
        </pc:spChg>
        <pc:spChg chg="add del mod">
          <ac:chgData name="Gordon Watts" userId="3ca7d6dd59e1d914" providerId="LiveId" clId="{4F6AA5BC-E604-4D6B-9C7A-684B2C4B5F58}" dt="2024-05-23T05:42:52.325" v="1840" actId="478"/>
          <ac:spMkLst>
            <pc:docMk/>
            <pc:sldMk cId="2475778348" sldId="262"/>
            <ac:spMk id="3" creationId="{38CBA092-1675-E54F-E573-F013F4562CFF}"/>
          </ac:spMkLst>
        </pc:spChg>
        <pc:spChg chg="add del mod">
          <ac:chgData name="Gordon Watts" userId="3ca7d6dd59e1d914" providerId="LiveId" clId="{4F6AA5BC-E604-4D6B-9C7A-684B2C4B5F58}" dt="2024-05-23T05:42:54.963" v="1841" actId="478"/>
          <ac:spMkLst>
            <pc:docMk/>
            <pc:sldMk cId="2475778348" sldId="262"/>
            <ac:spMk id="4" creationId="{9C9B20EB-D6BE-5D68-DE65-1D2B2CE286F8}"/>
          </ac:spMkLst>
        </pc:spChg>
        <pc:spChg chg="add mod">
          <ac:chgData name="Gordon Watts" userId="3ca7d6dd59e1d914" providerId="LiveId" clId="{4F6AA5BC-E604-4D6B-9C7A-684B2C4B5F58}" dt="2024-05-24T06:28:37.428" v="6080" actId="1076"/>
          <ac:spMkLst>
            <pc:docMk/>
            <pc:sldMk cId="2475778348" sldId="262"/>
            <ac:spMk id="5" creationId="{E17FDB85-E41C-FF6F-09D8-76265450E7EE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543839924" sldId="262"/>
        </pc:sldMkLst>
      </pc:sldChg>
      <pc:sldChg chg="addSp delSp modSp new mod modClrScheme chgLayout">
        <pc:chgData name="Gordon Watts" userId="3ca7d6dd59e1d914" providerId="LiveId" clId="{4F6AA5BC-E604-4D6B-9C7A-684B2C4B5F58}" dt="2024-05-24T06:25:34.133" v="6006" actId="20577"/>
        <pc:sldMkLst>
          <pc:docMk/>
          <pc:sldMk cId="1339361474" sldId="263"/>
        </pc:sldMkLst>
        <pc:spChg chg="mod ord">
          <ac:chgData name="Gordon Watts" userId="3ca7d6dd59e1d914" providerId="LiveId" clId="{4F6AA5BC-E604-4D6B-9C7A-684B2C4B5F58}" dt="2024-05-23T05:39:55.599" v="1322" actId="700"/>
          <ac:spMkLst>
            <pc:docMk/>
            <pc:sldMk cId="1339361474" sldId="263"/>
            <ac:spMk id="2" creationId="{552E4851-184C-F5F6-A70C-E2E72ACC8F8C}"/>
          </ac:spMkLst>
        </pc:spChg>
        <pc:spChg chg="del">
          <ac:chgData name="Gordon Watts" userId="3ca7d6dd59e1d914" providerId="LiveId" clId="{4F6AA5BC-E604-4D6B-9C7A-684B2C4B5F58}" dt="2024-05-23T05:39:55.599" v="1322" actId="700"/>
          <ac:spMkLst>
            <pc:docMk/>
            <pc:sldMk cId="1339361474" sldId="263"/>
            <ac:spMk id="3" creationId="{8DE75952-5E36-1C0B-D689-A8F7B9824BD5}"/>
          </ac:spMkLst>
        </pc:spChg>
        <pc:spChg chg="add mod">
          <ac:chgData name="Gordon Watts" userId="3ca7d6dd59e1d914" providerId="LiveId" clId="{4F6AA5BC-E604-4D6B-9C7A-684B2C4B5F58}" dt="2024-05-24T05:20:53.689" v="4136" actId="1076"/>
          <ac:spMkLst>
            <pc:docMk/>
            <pc:sldMk cId="1339361474" sldId="263"/>
            <ac:spMk id="3" creationId="{F1A0FEF8-F47C-061D-38D8-6720DF524009}"/>
          </ac:spMkLst>
        </pc:spChg>
        <pc:spChg chg="add mod">
          <ac:chgData name="Gordon Watts" userId="3ca7d6dd59e1d914" providerId="LiveId" clId="{4F6AA5BC-E604-4D6B-9C7A-684B2C4B5F58}" dt="2024-05-24T06:25:34.133" v="6006" actId="20577"/>
          <ac:spMkLst>
            <pc:docMk/>
            <pc:sldMk cId="1339361474" sldId="263"/>
            <ac:spMk id="4" creationId="{9AF34495-D647-8A76-D2A3-1F940AF40F12}"/>
          </ac:spMkLst>
        </pc:spChg>
        <pc:spChg chg="add mod">
          <ac:chgData name="Gordon Watts" userId="3ca7d6dd59e1d914" providerId="LiveId" clId="{4F6AA5BC-E604-4D6B-9C7A-684B2C4B5F58}" dt="2024-05-23T05:42:33.703" v="1809" actId="20577"/>
          <ac:spMkLst>
            <pc:docMk/>
            <pc:sldMk cId="1339361474" sldId="263"/>
            <ac:spMk id="6" creationId="{B3020D61-F70D-7F07-B49F-62F5B7AC799A}"/>
          </ac:spMkLst>
        </pc:spChg>
        <pc:picChg chg="add mod">
          <ac:chgData name="Gordon Watts" userId="3ca7d6dd59e1d914" providerId="LiveId" clId="{4F6AA5BC-E604-4D6B-9C7A-684B2C4B5F58}" dt="2024-05-23T05:41:59.411" v="1758" actId="1076"/>
          <ac:picMkLst>
            <pc:docMk/>
            <pc:sldMk cId="1339361474" sldId="263"/>
            <ac:picMk id="5" creationId="{08827AD2-8865-24B8-2F2F-849DB61832BF}"/>
          </ac:picMkLst>
        </pc:pic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824173486" sldId="263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25914255" sldId="264"/>
        </pc:sldMkLst>
      </pc:sldChg>
      <pc:sldChg chg="modSp new del mod">
        <pc:chgData name="Gordon Watts" userId="3ca7d6dd59e1d914" providerId="LiveId" clId="{4F6AA5BC-E604-4D6B-9C7A-684B2C4B5F58}" dt="2024-05-24T05:19:16.207" v="4045" actId="47"/>
        <pc:sldMkLst>
          <pc:docMk/>
          <pc:sldMk cId="4200131958" sldId="264"/>
        </pc:sldMkLst>
        <pc:spChg chg="mod">
          <ac:chgData name="Gordon Watts" userId="3ca7d6dd59e1d914" providerId="LiveId" clId="{4F6AA5BC-E604-4D6B-9C7A-684B2C4B5F58}" dt="2024-05-23T05:42:40.593" v="1839" actId="20577"/>
          <ac:spMkLst>
            <pc:docMk/>
            <pc:sldMk cId="4200131958" sldId="264"/>
            <ac:spMk id="2" creationId="{C97C392E-F2D4-369F-4DEF-001A0EDCD6E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850162826" sldId="265"/>
        </pc:sldMkLst>
      </pc:sldChg>
      <pc:sldChg chg="modSp new del mod">
        <pc:chgData name="Gordon Watts" userId="3ca7d6dd59e1d914" providerId="LiveId" clId="{4F6AA5BC-E604-4D6B-9C7A-684B2C4B5F58}" dt="2024-05-24T05:19:12.462" v="4044" actId="47"/>
        <pc:sldMkLst>
          <pc:docMk/>
          <pc:sldMk cId="2058873210" sldId="265"/>
        </pc:sldMkLst>
        <pc:spChg chg="mod">
          <ac:chgData name="Gordon Watts" userId="3ca7d6dd59e1d914" providerId="LiveId" clId="{4F6AA5BC-E604-4D6B-9C7A-684B2C4B5F58}" dt="2024-05-23T05:43:39.770" v="1983" actId="20577"/>
          <ac:spMkLst>
            <pc:docMk/>
            <pc:sldMk cId="2058873210" sldId="265"/>
            <ac:spMk id="2" creationId="{65374097-7EAA-3C9D-4A8A-88D5BFC27853}"/>
          </ac:spMkLst>
        </pc:spChg>
      </pc:sldChg>
      <pc:sldChg chg="addSp modSp new mod">
        <pc:chgData name="Gordon Watts" userId="3ca7d6dd59e1d914" providerId="LiveId" clId="{4F6AA5BC-E604-4D6B-9C7A-684B2C4B5F58}" dt="2024-05-23T10:43:46.626" v="2215" actId="1076"/>
        <pc:sldMkLst>
          <pc:docMk/>
          <pc:sldMk cId="1869582209" sldId="266"/>
        </pc:sldMkLst>
        <pc:spChg chg="mod">
          <ac:chgData name="Gordon Watts" userId="3ca7d6dd59e1d914" providerId="LiveId" clId="{4F6AA5BC-E604-4D6B-9C7A-684B2C4B5F58}" dt="2024-05-23T10:00:30.525" v="2006" actId="20577"/>
          <ac:spMkLst>
            <pc:docMk/>
            <pc:sldMk cId="1869582209" sldId="266"/>
            <ac:spMk id="2" creationId="{CEC46D55-4353-48F6-D89C-94CCA44BD914}"/>
          </ac:spMkLst>
        </pc:spChg>
        <pc:spChg chg="add mod">
          <ac:chgData name="Gordon Watts" userId="3ca7d6dd59e1d914" providerId="LiveId" clId="{4F6AA5BC-E604-4D6B-9C7A-684B2C4B5F58}" dt="2024-05-23T10:43:41.306" v="2214" actId="1076"/>
          <ac:spMkLst>
            <pc:docMk/>
            <pc:sldMk cId="1869582209" sldId="266"/>
            <ac:spMk id="3" creationId="{890C8EA5-0883-9333-5114-1355B94769AE}"/>
          </ac:spMkLst>
        </pc:spChg>
        <pc:spChg chg="add mod">
          <ac:chgData name="Gordon Watts" userId="3ca7d6dd59e1d914" providerId="LiveId" clId="{4F6AA5BC-E604-4D6B-9C7A-684B2C4B5F58}" dt="2024-05-23T10:36:08.827" v="2045" actId="5793"/>
          <ac:spMkLst>
            <pc:docMk/>
            <pc:sldMk cId="1869582209" sldId="266"/>
            <ac:spMk id="4" creationId="{DECD1A75-3F78-CA10-BB0C-9CCD17066D36}"/>
          </ac:spMkLst>
        </pc:spChg>
        <pc:spChg chg="add mod">
          <ac:chgData name="Gordon Watts" userId="3ca7d6dd59e1d914" providerId="LiveId" clId="{4F6AA5BC-E604-4D6B-9C7A-684B2C4B5F58}" dt="2024-05-23T10:43:46.626" v="2215" actId="1076"/>
          <ac:spMkLst>
            <pc:docMk/>
            <pc:sldMk cId="1869582209" sldId="266"/>
            <ac:spMk id="5" creationId="{45721D12-3505-3AD7-37E7-630C08DE28AE}"/>
          </ac:spMkLst>
        </pc:spChg>
        <pc:spChg chg="add mod">
          <ac:chgData name="Gordon Watts" userId="3ca7d6dd59e1d914" providerId="LiveId" clId="{4F6AA5BC-E604-4D6B-9C7A-684B2C4B5F58}" dt="2024-05-23T10:37:11.693" v="2106" actId="1076"/>
          <ac:spMkLst>
            <pc:docMk/>
            <pc:sldMk cId="1869582209" sldId="266"/>
            <ac:spMk id="6" creationId="{D57F012B-DAD8-3091-01C8-A1044543363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215380096" sldId="266"/>
        </pc:sldMkLst>
      </pc:sldChg>
      <pc:sldChg chg="addSp modSp new mod modTransition modAnim">
        <pc:chgData name="Gordon Watts" userId="3ca7d6dd59e1d914" providerId="LiveId" clId="{4F6AA5BC-E604-4D6B-9C7A-684B2C4B5F58}" dt="2024-05-24T06:26:58.386" v="6055" actId="1076"/>
        <pc:sldMkLst>
          <pc:docMk/>
          <pc:sldMk cId="2854072913" sldId="267"/>
        </pc:sldMkLst>
        <pc:spChg chg="mod">
          <ac:chgData name="Gordon Watts" userId="3ca7d6dd59e1d914" providerId="LiveId" clId="{4F6AA5BC-E604-4D6B-9C7A-684B2C4B5F58}" dt="2024-05-23T10:39:38.722" v="2150" actId="20577"/>
          <ac:spMkLst>
            <pc:docMk/>
            <pc:sldMk cId="2854072913" sldId="267"/>
            <ac:spMk id="2" creationId="{3FDF0C1A-714D-1405-E7A7-02D4CC231F78}"/>
          </ac:spMkLst>
        </pc:spChg>
        <pc:spChg chg="add mod">
          <ac:chgData name="Gordon Watts" userId="3ca7d6dd59e1d914" providerId="LiveId" clId="{4F6AA5BC-E604-4D6B-9C7A-684B2C4B5F58}" dt="2024-05-23T10:42:07.997" v="2159" actId="1076"/>
          <ac:spMkLst>
            <pc:docMk/>
            <pc:sldMk cId="2854072913" sldId="267"/>
            <ac:spMk id="3" creationId="{091357E0-2D02-342E-E0C5-EC6446D1FF32}"/>
          </ac:spMkLst>
        </pc:spChg>
        <pc:spChg chg="add mod">
          <ac:chgData name="Gordon Watts" userId="3ca7d6dd59e1d914" providerId="LiveId" clId="{4F6AA5BC-E604-4D6B-9C7A-684B2C4B5F58}" dt="2024-05-23T10:42:17.143" v="2172" actId="1076"/>
          <ac:spMkLst>
            <pc:docMk/>
            <pc:sldMk cId="2854072913" sldId="267"/>
            <ac:spMk id="4" creationId="{F8EC6F34-643F-CBC2-2F12-FFAAFDE3C300}"/>
          </ac:spMkLst>
        </pc:spChg>
        <pc:spChg chg="add mod">
          <ac:chgData name="Gordon Watts" userId="3ca7d6dd59e1d914" providerId="LiveId" clId="{4F6AA5BC-E604-4D6B-9C7A-684B2C4B5F58}" dt="2024-05-23T10:43:52.596" v="2216" actId="1076"/>
          <ac:spMkLst>
            <pc:docMk/>
            <pc:sldMk cId="2854072913" sldId="267"/>
            <ac:spMk id="7" creationId="{B86437C6-AD6B-EFF9-FC8D-DF76A70B220B}"/>
          </ac:spMkLst>
        </pc:spChg>
        <pc:spChg chg="add mod">
          <ac:chgData name="Gordon Watts" userId="3ca7d6dd59e1d914" providerId="LiveId" clId="{4F6AA5BC-E604-4D6B-9C7A-684B2C4B5F58}" dt="2024-05-24T06:26:58.386" v="6055" actId="1076"/>
          <ac:spMkLst>
            <pc:docMk/>
            <pc:sldMk cId="2854072913" sldId="267"/>
            <ac:spMk id="8" creationId="{439115F9-A39C-1337-8C28-339AC85E773D}"/>
          </ac:spMkLst>
        </pc:spChg>
        <pc:spChg chg="add mod">
          <ac:chgData name="Gordon Watts" userId="3ca7d6dd59e1d914" providerId="LiveId" clId="{4F6AA5BC-E604-4D6B-9C7A-684B2C4B5F58}" dt="2024-05-23T10:52:35.970" v="2660" actId="1076"/>
          <ac:spMkLst>
            <pc:docMk/>
            <pc:sldMk cId="2854072913" sldId="267"/>
            <ac:spMk id="9" creationId="{FA1D9898-3D9E-6656-A826-5B904FA08AD4}"/>
          </ac:spMkLst>
        </pc:spChg>
        <pc:cxnChg chg="add mod">
          <ac:chgData name="Gordon Watts" userId="3ca7d6dd59e1d914" providerId="LiveId" clId="{4F6AA5BC-E604-4D6B-9C7A-684B2C4B5F58}" dt="2024-05-23T10:46:31.866" v="2219" actId="208"/>
          <ac:cxnSpMkLst>
            <pc:docMk/>
            <pc:sldMk cId="2854072913" sldId="267"/>
            <ac:cxnSpMk id="6" creationId="{6EB5D904-19F3-85B8-D435-CA10357D2D35}"/>
          </ac:cxnSpMkLst>
        </pc:cxnChg>
      </pc:sldChg>
      <pc:sldChg chg="addSp modSp new mod">
        <pc:chgData name="Gordon Watts" userId="3ca7d6dd59e1d914" providerId="LiveId" clId="{4F6AA5BC-E604-4D6B-9C7A-684B2C4B5F58}" dt="2024-05-23T11:57:34.846" v="3297" actId="1076"/>
        <pc:sldMkLst>
          <pc:docMk/>
          <pc:sldMk cId="624287541" sldId="268"/>
        </pc:sldMkLst>
        <pc:spChg chg="mod">
          <ac:chgData name="Gordon Watts" userId="3ca7d6dd59e1d914" providerId="LiveId" clId="{4F6AA5BC-E604-4D6B-9C7A-684B2C4B5F58}" dt="2024-05-23T11:20:05.949" v="2715" actId="33524"/>
          <ac:spMkLst>
            <pc:docMk/>
            <pc:sldMk cId="624287541" sldId="268"/>
            <ac:spMk id="2" creationId="{89D067FA-396F-3DB9-BDA8-A4BD925D2E17}"/>
          </ac:spMkLst>
        </pc:spChg>
        <pc:spChg chg="add mod">
          <ac:chgData name="Gordon Watts" userId="3ca7d6dd59e1d914" providerId="LiveId" clId="{4F6AA5BC-E604-4D6B-9C7A-684B2C4B5F58}" dt="2024-05-23T11:23:47.112" v="2787" actId="1076"/>
          <ac:spMkLst>
            <pc:docMk/>
            <pc:sldMk cId="624287541" sldId="268"/>
            <ac:spMk id="3" creationId="{CB2DF6EF-13E2-13FA-4AAB-DB78AD2C95D8}"/>
          </ac:spMkLst>
        </pc:spChg>
        <pc:spChg chg="add mod">
          <ac:chgData name="Gordon Watts" userId="3ca7d6dd59e1d914" providerId="LiveId" clId="{4F6AA5BC-E604-4D6B-9C7A-684B2C4B5F58}" dt="2024-05-23T11:24:55.928" v="2807" actId="115"/>
          <ac:spMkLst>
            <pc:docMk/>
            <pc:sldMk cId="624287541" sldId="268"/>
            <ac:spMk id="4" creationId="{12F8C4E6-6A34-A5C5-7A5A-5793D66C5F08}"/>
          </ac:spMkLst>
        </pc:spChg>
        <pc:spChg chg="add mod ord">
          <ac:chgData name="Gordon Watts" userId="3ca7d6dd59e1d914" providerId="LiveId" clId="{4F6AA5BC-E604-4D6B-9C7A-684B2C4B5F58}" dt="2024-05-23T11:24:43.973" v="2806" actId="1582"/>
          <ac:spMkLst>
            <pc:docMk/>
            <pc:sldMk cId="624287541" sldId="268"/>
            <ac:spMk id="5" creationId="{AD9FFA3B-E44A-0D26-C446-3E27F68FAD85}"/>
          </ac:spMkLst>
        </pc:spChg>
        <pc:spChg chg="add mod">
          <ac:chgData name="Gordon Watts" userId="3ca7d6dd59e1d914" providerId="LiveId" clId="{4F6AA5BC-E604-4D6B-9C7A-684B2C4B5F58}" dt="2024-05-23T11:49:36.192" v="2854" actId="1076"/>
          <ac:spMkLst>
            <pc:docMk/>
            <pc:sldMk cId="624287541" sldId="268"/>
            <ac:spMk id="6" creationId="{B6AECA42-AFF9-49DB-98CC-1FFED4ADAE3B}"/>
          </ac:spMkLst>
        </pc:spChg>
        <pc:spChg chg="add mod">
          <ac:chgData name="Gordon Watts" userId="3ca7d6dd59e1d914" providerId="LiveId" clId="{4F6AA5BC-E604-4D6B-9C7A-684B2C4B5F58}" dt="2024-05-23T11:49:56.660" v="2871" actId="115"/>
          <ac:spMkLst>
            <pc:docMk/>
            <pc:sldMk cId="624287541" sldId="268"/>
            <ac:spMk id="7" creationId="{0F60D5D6-61C2-9E75-C06B-9A1957D87B77}"/>
          </ac:spMkLst>
        </pc:spChg>
        <pc:spChg chg="add mod">
          <ac:chgData name="Gordon Watts" userId="3ca7d6dd59e1d914" providerId="LiveId" clId="{4F6AA5BC-E604-4D6B-9C7A-684B2C4B5F58}" dt="2024-05-23T11:57:23.462" v="3284" actId="20577"/>
          <ac:spMkLst>
            <pc:docMk/>
            <pc:sldMk cId="624287541" sldId="268"/>
            <ac:spMk id="8" creationId="{EE2C5F98-0CD3-5F41-64FC-D27065D2AF06}"/>
          </ac:spMkLst>
        </pc:spChg>
        <pc:spChg chg="add mod">
          <ac:chgData name="Gordon Watts" userId="3ca7d6dd59e1d914" providerId="LiveId" clId="{4F6AA5BC-E604-4D6B-9C7A-684B2C4B5F58}" dt="2024-05-23T11:57:34.846" v="3297" actId="1076"/>
          <ac:spMkLst>
            <pc:docMk/>
            <pc:sldMk cId="624287541" sldId="268"/>
            <ac:spMk id="9" creationId="{6392D501-328C-026F-27CC-A357E77AD765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826073194" sldId="268"/>
        </pc:sldMkLst>
      </pc:sldChg>
      <pc:sldChg chg="addSp delSp modSp add mod delAnim">
        <pc:chgData name="Gordon Watts" userId="3ca7d6dd59e1d914" providerId="LiveId" clId="{4F6AA5BC-E604-4D6B-9C7A-684B2C4B5F58}" dt="2024-05-23T11:36:21.305" v="2845" actId="478"/>
        <pc:sldMkLst>
          <pc:docMk/>
          <pc:sldMk cId="830740233" sldId="269"/>
        </pc:sldMkLst>
        <pc:spChg chg="add mod">
          <ac:chgData name="Gordon Watts" userId="3ca7d6dd59e1d914" providerId="LiveId" clId="{4F6AA5BC-E604-4D6B-9C7A-684B2C4B5F58}" dt="2024-05-23T11:16:15.043" v="2677" actId="20577"/>
          <ac:spMkLst>
            <pc:docMk/>
            <pc:sldMk cId="830740233" sldId="269"/>
            <ac:spMk id="5" creationId="{93FB47B5-27A4-6219-657B-7D99A3CBD0F7}"/>
          </ac:spMkLst>
        </pc:spChg>
        <pc:spChg chg="del">
          <ac:chgData name="Gordon Watts" userId="3ca7d6dd59e1d914" providerId="LiveId" clId="{4F6AA5BC-E604-4D6B-9C7A-684B2C4B5F58}" dt="2024-05-23T11:36:21.305" v="2845" actId="478"/>
          <ac:spMkLst>
            <pc:docMk/>
            <pc:sldMk cId="830740233" sldId="269"/>
            <ac:spMk id="7" creationId="{B86437C6-AD6B-EFF9-FC8D-DF76A70B220B}"/>
          </ac:spMkLst>
        </pc:spChg>
        <pc:spChg chg="del">
          <ac:chgData name="Gordon Watts" userId="3ca7d6dd59e1d914" providerId="LiveId" clId="{4F6AA5BC-E604-4D6B-9C7A-684B2C4B5F58}" dt="2024-05-23T11:14:45.924" v="2663" actId="478"/>
          <ac:spMkLst>
            <pc:docMk/>
            <pc:sldMk cId="830740233" sldId="269"/>
            <ac:spMk id="8" creationId="{439115F9-A39C-1337-8C28-339AC85E773D}"/>
          </ac:spMkLst>
        </pc:spChg>
        <pc:spChg chg="del">
          <ac:chgData name="Gordon Watts" userId="3ca7d6dd59e1d914" providerId="LiveId" clId="{4F6AA5BC-E604-4D6B-9C7A-684B2C4B5F58}" dt="2024-05-23T11:14:45.924" v="2663" actId="478"/>
          <ac:spMkLst>
            <pc:docMk/>
            <pc:sldMk cId="830740233" sldId="269"/>
            <ac:spMk id="9" creationId="{FA1D9898-3D9E-6656-A826-5B904FA08AD4}"/>
          </ac:spMkLst>
        </pc:spChg>
        <pc:spChg chg="add mod">
          <ac:chgData name="Gordon Watts" userId="3ca7d6dd59e1d914" providerId="LiveId" clId="{4F6AA5BC-E604-4D6B-9C7A-684B2C4B5F58}" dt="2024-05-23T11:16:55.139" v="2690" actId="1076"/>
          <ac:spMkLst>
            <pc:docMk/>
            <pc:sldMk cId="830740233" sldId="269"/>
            <ac:spMk id="13" creationId="{4F8241C4-2375-84A9-CB2A-C762E3FA5AC0}"/>
          </ac:spMkLst>
        </pc:spChg>
        <pc:cxnChg chg="add mod">
          <ac:chgData name="Gordon Watts" userId="3ca7d6dd59e1d914" providerId="LiveId" clId="{4F6AA5BC-E604-4D6B-9C7A-684B2C4B5F58}" dt="2024-05-23T11:16:25.319" v="2680" actId="14100"/>
          <ac:cxnSpMkLst>
            <pc:docMk/>
            <pc:sldMk cId="830740233" sldId="269"/>
            <ac:cxnSpMk id="10" creationId="{AA7A8215-60C2-5D22-B658-6488994D672E}"/>
          </ac:cxnSpMkLst>
        </pc:cxn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691116973" sldId="269"/>
        </pc:sldMkLst>
      </pc:sldChg>
      <pc:sldChg chg="addSp delSp modSp add mod delAnim">
        <pc:chgData name="Gordon Watts" userId="3ca7d6dd59e1d914" providerId="LiveId" clId="{4F6AA5BC-E604-4D6B-9C7A-684B2C4B5F58}" dt="2024-05-23T11:36:12.388" v="2844" actId="20577"/>
        <pc:sldMkLst>
          <pc:docMk/>
          <pc:sldMk cId="988104914" sldId="270"/>
        </pc:sldMkLst>
        <pc:spChg chg="add mod">
          <ac:chgData name="Gordon Watts" userId="3ca7d6dd59e1d914" providerId="LiveId" clId="{4F6AA5BC-E604-4D6B-9C7A-684B2C4B5F58}" dt="2024-05-23T11:35:45.407" v="2835" actId="20577"/>
          <ac:spMkLst>
            <pc:docMk/>
            <pc:sldMk cId="988104914" sldId="270"/>
            <ac:spMk id="5" creationId="{993396E3-7917-7F08-E280-19597D6951C8}"/>
          </ac:spMkLst>
        </pc:spChg>
        <pc:spChg chg="del">
          <ac:chgData name="Gordon Watts" userId="3ca7d6dd59e1d914" providerId="LiveId" clId="{4F6AA5BC-E604-4D6B-9C7A-684B2C4B5F58}" dt="2024-05-23T11:35:30.940" v="2809" actId="478"/>
          <ac:spMkLst>
            <pc:docMk/>
            <pc:sldMk cId="988104914" sldId="270"/>
            <ac:spMk id="7" creationId="{B86437C6-AD6B-EFF9-FC8D-DF76A70B220B}"/>
          </ac:spMkLst>
        </pc:spChg>
        <pc:spChg chg="del">
          <ac:chgData name="Gordon Watts" userId="3ca7d6dd59e1d914" providerId="LiveId" clId="{4F6AA5BC-E604-4D6B-9C7A-684B2C4B5F58}" dt="2024-05-23T11:35:34.027" v="2810" actId="478"/>
          <ac:spMkLst>
            <pc:docMk/>
            <pc:sldMk cId="988104914" sldId="270"/>
            <ac:spMk id="8" creationId="{439115F9-A39C-1337-8C28-339AC85E773D}"/>
          </ac:spMkLst>
        </pc:spChg>
        <pc:spChg chg="del">
          <ac:chgData name="Gordon Watts" userId="3ca7d6dd59e1d914" providerId="LiveId" clId="{4F6AA5BC-E604-4D6B-9C7A-684B2C4B5F58}" dt="2024-05-23T11:35:36.228" v="2811" actId="478"/>
          <ac:spMkLst>
            <pc:docMk/>
            <pc:sldMk cId="988104914" sldId="270"/>
            <ac:spMk id="9" creationId="{FA1D9898-3D9E-6656-A826-5B904FA08AD4}"/>
          </ac:spMkLst>
        </pc:spChg>
        <pc:spChg chg="add mod">
          <ac:chgData name="Gordon Watts" userId="3ca7d6dd59e1d914" providerId="LiveId" clId="{4F6AA5BC-E604-4D6B-9C7A-684B2C4B5F58}" dt="2024-05-23T11:36:12.388" v="2844" actId="20577"/>
          <ac:spMkLst>
            <pc:docMk/>
            <pc:sldMk cId="988104914" sldId="270"/>
            <ac:spMk id="10" creationId="{E791640B-8398-11BA-BE9B-F98198355B97}"/>
          </ac:spMkLst>
        </pc:spChg>
      </pc:sldChg>
      <pc:sldChg chg="addSp modSp new mod">
        <pc:chgData name="Gordon Watts" userId="3ca7d6dd59e1d914" providerId="LiveId" clId="{4F6AA5BC-E604-4D6B-9C7A-684B2C4B5F58}" dt="2024-05-23T11:50:49.859" v="2897" actId="1076"/>
        <pc:sldMkLst>
          <pc:docMk/>
          <pc:sldMk cId="39230416" sldId="271"/>
        </pc:sldMkLst>
        <pc:spChg chg="mod">
          <ac:chgData name="Gordon Watts" userId="3ca7d6dd59e1d914" providerId="LiveId" clId="{4F6AA5BC-E604-4D6B-9C7A-684B2C4B5F58}" dt="2024-05-23T11:50:36.255" v="2895" actId="20577"/>
          <ac:spMkLst>
            <pc:docMk/>
            <pc:sldMk cId="39230416" sldId="271"/>
            <ac:spMk id="2" creationId="{01141856-8CF6-87CC-55B8-A9BBBF130361}"/>
          </ac:spMkLst>
        </pc:spChg>
        <pc:spChg chg="add mod">
          <ac:chgData name="Gordon Watts" userId="3ca7d6dd59e1d914" providerId="LiveId" clId="{4F6AA5BC-E604-4D6B-9C7A-684B2C4B5F58}" dt="2024-05-23T11:50:49.859" v="2897" actId="1076"/>
          <ac:spMkLst>
            <pc:docMk/>
            <pc:sldMk cId="39230416" sldId="271"/>
            <ac:spMk id="3" creationId="{03097F85-693B-AFB2-9C25-B5391B65923A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928771496" sldId="271"/>
        </pc:sldMkLst>
      </pc:sldChg>
      <pc:sldChg chg="modSp new mod">
        <pc:chgData name="Gordon Watts" userId="3ca7d6dd59e1d914" providerId="LiveId" clId="{4F6AA5BC-E604-4D6B-9C7A-684B2C4B5F58}" dt="2024-05-24T06:24:53.622" v="5969" actId="20577"/>
        <pc:sldMkLst>
          <pc:docMk/>
          <pc:sldMk cId="1227590667" sldId="272"/>
        </pc:sldMkLst>
        <pc:spChg chg="mod">
          <ac:chgData name="Gordon Watts" userId="3ca7d6dd59e1d914" providerId="LiveId" clId="{4F6AA5BC-E604-4D6B-9C7A-684B2C4B5F58}" dt="2024-05-24T06:24:53.622" v="5969" actId="20577"/>
          <ac:spMkLst>
            <pc:docMk/>
            <pc:sldMk cId="1227590667" sldId="272"/>
            <ac:spMk id="2" creationId="{C491E33E-AA74-86A2-A4AE-A311F16DAABB}"/>
          </ac:spMkLst>
        </pc:spChg>
        <pc:spChg chg="mod">
          <ac:chgData name="Gordon Watts" userId="3ca7d6dd59e1d914" providerId="LiveId" clId="{4F6AA5BC-E604-4D6B-9C7A-684B2C4B5F58}" dt="2024-05-23T11:54:05.554" v="3262" actId="20577"/>
          <ac:spMkLst>
            <pc:docMk/>
            <pc:sldMk cId="1227590667" sldId="272"/>
            <ac:spMk id="3" creationId="{D7A23DD3-1DB9-2F42-EC66-9C15FA6FE899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756923580" sldId="272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801826276" sldId="273"/>
        </pc:sldMkLst>
      </pc:sldChg>
      <pc:sldChg chg="addSp modSp new mod">
        <pc:chgData name="Gordon Watts" userId="3ca7d6dd59e1d914" providerId="LiveId" clId="{4F6AA5BC-E604-4D6B-9C7A-684B2C4B5F58}" dt="2024-05-24T06:27:45.327" v="6057" actId="20577"/>
        <pc:sldMkLst>
          <pc:docMk/>
          <pc:sldMk cId="3587903321" sldId="273"/>
        </pc:sldMkLst>
        <pc:spChg chg="mod">
          <ac:chgData name="Gordon Watts" userId="3ca7d6dd59e1d914" providerId="LiveId" clId="{4F6AA5BC-E604-4D6B-9C7A-684B2C4B5F58}" dt="2024-05-23T12:00:10.764" v="3331" actId="5793"/>
          <ac:spMkLst>
            <pc:docMk/>
            <pc:sldMk cId="3587903321" sldId="273"/>
            <ac:spMk id="2" creationId="{DE54B779-C558-837C-B376-ABEB1FE4DDF2}"/>
          </ac:spMkLst>
        </pc:spChg>
        <pc:spChg chg="add mod">
          <ac:chgData name="Gordon Watts" userId="3ca7d6dd59e1d914" providerId="LiveId" clId="{4F6AA5BC-E604-4D6B-9C7A-684B2C4B5F58}" dt="2024-05-23T12:03:22.063" v="3335" actId="20577"/>
          <ac:spMkLst>
            <pc:docMk/>
            <pc:sldMk cId="3587903321" sldId="273"/>
            <ac:spMk id="4" creationId="{A05DB5CB-48E1-B68C-B72B-AD3076ABD790}"/>
          </ac:spMkLst>
        </pc:spChg>
        <pc:spChg chg="add mod">
          <ac:chgData name="Gordon Watts" userId="3ca7d6dd59e1d914" providerId="LiveId" clId="{4F6AA5BC-E604-4D6B-9C7A-684B2C4B5F58}" dt="2024-05-24T06:27:45.327" v="6057" actId="20577"/>
          <ac:spMkLst>
            <pc:docMk/>
            <pc:sldMk cId="3587903321" sldId="273"/>
            <ac:spMk id="5" creationId="{1899D708-93D8-E5A4-8B64-7D61E8C8B122}"/>
          </ac:spMkLst>
        </pc:spChg>
        <pc:spChg chg="add mod">
          <ac:chgData name="Gordon Watts" userId="3ca7d6dd59e1d914" providerId="LiveId" clId="{4F6AA5BC-E604-4D6B-9C7A-684B2C4B5F58}" dt="2024-05-23T12:10:20.181" v="3339" actId="1076"/>
          <ac:spMkLst>
            <pc:docMk/>
            <pc:sldMk cId="3587903321" sldId="273"/>
            <ac:spMk id="6" creationId="{FC43CD7D-192B-18FE-A22A-D127FDFEAADC}"/>
          </ac:spMkLst>
        </pc:spChg>
        <pc:spChg chg="add mod">
          <ac:chgData name="Gordon Watts" userId="3ca7d6dd59e1d914" providerId="LiveId" clId="{4F6AA5BC-E604-4D6B-9C7A-684B2C4B5F58}" dt="2024-05-23T12:10:35.762" v="3411" actId="20577"/>
          <ac:spMkLst>
            <pc:docMk/>
            <pc:sldMk cId="3587903321" sldId="273"/>
            <ac:spMk id="7" creationId="{F7B6CDB2-6596-A970-74B3-DC42567BAC63}"/>
          </ac:spMkLst>
        </pc:spChg>
        <pc:spChg chg="add mod">
          <ac:chgData name="Gordon Watts" userId="3ca7d6dd59e1d914" providerId="LiveId" clId="{4F6AA5BC-E604-4D6B-9C7A-684B2C4B5F58}" dt="2024-05-24T04:56:28.386" v="3503"/>
          <ac:spMkLst>
            <pc:docMk/>
            <pc:sldMk cId="3587903321" sldId="273"/>
            <ac:spMk id="8" creationId="{E2EA8A71-4E58-F928-8EC0-24156C2E2766}"/>
          </ac:spMkLst>
        </pc:spChg>
        <pc:spChg chg="add mod">
          <ac:chgData name="Gordon Watts" userId="3ca7d6dd59e1d914" providerId="LiveId" clId="{4F6AA5BC-E604-4D6B-9C7A-684B2C4B5F58}" dt="2024-05-24T04:56:39.531" v="3505" actId="1076"/>
          <ac:spMkLst>
            <pc:docMk/>
            <pc:sldMk cId="3587903321" sldId="273"/>
            <ac:spMk id="9" creationId="{1EDB2E7A-D75A-418C-CBAF-89D43A5DD48E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201506408" sldId="274"/>
        </pc:sldMkLst>
      </pc:sldChg>
      <pc:sldChg chg="addSp modSp new mod">
        <pc:chgData name="Gordon Watts" userId="3ca7d6dd59e1d914" providerId="LiveId" clId="{4F6AA5BC-E604-4D6B-9C7A-684B2C4B5F58}" dt="2024-05-24T05:00:11.398" v="3544" actId="1076"/>
        <pc:sldMkLst>
          <pc:docMk/>
          <pc:sldMk cId="2829823147" sldId="274"/>
        </pc:sldMkLst>
        <pc:spChg chg="mod">
          <ac:chgData name="Gordon Watts" userId="3ca7d6dd59e1d914" providerId="LiveId" clId="{4F6AA5BC-E604-4D6B-9C7A-684B2C4B5F58}" dt="2024-05-24T04:55:49.430" v="3497" actId="5793"/>
          <ac:spMkLst>
            <pc:docMk/>
            <pc:sldMk cId="2829823147" sldId="274"/>
            <ac:spMk id="2" creationId="{41EBB137-070C-5F87-B6FD-880E0C51FA8F}"/>
          </ac:spMkLst>
        </pc:spChg>
        <pc:spChg chg="add mod">
          <ac:chgData name="Gordon Watts" userId="3ca7d6dd59e1d914" providerId="LiveId" clId="{4F6AA5BC-E604-4D6B-9C7A-684B2C4B5F58}" dt="2024-05-24T04:56:10.515" v="3502" actId="20577"/>
          <ac:spMkLst>
            <pc:docMk/>
            <pc:sldMk cId="2829823147" sldId="274"/>
            <ac:spMk id="3" creationId="{9E8F0E9D-4231-B4B3-DC3E-F83B3E27C00F}"/>
          </ac:spMkLst>
        </pc:spChg>
        <pc:spChg chg="add mod">
          <ac:chgData name="Gordon Watts" userId="3ca7d6dd59e1d914" providerId="LiveId" clId="{4F6AA5BC-E604-4D6B-9C7A-684B2C4B5F58}" dt="2024-05-24T04:56:47.009" v="3507" actId="1076"/>
          <ac:spMkLst>
            <pc:docMk/>
            <pc:sldMk cId="2829823147" sldId="274"/>
            <ac:spMk id="4" creationId="{0491E0D5-F01C-B173-A620-80DDC0AEE2F7}"/>
          </ac:spMkLst>
        </pc:spChg>
        <pc:spChg chg="add mod">
          <ac:chgData name="Gordon Watts" userId="3ca7d6dd59e1d914" providerId="LiveId" clId="{4F6AA5BC-E604-4D6B-9C7A-684B2C4B5F58}" dt="2024-05-24T05:00:11.398" v="3544" actId="1076"/>
          <ac:spMkLst>
            <pc:docMk/>
            <pc:sldMk cId="2829823147" sldId="274"/>
            <ac:spMk id="5" creationId="{4C3419C4-5C47-4152-F9DA-7130B835DC8B}"/>
          </ac:spMkLst>
        </pc:spChg>
      </pc:sldChg>
      <pc:sldChg chg="addSp modSp new mod">
        <pc:chgData name="Gordon Watts" userId="3ca7d6dd59e1d914" providerId="LiveId" clId="{4F6AA5BC-E604-4D6B-9C7A-684B2C4B5F58}" dt="2024-05-24T05:13:04.169" v="3996" actId="1076"/>
        <pc:sldMkLst>
          <pc:docMk/>
          <pc:sldMk cId="3799423179" sldId="275"/>
        </pc:sldMkLst>
        <pc:spChg chg="mod">
          <ac:chgData name="Gordon Watts" userId="3ca7d6dd59e1d914" providerId="LiveId" clId="{4F6AA5BC-E604-4D6B-9C7A-684B2C4B5F58}" dt="2024-05-24T05:00:54.585" v="3577" actId="313"/>
          <ac:spMkLst>
            <pc:docMk/>
            <pc:sldMk cId="3799423179" sldId="275"/>
            <ac:spMk id="2" creationId="{214613BA-6547-5374-C935-DF6695666A82}"/>
          </ac:spMkLst>
        </pc:spChg>
        <pc:spChg chg="add mod">
          <ac:chgData name="Gordon Watts" userId="3ca7d6dd59e1d914" providerId="LiveId" clId="{4F6AA5BC-E604-4D6B-9C7A-684B2C4B5F58}" dt="2024-05-24T05:08:32.532" v="3941" actId="20577"/>
          <ac:spMkLst>
            <pc:docMk/>
            <pc:sldMk cId="3799423179" sldId="275"/>
            <ac:spMk id="3" creationId="{1D6DB89D-8F36-1C79-99D6-9460194E04A3}"/>
          </ac:spMkLst>
        </pc:spChg>
        <pc:spChg chg="add mod">
          <ac:chgData name="Gordon Watts" userId="3ca7d6dd59e1d914" providerId="LiveId" clId="{4F6AA5BC-E604-4D6B-9C7A-684B2C4B5F58}" dt="2024-05-24T05:08:54.046" v="3990" actId="207"/>
          <ac:spMkLst>
            <pc:docMk/>
            <pc:sldMk cId="3799423179" sldId="275"/>
            <ac:spMk id="4" creationId="{274B321F-CBB4-F57F-113B-F89BB872D81F}"/>
          </ac:spMkLst>
        </pc:spChg>
        <pc:spChg chg="add mod">
          <ac:chgData name="Gordon Watts" userId="3ca7d6dd59e1d914" providerId="LiveId" clId="{4F6AA5BC-E604-4D6B-9C7A-684B2C4B5F58}" dt="2024-05-24T05:12:46.403" v="3994" actId="1076"/>
          <ac:spMkLst>
            <pc:docMk/>
            <pc:sldMk cId="3799423179" sldId="275"/>
            <ac:spMk id="6" creationId="{2DC56B8F-8961-E9FB-2C13-32320F78B1A6}"/>
          </ac:spMkLst>
        </pc:spChg>
        <pc:spChg chg="add mod">
          <ac:chgData name="Gordon Watts" userId="3ca7d6dd59e1d914" providerId="LiveId" clId="{4F6AA5BC-E604-4D6B-9C7A-684B2C4B5F58}" dt="2024-05-24T05:13:04.169" v="3996" actId="1076"/>
          <ac:spMkLst>
            <pc:docMk/>
            <pc:sldMk cId="3799423179" sldId="275"/>
            <ac:spMk id="7" creationId="{D35D2AA7-7580-1E54-CC9E-71F0FB1FAB23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98629730" sldId="276"/>
        </pc:sldMkLst>
      </pc:sldChg>
      <pc:sldChg chg="addSp modSp new mod">
        <pc:chgData name="Gordon Watts" userId="3ca7d6dd59e1d914" providerId="LiveId" clId="{4F6AA5BC-E604-4D6B-9C7A-684B2C4B5F58}" dt="2024-05-24T05:08:05.137" v="3912" actId="1076"/>
        <pc:sldMkLst>
          <pc:docMk/>
          <pc:sldMk cId="2220922180" sldId="276"/>
        </pc:sldMkLst>
        <pc:spChg chg="mod">
          <ac:chgData name="Gordon Watts" userId="3ca7d6dd59e1d914" providerId="LiveId" clId="{4F6AA5BC-E604-4D6B-9C7A-684B2C4B5F58}" dt="2024-05-24T05:05:53.525" v="3660" actId="20577"/>
          <ac:spMkLst>
            <pc:docMk/>
            <pc:sldMk cId="2220922180" sldId="276"/>
            <ac:spMk id="2" creationId="{3CDD58F6-23F3-23A7-5BC8-0115C10E5FEA}"/>
          </ac:spMkLst>
        </pc:spChg>
        <pc:spChg chg="add mod">
          <ac:chgData name="Gordon Watts" userId="3ca7d6dd59e1d914" providerId="LiveId" clId="{4F6AA5BC-E604-4D6B-9C7A-684B2C4B5F58}" dt="2024-05-24T05:08:05.137" v="3912" actId="1076"/>
          <ac:spMkLst>
            <pc:docMk/>
            <pc:sldMk cId="2220922180" sldId="276"/>
            <ac:spMk id="3" creationId="{73CEDFDB-BCC6-4652-2DF7-F5B9B8290C6A}"/>
          </ac:spMkLst>
        </pc:spChg>
        <pc:spChg chg="add mod">
          <ac:chgData name="Gordon Watts" userId="3ca7d6dd59e1d914" providerId="LiveId" clId="{4F6AA5BC-E604-4D6B-9C7A-684B2C4B5F58}" dt="2024-05-24T05:08:05.137" v="3912" actId="1076"/>
          <ac:spMkLst>
            <pc:docMk/>
            <pc:sldMk cId="2220922180" sldId="276"/>
            <ac:spMk id="4" creationId="{26B8A710-A3D0-B650-F91E-54753AFD501B}"/>
          </ac:spMkLst>
        </pc:spChg>
        <pc:spChg chg="add mod">
          <ac:chgData name="Gordon Watts" userId="3ca7d6dd59e1d914" providerId="LiveId" clId="{4F6AA5BC-E604-4D6B-9C7A-684B2C4B5F58}" dt="2024-05-24T05:08:00.350" v="3911" actId="1076"/>
          <ac:spMkLst>
            <pc:docMk/>
            <pc:sldMk cId="2220922180" sldId="276"/>
            <ac:spMk id="5" creationId="{17C99A88-F2D7-61C4-3514-B2E90CB42066}"/>
          </ac:spMkLst>
        </pc:spChg>
      </pc:sldChg>
      <pc:sldChg chg="addSp modSp new mod">
        <pc:chgData name="Gordon Watts" userId="3ca7d6dd59e1d914" providerId="LiveId" clId="{4F6AA5BC-E604-4D6B-9C7A-684B2C4B5F58}" dt="2024-05-24T05:18:58.536" v="4041" actId="1076"/>
        <pc:sldMkLst>
          <pc:docMk/>
          <pc:sldMk cId="1927110149" sldId="277"/>
        </pc:sldMkLst>
        <pc:spChg chg="mod">
          <ac:chgData name="Gordon Watts" userId="3ca7d6dd59e1d914" providerId="LiveId" clId="{4F6AA5BC-E604-4D6B-9C7A-684B2C4B5F58}" dt="2024-05-24T05:16:31.585" v="4036" actId="5793"/>
          <ac:spMkLst>
            <pc:docMk/>
            <pc:sldMk cId="1927110149" sldId="277"/>
            <ac:spMk id="2" creationId="{C9723DBF-951F-473D-D9D5-83CADEF2C1EC}"/>
          </ac:spMkLst>
        </pc:spChg>
        <pc:spChg chg="add mod">
          <ac:chgData name="Gordon Watts" userId="3ca7d6dd59e1d914" providerId="LiveId" clId="{4F6AA5BC-E604-4D6B-9C7A-684B2C4B5F58}" dt="2024-05-24T05:18:58.536" v="4041" actId="1076"/>
          <ac:spMkLst>
            <pc:docMk/>
            <pc:sldMk cId="1927110149" sldId="277"/>
            <ac:spMk id="4" creationId="{93AD53E6-034C-DFC9-5F29-4DE6B9BCA790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053417262" sldId="277"/>
        </pc:sldMkLst>
      </pc:sldChg>
      <pc:sldChg chg="addSp modSp new mod">
        <pc:chgData name="Gordon Watts" userId="3ca7d6dd59e1d914" providerId="LiveId" clId="{4F6AA5BC-E604-4D6B-9C7A-684B2C4B5F58}" dt="2024-05-24T06:29:16.693" v="6085" actId="1076"/>
        <pc:sldMkLst>
          <pc:docMk/>
          <pc:sldMk cId="3145817271" sldId="278"/>
        </pc:sldMkLst>
        <pc:spChg chg="mod">
          <ac:chgData name="Gordon Watts" userId="3ca7d6dd59e1d914" providerId="LiveId" clId="{4F6AA5BC-E604-4D6B-9C7A-684B2C4B5F58}" dt="2024-05-24T05:19:24.584" v="4066" actId="20577"/>
          <ac:spMkLst>
            <pc:docMk/>
            <pc:sldMk cId="3145817271" sldId="278"/>
            <ac:spMk id="2" creationId="{B73DC957-D8C7-5BBA-A642-7B1E531C49B5}"/>
          </ac:spMkLst>
        </pc:spChg>
        <pc:spChg chg="add mod">
          <ac:chgData name="Gordon Watts" userId="3ca7d6dd59e1d914" providerId="LiveId" clId="{4F6AA5BC-E604-4D6B-9C7A-684B2C4B5F58}" dt="2024-05-24T05:20:04.288" v="4105" actId="1076"/>
          <ac:spMkLst>
            <pc:docMk/>
            <pc:sldMk cId="3145817271" sldId="278"/>
            <ac:spMk id="3" creationId="{7E9AABA1-CA32-135C-A41D-A69E0A1987D5}"/>
          </ac:spMkLst>
        </pc:spChg>
        <pc:spChg chg="add mod">
          <ac:chgData name="Gordon Watts" userId="3ca7d6dd59e1d914" providerId="LiveId" clId="{4F6AA5BC-E604-4D6B-9C7A-684B2C4B5F58}" dt="2024-05-24T05:20:00.417" v="4104" actId="20577"/>
          <ac:spMkLst>
            <pc:docMk/>
            <pc:sldMk cId="3145817271" sldId="278"/>
            <ac:spMk id="4" creationId="{7C75A733-CF2F-52E0-0DC2-238C21D9BBCD}"/>
          </ac:spMkLst>
        </pc:spChg>
        <pc:spChg chg="add mod">
          <ac:chgData name="Gordon Watts" userId="3ca7d6dd59e1d914" providerId="LiveId" clId="{4F6AA5BC-E604-4D6B-9C7A-684B2C4B5F58}" dt="2024-05-24T05:21:54.865" v="4139" actId="20577"/>
          <ac:spMkLst>
            <pc:docMk/>
            <pc:sldMk cId="3145817271" sldId="278"/>
            <ac:spMk id="5" creationId="{0283E035-F05D-E34E-D95A-8B539B41FC6B}"/>
          </ac:spMkLst>
        </pc:spChg>
        <pc:spChg chg="add mod">
          <ac:chgData name="Gordon Watts" userId="3ca7d6dd59e1d914" providerId="LiveId" clId="{4F6AA5BC-E604-4D6B-9C7A-684B2C4B5F58}" dt="2024-05-24T05:22:30.429" v="4192" actId="20577"/>
          <ac:spMkLst>
            <pc:docMk/>
            <pc:sldMk cId="3145817271" sldId="278"/>
            <ac:spMk id="6" creationId="{6D09625D-CA38-7018-AE1D-EFB2A0FE9C25}"/>
          </ac:spMkLst>
        </pc:spChg>
        <pc:spChg chg="add mod">
          <ac:chgData name="Gordon Watts" userId="3ca7d6dd59e1d914" providerId="LiveId" clId="{4F6AA5BC-E604-4D6B-9C7A-684B2C4B5F58}" dt="2024-05-24T05:22:40.425" v="4195" actId="20577"/>
          <ac:spMkLst>
            <pc:docMk/>
            <pc:sldMk cId="3145817271" sldId="278"/>
            <ac:spMk id="7" creationId="{7891563C-DA39-F00C-182E-160340CDE6B8}"/>
          </ac:spMkLst>
        </pc:spChg>
        <pc:spChg chg="add mod">
          <ac:chgData name="Gordon Watts" userId="3ca7d6dd59e1d914" providerId="LiveId" clId="{4F6AA5BC-E604-4D6B-9C7A-684B2C4B5F58}" dt="2024-05-24T05:22:43.809" v="4197" actId="20577"/>
          <ac:spMkLst>
            <pc:docMk/>
            <pc:sldMk cId="3145817271" sldId="278"/>
            <ac:spMk id="8" creationId="{846A0E64-77E1-A275-A3DD-3FB00FAAD774}"/>
          </ac:spMkLst>
        </pc:spChg>
        <pc:spChg chg="add mod">
          <ac:chgData name="Gordon Watts" userId="3ca7d6dd59e1d914" providerId="LiveId" clId="{4F6AA5BC-E604-4D6B-9C7A-684B2C4B5F58}" dt="2024-05-24T05:25:48.937" v="4309" actId="1076"/>
          <ac:spMkLst>
            <pc:docMk/>
            <pc:sldMk cId="3145817271" sldId="278"/>
            <ac:spMk id="9" creationId="{60D16622-1EDC-74B6-DD1C-486CF8B71FE4}"/>
          </ac:spMkLst>
        </pc:spChg>
        <pc:spChg chg="add mod">
          <ac:chgData name="Gordon Watts" userId="3ca7d6dd59e1d914" providerId="LiveId" clId="{4F6AA5BC-E604-4D6B-9C7A-684B2C4B5F58}" dt="2024-05-24T06:29:16.693" v="6085" actId="1076"/>
          <ac:spMkLst>
            <pc:docMk/>
            <pc:sldMk cId="3145817271" sldId="278"/>
            <ac:spMk id="10" creationId="{DBB865F7-D23C-A18B-4D26-C0256A0D7652}"/>
          </ac:spMkLst>
        </pc:spChg>
        <pc:spChg chg="add mod">
          <ac:chgData name="Gordon Watts" userId="3ca7d6dd59e1d914" providerId="LiveId" clId="{4F6AA5BC-E604-4D6B-9C7A-684B2C4B5F58}" dt="2024-05-24T06:29:13.419" v="6084" actId="1076"/>
          <ac:spMkLst>
            <pc:docMk/>
            <pc:sldMk cId="3145817271" sldId="278"/>
            <ac:spMk id="11" creationId="{96FABEF2-BCEF-D9C6-1AE0-CBF9ED12009F}"/>
          </ac:spMkLst>
        </pc:spChg>
        <pc:picChg chg="add mod">
          <ac:chgData name="Gordon Watts" userId="3ca7d6dd59e1d914" providerId="LiveId" clId="{4F6AA5BC-E604-4D6B-9C7A-684B2C4B5F58}" dt="2024-05-24T05:25:11.855" v="4200" actId="1076"/>
          <ac:picMkLst>
            <pc:docMk/>
            <pc:sldMk cId="3145817271" sldId="278"/>
            <ac:picMk id="1026" creationId="{4992E17E-9A76-6DF7-8F9E-11A4AA22B0A3}"/>
          </ac:picMkLst>
        </pc:picChg>
      </pc:sldChg>
      <pc:sldChg chg="addSp delSp modSp new mod modClrScheme chgLayout">
        <pc:chgData name="Gordon Watts" userId="3ca7d6dd59e1d914" providerId="LiveId" clId="{4F6AA5BC-E604-4D6B-9C7A-684B2C4B5F58}" dt="2024-05-24T06:29:32.285" v="6093" actId="1076"/>
        <pc:sldMkLst>
          <pc:docMk/>
          <pc:sldMk cId="2852213764" sldId="279"/>
        </pc:sldMkLst>
        <pc:spChg chg="del">
          <ac:chgData name="Gordon Watts" userId="3ca7d6dd59e1d914" providerId="LiveId" clId="{4F6AA5BC-E604-4D6B-9C7A-684B2C4B5F58}" dt="2024-05-24T05:27:25.393" v="4446" actId="700"/>
          <ac:spMkLst>
            <pc:docMk/>
            <pc:sldMk cId="2852213764" sldId="279"/>
            <ac:spMk id="2" creationId="{3D7225BE-95D0-4381-0BF1-77886DC08CC6}"/>
          </ac:spMkLst>
        </pc:spChg>
        <pc:spChg chg="add mod">
          <ac:chgData name="Gordon Watts" userId="3ca7d6dd59e1d914" providerId="LiveId" clId="{4F6AA5BC-E604-4D6B-9C7A-684B2C4B5F58}" dt="2024-05-24T06:29:32.285" v="6093" actId="1076"/>
          <ac:spMkLst>
            <pc:docMk/>
            <pc:sldMk cId="2852213764" sldId="279"/>
            <ac:spMk id="3" creationId="{B67B8AD2-5D72-C805-7B1A-F119154C9109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164661505" sldId="280"/>
        </pc:sldMkLst>
      </pc:sldChg>
      <pc:sldChg chg="addSp modSp new mod modClrScheme chgLayout">
        <pc:chgData name="Gordon Watts" userId="3ca7d6dd59e1d914" providerId="LiveId" clId="{4F6AA5BC-E604-4D6B-9C7A-684B2C4B5F58}" dt="2024-05-24T05:34:01.166" v="4756" actId="14100"/>
        <pc:sldMkLst>
          <pc:docMk/>
          <pc:sldMk cId="3856166209" sldId="280"/>
        </pc:sldMkLst>
        <pc:spChg chg="add mod">
          <ac:chgData name="Gordon Watts" userId="3ca7d6dd59e1d914" providerId="LiveId" clId="{4F6AA5BC-E604-4D6B-9C7A-684B2C4B5F58}" dt="2024-05-24T05:31:03.726" v="4470" actId="20577"/>
          <ac:spMkLst>
            <pc:docMk/>
            <pc:sldMk cId="3856166209" sldId="280"/>
            <ac:spMk id="2" creationId="{BD907FEA-EA2A-3384-380A-4015EF5BC631}"/>
          </ac:spMkLst>
        </pc:spChg>
        <pc:spChg chg="add mod">
          <ac:chgData name="Gordon Watts" userId="3ca7d6dd59e1d914" providerId="LiveId" clId="{4F6AA5BC-E604-4D6B-9C7A-684B2C4B5F58}" dt="2024-05-24T05:33:10.922" v="4705" actId="20577"/>
          <ac:spMkLst>
            <pc:docMk/>
            <pc:sldMk cId="3856166209" sldId="280"/>
            <ac:spMk id="3" creationId="{7A652DD4-CFB5-57D9-C85E-1EB5A784D5A5}"/>
          </ac:spMkLst>
        </pc:spChg>
        <pc:spChg chg="add mod">
          <ac:chgData name="Gordon Watts" userId="3ca7d6dd59e1d914" providerId="LiveId" clId="{4F6AA5BC-E604-4D6B-9C7A-684B2C4B5F58}" dt="2024-05-24T05:32:05.300" v="4591" actId="1076"/>
          <ac:spMkLst>
            <pc:docMk/>
            <pc:sldMk cId="3856166209" sldId="280"/>
            <ac:spMk id="4" creationId="{A59141D8-4431-D0A6-0820-7117C030C1E5}"/>
          </ac:spMkLst>
        </pc:spChg>
        <pc:spChg chg="add mod">
          <ac:chgData name="Gordon Watts" userId="3ca7d6dd59e1d914" providerId="LiveId" clId="{4F6AA5BC-E604-4D6B-9C7A-684B2C4B5F58}" dt="2024-05-24T05:32:37.791" v="4659" actId="1076"/>
          <ac:spMkLst>
            <pc:docMk/>
            <pc:sldMk cId="3856166209" sldId="280"/>
            <ac:spMk id="7" creationId="{50884E23-A6B9-39B1-9E81-4DD7822D6984}"/>
          </ac:spMkLst>
        </pc:spChg>
        <pc:spChg chg="add mod">
          <ac:chgData name="Gordon Watts" userId="3ca7d6dd59e1d914" providerId="LiveId" clId="{4F6AA5BC-E604-4D6B-9C7A-684B2C4B5F58}" dt="2024-05-24T05:33:51.790" v="4753" actId="313"/>
          <ac:spMkLst>
            <pc:docMk/>
            <pc:sldMk cId="3856166209" sldId="280"/>
            <ac:spMk id="11" creationId="{08FD3233-DBE1-DA33-059B-7C4938475D7C}"/>
          </ac:spMkLst>
        </pc:spChg>
        <pc:cxnChg chg="add">
          <ac:chgData name="Gordon Watts" userId="3ca7d6dd59e1d914" providerId="LiveId" clId="{4F6AA5BC-E604-4D6B-9C7A-684B2C4B5F58}" dt="2024-05-24T05:32:13.350" v="4592" actId="11529"/>
          <ac:cxnSpMkLst>
            <pc:docMk/>
            <pc:sldMk cId="3856166209" sldId="280"/>
            <ac:cxnSpMk id="6" creationId="{126C85BB-8A4E-D178-0650-FBD56048A2AB}"/>
          </ac:cxnSpMkLst>
        </pc:cxnChg>
        <pc:cxnChg chg="add mod">
          <ac:chgData name="Gordon Watts" userId="3ca7d6dd59e1d914" providerId="LiveId" clId="{4F6AA5BC-E604-4D6B-9C7A-684B2C4B5F58}" dt="2024-05-24T05:32:45.977" v="4662" actId="14100"/>
          <ac:cxnSpMkLst>
            <pc:docMk/>
            <pc:sldMk cId="3856166209" sldId="280"/>
            <ac:cxnSpMk id="8" creationId="{81CE1F79-87C9-BBEA-D901-D05D27D7EF94}"/>
          </ac:cxnSpMkLst>
        </pc:cxnChg>
        <pc:cxnChg chg="add mod">
          <ac:chgData name="Gordon Watts" userId="3ca7d6dd59e1d914" providerId="LiveId" clId="{4F6AA5BC-E604-4D6B-9C7A-684B2C4B5F58}" dt="2024-05-24T05:34:01.166" v="4756" actId="14100"/>
          <ac:cxnSpMkLst>
            <pc:docMk/>
            <pc:sldMk cId="3856166209" sldId="280"/>
            <ac:cxnSpMk id="12" creationId="{0B20E98A-2065-D1FA-9D1D-FE60A217DD84}"/>
          </ac:cxnSpMkLst>
        </pc:cxnChg>
      </pc:sldChg>
      <pc:sldChg chg="addSp delSp modSp new mod">
        <pc:chgData name="Gordon Watts" userId="3ca7d6dd59e1d914" providerId="LiveId" clId="{4F6AA5BC-E604-4D6B-9C7A-684B2C4B5F58}" dt="2024-05-24T06:11:49.579" v="5315" actId="1076"/>
        <pc:sldMkLst>
          <pc:docMk/>
          <pc:sldMk cId="3030351772" sldId="281"/>
        </pc:sldMkLst>
        <pc:spChg chg="mod">
          <ac:chgData name="Gordon Watts" userId="3ca7d6dd59e1d914" providerId="LiveId" clId="{4F6AA5BC-E604-4D6B-9C7A-684B2C4B5F58}" dt="2024-05-24T05:34:40.337" v="4828" actId="313"/>
          <ac:spMkLst>
            <pc:docMk/>
            <pc:sldMk cId="3030351772" sldId="281"/>
            <ac:spMk id="2" creationId="{6179D654-961A-93C1-9797-91B019503F57}"/>
          </ac:spMkLst>
        </pc:spChg>
        <pc:spChg chg="add mod">
          <ac:chgData name="Gordon Watts" userId="3ca7d6dd59e1d914" providerId="LiveId" clId="{4F6AA5BC-E604-4D6B-9C7A-684B2C4B5F58}" dt="2024-05-24T06:11:26.801" v="5311"/>
          <ac:spMkLst>
            <pc:docMk/>
            <pc:sldMk cId="3030351772" sldId="281"/>
            <ac:spMk id="3" creationId="{533F841C-8F0E-B762-0E99-7AD6C33035F3}"/>
          </ac:spMkLst>
        </pc:spChg>
        <pc:spChg chg="add del mod">
          <ac:chgData name="Gordon Watts" userId="3ca7d6dd59e1d914" providerId="LiveId" clId="{4F6AA5BC-E604-4D6B-9C7A-684B2C4B5F58}" dt="2024-05-24T05:39:17.492" v="4932" actId="478"/>
          <ac:spMkLst>
            <pc:docMk/>
            <pc:sldMk cId="3030351772" sldId="281"/>
            <ac:spMk id="4" creationId="{3F2BBDC9-8CC3-36D3-A4EB-69D167E82B66}"/>
          </ac:spMkLst>
        </pc:spChg>
        <pc:spChg chg="add mod">
          <ac:chgData name="Gordon Watts" userId="3ca7d6dd59e1d914" providerId="LiveId" clId="{4F6AA5BC-E604-4D6B-9C7A-684B2C4B5F58}" dt="2024-05-24T06:11:49.579" v="5315" actId="1076"/>
          <ac:spMkLst>
            <pc:docMk/>
            <pc:sldMk cId="3030351772" sldId="281"/>
            <ac:spMk id="6" creationId="{C874261A-3855-5A37-ACBA-01595E0CAECF}"/>
          </ac:spMkLst>
        </pc:spChg>
      </pc:sldChg>
      <pc:sldChg chg="addSp modSp new mod">
        <pc:chgData name="Gordon Watts" userId="3ca7d6dd59e1d914" providerId="LiveId" clId="{4F6AA5BC-E604-4D6B-9C7A-684B2C4B5F58}" dt="2024-05-24T05:56:55.310" v="5309"/>
        <pc:sldMkLst>
          <pc:docMk/>
          <pc:sldMk cId="1508592461" sldId="282"/>
        </pc:sldMkLst>
        <pc:spChg chg="mod">
          <ac:chgData name="Gordon Watts" userId="3ca7d6dd59e1d914" providerId="LiveId" clId="{4F6AA5BC-E604-4D6B-9C7A-684B2C4B5F58}" dt="2024-05-24T05:40:18.763" v="4981" actId="20577"/>
          <ac:spMkLst>
            <pc:docMk/>
            <pc:sldMk cId="1508592461" sldId="282"/>
            <ac:spMk id="2" creationId="{014BB1D7-AFFE-F2D1-876A-28946762F92D}"/>
          </ac:spMkLst>
        </pc:spChg>
        <pc:spChg chg="add mod">
          <ac:chgData name="Gordon Watts" userId="3ca7d6dd59e1d914" providerId="LiveId" clId="{4F6AA5BC-E604-4D6B-9C7A-684B2C4B5F58}" dt="2024-05-24T05:40:36.398" v="4987" actId="1076"/>
          <ac:spMkLst>
            <pc:docMk/>
            <pc:sldMk cId="1508592461" sldId="282"/>
            <ac:spMk id="4" creationId="{786A0A52-C9ED-A222-A7B4-8EFE5DF517B5}"/>
          </ac:spMkLst>
        </pc:spChg>
        <pc:spChg chg="add mod">
          <ac:chgData name="Gordon Watts" userId="3ca7d6dd59e1d914" providerId="LiveId" clId="{4F6AA5BC-E604-4D6B-9C7A-684B2C4B5F58}" dt="2024-05-24T05:41:17.882" v="5046" actId="1076"/>
          <ac:spMkLst>
            <pc:docMk/>
            <pc:sldMk cId="1508592461" sldId="282"/>
            <ac:spMk id="5" creationId="{35CB7D5A-0FF4-0D2C-C477-C7AC72DD4FE6}"/>
          </ac:spMkLst>
        </pc:spChg>
        <pc:spChg chg="add mod">
          <ac:chgData name="Gordon Watts" userId="3ca7d6dd59e1d914" providerId="LiveId" clId="{4F6AA5BC-E604-4D6B-9C7A-684B2C4B5F58}" dt="2024-05-24T05:41:09.398" v="5044" actId="14100"/>
          <ac:spMkLst>
            <pc:docMk/>
            <pc:sldMk cId="1508592461" sldId="282"/>
            <ac:spMk id="6" creationId="{F9BAA894-F76A-3E04-AC6C-C4CB3194CF77}"/>
          </ac:spMkLst>
        </pc:spChg>
        <pc:spChg chg="add mod">
          <ac:chgData name="Gordon Watts" userId="3ca7d6dd59e1d914" providerId="LiveId" clId="{4F6AA5BC-E604-4D6B-9C7A-684B2C4B5F58}" dt="2024-05-24T05:41:42.143" v="5050" actId="14100"/>
          <ac:spMkLst>
            <pc:docMk/>
            <pc:sldMk cId="1508592461" sldId="282"/>
            <ac:spMk id="7" creationId="{A33A9D3D-5396-7B54-F18C-97BB43B377CE}"/>
          </ac:spMkLst>
        </pc:spChg>
        <pc:spChg chg="add mod">
          <ac:chgData name="Gordon Watts" userId="3ca7d6dd59e1d914" providerId="LiveId" clId="{4F6AA5BC-E604-4D6B-9C7A-684B2C4B5F58}" dt="2024-05-24T05:41:54.091" v="5054" actId="1076"/>
          <ac:spMkLst>
            <pc:docMk/>
            <pc:sldMk cId="1508592461" sldId="282"/>
            <ac:spMk id="8" creationId="{36E7D97F-7A34-E810-EDF9-E583446A716C}"/>
          </ac:spMkLst>
        </pc:spChg>
        <pc:spChg chg="add mod">
          <ac:chgData name="Gordon Watts" userId="3ca7d6dd59e1d914" providerId="LiveId" clId="{4F6AA5BC-E604-4D6B-9C7A-684B2C4B5F58}" dt="2024-05-24T05:42:18.158" v="5115" actId="1076"/>
          <ac:spMkLst>
            <pc:docMk/>
            <pc:sldMk cId="1508592461" sldId="282"/>
            <ac:spMk id="9" creationId="{75C899BE-018E-6883-52F6-B1EE5FBF2F58}"/>
          </ac:spMkLst>
        </pc:spChg>
        <pc:spChg chg="add mod">
          <ac:chgData name="Gordon Watts" userId="3ca7d6dd59e1d914" providerId="LiveId" clId="{4F6AA5BC-E604-4D6B-9C7A-684B2C4B5F58}" dt="2024-05-24T05:42:32.083" v="5135" actId="1076"/>
          <ac:spMkLst>
            <pc:docMk/>
            <pc:sldMk cId="1508592461" sldId="282"/>
            <ac:spMk id="10" creationId="{82E54516-06E5-CCF1-5D72-BFBFCBD6B0EF}"/>
          </ac:spMkLst>
        </pc:spChg>
        <pc:spChg chg="add mod">
          <ac:chgData name="Gordon Watts" userId="3ca7d6dd59e1d914" providerId="LiveId" clId="{4F6AA5BC-E604-4D6B-9C7A-684B2C4B5F58}" dt="2024-05-24T05:56:55.310" v="5309"/>
          <ac:spMkLst>
            <pc:docMk/>
            <pc:sldMk cId="1508592461" sldId="282"/>
            <ac:spMk id="16" creationId="{1F21CD5E-AE0B-BB5B-E7EA-F96BCEE8B78F}"/>
          </ac:spMkLst>
        </pc:spChg>
        <pc:spChg chg="add mod">
          <ac:chgData name="Gordon Watts" userId="3ca7d6dd59e1d914" providerId="LiveId" clId="{4F6AA5BC-E604-4D6B-9C7A-684B2C4B5F58}" dt="2024-05-24T05:44:29.163" v="5142" actId="1076"/>
          <ac:spMkLst>
            <pc:docMk/>
            <pc:sldMk cId="1508592461" sldId="282"/>
            <ac:spMk id="17" creationId="{2DAA16CF-3CD7-F280-7B5C-20482FA3AC1E}"/>
          </ac:spMkLst>
        </pc:spChg>
        <pc:spChg chg="add mod">
          <ac:chgData name="Gordon Watts" userId="3ca7d6dd59e1d914" providerId="LiveId" clId="{4F6AA5BC-E604-4D6B-9C7A-684B2C4B5F58}" dt="2024-05-24T05:44:36.401" v="5145" actId="20577"/>
          <ac:spMkLst>
            <pc:docMk/>
            <pc:sldMk cId="1508592461" sldId="282"/>
            <ac:spMk id="18" creationId="{C3DE3CD8-7FD7-6413-2A9F-237B229A7405}"/>
          </ac:spMkLst>
        </pc:spChg>
        <pc:cxnChg chg="add">
          <ac:chgData name="Gordon Watts" userId="3ca7d6dd59e1d914" providerId="LiveId" clId="{4F6AA5BC-E604-4D6B-9C7A-684B2C4B5F58}" dt="2024-05-24T05:42:43.369" v="5136" actId="11529"/>
          <ac:cxnSpMkLst>
            <pc:docMk/>
            <pc:sldMk cId="1508592461" sldId="282"/>
            <ac:cxnSpMk id="12" creationId="{41695C2E-D861-3DCF-1B0E-E601E241AB3C}"/>
          </ac:cxnSpMkLst>
        </pc:cxnChg>
        <pc:cxnChg chg="add">
          <ac:chgData name="Gordon Watts" userId="3ca7d6dd59e1d914" providerId="LiveId" clId="{4F6AA5BC-E604-4D6B-9C7A-684B2C4B5F58}" dt="2024-05-24T05:42:54.423" v="5137" actId="11529"/>
          <ac:cxnSpMkLst>
            <pc:docMk/>
            <pc:sldMk cId="1508592461" sldId="282"/>
            <ac:cxnSpMk id="14" creationId="{1004F024-2C15-0713-4B31-5693853A01CD}"/>
          </ac:cxnSpMkLst>
        </pc:cxnChg>
      </pc:sldChg>
      <pc:sldChg chg="addSp modSp new mod">
        <pc:chgData name="Gordon Watts" userId="3ca7d6dd59e1d914" providerId="LiveId" clId="{4F6AA5BC-E604-4D6B-9C7A-684B2C4B5F58}" dt="2024-05-24T05:54:45.102" v="5307" actId="1076"/>
        <pc:sldMkLst>
          <pc:docMk/>
          <pc:sldMk cId="660341494" sldId="283"/>
        </pc:sldMkLst>
        <pc:spChg chg="mod">
          <ac:chgData name="Gordon Watts" userId="3ca7d6dd59e1d914" providerId="LiveId" clId="{4F6AA5BC-E604-4D6B-9C7A-684B2C4B5F58}" dt="2024-05-24T05:46:12.181" v="5176" actId="20577"/>
          <ac:spMkLst>
            <pc:docMk/>
            <pc:sldMk cId="660341494" sldId="283"/>
            <ac:spMk id="2" creationId="{A547674A-3508-AEF1-B9EB-211B2C4DD75E}"/>
          </ac:spMkLst>
        </pc:spChg>
        <pc:spChg chg="add mod">
          <ac:chgData name="Gordon Watts" userId="3ca7d6dd59e1d914" providerId="LiveId" clId="{4F6AA5BC-E604-4D6B-9C7A-684B2C4B5F58}" dt="2024-05-24T05:46:26.961" v="5239" actId="20577"/>
          <ac:spMkLst>
            <pc:docMk/>
            <pc:sldMk cId="660341494" sldId="283"/>
            <ac:spMk id="3" creationId="{00D7D108-7BAC-8742-12A7-7FC2984087CA}"/>
          </ac:spMkLst>
        </pc:spChg>
        <pc:spChg chg="add mod">
          <ac:chgData name="Gordon Watts" userId="3ca7d6dd59e1d914" providerId="LiveId" clId="{4F6AA5BC-E604-4D6B-9C7A-684B2C4B5F58}" dt="2024-05-24T05:54:30.393" v="5256" actId="20577"/>
          <ac:spMkLst>
            <pc:docMk/>
            <pc:sldMk cId="660341494" sldId="283"/>
            <ac:spMk id="4" creationId="{38F7E8FA-5471-1FAC-8E0B-FDD75DE3B7E9}"/>
          </ac:spMkLst>
        </pc:spChg>
        <pc:spChg chg="add mod">
          <ac:chgData name="Gordon Watts" userId="3ca7d6dd59e1d914" providerId="LiveId" clId="{4F6AA5BC-E604-4D6B-9C7A-684B2C4B5F58}" dt="2024-05-24T05:54:45.102" v="5307" actId="1076"/>
          <ac:spMkLst>
            <pc:docMk/>
            <pc:sldMk cId="660341494" sldId="283"/>
            <ac:spMk id="5" creationId="{B4B286F9-183F-3693-4688-F401644E1A87}"/>
          </ac:spMkLst>
        </pc:spChg>
      </pc:sldChg>
      <pc:sldChg chg="addSp modSp new mod">
        <pc:chgData name="Gordon Watts" userId="3ca7d6dd59e1d914" providerId="LiveId" clId="{4F6AA5BC-E604-4D6B-9C7A-684B2C4B5F58}" dt="2024-05-24T06:14:52.206" v="5582" actId="1076"/>
        <pc:sldMkLst>
          <pc:docMk/>
          <pc:sldMk cId="2728981687" sldId="284"/>
        </pc:sldMkLst>
        <pc:spChg chg="mod">
          <ac:chgData name="Gordon Watts" userId="3ca7d6dd59e1d914" providerId="LiveId" clId="{4F6AA5BC-E604-4D6B-9C7A-684B2C4B5F58}" dt="2024-05-24T06:12:03.294" v="5338" actId="20577"/>
          <ac:spMkLst>
            <pc:docMk/>
            <pc:sldMk cId="2728981687" sldId="284"/>
            <ac:spMk id="2" creationId="{34ED472F-3685-69CD-18B3-59F7D963DD37}"/>
          </ac:spMkLst>
        </pc:spChg>
        <pc:spChg chg="add mod">
          <ac:chgData name="Gordon Watts" userId="3ca7d6dd59e1d914" providerId="LiveId" clId="{4F6AA5BC-E604-4D6B-9C7A-684B2C4B5F58}" dt="2024-05-24T06:12:21.168" v="5341" actId="1076"/>
          <ac:spMkLst>
            <pc:docMk/>
            <pc:sldMk cId="2728981687" sldId="284"/>
            <ac:spMk id="4" creationId="{75937247-5520-167A-A965-5DD3737971AB}"/>
          </ac:spMkLst>
        </pc:spChg>
        <pc:spChg chg="add">
          <ac:chgData name="Gordon Watts" userId="3ca7d6dd59e1d914" providerId="LiveId" clId="{4F6AA5BC-E604-4D6B-9C7A-684B2C4B5F58}" dt="2024-05-24T06:13:31.412" v="5342" actId="11529"/>
          <ac:spMkLst>
            <pc:docMk/>
            <pc:sldMk cId="2728981687" sldId="284"/>
            <ac:spMk id="5" creationId="{8662ACAF-25E0-24A8-40B0-0B7B229441B4}"/>
          </ac:spMkLst>
        </pc:spChg>
        <pc:spChg chg="add mod">
          <ac:chgData name="Gordon Watts" userId="3ca7d6dd59e1d914" providerId="LiveId" clId="{4F6AA5BC-E604-4D6B-9C7A-684B2C4B5F58}" dt="2024-05-24T06:14:07.901" v="5466" actId="20577"/>
          <ac:spMkLst>
            <pc:docMk/>
            <pc:sldMk cId="2728981687" sldId="284"/>
            <ac:spMk id="6" creationId="{F053D9CA-06A0-1A1A-AEF2-6E14C60BFEEB}"/>
          </ac:spMkLst>
        </pc:spChg>
        <pc:spChg chg="add mod">
          <ac:chgData name="Gordon Watts" userId="3ca7d6dd59e1d914" providerId="LiveId" clId="{4F6AA5BC-E604-4D6B-9C7A-684B2C4B5F58}" dt="2024-05-24T06:14:52.206" v="5582" actId="1076"/>
          <ac:spMkLst>
            <pc:docMk/>
            <pc:sldMk cId="2728981687" sldId="284"/>
            <ac:spMk id="7" creationId="{D5736C17-D3AB-F93C-E603-82FC849CB6CA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928400519" sldId="285"/>
        </pc:sldMkLst>
      </pc:sldChg>
      <pc:sldChg chg="addSp delSp modSp new mod">
        <pc:chgData name="Gordon Watts" userId="3ca7d6dd59e1d914" providerId="LiveId" clId="{4F6AA5BC-E604-4D6B-9C7A-684B2C4B5F58}" dt="2024-05-24T06:16:49.605" v="5949" actId="1076"/>
        <pc:sldMkLst>
          <pc:docMk/>
          <pc:sldMk cId="3287091633" sldId="285"/>
        </pc:sldMkLst>
        <pc:spChg chg="mod">
          <ac:chgData name="Gordon Watts" userId="3ca7d6dd59e1d914" providerId="LiveId" clId="{4F6AA5BC-E604-4D6B-9C7A-684B2C4B5F58}" dt="2024-05-24T06:15:12.079" v="5663" actId="5793"/>
          <ac:spMkLst>
            <pc:docMk/>
            <pc:sldMk cId="3287091633" sldId="285"/>
            <ac:spMk id="2" creationId="{5FA95B6B-5EE0-A8DF-9D64-5C8AE2021B7E}"/>
          </ac:spMkLst>
        </pc:spChg>
        <pc:spChg chg="add del mod">
          <ac:chgData name="Gordon Watts" userId="3ca7d6dd59e1d914" providerId="LiveId" clId="{4F6AA5BC-E604-4D6B-9C7A-684B2C4B5F58}" dt="2024-05-24T06:15:18.489" v="5666"/>
          <ac:spMkLst>
            <pc:docMk/>
            <pc:sldMk cId="3287091633" sldId="285"/>
            <ac:spMk id="3" creationId="{6F95B2CA-0435-C5ED-9E13-4E48A5DD9666}"/>
          </ac:spMkLst>
        </pc:spChg>
        <pc:spChg chg="add del mod">
          <ac:chgData name="Gordon Watts" userId="3ca7d6dd59e1d914" providerId="LiveId" clId="{4F6AA5BC-E604-4D6B-9C7A-684B2C4B5F58}" dt="2024-05-24T06:15:31.536" v="5677"/>
          <ac:spMkLst>
            <pc:docMk/>
            <pc:sldMk cId="3287091633" sldId="285"/>
            <ac:spMk id="4" creationId="{4371C8E3-DE1E-D35D-B99D-CEB7F2658817}"/>
          </ac:spMkLst>
        </pc:spChg>
        <pc:spChg chg="add mod">
          <ac:chgData name="Gordon Watts" userId="3ca7d6dd59e1d914" providerId="LiveId" clId="{4F6AA5BC-E604-4D6B-9C7A-684B2C4B5F58}" dt="2024-05-24T06:15:39.499" v="5679" actId="1076"/>
          <ac:spMkLst>
            <pc:docMk/>
            <pc:sldMk cId="3287091633" sldId="285"/>
            <ac:spMk id="5" creationId="{863AB940-FDE2-5285-42E9-88F4A990DF4D}"/>
          </ac:spMkLst>
        </pc:spChg>
        <pc:spChg chg="add mod">
          <ac:chgData name="Gordon Watts" userId="3ca7d6dd59e1d914" providerId="LiveId" clId="{4F6AA5BC-E604-4D6B-9C7A-684B2C4B5F58}" dt="2024-05-24T06:15:59.396" v="5748" actId="1076"/>
          <ac:spMkLst>
            <pc:docMk/>
            <pc:sldMk cId="3287091633" sldId="285"/>
            <ac:spMk id="6" creationId="{03D95397-5089-05A8-F12D-C0D3C0C8B306}"/>
          </ac:spMkLst>
        </pc:spChg>
        <pc:spChg chg="add mod">
          <ac:chgData name="Gordon Watts" userId="3ca7d6dd59e1d914" providerId="LiveId" clId="{4F6AA5BC-E604-4D6B-9C7A-684B2C4B5F58}" dt="2024-05-24T06:16:04.800" v="5752" actId="20577"/>
          <ac:spMkLst>
            <pc:docMk/>
            <pc:sldMk cId="3287091633" sldId="285"/>
            <ac:spMk id="7" creationId="{5914DD09-463A-7005-5D78-0991C98D100D}"/>
          </ac:spMkLst>
        </pc:spChg>
        <pc:spChg chg="add mod">
          <ac:chgData name="Gordon Watts" userId="3ca7d6dd59e1d914" providerId="LiveId" clId="{4F6AA5BC-E604-4D6B-9C7A-684B2C4B5F58}" dt="2024-05-24T06:16:09.814" v="5772" actId="20577"/>
          <ac:spMkLst>
            <pc:docMk/>
            <pc:sldMk cId="3287091633" sldId="285"/>
            <ac:spMk id="8" creationId="{3E01B4B2-9BD3-25A6-963A-BC421AD16F33}"/>
          </ac:spMkLst>
        </pc:spChg>
        <pc:spChg chg="add mod">
          <ac:chgData name="Gordon Watts" userId="3ca7d6dd59e1d914" providerId="LiveId" clId="{4F6AA5BC-E604-4D6B-9C7A-684B2C4B5F58}" dt="2024-05-24T06:16:27.135" v="5838" actId="1076"/>
          <ac:spMkLst>
            <pc:docMk/>
            <pc:sldMk cId="3287091633" sldId="285"/>
            <ac:spMk id="9" creationId="{42A0B74E-1F0B-2791-CD59-8653E7573CA0}"/>
          </ac:spMkLst>
        </pc:spChg>
        <pc:spChg chg="add mod">
          <ac:chgData name="Gordon Watts" userId="3ca7d6dd59e1d914" providerId="LiveId" clId="{4F6AA5BC-E604-4D6B-9C7A-684B2C4B5F58}" dt="2024-05-24T06:16:49.605" v="5949" actId="1076"/>
          <ac:spMkLst>
            <pc:docMk/>
            <pc:sldMk cId="3287091633" sldId="285"/>
            <ac:spMk id="10" creationId="{27187F2C-FF31-39D8-CABB-AAF1BA85FF4C}"/>
          </ac:spMkLst>
        </pc:spChg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301584507" sldId="286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657000992" sldId="287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230018687" sldId="288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2455309564" sldId="289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893387504" sldId="290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3847301687" sldId="291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207660237" sldId="292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1164012305" sldId="293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770548216" sldId="294"/>
        </pc:sldMkLst>
      </pc:sldChg>
      <pc:sldChg chg="del">
        <pc:chgData name="Gordon Watts" userId="3ca7d6dd59e1d914" providerId="LiveId" clId="{4F6AA5BC-E604-4D6B-9C7A-684B2C4B5F58}" dt="2024-05-23T04:41:38.919" v="2" actId="47"/>
        <pc:sldMkLst>
          <pc:docMk/>
          <pc:sldMk cId="499319622" sldId="29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248985-102B-469C-9BB0-66C63443871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8571-CFF9-4DC8-A402-0DECBBCBF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9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520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7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22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9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775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71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0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98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84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2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3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9951F1C0-6F76-46C3-A97F-99B3890BB723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87D4AD1-EF15-4D10-B494-A5541006BE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150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hub.docker.com/r/rootproject/root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hub.docker.com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hsf-training.github.io/hsf-training-docke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FEAF9-EC34-1814-3AA7-FE1AFBBB5C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Introduction to using Containers and Virtual Environments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DB4AF0-9FD4-00F6-CBDA-EF4A4CF353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Watts (University of Washington/Seattle)</a:t>
            </a:r>
          </a:p>
        </p:txBody>
      </p:sp>
    </p:spTree>
    <p:extLst>
      <p:ext uri="{BB962C8B-B14F-4D97-AF65-F5344CB8AC3E}">
        <p14:creationId xmlns:p14="http://schemas.microsoft.com/office/powerpoint/2010/main" val="3169370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4769F-248C-7795-581C-8D6075C16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pic>
        <p:nvPicPr>
          <p:cNvPr id="2050" name="Picture 2" descr="Container-based architecture vs virtual machines">
            <a:extLst>
              <a:ext uri="{FF2B5EF4-FFF2-40B4-BE49-F238E27FC236}">
                <a16:creationId xmlns:a16="http://schemas.microsoft.com/office/drawing/2014/main" id="{673A293A-BD01-05D1-C420-7EBA94BD3D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55"/>
          <a:stretch/>
        </p:blipFill>
        <p:spPr bwMode="auto">
          <a:xfrm>
            <a:off x="4974956" y="1364416"/>
            <a:ext cx="6455044" cy="4979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58DC6D-E629-6171-89CB-CE9D4AA211A8}"/>
              </a:ext>
            </a:extLst>
          </p:cNvPr>
          <p:cNvSpPr txBox="1"/>
          <p:nvPr/>
        </p:nvSpPr>
        <p:spPr>
          <a:xfrm>
            <a:off x="1470581" y="1742700"/>
            <a:ext cx="2634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Built to emulate a computer/OS configuration!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72CF37DD-13F8-F4FA-6C0A-246A06E4DABD}"/>
              </a:ext>
            </a:extLst>
          </p:cNvPr>
          <p:cNvSpPr/>
          <p:nvPr/>
        </p:nvSpPr>
        <p:spPr>
          <a:xfrm>
            <a:off x="4231037" y="4184542"/>
            <a:ext cx="550190" cy="178230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CDBEC6-7D50-A6EA-8515-6EF62FF4A98F}"/>
              </a:ext>
            </a:extLst>
          </p:cNvPr>
          <p:cNvSpPr txBox="1"/>
          <p:nvPr/>
        </p:nvSpPr>
        <p:spPr>
          <a:xfrm>
            <a:off x="1757838" y="4060031"/>
            <a:ext cx="227947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Windows, Linux, Mac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Docker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Podman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Sinularity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Etc.</a:t>
            </a:r>
          </a:p>
          <a:p>
            <a:endParaRPr lang="en-US" dirty="0"/>
          </a:p>
          <a:p>
            <a:r>
              <a:rPr lang="en-US" dirty="0"/>
              <a:t>Provided…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4DFBA7-9931-3243-EE51-1C4BC55C8223}"/>
              </a:ext>
            </a:extLst>
          </p:cNvPr>
          <p:cNvSpPr txBox="1"/>
          <p:nvPr/>
        </p:nvSpPr>
        <p:spPr>
          <a:xfrm>
            <a:off x="1069742" y="3059668"/>
            <a:ext cx="3436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or your collaborators provide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C2A571A-FE84-23B2-85B7-5980D1B2100B}"/>
              </a:ext>
            </a:extLst>
          </p:cNvPr>
          <p:cNvCxnSpPr>
            <a:stCxn id="7" idx="3"/>
          </p:cNvCxnSpPr>
          <p:nvPr/>
        </p:nvCxnSpPr>
        <p:spPr>
          <a:xfrm>
            <a:off x="4506132" y="3244334"/>
            <a:ext cx="1173997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07282517-A373-6F6F-425D-03DE163F15EF}"/>
              </a:ext>
            </a:extLst>
          </p:cNvPr>
          <p:cNvSpPr txBox="1"/>
          <p:nvPr/>
        </p:nvSpPr>
        <p:spPr>
          <a:xfrm>
            <a:off x="10661650" y="128447"/>
            <a:ext cx="1386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accent2"/>
                </a:solidFill>
              </a:rPr>
              <a:t>podman</a:t>
            </a:r>
            <a:r>
              <a:rPr lang="en-US" sz="2400" dirty="0">
                <a:solidFill>
                  <a:schemeClr val="accent2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328434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46D55-4353-48F6-D89C-94CCA44BD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Powerful Are they?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0C8EA5-0883-9333-5114-1355B94769AE}"/>
              </a:ext>
            </a:extLst>
          </p:cNvPr>
          <p:cNvSpPr txBox="1"/>
          <p:nvPr/>
        </p:nvSpPr>
        <p:spPr>
          <a:xfrm>
            <a:off x="1626353" y="3508077"/>
            <a:ext cx="917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docker run --rm -it -v C:\\Users\\gordo\Code:/userhome </a:t>
            </a:r>
            <a:r>
              <a:rPr lang="en-US" dirty="0" err="1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rootproject</a:t>
            </a:r>
            <a:r>
              <a:rPr lang="en-US" dirty="0">
                <a:solidFill>
                  <a:schemeClr val="accent6">
                    <a:lumMod val="40000"/>
                    <a:lumOff val="60000"/>
                  </a:schemeClr>
                </a:solidFill>
                <a:latin typeface="Consolas" panose="020B0609020204030204" pitchFamily="49" charset="0"/>
              </a:rPr>
              <a:t>/root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CD1A75-3F78-CA10-BB0C-9CCD17066D36}"/>
              </a:ext>
            </a:extLst>
          </p:cNvPr>
          <p:cNvSpPr txBox="1"/>
          <p:nvPr/>
        </p:nvSpPr>
        <p:spPr>
          <a:xfrm>
            <a:off x="1231900" y="2368550"/>
            <a:ext cx="277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a windows laptop…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45721D12-3505-3AD7-37E7-630C08DE28AE}"/>
              </a:ext>
            </a:extLst>
          </p:cNvPr>
          <p:cNvSpPr/>
          <p:nvPr/>
        </p:nvSpPr>
        <p:spPr>
          <a:xfrm rot="5400000">
            <a:off x="9408732" y="3176757"/>
            <a:ext cx="349250" cy="172085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7F012B-DAD8-3091-01C8-A10445433633}"/>
              </a:ext>
            </a:extLst>
          </p:cNvPr>
          <p:cNvSpPr txBox="1"/>
          <p:nvPr/>
        </p:nvSpPr>
        <p:spPr>
          <a:xfrm>
            <a:off x="6417703" y="4318992"/>
            <a:ext cx="538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name of the container stored up on </a:t>
            </a:r>
            <a:r>
              <a:rPr lang="en-US" dirty="0">
                <a:hlinkClick r:id="rId2"/>
              </a:rPr>
              <a:t>docker’s 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582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41856-8CF6-87CC-55B8-A9BBBF130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downside?</a:t>
            </a:r>
          </a:p>
        </p:txBody>
      </p:sp>
      <p:sp>
        <p:nvSpPr>
          <p:cNvPr id="3" name="Flowchart: Magnetic Disk 2">
            <a:extLst>
              <a:ext uri="{FF2B5EF4-FFF2-40B4-BE49-F238E27FC236}">
                <a16:creationId xmlns:a16="http://schemas.microsoft.com/office/drawing/2014/main" id="{03097F85-693B-AFB2-9C25-B5391B65923A}"/>
              </a:ext>
            </a:extLst>
          </p:cNvPr>
          <p:cNvSpPr/>
          <p:nvPr/>
        </p:nvSpPr>
        <p:spPr>
          <a:xfrm>
            <a:off x="4533900" y="2635250"/>
            <a:ext cx="3124200" cy="2197100"/>
          </a:xfrm>
          <a:prstGeom prst="flowChartMagneticDisk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0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86437C6-AD6B-EFF9-FC8D-DF76A70B220B}"/>
              </a:ext>
            </a:extLst>
          </p:cNvPr>
          <p:cNvSpPr txBox="1"/>
          <p:nvPr/>
        </p:nvSpPr>
        <p:spPr>
          <a:xfrm>
            <a:off x="3090930" y="3478635"/>
            <a:ext cx="309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run </a:t>
            </a:r>
            <a:r>
              <a:rPr lang="en-US" i="1" dirty="0">
                <a:latin typeface="Consolas" panose="020B0609020204030204" pitchFamily="49" charset="0"/>
              </a:rPr>
              <a:t>&lt;image-name&gt;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9115F9-A39C-1337-8C28-339AC85E773D}"/>
              </a:ext>
            </a:extLst>
          </p:cNvPr>
          <p:cNvSpPr txBox="1"/>
          <p:nvPr/>
        </p:nvSpPr>
        <p:spPr>
          <a:xfrm>
            <a:off x="4385256" y="1637824"/>
            <a:ext cx="528715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 a repository on the net (e.g. </a:t>
            </a:r>
            <a:r>
              <a:rPr lang="en-US" dirty="0">
                <a:hlinkClick r:id="rId2"/>
              </a:rPr>
              <a:t>hub.docker.com</a:t>
            </a:r>
            <a:r>
              <a:rPr lang="en-US" dirty="0"/>
              <a:t>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Cached locally on your machine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Built locally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Once built or cached, can be re-used.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state information.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D9898-3D9E-6656-A826-5B904FA08AD4}"/>
              </a:ext>
            </a:extLst>
          </p:cNvPr>
          <p:cNvSpPr txBox="1"/>
          <p:nvPr/>
        </p:nvSpPr>
        <p:spPr>
          <a:xfrm>
            <a:off x="4385256" y="4488450"/>
            <a:ext cx="44982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states: Running and Paused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Running: running, you can interact with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Paused: cached state (files, etc.).</a:t>
            </a:r>
          </a:p>
        </p:txBody>
      </p:sp>
    </p:spTree>
    <p:extLst>
      <p:ext uri="{BB962C8B-B14F-4D97-AF65-F5344CB8AC3E}">
        <p14:creationId xmlns:p14="http://schemas.microsoft.com/office/powerpoint/2010/main" val="285407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93396E3-7917-7F08-E280-19597D6951C8}"/>
              </a:ext>
            </a:extLst>
          </p:cNvPr>
          <p:cNvSpPr txBox="1"/>
          <p:nvPr/>
        </p:nvSpPr>
        <p:spPr>
          <a:xfrm>
            <a:off x="4394200" y="2222500"/>
            <a:ext cx="183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images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91640B-8398-11BA-BE9B-F98198355B97}"/>
              </a:ext>
            </a:extLst>
          </p:cNvPr>
          <p:cNvSpPr txBox="1"/>
          <p:nvPr/>
        </p:nvSpPr>
        <p:spPr>
          <a:xfrm>
            <a:off x="4394200" y="4765449"/>
            <a:ext cx="170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</a:t>
            </a:r>
            <a:r>
              <a:rPr lang="en-US" dirty="0" err="1">
                <a:latin typeface="Consolas" panose="020B0609020204030204" pitchFamily="49" charset="0"/>
              </a:rPr>
              <a:t>ps</a:t>
            </a:r>
            <a:r>
              <a:rPr lang="en-US" dirty="0">
                <a:latin typeface="Consolas" panose="020B0609020204030204" pitchFamily="49" charset="0"/>
              </a:rPr>
              <a:t> -a</a:t>
            </a:r>
          </a:p>
        </p:txBody>
      </p:sp>
    </p:spTree>
    <p:extLst>
      <p:ext uri="{BB962C8B-B14F-4D97-AF65-F5344CB8AC3E}">
        <p14:creationId xmlns:p14="http://schemas.microsoft.com/office/powerpoint/2010/main" val="988104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F0C1A-714D-1405-E7A7-02D4CC231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Containers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91357E0-2D02-342E-E0C5-EC6446D1FF32}"/>
              </a:ext>
            </a:extLst>
          </p:cNvPr>
          <p:cNvSpPr/>
          <p:nvPr/>
        </p:nvSpPr>
        <p:spPr>
          <a:xfrm>
            <a:off x="16613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8EC6F34-643F-CBC2-2F12-FFAAFDE3C300}"/>
              </a:ext>
            </a:extLst>
          </p:cNvPr>
          <p:cNvSpPr/>
          <p:nvPr/>
        </p:nvSpPr>
        <p:spPr>
          <a:xfrm>
            <a:off x="1661375" y="4264315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EB5D904-19F3-85B8-D435-CA10357D2D35}"/>
              </a:ext>
            </a:extLst>
          </p:cNvPr>
          <p:cNvCxnSpPr>
            <a:stCxn id="3" idx="2"/>
            <a:endCxn id="4" idx="0"/>
          </p:cNvCxnSpPr>
          <p:nvPr/>
        </p:nvCxnSpPr>
        <p:spPr>
          <a:xfrm>
            <a:off x="2830133" y="3062288"/>
            <a:ext cx="0" cy="120202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93FB47B5-27A4-6219-657B-7D99A3CBD0F7}"/>
              </a:ext>
            </a:extLst>
          </p:cNvPr>
          <p:cNvSpPr/>
          <p:nvPr/>
        </p:nvSpPr>
        <p:spPr>
          <a:xfrm>
            <a:off x="9217875" y="1690688"/>
            <a:ext cx="2337516" cy="13716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DockerFile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A7A8215-60C2-5D22-B658-6488994D672E}"/>
              </a:ext>
            </a:extLst>
          </p:cNvPr>
          <p:cNvCxnSpPr>
            <a:cxnSpLocks/>
            <a:stCxn id="5" idx="1"/>
            <a:endCxn id="3" idx="3"/>
          </p:cNvCxnSpPr>
          <p:nvPr/>
        </p:nvCxnSpPr>
        <p:spPr>
          <a:xfrm flipH="1">
            <a:off x="3998891" y="2376488"/>
            <a:ext cx="521898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F8241C4-2375-84A9-CB2A-C762E3FA5AC0}"/>
              </a:ext>
            </a:extLst>
          </p:cNvPr>
          <p:cNvSpPr txBox="1"/>
          <p:nvPr/>
        </p:nvSpPr>
        <p:spPr>
          <a:xfrm>
            <a:off x="5629589" y="2534722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</a:t>
            </a:r>
            <a:r>
              <a:rPr lang="en-US" i="1" dirty="0">
                <a:latin typeface="Consolas" panose="020B0609020204030204" pitchFamily="49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30740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AD9FFA3B-E44A-0D26-C446-3E27F68FAD85}"/>
              </a:ext>
            </a:extLst>
          </p:cNvPr>
          <p:cNvSpPr/>
          <p:nvPr/>
        </p:nvSpPr>
        <p:spPr>
          <a:xfrm>
            <a:off x="755650" y="1555750"/>
            <a:ext cx="5676900" cy="139065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9D067FA-396F-3DB9-BDA8-A4BD925D2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Let's Build A Hello World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2DF6EF-13E2-13FA-4AAB-DB78AD2C95D8}"/>
              </a:ext>
            </a:extLst>
          </p:cNvPr>
          <p:cNvSpPr txBox="1"/>
          <p:nvPr/>
        </p:nvSpPr>
        <p:spPr>
          <a:xfrm>
            <a:off x="1301750" y="2057400"/>
            <a:ext cx="49968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# Print hello</a:t>
            </a:r>
          </a:p>
          <a:p>
            <a:r>
              <a:rPr lang="en-US" dirty="0">
                <a:latin typeface="Consolas" panose="020B0609020204030204" pitchFamily="49" charset="0"/>
              </a:rPr>
              <a:t>print(“hello world from a container!”)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F8C4E6-6A34-A5C5-7A5A-5793D66C5F08}"/>
              </a:ext>
            </a:extLst>
          </p:cNvPr>
          <p:cNvSpPr txBox="1"/>
          <p:nvPr/>
        </p:nvSpPr>
        <p:spPr>
          <a:xfrm>
            <a:off x="838200" y="1689378"/>
            <a:ext cx="96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hello.py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AECA42-AFF9-49DB-98CC-1FFED4ADAE3B}"/>
              </a:ext>
            </a:extLst>
          </p:cNvPr>
          <p:cNvSpPr txBox="1"/>
          <p:nvPr/>
        </p:nvSpPr>
        <p:spPr>
          <a:xfrm>
            <a:off x="8312150" y="2577068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60D5D6-61C2-9E75-C06B-9A1957D87B77}"/>
              </a:ext>
            </a:extLst>
          </p:cNvPr>
          <p:cNvSpPr txBox="1"/>
          <p:nvPr/>
        </p:nvSpPr>
        <p:spPr>
          <a:xfrm>
            <a:off x="7842250" y="2228850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2C5F98-0CD3-5F41-64FC-D27065D2AF06}"/>
              </a:ext>
            </a:extLst>
          </p:cNvPr>
          <p:cNvSpPr txBox="1"/>
          <p:nvPr/>
        </p:nvSpPr>
        <p:spPr>
          <a:xfrm>
            <a:off x="3594100" y="4711700"/>
            <a:ext cx="385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hello:0.1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–it hello:0.1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2D501-328C-026F-27CC-A357E77AD765}"/>
              </a:ext>
            </a:extLst>
          </p:cNvPr>
          <p:cNvSpPr txBox="1"/>
          <p:nvPr/>
        </p:nvSpPr>
        <p:spPr>
          <a:xfrm>
            <a:off x="2927763" y="4360049"/>
            <a:ext cx="133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 &amp; Run</a:t>
            </a:r>
          </a:p>
        </p:txBody>
      </p:sp>
    </p:spTree>
    <p:extLst>
      <p:ext uri="{BB962C8B-B14F-4D97-AF65-F5344CB8AC3E}">
        <p14:creationId xmlns:p14="http://schemas.microsoft.com/office/powerpoint/2010/main" val="624287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4B779-C558-837C-B376-ABEB1FE4D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the file on there…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5DB5CB-48E1-B68C-B72B-AD3076ABD790}"/>
              </a:ext>
            </a:extLst>
          </p:cNvPr>
          <p:cNvSpPr txBox="1"/>
          <p:nvPr/>
        </p:nvSpPr>
        <p:spPr>
          <a:xfrm>
            <a:off x="1270000" y="2005737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99D708-93D8-E5A4-8B64-7D61E8C8B122}"/>
              </a:ext>
            </a:extLst>
          </p:cNvPr>
          <p:cNvSpPr txBox="1"/>
          <p:nvPr/>
        </p:nvSpPr>
        <p:spPr>
          <a:xfrm>
            <a:off x="3575050" y="4178300"/>
            <a:ext cx="65165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hello:0.1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–it hello:0.2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-it hello:0.2 python /app/hello.py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43CD7D-192B-18FE-A22A-D127FDFEAADC}"/>
              </a:ext>
            </a:extLst>
          </p:cNvPr>
          <p:cNvSpPr txBox="1"/>
          <p:nvPr/>
        </p:nvSpPr>
        <p:spPr>
          <a:xfrm>
            <a:off x="2908713" y="3826649"/>
            <a:ext cx="1332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 &amp; Run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B6CDB2-6596-A970-74B3-DC42567BAC63}"/>
              </a:ext>
            </a:extLst>
          </p:cNvPr>
          <p:cNvSpPr txBox="1"/>
          <p:nvPr/>
        </p:nvSpPr>
        <p:spPr>
          <a:xfrm>
            <a:off x="3048000" y="5568950"/>
            <a:ext cx="4031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 is vim?</a:t>
            </a:r>
          </a:p>
          <a:p>
            <a:r>
              <a:rPr lang="en-US" dirty="0"/>
              <a:t>What about keeping the OS up to date?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DB2E7A-D75A-418C-CBAF-89D43A5DD48E}"/>
              </a:ext>
            </a:extLst>
          </p:cNvPr>
          <p:cNvSpPr txBox="1"/>
          <p:nvPr/>
        </p:nvSpPr>
        <p:spPr>
          <a:xfrm>
            <a:off x="1028700" y="1690688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587903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BB137-070C-5F87-B6FD-880E0C51F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our own packages…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F0E9D-4231-B4B3-DC3E-F83B3E27C00F}"/>
              </a:ext>
            </a:extLst>
          </p:cNvPr>
          <p:cNvSpPr txBox="1"/>
          <p:nvPr/>
        </p:nvSpPr>
        <p:spPr>
          <a:xfrm>
            <a:off x="1371600" y="1911350"/>
            <a:ext cx="347723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Update the security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vim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Load in the main file.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91E0D5-F01C-B173-A620-80DDC0AEE2F7}"/>
              </a:ext>
            </a:extLst>
          </p:cNvPr>
          <p:cNvSpPr txBox="1"/>
          <p:nvPr/>
        </p:nvSpPr>
        <p:spPr>
          <a:xfrm>
            <a:off x="1187450" y="1616353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3419C4-5C47-4152-F9DA-7130B835DC8B}"/>
              </a:ext>
            </a:extLst>
          </p:cNvPr>
          <p:cNvSpPr txBox="1"/>
          <p:nvPr/>
        </p:nvSpPr>
        <p:spPr>
          <a:xfrm>
            <a:off x="5500800" y="2751070"/>
            <a:ext cx="65165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docker build -t hello:0.3 .</a:t>
            </a:r>
          </a:p>
          <a:p>
            <a:r>
              <a:rPr lang="en-US" dirty="0">
                <a:latin typeface="Consolas" panose="020B0609020204030204" pitchFamily="49" charset="0"/>
              </a:rPr>
              <a:t>docker run --rm -it hello:0.3 bash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Or</a:t>
            </a:r>
          </a:p>
          <a:p>
            <a:endParaRPr lang="en-US" dirty="0">
              <a:latin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</a:rPr>
              <a:t>docker run --rm -it hello:0.3 python /app/hello.py</a:t>
            </a:r>
          </a:p>
        </p:txBody>
      </p:sp>
    </p:spTree>
    <p:extLst>
      <p:ext uri="{BB962C8B-B14F-4D97-AF65-F5344CB8AC3E}">
        <p14:creationId xmlns:p14="http://schemas.microsoft.com/office/powerpoint/2010/main" val="2829823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D58F6-23F3-23A7-5BC8-0115C10E5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Starting and Stopping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CEDFDB-BCC6-4652-2DF7-F5B9B8290C6A}"/>
              </a:ext>
            </a:extLst>
          </p:cNvPr>
          <p:cNvSpPr txBox="1"/>
          <p:nvPr/>
        </p:nvSpPr>
        <p:spPr>
          <a:xfrm>
            <a:off x="7473950" y="3951908"/>
            <a:ext cx="272420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`docker run`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Edit the `hello.py` file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Exit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`docker start`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`docker attach`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B8A710-A3D0-B650-F91E-54753AFD501B}"/>
              </a:ext>
            </a:extLst>
          </p:cNvPr>
          <p:cNvSpPr txBox="1"/>
          <p:nvPr/>
        </p:nvSpPr>
        <p:spPr>
          <a:xfrm>
            <a:off x="838200" y="4367406"/>
            <a:ext cx="361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The container, once up and running, will maintain state!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C99A88-F2D7-61C4-3514-B2E90CB42066}"/>
              </a:ext>
            </a:extLst>
          </p:cNvPr>
          <p:cNvSpPr txBox="1"/>
          <p:nvPr/>
        </p:nvSpPr>
        <p:spPr>
          <a:xfrm>
            <a:off x="1640357" y="1798097"/>
            <a:ext cx="8911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valuable when you are using the docker container as a development environment.</a:t>
            </a:r>
          </a:p>
        </p:txBody>
      </p:sp>
    </p:spTree>
    <p:extLst>
      <p:ext uri="{BB962C8B-B14F-4D97-AF65-F5344CB8AC3E}">
        <p14:creationId xmlns:p14="http://schemas.microsoft.com/office/powerpoint/2010/main" val="2220922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Group</a:t>
            </a:r>
          </a:p>
        </p:txBody>
      </p:sp>
      <p:pic>
        <p:nvPicPr>
          <p:cNvPr id="1026" name="Picture 2" descr="A group of physicists of various genders and races, including an Indian, working around a table with computers and papers scattered around, and a young person with a bright idea light bulb above their head, dressed differently, approaching the table with everyone looking up at them">
            <a:extLst>
              <a:ext uri="{FF2B5EF4-FFF2-40B4-BE49-F238E27FC236}">
                <a16:creationId xmlns:a16="http://schemas.microsoft.com/office/drawing/2014/main" id="{8BB84FFF-A4DA-5E33-EA0E-5121A01A5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8891" y="1549830"/>
            <a:ext cx="4579749" cy="457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973A31-FB86-8647-567F-EF2A90D63A07}"/>
              </a:ext>
            </a:extLst>
          </p:cNvPr>
          <p:cNvSpPr txBox="1"/>
          <p:nvPr/>
        </p:nvSpPr>
        <p:spPr>
          <a:xfrm>
            <a:off x="543731" y="2479729"/>
            <a:ext cx="288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Established analysis group!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BDA5E2F-366A-57D5-48C0-DE6D19CAAD0E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6096000" y="4649492"/>
            <a:ext cx="2567552" cy="570153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CF30974-5830-00A9-887A-5783E1CC5773}"/>
              </a:ext>
            </a:extLst>
          </p:cNvPr>
          <p:cNvSpPr txBox="1"/>
          <p:nvPr/>
        </p:nvSpPr>
        <p:spPr>
          <a:xfrm>
            <a:off x="8663552" y="4757980"/>
            <a:ext cx="3471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Just arrived New Member with some great new ideas to improve the analysis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2DD7F53-79C6-DC2A-F6D0-DFCEA9D52555}"/>
              </a:ext>
            </a:extLst>
          </p:cNvPr>
          <p:cNvCxnSpPr/>
          <p:nvPr/>
        </p:nvCxnSpPr>
        <p:spPr>
          <a:xfrm>
            <a:off x="2136430" y="3001461"/>
            <a:ext cx="1789807" cy="579939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09660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613BA-6547-5374-C935-DF6695666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it “stand-alone”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6DB89D-8F36-1C79-99D6-9460194E04A3}"/>
              </a:ext>
            </a:extLst>
          </p:cNvPr>
          <p:cNvSpPr txBox="1"/>
          <p:nvPr/>
        </p:nvSpPr>
        <p:spPr>
          <a:xfrm>
            <a:off x="920750" y="1746250"/>
            <a:ext cx="35203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Note when we run this command:</a:t>
            </a:r>
          </a:p>
          <a:p>
            <a:endParaRPr lang="en-US" dirty="0"/>
          </a:p>
          <a:p>
            <a:r>
              <a:rPr lang="en-US" dirty="0"/>
              <a:t>	docker run --rm -it hello:0.3</a:t>
            </a:r>
          </a:p>
          <a:p>
            <a:endParaRPr lang="en-US" dirty="0"/>
          </a:p>
          <a:p>
            <a:r>
              <a:rPr lang="en-US" dirty="0"/>
              <a:t>You were dropped into Python?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4B321F-CBB4-F57F-113B-F89BB872D81F}"/>
              </a:ext>
            </a:extLst>
          </p:cNvPr>
          <p:cNvSpPr txBox="1"/>
          <p:nvPr/>
        </p:nvSpPr>
        <p:spPr>
          <a:xfrm>
            <a:off x="920750" y="4324350"/>
            <a:ext cx="3511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Can we make `hello.py` just run?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C56B8F-8961-E9FB-2C13-32320F78B1A6}"/>
              </a:ext>
            </a:extLst>
          </p:cNvPr>
          <p:cNvSpPr txBox="1"/>
          <p:nvPr/>
        </p:nvSpPr>
        <p:spPr>
          <a:xfrm>
            <a:off x="6743700" y="2012940"/>
            <a:ext cx="466725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python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3.11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Update the security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vim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Load in the main file.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WORKDIR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/app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hello.py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CMD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"python"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"/app/hello.py"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5D2AA7-7580-1E54-CC9E-71F0FB1FAB23}"/>
              </a:ext>
            </a:extLst>
          </p:cNvPr>
          <p:cNvSpPr txBox="1"/>
          <p:nvPr/>
        </p:nvSpPr>
        <p:spPr>
          <a:xfrm>
            <a:off x="6548805" y="1690688"/>
            <a:ext cx="12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err="1"/>
              <a:t>Dockerfile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7994231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23DBF-951F-473D-D9D5-83CADEF2C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Dockerfile</a:t>
            </a:r>
            <a:r>
              <a:rPr lang="en-US" dirty="0"/>
              <a:t> you’ve been using…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3AD53E6-034C-DFC9-5F29-4DE6B9BCA790}"/>
              </a:ext>
            </a:extLst>
          </p:cNvPr>
          <p:cNvSpPr txBox="1"/>
          <p:nvPr/>
        </p:nvSpPr>
        <p:spPr>
          <a:xfrm>
            <a:off x="755650" y="1887994"/>
            <a:ext cx="1059815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condaforge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mambaforge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COPY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binder/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environment.yml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.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Fix enter </a:t>
            </a:r>
            <a:r>
              <a:rPr lang="en-US" b="0" dirty="0" err="1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timezone</a:t>
            </a: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issue - 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Asia/Kolkata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ln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snf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usr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/share/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zoneinfo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/$TZ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etc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localtime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&amp;&amp;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echo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$TZ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&gt;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etc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/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timezone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update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upgrade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apt-get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install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build-essential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cmake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 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-y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create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-f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environment.yml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&amp;&amp;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mamba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init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bash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6A9955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# Make RUN commands use the new environment: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RUN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echo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"mamba activate </a:t>
            </a:r>
            <a:r>
              <a:rPr lang="en-US" b="0" dirty="0" err="1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hsf-india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&gt;&gt;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~/.</a:t>
            </a:r>
            <a:r>
              <a:rPr lang="en-US" b="0" dirty="0" err="1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bashrc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SHELL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"/bin/bash"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"--login"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"-c"</a:t>
            </a:r>
            <a:r>
              <a:rPr lang="en-US" b="0" dirty="0">
                <a:solidFill>
                  <a:srgbClr val="9CDCFE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71101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9973F-FAB0-DC55-F985-3E5899226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Environments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7FDB85-E41C-FF6F-09D8-76265450E7EE}"/>
              </a:ext>
            </a:extLst>
          </p:cNvPr>
          <p:cNvSpPr txBox="1"/>
          <p:nvPr/>
        </p:nvSpPr>
        <p:spPr>
          <a:xfrm>
            <a:off x="1733550" y="2644183"/>
            <a:ext cx="77627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Built to solve the same problem in python</a:t>
            </a:r>
          </a:p>
          <a:p>
            <a:endParaRPr lang="en-US" sz="3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Much more light weight than containers…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Install only the packages that you need.</a:t>
            </a:r>
          </a:p>
        </p:txBody>
      </p:sp>
    </p:spTree>
    <p:extLst>
      <p:ext uri="{BB962C8B-B14F-4D97-AF65-F5344CB8AC3E}">
        <p14:creationId xmlns:p14="http://schemas.microsoft.com/office/powerpoint/2010/main" val="2475778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DC957-D8C7-5BBA-A642-7B1E531C4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Environments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9AABA1-CA32-135C-A41D-A69E0A1987D5}"/>
              </a:ext>
            </a:extLst>
          </p:cNvPr>
          <p:cNvSpPr txBox="1"/>
          <p:nvPr/>
        </p:nvSpPr>
        <p:spPr>
          <a:xfrm>
            <a:off x="1473200" y="2043112"/>
            <a:ext cx="318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Python On Your Laptop!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C75A733-CF2F-52E0-0DC2-238C21D9BBCD}"/>
              </a:ext>
            </a:extLst>
          </p:cNvPr>
          <p:cNvSpPr/>
          <p:nvPr/>
        </p:nvSpPr>
        <p:spPr>
          <a:xfrm>
            <a:off x="571500" y="187960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0283E035-F05D-E34E-D95A-8B539B41FC6B}"/>
              </a:ext>
            </a:extLst>
          </p:cNvPr>
          <p:cNvSpPr/>
          <p:nvPr/>
        </p:nvSpPr>
        <p:spPr>
          <a:xfrm>
            <a:off x="571500" y="309880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09625D-CA38-7018-AE1D-EFB2A0FE9C25}"/>
              </a:ext>
            </a:extLst>
          </p:cNvPr>
          <p:cNvSpPr txBox="1"/>
          <p:nvPr/>
        </p:nvSpPr>
        <p:spPr>
          <a:xfrm>
            <a:off x="1473199" y="3244334"/>
            <a:ext cx="378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Packages to work on Project 1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891563C-DA39-F00C-182E-160340CDE6B8}"/>
              </a:ext>
            </a:extLst>
          </p:cNvPr>
          <p:cNvSpPr/>
          <p:nvPr/>
        </p:nvSpPr>
        <p:spPr>
          <a:xfrm>
            <a:off x="571500" y="4172466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6A0E64-77E1-A275-A3DD-3FB00FAAD774}"/>
              </a:ext>
            </a:extLst>
          </p:cNvPr>
          <p:cNvSpPr txBox="1"/>
          <p:nvPr/>
        </p:nvSpPr>
        <p:spPr>
          <a:xfrm>
            <a:off x="1473199" y="4318000"/>
            <a:ext cx="3787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Install Packages to work on Project 2</a:t>
            </a:r>
          </a:p>
        </p:txBody>
      </p:sp>
      <p:pic>
        <p:nvPicPr>
          <p:cNvPr id="1026" name="Picture 2" descr="The Horrifying True Story That Inspired Wes Craven's 'Scream'">
            <a:extLst>
              <a:ext uri="{FF2B5EF4-FFF2-40B4-BE49-F238E27FC236}">
                <a16:creationId xmlns:a16="http://schemas.microsoft.com/office/drawing/2014/main" id="{4992E17E-9A76-6DF7-8F9E-11A4AA22B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5355066"/>
            <a:ext cx="1365250" cy="797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D16622-1EDC-74B6-DD1C-486CF8B71FE4}"/>
              </a:ext>
            </a:extLst>
          </p:cNvPr>
          <p:cNvSpPr txBox="1"/>
          <p:nvPr/>
        </p:nvSpPr>
        <p:spPr>
          <a:xfrm>
            <a:off x="1639818" y="5291906"/>
            <a:ext cx="3454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1 needs awkward &lt; 1.0, and project 2 needs awkward &gt;= 2.0!!!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B865F7-D23C-A18B-4D26-C0256A0D7652}"/>
              </a:ext>
            </a:extLst>
          </p:cNvPr>
          <p:cNvSpPr txBox="1"/>
          <p:nvPr/>
        </p:nvSpPr>
        <p:spPr>
          <a:xfrm>
            <a:off x="6931161" y="3825954"/>
            <a:ext cx="378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Virtual Environments to the rescue…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96FABEF2-BCEF-D9C6-1AE0-CBF9ED12009F}"/>
              </a:ext>
            </a:extLst>
          </p:cNvPr>
          <p:cNvSpPr/>
          <p:nvPr/>
        </p:nvSpPr>
        <p:spPr>
          <a:xfrm>
            <a:off x="5775325" y="1750020"/>
            <a:ext cx="641350" cy="45212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8172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7B8AD2-5D72-C805-7B1A-F119154C9109}"/>
              </a:ext>
            </a:extLst>
          </p:cNvPr>
          <p:cNvSpPr txBox="1"/>
          <p:nvPr/>
        </p:nvSpPr>
        <p:spPr>
          <a:xfrm>
            <a:off x="2267195" y="3244334"/>
            <a:ext cx="7657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/>
                </a:solidFill>
              </a:rPr>
              <a:t>Virtual Environments are like having multiple (separate) python installations!</a:t>
            </a:r>
          </a:p>
        </p:txBody>
      </p:sp>
    </p:spTree>
    <p:extLst>
      <p:ext uri="{BB962C8B-B14F-4D97-AF65-F5344CB8AC3E}">
        <p14:creationId xmlns:p14="http://schemas.microsoft.com/office/powerpoint/2010/main" val="2852213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07FEA-EA2A-3384-380A-4015EF5BC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you need?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652DD4-CFB5-57D9-C85E-1EB5A784D5A5}"/>
              </a:ext>
            </a:extLst>
          </p:cNvPr>
          <p:cNvSpPr txBox="1"/>
          <p:nvPr/>
        </p:nvSpPr>
        <p:spPr>
          <a:xfrm>
            <a:off x="968644" y="2828835"/>
            <a:ext cx="40434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Python installed on your computer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Pip installed on your computer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List of packages you want installed!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9141D8-4431-D0A6-0820-7117C030C1E5}"/>
              </a:ext>
            </a:extLst>
          </p:cNvPr>
          <p:cNvSpPr txBox="1"/>
          <p:nvPr/>
        </p:nvSpPr>
        <p:spPr>
          <a:xfrm>
            <a:off x="6741762" y="2332494"/>
            <a:ext cx="4134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python interpreter and all libraries…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26C85BB-8A4E-D178-0650-FBD56048A2AB}"/>
              </a:ext>
            </a:extLst>
          </p:cNvPr>
          <p:cNvCxnSpPr>
            <a:stCxn id="4" idx="1"/>
          </p:cNvCxnSpPr>
          <p:nvPr/>
        </p:nvCxnSpPr>
        <p:spPr>
          <a:xfrm flipH="1">
            <a:off x="4902157" y="2517160"/>
            <a:ext cx="1839605" cy="4972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0884E23-A6B9-39B1-9E81-4DD7822D6984}"/>
              </a:ext>
            </a:extLst>
          </p:cNvPr>
          <p:cNvSpPr txBox="1"/>
          <p:nvPr/>
        </p:nvSpPr>
        <p:spPr>
          <a:xfrm>
            <a:off x="6741762" y="4273090"/>
            <a:ext cx="4134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package installer – pulls packages down from </a:t>
            </a:r>
            <a:r>
              <a:rPr lang="en-US" dirty="0" err="1"/>
              <a:t>pypi</a:t>
            </a:r>
            <a:r>
              <a:rPr lang="en-US" dirty="0"/>
              <a:t>!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1CE1F79-87C9-BBEA-D901-D05D27D7EF94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4507606" y="3895859"/>
            <a:ext cx="2234156" cy="7003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8FD3233-DBE1-DA33-059B-7C4938475D7C}"/>
              </a:ext>
            </a:extLst>
          </p:cNvPr>
          <p:cNvSpPr txBox="1"/>
          <p:nvPr/>
        </p:nvSpPr>
        <p:spPr>
          <a:xfrm>
            <a:off x="6741762" y="5477695"/>
            <a:ext cx="4134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straight text file – “requirements.txt”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B20E98A-2065-D1FA-9D1D-FE60A217DD84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5012123" y="4694349"/>
            <a:ext cx="1729639" cy="9680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1662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9D654-961A-93C1-9797-91B019503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build an example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F841C-8F0E-B762-0E99-7AD6C33035F3}"/>
              </a:ext>
            </a:extLst>
          </p:cNvPr>
          <p:cNvSpPr txBox="1"/>
          <p:nvPr/>
        </p:nvSpPr>
        <p:spPr>
          <a:xfrm>
            <a:off x="838200" y="2195848"/>
            <a:ext cx="50209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 want to run this code in a local notebook server: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74261A-3855-5A37-ACBA-01595E0CAECF}"/>
              </a:ext>
            </a:extLst>
          </p:cNvPr>
          <p:cNvSpPr txBox="1"/>
          <p:nvPr/>
        </p:nvSpPr>
        <p:spPr>
          <a:xfrm>
            <a:off x="838200" y="2957890"/>
            <a:ext cx="10439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uproot</a:t>
            </a:r>
          </a:p>
          <a:p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from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hist.dask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import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Hist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uproot.dask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({</a:t>
            </a:r>
          </a:p>
          <a:p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    </a:t>
            </a:r>
            <a:r>
              <a:rPr lang="en-US" b="0" dirty="0" err="1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r</a:t>
            </a:r>
            <a:r>
              <a:rPr lang="en-US" b="0" dirty="0" err="1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"C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</a:t>
            </a:r>
            <a:r>
              <a:rPr lang="en-US" b="0" dirty="0">
                <a:solidFill>
                  <a:srgbClr val="D7BA7D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\U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sers</a:t>
            </a:r>
            <a:r>
              <a:rPr lang="en-US" b="0" dirty="0">
                <a:solidFill>
                  <a:srgbClr val="D7BA7D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\g</a:t>
            </a:r>
            <a:r>
              <a:rPr lang="en-US" b="0" dirty="0">
                <a:solidFill>
                  <a:srgbClr val="D16969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ordo\Downloads\dataWW_d1_split_removed.root"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: </a:t>
            </a:r>
            <a:r>
              <a:rPr lang="en-US" b="0" dirty="0">
                <a:solidFill>
                  <a:srgbClr val="CE917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"tree_event;1;1"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})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Hist.new.Reg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50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 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0.0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, </a:t>
            </a:r>
            <a:r>
              <a:rPr lang="en-US" b="0" dirty="0">
                <a:solidFill>
                  <a:srgbClr val="B5CEA8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100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).Double()</a:t>
            </a:r>
          </a:p>
          <a:p>
            <a:b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</a:b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filled_dask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 = </a:t>
            </a:r>
            <a:r>
              <a:rPr lang="en-US" b="0" dirty="0" err="1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h.fill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(f.lep_pt_0)</a:t>
            </a:r>
          </a:p>
        </p:txBody>
      </p:sp>
    </p:spTree>
    <p:extLst>
      <p:ext uri="{BB962C8B-B14F-4D97-AF65-F5344CB8AC3E}">
        <p14:creationId xmlns:p14="http://schemas.microsoft.com/office/powerpoint/2010/main" val="30303517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BB1D7-AFFE-F2D1-876A-28946762F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the virtual environment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6A0A52-C9ED-A222-A7B4-8EFE5DF517B5}"/>
              </a:ext>
            </a:extLst>
          </p:cNvPr>
          <p:cNvSpPr txBox="1"/>
          <p:nvPr/>
        </p:nvSpPr>
        <p:spPr>
          <a:xfrm>
            <a:off x="654050" y="2210485"/>
            <a:ext cx="10426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C:\Users\gordo\AppData\Local\Programs\Python\Python312\python.exe -m 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r>
              <a:rPr lang="en-US" dirty="0">
                <a:latin typeface="Consolas" panose="020B0609020204030204" pitchFamily="49" charset="0"/>
              </a:rPr>
              <a:t> .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CB7D5A-0FF4-0D2C-C477-C7AC72DD4FE6}"/>
              </a:ext>
            </a:extLst>
          </p:cNvPr>
          <p:cNvSpPr txBox="1"/>
          <p:nvPr/>
        </p:nvSpPr>
        <p:spPr>
          <a:xfrm>
            <a:off x="3029274" y="2862645"/>
            <a:ext cx="3596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(customize for your OS, of course!)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F9BAA894-F76A-3E04-AC6C-C4CB3194CF77}"/>
              </a:ext>
            </a:extLst>
          </p:cNvPr>
          <p:cNvSpPr/>
          <p:nvPr/>
        </p:nvSpPr>
        <p:spPr>
          <a:xfrm rot="5400000">
            <a:off x="4716033" y="-1430767"/>
            <a:ext cx="223108" cy="823912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33A9D3D-5396-7B54-F18C-97BB43B377CE}"/>
              </a:ext>
            </a:extLst>
          </p:cNvPr>
          <p:cNvSpPr/>
          <p:nvPr/>
        </p:nvSpPr>
        <p:spPr>
          <a:xfrm rot="5400000">
            <a:off x="9364232" y="2214132"/>
            <a:ext cx="223109" cy="94932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36E7D97F-7A34-E810-EDF9-E583446A716C}"/>
              </a:ext>
            </a:extLst>
          </p:cNvPr>
          <p:cNvSpPr/>
          <p:nvPr/>
        </p:nvSpPr>
        <p:spPr>
          <a:xfrm rot="5400000">
            <a:off x="10237356" y="2344306"/>
            <a:ext cx="223111" cy="68897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C899BE-018E-6883-52F6-B1EE5FBF2F58}"/>
              </a:ext>
            </a:extLst>
          </p:cNvPr>
          <p:cNvSpPr txBox="1"/>
          <p:nvPr/>
        </p:nvSpPr>
        <p:spPr>
          <a:xfrm>
            <a:off x="4545560" y="3561145"/>
            <a:ext cx="440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Command to Create A Virtual Environment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E54516-06E5-CCF1-5D72-BFBFCBD6B0EF}"/>
              </a:ext>
            </a:extLst>
          </p:cNvPr>
          <p:cNvSpPr txBox="1"/>
          <p:nvPr/>
        </p:nvSpPr>
        <p:spPr>
          <a:xfrm>
            <a:off x="8230940" y="4278184"/>
            <a:ext cx="1719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this directory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41695C2E-D861-3DCF-1B0E-E601E241AB3C}"/>
              </a:ext>
            </a:extLst>
          </p:cNvPr>
          <p:cNvCxnSpPr>
            <a:stCxn id="9" idx="3"/>
          </p:cNvCxnSpPr>
          <p:nvPr/>
        </p:nvCxnSpPr>
        <p:spPr>
          <a:xfrm flipV="1">
            <a:off x="8947150" y="2996081"/>
            <a:ext cx="528636" cy="74973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1004F024-2C15-0713-4B31-5693853A01CD}"/>
              </a:ext>
            </a:extLst>
          </p:cNvPr>
          <p:cNvCxnSpPr>
            <a:stCxn id="10" idx="3"/>
          </p:cNvCxnSpPr>
          <p:nvPr/>
        </p:nvCxnSpPr>
        <p:spPr>
          <a:xfrm flipV="1">
            <a:off x="9950450" y="2927524"/>
            <a:ext cx="398461" cy="1535326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F21CD5E-AE0B-BB5B-E7EA-F96BCEE8B78F}"/>
              </a:ext>
            </a:extLst>
          </p:cNvPr>
          <p:cNvSpPr txBox="1"/>
          <p:nvPr/>
        </p:nvSpPr>
        <p:spPr>
          <a:xfrm>
            <a:off x="708024" y="544143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.\.</a:t>
            </a:r>
            <a:r>
              <a:rPr lang="en-US" dirty="0" err="1">
                <a:latin typeface="Consolas" panose="020B0609020204030204" pitchFamily="49" charset="0"/>
              </a:rPr>
              <a:t>venv</a:t>
            </a:r>
            <a:r>
              <a:rPr lang="en-US" dirty="0">
                <a:latin typeface="Consolas" panose="020B0609020204030204" pitchFamily="49" charset="0"/>
              </a:rPr>
              <a:t>\Scripts\Activate.ps1</a:t>
            </a:r>
          </a:p>
          <a:p>
            <a:r>
              <a:rPr lang="en-US" dirty="0">
                <a:latin typeface="Consolas" panose="020B0609020204030204" pitchFamily="49" charset="0"/>
              </a:rPr>
              <a:t>python.exe -m pip install --upgrade pip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DAA16CF-3CD7-F280-7B5C-20482FA3AC1E}"/>
              </a:ext>
            </a:extLst>
          </p:cNvPr>
          <p:cNvSpPr/>
          <p:nvPr/>
        </p:nvSpPr>
        <p:spPr>
          <a:xfrm>
            <a:off x="387349" y="1550085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DE3CD8-7FD7-6413-2A9F-237B229A7405}"/>
              </a:ext>
            </a:extLst>
          </p:cNvPr>
          <p:cNvSpPr/>
          <p:nvPr/>
        </p:nvSpPr>
        <p:spPr>
          <a:xfrm>
            <a:off x="387349" y="473075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508592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7674A-3508-AEF1-B9EB-211B2C4DD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first packages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D7D108-7BAC-8742-12A7-7FC2984087CA}"/>
              </a:ext>
            </a:extLst>
          </p:cNvPr>
          <p:cNvSpPr txBox="1"/>
          <p:nvPr/>
        </p:nvSpPr>
        <p:spPr>
          <a:xfrm>
            <a:off x="901700" y="2235200"/>
            <a:ext cx="5510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 `requirements.txt`, and add `</a:t>
            </a:r>
            <a:r>
              <a:rPr lang="en-US" dirty="0" err="1"/>
              <a:t>jupyterlab</a:t>
            </a:r>
            <a:r>
              <a:rPr lang="en-US" dirty="0"/>
              <a:t>` to it.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8F7E8FA-5471-1FAC-8E0B-FDD75DE3B7E9}"/>
              </a:ext>
            </a:extLst>
          </p:cNvPr>
          <p:cNvSpPr txBox="1"/>
          <p:nvPr/>
        </p:nvSpPr>
        <p:spPr>
          <a:xfrm>
            <a:off x="958850" y="3314700"/>
            <a:ext cx="4363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nsolas" panose="020B0609020204030204" pitchFamily="49" charset="0"/>
              </a:rPr>
              <a:t>pip install -r .\requirements.txt</a:t>
            </a:r>
          </a:p>
          <a:p>
            <a:r>
              <a:rPr lang="en-US" dirty="0" err="1">
                <a:latin typeface="Consolas" panose="020B0609020204030204" pitchFamily="49" charset="0"/>
              </a:rPr>
              <a:t>jupyter</a:t>
            </a:r>
            <a:r>
              <a:rPr lang="en-US" dirty="0">
                <a:latin typeface="Consolas" panose="020B0609020204030204" pitchFamily="49" charset="0"/>
              </a:rPr>
              <a:t>-lab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B286F9-183F-3693-4688-F401644E1A87}"/>
              </a:ext>
            </a:extLst>
          </p:cNvPr>
          <p:cNvSpPr txBox="1"/>
          <p:nvPr/>
        </p:nvSpPr>
        <p:spPr>
          <a:xfrm>
            <a:off x="3757571" y="4914900"/>
            <a:ext cx="4676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Now – iterate until we have that code running!</a:t>
            </a:r>
          </a:p>
        </p:txBody>
      </p:sp>
    </p:spTree>
    <p:extLst>
      <p:ext uri="{BB962C8B-B14F-4D97-AF65-F5344CB8AC3E}">
        <p14:creationId xmlns:p14="http://schemas.microsoft.com/office/powerpoint/2010/main" val="660341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D472F-3685-69CD-18B3-59F7D963D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requirements.txt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937247-5520-167A-A965-5DD3737971AB}"/>
              </a:ext>
            </a:extLst>
          </p:cNvPr>
          <p:cNvSpPr txBox="1"/>
          <p:nvPr/>
        </p:nvSpPr>
        <p:spPr>
          <a:xfrm>
            <a:off x="1162050" y="1814036"/>
            <a:ext cx="22733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jupyterlab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uproot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complete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</a:p>
          <a:p>
            <a:r>
              <a:rPr lang="en-US" b="0" dirty="0" err="1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-awkward</a:t>
            </a:r>
            <a:endParaRPr lang="en-US" b="0" dirty="0">
              <a:solidFill>
                <a:srgbClr val="D4D4D4"/>
              </a:solidFill>
              <a:effectLst/>
              <a:highlight>
                <a:srgbClr val="1E1E1E"/>
              </a:highlight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4EC9B0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hist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[</a:t>
            </a:r>
            <a:r>
              <a:rPr lang="en-US" b="0" dirty="0" err="1">
                <a:solidFill>
                  <a:srgbClr val="569CD6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dask</a:t>
            </a:r>
            <a:r>
              <a:rPr lang="en-US" b="0" dirty="0">
                <a:solidFill>
                  <a:srgbClr val="D4D4D4"/>
                </a:solidFill>
                <a:effectLst/>
                <a:highlight>
                  <a:srgbClr val="1E1E1E"/>
                </a:highlight>
                <a:latin typeface="Consolas" panose="020B0609020204030204" pitchFamily="49" charset="0"/>
              </a:rPr>
              <a:t>]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8662ACAF-25E0-24A8-40B0-0B7B229441B4}"/>
              </a:ext>
            </a:extLst>
          </p:cNvPr>
          <p:cNvSpPr/>
          <p:nvPr/>
        </p:nvSpPr>
        <p:spPr>
          <a:xfrm>
            <a:off x="3257550" y="1814036"/>
            <a:ext cx="260350" cy="161496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53D9CA-06A0-1A1A-AEF2-6E14C60BFEEB}"/>
              </a:ext>
            </a:extLst>
          </p:cNvPr>
          <p:cNvSpPr txBox="1"/>
          <p:nvPr/>
        </p:nvSpPr>
        <p:spPr>
          <a:xfrm>
            <a:off x="3752850" y="2228671"/>
            <a:ext cx="7441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You can check this into your github repository along with the notebook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Now anyone can run your file!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736C17-D3AB-F93C-E603-82FC849CB6CA}"/>
              </a:ext>
            </a:extLst>
          </p:cNvPr>
          <p:cNvSpPr txBox="1"/>
          <p:nvPr/>
        </p:nvSpPr>
        <p:spPr>
          <a:xfrm>
            <a:off x="1162050" y="4851400"/>
            <a:ext cx="55442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Wait! I want to preserve this forever!!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Run `pip freeze`.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the output to create a new requirements.txt file</a:t>
            </a:r>
          </a:p>
        </p:txBody>
      </p:sp>
    </p:spTree>
    <p:extLst>
      <p:ext uri="{BB962C8B-B14F-4D97-AF65-F5344CB8AC3E}">
        <p14:creationId xmlns:p14="http://schemas.microsoft.com/office/powerpoint/2010/main" val="2728981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they even make the first plot!?!</a:t>
            </a:r>
          </a:p>
        </p:txBody>
      </p:sp>
      <p:pic>
        <p:nvPicPr>
          <p:cNvPr id="1026" name="Picture 2" descr="A group of physicists of various genders and races, including an Indian, working around a table with computers and papers scattered around, and a young person with a bright idea light bulb above their head, dressed differently, approaching the table with everyone looking up at them">
            <a:extLst>
              <a:ext uri="{FF2B5EF4-FFF2-40B4-BE49-F238E27FC236}">
                <a16:creationId xmlns:a16="http://schemas.microsoft.com/office/drawing/2014/main" id="{8BB84FFF-A4DA-5E33-EA0E-5121A01A5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6422" y="1952786"/>
            <a:ext cx="3704095" cy="3704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53E8F1-B2BF-699A-2FED-ECE200E79350}"/>
              </a:ext>
            </a:extLst>
          </p:cNvPr>
          <p:cNvSpPr txBox="1"/>
          <p:nvPr/>
        </p:nvSpPr>
        <p:spPr>
          <a:xfrm>
            <a:off x="1046136" y="2425485"/>
            <a:ext cx="66255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/>
              <a:t>How do you log in?</a:t>
            </a:r>
          </a:p>
          <a:p>
            <a:pPr marL="342900" indent="-342900">
              <a:buFontTx/>
              <a:buAutoNum type="arabicPeriod"/>
            </a:pPr>
            <a:r>
              <a:rPr lang="en-US" sz="2800" dirty="0"/>
              <a:t>How do you access the data?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setup your software environment?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access the group’s common software?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make a plot?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858A7F-FC34-8016-9AD7-3985E1478312}"/>
              </a:ext>
            </a:extLst>
          </p:cNvPr>
          <p:cNvSpPr txBox="1"/>
          <p:nvPr/>
        </p:nvSpPr>
        <p:spPr>
          <a:xfrm>
            <a:off x="2422815" y="6488668"/>
            <a:ext cx="7346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Q: what if you are working on two projects with conflicting requirements?</a:t>
            </a:r>
          </a:p>
        </p:txBody>
      </p:sp>
    </p:spTree>
    <p:extLst>
      <p:ext uri="{BB962C8B-B14F-4D97-AF65-F5344CB8AC3E}">
        <p14:creationId xmlns:p14="http://schemas.microsoft.com/office/powerpoint/2010/main" val="35473828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5B6B-5EE0-A8DF-9D64-5C8AE2021B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Keeping the mess under control…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63AB940-FDE2-5285-42E9-88F4A990DF4D}"/>
              </a:ext>
            </a:extLst>
          </p:cNvPr>
          <p:cNvSpPr/>
          <p:nvPr/>
        </p:nvSpPr>
        <p:spPr>
          <a:xfrm>
            <a:off x="1238250" y="2089150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D95397-5089-05A8-F12D-C0D3C0C8B306}"/>
              </a:ext>
            </a:extLst>
          </p:cNvPr>
          <p:cNvSpPr txBox="1"/>
          <p:nvPr/>
        </p:nvSpPr>
        <p:spPr>
          <a:xfrm>
            <a:off x="2076450" y="2234684"/>
            <a:ext cx="321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 with virtual environments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14DD09-463A-7005-5D78-0991C98D100D}"/>
              </a:ext>
            </a:extLst>
          </p:cNvPr>
          <p:cNvSpPr/>
          <p:nvPr/>
        </p:nvSpPr>
        <p:spPr>
          <a:xfrm>
            <a:off x="1238250" y="3186112"/>
            <a:ext cx="641350" cy="6604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01B4B2-9BD3-25A6-963A-BC421AD16F33}"/>
              </a:ext>
            </a:extLst>
          </p:cNvPr>
          <p:cNvSpPr txBox="1"/>
          <p:nvPr/>
        </p:nvSpPr>
        <p:spPr>
          <a:xfrm>
            <a:off x="2076450" y="3331646"/>
            <a:ext cx="1786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Containers later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A0B74E-1F0B-2791-CD59-8653E7573CA0}"/>
              </a:ext>
            </a:extLst>
          </p:cNvPr>
          <p:cNvSpPr txBox="1"/>
          <p:nvPr/>
        </p:nvSpPr>
        <p:spPr>
          <a:xfrm>
            <a:off x="2679700" y="4902200"/>
            <a:ext cx="6345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Useful tools to make the code you develop more sustainable…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187F2C-FF31-39D8-CABB-AAF1BA85FF4C}"/>
              </a:ext>
            </a:extLst>
          </p:cNvPr>
          <p:cNvSpPr txBox="1"/>
          <p:nvPr/>
        </p:nvSpPr>
        <p:spPr>
          <a:xfrm>
            <a:off x="2311400" y="6229350"/>
            <a:ext cx="7358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(next steps – create a generally useful library that you submit to pypi.org!!)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EF331B-8A26-F71C-A800-EA92D7182FE0}"/>
              </a:ext>
            </a:extLst>
          </p:cNvPr>
          <p:cNvSpPr txBox="1"/>
          <p:nvPr/>
        </p:nvSpPr>
        <p:spPr>
          <a:xfrm>
            <a:off x="8540139" y="2783291"/>
            <a:ext cx="3269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And put everything in </a:t>
            </a:r>
            <a:r>
              <a:rPr lang="en-US" dirty="0" err="1"/>
              <a:t>github</a:t>
            </a:r>
            <a:r>
              <a:rPr lang="en-US" dirty="0"/>
              <a:t> or some other source control!</a:t>
            </a:r>
          </a:p>
        </p:txBody>
      </p:sp>
    </p:spTree>
    <p:extLst>
      <p:ext uri="{BB962C8B-B14F-4D97-AF65-F5344CB8AC3E}">
        <p14:creationId xmlns:p14="http://schemas.microsoft.com/office/powerpoint/2010/main" val="3287091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1B86C1-150B-60E2-9E9A-49BA579F0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they even make the first plot!?!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D53E8F1-B2BF-699A-2FED-ECE200E79350}"/>
              </a:ext>
            </a:extLst>
          </p:cNvPr>
          <p:cNvSpPr txBox="1"/>
          <p:nvPr/>
        </p:nvSpPr>
        <p:spPr>
          <a:xfrm>
            <a:off x="1046136" y="2425485"/>
            <a:ext cx="66255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800" dirty="0"/>
              <a:t>How do you log in?</a:t>
            </a:r>
          </a:p>
          <a:p>
            <a:pPr marL="342900" indent="-342900">
              <a:buFontTx/>
              <a:buAutoNum type="arabicPeriod"/>
            </a:pPr>
            <a:r>
              <a:rPr lang="en-US" sz="2800" dirty="0"/>
              <a:t>How do you access the data?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setup your software environment?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access the group’s common software?</a:t>
            </a:r>
          </a:p>
          <a:p>
            <a:pPr marL="342900" indent="-342900">
              <a:buAutoNum type="arabicPeriod"/>
            </a:pPr>
            <a:r>
              <a:rPr lang="en-US" sz="2800" dirty="0"/>
              <a:t>How do you make a plot?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1B6D508-8418-5A74-3D7C-621A9FE0B653}"/>
              </a:ext>
            </a:extLst>
          </p:cNvPr>
          <p:cNvSpPr txBox="1"/>
          <p:nvPr/>
        </p:nvSpPr>
        <p:spPr>
          <a:xfrm>
            <a:off x="8190854" y="3103827"/>
            <a:ext cx="21427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Containers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30ECE5-8DF5-AB12-0EBC-89B0C4175B2E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6517037" y="3396215"/>
            <a:ext cx="1673817" cy="1683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64396CD-821D-80DC-204E-38C63A59DC2B}"/>
              </a:ext>
            </a:extLst>
          </p:cNvPr>
          <p:cNvSpPr txBox="1"/>
          <p:nvPr/>
        </p:nvSpPr>
        <p:spPr>
          <a:xfrm>
            <a:off x="8190854" y="4348388"/>
            <a:ext cx="3873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</a:rPr>
              <a:t>Virtual Environments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63A15C7-A402-C6FE-8A91-5B3DA0145F22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6354305" y="4423399"/>
            <a:ext cx="1836549" cy="2173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9500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>
        <p159:morph option="byObject"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E1A07-B375-864A-4A18-1CCCF59E2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 &amp; Virtual Environment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3CD0A3-5FEA-606A-687F-B71F38AEAC77}"/>
              </a:ext>
            </a:extLst>
          </p:cNvPr>
          <p:cNvSpPr txBox="1"/>
          <p:nvPr/>
        </p:nvSpPr>
        <p:spPr>
          <a:xfrm>
            <a:off x="1179808" y="2218623"/>
            <a:ext cx="609470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Taken a piece of software from one computer to another and found that it doesn’t work?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Had to install a bunch of dependencies to run a piece of software written by a colleague?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about saying “it works on my machine” when someone else is having trouble running your code?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EB44CE27-11C0-ADD3-B8D6-D609FE5CFE49}"/>
              </a:ext>
            </a:extLst>
          </p:cNvPr>
          <p:cNvSpPr/>
          <p:nvPr/>
        </p:nvSpPr>
        <p:spPr>
          <a:xfrm>
            <a:off x="7369444" y="2022529"/>
            <a:ext cx="697424" cy="339412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65A21F6-9B77-8147-AC25-3416FFD6F205}"/>
              </a:ext>
            </a:extLst>
          </p:cNvPr>
          <p:cNvSpPr txBox="1"/>
          <p:nvPr/>
        </p:nvSpPr>
        <p:spPr>
          <a:xfrm>
            <a:off x="8161796" y="3257928"/>
            <a:ext cx="3425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Containers and Virtual Environments answer these questions!</a:t>
            </a:r>
          </a:p>
        </p:txBody>
      </p:sp>
    </p:spTree>
    <p:extLst>
      <p:ext uri="{BB962C8B-B14F-4D97-AF65-F5344CB8AC3E}">
        <p14:creationId xmlns:p14="http://schemas.microsoft.com/office/powerpoint/2010/main" val="2805164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1E33E-AA74-86A2-A4AE-A311F16DA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These Are Another Tool to get Science Done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A23DD3-1DB9-2F42-EC66-9C15FA6FE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are tools</a:t>
            </a:r>
          </a:p>
          <a:p>
            <a:r>
              <a:rPr lang="en-US" dirty="0"/>
              <a:t>They do take some time to use</a:t>
            </a:r>
          </a:p>
          <a:p>
            <a:r>
              <a:rPr lang="en-US" dirty="0"/>
              <a:t>They do take resources (disk/networking)</a:t>
            </a:r>
          </a:p>
          <a:p>
            <a:r>
              <a:rPr lang="en-US" dirty="0"/>
              <a:t>But they enable</a:t>
            </a:r>
          </a:p>
          <a:p>
            <a:pPr lvl="1"/>
            <a:r>
              <a:rPr lang="en-US" dirty="0"/>
              <a:t>Collaboration on software</a:t>
            </a:r>
          </a:p>
          <a:p>
            <a:pPr lvl="1"/>
            <a:r>
              <a:rPr lang="en-US" dirty="0"/>
              <a:t>Community building around software</a:t>
            </a:r>
          </a:p>
          <a:p>
            <a:pPr lvl="1"/>
            <a:r>
              <a:rPr lang="en-US" dirty="0"/>
              <a:t>Publishing of software</a:t>
            </a:r>
          </a:p>
          <a:p>
            <a:pPr lvl="1"/>
            <a:r>
              <a:rPr lang="en-US" dirty="0"/>
              <a:t>Reuse of software</a:t>
            </a:r>
          </a:p>
        </p:txBody>
      </p:sp>
    </p:spTree>
    <p:extLst>
      <p:ext uri="{BB962C8B-B14F-4D97-AF65-F5344CB8AC3E}">
        <p14:creationId xmlns:p14="http://schemas.microsoft.com/office/powerpoint/2010/main" val="12275906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DBE44AD-FADD-E64C-8C83-1700D52E0609}"/>
              </a:ext>
            </a:extLst>
          </p:cNvPr>
          <p:cNvSpPr txBox="1"/>
          <p:nvPr/>
        </p:nvSpPr>
        <p:spPr>
          <a:xfrm>
            <a:off x="2442628" y="3167390"/>
            <a:ext cx="7306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Use UChicago’s Especially Setup Environment</a:t>
            </a:r>
          </a:p>
        </p:txBody>
      </p:sp>
    </p:spTree>
    <p:extLst>
      <p:ext uri="{BB962C8B-B14F-4D97-AF65-F5344CB8AC3E}">
        <p14:creationId xmlns:p14="http://schemas.microsoft.com/office/powerpoint/2010/main" val="3138067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0CA92-EC45-A936-56BE-F3FB4B5FFD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FACF2D9-A1BF-26A8-3A2E-CDEBB44C2308}"/>
              </a:ext>
            </a:extLst>
          </p:cNvPr>
          <p:cNvSpPr txBox="1"/>
          <p:nvPr/>
        </p:nvSpPr>
        <p:spPr>
          <a:xfrm>
            <a:off x="2442628" y="3167390"/>
            <a:ext cx="73067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Use UChicago’s Especially Setup Environment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96C2AC4-6F41-21D6-536C-C7545AE2249E}"/>
              </a:ext>
            </a:extLst>
          </p:cNvPr>
          <p:cNvCxnSpPr/>
          <p:nvPr/>
        </p:nvCxnSpPr>
        <p:spPr>
          <a:xfrm>
            <a:off x="3374571" y="3048000"/>
            <a:ext cx="1524000" cy="76744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4EA16BD-68BB-C092-63B6-B6A46A58C7CF}"/>
              </a:ext>
            </a:extLst>
          </p:cNvPr>
          <p:cNvCxnSpPr>
            <a:cxnSpLocks/>
          </p:cNvCxnSpPr>
          <p:nvPr/>
        </p:nvCxnSpPr>
        <p:spPr>
          <a:xfrm flipH="1">
            <a:off x="3374571" y="3048000"/>
            <a:ext cx="1524000" cy="767443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E4C9844-38C2-5DDC-389D-32181F20E42F}"/>
              </a:ext>
            </a:extLst>
          </p:cNvPr>
          <p:cNvSpPr txBox="1"/>
          <p:nvPr/>
        </p:nvSpPr>
        <p:spPr>
          <a:xfrm>
            <a:off x="4588329" y="4278085"/>
            <a:ext cx="4288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Something for your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Containers at a Analysis Facility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Codespaces</a:t>
            </a:r>
            <a:r>
              <a:rPr lang="en-US" dirty="0"/>
              <a:t> (MS/</a:t>
            </a:r>
            <a:r>
              <a:rPr lang="en-US" dirty="0" err="1"/>
              <a:t>vscode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UChicago</a:t>
            </a:r>
            <a:r>
              <a:rPr lang="en-US" dirty="0"/>
              <a:t> is based on binder hub which is based on containers</a:t>
            </a:r>
          </a:p>
        </p:txBody>
      </p:sp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FD1B3731-F26A-B180-187D-24707B38C4E9}"/>
              </a:ext>
            </a:extLst>
          </p:cNvPr>
          <p:cNvCxnSpPr>
            <a:cxnSpLocks/>
            <a:stCxn id="6" idx="1"/>
          </p:cNvCxnSpPr>
          <p:nvPr/>
        </p:nvCxnSpPr>
        <p:spPr>
          <a:xfrm rot="10800000">
            <a:off x="4180205" y="3646724"/>
            <a:ext cx="408125" cy="150852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21B88E3-5024-C9CC-EEA8-A57C51B9A2EE}"/>
              </a:ext>
            </a:extLst>
          </p:cNvPr>
          <p:cNvSpPr txBox="1"/>
          <p:nvPr/>
        </p:nvSpPr>
        <p:spPr>
          <a:xfrm>
            <a:off x="8738793" y="4832082"/>
            <a:ext cx="2021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“the open-source ecosystem!”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782C183-2458-9C8E-C6ED-4E2DBA0AE0CD}"/>
              </a:ext>
            </a:extLst>
          </p:cNvPr>
          <p:cNvSpPr/>
          <p:nvPr/>
        </p:nvSpPr>
        <p:spPr>
          <a:xfrm>
            <a:off x="8441872" y="4359729"/>
            <a:ext cx="348343" cy="162741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462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E4851-184C-F5F6-A70C-E2E72ACC8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Containers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AF34495-D647-8A76-D2A3-1F940AF40F12}"/>
              </a:ext>
            </a:extLst>
          </p:cNvPr>
          <p:cNvSpPr txBox="1"/>
          <p:nvPr/>
        </p:nvSpPr>
        <p:spPr>
          <a:xfrm>
            <a:off x="838200" y="1951672"/>
            <a:ext cx="573308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Imagine if we’d tried to install all of the necessary packages for this </a:t>
            </a:r>
            <a:r>
              <a:rPr lang="en-US" dirty="0" err="1"/>
              <a:t>tutorialon</a:t>
            </a:r>
            <a:r>
              <a:rPr lang="en-US" dirty="0"/>
              <a:t> your laptops?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Would have taken 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But…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Most of you would have been just fine, but one or two…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And some of you probably have other versions of the package installed – that you needed…</a:t>
            </a:r>
          </a:p>
        </p:txBody>
      </p:sp>
      <p:pic>
        <p:nvPicPr>
          <p:cNvPr id="5" name="Picture 2" descr="Container-based architecture vs virtual machines">
            <a:extLst>
              <a:ext uri="{FF2B5EF4-FFF2-40B4-BE49-F238E27FC236}">
                <a16:creationId xmlns:a16="http://schemas.microsoft.com/office/drawing/2014/main" id="{08827AD2-8865-24B8-2F2F-849DB6183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055"/>
          <a:stretch/>
        </p:blipFill>
        <p:spPr bwMode="auto">
          <a:xfrm>
            <a:off x="7313401" y="1724469"/>
            <a:ext cx="4418816" cy="340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020D61-F70D-7F07-B49F-62F5B7AC799A}"/>
              </a:ext>
            </a:extLst>
          </p:cNvPr>
          <p:cNvSpPr txBox="1"/>
          <p:nvPr/>
        </p:nvSpPr>
        <p:spPr>
          <a:xfrm>
            <a:off x="712922" y="4982705"/>
            <a:ext cx="393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Binder is software built on containers!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A0FEF8-F47C-061D-38D8-6720DF524009}"/>
              </a:ext>
            </a:extLst>
          </p:cNvPr>
          <p:cNvSpPr txBox="1"/>
          <p:nvPr/>
        </p:nvSpPr>
        <p:spPr>
          <a:xfrm>
            <a:off x="9692491" y="6242050"/>
            <a:ext cx="2039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Tutorial from HSF!!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361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2760</TotalTime>
  <Words>1427</Words>
  <Application>Microsoft Office PowerPoint</Application>
  <PresentationFormat>Widescreen</PresentationFormat>
  <Paragraphs>235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Aptos</vt:lpstr>
      <vt:lpstr>Aptos Display</vt:lpstr>
      <vt:lpstr>Arial</vt:lpstr>
      <vt:lpstr>Consolas</vt:lpstr>
      <vt:lpstr>Office Theme</vt:lpstr>
      <vt:lpstr>Introduction to using Containers and Virtual Environments</vt:lpstr>
      <vt:lpstr>Analysis Group</vt:lpstr>
      <vt:lpstr>How do they even make the first plot!?!</vt:lpstr>
      <vt:lpstr>How do they even make the first plot!?!</vt:lpstr>
      <vt:lpstr>Containers &amp; Virtual Environment</vt:lpstr>
      <vt:lpstr>These Are Another Tool to get Science Done</vt:lpstr>
      <vt:lpstr>PowerPoint Presentation</vt:lpstr>
      <vt:lpstr>PowerPoint Presentation</vt:lpstr>
      <vt:lpstr>Containers</vt:lpstr>
      <vt:lpstr>Containers</vt:lpstr>
      <vt:lpstr>How Powerful Are they?</vt:lpstr>
      <vt:lpstr>What is the downside?</vt:lpstr>
      <vt:lpstr>Working With Containers</vt:lpstr>
      <vt:lpstr>Working With Containers</vt:lpstr>
      <vt:lpstr>Working With Containers</vt:lpstr>
      <vt:lpstr>Let's Build A Hello World</vt:lpstr>
      <vt:lpstr>Getting the file on there…</vt:lpstr>
      <vt:lpstr>Adding our own packages…</vt:lpstr>
      <vt:lpstr>Starting and Stopping</vt:lpstr>
      <vt:lpstr>Making it “stand-alone”</vt:lpstr>
      <vt:lpstr>Dockerfile you’ve been using…</vt:lpstr>
      <vt:lpstr>Virtual Environments</vt:lpstr>
      <vt:lpstr>Virtual Environments</vt:lpstr>
      <vt:lpstr>PowerPoint Presentation</vt:lpstr>
      <vt:lpstr>What do you need?</vt:lpstr>
      <vt:lpstr>Let’s build an example</vt:lpstr>
      <vt:lpstr>Create the virtual environment</vt:lpstr>
      <vt:lpstr>Install first packages</vt:lpstr>
      <vt:lpstr>Final requirements.txt</vt:lpstr>
      <vt:lpstr>Keeping the mess under control…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Gordon T. Watts</dc:creator>
  <cp:lastModifiedBy>Gordon Watts</cp:lastModifiedBy>
  <cp:revision>1</cp:revision>
  <dcterms:created xsi:type="dcterms:W3CDTF">2024-05-19T11:30:39Z</dcterms:created>
  <dcterms:modified xsi:type="dcterms:W3CDTF">2024-12-16T07:03:59Z</dcterms:modified>
</cp:coreProperties>
</file>