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88"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0080625" cy="7559675"/>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174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29" name="PlaceHolder 2"/>
          <p:cNvSpPr>
            <a:spLocks noGrp="1"/>
          </p:cNvSpPr>
          <p:nvPr>
            <p:ph type="body"/>
          </p:nvPr>
        </p:nvSpPr>
        <p:spPr>
          <a:xfrm>
            <a:off x="504000" y="822960"/>
            <a:ext cx="9071640" cy="2091240"/>
          </a:xfrm>
          <a:prstGeom prst="rect">
            <a:avLst/>
          </a:prstGeom>
        </p:spPr>
        <p:txBody>
          <a:bodyPr lIns="0" tIns="0" rIns="0" bIns="0">
            <a:normAutofit/>
          </a:bodyPr>
          <a:lstStyle/>
          <a:p>
            <a:endParaRPr lang="en-US" sz="2000" b="0" strike="noStrike" spc="-1">
              <a:latin typeface="Arial"/>
            </a:endParaRPr>
          </a:p>
        </p:txBody>
      </p:sp>
      <p:sp>
        <p:nvSpPr>
          <p:cNvPr id="30" name="PlaceHolder 3"/>
          <p:cNvSpPr>
            <a:spLocks noGrp="1"/>
          </p:cNvSpPr>
          <p:nvPr>
            <p:ph type="body"/>
          </p:nvPr>
        </p:nvSpPr>
        <p:spPr>
          <a:xfrm>
            <a:off x="504000" y="3113280"/>
            <a:ext cx="907164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32" name="PlaceHolder 2"/>
          <p:cNvSpPr>
            <a:spLocks noGrp="1"/>
          </p:cNvSpPr>
          <p:nvPr>
            <p:ph type="body"/>
          </p:nvPr>
        </p:nvSpPr>
        <p:spPr>
          <a:xfrm>
            <a:off x="504000" y="822960"/>
            <a:ext cx="4426920" cy="2091240"/>
          </a:xfrm>
          <a:prstGeom prst="rect">
            <a:avLst/>
          </a:prstGeom>
        </p:spPr>
        <p:txBody>
          <a:bodyPr lIns="0" tIns="0" rIns="0" bIns="0">
            <a:normAutofit/>
          </a:bodyPr>
          <a:lstStyle/>
          <a:p>
            <a:endParaRPr lang="en-US" sz="2000" b="0" strike="noStrike" spc="-1">
              <a:latin typeface="Arial"/>
            </a:endParaRPr>
          </a:p>
        </p:txBody>
      </p:sp>
      <p:sp>
        <p:nvSpPr>
          <p:cNvPr id="33" name="PlaceHolder 3"/>
          <p:cNvSpPr>
            <a:spLocks noGrp="1"/>
          </p:cNvSpPr>
          <p:nvPr>
            <p:ph type="body"/>
          </p:nvPr>
        </p:nvSpPr>
        <p:spPr>
          <a:xfrm>
            <a:off x="5152680" y="822960"/>
            <a:ext cx="4426920" cy="2091240"/>
          </a:xfrm>
          <a:prstGeom prst="rect">
            <a:avLst/>
          </a:prstGeom>
        </p:spPr>
        <p:txBody>
          <a:bodyPr lIns="0" tIns="0" rIns="0" bIns="0">
            <a:normAutofit/>
          </a:bodyPr>
          <a:lstStyle/>
          <a:p>
            <a:endParaRPr lang="en-US" sz="2000" b="0" strike="noStrike" spc="-1">
              <a:latin typeface="Arial"/>
            </a:endParaRPr>
          </a:p>
        </p:txBody>
      </p:sp>
      <p:sp>
        <p:nvSpPr>
          <p:cNvPr id="34" name="PlaceHolder 4"/>
          <p:cNvSpPr>
            <a:spLocks noGrp="1"/>
          </p:cNvSpPr>
          <p:nvPr>
            <p:ph type="body"/>
          </p:nvPr>
        </p:nvSpPr>
        <p:spPr>
          <a:xfrm>
            <a:off x="504000" y="3113280"/>
            <a:ext cx="4426920" cy="2091240"/>
          </a:xfrm>
          <a:prstGeom prst="rect">
            <a:avLst/>
          </a:prstGeom>
        </p:spPr>
        <p:txBody>
          <a:bodyPr lIns="0" tIns="0" rIns="0" bIns="0">
            <a:normAutofit/>
          </a:bodyPr>
          <a:lstStyle/>
          <a:p>
            <a:endParaRPr lang="en-US" sz="2000" b="0" strike="noStrike" spc="-1">
              <a:latin typeface="Arial"/>
            </a:endParaRPr>
          </a:p>
        </p:txBody>
      </p:sp>
      <p:sp>
        <p:nvSpPr>
          <p:cNvPr id="35" name="PlaceHolder 5"/>
          <p:cNvSpPr>
            <a:spLocks noGrp="1"/>
          </p:cNvSpPr>
          <p:nvPr>
            <p:ph type="body"/>
          </p:nvPr>
        </p:nvSpPr>
        <p:spPr>
          <a:xfrm>
            <a:off x="5152680" y="3113280"/>
            <a:ext cx="442692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37" name="PlaceHolder 2"/>
          <p:cNvSpPr>
            <a:spLocks noGrp="1"/>
          </p:cNvSpPr>
          <p:nvPr>
            <p:ph type="body"/>
          </p:nvPr>
        </p:nvSpPr>
        <p:spPr>
          <a:xfrm>
            <a:off x="504000" y="822960"/>
            <a:ext cx="2920680" cy="2091240"/>
          </a:xfrm>
          <a:prstGeom prst="rect">
            <a:avLst/>
          </a:prstGeom>
        </p:spPr>
        <p:txBody>
          <a:bodyPr lIns="0" tIns="0" rIns="0" bIns="0">
            <a:normAutofit/>
          </a:bodyPr>
          <a:lstStyle/>
          <a:p>
            <a:endParaRPr lang="en-US" sz="2000" b="0" strike="noStrike" spc="-1">
              <a:latin typeface="Arial"/>
            </a:endParaRPr>
          </a:p>
        </p:txBody>
      </p:sp>
      <p:sp>
        <p:nvSpPr>
          <p:cNvPr id="38" name="PlaceHolder 3"/>
          <p:cNvSpPr>
            <a:spLocks noGrp="1"/>
          </p:cNvSpPr>
          <p:nvPr>
            <p:ph type="body"/>
          </p:nvPr>
        </p:nvSpPr>
        <p:spPr>
          <a:xfrm>
            <a:off x="3571200" y="822960"/>
            <a:ext cx="2920680" cy="2091240"/>
          </a:xfrm>
          <a:prstGeom prst="rect">
            <a:avLst/>
          </a:prstGeom>
        </p:spPr>
        <p:txBody>
          <a:bodyPr lIns="0" tIns="0" rIns="0" bIns="0">
            <a:normAutofit/>
          </a:bodyPr>
          <a:lstStyle/>
          <a:p>
            <a:endParaRPr lang="en-US" sz="2000" b="0" strike="noStrike" spc="-1">
              <a:latin typeface="Arial"/>
            </a:endParaRPr>
          </a:p>
        </p:txBody>
      </p:sp>
      <p:sp>
        <p:nvSpPr>
          <p:cNvPr id="39" name="PlaceHolder 4"/>
          <p:cNvSpPr>
            <a:spLocks noGrp="1"/>
          </p:cNvSpPr>
          <p:nvPr>
            <p:ph type="body"/>
          </p:nvPr>
        </p:nvSpPr>
        <p:spPr>
          <a:xfrm>
            <a:off x="6638040" y="822960"/>
            <a:ext cx="2920680" cy="2091240"/>
          </a:xfrm>
          <a:prstGeom prst="rect">
            <a:avLst/>
          </a:prstGeom>
        </p:spPr>
        <p:txBody>
          <a:bodyPr lIns="0" tIns="0" rIns="0" bIns="0">
            <a:normAutofit/>
          </a:bodyPr>
          <a:lstStyle/>
          <a:p>
            <a:endParaRPr lang="en-US" sz="2000" b="0" strike="noStrike" spc="-1">
              <a:latin typeface="Arial"/>
            </a:endParaRPr>
          </a:p>
        </p:txBody>
      </p:sp>
      <p:sp>
        <p:nvSpPr>
          <p:cNvPr id="40" name="PlaceHolder 5"/>
          <p:cNvSpPr>
            <a:spLocks noGrp="1"/>
          </p:cNvSpPr>
          <p:nvPr>
            <p:ph type="body"/>
          </p:nvPr>
        </p:nvSpPr>
        <p:spPr>
          <a:xfrm>
            <a:off x="504000" y="3113280"/>
            <a:ext cx="2920680" cy="2091240"/>
          </a:xfrm>
          <a:prstGeom prst="rect">
            <a:avLst/>
          </a:prstGeom>
        </p:spPr>
        <p:txBody>
          <a:bodyPr lIns="0" tIns="0" rIns="0" bIns="0">
            <a:normAutofit/>
          </a:bodyPr>
          <a:lstStyle/>
          <a:p>
            <a:endParaRPr lang="en-US" sz="2000" b="0" strike="noStrike" spc="-1">
              <a:latin typeface="Arial"/>
            </a:endParaRPr>
          </a:p>
        </p:txBody>
      </p:sp>
      <p:sp>
        <p:nvSpPr>
          <p:cNvPr id="41" name="PlaceHolder 6"/>
          <p:cNvSpPr>
            <a:spLocks noGrp="1"/>
          </p:cNvSpPr>
          <p:nvPr>
            <p:ph type="body"/>
          </p:nvPr>
        </p:nvSpPr>
        <p:spPr>
          <a:xfrm>
            <a:off x="3571200" y="3113280"/>
            <a:ext cx="2920680" cy="2091240"/>
          </a:xfrm>
          <a:prstGeom prst="rect">
            <a:avLst/>
          </a:prstGeom>
        </p:spPr>
        <p:txBody>
          <a:bodyPr lIns="0" tIns="0" rIns="0" bIns="0">
            <a:normAutofit/>
          </a:bodyPr>
          <a:lstStyle/>
          <a:p>
            <a:endParaRPr lang="en-US" sz="2000" b="0" strike="noStrike" spc="-1">
              <a:latin typeface="Arial"/>
            </a:endParaRPr>
          </a:p>
        </p:txBody>
      </p:sp>
      <p:sp>
        <p:nvSpPr>
          <p:cNvPr id="42" name="PlaceHolder 7"/>
          <p:cNvSpPr>
            <a:spLocks noGrp="1"/>
          </p:cNvSpPr>
          <p:nvPr>
            <p:ph type="body"/>
          </p:nvPr>
        </p:nvSpPr>
        <p:spPr>
          <a:xfrm>
            <a:off x="6638040" y="3113280"/>
            <a:ext cx="292068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6047" y="2348400"/>
            <a:ext cx="8568531" cy="1620430"/>
          </a:xfrm>
        </p:spPr>
        <p:txBody>
          <a:bodyPr/>
          <a:lstStyle/>
          <a:p>
            <a:r>
              <a:rPr lang="en-US"/>
              <a:t>Click to edit Master title style</a:t>
            </a:r>
            <a:endParaRPr lang="en-GB"/>
          </a:p>
        </p:txBody>
      </p:sp>
      <p:sp>
        <p:nvSpPr>
          <p:cNvPr id="3" name="Subtitle 2"/>
          <p:cNvSpPr>
            <a:spLocks noGrp="1"/>
          </p:cNvSpPr>
          <p:nvPr>
            <p:ph type="subTitle" idx="1"/>
          </p:nvPr>
        </p:nvSpPr>
        <p:spPr>
          <a:xfrm>
            <a:off x="1512094" y="4283816"/>
            <a:ext cx="7056438" cy="1931917"/>
          </a:xfrm>
        </p:spPr>
        <p:txBody>
          <a:bodyPr/>
          <a:lstStyle>
            <a:lvl1pPr marL="0" indent="0" algn="ctr">
              <a:buNone/>
              <a:defRPr>
                <a:solidFill>
                  <a:schemeClr val="tx1">
                    <a:tint val="75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12/03/2025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641203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51" name="PlaceHolder 2"/>
          <p:cNvSpPr>
            <a:spLocks noGrp="1"/>
          </p:cNvSpPr>
          <p:nvPr>
            <p:ph type="subTitle"/>
          </p:nvPr>
        </p:nvSpPr>
        <p:spPr>
          <a:xfrm>
            <a:off x="504000" y="822960"/>
            <a:ext cx="9071640" cy="43848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53" name="PlaceHolder 2"/>
          <p:cNvSpPr>
            <a:spLocks noGrp="1"/>
          </p:cNvSpPr>
          <p:nvPr>
            <p:ph type="body"/>
          </p:nvPr>
        </p:nvSpPr>
        <p:spPr>
          <a:xfrm>
            <a:off x="504000" y="822960"/>
            <a:ext cx="9071640" cy="438480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55" name="PlaceHolder 2"/>
          <p:cNvSpPr>
            <a:spLocks noGrp="1"/>
          </p:cNvSpPr>
          <p:nvPr>
            <p:ph type="body"/>
          </p:nvPr>
        </p:nvSpPr>
        <p:spPr>
          <a:xfrm>
            <a:off x="504000" y="822960"/>
            <a:ext cx="4426920" cy="4384800"/>
          </a:xfrm>
          <a:prstGeom prst="rect">
            <a:avLst/>
          </a:prstGeom>
        </p:spPr>
        <p:txBody>
          <a:bodyPr lIns="0" tIns="0" rIns="0" bIns="0">
            <a:normAutofit/>
          </a:bodyPr>
          <a:lstStyle/>
          <a:p>
            <a:endParaRPr lang="en-US" sz="2000" b="0" strike="noStrike" spc="-1">
              <a:latin typeface="Arial"/>
            </a:endParaRPr>
          </a:p>
        </p:txBody>
      </p:sp>
      <p:sp>
        <p:nvSpPr>
          <p:cNvPr id="56" name="PlaceHolder 3"/>
          <p:cNvSpPr>
            <a:spLocks noGrp="1"/>
          </p:cNvSpPr>
          <p:nvPr>
            <p:ph type="body"/>
          </p:nvPr>
        </p:nvSpPr>
        <p:spPr>
          <a:xfrm>
            <a:off x="5152680" y="822960"/>
            <a:ext cx="4426920" cy="438480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0" y="0"/>
            <a:ext cx="10080000" cy="29682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8" name="PlaceHolder 2"/>
          <p:cNvSpPr>
            <a:spLocks noGrp="1"/>
          </p:cNvSpPr>
          <p:nvPr>
            <p:ph type="subTitle"/>
          </p:nvPr>
        </p:nvSpPr>
        <p:spPr>
          <a:xfrm>
            <a:off x="504000" y="822960"/>
            <a:ext cx="9071640" cy="43848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60" name="PlaceHolder 2"/>
          <p:cNvSpPr>
            <a:spLocks noGrp="1"/>
          </p:cNvSpPr>
          <p:nvPr>
            <p:ph type="body"/>
          </p:nvPr>
        </p:nvSpPr>
        <p:spPr>
          <a:xfrm>
            <a:off x="504000" y="822960"/>
            <a:ext cx="4426920" cy="2091240"/>
          </a:xfrm>
          <a:prstGeom prst="rect">
            <a:avLst/>
          </a:prstGeom>
        </p:spPr>
        <p:txBody>
          <a:bodyPr lIns="0" tIns="0" rIns="0" bIns="0">
            <a:normAutofit/>
          </a:bodyPr>
          <a:lstStyle/>
          <a:p>
            <a:endParaRPr lang="en-US" sz="2000" b="0" strike="noStrike" spc="-1">
              <a:latin typeface="Arial"/>
            </a:endParaRPr>
          </a:p>
        </p:txBody>
      </p:sp>
      <p:sp>
        <p:nvSpPr>
          <p:cNvPr id="61" name="PlaceHolder 3"/>
          <p:cNvSpPr>
            <a:spLocks noGrp="1"/>
          </p:cNvSpPr>
          <p:nvPr>
            <p:ph type="body"/>
          </p:nvPr>
        </p:nvSpPr>
        <p:spPr>
          <a:xfrm>
            <a:off x="5152680" y="822960"/>
            <a:ext cx="4426920" cy="4384800"/>
          </a:xfrm>
          <a:prstGeom prst="rect">
            <a:avLst/>
          </a:prstGeom>
        </p:spPr>
        <p:txBody>
          <a:bodyPr lIns="0" tIns="0" rIns="0" bIns="0">
            <a:normAutofit/>
          </a:bodyPr>
          <a:lstStyle/>
          <a:p>
            <a:endParaRPr lang="en-US" sz="2000" b="0" strike="noStrike" spc="-1">
              <a:latin typeface="Arial"/>
            </a:endParaRPr>
          </a:p>
        </p:txBody>
      </p:sp>
      <p:sp>
        <p:nvSpPr>
          <p:cNvPr id="62" name="PlaceHolder 4"/>
          <p:cNvSpPr>
            <a:spLocks noGrp="1"/>
          </p:cNvSpPr>
          <p:nvPr>
            <p:ph type="body"/>
          </p:nvPr>
        </p:nvSpPr>
        <p:spPr>
          <a:xfrm>
            <a:off x="504000" y="3113280"/>
            <a:ext cx="442692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64" name="PlaceHolder 2"/>
          <p:cNvSpPr>
            <a:spLocks noGrp="1"/>
          </p:cNvSpPr>
          <p:nvPr>
            <p:ph type="body"/>
          </p:nvPr>
        </p:nvSpPr>
        <p:spPr>
          <a:xfrm>
            <a:off x="504000" y="822960"/>
            <a:ext cx="4426920" cy="4384800"/>
          </a:xfrm>
          <a:prstGeom prst="rect">
            <a:avLst/>
          </a:prstGeom>
        </p:spPr>
        <p:txBody>
          <a:bodyPr lIns="0" tIns="0" rIns="0" bIns="0">
            <a:normAutofit/>
          </a:bodyPr>
          <a:lstStyle/>
          <a:p>
            <a:endParaRPr lang="en-US" sz="2000" b="0" strike="noStrike" spc="-1">
              <a:latin typeface="Arial"/>
            </a:endParaRPr>
          </a:p>
        </p:txBody>
      </p:sp>
      <p:sp>
        <p:nvSpPr>
          <p:cNvPr id="65" name="PlaceHolder 3"/>
          <p:cNvSpPr>
            <a:spLocks noGrp="1"/>
          </p:cNvSpPr>
          <p:nvPr>
            <p:ph type="body"/>
          </p:nvPr>
        </p:nvSpPr>
        <p:spPr>
          <a:xfrm>
            <a:off x="5152680" y="822960"/>
            <a:ext cx="4426920" cy="2091240"/>
          </a:xfrm>
          <a:prstGeom prst="rect">
            <a:avLst/>
          </a:prstGeom>
        </p:spPr>
        <p:txBody>
          <a:bodyPr lIns="0" tIns="0" rIns="0" bIns="0">
            <a:normAutofit/>
          </a:bodyPr>
          <a:lstStyle/>
          <a:p>
            <a:endParaRPr lang="en-US" sz="2000" b="0" strike="noStrike" spc="-1">
              <a:latin typeface="Arial"/>
            </a:endParaRPr>
          </a:p>
        </p:txBody>
      </p:sp>
      <p:sp>
        <p:nvSpPr>
          <p:cNvPr id="66" name="PlaceHolder 4"/>
          <p:cNvSpPr>
            <a:spLocks noGrp="1"/>
          </p:cNvSpPr>
          <p:nvPr>
            <p:ph type="body"/>
          </p:nvPr>
        </p:nvSpPr>
        <p:spPr>
          <a:xfrm>
            <a:off x="5152680" y="3113280"/>
            <a:ext cx="442692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68" name="PlaceHolder 2"/>
          <p:cNvSpPr>
            <a:spLocks noGrp="1"/>
          </p:cNvSpPr>
          <p:nvPr>
            <p:ph type="body"/>
          </p:nvPr>
        </p:nvSpPr>
        <p:spPr>
          <a:xfrm>
            <a:off x="504000" y="822960"/>
            <a:ext cx="4426920" cy="2091240"/>
          </a:xfrm>
          <a:prstGeom prst="rect">
            <a:avLst/>
          </a:prstGeom>
        </p:spPr>
        <p:txBody>
          <a:bodyPr lIns="0" tIns="0" rIns="0" bIns="0">
            <a:normAutofit/>
          </a:bodyPr>
          <a:lstStyle/>
          <a:p>
            <a:endParaRPr lang="en-US" sz="2000" b="0" strike="noStrike" spc="-1">
              <a:latin typeface="Arial"/>
            </a:endParaRPr>
          </a:p>
        </p:txBody>
      </p:sp>
      <p:sp>
        <p:nvSpPr>
          <p:cNvPr id="69" name="PlaceHolder 3"/>
          <p:cNvSpPr>
            <a:spLocks noGrp="1"/>
          </p:cNvSpPr>
          <p:nvPr>
            <p:ph type="body"/>
          </p:nvPr>
        </p:nvSpPr>
        <p:spPr>
          <a:xfrm>
            <a:off x="5152680" y="822960"/>
            <a:ext cx="4426920" cy="2091240"/>
          </a:xfrm>
          <a:prstGeom prst="rect">
            <a:avLst/>
          </a:prstGeom>
        </p:spPr>
        <p:txBody>
          <a:bodyPr lIns="0" tIns="0" rIns="0" bIns="0">
            <a:normAutofit/>
          </a:bodyPr>
          <a:lstStyle/>
          <a:p>
            <a:endParaRPr lang="en-US" sz="2000" b="0" strike="noStrike" spc="-1">
              <a:latin typeface="Arial"/>
            </a:endParaRPr>
          </a:p>
        </p:txBody>
      </p:sp>
      <p:sp>
        <p:nvSpPr>
          <p:cNvPr id="70" name="PlaceHolder 4"/>
          <p:cNvSpPr>
            <a:spLocks noGrp="1"/>
          </p:cNvSpPr>
          <p:nvPr>
            <p:ph type="body"/>
          </p:nvPr>
        </p:nvSpPr>
        <p:spPr>
          <a:xfrm>
            <a:off x="504000" y="3113280"/>
            <a:ext cx="907164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72" name="PlaceHolder 2"/>
          <p:cNvSpPr>
            <a:spLocks noGrp="1"/>
          </p:cNvSpPr>
          <p:nvPr>
            <p:ph type="body"/>
          </p:nvPr>
        </p:nvSpPr>
        <p:spPr>
          <a:xfrm>
            <a:off x="504000" y="822960"/>
            <a:ext cx="9071640" cy="2091240"/>
          </a:xfrm>
          <a:prstGeom prst="rect">
            <a:avLst/>
          </a:prstGeom>
        </p:spPr>
        <p:txBody>
          <a:bodyPr lIns="0" tIns="0" rIns="0" bIns="0">
            <a:normAutofit/>
          </a:bodyPr>
          <a:lstStyle/>
          <a:p>
            <a:endParaRPr lang="en-US" sz="2000" b="0" strike="noStrike" spc="-1">
              <a:latin typeface="Arial"/>
            </a:endParaRPr>
          </a:p>
        </p:txBody>
      </p:sp>
      <p:sp>
        <p:nvSpPr>
          <p:cNvPr id="73" name="PlaceHolder 3"/>
          <p:cNvSpPr>
            <a:spLocks noGrp="1"/>
          </p:cNvSpPr>
          <p:nvPr>
            <p:ph type="body"/>
          </p:nvPr>
        </p:nvSpPr>
        <p:spPr>
          <a:xfrm>
            <a:off x="504000" y="3113280"/>
            <a:ext cx="907164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75" name="PlaceHolder 2"/>
          <p:cNvSpPr>
            <a:spLocks noGrp="1"/>
          </p:cNvSpPr>
          <p:nvPr>
            <p:ph type="body"/>
          </p:nvPr>
        </p:nvSpPr>
        <p:spPr>
          <a:xfrm>
            <a:off x="504000" y="822960"/>
            <a:ext cx="4426920" cy="2091240"/>
          </a:xfrm>
          <a:prstGeom prst="rect">
            <a:avLst/>
          </a:prstGeom>
        </p:spPr>
        <p:txBody>
          <a:bodyPr lIns="0" tIns="0" rIns="0" bIns="0">
            <a:normAutofit/>
          </a:bodyPr>
          <a:lstStyle/>
          <a:p>
            <a:endParaRPr lang="en-US" sz="2000" b="0" strike="noStrike" spc="-1">
              <a:latin typeface="Arial"/>
            </a:endParaRPr>
          </a:p>
        </p:txBody>
      </p:sp>
      <p:sp>
        <p:nvSpPr>
          <p:cNvPr id="76" name="PlaceHolder 3"/>
          <p:cNvSpPr>
            <a:spLocks noGrp="1"/>
          </p:cNvSpPr>
          <p:nvPr>
            <p:ph type="body"/>
          </p:nvPr>
        </p:nvSpPr>
        <p:spPr>
          <a:xfrm>
            <a:off x="5152680" y="822960"/>
            <a:ext cx="4426920" cy="2091240"/>
          </a:xfrm>
          <a:prstGeom prst="rect">
            <a:avLst/>
          </a:prstGeom>
        </p:spPr>
        <p:txBody>
          <a:bodyPr lIns="0" tIns="0" rIns="0" bIns="0">
            <a:normAutofit/>
          </a:bodyPr>
          <a:lstStyle/>
          <a:p>
            <a:endParaRPr lang="en-US" sz="2000" b="0" strike="noStrike" spc="-1">
              <a:latin typeface="Arial"/>
            </a:endParaRPr>
          </a:p>
        </p:txBody>
      </p:sp>
      <p:sp>
        <p:nvSpPr>
          <p:cNvPr id="77" name="PlaceHolder 4"/>
          <p:cNvSpPr>
            <a:spLocks noGrp="1"/>
          </p:cNvSpPr>
          <p:nvPr>
            <p:ph type="body"/>
          </p:nvPr>
        </p:nvSpPr>
        <p:spPr>
          <a:xfrm>
            <a:off x="504000" y="3113280"/>
            <a:ext cx="4426920" cy="2091240"/>
          </a:xfrm>
          <a:prstGeom prst="rect">
            <a:avLst/>
          </a:prstGeom>
        </p:spPr>
        <p:txBody>
          <a:bodyPr lIns="0" tIns="0" rIns="0" bIns="0">
            <a:normAutofit/>
          </a:bodyPr>
          <a:lstStyle/>
          <a:p>
            <a:endParaRPr lang="en-US" sz="2000" b="0" strike="noStrike" spc="-1">
              <a:latin typeface="Arial"/>
            </a:endParaRPr>
          </a:p>
        </p:txBody>
      </p:sp>
      <p:sp>
        <p:nvSpPr>
          <p:cNvPr id="78" name="PlaceHolder 5"/>
          <p:cNvSpPr>
            <a:spLocks noGrp="1"/>
          </p:cNvSpPr>
          <p:nvPr>
            <p:ph type="body"/>
          </p:nvPr>
        </p:nvSpPr>
        <p:spPr>
          <a:xfrm>
            <a:off x="5152680" y="3113280"/>
            <a:ext cx="442692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80" name="PlaceHolder 2"/>
          <p:cNvSpPr>
            <a:spLocks noGrp="1"/>
          </p:cNvSpPr>
          <p:nvPr>
            <p:ph type="body"/>
          </p:nvPr>
        </p:nvSpPr>
        <p:spPr>
          <a:xfrm>
            <a:off x="504000" y="822960"/>
            <a:ext cx="2920680" cy="2091240"/>
          </a:xfrm>
          <a:prstGeom prst="rect">
            <a:avLst/>
          </a:prstGeom>
        </p:spPr>
        <p:txBody>
          <a:bodyPr lIns="0" tIns="0" rIns="0" bIns="0">
            <a:normAutofit/>
          </a:bodyPr>
          <a:lstStyle/>
          <a:p>
            <a:endParaRPr lang="en-US" sz="2000" b="0" strike="noStrike" spc="-1">
              <a:latin typeface="Arial"/>
            </a:endParaRPr>
          </a:p>
        </p:txBody>
      </p:sp>
      <p:sp>
        <p:nvSpPr>
          <p:cNvPr id="81" name="PlaceHolder 3"/>
          <p:cNvSpPr>
            <a:spLocks noGrp="1"/>
          </p:cNvSpPr>
          <p:nvPr>
            <p:ph type="body"/>
          </p:nvPr>
        </p:nvSpPr>
        <p:spPr>
          <a:xfrm>
            <a:off x="3571200" y="822960"/>
            <a:ext cx="2920680" cy="2091240"/>
          </a:xfrm>
          <a:prstGeom prst="rect">
            <a:avLst/>
          </a:prstGeom>
        </p:spPr>
        <p:txBody>
          <a:bodyPr lIns="0" tIns="0" rIns="0" bIns="0">
            <a:normAutofit/>
          </a:bodyPr>
          <a:lstStyle/>
          <a:p>
            <a:endParaRPr lang="en-US" sz="2000" b="0" strike="noStrike" spc="-1">
              <a:latin typeface="Arial"/>
            </a:endParaRPr>
          </a:p>
        </p:txBody>
      </p:sp>
      <p:sp>
        <p:nvSpPr>
          <p:cNvPr id="82" name="PlaceHolder 4"/>
          <p:cNvSpPr>
            <a:spLocks noGrp="1"/>
          </p:cNvSpPr>
          <p:nvPr>
            <p:ph type="body"/>
          </p:nvPr>
        </p:nvSpPr>
        <p:spPr>
          <a:xfrm>
            <a:off x="6638040" y="822960"/>
            <a:ext cx="2920680" cy="2091240"/>
          </a:xfrm>
          <a:prstGeom prst="rect">
            <a:avLst/>
          </a:prstGeom>
        </p:spPr>
        <p:txBody>
          <a:bodyPr lIns="0" tIns="0" rIns="0" bIns="0">
            <a:normAutofit/>
          </a:bodyPr>
          <a:lstStyle/>
          <a:p>
            <a:endParaRPr lang="en-US" sz="2000" b="0" strike="noStrike" spc="-1">
              <a:latin typeface="Arial"/>
            </a:endParaRPr>
          </a:p>
        </p:txBody>
      </p:sp>
      <p:sp>
        <p:nvSpPr>
          <p:cNvPr id="83" name="PlaceHolder 5"/>
          <p:cNvSpPr>
            <a:spLocks noGrp="1"/>
          </p:cNvSpPr>
          <p:nvPr>
            <p:ph type="body"/>
          </p:nvPr>
        </p:nvSpPr>
        <p:spPr>
          <a:xfrm>
            <a:off x="504000" y="3113280"/>
            <a:ext cx="2920680" cy="2091240"/>
          </a:xfrm>
          <a:prstGeom prst="rect">
            <a:avLst/>
          </a:prstGeom>
        </p:spPr>
        <p:txBody>
          <a:bodyPr lIns="0" tIns="0" rIns="0" bIns="0">
            <a:normAutofit/>
          </a:bodyPr>
          <a:lstStyle/>
          <a:p>
            <a:endParaRPr lang="en-US" sz="2000" b="0" strike="noStrike" spc="-1">
              <a:latin typeface="Arial"/>
            </a:endParaRPr>
          </a:p>
        </p:txBody>
      </p:sp>
      <p:sp>
        <p:nvSpPr>
          <p:cNvPr id="84" name="PlaceHolder 6"/>
          <p:cNvSpPr>
            <a:spLocks noGrp="1"/>
          </p:cNvSpPr>
          <p:nvPr>
            <p:ph type="body"/>
          </p:nvPr>
        </p:nvSpPr>
        <p:spPr>
          <a:xfrm>
            <a:off x="3571200" y="3113280"/>
            <a:ext cx="2920680" cy="2091240"/>
          </a:xfrm>
          <a:prstGeom prst="rect">
            <a:avLst/>
          </a:prstGeom>
        </p:spPr>
        <p:txBody>
          <a:bodyPr lIns="0" tIns="0" rIns="0" bIns="0">
            <a:normAutofit/>
          </a:bodyPr>
          <a:lstStyle/>
          <a:p>
            <a:endParaRPr lang="en-US" sz="2000" b="0" strike="noStrike" spc="-1">
              <a:latin typeface="Arial"/>
            </a:endParaRPr>
          </a:p>
        </p:txBody>
      </p:sp>
      <p:sp>
        <p:nvSpPr>
          <p:cNvPr id="85" name="PlaceHolder 7"/>
          <p:cNvSpPr>
            <a:spLocks noGrp="1"/>
          </p:cNvSpPr>
          <p:nvPr>
            <p:ph type="body"/>
          </p:nvPr>
        </p:nvSpPr>
        <p:spPr>
          <a:xfrm>
            <a:off x="6638040" y="3113280"/>
            <a:ext cx="292068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10" name="PlaceHolder 2"/>
          <p:cNvSpPr>
            <a:spLocks noGrp="1"/>
          </p:cNvSpPr>
          <p:nvPr>
            <p:ph type="body"/>
          </p:nvPr>
        </p:nvSpPr>
        <p:spPr>
          <a:xfrm>
            <a:off x="504000" y="822960"/>
            <a:ext cx="9071640" cy="438480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12" name="PlaceHolder 2"/>
          <p:cNvSpPr>
            <a:spLocks noGrp="1"/>
          </p:cNvSpPr>
          <p:nvPr>
            <p:ph type="body"/>
          </p:nvPr>
        </p:nvSpPr>
        <p:spPr>
          <a:xfrm>
            <a:off x="504000" y="822960"/>
            <a:ext cx="4426920" cy="4384800"/>
          </a:xfrm>
          <a:prstGeom prst="rect">
            <a:avLst/>
          </a:prstGeom>
        </p:spPr>
        <p:txBody>
          <a:bodyPr lIns="0" tIns="0" rIns="0" bIns="0">
            <a:normAutofit/>
          </a:bodyPr>
          <a:lstStyle/>
          <a:p>
            <a:endParaRPr lang="en-US" sz="2000" b="0" strike="noStrike" spc="-1">
              <a:latin typeface="Arial"/>
            </a:endParaRPr>
          </a:p>
        </p:txBody>
      </p:sp>
      <p:sp>
        <p:nvSpPr>
          <p:cNvPr id="13" name="PlaceHolder 3"/>
          <p:cNvSpPr>
            <a:spLocks noGrp="1"/>
          </p:cNvSpPr>
          <p:nvPr>
            <p:ph type="body"/>
          </p:nvPr>
        </p:nvSpPr>
        <p:spPr>
          <a:xfrm>
            <a:off x="5152680" y="822960"/>
            <a:ext cx="4426920" cy="438480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0" y="0"/>
            <a:ext cx="10080000" cy="29682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17" name="PlaceHolder 2"/>
          <p:cNvSpPr>
            <a:spLocks noGrp="1"/>
          </p:cNvSpPr>
          <p:nvPr>
            <p:ph type="body"/>
          </p:nvPr>
        </p:nvSpPr>
        <p:spPr>
          <a:xfrm>
            <a:off x="504000" y="822960"/>
            <a:ext cx="4426920" cy="2091240"/>
          </a:xfrm>
          <a:prstGeom prst="rect">
            <a:avLst/>
          </a:prstGeom>
        </p:spPr>
        <p:txBody>
          <a:bodyPr lIns="0" tIns="0" rIns="0" bIns="0">
            <a:normAutofit/>
          </a:bodyPr>
          <a:lstStyle/>
          <a:p>
            <a:endParaRPr lang="en-US" sz="2000" b="0" strike="noStrike" spc="-1">
              <a:latin typeface="Arial"/>
            </a:endParaRPr>
          </a:p>
        </p:txBody>
      </p:sp>
      <p:sp>
        <p:nvSpPr>
          <p:cNvPr id="18" name="PlaceHolder 3"/>
          <p:cNvSpPr>
            <a:spLocks noGrp="1"/>
          </p:cNvSpPr>
          <p:nvPr>
            <p:ph type="body"/>
          </p:nvPr>
        </p:nvSpPr>
        <p:spPr>
          <a:xfrm>
            <a:off x="5152680" y="822960"/>
            <a:ext cx="4426920" cy="4384800"/>
          </a:xfrm>
          <a:prstGeom prst="rect">
            <a:avLst/>
          </a:prstGeom>
        </p:spPr>
        <p:txBody>
          <a:bodyPr lIns="0" tIns="0" rIns="0" bIns="0">
            <a:normAutofit/>
          </a:bodyPr>
          <a:lstStyle/>
          <a:p>
            <a:endParaRPr lang="en-US" sz="2000" b="0" strike="noStrike" spc="-1">
              <a:latin typeface="Arial"/>
            </a:endParaRPr>
          </a:p>
        </p:txBody>
      </p:sp>
      <p:sp>
        <p:nvSpPr>
          <p:cNvPr id="19" name="PlaceHolder 4"/>
          <p:cNvSpPr>
            <a:spLocks noGrp="1"/>
          </p:cNvSpPr>
          <p:nvPr>
            <p:ph type="body"/>
          </p:nvPr>
        </p:nvSpPr>
        <p:spPr>
          <a:xfrm>
            <a:off x="504000" y="3113280"/>
            <a:ext cx="442692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21" name="PlaceHolder 2"/>
          <p:cNvSpPr>
            <a:spLocks noGrp="1"/>
          </p:cNvSpPr>
          <p:nvPr>
            <p:ph type="body"/>
          </p:nvPr>
        </p:nvSpPr>
        <p:spPr>
          <a:xfrm>
            <a:off x="504000" y="822960"/>
            <a:ext cx="4426920" cy="4384800"/>
          </a:xfrm>
          <a:prstGeom prst="rect">
            <a:avLst/>
          </a:prstGeom>
        </p:spPr>
        <p:txBody>
          <a:bodyPr lIns="0" tIns="0" rIns="0" bIns="0">
            <a:normAutofit/>
          </a:bodyPr>
          <a:lstStyle/>
          <a:p>
            <a:endParaRPr lang="en-US" sz="2000" b="0" strike="noStrike" spc="-1">
              <a:latin typeface="Arial"/>
            </a:endParaRPr>
          </a:p>
        </p:txBody>
      </p:sp>
      <p:sp>
        <p:nvSpPr>
          <p:cNvPr id="22" name="PlaceHolder 3"/>
          <p:cNvSpPr>
            <a:spLocks noGrp="1"/>
          </p:cNvSpPr>
          <p:nvPr>
            <p:ph type="body"/>
          </p:nvPr>
        </p:nvSpPr>
        <p:spPr>
          <a:xfrm>
            <a:off x="5152680" y="822960"/>
            <a:ext cx="4426920" cy="2091240"/>
          </a:xfrm>
          <a:prstGeom prst="rect">
            <a:avLst/>
          </a:prstGeom>
        </p:spPr>
        <p:txBody>
          <a:bodyPr lIns="0" tIns="0" rIns="0" bIns="0">
            <a:normAutofit/>
          </a:bodyPr>
          <a:lstStyle/>
          <a:p>
            <a:endParaRPr lang="en-US" sz="2000" b="0" strike="noStrike" spc="-1">
              <a:latin typeface="Arial"/>
            </a:endParaRPr>
          </a:p>
        </p:txBody>
      </p:sp>
      <p:sp>
        <p:nvSpPr>
          <p:cNvPr id="23" name="PlaceHolder 4"/>
          <p:cNvSpPr>
            <a:spLocks noGrp="1"/>
          </p:cNvSpPr>
          <p:nvPr>
            <p:ph type="body"/>
          </p:nvPr>
        </p:nvSpPr>
        <p:spPr>
          <a:xfrm>
            <a:off x="5152680" y="3113280"/>
            <a:ext cx="442692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0" y="0"/>
            <a:ext cx="10080000" cy="640080"/>
          </a:xfrm>
          <a:prstGeom prst="rect">
            <a:avLst/>
          </a:prstGeom>
        </p:spPr>
        <p:txBody>
          <a:bodyPr lIns="0" tIns="0" rIns="0" bIns="0" anchor="ctr"/>
          <a:lstStyle/>
          <a:p>
            <a:pPr algn="ctr"/>
            <a:endParaRPr lang="en-US" sz="2800" b="1" strike="noStrike" spc="-1">
              <a:solidFill>
                <a:srgbClr val="FFFFFF"/>
              </a:solidFill>
              <a:latin typeface="Arial"/>
            </a:endParaRPr>
          </a:p>
        </p:txBody>
      </p:sp>
      <p:sp>
        <p:nvSpPr>
          <p:cNvPr id="25" name="PlaceHolder 2"/>
          <p:cNvSpPr>
            <a:spLocks noGrp="1"/>
          </p:cNvSpPr>
          <p:nvPr>
            <p:ph type="body"/>
          </p:nvPr>
        </p:nvSpPr>
        <p:spPr>
          <a:xfrm>
            <a:off x="504000" y="822960"/>
            <a:ext cx="4426920" cy="2091240"/>
          </a:xfrm>
          <a:prstGeom prst="rect">
            <a:avLst/>
          </a:prstGeom>
        </p:spPr>
        <p:txBody>
          <a:bodyPr lIns="0" tIns="0" rIns="0" bIns="0">
            <a:normAutofit/>
          </a:bodyPr>
          <a:lstStyle/>
          <a:p>
            <a:endParaRPr lang="en-US" sz="2000" b="0" strike="noStrike" spc="-1">
              <a:latin typeface="Arial"/>
            </a:endParaRPr>
          </a:p>
        </p:txBody>
      </p:sp>
      <p:sp>
        <p:nvSpPr>
          <p:cNvPr id="26" name="PlaceHolder 3"/>
          <p:cNvSpPr>
            <a:spLocks noGrp="1"/>
          </p:cNvSpPr>
          <p:nvPr>
            <p:ph type="body"/>
          </p:nvPr>
        </p:nvSpPr>
        <p:spPr>
          <a:xfrm>
            <a:off x="5152680" y="822960"/>
            <a:ext cx="4426920" cy="2091240"/>
          </a:xfrm>
          <a:prstGeom prst="rect">
            <a:avLst/>
          </a:prstGeom>
        </p:spPr>
        <p:txBody>
          <a:bodyPr lIns="0" tIns="0" rIns="0" bIns="0">
            <a:normAutofit/>
          </a:bodyPr>
          <a:lstStyle/>
          <a:p>
            <a:endParaRPr lang="en-US" sz="2000" b="0" strike="noStrike" spc="-1">
              <a:latin typeface="Arial"/>
            </a:endParaRPr>
          </a:p>
        </p:txBody>
      </p:sp>
      <p:sp>
        <p:nvSpPr>
          <p:cNvPr id="27" name="PlaceHolder 4"/>
          <p:cNvSpPr>
            <a:spLocks noGrp="1"/>
          </p:cNvSpPr>
          <p:nvPr>
            <p:ph type="body"/>
          </p:nvPr>
        </p:nvSpPr>
        <p:spPr>
          <a:xfrm>
            <a:off x="504000" y="3113280"/>
            <a:ext cx="9071640" cy="2091240"/>
          </a:xfrm>
          <a:prstGeom prst="rect">
            <a:avLst/>
          </a:prstGeom>
        </p:spPr>
        <p:txBody>
          <a:bodyPr lIns="0" tIns="0" rIns="0" bIns="0">
            <a:normAutofit/>
          </a:bodyPr>
          <a:lstStyle/>
          <a:p>
            <a:endParaRPr lang="en-US" sz="20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CustomShape 1"/>
          <p:cNvSpPr/>
          <p:nvPr/>
        </p:nvSpPr>
        <p:spPr>
          <a:xfrm>
            <a:off x="0" y="0"/>
            <a:ext cx="10080000" cy="640080"/>
          </a:xfrm>
          <a:prstGeom prst="rect">
            <a:avLst/>
          </a:prstGeom>
          <a:solidFill>
            <a:srgbClr val="004586"/>
          </a:solidFill>
          <a:ln>
            <a:solidFill>
              <a:srgbClr val="3465AF"/>
            </a:solidFill>
          </a:ln>
        </p:spPr>
        <p:style>
          <a:lnRef idx="0">
            <a:scrgbClr r="0" g="0" b="0"/>
          </a:lnRef>
          <a:fillRef idx="0">
            <a:scrgbClr r="0" g="0" b="0"/>
          </a:fillRef>
          <a:effectRef idx="0">
            <a:scrgbClr r="0" g="0" b="0"/>
          </a:effectRef>
          <a:fontRef idx="minor"/>
        </p:style>
      </p:sp>
      <p:sp>
        <p:nvSpPr>
          <p:cNvPr id="8" name="CustomShape 2"/>
          <p:cNvSpPr/>
          <p:nvPr/>
        </p:nvSpPr>
        <p:spPr>
          <a:xfrm>
            <a:off x="0" y="7331400"/>
            <a:ext cx="10080000" cy="228600"/>
          </a:xfrm>
          <a:prstGeom prst="rect">
            <a:avLst/>
          </a:prstGeom>
          <a:solidFill>
            <a:srgbClr val="004586"/>
          </a:solidFill>
          <a:ln>
            <a:solidFill>
              <a:srgbClr val="3465AF"/>
            </a:solidFill>
          </a:ln>
        </p:spPr>
        <p:style>
          <a:lnRef idx="0">
            <a:scrgbClr r="0" g="0" b="0"/>
          </a:lnRef>
          <a:fillRef idx="0">
            <a:scrgbClr r="0" g="0" b="0"/>
          </a:fillRef>
          <a:effectRef idx="0">
            <a:scrgbClr r="0" g="0" b="0"/>
          </a:effectRef>
          <a:fontRef idx="minor"/>
        </p:style>
      </p:sp>
      <p:sp>
        <p:nvSpPr>
          <p:cNvPr id="2" name="PlaceHolder 3"/>
          <p:cNvSpPr>
            <a:spLocks noGrp="1"/>
          </p:cNvSpPr>
          <p:nvPr>
            <p:ph type="title"/>
          </p:nvPr>
        </p:nvSpPr>
        <p:spPr>
          <a:xfrm>
            <a:off x="0" y="0"/>
            <a:ext cx="10080000" cy="640080"/>
          </a:xfrm>
          <a:prstGeom prst="rect">
            <a:avLst/>
          </a:prstGeom>
        </p:spPr>
        <p:txBody>
          <a:bodyPr lIns="0" tIns="0" rIns="0" bIns="0" anchor="ctr"/>
          <a:lstStyle/>
          <a:p>
            <a:pPr algn="ctr"/>
            <a:r>
              <a:rPr lang="en-US" sz="2800" b="1" strike="noStrike" spc="-1">
                <a:solidFill>
                  <a:srgbClr val="FFFFFF"/>
                </a:solidFill>
                <a:latin typeface="Arial"/>
              </a:rPr>
              <a:t>Click to edit the title text format</a:t>
            </a:r>
          </a:p>
        </p:txBody>
      </p:sp>
      <p:sp>
        <p:nvSpPr>
          <p:cNvPr id="3" name="PlaceHolder 4"/>
          <p:cNvSpPr>
            <a:spLocks noGrp="1"/>
          </p:cNvSpPr>
          <p:nvPr>
            <p:ph type="body"/>
          </p:nvPr>
        </p:nvSpPr>
        <p:spPr>
          <a:xfrm>
            <a:off x="504000" y="822960"/>
            <a:ext cx="9071640" cy="4384800"/>
          </a:xfrm>
          <a:prstGeom prst="rect">
            <a:avLst/>
          </a:prstGeom>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Click to edit the outline text format</a:t>
            </a:r>
          </a:p>
          <a:p>
            <a:pPr marL="864000" lvl="1" indent="-324000">
              <a:spcAft>
                <a:spcPts val="1134"/>
              </a:spcAft>
              <a:buClr>
                <a:srgbClr val="000000"/>
              </a:buClr>
              <a:buSzPct val="75000"/>
              <a:buFont typeface="Symbol" charset="2"/>
              <a:buChar char=""/>
            </a:pPr>
            <a:r>
              <a:rPr lang="en-US" sz="2000" b="0" strike="noStrike" spc="-1">
                <a:latin typeface="Arial"/>
              </a:rPr>
              <a:t>Second Outline Level</a:t>
            </a:r>
          </a:p>
          <a:p>
            <a:pPr marL="1296000" lvl="2" indent="-288000">
              <a:spcAft>
                <a:spcPts val="850"/>
              </a:spcAft>
              <a:buClr>
                <a:srgbClr val="000000"/>
              </a:buClr>
              <a:buSzPct val="45000"/>
              <a:buFont typeface="Wingdings" charset="2"/>
              <a:buChar char=""/>
            </a:pPr>
            <a:r>
              <a:rPr lang="en-US" sz="2000" b="0" strike="noStrike" spc="-1">
                <a:latin typeface="Arial"/>
              </a:rPr>
              <a:t>Third Outline Level</a:t>
            </a:r>
          </a:p>
          <a:p>
            <a:pPr marL="1728000" lvl="3" indent="-216000">
              <a:spcAft>
                <a:spcPts val="567"/>
              </a:spcAft>
              <a:buClr>
                <a:srgbClr val="000000"/>
              </a:buClr>
              <a:buSzPct val="75000"/>
              <a:buFont typeface="Symbol" charset="2"/>
              <a:buChar char=""/>
            </a:pPr>
            <a:r>
              <a:rPr lang="en-US" sz="2000" b="0" strike="noStrike" spc="-1">
                <a:latin typeface="Arial"/>
              </a:rPr>
              <a:t>Fourth Outline Level</a:t>
            </a:r>
          </a:p>
          <a:p>
            <a:pPr marL="2160000" lvl="4" indent="-216000">
              <a:spcAft>
                <a:spcPts val="283"/>
              </a:spcAft>
              <a:buClr>
                <a:srgbClr val="000000"/>
              </a:buClr>
              <a:buSzPct val="45000"/>
              <a:buFont typeface="Wingdings" charset="2"/>
              <a:buChar char=""/>
            </a:pPr>
            <a:r>
              <a:rPr lang="en-US" sz="2000" b="0" strike="noStrike" spc="-1">
                <a:latin typeface="Arial"/>
              </a:rPr>
              <a:t>Fifth Outline Level</a:t>
            </a:r>
          </a:p>
          <a:p>
            <a:pPr marL="2592000" lvl="5" indent="-216000">
              <a:spcAft>
                <a:spcPts val="283"/>
              </a:spcAft>
              <a:buClr>
                <a:srgbClr val="000000"/>
              </a:buClr>
              <a:buSzPct val="45000"/>
              <a:buFont typeface="Wingdings" charset="2"/>
              <a:buChar char=""/>
            </a:pPr>
            <a:r>
              <a:rPr lang="en-US" sz="2000" b="0" strike="noStrike" spc="-1">
                <a:latin typeface="Arial"/>
              </a:rPr>
              <a:t>Sixth Outline Level</a:t>
            </a:r>
          </a:p>
          <a:p>
            <a:pPr marL="3024000" lvl="6" indent="-216000">
              <a:spcAft>
                <a:spcPts val="283"/>
              </a:spcAft>
              <a:buClr>
                <a:srgbClr val="000000"/>
              </a:buClr>
              <a:buSzPct val="45000"/>
              <a:buFont typeface="Wingdings" charset="2"/>
              <a:buChar char=""/>
            </a:pPr>
            <a:r>
              <a:rPr lang="en-US" sz="2000" b="0" strike="noStrike" spc="-1">
                <a:latin typeface="Arial"/>
              </a:rPr>
              <a:t>Seventh Outline Level</a:t>
            </a:r>
          </a:p>
        </p:txBody>
      </p:sp>
      <p:sp>
        <p:nvSpPr>
          <p:cNvPr id="4" name="PlaceHolder 5"/>
          <p:cNvSpPr>
            <a:spLocks noGrp="1"/>
          </p:cNvSpPr>
          <p:nvPr>
            <p:ph type="dt"/>
          </p:nvPr>
        </p:nvSpPr>
        <p:spPr>
          <a:xfrm>
            <a:off x="502920" y="7333560"/>
            <a:ext cx="2350080" cy="228600"/>
          </a:xfrm>
          <a:prstGeom prst="rect">
            <a:avLst/>
          </a:prstGeom>
        </p:spPr>
        <p:txBody>
          <a:bodyPr lIns="0" tIns="0" rIns="0" bIns="0"/>
          <a:lstStyle/>
          <a:p>
            <a:r>
              <a:rPr lang="de-DE" sz="1400" b="0" strike="noStrike" spc="-1">
                <a:solidFill>
                  <a:srgbClr val="FFFFFF"/>
                </a:solidFill>
                <a:latin typeface="Arial"/>
              </a:rPr>
              <a:t>&lt;date/time&gt;</a:t>
            </a:r>
            <a:endParaRPr lang="en-US" sz="1400" b="0" strike="noStrike" spc="-1">
              <a:latin typeface="Times New Roman"/>
            </a:endParaRPr>
          </a:p>
        </p:txBody>
      </p:sp>
      <p:sp>
        <p:nvSpPr>
          <p:cNvPr id="5" name="PlaceHolder 6"/>
          <p:cNvSpPr>
            <a:spLocks noGrp="1"/>
          </p:cNvSpPr>
          <p:nvPr>
            <p:ph type="ftr"/>
          </p:nvPr>
        </p:nvSpPr>
        <p:spPr>
          <a:xfrm>
            <a:off x="3447360" y="7333560"/>
            <a:ext cx="3191400" cy="228600"/>
          </a:xfrm>
          <a:prstGeom prst="rect">
            <a:avLst/>
          </a:prstGeom>
        </p:spPr>
        <p:txBody>
          <a:bodyPr lIns="0" tIns="0" rIns="0" bIns="0"/>
          <a:lstStyle/>
          <a:p>
            <a:pPr algn="ctr"/>
            <a:r>
              <a:rPr lang="en-US" sz="1400" b="0" strike="noStrike" spc="-1">
                <a:solidFill>
                  <a:srgbClr val="FFFFFF"/>
                </a:solidFill>
                <a:latin typeface="Arial"/>
              </a:rPr>
              <a:t>&lt;footer&gt;</a:t>
            </a:r>
            <a:endParaRPr lang="en-US" sz="1400" b="0" strike="noStrike" spc="-1">
              <a:latin typeface="Times New Roman"/>
            </a:endParaRPr>
          </a:p>
        </p:txBody>
      </p:sp>
      <p:sp>
        <p:nvSpPr>
          <p:cNvPr id="6" name="PlaceHolder 7"/>
          <p:cNvSpPr>
            <a:spLocks noGrp="1"/>
          </p:cNvSpPr>
          <p:nvPr>
            <p:ph type="sldNum"/>
          </p:nvPr>
        </p:nvSpPr>
        <p:spPr>
          <a:xfrm>
            <a:off x="7223760" y="7333560"/>
            <a:ext cx="2350080" cy="228600"/>
          </a:xfrm>
          <a:prstGeom prst="rect">
            <a:avLst/>
          </a:prstGeom>
        </p:spPr>
        <p:txBody>
          <a:bodyPr lIns="0" tIns="0" rIns="0" bIns="0"/>
          <a:lstStyle/>
          <a:p>
            <a:pPr algn="r"/>
            <a:fld id="{E25D659D-5338-4965-B6A2-47B606618381}" type="slidenum">
              <a:rPr lang="en-US" sz="1400" b="0" strike="noStrike" spc="-1">
                <a:solidFill>
                  <a:srgbClr val="FFFFFF"/>
                </a:solidFill>
                <a:latin typeface="Arial"/>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 name="CustomShape 1"/>
          <p:cNvSpPr/>
          <p:nvPr/>
        </p:nvSpPr>
        <p:spPr>
          <a:xfrm>
            <a:off x="0" y="0"/>
            <a:ext cx="10080000" cy="1143000"/>
          </a:xfrm>
          <a:prstGeom prst="rect">
            <a:avLst/>
          </a:prstGeom>
          <a:solidFill>
            <a:srgbClr val="004586"/>
          </a:solidFill>
          <a:ln>
            <a:solidFill>
              <a:srgbClr val="3465AF"/>
            </a:solidFill>
          </a:ln>
        </p:spPr>
        <p:style>
          <a:lnRef idx="0">
            <a:scrgbClr r="0" g="0" b="0"/>
          </a:lnRef>
          <a:fillRef idx="0">
            <a:scrgbClr r="0" g="0" b="0"/>
          </a:fillRef>
          <a:effectRef idx="0">
            <a:scrgbClr r="0" g="0" b="0"/>
          </a:effectRef>
          <a:fontRef idx="minor"/>
        </p:style>
      </p:sp>
      <p:sp>
        <p:nvSpPr>
          <p:cNvPr id="44" name="CustomShape 2"/>
          <p:cNvSpPr/>
          <p:nvPr/>
        </p:nvSpPr>
        <p:spPr>
          <a:xfrm>
            <a:off x="0" y="7331760"/>
            <a:ext cx="10080000" cy="228600"/>
          </a:xfrm>
          <a:prstGeom prst="rect">
            <a:avLst/>
          </a:prstGeom>
          <a:solidFill>
            <a:srgbClr val="004586"/>
          </a:solidFill>
          <a:ln>
            <a:solidFill>
              <a:srgbClr val="3465AF"/>
            </a:solidFill>
          </a:ln>
        </p:spPr>
        <p:style>
          <a:lnRef idx="0">
            <a:scrgbClr r="0" g="0" b="0"/>
          </a:lnRef>
          <a:fillRef idx="0">
            <a:scrgbClr r="0" g="0" b="0"/>
          </a:fillRef>
          <a:effectRef idx="0">
            <a:scrgbClr r="0" g="0" b="0"/>
          </a:effectRef>
          <a:fontRef idx="minor"/>
        </p:style>
      </p:sp>
      <p:sp>
        <p:nvSpPr>
          <p:cNvPr id="45" name="PlaceHolder 3"/>
          <p:cNvSpPr>
            <a:spLocks noGrp="1"/>
          </p:cNvSpPr>
          <p:nvPr>
            <p:ph type="title"/>
          </p:nvPr>
        </p:nvSpPr>
        <p:spPr>
          <a:xfrm>
            <a:off x="0" y="0"/>
            <a:ext cx="10076760" cy="1143000"/>
          </a:xfrm>
          <a:prstGeom prst="rect">
            <a:avLst/>
          </a:prstGeom>
        </p:spPr>
        <p:txBody>
          <a:bodyPr lIns="0" tIns="0" rIns="0" bIns="0" anchor="ctr"/>
          <a:lstStyle/>
          <a:p>
            <a:pPr algn="ctr"/>
            <a:r>
              <a:rPr lang="en-US" sz="4400" b="1" strike="noStrike" spc="-1">
                <a:solidFill>
                  <a:srgbClr val="FFFFFF"/>
                </a:solidFill>
                <a:latin typeface="Arial"/>
              </a:rPr>
              <a:t>Click to edit the title text format</a:t>
            </a:r>
          </a:p>
        </p:txBody>
      </p:sp>
      <p:sp>
        <p:nvSpPr>
          <p:cNvPr id="46" name="PlaceHolder 4"/>
          <p:cNvSpPr>
            <a:spLocks noGrp="1"/>
          </p:cNvSpPr>
          <p:nvPr>
            <p:ph type="body"/>
          </p:nvPr>
        </p:nvSpPr>
        <p:spPr>
          <a:xfrm>
            <a:off x="504000" y="5029200"/>
            <a:ext cx="9071640" cy="4384800"/>
          </a:xfrm>
          <a:prstGeom prst="rect">
            <a:avLst/>
          </a:prstGeom>
        </p:spPr>
        <p:txBody>
          <a:bodyPr lIns="0" tIns="0" rIns="0" bIns="0">
            <a:normAutofit/>
          </a:bodyPr>
          <a:lstStyle/>
          <a:p>
            <a:pPr marL="432000" indent="-324000" algn="ctr">
              <a:spcAft>
                <a:spcPts val="1417"/>
              </a:spcAft>
              <a:buClr>
                <a:srgbClr val="000000"/>
              </a:buClr>
              <a:buSzPct val="45000"/>
              <a:buFont typeface="Wingdings" charset="2"/>
              <a:buChar char=""/>
            </a:pPr>
            <a:r>
              <a:rPr lang="en-US" sz="2400" b="0" strike="noStrike" spc="-1">
                <a:latin typeface="Arial"/>
              </a:rPr>
              <a:t>Click to edit the outline text format</a:t>
            </a:r>
          </a:p>
          <a:p>
            <a:pPr marL="864000" lvl="1" indent="-324000" algn="ctr">
              <a:spcAft>
                <a:spcPts val="1134"/>
              </a:spcAft>
              <a:buClr>
                <a:srgbClr val="000000"/>
              </a:buClr>
              <a:buSzPct val="75000"/>
              <a:buFont typeface="Symbol" charset="2"/>
              <a:buChar char=""/>
            </a:pPr>
            <a:r>
              <a:rPr lang="en-US" sz="2200" b="0" strike="noStrike" spc="-1">
                <a:latin typeface="Arial"/>
              </a:rPr>
              <a:t>Second Outline Level</a:t>
            </a:r>
          </a:p>
          <a:p>
            <a:pPr marL="1296000" lvl="2" indent="-288000" algn="ctr">
              <a:spcAft>
                <a:spcPts val="850"/>
              </a:spcAft>
              <a:buClr>
                <a:srgbClr val="000000"/>
              </a:buClr>
              <a:buSzPct val="45000"/>
              <a:buFont typeface="Wingdings" charset="2"/>
              <a:buChar char=""/>
            </a:pPr>
            <a:r>
              <a:rPr lang="en-US" sz="2400" b="0" strike="noStrike" spc="-1">
                <a:latin typeface="Arial"/>
              </a:rPr>
              <a:t>Third Outline Level</a:t>
            </a:r>
          </a:p>
          <a:p>
            <a:pPr marL="1728000" lvl="3" indent="-216000" algn="ctr">
              <a:spcAft>
                <a:spcPts val="567"/>
              </a:spcAft>
              <a:buClr>
                <a:srgbClr val="000000"/>
              </a:buClr>
              <a:buSzPct val="75000"/>
              <a:buFont typeface="Symbol" charset="2"/>
              <a:buChar char=""/>
            </a:pPr>
            <a:r>
              <a:rPr lang="en-US" sz="2000" b="0" strike="noStrike" spc="-1">
                <a:latin typeface="Arial"/>
              </a:rPr>
              <a:t>Fourth Outline Level</a:t>
            </a:r>
          </a:p>
          <a:p>
            <a:pPr marL="2160000" lvl="4" indent="-216000" algn="ctr">
              <a:spcAft>
                <a:spcPts val="283"/>
              </a:spcAft>
              <a:buClr>
                <a:srgbClr val="000000"/>
              </a:buClr>
              <a:buSzPct val="45000"/>
              <a:buFont typeface="Wingdings" charset="2"/>
              <a:buChar char=""/>
            </a:pPr>
            <a:r>
              <a:rPr lang="en-US" sz="2000" b="0" strike="noStrike" spc="-1">
                <a:latin typeface="Arial"/>
              </a:rPr>
              <a:t>Fifth Outline Level</a:t>
            </a:r>
          </a:p>
          <a:p>
            <a:pPr marL="2592000" lvl="5" indent="-216000" algn="ctr">
              <a:spcAft>
                <a:spcPts val="283"/>
              </a:spcAft>
              <a:buClr>
                <a:srgbClr val="000000"/>
              </a:buClr>
              <a:buSzPct val="45000"/>
              <a:buFont typeface="Wingdings" charset="2"/>
              <a:buChar char=""/>
            </a:pPr>
            <a:r>
              <a:rPr lang="en-US" sz="2000" b="0" strike="noStrike" spc="-1">
                <a:latin typeface="Arial"/>
              </a:rPr>
              <a:t>Sixth Outline Level</a:t>
            </a:r>
          </a:p>
          <a:p>
            <a:pPr marL="3024000" lvl="6" indent="-216000" algn="ctr">
              <a:spcAft>
                <a:spcPts val="283"/>
              </a:spcAft>
              <a:buClr>
                <a:srgbClr val="000000"/>
              </a:buClr>
              <a:buSzPct val="45000"/>
              <a:buFont typeface="Wingdings" charset="2"/>
              <a:buChar char=""/>
            </a:pPr>
            <a:r>
              <a:rPr lang="en-US" sz="2000" b="0" strike="noStrike" spc="-1">
                <a:latin typeface="Arial"/>
              </a:rPr>
              <a:t>Seventh Outline Level</a:t>
            </a:r>
          </a:p>
        </p:txBody>
      </p:sp>
      <p:sp>
        <p:nvSpPr>
          <p:cNvPr id="47" name="PlaceHolder 5"/>
          <p:cNvSpPr>
            <a:spLocks noGrp="1"/>
          </p:cNvSpPr>
          <p:nvPr>
            <p:ph type="dt"/>
          </p:nvPr>
        </p:nvSpPr>
        <p:spPr>
          <a:xfrm>
            <a:off x="504000" y="7331400"/>
            <a:ext cx="2347920" cy="228600"/>
          </a:xfrm>
          <a:prstGeom prst="rect">
            <a:avLst/>
          </a:prstGeom>
        </p:spPr>
        <p:txBody>
          <a:bodyPr lIns="0" tIns="0" rIns="0" bIns="0"/>
          <a:lstStyle/>
          <a:p>
            <a:r>
              <a:rPr lang="en-US" sz="1400" b="0" strike="noStrike" spc="-1">
                <a:solidFill>
                  <a:srgbClr val="FFFFFF"/>
                </a:solidFill>
                <a:latin typeface="Arial"/>
              </a:rPr>
              <a:t>&lt;date/time&gt;</a:t>
            </a:r>
            <a:endParaRPr lang="en-US" sz="1400" b="0" strike="noStrike" spc="-1">
              <a:latin typeface="Times New Roman"/>
            </a:endParaRPr>
          </a:p>
        </p:txBody>
      </p:sp>
      <p:sp>
        <p:nvSpPr>
          <p:cNvPr id="48" name="PlaceHolder 6"/>
          <p:cNvSpPr>
            <a:spLocks noGrp="1"/>
          </p:cNvSpPr>
          <p:nvPr>
            <p:ph type="ftr"/>
          </p:nvPr>
        </p:nvSpPr>
        <p:spPr>
          <a:xfrm>
            <a:off x="3447000" y="7331400"/>
            <a:ext cx="3195000" cy="228600"/>
          </a:xfrm>
          <a:prstGeom prst="rect">
            <a:avLst/>
          </a:prstGeom>
        </p:spPr>
        <p:txBody>
          <a:bodyPr lIns="0" tIns="0" rIns="0" bIns="0"/>
          <a:lstStyle/>
          <a:p>
            <a:pPr algn="ctr"/>
            <a:r>
              <a:rPr lang="en-US" sz="1400" b="0" strike="noStrike" spc="-1">
                <a:solidFill>
                  <a:srgbClr val="FFFFFF"/>
                </a:solidFill>
                <a:latin typeface="Arial"/>
              </a:rPr>
              <a:t>&lt;footer&gt;</a:t>
            </a:r>
            <a:endParaRPr lang="en-US" sz="1400" b="0" strike="noStrike" spc="-1">
              <a:latin typeface="Times New Roman"/>
            </a:endParaRPr>
          </a:p>
        </p:txBody>
      </p:sp>
      <p:sp>
        <p:nvSpPr>
          <p:cNvPr id="49" name="PlaceHolder 7"/>
          <p:cNvSpPr>
            <a:spLocks noGrp="1"/>
          </p:cNvSpPr>
          <p:nvPr>
            <p:ph type="sldNum"/>
          </p:nvPr>
        </p:nvSpPr>
        <p:spPr>
          <a:xfrm>
            <a:off x="7227000" y="7331400"/>
            <a:ext cx="2347920" cy="228600"/>
          </a:xfrm>
          <a:prstGeom prst="rect">
            <a:avLst/>
          </a:prstGeom>
        </p:spPr>
        <p:txBody>
          <a:bodyPr lIns="0" tIns="0" rIns="0" bIns="0"/>
          <a:lstStyle/>
          <a:p>
            <a:pPr algn="r"/>
            <a:fld id="{88AAB4D2-C4B0-4843-9843-A5811B5F5CA0}" type="slidenum">
              <a:rPr lang="en-US" sz="1400" b="0" strike="noStrike" spc="-1">
                <a:solidFill>
                  <a:srgbClr val="FFFFFF"/>
                </a:solidFill>
                <a:latin typeface="Arial"/>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3.gi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www.slac.stanford.edu/~achao/" TargetMode="External"/><Relationship Id="rId2" Type="http://schemas.openxmlformats.org/officeDocument/2006/relationships/hyperlink" Target="https://e-publishing.cern.ch/index.php/CYRSP/issue/view/37" TargetMode="External"/><Relationship Id="rId1" Type="http://schemas.openxmlformats.org/officeDocument/2006/relationships/slideLayout" Target="../slideLayouts/slideLayout3.xml"/><Relationship Id="rId4" Type="http://schemas.openxmlformats.org/officeDocument/2006/relationships/hyperlink" Target="https://catalogue.library.cern/literature/4wt8x-2r482"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gif"/></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Shape 1"/>
          <p:cNvSpPr txBox="1"/>
          <p:nvPr/>
        </p:nvSpPr>
        <p:spPr>
          <a:xfrm>
            <a:off x="0" y="0"/>
            <a:ext cx="10076760" cy="1143000"/>
          </a:xfrm>
          <a:prstGeom prst="rect">
            <a:avLst/>
          </a:prstGeom>
          <a:noFill/>
          <a:ln>
            <a:noFill/>
          </a:ln>
        </p:spPr>
        <p:txBody>
          <a:bodyPr lIns="0" tIns="0" rIns="0" bIns="0" anchor="ctr"/>
          <a:lstStyle/>
          <a:p>
            <a:pPr algn="ctr"/>
            <a:r>
              <a:rPr lang="en-US" sz="3200" b="1" strike="noStrike" spc="-1">
                <a:solidFill>
                  <a:srgbClr val="FFFFFF"/>
                </a:solidFill>
                <a:latin typeface="Arial"/>
              </a:rPr>
              <a:t>Collective effects in particle accelerators</a:t>
            </a:r>
          </a:p>
        </p:txBody>
      </p:sp>
      <p:sp>
        <p:nvSpPr>
          <p:cNvPr id="87" name="TextShape 2"/>
          <p:cNvSpPr txBox="1"/>
          <p:nvPr/>
        </p:nvSpPr>
        <p:spPr>
          <a:xfrm>
            <a:off x="504000" y="5029200"/>
            <a:ext cx="9071640" cy="2130120"/>
          </a:xfrm>
          <a:prstGeom prst="rect">
            <a:avLst/>
          </a:prstGeom>
          <a:noFill/>
          <a:ln>
            <a:noFill/>
          </a:ln>
        </p:spPr>
        <p:txBody>
          <a:bodyPr lIns="0" tIns="0" rIns="0" bIns="0">
            <a:normAutofit fontScale="92500" lnSpcReduction="10000"/>
          </a:bodyPr>
          <a:lstStyle/>
          <a:p>
            <a:pPr algn="ctr">
              <a:spcAft>
                <a:spcPts val="1417"/>
              </a:spcAft>
            </a:pPr>
            <a:r>
              <a:rPr lang="en-US" sz="2400" b="0" strike="noStrike" spc="-1" dirty="0">
                <a:latin typeface="Arial"/>
              </a:rPr>
              <a:t>Dr. Xavier Buffat</a:t>
            </a:r>
          </a:p>
          <a:p>
            <a:pPr algn="ctr"/>
            <a:r>
              <a:rPr lang="en-US" sz="2400" b="0" strike="noStrike" spc="-1" dirty="0">
                <a:latin typeface="Arial"/>
              </a:rPr>
              <a:t>Beams Department – Accelerator and Beam Physics</a:t>
            </a:r>
          </a:p>
          <a:p>
            <a:pPr algn="ctr">
              <a:spcAft>
                <a:spcPts val="1701"/>
              </a:spcAft>
            </a:pPr>
            <a:r>
              <a:rPr lang="en-US" sz="2400" b="0" strike="noStrike" spc="-1" dirty="0">
                <a:latin typeface="Arial"/>
              </a:rPr>
              <a:t> Collective Effects and Impedances</a:t>
            </a:r>
          </a:p>
          <a:p>
            <a:pPr algn="ctr">
              <a:spcAft>
                <a:spcPts val="1417"/>
              </a:spcAft>
            </a:pPr>
            <a:r>
              <a:rPr lang="en-US" sz="2400" b="0" strike="noStrike" spc="-1" dirty="0">
                <a:latin typeface="Arial"/>
              </a:rPr>
              <a:t>CERN, Switzerland, Geneva</a:t>
            </a:r>
          </a:p>
          <a:p>
            <a:pPr algn="ctr">
              <a:spcAft>
                <a:spcPts val="1417"/>
              </a:spcAft>
            </a:pPr>
            <a:r>
              <a:rPr lang="en-US" sz="2400" b="1" strike="noStrike" spc="-1" dirty="0">
                <a:latin typeface="Arial"/>
              </a:rPr>
              <a:t>CERN Accelerator School – 13</a:t>
            </a:r>
            <a:r>
              <a:rPr lang="en-US" sz="2400" b="1" strike="noStrike" spc="-1" baseline="30000" dirty="0">
                <a:latin typeface="Arial"/>
              </a:rPr>
              <a:t>th</a:t>
            </a:r>
            <a:r>
              <a:rPr lang="en-US" sz="2400" b="1" strike="noStrike" spc="-1" dirty="0">
                <a:latin typeface="Arial"/>
              </a:rPr>
              <a:t> March 2025</a:t>
            </a:r>
            <a:endParaRPr lang="en-US" sz="2400" b="0" strike="noStrike" spc="-1" dirty="0">
              <a:latin typeface="Arial"/>
            </a:endParaRPr>
          </a:p>
        </p:txBody>
      </p:sp>
      <p:pic>
        <p:nvPicPr>
          <p:cNvPr id="88" name="Picture 87"/>
          <p:cNvPicPr/>
          <p:nvPr/>
        </p:nvPicPr>
        <p:blipFill>
          <a:blip r:embed="rId2"/>
          <a:stretch/>
        </p:blipFill>
        <p:spPr>
          <a:xfrm>
            <a:off x="360" y="1116360"/>
            <a:ext cx="10079640" cy="3674520"/>
          </a:xfrm>
          <a:prstGeom prst="rect">
            <a:avLst/>
          </a:prstGeom>
          <a:ln>
            <a:noFill/>
          </a:ln>
        </p:spPr>
      </p:pic>
      <p:pic>
        <p:nvPicPr>
          <p:cNvPr id="89" name="Picture 5"/>
          <p:cNvPicPr/>
          <p:nvPr/>
        </p:nvPicPr>
        <p:blipFill>
          <a:blip r:embed="rId3"/>
          <a:stretch/>
        </p:blipFill>
        <p:spPr>
          <a:xfrm>
            <a:off x="7920000" y="3221280"/>
            <a:ext cx="2160000" cy="15696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Beam breakup</a:t>
            </a:r>
          </a:p>
        </p:txBody>
      </p:sp>
      <p:sp>
        <p:nvSpPr>
          <p:cNvPr id="132" name="TextShape 2"/>
          <p:cNvSpPr txBox="1"/>
          <p:nvPr/>
        </p:nvSpPr>
        <p:spPr>
          <a:xfrm>
            <a:off x="365760" y="5490720"/>
            <a:ext cx="9071640" cy="1550160"/>
          </a:xfrm>
          <a:prstGeom prst="rect">
            <a:avLst/>
          </a:prstGeom>
          <a:noFill/>
          <a:ln>
            <a:noFill/>
          </a:ln>
        </p:spPr>
        <p:txBody>
          <a:bodyPr lIns="0" tIns="0" rIns="0" bIns="0">
            <a:normAutofit fontScale="92500" lnSpcReduction="20000"/>
          </a:bodyPr>
          <a:lstStyle/>
          <a:p>
            <a:pPr marL="432000" indent="-324000">
              <a:spcAft>
                <a:spcPts val="1417"/>
              </a:spcAft>
              <a:buClr>
                <a:srgbClr val="000000"/>
              </a:buClr>
              <a:buSzPct val="45000"/>
              <a:buFont typeface="Wingdings" charset="2"/>
              <a:buChar char=""/>
            </a:pPr>
            <a:r>
              <a:rPr lang="en-US" sz="2000" b="0" strike="noStrike" spc="-1" dirty="0">
                <a:latin typeface="Arial"/>
              </a:rPr>
              <a:t>In a LINAC (or a machine featuring slow synchrotron motion), the particles do not oscillate longitudinally</a:t>
            </a:r>
          </a:p>
          <a:p>
            <a:pPr marL="108000">
              <a:spcAft>
                <a:spcPts val="1417"/>
              </a:spcAft>
              <a:buClr>
                <a:srgbClr val="000000"/>
              </a:buClr>
              <a:buSzPct val="45000"/>
            </a:pPr>
            <a:r>
              <a:rPr lang="en-US" sz="2000" b="0" strike="noStrike" spc="-1" dirty="0">
                <a:latin typeface="Arial"/>
              </a:rPr>
              <a:t>→ A trailing particle feels the oscillating field</a:t>
            </a:r>
          </a:p>
          <a:p>
            <a:pPr marL="108000">
              <a:spcAft>
                <a:spcPts val="1417"/>
              </a:spcAft>
              <a:buClr>
                <a:srgbClr val="000000"/>
              </a:buClr>
              <a:buSzPct val="45000"/>
            </a:pPr>
            <a:r>
              <a:rPr lang="en-US" sz="2000" b="0" strike="noStrike" spc="-1" dirty="0">
                <a:latin typeface="Arial"/>
              </a:rPr>
              <a:t>→ Since its natural frequency is the same as the one of the source particle, it is driven to higher and higher amplitude</a:t>
            </a:r>
          </a:p>
        </p:txBody>
      </p:sp>
      <p:pic>
        <p:nvPicPr>
          <p:cNvPr id="3" name="Picture 2" descr="A picture containing box and whisker chart&#10;&#10;Description automatically generated">
            <a:extLst>
              <a:ext uri="{FF2B5EF4-FFF2-40B4-BE49-F238E27FC236}">
                <a16:creationId xmlns:a16="http://schemas.microsoft.com/office/drawing/2014/main" id="{0EE968FD-5926-4347-BC17-9D067D283D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1686" y="793244"/>
            <a:ext cx="5869735" cy="440230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Beam breakup</a:t>
            </a:r>
          </a:p>
        </p:txBody>
      </p:sp>
      <p:sp>
        <p:nvSpPr>
          <p:cNvPr id="135" name="TextShape 2"/>
          <p:cNvSpPr txBox="1"/>
          <p:nvPr/>
        </p:nvSpPr>
        <p:spPr>
          <a:xfrm>
            <a:off x="149760" y="4114800"/>
            <a:ext cx="9725760" cy="310896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a:latin typeface="Arial"/>
              </a:rPr>
              <a:t>An initial perturbation is amplified through the LINAC</a:t>
            </a:r>
          </a:p>
          <a:p>
            <a:pPr marL="432000" indent="-324000">
              <a:spcAft>
                <a:spcPts val="1417"/>
              </a:spcAft>
              <a:buClr>
                <a:srgbClr val="000000"/>
              </a:buClr>
              <a:buSzPct val="45000"/>
              <a:buFont typeface="Wingdings" charset="2"/>
              <a:buChar char=""/>
            </a:pPr>
            <a:r>
              <a:rPr lang="en-US" sz="2000" b="0" strike="noStrike" spc="-1">
                <a:latin typeface="Arial"/>
              </a:rPr>
              <a:t>Mitigations involve:</a:t>
            </a:r>
          </a:p>
          <a:p>
            <a:pPr marL="864000" lvl="1" indent="-324000">
              <a:spcAft>
                <a:spcPts val="1134"/>
              </a:spcAft>
              <a:buClr>
                <a:srgbClr val="000000"/>
              </a:buClr>
              <a:buSzPct val="75000"/>
              <a:buFont typeface="Symbol" charset="2"/>
              <a:buChar char=""/>
            </a:pPr>
            <a:r>
              <a:rPr lang="en-US" sz="2000" b="0" strike="noStrike" spc="-1">
                <a:latin typeface="Arial"/>
              </a:rPr>
              <a:t>Minimising wake fields (i.e. electromagnetic design of the elements in the beam line)</a:t>
            </a:r>
          </a:p>
          <a:p>
            <a:pPr marL="864000" lvl="1" indent="-324000">
              <a:spcAft>
                <a:spcPts val="1134"/>
              </a:spcAft>
              <a:buClr>
                <a:srgbClr val="000000"/>
              </a:buClr>
              <a:buSzPct val="75000"/>
              <a:buFont typeface="Symbol" charset="2"/>
              <a:buChar char=""/>
            </a:pPr>
            <a:r>
              <a:rPr lang="en-US" sz="2000" b="0" strike="noStrike" spc="-1">
                <a:latin typeface="Arial"/>
              </a:rPr>
              <a:t>Minimising misalignments</a:t>
            </a:r>
          </a:p>
          <a:p>
            <a:pPr marL="864000" lvl="1" indent="-324000">
              <a:spcAft>
                <a:spcPts val="1134"/>
              </a:spcAft>
              <a:buClr>
                <a:srgbClr val="000000"/>
              </a:buClr>
              <a:buSzPct val="75000"/>
              <a:buFont typeface="Symbol" charset="2"/>
              <a:buChar char=""/>
            </a:pPr>
            <a:r>
              <a:rPr lang="en-US" sz="2000" b="0" strike="noStrike" spc="-1">
                <a:latin typeface="Arial"/>
              </a:rPr>
              <a:t>Minimising initial perturbations (injection steering)</a:t>
            </a:r>
          </a:p>
          <a:p>
            <a:pPr marL="864000" lvl="1" indent="-324000">
              <a:spcAft>
                <a:spcPts val="1134"/>
              </a:spcAft>
              <a:buClr>
                <a:srgbClr val="000000"/>
              </a:buClr>
              <a:buSzPct val="75000"/>
              <a:buFont typeface="Symbol" charset="2"/>
              <a:buChar char=""/>
            </a:pPr>
            <a:r>
              <a:rPr lang="en-US" sz="2000" b="0" strike="noStrike" spc="-1">
                <a:latin typeface="Arial"/>
              </a:rPr>
              <a:t>Introducing a spread in frequency with non-linear fields (BNS damping)</a:t>
            </a:r>
          </a:p>
        </p:txBody>
      </p:sp>
      <p:pic>
        <p:nvPicPr>
          <p:cNvPr id="136" name="Picture 135"/>
          <p:cNvPicPr/>
          <p:nvPr/>
        </p:nvPicPr>
        <p:blipFill>
          <a:blip r:embed="rId2"/>
          <a:stretch/>
        </p:blipFill>
        <p:spPr>
          <a:xfrm>
            <a:off x="0" y="695520"/>
            <a:ext cx="5040000" cy="3276000"/>
          </a:xfrm>
          <a:prstGeom prst="rect">
            <a:avLst/>
          </a:prstGeom>
          <a:ln>
            <a:noFill/>
          </a:ln>
        </p:spPr>
      </p:pic>
      <p:pic>
        <p:nvPicPr>
          <p:cNvPr id="137" name="Picture 136"/>
          <p:cNvPicPr/>
          <p:nvPr/>
        </p:nvPicPr>
        <p:blipFill>
          <a:blip r:embed="rId3"/>
          <a:stretch/>
        </p:blipFill>
        <p:spPr>
          <a:xfrm>
            <a:off x="5004000" y="714960"/>
            <a:ext cx="5040000" cy="3211200"/>
          </a:xfrm>
          <a:prstGeom prst="rect">
            <a:avLst/>
          </a:prstGeom>
          <a:ln>
            <a:noFill/>
          </a:ln>
        </p:spPr>
      </p:pic>
      <p:sp>
        <p:nvSpPr>
          <p:cNvPr id="138" name="Line 3"/>
          <p:cNvSpPr/>
          <p:nvPr/>
        </p:nvSpPr>
        <p:spPr>
          <a:xfrm flipV="1">
            <a:off x="1005840" y="1061280"/>
            <a:ext cx="3657600" cy="1005840"/>
          </a:xfrm>
          <a:prstGeom prst="line">
            <a:avLst/>
          </a:prstGeom>
          <a:ln w="72000">
            <a:solidFill>
              <a:srgbClr val="FF3333"/>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139" name="Freeform 4"/>
          <p:cNvSpPr/>
          <p:nvPr/>
        </p:nvSpPr>
        <p:spPr>
          <a:xfrm>
            <a:off x="6035040" y="1720800"/>
            <a:ext cx="3840840" cy="360"/>
          </a:xfrm>
          <a:custGeom>
            <a:avLst/>
            <a:gdLst/>
            <a:ahLst/>
            <a:cxnLst/>
            <a:rect l="0" t="0" r="r" b="b"/>
            <a:pathLst>
              <a:path w="10669" h="1">
                <a:moveTo>
                  <a:pt x="0" y="0"/>
                </a:moveTo>
                <a:lnTo>
                  <a:pt x="10668" y="0"/>
                </a:lnTo>
              </a:path>
            </a:pathLst>
          </a:custGeom>
          <a:noFill/>
          <a:ln w="72000">
            <a:solidFill>
              <a:srgbClr val="FF3333"/>
            </a:solidFill>
            <a:round/>
            <a:tailEnd type="triangle" w="med" len="med"/>
          </a:ln>
        </p:spPr>
        <p:txBody>
          <a:bodyPr/>
          <a:lstStyle/>
          <a:p>
            <a:endParaRPr lang="en-US"/>
          </a:p>
        </p:txBody>
      </p:sp>
      <p:sp>
        <p:nvSpPr>
          <p:cNvPr id="140" name="TextShape 5"/>
          <p:cNvSpPr txBox="1"/>
          <p:nvPr/>
        </p:nvSpPr>
        <p:spPr>
          <a:xfrm>
            <a:off x="1828800" y="1152720"/>
            <a:ext cx="2377440" cy="485280"/>
          </a:xfrm>
          <a:prstGeom prst="rect">
            <a:avLst/>
          </a:prstGeom>
          <a:noFill/>
          <a:ln>
            <a:noFill/>
          </a:ln>
        </p:spPr>
        <p:txBody>
          <a:bodyPr lIns="90000" tIns="45000" rIns="90000" bIns="45000"/>
          <a:lstStyle/>
          <a:p>
            <a:r>
              <a:rPr lang="en-US" sz="2800" b="1" strike="noStrike" spc="-1">
                <a:solidFill>
                  <a:srgbClr val="FF3333"/>
                </a:solidFill>
                <a:latin typeface="Times New Roman"/>
              </a:rPr>
              <a:t>x10</a:t>
            </a:r>
            <a:endParaRPr lang="en-US" sz="2800" b="0" strike="noStrike" spc="-1">
              <a:latin typeface="Times New Roman"/>
            </a:endParaRPr>
          </a:p>
        </p:txBody>
      </p:sp>
      <p:sp>
        <p:nvSpPr>
          <p:cNvPr id="141" name="TextShape 6"/>
          <p:cNvSpPr txBox="1"/>
          <p:nvPr/>
        </p:nvSpPr>
        <p:spPr>
          <a:xfrm>
            <a:off x="1828800" y="1152720"/>
            <a:ext cx="2377440" cy="485280"/>
          </a:xfrm>
          <a:prstGeom prst="rect">
            <a:avLst/>
          </a:prstGeom>
          <a:noFill/>
          <a:ln>
            <a:noFill/>
          </a:ln>
        </p:spPr>
        <p:txBody>
          <a:bodyPr lIns="90000" tIns="45000" rIns="90000" bIns="45000"/>
          <a:lstStyle/>
          <a:p>
            <a:r>
              <a:rPr lang="en-US" sz="2800" b="1" strike="noStrike" spc="-1">
                <a:solidFill>
                  <a:srgbClr val="FF3333"/>
                </a:solidFill>
                <a:latin typeface="Times New Roman"/>
              </a:rPr>
              <a:t>x10</a:t>
            </a:r>
            <a:endParaRPr lang="en-US" sz="2800" b="0" strike="noStrike" spc="-1">
              <a:latin typeface="Times New Roman"/>
            </a:endParaRPr>
          </a:p>
        </p:txBody>
      </p:sp>
      <p:sp>
        <p:nvSpPr>
          <p:cNvPr id="142" name="TextShape 7"/>
          <p:cNvSpPr txBox="1"/>
          <p:nvPr/>
        </p:nvSpPr>
        <p:spPr>
          <a:xfrm>
            <a:off x="8761680" y="980640"/>
            <a:ext cx="2377440" cy="485280"/>
          </a:xfrm>
          <a:prstGeom prst="rect">
            <a:avLst/>
          </a:prstGeom>
          <a:noFill/>
          <a:ln>
            <a:noFill/>
          </a:ln>
        </p:spPr>
        <p:txBody>
          <a:bodyPr lIns="90000" tIns="45000" rIns="90000" bIns="45000"/>
          <a:lstStyle/>
          <a:p>
            <a:r>
              <a:rPr lang="en-US" sz="2800" b="1" strike="noStrike" spc="-1">
                <a:solidFill>
                  <a:srgbClr val="FF3333"/>
                </a:solidFill>
                <a:latin typeface="Times New Roman"/>
              </a:rPr>
              <a:t>~const.</a:t>
            </a:r>
            <a:endParaRPr lang="en-US" sz="2800" b="0" strike="noStrike" spc="-1">
              <a:latin typeface="Times New Roman"/>
            </a:endParaRPr>
          </a:p>
        </p:txBody>
      </p:sp>
      <p:sp>
        <p:nvSpPr>
          <p:cNvPr id="143" name="TextShape 8"/>
          <p:cNvSpPr txBox="1"/>
          <p:nvPr/>
        </p:nvSpPr>
        <p:spPr>
          <a:xfrm>
            <a:off x="4114800" y="605520"/>
            <a:ext cx="1005840" cy="344880"/>
          </a:xfrm>
          <a:prstGeom prst="rect">
            <a:avLst/>
          </a:prstGeom>
          <a:noFill/>
          <a:ln>
            <a:noFill/>
          </a:ln>
        </p:spPr>
        <p:txBody>
          <a:bodyPr lIns="90000" tIns="45000" rIns="90000" bIns="45000"/>
          <a:lstStyle/>
          <a:p>
            <a:r>
              <a:rPr lang="en-US" sz="1800" b="0" strike="noStrike" spc="-1">
                <a:latin typeface="Times New Roman"/>
              </a:rPr>
              <a:t>[BBU]</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35">
                                            <p:txEl>
                                              <p:pRg st="1" end="1"/>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3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13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13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135">
                                            <p:txEl>
                                              <p:pRg st="5" end="5"/>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137"/>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139"/>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The head-tail instability</a:t>
            </a:r>
          </a:p>
        </p:txBody>
      </p:sp>
      <p:sp>
        <p:nvSpPr>
          <p:cNvPr id="146" name="TextShape 2"/>
          <p:cNvSpPr txBox="1"/>
          <p:nvPr/>
        </p:nvSpPr>
        <p:spPr>
          <a:xfrm>
            <a:off x="255240" y="5399280"/>
            <a:ext cx="9071640" cy="1367280"/>
          </a:xfrm>
          <a:prstGeom prst="rect">
            <a:avLst/>
          </a:prstGeom>
          <a:noFill/>
          <a:ln>
            <a:noFill/>
          </a:ln>
        </p:spPr>
        <p:txBody>
          <a:bodyPr lIns="0" tIns="0" rIns="0" bIns="0">
            <a:normAutofit fontScale="92500" lnSpcReduction="10000"/>
          </a:bodyPr>
          <a:lstStyle/>
          <a:p>
            <a:pPr marL="432000" indent="-324000">
              <a:spcAft>
                <a:spcPts val="1417"/>
              </a:spcAft>
              <a:buClr>
                <a:srgbClr val="000000"/>
              </a:buClr>
              <a:buSzPct val="45000"/>
              <a:buFont typeface="Wingdings" charset="2"/>
              <a:buChar char=""/>
            </a:pPr>
            <a:r>
              <a:rPr lang="en-US" sz="2000" b="0" strike="noStrike" spc="-1">
                <a:latin typeface="Arial"/>
              </a:rPr>
              <a:t>Considering longitudinal oscillation:</a:t>
            </a:r>
          </a:p>
          <a:p>
            <a:pPr marL="864000" lvl="1" indent="-324000">
              <a:spcAft>
                <a:spcPts val="1134"/>
              </a:spcAft>
              <a:buClr>
                <a:srgbClr val="000000"/>
              </a:buClr>
              <a:buSzPct val="75000"/>
              <a:buFont typeface="Symbol" charset="2"/>
              <a:buChar char=""/>
            </a:pPr>
            <a:r>
              <a:rPr lang="en-US" sz="2000" b="0" strike="noStrike" spc="-1">
                <a:latin typeface="Arial"/>
              </a:rPr>
              <a:t>When the square particle is trailing, it is driven by the round particle's wake field, and vice-versa when it overtakes the round particle</a:t>
            </a:r>
          </a:p>
          <a:p>
            <a:pPr marL="864000" lvl="1" indent="-324000">
              <a:spcAft>
                <a:spcPts val="1134"/>
              </a:spcAft>
              <a:buClr>
                <a:srgbClr val="000000"/>
              </a:buClr>
              <a:buSzPct val="75000"/>
              <a:buFont typeface="Symbol" charset="2"/>
              <a:buChar char=""/>
            </a:pPr>
            <a:r>
              <a:rPr lang="en-US" sz="2000" b="0" strike="noStrike" spc="-1">
                <a:latin typeface="Arial"/>
              </a:rPr>
              <a:t>The amplitude of the two particles is self-amplified → Collective instability </a:t>
            </a:r>
          </a:p>
        </p:txBody>
      </p:sp>
      <p:pic>
        <p:nvPicPr>
          <p:cNvPr id="3" name="Picture 2" descr="A picture containing application&#10;&#10;Description automatically generated">
            <a:extLst>
              <a:ext uri="{FF2B5EF4-FFF2-40B4-BE49-F238E27FC236}">
                <a16:creationId xmlns:a16="http://schemas.microsoft.com/office/drawing/2014/main" id="{08198035-FB66-421F-B255-504B67B929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6040" y="721710"/>
            <a:ext cx="6127919" cy="459593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The head-tail instability</a:t>
            </a:r>
          </a:p>
        </p:txBody>
      </p:sp>
      <p:sp>
        <p:nvSpPr>
          <p:cNvPr id="149" name="TextShape 2"/>
          <p:cNvSpPr txBox="1"/>
          <p:nvPr/>
        </p:nvSpPr>
        <p:spPr>
          <a:xfrm>
            <a:off x="91440" y="709200"/>
            <a:ext cx="9601200" cy="16682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Arial"/>
              </a:rPr>
              <a:t>In practice we have more than 2 particles: we need to consider distributions of particles and their modes of oscillations</a:t>
            </a:r>
          </a:p>
          <a:p>
            <a:pPr marL="540000" lvl="1">
              <a:spcAft>
                <a:spcPts val="1134"/>
              </a:spcAft>
              <a:buClr>
                <a:srgbClr val="000000"/>
              </a:buClr>
              <a:buSzPct val="75000"/>
            </a:pPr>
            <a:r>
              <a:rPr lang="en-US" sz="2000" b="0" strike="noStrike" spc="-1" dirty="0">
                <a:latin typeface="Arial"/>
              </a:rPr>
              <a:t>→ Most theories start with </a:t>
            </a:r>
            <a:r>
              <a:rPr lang="en-US" sz="2000" b="0" strike="noStrike" spc="-1" dirty="0" err="1">
                <a:latin typeface="Arial"/>
              </a:rPr>
              <a:t>Vlasov</a:t>
            </a:r>
            <a:r>
              <a:rPr lang="en-US" sz="2000" b="0" strike="noStrike" spc="-1" dirty="0">
                <a:latin typeface="Arial"/>
              </a:rPr>
              <a:t> / Fokker-Plank equations and a decomposition of the motion in radial and azimuthal mode in phase space </a:t>
            </a:r>
          </a:p>
        </p:txBody>
      </p:sp>
      <p:sp>
        <p:nvSpPr>
          <p:cNvPr id="150" name="TextShape 3"/>
          <p:cNvSpPr txBox="1"/>
          <p:nvPr/>
        </p:nvSpPr>
        <p:spPr>
          <a:xfrm>
            <a:off x="7223760" y="7040880"/>
            <a:ext cx="1005840" cy="344880"/>
          </a:xfrm>
          <a:prstGeom prst="rect">
            <a:avLst/>
          </a:prstGeom>
          <a:noFill/>
          <a:ln>
            <a:noFill/>
          </a:ln>
        </p:spPr>
        <p:txBody>
          <a:bodyPr lIns="90000" tIns="45000" rIns="90000" bIns="45000"/>
          <a:lstStyle/>
          <a:p>
            <a:r>
              <a:rPr lang="en-US" sz="1800" b="0" strike="noStrike" spc="-1">
                <a:latin typeface="Times New Roman"/>
              </a:rPr>
              <a:t>[Wiki]</a:t>
            </a:r>
          </a:p>
        </p:txBody>
      </p:sp>
      <p:pic>
        <p:nvPicPr>
          <p:cNvPr id="3" name="Picture 2" descr="A picture containing chart&#10;&#10;Description automatically generated">
            <a:extLst>
              <a:ext uri="{FF2B5EF4-FFF2-40B4-BE49-F238E27FC236}">
                <a16:creationId xmlns:a16="http://schemas.microsoft.com/office/drawing/2014/main" id="{A4C0794A-CDEA-4F0C-8856-3AF4D92D6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6865" y="2354229"/>
            <a:ext cx="5007759" cy="468665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Wakefield, impedance and effective impedance</a:t>
            </a:r>
          </a:p>
        </p:txBody>
      </p:sp>
      <p:sp>
        <p:nvSpPr>
          <p:cNvPr id="152" name="TextShape 2"/>
          <p:cNvSpPr txBox="1"/>
          <p:nvPr/>
        </p:nvSpPr>
        <p:spPr>
          <a:xfrm>
            <a:off x="88920" y="930960"/>
            <a:ext cx="9991080" cy="73728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400" b="0" strike="noStrike" spc="-1">
                <a:latin typeface="Arial"/>
              </a:rPr>
              <a:t>The wake fields are often described in term of their Fourier transform → The beam coupling impedance</a:t>
            </a:r>
          </a:p>
        </p:txBody>
      </p:sp>
      <p:pic>
        <p:nvPicPr>
          <p:cNvPr id="153" name="Picture 152"/>
          <p:cNvPicPr/>
          <p:nvPr/>
        </p:nvPicPr>
        <p:blipFill>
          <a:blip r:embed="rId2"/>
          <a:stretch/>
        </p:blipFill>
        <p:spPr>
          <a:xfrm>
            <a:off x="88920" y="2264400"/>
            <a:ext cx="4680000" cy="3510000"/>
          </a:xfrm>
          <a:prstGeom prst="rect">
            <a:avLst/>
          </a:prstGeom>
          <a:ln>
            <a:noFill/>
          </a:ln>
        </p:spPr>
      </p:pic>
      <p:pic>
        <p:nvPicPr>
          <p:cNvPr id="154" name="Picture 153"/>
          <p:cNvPicPr/>
          <p:nvPr/>
        </p:nvPicPr>
        <p:blipFill>
          <a:blip r:embed="rId3"/>
          <a:stretch/>
        </p:blipFill>
        <p:spPr>
          <a:xfrm>
            <a:off x="5256000" y="2299680"/>
            <a:ext cx="5040000" cy="3780000"/>
          </a:xfrm>
          <a:prstGeom prst="rect">
            <a:avLst/>
          </a:prstGeom>
          <a:ln>
            <a:noFill/>
          </a:ln>
        </p:spPr>
      </p:pic>
      <p:sp>
        <p:nvSpPr>
          <p:cNvPr id="155" name="TextShape 3"/>
          <p:cNvSpPr txBox="1"/>
          <p:nvPr/>
        </p:nvSpPr>
        <p:spPr>
          <a:xfrm>
            <a:off x="928440" y="2208240"/>
            <a:ext cx="3840480" cy="430200"/>
          </a:xfrm>
          <a:prstGeom prst="rect">
            <a:avLst/>
          </a:prstGeom>
          <a:noFill/>
          <a:ln>
            <a:noFill/>
          </a:ln>
        </p:spPr>
        <p:txBody>
          <a:bodyPr lIns="90000" tIns="45000" rIns="90000" bIns="45000"/>
          <a:lstStyle/>
          <a:p>
            <a:r>
              <a:rPr lang="en-US" sz="2400" b="0" strike="noStrike" spc="-1">
                <a:latin typeface="Times New Roman"/>
              </a:rPr>
              <a:t>Example: Resonator</a:t>
            </a:r>
          </a:p>
        </p:txBody>
      </p:sp>
      <p:sp>
        <p:nvSpPr>
          <p:cNvPr id="156" name="CustomShape 4"/>
          <p:cNvSpPr/>
          <p:nvPr/>
        </p:nvSpPr>
        <p:spPr>
          <a:xfrm>
            <a:off x="4552560" y="3648960"/>
            <a:ext cx="640080" cy="640080"/>
          </a:xfrm>
          <a:custGeom>
            <a:avLst/>
            <a:gdLst/>
            <a:ahLst/>
            <a:cxnLst/>
            <a:rect l="0" t="0" r="r" b="b"/>
            <a:pathLst>
              <a:path w="1780" h="1780">
                <a:moveTo>
                  <a:pt x="0" y="444"/>
                </a:moveTo>
                <a:lnTo>
                  <a:pt x="1334" y="444"/>
                </a:lnTo>
                <a:lnTo>
                  <a:pt x="1334" y="0"/>
                </a:lnTo>
                <a:lnTo>
                  <a:pt x="1779" y="889"/>
                </a:lnTo>
                <a:lnTo>
                  <a:pt x="1334" y="1779"/>
                </a:lnTo>
                <a:lnTo>
                  <a:pt x="1334" y="1334"/>
                </a:lnTo>
                <a:lnTo>
                  <a:pt x="0" y="1334"/>
                </a:lnTo>
                <a:lnTo>
                  <a:pt x="0" y="444"/>
                </a:lnTo>
              </a:path>
            </a:pathLst>
          </a:custGeom>
          <a:solidFill>
            <a:srgbClr val="729FCF"/>
          </a:solidFill>
          <a:ln>
            <a:solidFill>
              <a:srgbClr val="3465AF"/>
            </a:solidFill>
          </a:ln>
        </p:spPr>
        <p:style>
          <a:lnRef idx="0">
            <a:scrgbClr r="0" g="0" b="0"/>
          </a:lnRef>
          <a:fillRef idx="0">
            <a:scrgbClr r="0" g="0" b="0"/>
          </a:fillRef>
          <a:effectRef idx="0">
            <a:scrgbClr r="0" g="0" b="0"/>
          </a:effectRef>
          <a:fontRef idx="minor"/>
        </p:style>
        <p:txBody>
          <a:bodyPr/>
          <a:lstStyle/>
          <a:p>
            <a:endParaRPr lang="en-US"/>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descr="Shape&#10;&#10;Description automatically generated">
            <a:extLst>
              <a:ext uri="{FF2B5EF4-FFF2-40B4-BE49-F238E27FC236}">
                <a16:creationId xmlns:a16="http://schemas.microsoft.com/office/drawing/2014/main" id="{C6239A57-6AD0-4114-BA56-AC35E273DE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150" y="4755240"/>
            <a:ext cx="3304259" cy="2478194"/>
          </a:xfrm>
          <a:prstGeom prst="rect">
            <a:avLst/>
          </a:prstGeom>
        </p:spPr>
      </p:pic>
      <p:sp>
        <p:nvSpPr>
          <p:cNvPr id="157"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Wakefield, impedance and effective impedance</a:t>
            </a:r>
          </a:p>
        </p:txBody>
      </p:sp>
      <p:grpSp>
        <p:nvGrpSpPr>
          <p:cNvPr id="158" name="Group 2"/>
          <p:cNvGrpSpPr/>
          <p:nvPr/>
        </p:nvGrpSpPr>
        <p:grpSpPr>
          <a:xfrm>
            <a:off x="2014560" y="2703960"/>
            <a:ext cx="4725360" cy="1009080"/>
            <a:chOff x="2014560" y="2703960"/>
            <a:chExt cx="4725360" cy="1009080"/>
          </a:xfrm>
        </p:grpSpPr>
        <p:sp>
          <p:nvSpPr>
            <p:cNvPr id="159" name="Freeform 3"/>
            <p:cNvSpPr/>
            <p:nvPr/>
          </p:nvSpPr>
          <p:spPr>
            <a:xfrm>
              <a:off x="2014560" y="2706840"/>
              <a:ext cx="4725720" cy="1006560"/>
            </a:xfrm>
            <a:custGeom>
              <a:avLst/>
              <a:gdLst/>
              <a:ahLst/>
              <a:cxnLst/>
              <a:rect l="0" t="0" r="r" b="b"/>
              <a:pathLst>
                <a:path w="13127" h="2796">
                  <a:moveTo>
                    <a:pt x="6563" y="2795"/>
                  </a:moveTo>
                  <a:lnTo>
                    <a:pt x="0" y="2795"/>
                  </a:lnTo>
                  <a:lnTo>
                    <a:pt x="0" y="0"/>
                  </a:lnTo>
                  <a:lnTo>
                    <a:pt x="13126" y="0"/>
                  </a:lnTo>
                  <a:lnTo>
                    <a:pt x="13126" y="2795"/>
                  </a:lnTo>
                  <a:lnTo>
                    <a:pt x="6563" y="2795"/>
                  </a:lnTo>
                </a:path>
              </a:pathLst>
            </a:custGeom>
            <a:noFill/>
            <a:ln w="12600">
              <a:noFill/>
            </a:ln>
          </p:spPr>
          <p:txBody>
            <a:bodyPr/>
            <a:lstStyle/>
            <a:p>
              <a:endParaRPr lang="en-US"/>
            </a:p>
          </p:txBody>
        </p:sp>
        <p:sp>
          <p:nvSpPr>
            <p:cNvPr id="160" name="Freeform 4"/>
            <p:cNvSpPr/>
            <p:nvPr/>
          </p:nvSpPr>
          <p:spPr>
            <a:xfrm>
              <a:off x="2031840" y="3003480"/>
              <a:ext cx="262440" cy="255240"/>
            </a:xfrm>
            <a:custGeom>
              <a:avLst/>
              <a:gdLst/>
              <a:ahLst/>
              <a:cxnLst/>
              <a:rect l="0" t="0" r="r" b="b"/>
              <a:pathLst>
                <a:path w="729" h="709">
                  <a:moveTo>
                    <a:pt x="389" y="17"/>
                  </a:moveTo>
                  <a:cubicBezTo>
                    <a:pt x="384" y="6"/>
                    <a:pt x="381" y="0"/>
                    <a:pt x="364" y="0"/>
                  </a:cubicBezTo>
                  <a:cubicBezTo>
                    <a:pt x="347" y="0"/>
                    <a:pt x="344" y="6"/>
                    <a:pt x="339" y="17"/>
                  </a:cubicBezTo>
                  <a:lnTo>
                    <a:pt x="6" y="689"/>
                  </a:lnTo>
                  <a:cubicBezTo>
                    <a:pt x="0" y="697"/>
                    <a:pt x="0" y="697"/>
                    <a:pt x="0" y="700"/>
                  </a:cubicBezTo>
                  <a:cubicBezTo>
                    <a:pt x="0" y="708"/>
                    <a:pt x="6" y="708"/>
                    <a:pt x="22" y="708"/>
                  </a:cubicBezTo>
                  <a:lnTo>
                    <a:pt x="708" y="708"/>
                  </a:lnTo>
                  <a:cubicBezTo>
                    <a:pt x="722" y="708"/>
                    <a:pt x="728" y="708"/>
                    <a:pt x="728" y="700"/>
                  </a:cubicBezTo>
                  <a:cubicBezTo>
                    <a:pt x="728" y="697"/>
                    <a:pt x="728" y="697"/>
                    <a:pt x="725" y="689"/>
                  </a:cubicBezTo>
                  <a:lnTo>
                    <a:pt x="389" y="17"/>
                  </a:lnTo>
                  <a:moveTo>
                    <a:pt x="333" y="98"/>
                  </a:moveTo>
                  <a:lnTo>
                    <a:pt x="599" y="633"/>
                  </a:lnTo>
                  <a:lnTo>
                    <a:pt x="67" y="633"/>
                  </a:lnTo>
                  <a:lnTo>
                    <a:pt x="333" y="98"/>
                  </a:lnTo>
                </a:path>
              </a:pathLst>
            </a:custGeom>
            <a:solidFill>
              <a:srgbClr val="000000"/>
            </a:solidFill>
            <a:ln w="12600">
              <a:noFill/>
            </a:ln>
          </p:spPr>
          <p:txBody>
            <a:bodyPr/>
            <a:lstStyle/>
            <a:p>
              <a:endParaRPr lang="en-US"/>
            </a:p>
          </p:txBody>
        </p:sp>
        <p:sp>
          <p:nvSpPr>
            <p:cNvPr id="161" name="Freeform 5"/>
            <p:cNvSpPr/>
            <p:nvPr/>
          </p:nvSpPr>
          <p:spPr>
            <a:xfrm>
              <a:off x="2327040" y="3006360"/>
              <a:ext cx="246240" cy="320040"/>
            </a:xfrm>
            <a:custGeom>
              <a:avLst/>
              <a:gdLst/>
              <a:ahLst/>
              <a:cxnLst/>
              <a:rect l="0" t="0" r="r" b="b"/>
              <a:pathLst>
                <a:path w="684" h="889">
                  <a:moveTo>
                    <a:pt x="384" y="689"/>
                  </a:moveTo>
                  <a:cubicBezTo>
                    <a:pt x="538" y="633"/>
                    <a:pt x="683" y="456"/>
                    <a:pt x="683" y="266"/>
                  </a:cubicBezTo>
                  <a:cubicBezTo>
                    <a:pt x="683" y="106"/>
                    <a:pt x="577" y="0"/>
                    <a:pt x="431" y="0"/>
                  </a:cubicBezTo>
                  <a:cubicBezTo>
                    <a:pt x="218" y="0"/>
                    <a:pt x="0" y="224"/>
                    <a:pt x="0" y="454"/>
                  </a:cubicBezTo>
                  <a:cubicBezTo>
                    <a:pt x="0" y="619"/>
                    <a:pt x="112" y="717"/>
                    <a:pt x="252" y="717"/>
                  </a:cubicBezTo>
                  <a:cubicBezTo>
                    <a:pt x="277" y="717"/>
                    <a:pt x="311" y="714"/>
                    <a:pt x="350" y="703"/>
                  </a:cubicBezTo>
                  <a:cubicBezTo>
                    <a:pt x="347" y="764"/>
                    <a:pt x="347" y="767"/>
                    <a:pt x="347" y="778"/>
                  </a:cubicBezTo>
                  <a:cubicBezTo>
                    <a:pt x="347" y="809"/>
                    <a:pt x="347" y="888"/>
                    <a:pt x="428" y="888"/>
                  </a:cubicBezTo>
                  <a:cubicBezTo>
                    <a:pt x="546" y="888"/>
                    <a:pt x="594" y="706"/>
                    <a:pt x="594" y="697"/>
                  </a:cubicBezTo>
                  <a:cubicBezTo>
                    <a:pt x="594" y="689"/>
                    <a:pt x="585" y="686"/>
                    <a:pt x="582" y="686"/>
                  </a:cubicBezTo>
                  <a:cubicBezTo>
                    <a:pt x="574" y="686"/>
                    <a:pt x="571" y="692"/>
                    <a:pt x="571" y="697"/>
                  </a:cubicBezTo>
                  <a:cubicBezTo>
                    <a:pt x="546" y="767"/>
                    <a:pt x="490" y="792"/>
                    <a:pt x="454" y="792"/>
                  </a:cubicBezTo>
                  <a:cubicBezTo>
                    <a:pt x="409" y="792"/>
                    <a:pt x="395" y="764"/>
                    <a:pt x="384" y="689"/>
                  </a:cubicBezTo>
                  <a:moveTo>
                    <a:pt x="199" y="683"/>
                  </a:moveTo>
                  <a:cubicBezTo>
                    <a:pt x="120" y="652"/>
                    <a:pt x="87" y="574"/>
                    <a:pt x="87" y="484"/>
                  </a:cubicBezTo>
                  <a:cubicBezTo>
                    <a:pt x="87" y="417"/>
                    <a:pt x="112" y="277"/>
                    <a:pt x="188" y="171"/>
                  </a:cubicBezTo>
                  <a:cubicBezTo>
                    <a:pt x="260" y="70"/>
                    <a:pt x="353" y="25"/>
                    <a:pt x="426" y="25"/>
                  </a:cubicBezTo>
                  <a:cubicBezTo>
                    <a:pt x="524" y="25"/>
                    <a:pt x="596" y="101"/>
                    <a:pt x="596" y="235"/>
                  </a:cubicBezTo>
                  <a:cubicBezTo>
                    <a:pt x="596" y="333"/>
                    <a:pt x="546" y="563"/>
                    <a:pt x="381" y="655"/>
                  </a:cubicBezTo>
                  <a:cubicBezTo>
                    <a:pt x="375" y="622"/>
                    <a:pt x="364" y="549"/>
                    <a:pt x="291" y="549"/>
                  </a:cubicBezTo>
                  <a:cubicBezTo>
                    <a:pt x="241" y="549"/>
                    <a:pt x="190" y="599"/>
                    <a:pt x="190" y="650"/>
                  </a:cubicBezTo>
                  <a:cubicBezTo>
                    <a:pt x="190" y="669"/>
                    <a:pt x="199" y="680"/>
                    <a:pt x="199" y="683"/>
                  </a:cubicBezTo>
                  <a:moveTo>
                    <a:pt x="258" y="694"/>
                  </a:moveTo>
                  <a:cubicBezTo>
                    <a:pt x="246" y="694"/>
                    <a:pt x="213" y="694"/>
                    <a:pt x="213" y="650"/>
                  </a:cubicBezTo>
                  <a:cubicBezTo>
                    <a:pt x="213" y="610"/>
                    <a:pt x="252" y="571"/>
                    <a:pt x="291" y="571"/>
                  </a:cubicBezTo>
                  <a:cubicBezTo>
                    <a:pt x="333" y="571"/>
                    <a:pt x="353" y="596"/>
                    <a:pt x="353" y="655"/>
                  </a:cubicBezTo>
                  <a:cubicBezTo>
                    <a:pt x="353" y="669"/>
                    <a:pt x="353" y="672"/>
                    <a:pt x="342" y="675"/>
                  </a:cubicBezTo>
                  <a:cubicBezTo>
                    <a:pt x="316" y="686"/>
                    <a:pt x="286" y="694"/>
                    <a:pt x="258" y="694"/>
                  </a:cubicBezTo>
                </a:path>
              </a:pathLst>
            </a:custGeom>
            <a:solidFill>
              <a:srgbClr val="000000"/>
            </a:solidFill>
            <a:ln w="12600">
              <a:noFill/>
            </a:ln>
          </p:spPr>
          <p:txBody>
            <a:bodyPr/>
            <a:lstStyle/>
            <a:p>
              <a:endParaRPr lang="en-US"/>
            </a:p>
          </p:txBody>
        </p:sp>
        <p:sp>
          <p:nvSpPr>
            <p:cNvPr id="162" name="Freeform 6"/>
            <p:cNvSpPr/>
            <p:nvPr/>
          </p:nvSpPr>
          <p:spPr>
            <a:xfrm>
              <a:off x="2707920" y="3099960"/>
              <a:ext cx="237240" cy="161640"/>
            </a:xfrm>
            <a:custGeom>
              <a:avLst/>
              <a:gdLst/>
              <a:ahLst/>
              <a:cxnLst/>
              <a:rect l="0" t="0" r="r" b="b"/>
              <a:pathLst>
                <a:path w="659" h="449">
                  <a:moveTo>
                    <a:pt x="658" y="406"/>
                  </a:moveTo>
                  <a:cubicBezTo>
                    <a:pt x="655" y="406"/>
                    <a:pt x="638" y="409"/>
                    <a:pt x="636" y="409"/>
                  </a:cubicBezTo>
                  <a:cubicBezTo>
                    <a:pt x="557" y="409"/>
                    <a:pt x="504" y="330"/>
                    <a:pt x="470" y="280"/>
                  </a:cubicBezTo>
                  <a:cubicBezTo>
                    <a:pt x="462" y="263"/>
                    <a:pt x="434" y="221"/>
                    <a:pt x="423" y="204"/>
                  </a:cubicBezTo>
                  <a:cubicBezTo>
                    <a:pt x="448" y="151"/>
                    <a:pt x="515" y="28"/>
                    <a:pt x="633" y="28"/>
                  </a:cubicBezTo>
                  <a:cubicBezTo>
                    <a:pt x="638" y="28"/>
                    <a:pt x="647" y="28"/>
                    <a:pt x="658" y="31"/>
                  </a:cubicBezTo>
                  <a:cubicBezTo>
                    <a:pt x="658" y="6"/>
                    <a:pt x="658" y="6"/>
                    <a:pt x="655" y="3"/>
                  </a:cubicBezTo>
                  <a:cubicBezTo>
                    <a:pt x="650" y="0"/>
                    <a:pt x="633" y="0"/>
                    <a:pt x="624" y="0"/>
                  </a:cubicBezTo>
                  <a:cubicBezTo>
                    <a:pt x="498" y="0"/>
                    <a:pt x="426" y="120"/>
                    <a:pt x="403" y="171"/>
                  </a:cubicBezTo>
                  <a:cubicBezTo>
                    <a:pt x="364" y="109"/>
                    <a:pt x="350" y="87"/>
                    <a:pt x="314" y="59"/>
                  </a:cubicBezTo>
                  <a:cubicBezTo>
                    <a:pt x="252" y="6"/>
                    <a:pt x="199" y="0"/>
                    <a:pt x="174" y="0"/>
                  </a:cubicBezTo>
                  <a:cubicBezTo>
                    <a:pt x="64" y="0"/>
                    <a:pt x="0" y="112"/>
                    <a:pt x="0" y="224"/>
                  </a:cubicBezTo>
                  <a:cubicBezTo>
                    <a:pt x="0" y="336"/>
                    <a:pt x="62" y="448"/>
                    <a:pt x="171" y="448"/>
                  </a:cubicBezTo>
                  <a:cubicBezTo>
                    <a:pt x="297" y="448"/>
                    <a:pt x="370" y="328"/>
                    <a:pt x="392" y="277"/>
                  </a:cubicBezTo>
                  <a:cubicBezTo>
                    <a:pt x="431" y="339"/>
                    <a:pt x="445" y="361"/>
                    <a:pt x="482" y="392"/>
                  </a:cubicBezTo>
                  <a:cubicBezTo>
                    <a:pt x="543" y="442"/>
                    <a:pt x="596" y="448"/>
                    <a:pt x="622" y="448"/>
                  </a:cubicBezTo>
                  <a:cubicBezTo>
                    <a:pt x="633" y="448"/>
                    <a:pt x="650" y="448"/>
                    <a:pt x="658" y="445"/>
                  </a:cubicBezTo>
                  <a:lnTo>
                    <a:pt x="658" y="406"/>
                  </a:lnTo>
                  <a:moveTo>
                    <a:pt x="370" y="244"/>
                  </a:moveTo>
                  <a:cubicBezTo>
                    <a:pt x="347" y="297"/>
                    <a:pt x="280" y="420"/>
                    <a:pt x="162" y="420"/>
                  </a:cubicBezTo>
                  <a:cubicBezTo>
                    <a:pt x="67" y="420"/>
                    <a:pt x="22" y="314"/>
                    <a:pt x="22" y="224"/>
                  </a:cubicBezTo>
                  <a:cubicBezTo>
                    <a:pt x="22" y="126"/>
                    <a:pt x="78" y="42"/>
                    <a:pt x="160" y="42"/>
                  </a:cubicBezTo>
                  <a:cubicBezTo>
                    <a:pt x="238" y="42"/>
                    <a:pt x="288" y="118"/>
                    <a:pt x="322" y="168"/>
                  </a:cubicBezTo>
                  <a:cubicBezTo>
                    <a:pt x="333" y="185"/>
                    <a:pt x="358" y="227"/>
                    <a:pt x="370" y="244"/>
                  </a:cubicBezTo>
                </a:path>
              </a:pathLst>
            </a:custGeom>
            <a:solidFill>
              <a:srgbClr val="000000"/>
            </a:solidFill>
            <a:ln w="12600">
              <a:noFill/>
            </a:ln>
          </p:spPr>
          <p:txBody>
            <a:bodyPr/>
            <a:lstStyle/>
            <a:p>
              <a:endParaRPr lang="en-US"/>
            </a:p>
          </p:txBody>
        </p:sp>
        <p:sp>
          <p:nvSpPr>
            <p:cNvPr id="163" name="Freeform 7"/>
            <p:cNvSpPr/>
            <p:nvPr/>
          </p:nvSpPr>
          <p:spPr>
            <a:xfrm>
              <a:off x="3379320" y="2703960"/>
              <a:ext cx="245160" cy="113400"/>
            </a:xfrm>
            <a:custGeom>
              <a:avLst/>
              <a:gdLst/>
              <a:ahLst/>
              <a:cxnLst/>
              <a:rect l="0" t="0" r="r" b="b"/>
              <a:pathLst>
                <a:path w="681" h="315">
                  <a:moveTo>
                    <a:pt x="347" y="115"/>
                  </a:moveTo>
                  <a:cubicBezTo>
                    <a:pt x="311" y="73"/>
                    <a:pt x="300" y="62"/>
                    <a:pt x="272" y="42"/>
                  </a:cubicBezTo>
                  <a:cubicBezTo>
                    <a:pt x="230" y="11"/>
                    <a:pt x="185" y="0"/>
                    <a:pt x="148" y="0"/>
                  </a:cubicBezTo>
                  <a:cubicBezTo>
                    <a:pt x="62" y="0"/>
                    <a:pt x="0" y="73"/>
                    <a:pt x="0" y="157"/>
                  </a:cubicBezTo>
                  <a:cubicBezTo>
                    <a:pt x="0" y="238"/>
                    <a:pt x="59" y="314"/>
                    <a:pt x="146" y="314"/>
                  </a:cubicBezTo>
                  <a:cubicBezTo>
                    <a:pt x="241" y="314"/>
                    <a:pt x="308" y="235"/>
                    <a:pt x="333" y="196"/>
                  </a:cubicBezTo>
                  <a:cubicBezTo>
                    <a:pt x="370" y="241"/>
                    <a:pt x="381" y="252"/>
                    <a:pt x="409" y="272"/>
                  </a:cubicBezTo>
                  <a:cubicBezTo>
                    <a:pt x="451" y="302"/>
                    <a:pt x="496" y="314"/>
                    <a:pt x="532" y="314"/>
                  </a:cubicBezTo>
                  <a:cubicBezTo>
                    <a:pt x="619" y="314"/>
                    <a:pt x="680" y="241"/>
                    <a:pt x="680" y="157"/>
                  </a:cubicBezTo>
                  <a:cubicBezTo>
                    <a:pt x="680" y="76"/>
                    <a:pt x="622" y="0"/>
                    <a:pt x="535" y="0"/>
                  </a:cubicBezTo>
                  <a:cubicBezTo>
                    <a:pt x="440" y="0"/>
                    <a:pt x="372" y="78"/>
                    <a:pt x="347" y="115"/>
                  </a:cubicBezTo>
                  <a:moveTo>
                    <a:pt x="370" y="143"/>
                  </a:moveTo>
                  <a:cubicBezTo>
                    <a:pt x="398" y="98"/>
                    <a:pt x="456" y="25"/>
                    <a:pt x="540" y="25"/>
                  </a:cubicBezTo>
                  <a:cubicBezTo>
                    <a:pt x="613" y="25"/>
                    <a:pt x="661" y="90"/>
                    <a:pt x="661" y="157"/>
                  </a:cubicBezTo>
                  <a:cubicBezTo>
                    <a:pt x="661" y="224"/>
                    <a:pt x="608" y="274"/>
                    <a:pt x="543" y="274"/>
                  </a:cubicBezTo>
                  <a:cubicBezTo>
                    <a:pt x="479" y="274"/>
                    <a:pt x="434" y="221"/>
                    <a:pt x="370" y="143"/>
                  </a:cubicBezTo>
                  <a:moveTo>
                    <a:pt x="311" y="171"/>
                  </a:moveTo>
                  <a:cubicBezTo>
                    <a:pt x="286" y="216"/>
                    <a:pt x="224" y="288"/>
                    <a:pt x="140" y="288"/>
                  </a:cubicBezTo>
                  <a:cubicBezTo>
                    <a:pt x="67" y="288"/>
                    <a:pt x="20" y="224"/>
                    <a:pt x="20" y="157"/>
                  </a:cubicBezTo>
                  <a:cubicBezTo>
                    <a:pt x="20" y="90"/>
                    <a:pt x="73" y="39"/>
                    <a:pt x="137" y="39"/>
                  </a:cubicBezTo>
                  <a:cubicBezTo>
                    <a:pt x="202" y="39"/>
                    <a:pt x="246" y="92"/>
                    <a:pt x="311" y="171"/>
                  </a:cubicBezTo>
                </a:path>
              </a:pathLst>
            </a:custGeom>
            <a:solidFill>
              <a:srgbClr val="000000"/>
            </a:solidFill>
            <a:ln w="12600">
              <a:noFill/>
            </a:ln>
          </p:spPr>
          <p:txBody>
            <a:bodyPr/>
            <a:lstStyle/>
            <a:p>
              <a:endParaRPr lang="en-US"/>
            </a:p>
          </p:txBody>
        </p:sp>
        <p:sp>
          <p:nvSpPr>
            <p:cNvPr id="164" name="Freeform 8"/>
            <p:cNvSpPr/>
            <p:nvPr/>
          </p:nvSpPr>
          <p:spPr>
            <a:xfrm>
              <a:off x="3265560" y="2919600"/>
              <a:ext cx="473040" cy="497160"/>
            </a:xfrm>
            <a:custGeom>
              <a:avLst/>
              <a:gdLst/>
              <a:ahLst/>
              <a:cxnLst/>
              <a:rect l="0" t="0" r="r" b="b"/>
              <a:pathLst>
                <a:path w="1314" h="1381">
                  <a:moveTo>
                    <a:pt x="1193" y="1380"/>
                  </a:moveTo>
                  <a:lnTo>
                    <a:pt x="1313" y="1064"/>
                  </a:lnTo>
                  <a:lnTo>
                    <a:pt x="1288" y="1064"/>
                  </a:lnTo>
                  <a:cubicBezTo>
                    <a:pt x="1249" y="1168"/>
                    <a:pt x="1145" y="1235"/>
                    <a:pt x="1030" y="1263"/>
                  </a:cubicBezTo>
                  <a:cubicBezTo>
                    <a:pt x="1011" y="1268"/>
                    <a:pt x="913" y="1294"/>
                    <a:pt x="725" y="1294"/>
                  </a:cubicBezTo>
                  <a:lnTo>
                    <a:pt x="129" y="1294"/>
                  </a:lnTo>
                  <a:lnTo>
                    <a:pt x="633" y="706"/>
                  </a:lnTo>
                  <a:cubicBezTo>
                    <a:pt x="638" y="697"/>
                    <a:pt x="641" y="694"/>
                    <a:pt x="641" y="692"/>
                  </a:cubicBezTo>
                  <a:cubicBezTo>
                    <a:pt x="641" y="689"/>
                    <a:pt x="641" y="686"/>
                    <a:pt x="633" y="675"/>
                  </a:cubicBezTo>
                  <a:lnTo>
                    <a:pt x="174" y="48"/>
                  </a:lnTo>
                  <a:lnTo>
                    <a:pt x="714" y="48"/>
                  </a:lnTo>
                  <a:cubicBezTo>
                    <a:pt x="848" y="48"/>
                    <a:pt x="938" y="62"/>
                    <a:pt x="946" y="64"/>
                  </a:cubicBezTo>
                  <a:cubicBezTo>
                    <a:pt x="1000" y="70"/>
                    <a:pt x="1084" y="87"/>
                    <a:pt x="1162" y="137"/>
                  </a:cubicBezTo>
                  <a:cubicBezTo>
                    <a:pt x="1187" y="154"/>
                    <a:pt x="1254" y="196"/>
                    <a:pt x="1288" y="277"/>
                  </a:cubicBezTo>
                  <a:lnTo>
                    <a:pt x="1313" y="277"/>
                  </a:lnTo>
                  <a:lnTo>
                    <a:pt x="1193" y="0"/>
                  </a:lnTo>
                  <a:lnTo>
                    <a:pt x="28" y="0"/>
                  </a:lnTo>
                  <a:cubicBezTo>
                    <a:pt x="6" y="0"/>
                    <a:pt x="3" y="0"/>
                    <a:pt x="0" y="6"/>
                  </a:cubicBezTo>
                  <a:cubicBezTo>
                    <a:pt x="0" y="11"/>
                    <a:pt x="0" y="28"/>
                    <a:pt x="0" y="39"/>
                  </a:cubicBezTo>
                  <a:lnTo>
                    <a:pt x="521" y="753"/>
                  </a:lnTo>
                  <a:lnTo>
                    <a:pt x="11" y="1352"/>
                  </a:lnTo>
                  <a:cubicBezTo>
                    <a:pt x="0" y="1364"/>
                    <a:pt x="0" y="1369"/>
                    <a:pt x="0" y="1369"/>
                  </a:cubicBezTo>
                  <a:cubicBezTo>
                    <a:pt x="0" y="1380"/>
                    <a:pt x="11" y="1380"/>
                    <a:pt x="28" y="1380"/>
                  </a:cubicBezTo>
                  <a:lnTo>
                    <a:pt x="1193" y="1380"/>
                  </a:lnTo>
                </a:path>
              </a:pathLst>
            </a:custGeom>
            <a:solidFill>
              <a:srgbClr val="000000"/>
            </a:solidFill>
            <a:ln w="12600">
              <a:noFill/>
            </a:ln>
          </p:spPr>
          <p:txBody>
            <a:bodyPr/>
            <a:lstStyle/>
            <a:p>
              <a:endParaRPr lang="en-US"/>
            </a:p>
          </p:txBody>
        </p:sp>
        <p:sp>
          <p:nvSpPr>
            <p:cNvPr id="165" name="Freeform 9"/>
            <p:cNvSpPr/>
            <p:nvPr/>
          </p:nvSpPr>
          <p:spPr>
            <a:xfrm>
              <a:off x="3080880" y="3510360"/>
              <a:ext cx="123480" cy="175680"/>
            </a:xfrm>
            <a:custGeom>
              <a:avLst/>
              <a:gdLst/>
              <a:ahLst/>
              <a:cxnLst/>
              <a:rect l="0" t="0" r="r" b="b"/>
              <a:pathLst>
                <a:path w="343" h="488">
                  <a:moveTo>
                    <a:pt x="165" y="20"/>
                  </a:moveTo>
                  <a:cubicBezTo>
                    <a:pt x="165" y="20"/>
                    <a:pt x="168" y="11"/>
                    <a:pt x="168" y="8"/>
                  </a:cubicBezTo>
                  <a:cubicBezTo>
                    <a:pt x="168" y="6"/>
                    <a:pt x="165" y="0"/>
                    <a:pt x="157" y="0"/>
                  </a:cubicBezTo>
                  <a:cubicBezTo>
                    <a:pt x="143" y="0"/>
                    <a:pt x="87" y="6"/>
                    <a:pt x="67" y="6"/>
                  </a:cubicBezTo>
                  <a:cubicBezTo>
                    <a:pt x="62" y="8"/>
                    <a:pt x="53" y="8"/>
                    <a:pt x="53" y="22"/>
                  </a:cubicBezTo>
                  <a:cubicBezTo>
                    <a:pt x="53" y="34"/>
                    <a:pt x="62" y="34"/>
                    <a:pt x="70" y="34"/>
                  </a:cubicBezTo>
                  <a:cubicBezTo>
                    <a:pt x="104" y="34"/>
                    <a:pt x="104" y="36"/>
                    <a:pt x="104" y="42"/>
                  </a:cubicBezTo>
                  <a:cubicBezTo>
                    <a:pt x="104" y="48"/>
                    <a:pt x="104" y="53"/>
                    <a:pt x="101" y="59"/>
                  </a:cubicBezTo>
                  <a:lnTo>
                    <a:pt x="3" y="451"/>
                  </a:lnTo>
                  <a:cubicBezTo>
                    <a:pt x="0" y="462"/>
                    <a:pt x="0" y="465"/>
                    <a:pt x="0" y="465"/>
                  </a:cubicBezTo>
                  <a:cubicBezTo>
                    <a:pt x="0" y="476"/>
                    <a:pt x="8" y="487"/>
                    <a:pt x="22" y="487"/>
                  </a:cubicBezTo>
                  <a:cubicBezTo>
                    <a:pt x="42" y="487"/>
                    <a:pt x="50" y="473"/>
                    <a:pt x="56" y="459"/>
                  </a:cubicBezTo>
                  <a:cubicBezTo>
                    <a:pt x="56" y="456"/>
                    <a:pt x="87" y="333"/>
                    <a:pt x="90" y="325"/>
                  </a:cubicBezTo>
                  <a:cubicBezTo>
                    <a:pt x="140" y="330"/>
                    <a:pt x="179" y="344"/>
                    <a:pt x="179" y="381"/>
                  </a:cubicBezTo>
                  <a:cubicBezTo>
                    <a:pt x="179" y="384"/>
                    <a:pt x="179" y="389"/>
                    <a:pt x="176" y="395"/>
                  </a:cubicBezTo>
                  <a:cubicBezTo>
                    <a:pt x="174" y="406"/>
                    <a:pt x="174" y="409"/>
                    <a:pt x="174" y="417"/>
                  </a:cubicBezTo>
                  <a:cubicBezTo>
                    <a:pt x="174" y="465"/>
                    <a:pt x="216" y="487"/>
                    <a:pt x="249" y="487"/>
                  </a:cubicBezTo>
                  <a:cubicBezTo>
                    <a:pt x="316" y="487"/>
                    <a:pt x="336" y="384"/>
                    <a:pt x="336" y="381"/>
                  </a:cubicBezTo>
                  <a:cubicBezTo>
                    <a:pt x="336" y="372"/>
                    <a:pt x="328" y="372"/>
                    <a:pt x="325" y="372"/>
                  </a:cubicBezTo>
                  <a:cubicBezTo>
                    <a:pt x="316" y="372"/>
                    <a:pt x="314" y="375"/>
                    <a:pt x="311" y="389"/>
                  </a:cubicBezTo>
                  <a:cubicBezTo>
                    <a:pt x="302" y="420"/>
                    <a:pt x="283" y="468"/>
                    <a:pt x="249" y="468"/>
                  </a:cubicBezTo>
                  <a:cubicBezTo>
                    <a:pt x="232" y="468"/>
                    <a:pt x="227" y="451"/>
                    <a:pt x="227" y="431"/>
                  </a:cubicBezTo>
                  <a:cubicBezTo>
                    <a:pt x="227" y="420"/>
                    <a:pt x="227" y="420"/>
                    <a:pt x="230" y="400"/>
                  </a:cubicBezTo>
                  <a:cubicBezTo>
                    <a:pt x="230" y="400"/>
                    <a:pt x="232" y="386"/>
                    <a:pt x="232" y="381"/>
                  </a:cubicBezTo>
                  <a:cubicBezTo>
                    <a:pt x="232" y="319"/>
                    <a:pt x="151" y="308"/>
                    <a:pt x="120" y="305"/>
                  </a:cubicBezTo>
                  <a:cubicBezTo>
                    <a:pt x="140" y="294"/>
                    <a:pt x="168" y="272"/>
                    <a:pt x="179" y="260"/>
                  </a:cubicBezTo>
                  <a:cubicBezTo>
                    <a:pt x="213" y="227"/>
                    <a:pt x="249" y="196"/>
                    <a:pt x="288" y="196"/>
                  </a:cubicBezTo>
                  <a:cubicBezTo>
                    <a:pt x="297" y="196"/>
                    <a:pt x="305" y="196"/>
                    <a:pt x="311" y="204"/>
                  </a:cubicBezTo>
                  <a:cubicBezTo>
                    <a:pt x="280" y="207"/>
                    <a:pt x="274" y="232"/>
                    <a:pt x="274" y="244"/>
                  </a:cubicBezTo>
                  <a:cubicBezTo>
                    <a:pt x="274" y="258"/>
                    <a:pt x="286" y="269"/>
                    <a:pt x="302" y="269"/>
                  </a:cubicBezTo>
                  <a:cubicBezTo>
                    <a:pt x="322" y="269"/>
                    <a:pt x="342" y="252"/>
                    <a:pt x="342" y="224"/>
                  </a:cubicBezTo>
                  <a:cubicBezTo>
                    <a:pt x="342" y="202"/>
                    <a:pt x="325" y="176"/>
                    <a:pt x="288" y="176"/>
                  </a:cubicBezTo>
                  <a:cubicBezTo>
                    <a:pt x="249" y="176"/>
                    <a:pt x="213" y="204"/>
                    <a:pt x="176" y="235"/>
                  </a:cubicBezTo>
                  <a:cubicBezTo>
                    <a:pt x="148" y="263"/>
                    <a:pt x="126" y="286"/>
                    <a:pt x="95" y="297"/>
                  </a:cubicBezTo>
                  <a:lnTo>
                    <a:pt x="165" y="20"/>
                  </a:lnTo>
                </a:path>
              </a:pathLst>
            </a:custGeom>
            <a:solidFill>
              <a:srgbClr val="000000"/>
            </a:solidFill>
            <a:ln w="12600">
              <a:noFill/>
            </a:ln>
          </p:spPr>
          <p:txBody>
            <a:bodyPr/>
            <a:lstStyle/>
            <a:p>
              <a:endParaRPr lang="en-US"/>
            </a:p>
          </p:txBody>
        </p:sp>
        <p:sp>
          <p:nvSpPr>
            <p:cNvPr id="166" name="Freeform 10"/>
            <p:cNvSpPr/>
            <p:nvPr/>
          </p:nvSpPr>
          <p:spPr>
            <a:xfrm>
              <a:off x="3236040" y="3587040"/>
              <a:ext cx="183960" cy="68040"/>
            </a:xfrm>
            <a:custGeom>
              <a:avLst/>
              <a:gdLst/>
              <a:ahLst/>
              <a:cxnLst/>
              <a:rect l="0" t="0" r="r" b="b"/>
              <a:pathLst>
                <a:path w="511" h="189">
                  <a:moveTo>
                    <a:pt x="484" y="34"/>
                  </a:moveTo>
                  <a:cubicBezTo>
                    <a:pt x="493" y="34"/>
                    <a:pt x="510" y="34"/>
                    <a:pt x="510" y="17"/>
                  </a:cubicBezTo>
                  <a:cubicBezTo>
                    <a:pt x="510" y="0"/>
                    <a:pt x="493" y="0"/>
                    <a:pt x="484" y="0"/>
                  </a:cubicBezTo>
                  <a:lnTo>
                    <a:pt x="25" y="0"/>
                  </a:lnTo>
                  <a:cubicBezTo>
                    <a:pt x="17" y="0"/>
                    <a:pt x="0" y="0"/>
                    <a:pt x="0" y="17"/>
                  </a:cubicBezTo>
                  <a:cubicBezTo>
                    <a:pt x="0" y="34"/>
                    <a:pt x="17" y="34"/>
                    <a:pt x="25" y="34"/>
                  </a:cubicBezTo>
                  <a:lnTo>
                    <a:pt x="484" y="34"/>
                  </a:lnTo>
                  <a:moveTo>
                    <a:pt x="484" y="188"/>
                  </a:moveTo>
                  <a:cubicBezTo>
                    <a:pt x="493" y="188"/>
                    <a:pt x="510" y="188"/>
                    <a:pt x="510" y="171"/>
                  </a:cubicBezTo>
                  <a:cubicBezTo>
                    <a:pt x="510" y="154"/>
                    <a:pt x="493" y="154"/>
                    <a:pt x="484" y="154"/>
                  </a:cubicBezTo>
                  <a:lnTo>
                    <a:pt x="25" y="154"/>
                  </a:lnTo>
                  <a:cubicBezTo>
                    <a:pt x="17" y="154"/>
                    <a:pt x="0" y="154"/>
                    <a:pt x="0" y="171"/>
                  </a:cubicBezTo>
                  <a:cubicBezTo>
                    <a:pt x="0" y="188"/>
                    <a:pt x="17" y="188"/>
                    <a:pt x="25" y="188"/>
                  </a:cubicBezTo>
                  <a:lnTo>
                    <a:pt x="484" y="188"/>
                  </a:lnTo>
                </a:path>
              </a:pathLst>
            </a:custGeom>
            <a:solidFill>
              <a:srgbClr val="000000"/>
            </a:solidFill>
            <a:ln w="12600">
              <a:noFill/>
            </a:ln>
          </p:spPr>
          <p:txBody>
            <a:bodyPr/>
            <a:lstStyle/>
            <a:p>
              <a:endParaRPr lang="en-US"/>
            </a:p>
          </p:txBody>
        </p:sp>
        <p:sp>
          <p:nvSpPr>
            <p:cNvPr id="167" name="Freeform 11"/>
            <p:cNvSpPr/>
            <p:nvPr/>
          </p:nvSpPr>
          <p:spPr>
            <a:xfrm>
              <a:off x="3462840" y="3614400"/>
              <a:ext cx="168840" cy="13320"/>
            </a:xfrm>
            <a:custGeom>
              <a:avLst/>
              <a:gdLst/>
              <a:ahLst/>
              <a:cxnLst/>
              <a:rect l="0" t="0" r="r" b="b"/>
              <a:pathLst>
                <a:path w="469" h="37">
                  <a:moveTo>
                    <a:pt x="440" y="36"/>
                  </a:moveTo>
                  <a:cubicBezTo>
                    <a:pt x="451" y="36"/>
                    <a:pt x="468" y="36"/>
                    <a:pt x="468" y="20"/>
                  </a:cubicBezTo>
                  <a:cubicBezTo>
                    <a:pt x="468" y="0"/>
                    <a:pt x="454" y="0"/>
                    <a:pt x="440" y="0"/>
                  </a:cubicBezTo>
                  <a:lnTo>
                    <a:pt x="28" y="0"/>
                  </a:lnTo>
                  <a:cubicBezTo>
                    <a:pt x="17" y="0"/>
                    <a:pt x="0" y="0"/>
                    <a:pt x="0" y="17"/>
                  </a:cubicBezTo>
                  <a:cubicBezTo>
                    <a:pt x="0" y="36"/>
                    <a:pt x="17" y="36"/>
                    <a:pt x="28" y="36"/>
                  </a:cubicBezTo>
                  <a:lnTo>
                    <a:pt x="440" y="36"/>
                  </a:lnTo>
                </a:path>
              </a:pathLst>
            </a:custGeom>
            <a:solidFill>
              <a:srgbClr val="000000"/>
            </a:solidFill>
            <a:ln w="12600">
              <a:noFill/>
            </a:ln>
          </p:spPr>
          <p:txBody>
            <a:bodyPr/>
            <a:lstStyle/>
            <a:p>
              <a:endParaRPr lang="en-US"/>
            </a:p>
          </p:txBody>
        </p:sp>
        <p:sp>
          <p:nvSpPr>
            <p:cNvPr id="168" name="Freeform 12"/>
            <p:cNvSpPr/>
            <p:nvPr/>
          </p:nvSpPr>
          <p:spPr>
            <a:xfrm>
              <a:off x="3676680" y="3573000"/>
              <a:ext cx="245160" cy="113400"/>
            </a:xfrm>
            <a:custGeom>
              <a:avLst/>
              <a:gdLst/>
              <a:ahLst/>
              <a:cxnLst/>
              <a:rect l="0" t="0" r="r" b="b"/>
              <a:pathLst>
                <a:path w="681" h="315">
                  <a:moveTo>
                    <a:pt x="347" y="115"/>
                  </a:moveTo>
                  <a:cubicBezTo>
                    <a:pt x="311" y="73"/>
                    <a:pt x="300" y="62"/>
                    <a:pt x="272" y="42"/>
                  </a:cubicBezTo>
                  <a:cubicBezTo>
                    <a:pt x="230" y="11"/>
                    <a:pt x="185" y="0"/>
                    <a:pt x="148" y="0"/>
                  </a:cubicBezTo>
                  <a:cubicBezTo>
                    <a:pt x="62" y="0"/>
                    <a:pt x="0" y="73"/>
                    <a:pt x="0" y="157"/>
                  </a:cubicBezTo>
                  <a:cubicBezTo>
                    <a:pt x="0" y="238"/>
                    <a:pt x="59" y="314"/>
                    <a:pt x="146" y="314"/>
                  </a:cubicBezTo>
                  <a:cubicBezTo>
                    <a:pt x="241" y="314"/>
                    <a:pt x="308" y="235"/>
                    <a:pt x="333" y="196"/>
                  </a:cubicBezTo>
                  <a:cubicBezTo>
                    <a:pt x="370" y="241"/>
                    <a:pt x="381" y="252"/>
                    <a:pt x="409" y="272"/>
                  </a:cubicBezTo>
                  <a:cubicBezTo>
                    <a:pt x="451" y="302"/>
                    <a:pt x="496" y="314"/>
                    <a:pt x="532" y="314"/>
                  </a:cubicBezTo>
                  <a:cubicBezTo>
                    <a:pt x="619" y="314"/>
                    <a:pt x="680" y="241"/>
                    <a:pt x="680" y="157"/>
                  </a:cubicBezTo>
                  <a:cubicBezTo>
                    <a:pt x="680" y="76"/>
                    <a:pt x="622" y="0"/>
                    <a:pt x="535" y="0"/>
                  </a:cubicBezTo>
                  <a:cubicBezTo>
                    <a:pt x="440" y="0"/>
                    <a:pt x="372" y="78"/>
                    <a:pt x="347" y="115"/>
                  </a:cubicBezTo>
                  <a:moveTo>
                    <a:pt x="370" y="143"/>
                  </a:moveTo>
                  <a:cubicBezTo>
                    <a:pt x="398" y="98"/>
                    <a:pt x="456" y="25"/>
                    <a:pt x="540" y="25"/>
                  </a:cubicBezTo>
                  <a:cubicBezTo>
                    <a:pt x="613" y="25"/>
                    <a:pt x="661" y="90"/>
                    <a:pt x="661" y="157"/>
                  </a:cubicBezTo>
                  <a:cubicBezTo>
                    <a:pt x="661" y="224"/>
                    <a:pt x="608" y="274"/>
                    <a:pt x="543" y="274"/>
                  </a:cubicBezTo>
                  <a:cubicBezTo>
                    <a:pt x="479" y="274"/>
                    <a:pt x="434" y="221"/>
                    <a:pt x="370" y="143"/>
                  </a:cubicBezTo>
                  <a:moveTo>
                    <a:pt x="311" y="171"/>
                  </a:moveTo>
                  <a:cubicBezTo>
                    <a:pt x="286" y="216"/>
                    <a:pt x="224" y="288"/>
                    <a:pt x="140" y="288"/>
                  </a:cubicBezTo>
                  <a:cubicBezTo>
                    <a:pt x="67" y="288"/>
                    <a:pt x="20" y="224"/>
                    <a:pt x="20" y="157"/>
                  </a:cubicBezTo>
                  <a:cubicBezTo>
                    <a:pt x="20" y="90"/>
                    <a:pt x="73" y="39"/>
                    <a:pt x="137" y="39"/>
                  </a:cubicBezTo>
                  <a:cubicBezTo>
                    <a:pt x="202" y="39"/>
                    <a:pt x="246" y="92"/>
                    <a:pt x="311" y="171"/>
                  </a:cubicBezTo>
                </a:path>
              </a:pathLst>
            </a:custGeom>
            <a:solidFill>
              <a:srgbClr val="000000"/>
            </a:solidFill>
            <a:ln w="12600">
              <a:noFill/>
            </a:ln>
          </p:spPr>
          <p:txBody>
            <a:bodyPr/>
            <a:lstStyle/>
            <a:p>
              <a:endParaRPr lang="en-US"/>
            </a:p>
          </p:txBody>
        </p:sp>
        <p:sp>
          <p:nvSpPr>
            <p:cNvPr id="169" name="Freeform 13"/>
            <p:cNvSpPr/>
            <p:nvPr/>
          </p:nvSpPr>
          <p:spPr>
            <a:xfrm>
              <a:off x="4019400" y="3014280"/>
              <a:ext cx="237240" cy="243360"/>
            </a:xfrm>
            <a:custGeom>
              <a:avLst/>
              <a:gdLst/>
              <a:ahLst/>
              <a:cxnLst/>
              <a:rect l="0" t="0" r="r" b="b"/>
              <a:pathLst>
                <a:path w="659" h="676">
                  <a:moveTo>
                    <a:pt x="655" y="22"/>
                  </a:moveTo>
                  <a:cubicBezTo>
                    <a:pt x="655" y="20"/>
                    <a:pt x="658" y="14"/>
                    <a:pt x="658" y="8"/>
                  </a:cubicBezTo>
                  <a:cubicBezTo>
                    <a:pt x="658" y="0"/>
                    <a:pt x="652" y="0"/>
                    <a:pt x="633" y="0"/>
                  </a:cubicBezTo>
                  <a:lnTo>
                    <a:pt x="216" y="0"/>
                  </a:lnTo>
                  <a:cubicBezTo>
                    <a:pt x="190" y="0"/>
                    <a:pt x="190" y="0"/>
                    <a:pt x="185" y="20"/>
                  </a:cubicBezTo>
                  <a:lnTo>
                    <a:pt x="132" y="199"/>
                  </a:lnTo>
                  <a:cubicBezTo>
                    <a:pt x="129" y="202"/>
                    <a:pt x="129" y="210"/>
                    <a:pt x="129" y="213"/>
                  </a:cubicBezTo>
                  <a:cubicBezTo>
                    <a:pt x="129" y="213"/>
                    <a:pt x="129" y="221"/>
                    <a:pt x="140" y="221"/>
                  </a:cubicBezTo>
                  <a:cubicBezTo>
                    <a:pt x="148" y="221"/>
                    <a:pt x="151" y="216"/>
                    <a:pt x="151" y="213"/>
                  </a:cubicBezTo>
                  <a:cubicBezTo>
                    <a:pt x="190" y="95"/>
                    <a:pt x="241" y="31"/>
                    <a:pt x="395" y="31"/>
                  </a:cubicBezTo>
                  <a:lnTo>
                    <a:pt x="557" y="31"/>
                  </a:lnTo>
                  <a:lnTo>
                    <a:pt x="3" y="650"/>
                  </a:lnTo>
                  <a:cubicBezTo>
                    <a:pt x="3" y="650"/>
                    <a:pt x="0" y="664"/>
                    <a:pt x="0" y="666"/>
                  </a:cubicBezTo>
                  <a:cubicBezTo>
                    <a:pt x="0" y="675"/>
                    <a:pt x="6" y="675"/>
                    <a:pt x="25" y="675"/>
                  </a:cubicBezTo>
                  <a:lnTo>
                    <a:pt x="454" y="675"/>
                  </a:lnTo>
                  <a:cubicBezTo>
                    <a:pt x="479" y="675"/>
                    <a:pt x="479" y="675"/>
                    <a:pt x="484" y="655"/>
                  </a:cubicBezTo>
                  <a:lnTo>
                    <a:pt x="554" y="437"/>
                  </a:lnTo>
                  <a:cubicBezTo>
                    <a:pt x="557" y="434"/>
                    <a:pt x="560" y="426"/>
                    <a:pt x="560" y="423"/>
                  </a:cubicBezTo>
                  <a:cubicBezTo>
                    <a:pt x="560" y="417"/>
                    <a:pt x="554" y="412"/>
                    <a:pt x="546" y="412"/>
                  </a:cubicBezTo>
                  <a:cubicBezTo>
                    <a:pt x="538" y="412"/>
                    <a:pt x="538" y="414"/>
                    <a:pt x="529" y="437"/>
                  </a:cubicBezTo>
                  <a:cubicBezTo>
                    <a:pt x="487" y="571"/>
                    <a:pt x="440" y="641"/>
                    <a:pt x="272" y="641"/>
                  </a:cubicBezTo>
                  <a:lnTo>
                    <a:pt x="101" y="641"/>
                  </a:lnTo>
                  <a:lnTo>
                    <a:pt x="655" y="22"/>
                  </a:lnTo>
                </a:path>
              </a:pathLst>
            </a:custGeom>
            <a:solidFill>
              <a:srgbClr val="000000"/>
            </a:solidFill>
            <a:ln w="12600">
              <a:noFill/>
            </a:ln>
          </p:spPr>
          <p:txBody>
            <a:bodyPr/>
            <a:lstStyle/>
            <a:p>
              <a:endParaRPr lang="en-US"/>
            </a:p>
          </p:txBody>
        </p:sp>
        <p:sp>
          <p:nvSpPr>
            <p:cNvPr id="170" name="Freeform 14"/>
            <p:cNvSpPr/>
            <p:nvPr/>
          </p:nvSpPr>
          <p:spPr>
            <a:xfrm>
              <a:off x="4301640" y="2991240"/>
              <a:ext cx="83880" cy="355320"/>
            </a:xfrm>
            <a:custGeom>
              <a:avLst/>
              <a:gdLst/>
              <a:ahLst/>
              <a:cxnLst/>
              <a:rect l="0" t="0" r="r" b="b"/>
              <a:pathLst>
                <a:path w="233" h="987">
                  <a:moveTo>
                    <a:pt x="232" y="977"/>
                  </a:moveTo>
                  <a:cubicBezTo>
                    <a:pt x="232" y="974"/>
                    <a:pt x="232" y="972"/>
                    <a:pt x="213" y="955"/>
                  </a:cubicBezTo>
                  <a:cubicBezTo>
                    <a:pt x="90" y="832"/>
                    <a:pt x="59" y="644"/>
                    <a:pt x="59" y="493"/>
                  </a:cubicBezTo>
                  <a:cubicBezTo>
                    <a:pt x="59" y="322"/>
                    <a:pt x="95" y="151"/>
                    <a:pt x="218" y="28"/>
                  </a:cubicBezTo>
                  <a:cubicBezTo>
                    <a:pt x="232" y="14"/>
                    <a:pt x="232" y="14"/>
                    <a:pt x="232" y="11"/>
                  </a:cubicBezTo>
                  <a:cubicBezTo>
                    <a:pt x="232" y="3"/>
                    <a:pt x="227" y="0"/>
                    <a:pt x="221" y="0"/>
                  </a:cubicBezTo>
                  <a:cubicBezTo>
                    <a:pt x="210" y="0"/>
                    <a:pt x="120" y="67"/>
                    <a:pt x="62" y="193"/>
                  </a:cubicBezTo>
                  <a:cubicBezTo>
                    <a:pt x="11" y="302"/>
                    <a:pt x="0" y="412"/>
                    <a:pt x="0" y="493"/>
                  </a:cubicBezTo>
                  <a:cubicBezTo>
                    <a:pt x="0" y="571"/>
                    <a:pt x="11" y="689"/>
                    <a:pt x="64" y="801"/>
                  </a:cubicBezTo>
                  <a:cubicBezTo>
                    <a:pt x="126" y="924"/>
                    <a:pt x="210" y="986"/>
                    <a:pt x="221" y="986"/>
                  </a:cubicBezTo>
                  <a:cubicBezTo>
                    <a:pt x="227" y="986"/>
                    <a:pt x="232" y="983"/>
                    <a:pt x="232" y="977"/>
                  </a:cubicBezTo>
                </a:path>
              </a:pathLst>
            </a:custGeom>
            <a:solidFill>
              <a:srgbClr val="000000"/>
            </a:solidFill>
            <a:ln w="12600">
              <a:noFill/>
            </a:ln>
          </p:spPr>
          <p:txBody>
            <a:bodyPr/>
            <a:lstStyle/>
            <a:p>
              <a:endParaRPr lang="en-US"/>
            </a:p>
          </p:txBody>
        </p:sp>
        <p:sp>
          <p:nvSpPr>
            <p:cNvPr id="171" name="Freeform 15"/>
            <p:cNvSpPr/>
            <p:nvPr/>
          </p:nvSpPr>
          <p:spPr>
            <a:xfrm>
              <a:off x="4408560" y="3099960"/>
              <a:ext cx="210960" cy="161640"/>
            </a:xfrm>
            <a:custGeom>
              <a:avLst/>
              <a:gdLst/>
              <a:ahLst/>
              <a:cxnLst/>
              <a:rect l="0" t="0" r="r" b="b"/>
              <a:pathLst>
                <a:path w="586" h="449">
                  <a:moveTo>
                    <a:pt x="585" y="70"/>
                  </a:moveTo>
                  <a:cubicBezTo>
                    <a:pt x="585" y="25"/>
                    <a:pt x="568" y="0"/>
                    <a:pt x="546" y="0"/>
                  </a:cubicBezTo>
                  <a:cubicBezTo>
                    <a:pt x="521" y="0"/>
                    <a:pt x="496" y="22"/>
                    <a:pt x="496" y="48"/>
                  </a:cubicBezTo>
                  <a:cubicBezTo>
                    <a:pt x="496" y="56"/>
                    <a:pt x="498" y="67"/>
                    <a:pt x="510" y="76"/>
                  </a:cubicBezTo>
                  <a:cubicBezTo>
                    <a:pt x="526" y="92"/>
                    <a:pt x="543" y="118"/>
                    <a:pt x="543" y="160"/>
                  </a:cubicBezTo>
                  <a:cubicBezTo>
                    <a:pt x="543" y="199"/>
                    <a:pt x="526" y="255"/>
                    <a:pt x="496" y="302"/>
                  </a:cubicBezTo>
                  <a:cubicBezTo>
                    <a:pt x="465" y="344"/>
                    <a:pt x="428" y="378"/>
                    <a:pt x="381" y="378"/>
                  </a:cubicBezTo>
                  <a:cubicBezTo>
                    <a:pt x="325" y="378"/>
                    <a:pt x="294" y="342"/>
                    <a:pt x="286" y="288"/>
                  </a:cubicBezTo>
                  <a:cubicBezTo>
                    <a:pt x="297" y="263"/>
                    <a:pt x="319" y="199"/>
                    <a:pt x="319" y="171"/>
                  </a:cubicBezTo>
                  <a:cubicBezTo>
                    <a:pt x="319" y="160"/>
                    <a:pt x="314" y="148"/>
                    <a:pt x="302" y="148"/>
                  </a:cubicBezTo>
                  <a:cubicBezTo>
                    <a:pt x="294" y="148"/>
                    <a:pt x="283" y="151"/>
                    <a:pt x="274" y="165"/>
                  </a:cubicBezTo>
                  <a:cubicBezTo>
                    <a:pt x="263" y="185"/>
                    <a:pt x="252" y="249"/>
                    <a:pt x="252" y="286"/>
                  </a:cubicBezTo>
                  <a:cubicBezTo>
                    <a:pt x="218" y="333"/>
                    <a:pt x="179" y="378"/>
                    <a:pt x="118" y="378"/>
                  </a:cubicBezTo>
                  <a:cubicBezTo>
                    <a:pt x="53" y="378"/>
                    <a:pt x="31" y="319"/>
                    <a:pt x="31" y="263"/>
                  </a:cubicBezTo>
                  <a:cubicBezTo>
                    <a:pt x="31" y="140"/>
                    <a:pt x="132" y="36"/>
                    <a:pt x="132" y="22"/>
                  </a:cubicBezTo>
                  <a:cubicBezTo>
                    <a:pt x="132" y="11"/>
                    <a:pt x="123" y="3"/>
                    <a:pt x="115" y="3"/>
                  </a:cubicBezTo>
                  <a:cubicBezTo>
                    <a:pt x="101" y="3"/>
                    <a:pt x="95" y="17"/>
                    <a:pt x="87" y="25"/>
                  </a:cubicBezTo>
                  <a:cubicBezTo>
                    <a:pt x="36" y="98"/>
                    <a:pt x="0" y="216"/>
                    <a:pt x="0" y="308"/>
                  </a:cubicBezTo>
                  <a:cubicBezTo>
                    <a:pt x="0" y="375"/>
                    <a:pt x="22" y="448"/>
                    <a:pt x="104" y="448"/>
                  </a:cubicBezTo>
                  <a:cubicBezTo>
                    <a:pt x="174" y="448"/>
                    <a:pt x="221" y="400"/>
                    <a:pt x="255" y="344"/>
                  </a:cubicBezTo>
                  <a:cubicBezTo>
                    <a:pt x="266" y="403"/>
                    <a:pt x="302" y="448"/>
                    <a:pt x="364" y="448"/>
                  </a:cubicBezTo>
                  <a:cubicBezTo>
                    <a:pt x="442" y="448"/>
                    <a:pt x="490" y="389"/>
                    <a:pt x="526" y="314"/>
                  </a:cubicBezTo>
                  <a:cubicBezTo>
                    <a:pt x="549" y="266"/>
                    <a:pt x="585" y="132"/>
                    <a:pt x="585" y="70"/>
                  </a:cubicBezTo>
                </a:path>
              </a:pathLst>
            </a:custGeom>
            <a:solidFill>
              <a:srgbClr val="000000"/>
            </a:solidFill>
            <a:ln w="12600">
              <a:noFill/>
            </a:ln>
          </p:spPr>
          <p:txBody>
            <a:bodyPr/>
            <a:lstStyle/>
            <a:p>
              <a:endParaRPr lang="en-US"/>
            </a:p>
          </p:txBody>
        </p:sp>
        <p:sp>
          <p:nvSpPr>
            <p:cNvPr id="172" name="Freeform 16"/>
            <p:cNvSpPr/>
            <p:nvPr/>
          </p:nvSpPr>
          <p:spPr>
            <a:xfrm>
              <a:off x="4643280" y="3137400"/>
              <a:ext cx="123480" cy="175680"/>
            </a:xfrm>
            <a:custGeom>
              <a:avLst/>
              <a:gdLst/>
              <a:ahLst/>
              <a:cxnLst/>
              <a:rect l="0" t="0" r="r" b="b"/>
              <a:pathLst>
                <a:path w="343" h="488">
                  <a:moveTo>
                    <a:pt x="165" y="20"/>
                  </a:moveTo>
                  <a:cubicBezTo>
                    <a:pt x="165" y="20"/>
                    <a:pt x="168" y="11"/>
                    <a:pt x="168" y="8"/>
                  </a:cubicBezTo>
                  <a:cubicBezTo>
                    <a:pt x="168" y="6"/>
                    <a:pt x="165" y="0"/>
                    <a:pt x="157" y="0"/>
                  </a:cubicBezTo>
                  <a:cubicBezTo>
                    <a:pt x="143" y="0"/>
                    <a:pt x="87" y="6"/>
                    <a:pt x="67" y="6"/>
                  </a:cubicBezTo>
                  <a:cubicBezTo>
                    <a:pt x="62" y="8"/>
                    <a:pt x="53" y="8"/>
                    <a:pt x="53" y="22"/>
                  </a:cubicBezTo>
                  <a:cubicBezTo>
                    <a:pt x="53" y="34"/>
                    <a:pt x="62" y="34"/>
                    <a:pt x="70" y="34"/>
                  </a:cubicBezTo>
                  <a:cubicBezTo>
                    <a:pt x="104" y="34"/>
                    <a:pt x="104" y="36"/>
                    <a:pt x="104" y="42"/>
                  </a:cubicBezTo>
                  <a:cubicBezTo>
                    <a:pt x="104" y="48"/>
                    <a:pt x="104" y="53"/>
                    <a:pt x="101" y="59"/>
                  </a:cubicBezTo>
                  <a:lnTo>
                    <a:pt x="3" y="451"/>
                  </a:lnTo>
                  <a:cubicBezTo>
                    <a:pt x="0" y="462"/>
                    <a:pt x="0" y="465"/>
                    <a:pt x="0" y="465"/>
                  </a:cubicBezTo>
                  <a:cubicBezTo>
                    <a:pt x="0" y="476"/>
                    <a:pt x="8" y="487"/>
                    <a:pt x="22" y="487"/>
                  </a:cubicBezTo>
                  <a:cubicBezTo>
                    <a:pt x="42" y="487"/>
                    <a:pt x="50" y="473"/>
                    <a:pt x="56" y="459"/>
                  </a:cubicBezTo>
                  <a:cubicBezTo>
                    <a:pt x="56" y="456"/>
                    <a:pt x="87" y="333"/>
                    <a:pt x="90" y="325"/>
                  </a:cubicBezTo>
                  <a:cubicBezTo>
                    <a:pt x="140" y="330"/>
                    <a:pt x="179" y="344"/>
                    <a:pt x="179" y="381"/>
                  </a:cubicBezTo>
                  <a:cubicBezTo>
                    <a:pt x="179" y="384"/>
                    <a:pt x="179" y="389"/>
                    <a:pt x="176" y="395"/>
                  </a:cubicBezTo>
                  <a:cubicBezTo>
                    <a:pt x="174" y="406"/>
                    <a:pt x="174" y="409"/>
                    <a:pt x="174" y="417"/>
                  </a:cubicBezTo>
                  <a:cubicBezTo>
                    <a:pt x="174" y="465"/>
                    <a:pt x="216" y="487"/>
                    <a:pt x="249" y="487"/>
                  </a:cubicBezTo>
                  <a:cubicBezTo>
                    <a:pt x="316" y="487"/>
                    <a:pt x="336" y="384"/>
                    <a:pt x="336" y="381"/>
                  </a:cubicBezTo>
                  <a:cubicBezTo>
                    <a:pt x="336" y="372"/>
                    <a:pt x="328" y="372"/>
                    <a:pt x="325" y="372"/>
                  </a:cubicBezTo>
                  <a:cubicBezTo>
                    <a:pt x="316" y="372"/>
                    <a:pt x="314" y="375"/>
                    <a:pt x="311" y="389"/>
                  </a:cubicBezTo>
                  <a:cubicBezTo>
                    <a:pt x="302" y="420"/>
                    <a:pt x="283" y="468"/>
                    <a:pt x="249" y="468"/>
                  </a:cubicBezTo>
                  <a:cubicBezTo>
                    <a:pt x="232" y="468"/>
                    <a:pt x="227" y="451"/>
                    <a:pt x="227" y="431"/>
                  </a:cubicBezTo>
                  <a:cubicBezTo>
                    <a:pt x="227" y="420"/>
                    <a:pt x="227" y="420"/>
                    <a:pt x="230" y="400"/>
                  </a:cubicBezTo>
                  <a:cubicBezTo>
                    <a:pt x="230" y="400"/>
                    <a:pt x="232" y="386"/>
                    <a:pt x="232" y="381"/>
                  </a:cubicBezTo>
                  <a:cubicBezTo>
                    <a:pt x="232" y="319"/>
                    <a:pt x="151" y="308"/>
                    <a:pt x="120" y="305"/>
                  </a:cubicBezTo>
                  <a:cubicBezTo>
                    <a:pt x="140" y="294"/>
                    <a:pt x="168" y="272"/>
                    <a:pt x="179" y="260"/>
                  </a:cubicBezTo>
                  <a:cubicBezTo>
                    <a:pt x="213" y="227"/>
                    <a:pt x="249" y="196"/>
                    <a:pt x="288" y="196"/>
                  </a:cubicBezTo>
                  <a:cubicBezTo>
                    <a:pt x="297" y="196"/>
                    <a:pt x="305" y="196"/>
                    <a:pt x="311" y="204"/>
                  </a:cubicBezTo>
                  <a:cubicBezTo>
                    <a:pt x="280" y="207"/>
                    <a:pt x="274" y="232"/>
                    <a:pt x="274" y="244"/>
                  </a:cubicBezTo>
                  <a:cubicBezTo>
                    <a:pt x="274" y="258"/>
                    <a:pt x="286" y="269"/>
                    <a:pt x="302" y="269"/>
                  </a:cubicBezTo>
                  <a:cubicBezTo>
                    <a:pt x="322" y="269"/>
                    <a:pt x="342" y="252"/>
                    <a:pt x="342" y="224"/>
                  </a:cubicBezTo>
                  <a:cubicBezTo>
                    <a:pt x="342" y="202"/>
                    <a:pt x="325" y="176"/>
                    <a:pt x="288" y="176"/>
                  </a:cubicBezTo>
                  <a:cubicBezTo>
                    <a:pt x="249" y="176"/>
                    <a:pt x="213" y="204"/>
                    <a:pt x="176" y="235"/>
                  </a:cubicBezTo>
                  <a:cubicBezTo>
                    <a:pt x="148" y="263"/>
                    <a:pt x="126" y="286"/>
                    <a:pt x="95" y="297"/>
                  </a:cubicBezTo>
                  <a:lnTo>
                    <a:pt x="165" y="20"/>
                  </a:lnTo>
                </a:path>
              </a:pathLst>
            </a:custGeom>
            <a:solidFill>
              <a:srgbClr val="000000"/>
            </a:solidFill>
            <a:ln w="12600">
              <a:noFill/>
            </a:ln>
          </p:spPr>
          <p:txBody>
            <a:bodyPr/>
            <a:lstStyle/>
            <a:p>
              <a:endParaRPr lang="en-US"/>
            </a:p>
          </p:txBody>
        </p:sp>
        <p:sp>
          <p:nvSpPr>
            <p:cNvPr id="173" name="Freeform 17"/>
            <p:cNvSpPr/>
            <p:nvPr/>
          </p:nvSpPr>
          <p:spPr>
            <a:xfrm>
              <a:off x="4818600" y="2991240"/>
              <a:ext cx="83880" cy="355320"/>
            </a:xfrm>
            <a:custGeom>
              <a:avLst/>
              <a:gdLst/>
              <a:ahLst/>
              <a:cxnLst/>
              <a:rect l="0" t="0" r="r" b="b"/>
              <a:pathLst>
                <a:path w="233" h="987">
                  <a:moveTo>
                    <a:pt x="232" y="493"/>
                  </a:moveTo>
                  <a:cubicBezTo>
                    <a:pt x="232" y="417"/>
                    <a:pt x="221" y="297"/>
                    <a:pt x="165" y="185"/>
                  </a:cubicBezTo>
                  <a:cubicBezTo>
                    <a:pt x="106" y="64"/>
                    <a:pt x="20" y="0"/>
                    <a:pt x="11" y="0"/>
                  </a:cubicBezTo>
                  <a:cubicBezTo>
                    <a:pt x="3" y="0"/>
                    <a:pt x="0" y="3"/>
                    <a:pt x="0" y="11"/>
                  </a:cubicBezTo>
                  <a:cubicBezTo>
                    <a:pt x="0" y="14"/>
                    <a:pt x="0" y="14"/>
                    <a:pt x="20" y="34"/>
                  </a:cubicBezTo>
                  <a:cubicBezTo>
                    <a:pt x="118" y="132"/>
                    <a:pt x="174" y="288"/>
                    <a:pt x="174" y="493"/>
                  </a:cubicBezTo>
                  <a:cubicBezTo>
                    <a:pt x="174" y="664"/>
                    <a:pt x="137" y="837"/>
                    <a:pt x="14" y="960"/>
                  </a:cubicBezTo>
                  <a:cubicBezTo>
                    <a:pt x="0" y="972"/>
                    <a:pt x="0" y="974"/>
                    <a:pt x="0" y="977"/>
                  </a:cubicBezTo>
                  <a:cubicBezTo>
                    <a:pt x="0" y="983"/>
                    <a:pt x="3" y="986"/>
                    <a:pt x="11" y="986"/>
                  </a:cubicBezTo>
                  <a:cubicBezTo>
                    <a:pt x="20" y="986"/>
                    <a:pt x="109" y="918"/>
                    <a:pt x="168" y="795"/>
                  </a:cubicBezTo>
                  <a:cubicBezTo>
                    <a:pt x="218" y="686"/>
                    <a:pt x="232" y="577"/>
                    <a:pt x="232" y="493"/>
                  </a:cubicBezTo>
                </a:path>
              </a:pathLst>
            </a:custGeom>
            <a:solidFill>
              <a:srgbClr val="000000"/>
            </a:solidFill>
            <a:ln w="12600">
              <a:noFill/>
            </a:ln>
          </p:spPr>
          <p:txBody>
            <a:bodyPr/>
            <a:lstStyle/>
            <a:p>
              <a:endParaRPr lang="en-US"/>
            </a:p>
          </p:txBody>
        </p:sp>
        <p:sp>
          <p:nvSpPr>
            <p:cNvPr id="174" name="Freeform 18"/>
            <p:cNvSpPr/>
            <p:nvPr/>
          </p:nvSpPr>
          <p:spPr>
            <a:xfrm>
              <a:off x="4950720" y="3014280"/>
              <a:ext cx="299880" cy="243360"/>
            </a:xfrm>
            <a:custGeom>
              <a:avLst/>
              <a:gdLst/>
              <a:ahLst/>
              <a:cxnLst/>
              <a:rect l="0" t="0" r="r" b="b"/>
              <a:pathLst>
                <a:path w="833" h="676">
                  <a:moveTo>
                    <a:pt x="714" y="76"/>
                  </a:moveTo>
                  <a:cubicBezTo>
                    <a:pt x="722" y="39"/>
                    <a:pt x="725" y="31"/>
                    <a:pt x="798" y="31"/>
                  </a:cubicBezTo>
                  <a:cubicBezTo>
                    <a:pt x="823" y="31"/>
                    <a:pt x="832" y="31"/>
                    <a:pt x="832" y="11"/>
                  </a:cubicBezTo>
                  <a:cubicBezTo>
                    <a:pt x="832" y="0"/>
                    <a:pt x="820" y="0"/>
                    <a:pt x="818" y="0"/>
                  </a:cubicBezTo>
                  <a:cubicBezTo>
                    <a:pt x="790" y="0"/>
                    <a:pt x="720" y="3"/>
                    <a:pt x="692" y="3"/>
                  </a:cubicBezTo>
                  <a:cubicBezTo>
                    <a:pt x="664" y="3"/>
                    <a:pt x="594" y="0"/>
                    <a:pt x="563" y="0"/>
                  </a:cubicBezTo>
                  <a:cubicBezTo>
                    <a:pt x="557" y="0"/>
                    <a:pt x="546" y="0"/>
                    <a:pt x="546" y="20"/>
                  </a:cubicBezTo>
                  <a:cubicBezTo>
                    <a:pt x="546" y="31"/>
                    <a:pt x="554" y="31"/>
                    <a:pt x="574" y="31"/>
                  </a:cubicBezTo>
                  <a:cubicBezTo>
                    <a:pt x="574" y="31"/>
                    <a:pt x="594" y="31"/>
                    <a:pt x="610" y="34"/>
                  </a:cubicBezTo>
                  <a:cubicBezTo>
                    <a:pt x="627" y="34"/>
                    <a:pt x="636" y="36"/>
                    <a:pt x="636" y="48"/>
                  </a:cubicBezTo>
                  <a:cubicBezTo>
                    <a:pt x="636" y="53"/>
                    <a:pt x="636" y="53"/>
                    <a:pt x="633" y="67"/>
                  </a:cubicBezTo>
                  <a:lnTo>
                    <a:pt x="574" y="308"/>
                  </a:lnTo>
                  <a:lnTo>
                    <a:pt x="272" y="308"/>
                  </a:lnTo>
                  <a:lnTo>
                    <a:pt x="330" y="76"/>
                  </a:lnTo>
                  <a:cubicBezTo>
                    <a:pt x="339" y="39"/>
                    <a:pt x="342" y="31"/>
                    <a:pt x="414" y="31"/>
                  </a:cubicBezTo>
                  <a:cubicBezTo>
                    <a:pt x="440" y="31"/>
                    <a:pt x="448" y="31"/>
                    <a:pt x="448" y="11"/>
                  </a:cubicBezTo>
                  <a:cubicBezTo>
                    <a:pt x="448" y="0"/>
                    <a:pt x="437" y="0"/>
                    <a:pt x="434" y="0"/>
                  </a:cubicBezTo>
                  <a:cubicBezTo>
                    <a:pt x="406" y="0"/>
                    <a:pt x="336" y="3"/>
                    <a:pt x="308" y="3"/>
                  </a:cubicBezTo>
                  <a:cubicBezTo>
                    <a:pt x="277" y="3"/>
                    <a:pt x="207" y="0"/>
                    <a:pt x="179" y="0"/>
                  </a:cubicBezTo>
                  <a:cubicBezTo>
                    <a:pt x="171" y="0"/>
                    <a:pt x="160" y="0"/>
                    <a:pt x="160" y="20"/>
                  </a:cubicBezTo>
                  <a:cubicBezTo>
                    <a:pt x="160" y="31"/>
                    <a:pt x="171" y="31"/>
                    <a:pt x="188" y="31"/>
                  </a:cubicBezTo>
                  <a:cubicBezTo>
                    <a:pt x="190" y="31"/>
                    <a:pt x="210" y="31"/>
                    <a:pt x="227" y="34"/>
                  </a:cubicBezTo>
                  <a:cubicBezTo>
                    <a:pt x="244" y="34"/>
                    <a:pt x="252" y="36"/>
                    <a:pt x="252" y="48"/>
                  </a:cubicBezTo>
                  <a:cubicBezTo>
                    <a:pt x="252" y="53"/>
                    <a:pt x="252" y="56"/>
                    <a:pt x="249" y="67"/>
                  </a:cubicBezTo>
                  <a:lnTo>
                    <a:pt x="118" y="599"/>
                  </a:lnTo>
                  <a:cubicBezTo>
                    <a:pt x="106" y="636"/>
                    <a:pt x="104" y="644"/>
                    <a:pt x="28" y="644"/>
                  </a:cubicBezTo>
                  <a:cubicBezTo>
                    <a:pt x="8" y="644"/>
                    <a:pt x="0" y="644"/>
                    <a:pt x="0" y="664"/>
                  </a:cubicBezTo>
                  <a:cubicBezTo>
                    <a:pt x="0" y="675"/>
                    <a:pt x="11" y="675"/>
                    <a:pt x="14" y="675"/>
                  </a:cubicBezTo>
                  <a:cubicBezTo>
                    <a:pt x="42" y="675"/>
                    <a:pt x="112" y="672"/>
                    <a:pt x="140" y="672"/>
                  </a:cubicBezTo>
                  <a:cubicBezTo>
                    <a:pt x="160" y="672"/>
                    <a:pt x="182" y="672"/>
                    <a:pt x="202" y="672"/>
                  </a:cubicBezTo>
                  <a:cubicBezTo>
                    <a:pt x="224" y="672"/>
                    <a:pt x="246" y="675"/>
                    <a:pt x="266" y="675"/>
                  </a:cubicBezTo>
                  <a:cubicBezTo>
                    <a:pt x="274" y="675"/>
                    <a:pt x="286" y="675"/>
                    <a:pt x="286" y="655"/>
                  </a:cubicBezTo>
                  <a:cubicBezTo>
                    <a:pt x="286" y="644"/>
                    <a:pt x="277" y="644"/>
                    <a:pt x="258" y="644"/>
                  </a:cubicBezTo>
                  <a:cubicBezTo>
                    <a:pt x="221" y="644"/>
                    <a:pt x="193" y="644"/>
                    <a:pt x="193" y="627"/>
                  </a:cubicBezTo>
                  <a:cubicBezTo>
                    <a:pt x="193" y="622"/>
                    <a:pt x="196" y="616"/>
                    <a:pt x="199" y="610"/>
                  </a:cubicBezTo>
                  <a:lnTo>
                    <a:pt x="266" y="339"/>
                  </a:lnTo>
                  <a:lnTo>
                    <a:pt x="566" y="339"/>
                  </a:lnTo>
                  <a:cubicBezTo>
                    <a:pt x="524" y="504"/>
                    <a:pt x="501" y="596"/>
                    <a:pt x="498" y="610"/>
                  </a:cubicBezTo>
                  <a:cubicBezTo>
                    <a:pt x="487" y="644"/>
                    <a:pt x="470" y="644"/>
                    <a:pt x="409" y="644"/>
                  </a:cubicBezTo>
                  <a:cubicBezTo>
                    <a:pt x="392" y="644"/>
                    <a:pt x="384" y="644"/>
                    <a:pt x="384" y="664"/>
                  </a:cubicBezTo>
                  <a:cubicBezTo>
                    <a:pt x="384" y="675"/>
                    <a:pt x="395" y="675"/>
                    <a:pt x="398" y="675"/>
                  </a:cubicBezTo>
                  <a:cubicBezTo>
                    <a:pt x="426" y="675"/>
                    <a:pt x="496" y="672"/>
                    <a:pt x="524" y="672"/>
                  </a:cubicBezTo>
                  <a:cubicBezTo>
                    <a:pt x="543" y="672"/>
                    <a:pt x="566" y="672"/>
                    <a:pt x="585" y="672"/>
                  </a:cubicBezTo>
                  <a:cubicBezTo>
                    <a:pt x="608" y="672"/>
                    <a:pt x="630" y="675"/>
                    <a:pt x="650" y="675"/>
                  </a:cubicBezTo>
                  <a:cubicBezTo>
                    <a:pt x="658" y="675"/>
                    <a:pt x="669" y="675"/>
                    <a:pt x="669" y="655"/>
                  </a:cubicBezTo>
                  <a:cubicBezTo>
                    <a:pt x="669" y="644"/>
                    <a:pt x="661" y="644"/>
                    <a:pt x="644" y="644"/>
                  </a:cubicBezTo>
                  <a:cubicBezTo>
                    <a:pt x="608" y="644"/>
                    <a:pt x="580" y="644"/>
                    <a:pt x="580" y="627"/>
                  </a:cubicBezTo>
                  <a:cubicBezTo>
                    <a:pt x="580" y="622"/>
                    <a:pt x="580" y="616"/>
                    <a:pt x="582" y="610"/>
                  </a:cubicBezTo>
                  <a:lnTo>
                    <a:pt x="714" y="76"/>
                  </a:lnTo>
                </a:path>
              </a:pathLst>
            </a:custGeom>
            <a:solidFill>
              <a:srgbClr val="000000"/>
            </a:solidFill>
            <a:ln w="12600">
              <a:noFill/>
            </a:ln>
          </p:spPr>
          <p:txBody>
            <a:bodyPr/>
            <a:lstStyle/>
            <a:p>
              <a:endParaRPr lang="en-US"/>
            </a:p>
          </p:txBody>
        </p:sp>
        <p:sp>
          <p:nvSpPr>
            <p:cNvPr id="175" name="Freeform 19"/>
            <p:cNvSpPr/>
            <p:nvPr/>
          </p:nvSpPr>
          <p:spPr>
            <a:xfrm>
              <a:off x="5294520" y="2991240"/>
              <a:ext cx="83880" cy="355320"/>
            </a:xfrm>
            <a:custGeom>
              <a:avLst/>
              <a:gdLst/>
              <a:ahLst/>
              <a:cxnLst/>
              <a:rect l="0" t="0" r="r" b="b"/>
              <a:pathLst>
                <a:path w="233" h="987">
                  <a:moveTo>
                    <a:pt x="232" y="977"/>
                  </a:moveTo>
                  <a:cubicBezTo>
                    <a:pt x="232" y="974"/>
                    <a:pt x="232" y="972"/>
                    <a:pt x="213" y="955"/>
                  </a:cubicBezTo>
                  <a:cubicBezTo>
                    <a:pt x="90" y="832"/>
                    <a:pt x="59" y="644"/>
                    <a:pt x="59" y="493"/>
                  </a:cubicBezTo>
                  <a:cubicBezTo>
                    <a:pt x="59" y="322"/>
                    <a:pt x="95" y="151"/>
                    <a:pt x="218" y="28"/>
                  </a:cubicBezTo>
                  <a:cubicBezTo>
                    <a:pt x="232" y="14"/>
                    <a:pt x="232" y="14"/>
                    <a:pt x="232" y="11"/>
                  </a:cubicBezTo>
                  <a:cubicBezTo>
                    <a:pt x="232" y="3"/>
                    <a:pt x="227" y="0"/>
                    <a:pt x="221" y="0"/>
                  </a:cubicBezTo>
                  <a:cubicBezTo>
                    <a:pt x="210" y="0"/>
                    <a:pt x="120" y="67"/>
                    <a:pt x="62" y="193"/>
                  </a:cubicBezTo>
                  <a:cubicBezTo>
                    <a:pt x="11" y="302"/>
                    <a:pt x="0" y="412"/>
                    <a:pt x="0" y="493"/>
                  </a:cubicBezTo>
                  <a:cubicBezTo>
                    <a:pt x="0" y="571"/>
                    <a:pt x="11" y="689"/>
                    <a:pt x="64" y="801"/>
                  </a:cubicBezTo>
                  <a:cubicBezTo>
                    <a:pt x="126" y="924"/>
                    <a:pt x="210" y="986"/>
                    <a:pt x="221" y="986"/>
                  </a:cubicBezTo>
                  <a:cubicBezTo>
                    <a:pt x="227" y="986"/>
                    <a:pt x="232" y="983"/>
                    <a:pt x="232" y="977"/>
                  </a:cubicBezTo>
                </a:path>
              </a:pathLst>
            </a:custGeom>
            <a:solidFill>
              <a:srgbClr val="000000"/>
            </a:solidFill>
            <a:ln w="12600">
              <a:noFill/>
            </a:ln>
          </p:spPr>
          <p:txBody>
            <a:bodyPr/>
            <a:lstStyle/>
            <a:p>
              <a:endParaRPr lang="en-US"/>
            </a:p>
          </p:txBody>
        </p:sp>
        <p:sp>
          <p:nvSpPr>
            <p:cNvPr id="176" name="Freeform 20"/>
            <p:cNvSpPr/>
            <p:nvPr/>
          </p:nvSpPr>
          <p:spPr>
            <a:xfrm>
              <a:off x="5402520" y="3099960"/>
              <a:ext cx="210960" cy="161640"/>
            </a:xfrm>
            <a:custGeom>
              <a:avLst/>
              <a:gdLst/>
              <a:ahLst/>
              <a:cxnLst/>
              <a:rect l="0" t="0" r="r" b="b"/>
              <a:pathLst>
                <a:path w="586" h="449">
                  <a:moveTo>
                    <a:pt x="585" y="70"/>
                  </a:moveTo>
                  <a:cubicBezTo>
                    <a:pt x="585" y="25"/>
                    <a:pt x="568" y="0"/>
                    <a:pt x="546" y="0"/>
                  </a:cubicBezTo>
                  <a:cubicBezTo>
                    <a:pt x="521" y="0"/>
                    <a:pt x="496" y="22"/>
                    <a:pt x="496" y="48"/>
                  </a:cubicBezTo>
                  <a:cubicBezTo>
                    <a:pt x="496" y="56"/>
                    <a:pt x="498" y="67"/>
                    <a:pt x="510" y="76"/>
                  </a:cubicBezTo>
                  <a:cubicBezTo>
                    <a:pt x="526" y="92"/>
                    <a:pt x="543" y="118"/>
                    <a:pt x="543" y="160"/>
                  </a:cubicBezTo>
                  <a:cubicBezTo>
                    <a:pt x="543" y="199"/>
                    <a:pt x="526" y="255"/>
                    <a:pt x="496" y="302"/>
                  </a:cubicBezTo>
                  <a:cubicBezTo>
                    <a:pt x="465" y="344"/>
                    <a:pt x="428" y="378"/>
                    <a:pt x="381" y="378"/>
                  </a:cubicBezTo>
                  <a:cubicBezTo>
                    <a:pt x="325" y="378"/>
                    <a:pt x="294" y="342"/>
                    <a:pt x="286" y="288"/>
                  </a:cubicBezTo>
                  <a:cubicBezTo>
                    <a:pt x="297" y="263"/>
                    <a:pt x="319" y="199"/>
                    <a:pt x="319" y="171"/>
                  </a:cubicBezTo>
                  <a:cubicBezTo>
                    <a:pt x="319" y="160"/>
                    <a:pt x="314" y="148"/>
                    <a:pt x="302" y="148"/>
                  </a:cubicBezTo>
                  <a:cubicBezTo>
                    <a:pt x="294" y="148"/>
                    <a:pt x="283" y="151"/>
                    <a:pt x="274" y="165"/>
                  </a:cubicBezTo>
                  <a:cubicBezTo>
                    <a:pt x="263" y="185"/>
                    <a:pt x="252" y="249"/>
                    <a:pt x="252" y="286"/>
                  </a:cubicBezTo>
                  <a:cubicBezTo>
                    <a:pt x="218" y="333"/>
                    <a:pt x="179" y="378"/>
                    <a:pt x="118" y="378"/>
                  </a:cubicBezTo>
                  <a:cubicBezTo>
                    <a:pt x="53" y="378"/>
                    <a:pt x="31" y="319"/>
                    <a:pt x="31" y="263"/>
                  </a:cubicBezTo>
                  <a:cubicBezTo>
                    <a:pt x="31" y="140"/>
                    <a:pt x="132" y="36"/>
                    <a:pt x="132" y="22"/>
                  </a:cubicBezTo>
                  <a:cubicBezTo>
                    <a:pt x="132" y="11"/>
                    <a:pt x="123" y="3"/>
                    <a:pt x="115" y="3"/>
                  </a:cubicBezTo>
                  <a:cubicBezTo>
                    <a:pt x="101" y="3"/>
                    <a:pt x="95" y="17"/>
                    <a:pt x="87" y="25"/>
                  </a:cubicBezTo>
                  <a:cubicBezTo>
                    <a:pt x="36" y="98"/>
                    <a:pt x="0" y="216"/>
                    <a:pt x="0" y="308"/>
                  </a:cubicBezTo>
                  <a:cubicBezTo>
                    <a:pt x="0" y="375"/>
                    <a:pt x="22" y="448"/>
                    <a:pt x="104" y="448"/>
                  </a:cubicBezTo>
                  <a:cubicBezTo>
                    <a:pt x="174" y="448"/>
                    <a:pt x="221" y="400"/>
                    <a:pt x="255" y="344"/>
                  </a:cubicBezTo>
                  <a:cubicBezTo>
                    <a:pt x="266" y="403"/>
                    <a:pt x="302" y="448"/>
                    <a:pt x="364" y="448"/>
                  </a:cubicBezTo>
                  <a:cubicBezTo>
                    <a:pt x="442" y="448"/>
                    <a:pt x="490" y="389"/>
                    <a:pt x="526" y="314"/>
                  </a:cubicBezTo>
                  <a:cubicBezTo>
                    <a:pt x="549" y="266"/>
                    <a:pt x="585" y="132"/>
                    <a:pt x="585" y="70"/>
                  </a:cubicBezTo>
                </a:path>
              </a:pathLst>
            </a:custGeom>
            <a:solidFill>
              <a:srgbClr val="000000"/>
            </a:solidFill>
            <a:ln w="12600">
              <a:noFill/>
            </a:ln>
          </p:spPr>
          <p:txBody>
            <a:bodyPr/>
            <a:lstStyle/>
            <a:p>
              <a:endParaRPr lang="en-US"/>
            </a:p>
          </p:txBody>
        </p:sp>
        <p:sp>
          <p:nvSpPr>
            <p:cNvPr id="177" name="Freeform 21"/>
            <p:cNvSpPr/>
            <p:nvPr/>
          </p:nvSpPr>
          <p:spPr>
            <a:xfrm>
              <a:off x="5637240" y="3137400"/>
              <a:ext cx="123480" cy="175680"/>
            </a:xfrm>
            <a:custGeom>
              <a:avLst/>
              <a:gdLst/>
              <a:ahLst/>
              <a:cxnLst/>
              <a:rect l="0" t="0" r="r" b="b"/>
              <a:pathLst>
                <a:path w="343" h="488">
                  <a:moveTo>
                    <a:pt x="165" y="20"/>
                  </a:moveTo>
                  <a:cubicBezTo>
                    <a:pt x="165" y="20"/>
                    <a:pt x="168" y="11"/>
                    <a:pt x="168" y="8"/>
                  </a:cubicBezTo>
                  <a:cubicBezTo>
                    <a:pt x="168" y="6"/>
                    <a:pt x="165" y="0"/>
                    <a:pt x="157" y="0"/>
                  </a:cubicBezTo>
                  <a:cubicBezTo>
                    <a:pt x="143" y="0"/>
                    <a:pt x="87" y="6"/>
                    <a:pt x="67" y="6"/>
                  </a:cubicBezTo>
                  <a:cubicBezTo>
                    <a:pt x="62" y="8"/>
                    <a:pt x="53" y="8"/>
                    <a:pt x="53" y="22"/>
                  </a:cubicBezTo>
                  <a:cubicBezTo>
                    <a:pt x="53" y="34"/>
                    <a:pt x="62" y="34"/>
                    <a:pt x="70" y="34"/>
                  </a:cubicBezTo>
                  <a:cubicBezTo>
                    <a:pt x="104" y="34"/>
                    <a:pt x="104" y="36"/>
                    <a:pt x="104" y="42"/>
                  </a:cubicBezTo>
                  <a:cubicBezTo>
                    <a:pt x="104" y="48"/>
                    <a:pt x="104" y="53"/>
                    <a:pt x="101" y="59"/>
                  </a:cubicBezTo>
                  <a:lnTo>
                    <a:pt x="3" y="451"/>
                  </a:lnTo>
                  <a:cubicBezTo>
                    <a:pt x="0" y="462"/>
                    <a:pt x="0" y="465"/>
                    <a:pt x="0" y="465"/>
                  </a:cubicBezTo>
                  <a:cubicBezTo>
                    <a:pt x="0" y="476"/>
                    <a:pt x="8" y="487"/>
                    <a:pt x="22" y="487"/>
                  </a:cubicBezTo>
                  <a:cubicBezTo>
                    <a:pt x="42" y="487"/>
                    <a:pt x="50" y="473"/>
                    <a:pt x="56" y="459"/>
                  </a:cubicBezTo>
                  <a:cubicBezTo>
                    <a:pt x="56" y="456"/>
                    <a:pt x="87" y="333"/>
                    <a:pt x="90" y="325"/>
                  </a:cubicBezTo>
                  <a:cubicBezTo>
                    <a:pt x="140" y="330"/>
                    <a:pt x="179" y="344"/>
                    <a:pt x="179" y="381"/>
                  </a:cubicBezTo>
                  <a:cubicBezTo>
                    <a:pt x="179" y="384"/>
                    <a:pt x="179" y="389"/>
                    <a:pt x="176" y="395"/>
                  </a:cubicBezTo>
                  <a:cubicBezTo>
                    <a:pt x="174" y="406"/>
                    <a:pt x="174" y="409"/>
                    <a:pt x="174" y="417"/>
                  </a:cubicBezTo>
                  <a:cubicBezTo>
                    <a:pt x="174" y="465"/>
                    <a:pt x="216" y="487"/>
                    <a:pt x="249" y="487"/>
                  </a:cubicBezTo>
                  <a:cubicBezTo>
                    <a:pt x="316" y="487"/>
                    <a:pt x="336" y="384"/>
                    <a:pt x="336" y="381"/>
                  </a:cubicBezTo>
                  <a:cubicBezTo>
                    <a:pt x="336" y="372"/>
                    <a:pt x="328" y="372"/>
                    <a:pt x="325" y="372"/>
                  </a:cubicBezTo>
                  <a:cubicBezTo>
                    <a:pt x="316" y="372"/>
                    <a:pt x="314" y="375"/>
                    <a:pt x="311" y="389"/>
                  </a:cubicBezTo>
                  <a:cubicBezTo>
                    <a:pt x="302" y="420"/>
                    <a:pt x="283" y="468"/>
                    <a:pt x="249" y="468"/>
                  </a:cubicBezTo>
                  <a:cubicBezTo>
                    <a:pt x="232" y="468"/>
                    <a:pt x="227" y="451"/>
                    <a:pt x="227" y="431"/>
                  </a:cubicBezTo>
                  <a:cubicBezTo>
                    <a:pt x="227" y="420"/>
                    <a:pt x="227" y="420"/>
                    <a:pt x="230" y="400"/>
                  </a:cubicBezTo>
                  <a:cubicBezTo>
                    <a:pt x="230" y="400"/>
                    <a:pt x="232" y="386"/>
                    <a:pt x="232" y="381"/>
                  </a:cubicBezTo>
                  <a:cubicBezTo>
                    <a:pt x="232" y="319"/>
                    <a:pt x="151" y="308"/>
                    <a:pt x="120" y="305"/>
                  </a:cubicBezTo>
                  <a:cubicBezTo>
                    <a:pt x="140" y="294"/>
                    <a:pt x="168" y="272"/>
                    <a:pt x="179" y="260"/>
                  </a:cubicBezTo>
                  <a:cubicBezTo>
                    <a:pt x="213" y="227"/>
                    <a:pt x="249" y="196"/>
                    <a:pt x="288" y="196"/>
                  </a:cubicBezTo>
                  <a:cubicBezTo>
                    <a:pt x="297" y="196"/>
                    <a:pt x="305" y="196"/>
                    <a:pt x="311" y="204"/>
                  </a:cubicBezTo>
                  <a:cubicBezTo>
                    <a:pt x="280" y="207"/>
                    <a:pt x="274" y="232"/>
                    <a:pt x="274" y="244"/>
                  </a:cubicBezTo>
                  <a:cubicBezTo>
                    <a:pt x="274" y="258"/>
                    <a:pt x="286" y="269"/>
                    <a:pt x="302" y="269"/>
                  </a:cubicBezTo>
                  <a:cubicBezTo>
                    <a:pt x="322" y="269"/>
                    <a:pt x="342" y="252"/>
                    <a:pt x="342" y="224"/>
                  </a:cubicBezTo>
                  <a:cubicBezTo>
                    <a:pt x="342" y="202"/>
                    <a:pt x="325" y="176"/>
                    <a:pt x="288" y="176"/>
                  </a:cubicBezTo>
                  <a:cubicBezTo>
                    <a:pt x="249" y="176"/>
                    <a:pt x="213" y="204"/>
                    <a:pt x="176" y="235"/>
                  </a:cubicBezTo>
                  <a:cubicBezTo>
                    <a:pt x="148" y="263"/>
                    <a:pt x="126" y="286"/>
                    <a:pt x="95" y="297"/>
                  </a:cubicBezTo>
                  <a:lnTo>
                    <a:pt x="165" y="20"/>
                  </a:lnTo>
                </a:path>
              </a:pathLst>
            </a:custGeom>
            <a:solidFill>
              <a:srgbClr val="000000"/>
            </a:solidFill>
            <a:ln w="12600">
              <a:noFill/>
            </a:ln>
          </p:spPr>
          <p:txBody>
            <a:bodyPr/>
            <a:lstStyle/>
            <a:p>
              <a:endParaRPr lang="en-US"/>
            </a:p>
          </p:txBody>
        </p:sp>
        <p:sp>
          <p:nvSpPr>
            <p:cNvPr id="178" name="Freeform 22"/>
            <p:cNvSpPr/>
            <p:nvPr/>
          </p:nvSpPr>
          <p:spPr>
            <a:xfrm>
              <a:off x="5900400" y="3160440"/>
              <a:ext cx="218160" cy="15480"/>
            </a:xfrm>
            <a:custGeom>
              <a:avLst/>
              <a:gdLst/>
              <a:ahLst/>
              <a:cxnLst/>
              <a:rect l="0" t="0" r="r" b="b"/>
              <a:pathLst>
                <a:path w="606" h="43">
                  <a:moveTo>
                    <a:pt x="568" y="42"/>
                  </a:moveTo>
                  <a:cubicBezTo>
                    <a:pt x="585" y="42"/>
                    <a:pt x="605" y="42"/>
                    <a:pt x="605" y="22"/>
                  </a:cubicBezTo>
                  <a:cubicBezTo>
                    <a:pt x="605" y="0"/>
                    <a:pt x="585" y="0"/>
                    <a:pt x="568" y="0"/>
                  </a:cubicBezTo>
                  <a:lnTo>
                    <a:pt x="34" y="0"/>
                  </a:lnTo>
                  <a:cubicBezTo>
                    <a:pt x="17" y="0"/>
                    <a:pt x="0" y="0"/>
                    <a:pt x="0" y="22"/>
                  </a:cubicBezTo>
                  <a:cubicBezTo>
                    <a:pt x="0" y="42"/>
                    <a:pt x="17" y="42"/>
                    <a:pt x="34" y="42"/>
                  </a:cubicBezTo>
                  <a:lnTo>
                    <a:pt x="568" y="42"/>
                  </a:lnTo>
                </a:path>
              </a:pathLst>
            </a:custGeom>
            <a:solidFill>
              <a:srgbClr val="000000"/>
            </a:solidFill>
            <a:ln w="12600">
              <a:noFill/>
            </a:ln>
          </p:spPr>
          <p:txBody>
            <a:bodyPr/>
            <a:lstStyle/>
            <a:p>
              <a:endParaRPr lang="en-US"/>
            </a:p>
          </p:txBody>
        </p:sp>
        <p:sp>
          <p:nvSpPr>
            <p:cNvPr id="179" name="Freeform 23"/>
            <p:cNvSpPr/>
            <p:nvPr/>
          </p:nvSpPr>
          <p:spPr>
            <a:xfrm>
              <a:off x="6229800" y="3099960"/>
              <a:ext cx="210960" cy="161640"/>
            </a:xfrm>
            <a:custGeom>
              <a:avLst/>
              <a:gdLst/>
              <a:ahLst/>
              <a:cxnLst/>
              <a:rect l="0" t="0" r="r" b="b"/>
              <a:pathLst>
                <a:path w="586" h="449">
                  <a:moveTo>
                    <a:pt x="585" y="70"/>
                  </a:moveTo>
                  <a:cubicBezTo>
                    <a:pt x="585" y="25"/>
                    <a:pt x="568" y="0"/>
                    <a:pt x="546" y="0"/>
                  </a:cubicBezTo>
                  <a:cubicBezTo>
                    <a:pt x="521" y="0"/>
                    <a:pt x="496" y="22"/>
                    <a:pt x="496" y="48"/>
                  </a:cubicBezTo>
                  <a:cubicBezTo>
                    <a:pt x="496" y="56"/>
                    <a:pt x="498" y="67"/>
                    <a:pt x="510" y="76"/>
                  </a:cubicBezTo>
                  <a:cubicBezTo>
                    <a:pt x="526" y="92"/>
                    <a:pt x="543" y="118"/>
                    <a:pt x="543" y="160"/>
                  </a:cubicBezTo>
                  <a:cubicBezTo>
                    <a:pt x="543" y="199"/>
                    <a:pt x="526" y="255"/>
                    <a:pt x="496" y="302"/>
                  </a:cubicBezTo>
                  <a:cubicBezTo>
                    <a:pt x="465" y="344"/>
                    <a:pt x="428" y="378"/>
                    <a:pt x="381" y="378"/>
                  </a:cubicBezTo>
                  <a:cubicBezTo>
                    <a:pt x="325" y="378"/>
                    <a:pt x="294" y="342"/>
                    <a:pt x="286" y="288"/>
                  </a:cubicBezTo>
                  <a:cubicBezTo>
                    <a:pt x="297" y="263"/>
                    <a:pt x="319" y="199"/>
                    <a:pt x="319" y="171"/>
                  </a:cubicBezTo>
                  <a:cubicBezTo>
                    <a:pt x="319" y="160"/>
                    <a:pt x="314" y="148"/>
                    <a:pt x="302" y="148"/>
                  </a:cubicBezTo>
                  <a:cubicBezTo>
                    <a:pt x="294" y="148"/>
                    <a:pt x="283" y="151"/>
                    <a:pt x="274" y="165"/>
                  </a:cubicBezTo>
                  <a:cubicBezTo>
                    <a:pt x="263" y="185"/>
                    <a:pt x="252" y="249"/>
                    <a:pt x="252" y="286"/>
                  </a:cubicBezTo>
                  <a:cubicBezTo>
                    <a:pt x="218" y="333"/>
                    <a:pt x="179" y="378"/>
                    <a:pt x="118" y="378"/>
                  </a:cubicBezTo>
                  <a:cubicBezTo>
                    <a:pt x="53" y="378"/>
                    <a:pt x="31" y="319"/>
                    <a:pt x="31" y="263"/>
                  </a:cubicBezTo>
                  <a:cubicBezTo>
                    <a:pt x="31" y="140"/>
                    <a:pt x="132" y="36"/>
                    <a:pt x="132" y="22"/>
                  </a:cubicBezTo>
                  <a:cubicBezTo>
                    <a:pt x="132" y="11"/>
                    <a:pt x="123" y="3"/>
                    <a:pt x="115" y="3"/>
                  </a:cubicBezTo>
                  <a:cubicBezTo>
                    <a:pt x="101" y="3"/>
                    <a:pt x="95" y="17"/>
                    <a:pt x="87" y="25"/>
                  </a:cubicBezTo>
                  <a:cubicBezTo>
                    <a:pt x="36" y="98"/>
                    <a:pt x="0" y="216"/>
                    <a:pt x="0" y="308"/>
                  </a:cubicBezTo>
                  <a:cubicBezTo>
                    <a:pt x="0" y="375"/>
                    <a:pt x="22" y="448"/>
                    <a:pt x="104" y="448"/>
                  </a:cubicBezTo>
                  <a:cubicBezTo>
                    <a:pt x="174" y="448"/>
                    <a:pt x="221" y="400"/>
                    <a:pt x="255" y="344"/>
                  </a:cubicBezTo>
                  <a:cubicBezTo>
                    <a:pt x="266" y="403"/>
                    <a:pt x="302" y="448"/>
                    <a:pt x="364" y="448"/>
                  </a:cubicBezTo>
                  <a:cubicBezTo>
                    <a:pt x="442" y="448"/>
                    <a:pt x="490" y="389"/>
                    <a:pt x="526" y="314"/>
                  </a:cubicBezTo>
                  <a:cubicBezTo>
                    <a:pt x="549" y="266"/>
                    <a:pt x="585" y="132"/>
                    <a:pt x="585" y="70"/>
                  </a:cubicBezTo>
                </a:path>
              </a:pathLst>
            </a:custGeom>
            <a:solidFill>
              <a:srgbClr val="000000"/>
            </a:solidFill>
            <a:ln w="12600">
              <a:noFill/>
            </a:ln>
          </p:spPr>
          <p:txBody>
            <a:bodyPr/>
            <a:lstStyle/>
            <a:p>
              <a:endParaRPr lang="en-US"/>
            </a:p>
          </p:txBody>
        </p:sp>
        <p:sp>
          <p:nvSpPr>
            <p:cNvPr id="180" name="Freeform 24"/>
            <p:cNvSpPr/>
            <p:nvPr/>
          </p:nvSpPr>
          <p:spPr>
            <a:xfrm>
              <a:off x="6455520" y="3136320"/>
              <a:ext cx="114120" cy="225000"/>
            </a:xfrm>
            <a:custGeom>
              <a:avLst/>
              <a:gdLst/>
              <a:ahLst/>
              <a:cxnLst/>
              <a:rect l="0" t="0" r="r" b="b"/>
              <a:pathLst>
                <a:path w="317" h="625">
                  <a:moveTo>
                    <a:pt x="160" y="532"/>
                  </a:moveTo>
                  <a:cubicBezTo>
                    <a:pt x="165" y="532"/>
                    <a:pt x="182" y="540"/>
                    <a:pt x="188" y="540"/>
                  </a:cubicBezTo>
                  <a:cubicBezTo>
                    <a:pt x="221" y="552"/>
                    <a:pt x="232" y="554"/>
                    <a:pt x="232" y="574"/>
                  </a:cubicBezTo>
                  <a:cubicBezTo>
                    <a:pt x="232" y="582"/>
                    <a:pt x="224" y="605"/>
                    <a:pt x="199" y="605"/>
                  </a:cubicBezTo>
                  <a:cubicBezTo>
                    <a:pt x="190" y="605"/>
                    <a:pt x="162" y="602"/>
                    <a:pt x="132" y="585"/>
                  </a:cubicBezTo>
                  <a:cubicBezTo>
                    <a:pt x="129" y="582"/>
                    <a:pt x="126" y="582"/>
                    <a:pt x="123" y="582"/>
                  </a:cubicBezTo>
                  <a:cubicBezTo>
                    <a:pt x="120" y="582"/>
                    <a:pt x="115" y="585"/>
                    <a:pt x="115" y="591"/>
                  </a:cubicBezTo>
                  <a:cubicBezTo>
                    <a:pt x="115" y="605"/>
                    <a:pt x="162" y="624"/>
                    <a:pt x="199" y="624"/>
                  </a:cubicBezTo>
                  <a:cubicBezTo>
                    <a:pt x="249" y="624"/>
                    <a:pt x="277" y="582"/>
                    <a:pt x="277" y="549"/>
                  </a:cubicBezTo>
                  <a:cubicBezTo>
                    <a:pt x="277" y="524"/>
                    <a:pt x="260" y="510"/>
                    <a:pt x="246" y="501"/>
                  </a:cubicBezTo>
                  <a:cubicBezTo>
                    <a:pt x="241" y="498"/>
                    <a:pt x="154" y="470"/>
                    <a:pt x="146" y="468"/>
                  </a:cubicBezTo>
                  <a:cubicBezTo>
                    <a:pt x="78" y="442"/>
                    <a:pt x="42" y="431"/>
                    <a:pt x="42" y="392"/>
                  </a:cubicBezTo>
                  <a:cubicBezTo>
                    <a:pt x="42" y="367"/>
                    <a:pt x="67" y="311"/>
                    <a:pt x="126" y="280"/>
                  </a:cubicBezTo>
                  <a:cubicBezTo>
                    <a:pt x="154" y="291"/>
                    <a:pt x="185" y="291"/>
                    <a:pt x="196" y="291"/>
                  </a:cubicBezTo>
                  <a:cubicBezTo>
                    <a:pt x="221" y="291"/>
                    <a:pt x="269" y="291"/>
                    <a:pt x="269" y="266"/>
                  </a:cubicBezTo>
                  <a:cubicBezTo>
                    <a:pt x="269" y="244"/>
                    <a:pt x="230" y="244"/>
                    <a:pt x="204" y="244"/>
                  </a:cubicBezTo>
                  <a:cubicBezTo>
                    <a:pt x="190" y="244"/>
                    <a:pt x="168" y="244"/>
                    <a:pt x="140" y="252"/>
                  </a:cubicBezTo>
                  <a:cubicBezTo>
                    <a:pt x="120" y="238"/>
                    <a:pt x="115" y="216"/>
                    <a:pt x="115" y="199"/>
                  </a:cubicBezTo>
                  <a:cubicBezTo>
                    <a:pt x="115" y="160"/>
                    <a:pt x="146" y="112"/>
                    <a:pt x="196" y="87"/>
                  </a:cubicBezTo>
                  <a:cubicBezTo>
                    <a:pt x="213" y="104"/>
                    <a:pt x="230" y="104"/>
                    <a:pt x="246" y="104"/>
                  </a:cubicBezTo>
                  <a:cubicBezTo>
                    <a:pt x="269" y="104"/>
                    <a:pt x="316" y="104"/>
                    <a:pt x="316" y="78"/>
                  </a:cubicBezTo>
                  <a:cubicBezTo>
                    <a:pt x="316" y="59"/>
                    <a:pt x="277" y="59"/>
                    <a:pt x="252" y="59"/>
                  </a:cubicBezTo>
                  <a:cubicBezTo>
                    <a:pt x="241" y="59"/>
                    <a:pt x="227" y="59"/>
                    <a:pt x="207" y="62"/>
                  </a:cubicBezTo>
                  <a:cubicBezTo>
                    <a:pt x="207" y="59"/>
                    <a:pt x="204" y="48"/>
                    <a:pt x="204" y="39"/>
                  </a:cubicBezTo>
                  <a:cubicBezTo>
                    <a:pt x="204" y="31"/>
                    <a:pt x="204" y="22"/>
                    <a:pt x="207" y="17"/>
                  </a:cubicBezTo>
                  <a:cubicBezTo>
                    <a:pt x="207" y="14"/>
                    <a:pt x="207" y="11"/>
                    <a:pt x="207" y="11"/>
                  </a:cubicBezTo>
                  <a:cubicBezTo>
                    <a:pt x="207" y="6"/>
                    <a:pt x="202" y="0"/>
                    <a:pt x="196" y="0"/>
                  </a:cubicBezTo>
                  <a:cubicBezTo>
                    <a:pt x="182" y="0"/>
                    <a:pt x="182" y="25"/>
                    <a:pt x="182" y="39"/>
                  </a:cubicBezTo>
                  <a:cubicBezTo>
                    <a:pt x="182" y="42"/>
                    <a:pt x="182" y="56"/>
                    <a:pt x="185" y="64"/>
                  </a:cubicBezTo>
                  <a:cubicBezTo>
                    <a:pt x="90" y="90"/>
                    <a:pt x="56" y="151"/>
                    <a:pt x="56" y="196"/>
                  </a:cubicBezTo>
                  <a:cubicBezTo>
                    <a:pt x="56" y="224"/>
                    <a:pt x="67" y="249"/>
                    <a:pt x="101" y="269"/>
                  </a:cubicBezTo>
                  <a:cubicBezTo>
                    <a:pt x="22" y="314"/>
                    <a:pt x="0" y="384"/>
                    <a:pt x="0" y="412"/>
                  </a:cubicBezTo>
                  <a:cubicBezTo>
                    <a:pt x="0" y="476"/>
                    <a:pt x="67" y="498"/>
                    <a:pt x="90" y="507"/>
                  </a:cubicBezTo>
                  <a:lnTo>
                    <a:pt x="160" y="532"/>
                  </a:lnTo>
                  <a:moveTo>
                    <a:pt x="288" y="81"/>
                  </a:moveTo>
                  <a:cubicBezTo>
                    <a:pt x="283" y="81"/>
                    <a:pt x="274" y="84"/>
                    <a:pt x="246" y="84"/>
                  </a:cubicBezTo>
                  <a:cubicBezTo>
                    <a:pt x="235" y="84"/>
                    <a:pt x="227" y="84"/>
                    <a:pt x="218" y="81"/>
                  </a:cubicBezTo>
                  <a:cubicBezTo>
                    <a:pt x="232" y="76"/>
                    <a:pt x="238" y="76"/>
                    <a:pt x="252" y="76"/>
                  </a:cubicBezTo>
                  <a:cubicBezTo>
                    <a:pt x="274" y="76"/>
                    <a:pt x="277" y="78"/>
                    <a:pt x="288" y="81"/>
                  </a:cubicBezTo>
                  <a:moveTo>
                    <a:pt x="241" y="266"/>
                  </a:moveTo>
                  <a:cubicBezTo>
                    <a:pt x="232" y="269"/>
                    <a:pt x="224" y="272"/>
                    <a:pt x="199" y="272"/>
                  </a:cubicBezTo>
                  <a:cubicBezTo>
                    <a:pt x="188" y="272"/>
                    <a:pt x="179" y="272"/>
                    <a:pt x="165" y="266"/>
                  </a:cubicBezTo>
                  <a:cubicBezTo>
                    <a:pt x="182" y="263"/>
                    <a:pt x="190" y="263"/>
                    <a:pt x="204" y="263"/>
                  </a:cubicBezTo>
                  <a:cubicBezTo>
                    <a:pt x="227" y="263"/>
                    <a:pt x="230" y="263"/>
                    <a:pt x="241" y="266"/>
                  </a:cubicBezTo>
                </a:path>
              </a:pathLst>
            </a:custGeom>
            <a:solidFill>
              <a:srgbClr val="000000"/>
            </a:solidFill>
            <a:ln w="12600">
              <a:noFill/>
            </a:ln>
          </p:spPr>
          <p:txBody>
            <a:bodyPr/>
            <a:lstStyle/>
            <a:p>
              <a:endParaRPr lang="en-US"/>
            </a:p>
          </p:txBody>
        </p:sp>
        <p:sp>
          <p:nvSpPr>
            <p:cNvPr id="181" name="Freeform 25"/>
            <p:cNvSpPr/>
            <p:nvPr/>
          </p:nvSpPr>
          <p:spPr>
            <a:xfrm>
              <a:off x="6621120" y="2991240"/>
              <a:ext cx="83880" cy="355320"/>
            </a:xfrm>
            <a:custGeom>
              <a:avLst/>
              <a:gdLst/>
              <a:ahLst/>
              <a:cxnLst/>
              <a:rect l="0" t="0" r="r" b="b"/>
              <a:pathLst>
                <a:path w="233" h="987">
                  <a:moveTo>
                    <a:pt x="232" y="493"/>
                  </a:moveTo>
                  <a:cubicBezTo>
                    <a:pt x="232" y="417"/>
                    <a:pt x="221" y="297"/>
                    <a:pt x="165" y="185"/>
                  </a:cubicBezTo>
                  <a:cubicBezTo>
                    <a:pt x="106" y="64"/>
                    <a:pt x="20" y="0"/>
                    <a:pt x="11" y="0"/>
                  </a:cubicBezTo>
                  <a:cubicBezTo>
                    <a:pt x="3" y="0"/>
                    <a:pt x="0" y="3"/>
                    <a:pt x="0" y="11"/>
                  </a:cubicBezTo>
                  <a:cubicBezTo>
                    <a:pt x="0" y="14"/>
                    <a:pt x="0" y="14"/>
                    <a:pt x="20" y="34"/>
                  </a:cubicBezTo>
                  <a:cubicBezTo>
                    <a:pt x="118" y="132"/>
                    <a:pt x="174" y="288"/>
                    <a:pt x="174" y="493"/>
                  </a:cubicBezTo>
                  <a:cubicBezTo>
                    <a:pt x="174" y="664"/>
                    <a:pt x="137" y="837"/>
                    <a:pt x="14" y="960"/>
                  </a:cubicBezTo>
                  <a:cubicBezTo>
                    <a:pt x="0" y="972"/>
                    <a:pt x="0" y="974"/>
                    <a:pt x="0" y="977"/>
                  </a:cubicBezTo>
                  <a:cubicBezTo>
                    <a:pt x="0" y="983"/>
                    <a:pt x="3" y="986"/>
                    <a:pt x="11" y="986"/>
                  </a:cubicBezTo>
                  <a:cubicBezTo>
                    <a:pt x="20" y="986"/>
                    <a:pt x="109" y="918"/>
                    <a:pt x="168" y="795"/>
                  </a:cubicBezTo>
                  <a:cubicBezTo>
                    <a:pt x="218" y="686"/>
                    <a:pt x="232" y="577"/>
                    <a:pt x="232" y="493"/>
                  </a:cubicBezTo>
                </a:path>
              </a:pathLst>
            </a:custGeom>
            <a:solidFill>
              <a:srgbClr val="000000"/>
            </a:solidFill>
            <a:ln w="12600">
              <a:noFill/>
            </a:ln>
          </p:spPr>
          <p:txBody>
            <a:bodyPr/>
            <a:lstStyle/>
            <a:p>
              <a:endParaRPr lang="en-US"/>
            </a:p>
          </p:txBody>
        </p:sp>
      </p:grpSp>
      <p:grpSp>
        <p:nvGrpSpPr>
          <p:cNvPr id="182" name="Group 26"/>
          <p:cNvGrpSpPr/>
          <p:nvPr/>
        </p:nvGrpSpPr>
        <p:grpSpPr>
          <a:xfrm>
            <a:off x="6851520" y="3014280"/>
            <a:ext cx="930240" cy="298440"/>
            <a:chOff x="6851520" y="3014280"/>
            <a:chExt cx="930240" cy="298440"/>
          </a:xfrm>
        </p:grpSpPr>
        <p:sp>
          <p:nvSpPr>
            <p:cNvPr id="183" name="Freeform 27"/>
            <p:cNvSpPr/>
            <p:nvPr/>
          </p:nvSpPr>
          <p:spPr>
            <a:xfrm>
              <a:off x="6851520" y="3014280"/>
              <a:ext cx="930600" cy="296640"/>
            </a:xfrm>
            <a:custGeom>
              <a:avLst/>
              <a:gdLst/>
              <a:ahLst/>
              <a:cxnLst/>
              <a:rect l="0" t="0" r="r" b="b"/>
              <a:pathLst>
                <a:path w="2585" h="824">
                  <a:moveTo>
                    <a:pt x="1293" y="823"/>
                  </a:moveTo>
                  <a:lnTo>
                    <a:pt x="0" y="823"/>
                  </a:lnTo>
                  <a:lnTo>
                    <a:pt x="0" y="0"/>
                  </a:lnTo>
                  <a:lnTo>
                    <a:pt x="2584" y="0"/>
                  </a:lnTo>
                  <a:lnTo>
                    <a:pt x="2584" y="823"/>
                  </a:lnTo>
                  <a:lnTo>
                    <a:pt x="1293" y="823"/>
                  </a:lnTo>
                </a:path>
              </a:pathLst>
            </a:custGeom>
            <a:noFill/>
            <a:ln w="12600">
              <a:noFill/>
            </a:ln>
          </p:spPr>
          <p:txBody>
            <a:bodyPr/>
            <a:lstStyle/>
            <a:p>
              <a:endParaRPr lang="en-US"/>
            </a:p>
          </p:txBody>
        </p:sp>
        <p:sp>
          <p:nvSpPr>
            <p:cNvPr id="184" name="Freeform 28"/>
            <p:cNvSpPr/>
            <p:nvPr/>
          </p:nvSpPr>
          <p:spPr>
            <a:xfrm>
              <a:off x="6871680" y="3099960"/>
              <a:ext cx="237240" cy="161640"/>
            </a:xfrm>
            <a:custGeom>
              <a:avLst/>
              <a:gdLst/>
              <a:ahLst/>
              <a:cxnLst/>
              <a:rect l="0" t="0" r="r" b="b"/>
              <a:pathLst>
                <a:path w="659" h="449">
                  <a:moveTo>
                    <a:pt x="658" y="406"/>
                  </a:moveTo>
                  <a:cubicBezTo>
                    <a:pt x="655" y="406"/>
                    <a:pt x="638" y="409"/>
                    <a:pt x="636" y="409"/>
                  </a:cubicBezTo>
                  <a:cubicBezTo>
                    <a:pt x="557" y="409"/>
                    <a:pt x="504" y="330"/>
                    <a:pt x="470" y="280"/>
                  </a:cubicBezTo>
                  <a:cubicBezTo>
                    <a:pt x="462" y="263"/>
                    <a:pt x="434" y="221"/>
                    <a:pt x="423" y="204"/>
                  </a:cubicBezTo>
                  <a:cubicBezTo>
                    <a:pt x="448" y="151"/>
                    <a:pt x="515" y="28"/>
                    <a:pt x="633" y="28"/>
                  </a:cubicBezTo>
                  <a:cubicBezTo>
                    <a:pt x="638" y="28"/>
                    <a:pt x="647" y="28"/>
                    <a:pt x="658" y="31"/>
                  </a:cubicBezTo>
                  <a:cubicBezTo>
                    <a:pt x="658" y="6"/>
                    <a:pt x="658" y="6"/>
                    <a:pt x="655" y="3"/>
                  </a:cubicBezTo>
                  <a:cubicBezTo>
                    <a:pt x="649" y="0"/>
                    <a:pt x="633" y="0"/>
                    <a:pt x="624" y="0"/>
                  </a:cubicBezTo>
                  <a:cubicBezTo>
                    <a:pt x="498" y="0"/>
                    <a:pt x="426" y="120"/>
                    <a:pt x="403" y="171"/>
                  </a:cubicBezTo>
                  <a:cubicBezTo>
                    <a:pt x="364" y="109"/>
                    <a:pt x="350" y="87"/>
                    <a:pt x="314" y="59"/>
                  </a:cubicBezTo>
                  <a:cubicBezTo>
                    <a:pt x="252" y="6"/>
                    <a:pt x="199" y="0"/>
                    <a:pt x="174" y="0"/>
                  </a:cubicBezTo>
                  <a:cubicBezTo>
                    <a:pt x="64" y="0"/>
                    <a:pt x="0" y="112"/>
                    <a:pt x="0" y="224"/>
                  </a:cubicBezTo>
                  <a:cubicBezTo>
                    <a:pt x="0" y="336"/>
                    <a:pt x="62" y="448"/>
                    <a:pt x="171" y="448"/>
                  </a:cubicBezTo>
                  <a:cubicBezTo>
                    <a:pt x="297" y="448"/>
                    <a:pt x="370" y="328"/>
                    <a:pt x="392" y="277"/>
                  </a:cubicBezTo>
                  <a:cubicBezTo>
                    <a:pt x="431" y="339"/>
                    <a:pt x="445" y="361"/>
                    <a:pt x="482" y="392"/>
                  </a:cubicBezTo>
                  <a:cubicBezTo>
                    <a:pt x="543" y="443"/>
                    <a:pt x="596" y="448"/>
                    <a:pt x="622" y="448"/>
                  </a:cubicBezTo>
                  <a:cubicBezTo>
                    <a:pt x="633" y="448"/>
                    <a:pt x="649" y="448"/>
                    <a:pt x="658" y="445"/>
                  </a:cubicBezTo>
                  <a:lnTo>
                    <a:pt x="658" y="406"/>
                  </a:lnTo>
                  <a:moveTo>
                    <a:pt x="370" y="244"/>
                  </a:moveTo>
                  <a:cubicBezTo>
                    <a:pt x="347" y="297"/>
                    <a:pt x="280" y="420"/>
                    <a:pt x="162" y="420"/>
                  </a:cubicBezTo>
                  <a:cubicBezTo>
                    <a:pt x="67" y="420"/>
                    <a:pt x="22" y="314"/>
                    <a:pt x="22" y="224"/>
                  </a:cubicBezTo>
                  <a:cubicBezTo>
                    <a:pt x="22" y="126"/>
                    <a:pt x="78" y="42"/>
                    <a:pt x="160" y="42"/>
                  </a:cubicBezTo>
                  <a:cubicBezTo>
                    <a:pt x="238" y="42"/>
                    <a:pt x="288" y="118"/>
                    <a:pt x="322" y="168"/>
                  </a:cubicBezTo>
                  <a:cubicBezTo>
                    <a:pt x="333" y="185"/>
                    <a:pt x="358" y="227"/>
                    <a:pt x="370" y="244"/>
                  </a:cubicBezTo>
                </a:path>
              </a:pathLst>
            </a:custGeom>
            <a:solidFill>
              <a:srgbClr val="000000"/>
            </a:solidFill>
            <a:ln w="12600">
              <a:noFill/>
            </a:ln>
          </p:spPr>
          <p:txBody>
            <a:bodyPr/>
            <a:lstStyle/>
            <a:p>
              <a:endParaRPr lang="en-US"/>
            </a:p>
          </p:txBody>
        </p:sp>
        <p:sp>
          <p:nvSpPr>
            <p:cNvPr id="185" name="Freeform 29"/>
            <p:cNvSpPr/>
            <p:nvPr/>
          </p:nvSpPr>
          <p:spPr>
            <a:xfrm>
              <a:off x="7245720" y="3014280"/>
              <a:ext cx="237240" cy="243360"/>
            </a:xfrm>
            <a:custGeom>
              <a:avLst/>
              <a:gdLst/>
              <a:ahLst/>
              <a:cxnLst/>
              <a:rect l="0" t="0" r="r" b="b"/>
              <a:pathLst>
                <a:path w="659" h="676">
                  <a:moveTo>
                    <a:pt x="655" y="22"/>
                  </a:moveTo>
                  <a:cubicBezTo>
                    <a:pt x="655" y="20"/>
                    <a:pt x="658" y="14"/>
                    <a:pt x="658" y="8"/>
                  </a:cubicBezTo>
                  <a:cubicBezTo>
                    <a:pt x="658" y="0"/>
                    <a:pt x="652" y="0"/>
                    <a:pt x="633" y="0"/>
                  </a:cubicBezTo>
                  <a:lnTo>
                    <a:pt x="216" y="0"/>
                  </a:lnTo>
                  <a:cubicBezTo>
                    <a:pt x="190" y="0"/>
                    <a:pt x="190" y="0"/>
                    <a:pt x="185" y="20"/>
                  </a:cubicBezTo>
                  <a:lnTo>
                    <a:pt x="132" y="199"/>
                  </a:lnTo>
                  <a:cubicBezTo>
                    <a:pt x="129" y="202"/>
                    <a:pt x="129" y="210"/>
                    <a:pt x="129" y="213"/>
                  </a:cubicBezTo>
                  <a:cubicBezTo>
                    <a:pt x="129" y="213"/>
                    <a:pt x="129" y="221"/>
                    <a:pt x="140" y="221"/>
                  </a:cubicBezTo>
                  <a:cubicBezTo>
                    <a:pt x="148" y="221"/>
                    <a:pt x="151" y="216"/>
                    <a:pt x="151" y="213"/>
                  </a:cubicBezTo>
                  <a:cubicBezTo>
                    <a:pt x="190" y="95"/>
                    <a:pt x="241" y="31"/>
                    <a:pt x="395" y="31"/>
                  </a:cubicBezTo>
                  <a:lnTo>
                    <a:pt x="557" y="31"/>
                  </a:lnTo>
                  <a:lnTo>
                    <a:pt x="3" y="650"/>
                  </a:lnTo>
                  <a:cubicBezTo>
                    <a:pt x="3" y="650"/>
                    <a:pt x="0" y="664"/>
                    <a:pt x="0" y="667"/>
                  </a:cubicBezTo>
                  <a:cubicBezTo>
                    <a:pt x="0" y="675"/>
                    <a:pt x="6" y="675"/>
                    <a:pt x="25" y="675"/>
                  </a:cubicBezTo>
                  <a:lnTo>
                    <a:pt x="454" y="675"/>
                  </a:lnTo>
                  <a:cubicBezTo>
                    <a:pt x="479" y="675"/>
                    <a:pt x="479" y="675"/>
                    <a:pt x="484" y="655"/>
                  </a:cubicBezTo>
                  <a:lnTo>
                    <a:pt x="554" y="437"/>
                  </a:lnTo>
                  <a:cubicBezTo>
                    <a:pt x="557" y="434"/>
                    <a:pt x="560" y="426"/>
                    <a:pt x="560" y="423"/>
                  </a:cubicBezTo>
                  <a:cubicBezTo>
                    <a:pt x="560" y="417"/>
                    <a:pt x="554" y="412"/>
                    <a:pt x="546" y="412"/>
                  </a:cubicBezTo>
                  <a:cubicBezTo>
                    <a:pt x="538" y="412"/>
                    <a:pt x="538" y="415"/>
                    <a:pt x="529" y="437"/>
                  </a:cubicBezTo>
                  <a:cubicBezTo>
                    <a:pt x="487" y="571"/>
                    <a:pt x="440" y="641"/>
                    <a:pt x="272" y="641"/>
                  </a:cubicBezTo>
                  <a:lnTo>
                    <a:pt x="101" y="641"/>
                  </a:lnTo>
                  <a:lnTo>
                    <a:pt x="655" y="22"/>
                  </a:lnTo>
                </a:path>
              </a:pathLst>
            </a:custGeom>
            <a:solidFill>
              <a:srgbClr val="000000"/>
            </a:solidFill>
            <a:ln w="12600">
              <a:noFill/>
            </a:ln>
          </p:spPr>
          <p:txBody>
            <a:bodyPr/>
            <a:lstStyle/>
            <a:p>
              <a:endParaRPr lang="en-US"/>
            </a:p>
          </p:txBody>
        </p:sp>
        <p:sp>
          <p:nvSpPr>
            <p:cNvPr id="186" name="Freeform 30"/>
            <p:cNvSpPr/>
            <p:nvPr/>
          </p:nvSpPr>
          <p:spPr>
            <a:xfrm>
              <a:off x="7476480" y="3198960"/>
              <a:ext cx="108360" cy="114120"/>
            </a:xfrm>
            <a:custGeom>
              <a:avLst/>
              <a:gdLst/>
              <a:ahLst/>
              <a:cxnLst/>
              <a:rect l="0" t="0" r="r" b="b"/>
              <a:pathLst>
                <a:path w="301" h="317">
                  <a:moveTo>
                    <a:pt x="280" y="151"/>
                  </a:moveTo>
                  <a:cubicBezTo>
                    <a:pt x="294" y="151"/>
                    <a:pt x="300" y="151"/>
                    <a:pt x="300" y="137"/>
                  </a:cubicBezTo>
                  <a:cubicBezTo>
                    <a:pt x="300" y="76"/>
                    <a:pt x="263" y="0"/>
                    <a:pt x="160" y="0"/>
                  </a:cubicBezTo>
                  <a:cubicBezTo>
                    <a:pt x="70" y="0"/>
                    <a:pt x="0" y="73"/>
                    <a:pt x="0" y="157"/>
                  </a:cubicBezTo>
                  <a:cubicBezTo>
                    <a:pt x="0" y="246"/>
                    <a:pt x="78" y="316"/>
                    <a:pt x="171" y="316"/>
                  </a:cubicBezTo>
                  <a:cubicBezTo>
                    <a:pt x="263" y="316"/>
                    <a:pt x="300" y="241"/>
                    <a:pt x="300" y="227"/>
                  </a:cubicBezTo>
                  <a:cubicBezTo>
                    <a:pt x="300" y="224"/>
                    <a:pt x="297" y="216"/>
                    <a:pt x="286" y="216"/>
                  </a:cubicBezTo>
                  <a:cubicBezTo>
                    <a:pt x="277" y="216"/>
                    <a:pt x="277" y="221"/>
                    <a:pt x="274" y="227"/>
                  </a:cubicBezTo>
                  <a:cubicBezTo>
                    <a:pt x="252" y="286"/>
                    <a:pt x="199" y="294"/>
                    <a:pt x="174" y="294"/>
                  </a:cubicBezTo>
                  <a:cubicBezTo>
                    <a:pt x="143" y="294"/>
                    <a:pt x="109" y="280"/>
                    <a:pt x="90" y="255"/>
                  </a:cubicBezTo>
                  <a:cubicBezTo>
                    <a:pt x="64" y="221"/>
                    <a:pt x="64" y="179"/>
                    <a:pt x="64" y="151"/>
                  </a:cubicBezTo>
                  <a:lnTo>
                    <a:pt x="280" y="151"/>
                  </a:lnTo>
                  <a:moveTo>
                    <a:pt x="64" y="134"/>
                  </a:moveTo>
                  <a:cubicBezTo>
                    <a:pt x="73" y="36"/>
                    <a:pt x="134" y="20"/>
                    <a:pt x="160" y="20"/>
                  </a:cubicBezTo>
                  <a:cubicBezTo>
                    <a:pt x="246" y="20"/>
                    <a:pt x="249" y="115"/>
                    <a:pt x="249" y="134"/>
                  </a:cubicBezTo>
                  <a:lnTo>
                    <a:pt x="64" y="134"/>
                  </a:lnTo>
                </a:path>
              </a:pathLst>
            </a:custGeom>
            <a:solidFill>
              <a:srgbClr val="000000"/>
            </a:solidFill>
            <a:ln w="12600">
              <a:noFill/>
            </a:ln>
          </p:spPr>
          <p:txBody>
            <a:bodyPr/>
            <a:lstStyle/>
            <a:p>
              <a:endParaRPr lang="en-US"/>
            </a:p>
          </p:txBody>
        </p:sp>
        <p:sp>
          <p:nvSpPr>
            <p:cNvPr id="187" name="Freeform 31"/>
            <p:cNvSpPr/>
            <p:nvPr/>
          </p:nvSpPr>
          <p:spPr>
            <a:xfrm>
              <a:off x="7602480" y="3135240"/>
              <a:ext cx="169560" cy="175680"/>
            </a:xfrm>
            <a:custGeom>
              <a:avLst/>
              <a:gdLst/>
              <a:ahLst/>
              <a:cxnLst/>
              <a:rect l="0" t="0" r="r" b="b"/>
              <a:pathLst>
                <a:path w="471" h="488">
                  <a:moveTo>
                    <a:pt x="336" y="213"/>
                  </a:moveTo>
                  <a:lnTo>
                    <a:pt x="423" y="213"/>
                  </a:lnTo>
                  <a:lnTo>
                    <a:pt x="423" y="190"/>
                  </a:lnTo>
                  <a:lnTo>
                    <a:pt x="333" y="190"/>
                  </a:lnTo>
                  <a:lnTo>
                    <a:pt x="333" y="112"/>
                  </a:lnTo>
                  <a:cubicBezTo>
                    <a:pt x="333" y="50"/>
                    <a:pt x="370" y="20"/>
                    <a:pt x="400" y="20"/>
                  </a:cubicBezTo>
                  <a:cubicBezTo>
                    <a:pt x="406" y="20"/>
                    <a:pt x="414" y="20"/>
                    <a:pt x="420" y="22"/>
                  </a:cubicBezTo>
                  <a:cubicBezTo>
                    <a:pt x="412" y="28"/>
                    <a:pt x="406" y="39"/>
                    <a:pt x="406" y="50"/>
                  </a:cubicBezTo>
                  <a:cubicBezTo>
                    <a:pt x="406" y="70"/>
                    <a:pt x="417" y="81"/>
                    <a:pt x="437" y="81"/>
                  </a:cubicBezTo>
                  <a:cubicBezTo>
                    <a:pt x="456" y="81"/>
                    <a:pt x="470" y="70"/>
                    <a:pt x="470" y="50"/>
                  </a:cubicBezTo>
                  <a:cubicBezTo>
                    <a:pt x="470" y="20"/>
                    <a:pt x="440" y="0"/>
                    <a:pt x="400" y="0"/>
                  </a:cubicBezTo>
                  <a:cubicBezTo>
                    <a:pt x="375" y="0"/>
                    <a:pt x="344" y="8"/>
                    <a:pt x="322" y="28"/>
                  </a:cubicBezTo>
                  <a:cubicBezTo>
                    <a:pt x="297" y="3"/>
                    <a:pt x="258" y="0"/>
                    <a:pt x="230" y="0"/>
                  </a:cubicBezTo>
                  <a:cubicBezTo>
                    <a:pt x="154" y="0"/>
                    <a:pt x="59" y="34"/>
                    <a:pt x="59" y="112"/>
                  </a:cubicBezTo>
                  <a:lnTo>
                    <a:pt x="59" y="190"/>
                  </a:lnTo>
                  <a:lnTo>
                    <a:pt x="0" y="190"/>
                  </a:lnTo>
                  <a:lnTo>
                    <a:pt x="0" y="213"/>
                  </a:lnTo>
                  <a:lnTo>
                    <a:pt x="59" y="213"/>
                  </a:lnTo>
                  <a:lnTo>
                    <a:pt x="59" y="434"/>
                  </a:lnTo>
                  <a:cubicBezTo>
                    <a:pt x="59" y="462"/>
                    <a:pt x="53" y="462"/>
                    <a:pt x="8" y="462"/>
                  </a:cubicBezTo>
                  <a:lnTo>
                    <a:pt x="8" y="487"/>
                  </a:lnTo>
                  <a:cubicBezTo>
                    <a:pt x="8" y="487"/>
                    <a:pt x="59" y="485"/>
                    <a:pt x="84" y="485"/>
                  </a:cubicBezTo>
                  <a:cubicBezTo>
                    <a:pt x="112" y="485"/>
                    <a:pt x="137" y="485"/>
                    <a:pt x="162" y="487"/>
                  </a:cubicBezTo>
                  <a:lnTo>
                    <a:pt x="162" y="462"/>
                  </a:lnTo>
                  <a:cubicBezTo>
                    <a:pt x="118" y="462"/>
                    <a:pt x="112" y="462"/>
                    <a:pt x="112" y="434"/>
                  </a:cubicBezTo>
                  <a:lnTo>
                    <a:pt x="112" y="213"/>
                  </a:lnTo>
                  <a:lnTo>
                    <a:pt x="283" y="213"/>
                  </a:lnTo>
                  <a:lnTo>
                    <a:pt x="283" y="434"/>
                  </a:lnTo>
                  <a:cubicBezTo>
                    <a:pt x="283" y="462"/>
                    <a:pt x="277" y="462"/>
                    <a:pt x="232" y="462"/>
                  </a:cubicBezTo>
                  <a:lnTo>
                    <a:pt x="232" y="487"/>
                  </a:lnTo>
                  <a:cubicBezTo>
                    <a:pt x="235" y="487"/>
                    <a:pt x="283" y="485"/>
                    <a:pt x="311" y="485"/>
                  </a:cubicBezTo>
                  <a:cubicBezTo>
                    <a:pt x="342" y="485"/>
                    <a:pt x="370" y="487"/>
                    <a:pt x="400" y="487"/>
                  </a:cubicBezTo>
                  <a:lnTo>
                    <a:pt x="400" y="462"/>
                  </a:lnTo>
                  <a:lnTo>
                    <a:pt x="386" y="462"/>
                  </a:lnTo>
                  <a:cubicBezTo>
                    <a:pt x="336" y="462"/>
                    <a:pt x="336" y="457"/>
                    <a:pt x="336" y="431"/>
                  </a:cubicBezTo>
                  <a:lnTo>
                    <a:pt x="336" y="213"/>
                  </a:lnTo>
                  <a:moveTo>
                    <a:pt x="109" y="190"/>
                  </a:moveTo>
                  <a:lnTo>
                    <a:pt x="109" y="115"/>
                  </a:lnTo>
                  <a:cubicBezTo>
                    <a:pt x="109" y="48"/>
                    <a:pt x="176" y="20"/>
                    <a:pt x="227" y="20"/>
                  </a:cubicBezTo>
                  <a:cubicBezTo>
                    <a:pt x="235" y="20"/>
                    <a:pt x="263" y="20"/>
                    <a:pt x="286" y="31"/>
                  </a:cubicBezTo>
                  <a:cubicBezTo>
                    <a:pt x="280" y="34"/>
                    <a:pt x="269" y="42"/>
                    <a:pt x="269" y="62"/>
                  </a:cubicBezTo>
                  <a:cubicBezTo>
                    <a:pt x="269" y="70"/>
                    <a:pt x="272" y="81"/>
                    <a:pt x="286" y="90"/>
                  </a:cubicBezTo>
                  <a:cubicBezTo>
                    <a:pt x="283" y="95"/>
                    <a:pt x="283" y="104"/>
                    <a:pt x="283" y="112"/>
                  </a:cubicBezTo>
                  <a:lnTo>
                    <a:pt x="283" y="190"/>
                  </a:lnTo>
                  <a:lnTo>
                    <a:pt x="109" y="190"/>
                  </a:lnTo>
                </a:path>
              </a:pathLst>
            </a:custGeom>
            <a:solidFill>
              <a:srgbClr val="000000"/>
            </a:solidFill>
            <a:ln w="12600">
              <a:noFill/>
            </a:ln>
          </p:spPr>
          <p:txBody>
            <a:bodyPr/>
            <a:lstStyle/>
            <a:p>
              <a:endParaRPr lang="en-US"/>
            </a:p>
          </p:txBody>
        </p:sp>
      </p:grpSp>
      <p:sp>
        <p:nvSpPr>
          <p:cNvPr id="188" name="TextShape 32"/>
          <p:cNvSpPr txBox="1"/>
          <p:nvPr/>
        </p:nvSpPr>
        <p:spPr>
          <a:xfrm>
            <a:off x="91440" y="731520"/>
            <a:ext cx="9991080" cy="23774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400" b="0" strike="noStrike" spc="-1">
                <a:latin typeface="Arial"/>
              </a:rPr>
              <a:t>The impedance is a particularly interesting quantity, as its impact on a given mode of oscillation be estimated based on its product with the mode spectrum → Sacherer tune shift </a:t>
            </a:r>
            <a:r>
              <a:rPr lang="en-US" sz="1200" b="0" strike="noStrike" spc="-1">
                <a:latin typeface="Arial"/>
              </a:rPr>
              <a:t>[Sacherer]</a:t>
            </a:r>
          </a:p>
        </p:txBody>
      </p:sp>
      <p:sp>
        <p:nvSpPr>
          <p:cNvPr id="189" name="Freeform 33"/>
          <p:cNvSpPr/>
          <p:nvPr/>
        </p:nvSpPr>
        <p:spPr>
          <a:xfrm>
            <a:off x="1737360" y="2344320"/>
            <a:ext cx="366120" cy="457560"/>
          </a:xfrm>
          <a:custGeom>
            <a:avLst/>
            <a:gdLst/>
            <a:ahLst/>
            <a:cxnLst/>
            <a:rect l="0" t="0" r="r" b="b"/>
            <a:pathLst>
              <a:path w="1017" h="1271">
                <a:moveTo>
                  <a:pt x="0" y="0"/>
                </a:moveTo>
                <a:lnTo>
                  <a:pt x="1016" y="1270"/>
                </a:lnTo>
              </a:path>
            </a:pathLst>
          </a:custGeom>
          <a:noFill/>
          <a:ln w="36000">
            <a:solidFill>
              <a:srgbClr val="000000"/>
            </a:solidFill>
            <a:round/>
            <a:tailEnd type="triangle" w="med" len="med"/>
          </a:ln>
        </p:spPr>
        <p:txBody>
          <a:bodyPr/>
          <a:lstStyle/>
          <a:p>
            <a:endParaRPr lang="en-US"/>
          </a:p>
        </p:txBody>
      </p:sp>
      <p:sp>
        <p:nvSpPr>
          <p:cNvPr id="190" name="TextShape 34"/>
          <p:cNvSpPr txBox="1"/>
          <p:nvPr/>
        </p:nvSpPr>
        <p:spPr>
          <a:xfrm>
            <a:off x="548640" y="1887480"/>
            <a:ext cx="5120640" cy="401400"/>
          </a:xfrm>
          <a:prstGeom prst="rect">
            <a:avLst/>
          </a:prstGeom>
          <a:noFill/>
          <a:ln>
            <a:noFill/>
          </a:ln>
        </p:spPr>
        <p:txBody>
          <a:bodyPr lIns="90000" tIns="45000" rIns="90000" bIns="45000"/>
          <a:lstStyle/>
          <a:p>
            <a:r>
              <a:rPr lang="en-US" sz="2200" b="0" strike="noStrike" spc="-1">
                <a:latin typeface="Times New Roman"/>
              </a:rPr>
              <a:t>Frequency and growth rate of the instability</a:t>
            </a:r>
          </a:p>
        </p:txBody>
      </p:sp>
      <p:sp>
        <p:nvSpPr>
          <p:cNvPr id="192" name="Freeform 35"/>
          <p:cNvSpPr/>
          <p:nvPr/>
        </p:nvSpPr>
        <p:spPr>
          <a:xfrm>
            <a:off x="5760720" y="3474720"/>
            <a:ext cx="914760" cy="731880"/>
          </a:xfrm>
          <a:custGeom>
            <a:avLst/>
            <a:gdLst/>
            <a:ahLst/>
            <a:cxnLst/>
            <a:rect l="0" t="0" r="r" b="b"/>
            <a:pathLst>
              <a:path w="2541" h="2033">
                <a:moveTo>
                  <a:pt x="2540" y="2032"/>
                </a:moveTo>
                <a:lnTo>
                  <a:pt x="0" y="0"/>
                </a:lnTo>
              </a:path>
            </a:pathLst>
          </a:custGeom>
          <a:noFill/>
          <a:ln w="36000">
            <a:solidFill>
              <a:srgbClr val="000000"/>
            </a:solidFill>
            <a:round/>
            <a:tailEnd type="triangle" w="med" len="med"/>
          </a:ln>
        </p:spPr>
        <p:txBody>
          <a:bodyPr/>
          <a:lstStyle/>
          <a:p>
            <a:endParaRPr lang="en-US"/>
          </a:p>
        </p:txBody>
      </p:sp>
      <p:sp>
        <p:nvSpPr>
          <p:cNvPr id="194" name="Freeform 36"/>
          <p:cNvSpPr/>
          <p:nvPr/>
        </p:nvSpPr>
        <p:spPr>
          <a:xfrm>
            <a:off x="3291840" y="3346200"/>
            <a:ext cx="1010160" cy="1409040"/>
          </a:xfrm>
          <a:custGeom>
            <a:avLst/>
            <a:gdLst/>
            <a:ahLst/>
            <a:cxnLst/>
            <a:rect l="0" t="0" r="r" b="b"/>
            <a:pathLst>
              <a:path w="2806" h="3914">
                <a:moveTo>
                  <a:pt x="0" y="3913"/>
                </a:moveTo>
                <a:lnTo>
                  <a:pt x="2805" y="0"/>
                </a:lnTo>
              </a:path>
            </a:pathLst>
          </a:custGeom>
          <a:noFill/>
          <a:ln w="36000">
            <a:solidFill>
              <a:srgbClr val="000000"/>
            </a:solidFill>
            <a:round/>
            <a:tailEnd type="triangle" w="med" len="med"/>
          </a:ln>
        </p:spPr>
        <p:txBody>
          <a:bodyPr/>
          <a:lstStyle/>
          <a:p>
            <a:endParaRPr lang="en-US"/>
          </a:p>
        </p:txBody>
      </p:sp>
      <p:sp>
        <p:nvSpPr>
          <p:cNvPr id="195" name="Freeform 37"/>
          <p:cNvSpPr/>
          <p:nvPr/>
        </p:nvSpPr>
        <p:spPr>
          <a:xfrm>
            <a:off x="6381360" y="2377440"/>
            <a:ext cx="457560" cy="640440"/>
          </a:xfrm>
          <a:custGeom>
            <a:avLst/>
            <a:gdLst/>
            <a:ahLst/>
            <a:cxnLst/>
            <a:rect l="0" t="0" r="r" b="b"/>
            <a:pathLst>
              <a:path w="1271" h="1779">
                <a:moveTo>
                  <a:pt x="1270" y="0"/>
                </a:moveTo>
                <a:lnTo>
                  <a:pt x="0" y="1778"/>
                </a:lnTo>
              </a:path>
            </a:pathLst>
          </a:custGeom>
          <a:noFill/>
          <a:ln w="36000">
            <a:solidFill>
              <a:srgbClr val="000000"/>
            </a:solidFill>
            <a:round/>
            <a:tailEnd type="triangle" w="med" len="med"/>
          </a:ln>
        </p:spPr>
        <p:txBody>
          <a:bodyPr/>
          <a:lstStyle/>
          <a:p>
            <a:endParaRPr lang="en-US"/>
          </a:p>
        </p:txBody>
      </p:sp>
      <p:sp>
        <p:nvSpPr>
          <p:cNvPr id="196" name="TextShape 38"/>
          <p:cNvSpPr txBox="1"/>
          <p:nvPr/>
        </p:nvSpPr>
        <p:spPr>
          <a:xfrm>
            <a:off x="6913440" y="1864800"/>
            <a:ext cx="2560320" cy="941400"/>
          </a:xfrm>
          <a:prstGeom prst="rect">
            <a:avLst/>
          </a:prstGeom>
          <a:noFill/>
          <a:ln>
            <a:noFill/>
          </a:ln>
        </p:spPr>
        <p:txBody>
          <a:bodyPr lIns="90000" tIns="45000" rIns="90000" bIns="45000"/>
          <a:lstStyle/>
          <a:p>
            <a:r>
              <a:rPr lang="en-US" sz="2000" b="0" strike="noStrike" spc="-1">
                <a:latin typeface="Times New Roman"/>
              </a:rPr>
              <a:t>Chromaticity plays an important role for head-tail instabilities</a:t>
            </a:r>
          </a:p>
        </p:txBody>
      </p:sp>
      <p:sp>
        <p:nvSpPr>
          <p:cNvPr id="197" name="TextShape 39"/>
          <p:cNvSpPr txBox="1"/>
          <p:nvPr/>
        </p:nvSpPr>
        <p:spPr>
          <a:xfrm>
            <a:off x="2540880" y="3861360"/>
            <a:ext cx="3200400" cy="344880"/>
          </a:xfrm>
          <a:prstGeom prst="rect">
            <a:avLst/>
          </a:prstGeom>
          <a:noFill/>
          <a:ln>
            <a:noFill/>
          </a:ln>
        </p:spPr>
        <p:txBody>
          <a:bodyPr lIns="90000" tIns="45000" rIns="90000" bIns="45000"/>
          <a:lstStyle/>
          <a:p>
            <a:r>
              <a:rPr lang="en-US" sz="1800" b="0" strike="noStrike" spc="-1">
                <a:latin typeface="Times New Roman"/>
              </a:rPr>
              <a:t>Impedance</a:t>
            </a:r>
          </a:p>
        </p:txBody>
      </p:sp>
      <p:sp>
        <p:nvSpPr>
          <p:cNvPr id="198" name="TextShape 40"/>
          <p:cNvSpPr txBox="1"/>
          <p:nvPr/>
        </p:nvSpPr>
        <p:spPr>
          <a:xfrm>
            <a:off x="6583680" y="3840480"/>
            <a:ext cx="3200400" cy="344880"/>
          </a:xfrm>
          <a:prstGeom prst="rect">
            <a:avLst/>
          </a:prstGeom>
          <a:noFill/>
          <a:ln>
            <a:noFill/>
          </a:ln>
        </p:spPr>
        <p:txBody>
          <a:bodyPr lIns="90000" tIns="45000" rIns="90000" bIns="45000"/>
          <a:lstStyle/>
          <a:p>
            <a:r>
              <a:rPr lang="en-US" sz="1800" b="0" strike="noStrike" spc="-1">
                <a:latin typeface="Times New Roman"/>
              </a:rPr>
              <a:t>Oscillation spectrum</a:t>
            </a:r>
          </a:p>
        </p:txBody>
      </p:sp>
      <p:pic>
        <p:nvPicPr>
          <p:cNvPr id="44" name="Picture 43" descr="A picture containing chart&#10;&#10;Description automatically generated">
            <a:extLst>
              <a:ext uri="{FF2B5EF4-FFF2-40B4-BE49-F238E27FC236}">
                <a16:creationId xmlns:a16="http://schemas.microsoft.com/office/drawing/2014/main" id="{F2F70456-4CEE-4B0A-BF4D-D5839F281C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176" y="4419720"/>
            <a:ext cx="2811664" cy="2631374"/>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9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194"/>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9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192"/>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198">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p:cTn id="28" dur="1" fill="hold">
                                          <p:stCondLst>
                                            <p:cond delay="0"/>
                                          </p:stCondLst>
                                        </p:cTn>
                                        <p:tgtEl>
                                          <p:spTgt spid="195"/>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19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p:cTn id="34"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extShape 1"/>
          <p:cNvSpPr txBox="1"/>
          <p:nvPr/>
        </p:nvSpPr>
        <p:spPr>
          <a:xfrm>
            <a:off x="0" y="0"/>
            <a:ext cx="10080000" cy="640080"/>
          </a:xfrm>
          <a:prstGeom prst="rect">
            <a:avLst/>
          </a:prstGeom>
          <a:noFill/>
          <a:ln>
            <a:noFill/>
          </a:ln>
        </p:spPr>
        <p:txBody>
          <a:bodyPr lIns="0" tIns="0" rIns="0" bIns="0" anchor="ctr"/>
          <a:lstStyle/>
          <a:p>
            <a:pPr algn="ctr"/>
            <a:r>
              <a:rPr lang="en-US" sz="2200" b="1" strike="noStrike" spc="-1">
                <a:solidFill>
                  <a:srgbClr val="FFFFFF"/>
                </a:solidFill>
                <a:latin typeface="Arial"/>
              </a:rPr>
              <a:t>The strong head-tail instability</a:t>
            </a:r>
            <a:br/>
            <a:r>
              <a:rPr lang="en-US" sz="2200" b="1" strike="noStrike" spc="-1">
                <a:solidFill>
                  <a:srgbClr val="FFFFFF"/>
                </a:solidFill>
                <a:latin typeface="Arial"/>
              </a:rPr>
              <a:t>or Transverse Mode Coupling Instability (TMCI)</a:t>
            </a:r>
          </a:p>
        </p:txBody>
      </p:sp>
      <p:sp>
        <p:nvSpPr>
          <p:cNvPr id="200" name="TextShape 2"/>
          <p:cNvSpPr txBox="1"/>
          <p:nvPr/>
        </p:nvSpPr>
        <p:spPr>
          <a:xfrm>
            <a:off x="5669280" y="1188720"/>
            <a:ext cx="4206240" cy="502920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dirty="0">
                <a:latin typeface="Arial"/>
              </a:rPr>
              <a:t>In the high intensity regime, the effect is no longer linear with the intensity / impedance</a:t>
            </a:r>
          </a:p>
          <a:p>
            <a:pPr marL="540000" lvl="1">
              <a:spcAft>
                <a:spcPts val="1134"/>
              </a:spcAft>
              <a:buClr>
                <a:srgbClr val="000000"/>
              </a:buClr>
              <a:buSzPct val="75000"/>
            </a:pPr>
            <a:r>
              <a:rPr lang="en-US" sz="2000" b="0" strike="noStrike" spc="-1" dirty="0">
                <a:latin typeface="Arial"/>
              </a:rPr>
              <a:t>→ The various modes are strongly perturbed</a:t>
            </a:r>
          </a:p>
          <a:p>
            <a:pPr marL="540000" lvl="1">
              <a:spcAft>
                <a:spcPts val="1134"/>
              </a:spcAft>
              <a:buClr>
                <a:srgbClr val="000000"/>
              </a:buClr>
              <a:buSzPct val="75000"/>
            </a:pPr>
            <a:r>
              <a:rPr lang="en-US" sz="2000" b="0" strike="noStrike" spc="-1" dirty="0">
                <a:latin typeface="Arial"/>
              </a:rPr>
              <a:t>→ Mode coupling generates strong instabilities</a:t>
            </a:r>
          </a:p>
          <a:p>
            <a:pPr marL="432000" indent="-324000">
              <a:spcAft>
                <a:spcPts val="1417"/>
              </a:spcAft>
              <a:buClr>
                <a:srgbClr val="000000"/>
              </a:buClr>
              <a:buSzPct val="45000"/>
              <a:buFont typeface="Wingdings" charset="2"/>
              <a:buChar char=""/>
            </a:pPr>
            <a:r>
              <a:rPr lang="en-US" sz="2000" b="0" strike="noStrike" spc="-1" dirty="0">
                <a:latin typeface="Arial"/>
              </a:rPr>
              <a:t>Self-consistent models or macro-particle simulations are needed to describe such configurations </a:t>
            </a:r>
          </a:p>
        </p:txBody>
      </p:sp>
      <p:pic>
        <p:nvPicPr>
          <p:cNvPr id="201" name="Picture 200"/>
          <p:cNvPicPr/>
          <p:nvPr/>
        </p:nvPicPr>
        <p:blipFill>
          <a:blip r:embed="rId2"/>
          <a:stretch/>
        </p:blipFill>
        <p:spPr>
          <a:xfrm>
            <a:off x="194400" y="958320"/>
            <a:ext cx="5400000" cy="5760000"/>
          </a:xfrm>
          <a:prstGeom prst="rect">
            <a:avLst/>
          </a:prstGeom>
          <a:ln>
            <a:noFill/>
          </a:ln>
        </p:spPr>
      </p:pic>
      <p:sp>
        <p:nvSpPr>
          <p:cNvPr id="202" name="TextShape 3"/>
          <p:cNvSpPr txBox="1"/>
          <p:nvPr/>
        </p:nvSpPr>
        <p:spPr>
          <a:xfrm>
            <a:off x="194400" y="6320520"/>
            <a:ext cx="1160640" cy="397800"/>
          </a:xfrm>
          <a:prstGeom prst="rect">
            <a:avLst/>
          </a:prstGeom>
          <a:noFill/>
          <a:ln>
            <a:noFill/>
          </a:ln>
        </p:spPr>
        <p:txBody>
          <a:bodyPr lIns="90000" tIns="45000" rIns="90000" bIns="45000"/>
          <a:lstStyle/>
          <a:p>
            <a:r>
              <a:rPr lang="en-US" sz="1800" b="0" strike="noStrike" spc="-1">
                <a:solidFill>
                  <a:srgbClr val="FFFFFF"/>
                </a:solidFill>
                <a:latin typeface="Times New Roman"/>
              </a:rPr>
              <a:t>[TMCI]</a:t>
            </a:r>
            <a:endParaRPr lang="en-US" sz="1800" b="0" strike="noStrike" spc="-1">
              <a:latin typeface="Times New Roman"/>
            </a:endParaRPr>
          </a:p>
        </p:txBody>
      </p:sp>
      <p:sp>
        <p:nvSpPr>
          <p:cNvPr id="203" name="CustomShape 4"/>
          <p:cNvSpPr/>
          <p:nvPr/>
        </p:nvSpPr>
        <p:spPr>
          <a:xfrm>
            <a:off x="822960" y="1501920"/>
            <a:ext cx="1371600" cy="457200"/>
          </a:xfrm>
          <a:custGeom>
            <a:avLst/>
            <a:gdLst/>
            <a:ahLst/>
            <a:cxnLst/>
            <a:rect l="0" t="0" r="r" b="b"/>
            <a:pathLst>
              <a:path w="3812" h="1272">
                <a:moveTo>
                  <a:pt x="3811" y="317"/>
                </a:moveTo>
                <a:lnTo>
                  <a:pt x="952" y="317"/>
                </a:lnTo>
                <a:lnTo>
                  <a:pt x="952" y="0"/>
                </a:lnTo>
                <a:lnTo>
                  <a:pt x="0" y="635"/>
                </a:lnTo>
                <a:lnTo>
                  <a:pt x="952" y="1271"/>
                </a:lnTo>
                <a:lnTo>
                  <a:pt x="952" y="953"/>
                </a:lnTo>
                <a:lnTo>
                  <a:pt x="3811" y="953"/>
                </a:lnTo>
                <a:lnTo>
                  <a:pt x="3811" y="317"/>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04" name="CustomShape 5"/>
          <p:cNvSpPr/>
          <p:nvPr/>
        </p:nvSpPr>
        <p:spPr>
          <a:xfrm>
            <a:off x="803520" y="2762640"/>
            <a:ext cx="1371600" cy="457200"/>
          </a:xfrm>
          <a:custGeom>
            <a:avLst/>
            <a:gdLst/>
            <a:ahLst/>
            <a:cxnLst/>
            <a:rect l="0" t="0" r="r" b="b"/>
            <a:pathLst>
              <a:path w="3812" h="1272">
                <a:moveTo>
                  <a:pt x="3811" y="317"/>
                </a:moveTo>
                <a:lnTo>
                  <a:pt x="952" y="317"/>
                </a:lnTo>
                <a:lnTo>
                  <a:pt x="952" y="0"/>
                </a:lnTo>
                <a:lnTo>
                  <a:pt x="0" y="635"/>
                </a:lnTo>
                <a:lnTo>
                  <a:pt x="952" y="1271"/>
                </a:lnTo>
                <a:lnTo>
                  <a:pt x="952" y="953"/>
                </a:lnTo>
                <a:lnTo>
                  <a:pt x="3811" y="953"/>
                </a:lnTo>
                <a:lnTo>
                  <a:pt x="3811" y="317"/>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05" name="CustomShape 6"/>
          <p:cNvSpPr/>
          <p:nvPr/>
        </p:nvSpPr>
        <p:spPr>
          <a:xfrm>
            <a:off x="842400" y="4059360"/>
            <a:ext cx="1371600" cy="457200"/>
          </a:xfrm>
          <a:custGeom>
            <a:avLst/>
            <a:gdLst/>
            <a:ahLst/>
            <a:cxnLst/>
            <a:rect l="0" t="0" r="r" b="b"/>
            <a:pathLst>
              <a:path w="3812" h="1272">
                <a:moveTo>
                  <a:pt x="3811" y="317"/>
                </a:moveTo>
                <a:lnTo>
                  <a:pt x="952" y="317"/>
                </a:lnTo>
                <a:lnTo>
                  <a:pt x="952" y="0"/>
                </a:lnTo>
                <a:lnTo>
                  <a:pt x="0" y="635"/>
                </a:lnTo>
                <a:lnTo>
                  <a:pt x="952" y="1271"/>
                </a:lnTo>
                <a:lnTo>
                  <a:pt x="952" y="953"/>
                </a:lnTo>
                <a:lnTo>
                  <a:pt x="3811" y="953"/>
                </a:lnTo>
                <a:lnTo>
                  <a:pt x="3811" y="317"/>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06" name="CustomShape 7"/>
          <p:cNvSpPr/>
          <p:nvPr/>
        </p:nvSpPr>
        <p:spPr>
          <a:xfrm>
            <a:off x="842760" y="5355720"/>
            <a:ext cx="1371600" cy="457200"/>
          </a:xfrm>
          <a:custGeom>
            <a:avLst/>
            <a:gdLst/>
            <a:ahLst/>
            <a:cxnLst/>
            <a:rect l="0" t="0" r="r" b="b"/>
            <a:pathLst>
              <a:path w="3812" h="1272">
                <a:moveTo>
                  <a:pt x="3811" y="317"/>
                </a:moveTo>
                <a:lnTo>
                  <a:pt x="952" y="317"/>
                </a:lnTo>
                <a:lnTo>
                  <a:pt x="952" y="0"/>
                </a:lnTo>
                <a:lnTo>
                  <a:pt x="0" y="635"/>
                </a:lnTo>
                <a:lnTo>
                  <a:pt x="952" y="1271"/>
                </a:lnTo>
                <a:lnTo>
                  <a:pt x="952" y="953"/>
                </a:lnTo>
                <a:lnTo>
                  <a:pt x="3811" y="953"/>
                </a:lnTo>
                <a:lnTo>
                  <a:pt x="3811" y="317"/>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07" name="CustomShape 8"/>
          <p:cNvSpPr/>
          <p:nvPr/>
        </p:nvSpPr>
        <p:spPr>
          <a:xfrm rot="12678600">
            <a:off x="1478520" y="2264400"/>
            <a:ext cx="988920" cy="337680"/>
          </a:xfrm>
          <a:custGeom>
            <a:avLst/>
            <a:gdLst/>
            <a:ahLst/>
            <a:cxnLst/>
            <a:rect l="0" t="0" r="r" b="b"/>
            <a:pathLst>
              <a:path w="2748" h="940">
                <a:moveTo>
                  <a:pt x="2747" y="231"/>
                </a:moveTo>
                <a:lnTo>
                  <a:pt x="686" y="234"/>
                </a:lnTo>
                <a:lnTo>
                  <a:pt x="686" y="0"/>
                </a:lnTo>
                <a:lnTo>
                  <a:pt x="0" y="470"/>
                </a:lnTo>
                <a:lnTo>
                  <a:pt x="687" y="939"/>
                </a:lnTo>
                <a:lnTo>
                  <a:pt x="686" y="703"/>
                </a:lnTo>
                <a:lnTo>
                  <a:pt x="2747" y="700"/>
                </a:lnTo>
                <a:lnTo>
                  <a:pt x="2747" y="231"/>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08" name="CustomShape 9"/>
          <p:cNvSpPr/>
          <p:nvPr/>
        </p:nvSpPr>
        <p:spPr>
          <a:xfrm rot="11347800">
            <a:off x="2167560" y="1840680"/>
            <a:ext cx="988920" cy="337680"/>
          </a:xfrm>
          <a:custGeom>
            <a:avLst/>
            <a:gdLst/>
            <a:ahLst/>
            <a:cxnLst/>
            <a:rect l="0" t="0" r="r" b="b"/>
            <a:pathLst>
              <a:path w="2749" h="940">
                <a:moveTo>
                  <a:pt x="2748" y="232"/>
                </a:moveTo>
                <a:lnTo>
                  <a:pt x="686" y="234"/>
                </a:lnTo>
                <a:lnTo>
                  <a:pt x="686" y="0"/>
                </a:lnTo>
                <a:lnTo>
                  <a:pt x="0" y="470"/>
                </a:lnTo>
                <a:lnTo>
                  <a:pt x="687" y="939"/>
                </a:lnTo>
                <a:lnTo>
                  <a:pt x="687" y="704"/>
                </a:lnTo>
                <a:lnTo>
                  <a:pt x="2748" y="702"/>
                </a:lnTo>
                <a:lnTo>
                  <a:pt x="2748" y="232"/>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09" name="CustomShape 10"/>
          <p:cNvSpPr/>
          <p:nvPr/>
        </p:nvSpPr>
        <p:spPr>
          <a:xfrm rot="11068800">
            <a:off x="3287880" y="1689120"/>
            <a:ext cx="988920" cy="337680"/>
          </a:xfrm>
          <a:custGeom>
            <a:avLst/>
            <a:gdLst/>
            <a:ahLst/>
            <a:cxnLst/>
            <a:rect l="0" t="0" r="r" b="b"/>
            <a:pathLst>
              <a:path w="2748" h="940">
                <a:moveTo>
                  <a:pt x="2747" y="233"/>
                </a:moveTo>
                <a:lnTo>
                  <a:pt x="686" y="234"/>
                </a:lnTo>
                <a:lnTo>
                  <a:pt x="687" y="0"/>
                </a:lnTo>
                <a:lnTo>
                  <a:pt x="0" y="469"/>
                </a:lnTo>
                <a:lnTo>
                  <a:pt x="686" y="939"/>
                </a:lnTo>
                <a:lnTo>
                  <a:pt x="687" y="704"/>
                </a:lnTo>
                <a:lnTo>
                  <a:pt x="2747" y="703"/>
                </a:lnTo>
                <a:lnTo>
                  <a:pt x="2747" y="233"/>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0" name="CustomShape 11"/>
          <p:cNvSpPr/>
          <p:nvPr/>
        </p:nvSpPr>
        <p:spPr>
          <a:xfrm rot="11563200">
            <a:off x="1578960" y="3185280"/>
            <a:ext cx="988920" cy="337680"/>
          </a:xfrm>
          <a:custGeom>
            <a:avLst/>
            <a:gdLst/>
            <a:ahLst/>
            <a:cxnLst/>
            <a:rect l="0" t="0" r="r" b="b"/>
            <a:pathLst>
              <a:path w="2749" h="940">
                <a:moveTo>
                  <a:pt x="2747" y="231"/>
                </a:moveTo>
                <a:lnTo>
                  <a:pt x="686" y="233"/>
                </a:lnTo>
                <a:lnTo>
                  <a:pt x="685" y="0"/>
                </a:lnTo>
                <a:lnTo>
                  <a:pt x="0" y="469"/>
                </a:lnTo>
                <a:lnTo>
                  <a:pt x="686" y="939"/>
                </a:lnTo>
                <a:lnTo>
                  <a:pt x="686" y="704"/>
                </a:lnTo>
                <a:lnTo>
                  <a:pt x="2748" y="701"/>
                </a:lnTo>
                <a:lnTo>
                  <a:pt x="2747" y="231"/>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1" name="CustomShape 12"/>
          <p:cNvSpPr/>
          <p:nvPr/>
        </p:nvSpPr>
        <p:spPr>
          <a:xfrm rot="11022000">
            <a:off x="1942920" y="2955960"/>
            <a:ext cx="988920" cy="337680"/>
          </a:xfrm>
          <a:custGeom>
            <a:avLst/>
            <a:gdLst/>
            <a:ahLst/>
            <a:cxnLst/>
            <a:rect l="0" t="0" r="r" b="b"/>
            <a:pathLst>
              <a:path w="2748" h="940">
                <a:moveTo>
                  <a:pt x="2747" y="234"/>
                </a:moveTo>
                <a:lnTo>
                  <a:pt x="686" y="234"/>
                </a:lnTo>
                <a:lnTo>
                  <a:pt x="686" y="0"/>
                </a:lnTo>
                <a:lnTo>
                  <a:pt x="0" y="469"/>
                </a:lnTo>
                <a:lnTo>
                  <a:pt x="686" y="939"/>
                </a:lnTo>
                <a:lnTo>
                  <a:pt x="686" y="704"/>
                </a:lnTo>
                <a:lnTo>
                  <a:pt x="2747" y="704"/>
                </a:lnTo>
                <a:lnTo>
                  <a:pt x="2747" y="234"/>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2" name="CustomShape 13"/>
          <p:cNvSpPr/>
          <p:nvPr/>
        </p:nvSpPr>
        <p:spPr>
          <a:xfrm rot="10851000">
            <a:off x="3206520" y="2850480"/>
            <a:ext cx="988920" cy="337680"/>
          </a:xfrm>
          <a:custGeom>
            <a:avLst/>
            <a:gdLst/>
            <a:ahLst/>
            <a:cxnLst/>
            <a:rect l="0" t="0" r="r" b="b"/>
            <a:pathLst>
              <a:path w="2748" h="940">
                <a:moveTo>
                  <a:pt x="2747" y="232"/>
                </a:moveTo>
                <a:lnTo>
                  <a:pt x="687" y="234"/>
                </a:lnTo>
                <a:lnTo>
                  <a:pt x="686" y="0"/>
                </a:lnTo>
                <a:lnTo>
                  <a:pt x="0" y="470"/>
                </a:lnTo>
                <a:lnTo>
                  <a:pt x="687" y="939"/>
                </a:lnTo>
                <a:lnTo>
                  <a:pt x="687" y="704"/>
                </a:lnTo>
                <a:lnTo>
                  <a:pt x="2747" y="702"/>
                </a:lnTo>
                <a:lnTo>
                  <a:pt x="2747" y="232"/>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3" name="CustomShape 14"/>
          <p:cNvSpPr/>
          <p:nvPr/>
        </p:nvSpPr>
        <p:spPr>
          <a:xfrm rot="11283000">
            <a:off x="2232720" y="4365000"/>
            <a:ext cx="988920" cy="337680"/>
          </a:xfrm>
          <a:custGeom>
            <a:avLst/>
            <a:gdLst/>
            <a:ahLst/>
            <a:cxnLst/>
            <a:rect l="0" t="0" r="r" b="b"/>
            <a:pathLst>
              <a:path w="2748" h="941">
                <a:moveTo>
                  <a:pt x="2746" y="233"/>
                </a:moveTo>
                <a:lnTo>
                  <a:pt x="685" y="235"/>
                </a:lnTo>
                <a:lnTo>
                  <a:pt x="684" y="0"/>
                </a:lnTo>
                <a:lnTo>
                  <a:pt x="0" y="471"/>
                </a:lnTo>
                <a:lnTo>
                  <a:pt x="686" y="940"/>
                </a:lnTo>
                <a:lnTo>
                  <a:pt x="685" y="704"/>
                </a:lnTo>
                <a:lnTo>
                  <a:pt x="2747" y="703"/>
                </a:lnTo>
                <a:lnTo>
                  <a:pt x="2746" y="233"/>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4" name="CustomShape 15"/>
          <p:cNvSpPr/>
          <p:nvPr/>
        </p:nvSpPr>
        <p:spPr>
          <a:xfrm rot="10851000">
            <a:off x="3238920" y="4171320"/>
            <a:ext cx="988920" cy="337680"/>
          </a:xfrm>
          <a:custGeom>
            <a:avLst/>
            <a:gdLst/>
            <a:ahLst/>
            <a:cxnLst/>
            <a:rect l="0" t="0" r="r" b="b"/>
            <a:pathLst>
              <a:path w="2748" h="940">
                <a:moveTo>
                  <a:pt x="2746" y="232"/>
                </a:moveTo>
                <a:lnTo>
                  <a:pt x="686" y="234"/>
                </a:lnTo>
                <a:lnTo>
                  <a:pt x="685" y="0"/>
                </a:lnTo>
                <a:lnTo>
                  <a:pt x="0" y="470"/>
                </a:lnTo>
                <a:lnTo>
                  <a:pt x="686" y="939"/>
                </a:lnTo>
                <a:lnTo>
                  <a:pt x="687" y="704"/>
                </a:lnTo>
                <a:lnTo>
                  <a:pt x="2747" y="702"/>
                </a:lnTo>
                <a:lnTo>
                  <a:pt x="2746" y="232"/>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5" name="CustomShape 16"/>
          <p:cNvSpPr/>
          <p:nvPr/>
        </p:nvSpPr>
        <p:spPr>
          <a:xfrm rot="10851000">
            <a:off x="2471400" y="5415480"/>
            <a:ext cx="988920" cy="337680"/>
          </a:xfrm>
          <a:custGeom>
            <a:avLst/>
            <a:gdLst/>
            <a:ahLst/>
            <a:cxnLst/>
            <a:rect l="0" t="0" r="r" b="b"/>
            <a:pathLst>
              <a:path w="2748" h="940">
                <a:moveTo>
                  <a:pt x="2747" y="232"/>
                </a:moveTo>
                <a:lnTo>
                  <a:pt x="687" y="234"/>
                </a:lnTo>
                <a:lnTo>
                  <a:pt x="686" y="0"/>
                </a:lnTo>
                <a:lnTo>
                  <a:pt x="0" y="470"/>
                </a:lnTo>
                <a:lnTo>
                  <a:pt x="687" y="939"/>
                </a:lnTo>
                <a:lnTo>
                  <a:pt x="687" y="704"/>
                </a:lnTo>
                <a:lnTo>
                  <a:pt x="2747" y="702"/>
                </a:lnTo>
                <a:lnTo>
                  <a:pt x="2747" y="232"/>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6" name="CustomShape 17"/>
          <p:cNvSpPr/>
          <p:nvPr/>
        </p:nvSpPr>
        <p:spPr>
          <a:xfrm rot="16144200">
            <a:off x="2624040" y="2351520"/>
            <a:ext cx="988920" cy="337680"/>
          </a:xfrm>
          <a:custGeom>
            <a:avLst/>
            <a:gdLst/>
            <a:ahLst/>
            <a:cxnLst/>
            <a:rect l="0" t="0" r="r" b="b"/>
            <a:pathLst>
              <a:path w="2748" h="940">
                <a:moveTo>
                  <a:pt x="2747" y="233"/>
                </a:moveTo>
                <a:lnTo>
                  <a:pt x="685" y="234"/>
                </a:lnTo>
                <a:lnTo>
                  <a:pt x="685" y="0"/>
                </a:lnTo>
                <a:lnTo>
                  <a:pt x="0" y="469"/>
                </a:lnTo>
                <a:lnTo>
                  <a:pt x="686" y="939"/>
                </a:lnTo>
                <a:lnTo>
                  <a:pt x="686" y="704"/>
                </a:lnTo>
                <a:lnTo>
                  <a:pt x="2747" y="704"/>
                </a:lnTo>
                <a:lnTo>
                  <a:pt x="2747" y="233"/>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7" name="CustomShape 18"/>
          <p:cNvSpPr/>
          <p:nvPr/>
        </p:nvSpPr>
        <p:spPr>
          <a:xfrm rot="16144200">
            <a:off x="4174920" y="3528720"/>
            <a:ext cx="988920" cy="337680"/>
          </a:xfrm>
          <a:custGeom>
            <a:avLst/>
            <a:gdLst/>
            <a:ahLst/>
            <a:cxnLst/>
            <a:rect l="0" t="0" r="r" b="b"/>
            <a:pathLst>
              <a:path w="2749" h="940">
                <a:moveTo>
                  <a:pt x="2747" y="234"/>
                </a:moveTo>
                <a:lnTo>
                  <a:pt x="686" y="234"/>
                </a:lnTo>
                <a:lnTo>
                  <a:pt x="686" y="0"/>
                </a:lnTo>
                <a:lnTo>
                  <a:pt x="0" y="469"/>
                </a:lnTo>
                <a:lnTo>
                  <a:pt x="687" y="939"/>
                </a:lnTo>
                <a:lnTo>
                  <a:pt x="687" y="704"/>
                </a:lnTo>
                <a:lnTo>
                  <a:pt x="2748" y="704"/>
                </a:lnTo>
                <a:lnTo>
                  <a:pt x="2747" y="234"/>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
        <p:nvSpPr>
          <p:cNvPr id="218" name="CustomShape 19"/>
          <p:cNvSpPr/>
          <p:nvPr/>
        </p:nvSpPr>
        <p:spPr>
          <a:xfrm rot="5399400">
            <a:off x="4365720" y="5721120"/>
            <a:ext cx="988920" cy="337680"/>
          </a:xfrm>
          <a:custGeom>
            <a:avLst/>
            <a:gdLst/>
            <a:ahLst/>
            <a:cxnLst/>
            <a:rect l="0" t="0" r="r" b="b"/>
            <a:pathLst>
              <a:path w="2748" h="940">
                <a:moveTo>
                  <a:pt x="2747" y="234"/>
                </a:moveTo>
                <a:lnTo>
                  <a:pt x="686" y="234"/>
                </a:lnTo>
                <a:lnTo>
                  <a:pt x="686" y="0"/>
                </a:lnTo>
                <a:lnTo>
                  <a:pt x="0" y="469"/>
                </a:lnTo>
                <a:lnTo>
                  <a:pt x="686" y="939"/>
                </a:lnTo>
                <a:lnTo>
                  <a:pt x="686" y="704"/>
                </a:lnTo>
                <a:lnTo>
                  <a:pt x="2747" y="704"/>
                </a:lnTo>
                <a:lnTo>
                  <a:pt x="2747" y="234"/>
                </a:lnTo>
              </a:path>
            </a:pathLst>
          </a:custGeom>
          <a:solidFill>
            <a:srgbClr val="FFFFFF"/>
          </a:solidFill>
          <a:ln w="36000">
            <a:solidFill>
              <a:srgbClr val="FFD320"/>
            </a:solidFill>
            <a:round/>
          </a:ln>
        </p:spPr>
        <p:style>
          <a:lnRef idx="0">
            <a:scrgbClr r="0" g="0" b="0"/>
          </a:lnRef>
          <a:fillRef idx="0">
            <a:scrgbClr r="0" g="0" b="0"/>
          </a:fillRef>
          <a:effectRef idx="0">
            <a:scrgbClr r="0" g="0" b="0"/>
          </a:effectRef>
          <a:fontRef idx="minor"/>
        </p:style>
        <p:txBody>
          <a:bodyPr/>
          <a:lstStyle/>
          <a:p>
            <a:endParaRPr lang="en-US"/>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04"/>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05"/>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20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fill="hold" nodeType="clickEffect">
                                  <p:stCondLst>
                                    <p:cond delay="0"/>
                                  </p:stCondLst>
                                  <p:childTnLst>
                                    <p:set>
                                      <p:cBhvr>
                                        <p:cTn id="16" dur="1" fill="hold">
                                          <p:stCondLst>
                                            <p:cond delay="0"/>
                                          </p:stCondLst>
                                        </p:cTn>
                                        <p:tgtEl>
                                          <p:spTgt spid="203"/>
                                        </p:tgtEl>
                                        <p:attrNameLst>
                                          <p:attrName>style.visibility</p:attrName>
                                        </p:attrNameLst>
                                      </p:cBhvr>
                                      <p:to>
                                        <p:strVal val="hidden"/>
                                      </p:to>
                                    </p:set>
                                  </p:childTnLst>
                                </p:cTn>
                              </p:par>
                              <p:par>
                                <p:cTn id="17" presetID="1" presetClass="exit" fill="hold" nodeType="withEffect">
                                  <p:stCondLst>
                                    <p:cond delay="0"/>
                                  </p:stCondLst>
                                  <p:childTnLst>
                                    <p:set>
                                      <p:cBhvr>
                                        <p:cTn id="18" dur="1" fill="hold">
                                          <p:stCondLst>
                                            <p:cond delay="0"/>
                                          </p:stCondLst>
                                        </p:cTn>
                                        <p:tgtEl>
                                          <p:spTgt spid="204"/>
                                        </p:tgtEl>
                                        <p:attrNameLst>
                                          <p:attrName>style.visibility</p:attrName>
                                        </p:attrNameLst>
                                      </p:cBhvr>
                                      <p:to>
                                        <p:strVal val="hidden"/>
                                      </p:to>
                                    </p:set>
                                  </p:childTnLst>
                                </p:cTn>
                              </p:par>
                              <p:par>
                                <p:cTn id="19" presetID="1" presetClass="exit" fill="hold" nodeType="withEffect">
                                  <p:stCondLst>
                                    <p:cond delay="0"/>
                                  </p:stCondLst>
                                  <p:childTnLst>
                                    <p:set>
                                      <p:cBhvr>
                                        <p:cTn id="20" dur="1" fill="hold">
                                          <p:stCondLst>
                                            <p:cond delay="0"/>
                                          </p:stCondLst>
                                        </p:cTn>
                                        <p:tgtEl>
                                          <p:spTgt spid="205"/>
                                        </p:tgtEl>
                                        <p:attrNameLst>
                                          <p:attrName>style.visibility</p:attrName>
                                        </p:attrNameLst>
                                      </p:cBhvr>
                                      <p:to>
                                        <p:strVal val="hidden"/>
                                      </p:to>
                                    </p:set>
                                  </p:childTnLst>
                                </p:cTn>
                              </p:par>
                              <p:par>
                                <p:cTn id="21" presetID="1" presetClass="exit" fill="hold" nodeType="withEffect">
                                  <p:stCondLst>
                                    <p:cond delay="0"/>
                                  </p:stCondLst>
                                  <p:childTnLst>
                                    <p:set>
                                      <p:cBhvr>
                                        <p:cTn id="22" dur="1" fill="hold">
                                          <p:stCondLst>
                                            <p:cond delay="0"/>
                                          </p:stCondLst>
                                        </p:cTn>
                                        <p:tgtEl>
                                          <p:spTgt spid="206"/>
                                        </p:tgtEl>
                                        <p:attrNameLst>
                                          <p:attrName>style.visibility</p:attrName>
                                        </p:attrNameLst>
                                      </p:cBhvr>
                                      <p:to>
                                        <p:strVal val="hidden"/>
                                      </p:to>
                                    </p:set>
                                  </p:childTnLst>
                                </p:cTn>
                              </p:par>
                              <p:par>
                                <p:cTn id="23" presetID="1" presetClass="entr" fill="hold" nodeType="withEffect">
                                  <p:stCondLst>
                                    <p:cond delay="0"/>
                                  </p:stCondLst>
                                  <p:childTnLst>
                                    <p:set>
                                      <p:cBhvr>
                                        <p:cTn id="24" dur="1" fill="hold">
                                          <p:stCondLst>
                                            <p:cond delay="0"/>
                                          </p:stCondLst>
                                        </p:cTn>
                                        <p:tgtEl>
                                          <p:spTgt spid="207"/>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208"/>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209"/>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210"/>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211"/>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212"/>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213"/>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214"/>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215"/>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200">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fill="hold" nodeType="clickEffect">
                                  <p:stCondLst>
                                    <p:cond delay="0"/>
                                  </p:stCondLst>
                                  <p:childTnLst>
                                    <p:set>
                                      <p:cBhvr>
                                        <p:cTn id="46" dur="1" fill="hold">
                                          <p:stCondLst>
                                            <p:cond delay="0"/>
                                          </p:stCondLst>
                                        </p:cTn>
                                        <p:tgtEl>
                                          <p:spTgt spid="207"/>
                                        </p:tgtEl>
                                        <p:attrNameLst>
                                          <p:attrName>style.visibility</p:attrName>
                                        </p:attrNameLst>
                                      </p:cBhvr>
                                      <p:to>
                                        <p:strVal val="hidden"/>
                                      </p:to>
                                    </p:set>
                                  </p:childTnLst>
                                </p:cTn>
                              </p:par>
                              <p:par>
                                <p:cTn id="47" presetID="1" presetClass="exit" fill="hold" nodeType="withEffect">
                                  <p:stCondLst>
                                    <p:cond delay="0"/>
                                  </p:stCondLst>
                                  <p:childTnLst>
                                    <p:set>
                                      <p:cBhvr>
                                        <p:cTn id="48" dur="1" fill="hold">
                                          <p:stCondLst>
                                            <p:cond delay="0"/>
                                          </p:stCondLst>
                                        </p:cTn>
                                        <p:tgtEl>
                                          <p:spTgt spid="208"/>
                                        </p:tgtEl>
                                        <p:attrNameLst>
                                          <p:attrName>style.visibility</p:attrName>
                                        </p:attrNameLst>
                                      </p:cBhvr>
                                      <p:to>
                                        <p:strVal val="hidden"/>
                                      </p:to>
                                    </p:set>
                                  </p:childTnLst>
                                </p:cTn>
                              </p:par>
                              <p:par>
                                <p:cTn id="49" presetID="1" presetClass="exit" fill="hold" nodeType="withEffect">
                                  <p:stCondLst>
                                    <p:cond delay="0"/>
                                  </p:stCondLst>
                                  <p:childTnLst>
                                    <p:set>
                                      <p:cBhvr>
                                        <p:cTn id="50" dur="1" fill="hold">
                                          <p:stCondLst>
                                            <p:cond delay="0"/>
                                          </p:stCondLst>
                                        </p:cTn>
                                        <p:tgtEl>
                                          <p:spTgt spid="209"/>
                                        </p:tgtEl>
                                        <p:attrNameLst>
                                          <p:attrName>style.visibility</p:attrName>
                                        </p:attrNameLst>
                                      </p:cBhvr>
                                      <p:to>
                                        <p:strVal val="hidden"/>
                                      </p:to>
                                    </p:set>
                                  </p:childTnLst>
                                </p:cTn>
                              </p:par>
                              <p:par>
                                <p:cTn id="51" presetID="1" presetClass="exit" fill="hold" nodeType="withEffect">
                                  <p:stCondLst>
                                    <p:cond delay="0"/>
                                  </p:stCondLst>
                                  <p:childTnLst>
                                    <p:set>
                                      <p:cBhvr>
                                        <p:cTn id="52" dur="1" fill="hold">
                                          <p:stCondLst>
                                            <p:cond delay="0"/>
                                          </p:stCondLst>
                                        </p:cTn>
                                        <p:tgtEl>
                                          <p:spTgt spid="210"/>
                                        </p:tgtEl>
                                        <p:attrNameLst>
                                          <p:attrName>style.visibility</p:attrName>
                                        </p:attrNameLst>
                                      </p:cBhvr>
                                      <p:to>
                                        <p:strVal val="hidden"/>
                                      </p:to>
                                    </p:set>
                                  </p:childTnLst>
                                </p:cTn>
                              </p:par>
                              <p:par>
                                <p:cTn id="53" presetID="1" presetClass="exit" fill="hold" nodeType="withEffect">
                                  <p:stCondLst>
                                    <p:cond delay="0"/>
                                  </p:stCondLst>
                                  <p:childTnLst>
                                    <p:set>
                                      <p:cBhvr>
                                        <p:cTn id="54" dur="1" fill="hold">
                                          <p:stCondLst>
                                            <p:cond delay="0"/>
                                          </p:stCondLst>
                                        </p:cTn>
                                        <p:tgtEl>
                                          <p:spTgt spid="211"/>
                                        </p:tgtEl>
                                        <p:attrNameLst>
                                          <p:attrName>style.visibility</p:attrName>
                                        </p:attrNameLst>
                                      </p:cBhvr>
                                      <p:to>
                                        <p:strVal val="hidden"/>
                                      </p:to>
                                    </p:set>
                                  </p:childTnLst>
                                </p:cTn>
                              </p:par>
                              <p:par>
                                <p:cTn id="55" presetID="1" presetClass="exit" fill="hold" nodeType="withEffect">
                                  <p:stCondLst>
                                    <p:cond delay="0"/>
                                  </p:stCondLst>
                                  <p:childTnLst>
                                    <p:set>
                                      <p:cBhvr>
                                        <p:cTn id="56" dur="1" fill="hold">
                                          <p:stCondLst>
                                            <p:cond delay="0"/>
                                          </p:stCondLst>
                                        </p:cTn>
                                        <p:tgtEl>
                                          <p:spTgt spid="212"/>
                                        </p:tgtEl>
                                        <p:attrNameLst>
                                          <p:attrName>style.visibility</p:attrName>
                                        </p:attrNameLst>
                                      </p:cBhvr>
                                      <p:to>
                                        <p:strVal val="hidden"/>
                                      </p:to>
                                    </p:set>
                                  </p:childTnLst>
                                </p:cTn>
                              </p:par>
                              <p:par>
                                <p:cTn id="57" presetID="1" presetClass="exit" fill="hold" nodeType="withEffect">
                                  <p:stCondLst>
                                    <p:cond delay="0"/>
                                  </p:stCondLst>
                                  <p:childTnLst>
                                    <p:set>
                                      <p:cBhvr>
                                        <p:cTn id="58" dur="1" fill="hold">
                                          <p:stCondLst>
                                            <p:cond delay="0"/>
                                          </p:stCondLst>
                                        </p:cTn>
                                        <p:tgtEl>
                                          <p:spTgt spid="213"/>
                                        </p:tgtEl>
                                        <p:attrNameLst>
                                          <p:attrName>style.visibility</p:attrName>
                                        </p:attrNameLst>
                                      </p:cBhvr>
                                      <p:to>
                                        <p:strVal val="hidden"/>
                                      </p:to>
                                    </p:set>
                                  </p:childTnLst>
                                </p:cTn>
                              </p:par>
                              <p:par>
                                <p:cTn id="59" presetID="1" presetClass="exit" fill="hold" nodeType="withEffect">
                                  <p:stCondLst>
                                    <p:cond delay="0"/>
                                  </p:stCondLst>
                                  <p:childTnLst>
                                    <p:set>
                                      <p:cBhvr>
                                        <p:cTn id="60" dur="1" fill="hold">
                                          <p:stCondLst>
                                            <p:cond delay="0"/>
                                          </p:stCondLst>
                                        </p:cTn>
                                        <p:tgtEl>
                                          <p:spTgt spid="214"/>
                                        </p:tgtEl>
                                        <p:attrNameLst>
                                          <p:attrName>style.visibility</p:attrName>
                                        </p:attrNameLst>
                                      </p:cBhvr>
                                      <p:to>
                                        <p:strVal val="hidden"/>
                                      </p:to>
                                    </p:set>
                                  </p:childTnLst>
                                </p:cTn>
                              </p:par>
                              <p:par>
                                <p:cTn id="61" presetID="1" presetClass="exit" fill="hold" nodeType="withEffect">
                                  <p:stCondLst>
                                    <p:cond delay="0"/>
                                  </p:stCondLst>
                                  <p:childTnLst>
                                    <p:set>
                                      <p:cBhvr>
                                        <p:cTn id="62" dur="1" fill="hold">
                                          <p:stCondLst>
                                            <p:cond delay="0"/>
                                          </p:stCondLst>
                                        </p:cTn>
                                        <p:tgtEl>
                                          <p:spTgt spid="215"/>
                                        </p:tgtEl>
                                        <p:attrNameLst>
                                          <p:attrName>style.visibility</p:attrName>
                                        </p:attrNameLst>
                                      </p:cBhvr>
                                      <p:to>
                                        <p:strVal val="hidden"/>
                                      </p:to>
                                    </p:set>
                                  </p:childTnLst>
                                </p:cTn>
                              </p:par>
                              <p:par>
                                <p:cTn id="63" presetID="1" presetClass="entr" fill="hold" nodeType="withEffect">
                                  <p:stCondLst>
                                    <p:cond delay="0"/>
                                  </p:stCondLst>
                                  <p:childTnLst>
                                    <p:set>
                                      <p:cBhvr>
                                        <p:cTn id="64" dur="1" fill="hold">
                                          <p:stCondLst>
                                            <p:cond delay="0"/>
                                          </p:stCondLst>
                                        </p:cTn>
                                        <p:tgtEl>
                                          <p:spTgt spid="216"/>
                                        </p:tgtEl>
                                        <p:attrNameLst>
                                          <p:attrName>style.visibility</p:attrName>
                                        </p:attrNameLst>
                                      </p:cBhvr>
                                      <p:to>
                                        <p:strVal val="visible"/>
                                      </p:to>
                                    </p:set>
                                  </p:childTnLst>
                                </p:cTn>
                              </p:par>
                              <p:par>
                                <p:cTn id="65" presetID="1" presetClass="entr" fill="hold" nodeType="withEffect">
                                  <p:stCondLst>
                                    <p:cond delay="0"/>
                                  </p:stCondLst>
                                  <p:childTnLst>
                                    <p:set>
                                      <p:cBhvr>
                                        <p:cTn id="66" dur="1" fill="hold">
                                          <p:stCondLst>
                                            <p:cond delay="0"/>
                                          </p:stCondLst>
                                        </p:cTn>
                                        <p:tgtEl>
                                          <p:spTgt spid="217"/>
                                        </p:tgtEl>
                                        <p:attrNameLst>
                                          <p:attrName>style.visibility</p:attrName>
                                        </p:attrNameLst>
                                      </p:cBhvr>
                                      <p:to>
                                        <p:strVal val="visible"/>
                                      </p:to>
                                    </p:set>
                                  </p:childTnLst>
                                </p:cTn>
                              </p:par>
                              <p:par>
                                <p:cTn id="67" presetID="1" presetClass="entr" fill="hold" nodeType="withEffect">
                                  <p:stCondLst>
                                    <p:cond delay="0"/>
                                  </p:stCondLst>
                                  <p:childTnLst>
                                    <p:set>
                                      <p:cBhvr>
                                        <p:cTn id="68" dur="1" fill="hold">
                                          <p:stCondLst>
                                            <p:cond delay="0"/>
                                          </p:stCondLst>
                                        </p:cTn>
                                        <p:tgtEl>
                                          <p:spTgt spid="218"/>
                                        </p:tgtEl>
                                        <p:attrNameLst>
                                          <p:attrName>style.visibility</p:attrName>
                                        </p:attrNameLst>
                                      </p:cBhvr>
                                      <p:to>
                                        <p:strVal val="visible"/>
                                      </p:to>
                                    </p:set>
                                  </p:childTnLst>
                                </p:cTn>
                              </p:par>
                              <p:par>
                                <p:cTn id="69" presetID="1" presetClass="entr" fill="hold" nodeType="withEffect">
                                  <p:stCondLst>
                                    <p:cond delay="0"/>
                                  </p:stCondLst>
                                  <p:childTnLst>
                                    <p:set>
                                      <p:cBhvr>
                                        <p:cTn id="70" dur="1" fill="hold">
                                          <p:stCondLst>
                                            <p:cond delay="0"/>
                                          </p:stCondLst>
                                        </p:cTn>
                                        <p:tgtEl>
                                          <p:spTgt spid="200">
                                            <p:txEl>
                                              <p:pRg st="2" end="2"/>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fill="hold" nodeType="clickEffect">
                                  <p:stCondLst>
                                    <p:cond delay="0"/>
                                  </p:stCondLst>
                                  <p:childTnLst>
                                    <p:set>
                                      <p:cBhvr>
                                        <p:cTn id="74" dur="1" fill="hold">
                                          <p:stCondLst>
                                            <p:cond delay="0"/>
                                          </p:stCondLst>
                                        </p:cTn>
                                        <p:tgtEl>
                                          <p:spTgt spid="2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Experimental characteristics</a:t>
            </a:r>
          </a:p>
        </p:txBody>
      </p:sp>
      <p:sp>
        <p:nvSpPr>
          <p:cNvPr id="220" name="TextShape 2"/>
          <p:cNvSpPr txBox="1"/>
          <p:nvPr/>
        </p:nvSpPr>
        <p:spPr>
          <a:xfrm>
            <a:off x="3474720" y="1482480"/>
            <a:ext cx="2651760" cy="146304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a:latin typeface="Arial"/>
              </a:rPr>
              <a:t>Oscillation of the density or transverse position along the bunch / beam</a:t>
            </a:r>
          </a:p>
        </p:txBody>
      </p:sp>
      <p:pic>
        <p:nvPicPr>
          <p:cNvPr id="221" name="Picture 220"/>
          <p:cNvPicPr/>
          <p:nvPr/>
        </p:nvPicPr>
        <p:blipFill>
          <a:blip r:embed="rId2"/>
          <a:stretch/>
        </p:blipFill>
        <p:spPr>
          <a:xfrm>
            <a:off x="6637320" y="707040"/>
            <a:ext cx="2689560" cy="2734920"/>
          </a:xfrm>
          <a:prstGeom prst="rect">
            <a:avLst/>
          </a:prstGeom>
          <a:ln>
            <a:noFill/>
          </a:ln>
        </p:spPr>
      </p:pic>
      <p:sp>
        <p:nvSpPr>
          <p:cNvPr id="222" name="Line 3"/>
          <p:cNvSpPr/>
          <p:nvPr/>
        </p:nvSpPr>
        <p:spPr>
          <a:xfrm>
            <a:off x="6436800" y="3440880"/>
            <a:ext cx="2352960" cy="0"/>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223" name="Line 4"/>
          <p:cNvSpPr/>
          <p:nvPr/>
        </p:nvSpPr>
        <p:spPr>
          <a:xfrm flipV="1">
            <a:off x="6543000" y="976680"/>
            <a:ext cx="0" cy="2526120"/>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224" name="TextShape 5"/>
          <p:cNvSpPr txBox="1"/>
          <p:nvPr/>
        </p:nvSpPr>
        <p:spPr>
          <a:xfrm>
            <a:off x="6690960" y="3477960"/>
            <a:ext cx="2292480" cy="437400"/>
          </a:xfrm>
          <a:prstGeom prst="rect">
            <a:avLst/>
          </a:prstGeom>
          <a:noFill/>
          <a:ln>
            <a:noFill/>
          </a:ln>
        </p:spPr>
        <p:txBody>
          <a:bodyPr lIns="90000" tIns="45000" rIns="90000" bIns="45000"/>
          <a:lstStyle/>
          <a:p>
            <a:r>
              <a:rPr lang="en-US" sz="1800" b="0" strike="noStrike" spc="-1">
                <a:latin typeface="Times New Roman"/>
              </a:rPr>
              <a:t>Longitudinal position</a:t>
            </a:r>
          </a:p>
        </p:txBody>
      </p:sp>
      <p:sp>
        <p:nvSpPr>
          <p:cNvPr id="225" name="TextShape 6"/>
          <p:cNvSpPr txBox="1"/>
          <p:nvPr/>
        </p:nvSpPr>
        <p:spPr>
          <a:xfrm rot="16200000">
            <a:off x="5417640" y="1885680"/>
            <a:ext cx="2172960" cy="572760"/>
          </a:xfrm>
          <a:prstGeom prst="rect">
            <a:avLst/>
          </a:prstGeom>
          <a:noFill/>
          <a:ln>
            <a:noFill/>
          </a:ln>
        </p:spPr>
        <p:txBody>
          <a:bodyPr lIns="90000" tIns="45000" rIns="90000" bIns="45000"/>
          <a:lstStyle/>
          <a:p>
            <a:r>
              <a:rPr lang="en-US" sz="1800" b="0" strike="noStrike" spc="-1">
                <a:latin typeface="Times New Roman"/>
              </a:rPr>
              <a:t>Transverse position</a:t>
            </a:r>
          </a:p>
        </p:txBody>
      </p:sp>
      <p:sp>
        <p:nvSpPr>
          <p:cNvPr id="226" name="TextShape 7"/>
          <p:cNvSpPr txBox="1"/>
          <p:nvPr/>
        </p:nvSpPr>
        <p:spPr>
          <a:xfrm>
            <a:off x="8905680" y="689400"/>
            <a:ext cx="1371600" cy="261000"/>
          </a:xfrm>
          <a:prstGeom prst="rect">
            <a:avLst/>
          </a:prstGeom>
          <a:noFill/>
          <a:ln>
            <a:noFill/>
          </a:ln>
        </p:spPr>
        <p:txBody>
          <a:bodyPr lIns="90000" tIns="45000" rIns="90000" bIns="45000"/>
          <a:lstStyle/>
          <a:p>
            <a:r>
              <a:rPr lang="en-US" sz="1200" b="0" strike="noStrike" spc="-1">
                <a:solidFill>
                  <a:srgbClr val="FFFFFF"/>
                </a:solidFill>
                <a:latin typeface="Times New Roman"/>
              </a:rPr>
              <a:t>[HT]</a:t>
            </a:r>
            <a:endParaRPr lang="en-US" sz="1200" b="0" strike="noStrike" spc="-1">
              <a:latin typeface="Times New Roman"/>
            </a:endParaRPr>
          </a:p>
        </p:txBody>
      </p:sp>
      <p:pic>
        <p:nvPicPr>
          <p:cNvPr id="227" name="Picture 226"/>
          <p:cNvPicPr/>
          <p:nvPr/>
        </p:nvPicPr>
        <p:blipFill>
          <a:blip r:embed="rId3"/>
          <a:stretch/>
        </p:blipFill>
        <p:spPr>
          <a:xfrm>
            <a:off x="362880" y="4533120"/>
            <a:ext cx="4320000" cy="2743200"/>
          </a:xfrm>
          <a:prstGeom prst="rect">
            <a:avLst/>
          </a:prstGeom>
          <a:ln>
            <a:noFill/>
          </a:ln>
        </p:spPr>
      </p:pic>
      <p:pic>
        <p:nvPicPr>
          <p:cNvPr id="228" name="Picture 227"/>
          <p:cNvPicPr/>
          <p:nvPr/>
        </p:nvPicPr>
        <p:blipFill>
          <a:blip r:embed="rId4"/>
          <a:stretch/>
        </p:blipFill>
        <p:spPr>
          <a:xfrm>
            <a:off x="5979600" y="4023360"/>
            <a:ext cx="3960000" cy="3272400"/>
          </a:xfrm>
          <a:prstGeom prst="rect">
            <a:avLst/>
          </a:prstGeom>
          <a:ln>
            <a:noFill/>
          </a:ln>
        </p:spPr>
      </p:pic>
      <p:sp>
        <p:nvSpPr>
          <p:cNvPr id="229" name="CustomShape 8"/>
          <p:cNvSpPr/>
          <p:nvPr/>
        </p:nvSpPr>
        <p:spPr>
          <a:xfrm>
            <a:off x="5486400" y="6015600"/>
            <a:ext cx="914400" cy="457200"/>
          </a:xfrm>
          <a:custGeom>
            <a:avLst/>
            <a:gdLst/>
            <a:ahLst/>
            <a:cxnLst/>
            <a:rect l="0" t="0" r="r" b="b"/>
            <a:pathLst>
              <a:path w="2542" h="1272">
                <a:moveTo>
                  <a:pt x="0" y="317"/>
                </a:moveTo>
                <a:lnTo>
                  <a:pt x="1905" y="317"/>
                </a:lnTo>
                <a:lnTo>
                  <a:pt x="1905" y="0"/>
                </a:lnTo>
                <a:lnTo>
                  <a:pt x="2541" y="635"/>
                </a:lnTo>
                <a:lnTo>
                  <a:pt x="1905" y="1271"/>
                </a:lnTo>
                <a:lnTo>
                  <a:pt x="1905" y="953"/>
                </a:lnTo>
                <a:lnTo>
                  <a:pt x="0" y="953"/>
                </a:lnTo>
                <a:lnTo>
                  <a:pt x="0" y="317"/>
                </a:lnTo>
              </a:path>
            </a:pathLst>
          </a:custGeom>
          <a:solidFill>
            <a:srgbClr val="009900"/>
          </a:solidFill>
          <a:ln>
            <a:solidFill>
              <a:srgbClr val="579D1C"/>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r>
              <a:rPr lang="en-US" sz="1800" b="0" strike="noStrike" spc="-1">
                <a:latin typeface="Times New Roman"/>
              </a:rPr>
              <a:t>Stable</a:t>
            </a:r>
          </a:p>
        </p:txBody>
      </p:sp>
      <p:sp>
        <p:nvSpPr>
          <p:cNvPr id="230" name="CustomShape 9"/>
          <p:cNvSpPr/>
          <p:nvPr/>
        </p:nvSpPr>
        <p:spPr>
          <a:xfrm>
            <a:off x="5486760" y="5547960"/>
            <a:ext cx="914400" cy="457200"/>
          </a:xfrm>
          <a:custGeom>
            <a:avLst/>
            <a:gdLst/>
            <a:ahLst/>
            <a:cxnLst/>
            <a:rect l="0" t="0" r="r" b="b"/>
            <a:pathLst>
              <a:path w="2542" h="1272">
                <a:moveTo>
                  <a:pt x="0" y="317"/>
                </a:moveTo>
                <a:lnTo>
                  <a:pt x="1905" y="317"/>
                </a:lnTo>
                <a:lnTo>
                  <a:pt x="1905" y="0"/>
                </a:lnTo>
                <a:lnTo>
                  <a:pt x="2541" y="635"/>
                </a:lnTo>
                <a:lnTo>
                  <a:pt x="1905" y="1271"/>
                </a:lnTo>
                <a:lnTo>
                  <a:pt x="1905" y="953"/>
                </a:lnTo>
                <a:lnTo>
                  <a:pt x="0" y="953"/>
                </a:lnTo>
                <a:lnTo>
                  <a:pt x="0" y="317"/>
                </a:lnTo>
              </a:path>
            </a:pathLst>
          </a:custGeom>
          <a:solidFill>
            <a:srgbClr val="009900"/>
          </a:solidFill>
          <a:ln>
            <a:solidFill>
              <a:srgbClr val="579D1C"/>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r>
              <a:rPr lang="en-US" sz="1800" b="0" strike="noStrike" spc="-1">
                <a:latin typeface="Times New Roman"/>
              </a:rPr>
              <a:t>Stable</a:t>
            </a:r>
          </a:p>
        </p:txBody>
      </p:sp>
      <p:sp>
        <p:nvSpPr>
          <p:cNvPr id="231" name="CustomShape 10"/>
          <p:cNvSpPr/>
          <p:nvPr/>
        </p:nvSpPr>
        <p:spPr>
          <a:xfrm>
            <a:off x="5487120" y="4936320"/>
            <a:ext cx="914400" cy="457200"/>
          </a:xfrm>
          <a:custGeom>
            <a:avLst/>
            <a:gdLst/>
            <a:ahLst/>
            <a:cxnLst/>
            <a:rect l="0" t="0" r="r" b="b"/>
            <a:pathLst>
              <a:path w="2542" h="1272">
                <a:moveTo>
                  <a:pt x="0" y="317"/>
                </a:moveTo>
                <a:lnTo>
                  <a:pt x="1905" y="317"/>
                </a:lnTo>
                <a:lnTo>
                  <a:pt x="1905" y="0"/>
                </a:lnTo>
                <a:lnTo>
                  <a:pt x="2541" y="635"/>
                </a:lnTo>
                <a:lnTo>
                  <a:pt x="1905" y="1271"/>
                </a:lnTo>
                <a:lnTo>
                  <a:pt x="1905" y="953"/>
                </a:lnTo>
                <a:lnTo>
                  <a:pt x="0" y="953"/>
                </a:lnTo>
                <a:lnTo>
                  <a:pt x="0" y="317"/>
                </a:lnTo>
              </a:path>
            </a:pathLst>
          </a:custGeom>
          <a:solidFill>
            <a:srgbClr val="009900"/>
          </a:solidFill>
          <a:ln>
            <a:solidFill>
              <a:srgbClr val="579D1C"/>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r>
              <a:rPr lang="en-US" sz="1800" b="0" strike="noStrike" spc="-1">
                <a:latin typeface="Times New Roman"/>
              </a:rPr>
              <a:t>Stable</a:t>
            </a:r>
          </a:p>
        </p:txBody>
      </p:sp>
      <p:sp>
        <p:nvSpPr>
          <p:cNvPr id="232" name="CustomShape 11"/>
          <p:cNvSpPr/>
          <p:nvPr/>
        </p:nvSpPr>
        <p:spPr>
          <a:xfrm>
            <a:off x="5487480" y="4360680"/>
            <a:ext cx="914400" cy="457200"/>
          </a:xfrm>
          <a:custGeom>
            <a:avLst/>
            <a:gdLst/>
            <a:ahLst/>
            <a:cxnLst/>
            <a:rect l="0" t="0" r="r" b="b"/>
            <a:pathLst>
              <a:path w="2542" h="1272">
                <a:moveTo>
                  <a:pt x="0" y="317"/>
                </a:moveTo>
                <a:lnTo>
                  <a:pt x="1905" y="317"/>
                </a:lnTo>
                <a:lnTo>
                  <a:pt x="1905" y="0"/>
                </a:lnTo>
                <a:lnTo>
                  <a:pt x="2541" y="635"/>
                </a:lnTo>
                <a:lnTo>
                  <a:pt x="1905" y="1271"/>
                </a:lnTo>
                <a:lnTo>
                  <a:pt x="1905" y="953"/>
                </a:lnTo>
                <a:lnTo>
                  <a:pt x="0" y="953"/>
                </a:lnTo>
                <a:lnTo>
                  <a:pt x="0" y="317"/>
                </a:lnTo>
              </a:path>
            </a:pathLst>
          </a:custGeom>
          <a:solidFill>
            <a:srgbClr val="009900"/>
          </a:solidFill>
          <a:ln>
            <a:solidFill>
              <a:srgbClr val="579D1C"/>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r>
              <a:rPr lang="en-US" sz="1800" b="0" strike="noStrike" spc="-1">
                <a:latin typeface="Times New Roman"/>
              </a:rPr>
              <a:t>Stable</a:t>
            </a:r>
          </a:p>
        </p:txBody>
      </p:sp>
      <p:sp>
        <p:nvSpPr>
          <p:cNvPr id="233" name="CustomShape 12"/>
          <p:cNvSpPr/>
          <p:nvPr/>
        </p:nvSpPr>
        <p:spPr>
          <a:xfrm>
            <a:off x="5430960" y="4073040"/>
            <a:ext cx="971280" cy="457200"/>
          </a:xfrm>
          <a:custGeom>
            <a:avLst/>
            <a:gdLst/>
            <a:ahLst/>
            <a:cxnLst/>
            <a:rect l="0" t="0" r="r" b="b"/>
            <a:pathLst>
              <a:path w="2700" h="1272">
                <a:moveTo>
                  <a:pt x="0" y="317"/>
                </a:moveTo>
                <a:lnTo>
                  <a:pt x="2024" y="317"/>
                </a:lnTo>
                <a:lnTo>
                  <a:pt x="2024" y="0"/>
                </a:lnTo>
                <a:lnTo>
                  <a:pt x="2699" y="635"/>
                </a:lnTo>
                <a:lnTo>
                  <a:pt x="2024" y="1271"/>
                </a:lnTo>
                <a:lnTo>
                  <a:pt x="2024" y="953"/>
                </a:lnTo>
                <a:lnTo>
                  <a:pt x="0" y="953"/>
                </a:lnTo>
                <a:lnTo>
                  <a:pt x="0" y="317"/>
                </a:lnTo>
              </a:path>
            </a:pathLst>
          </a:custGeom>
          <a:solidFill>
            <a:srgbClr val="FF3333"/>
          </a:solidFill>
          <a:ln>
            <a:noFill/>
          </a:ln>
        </p:spPr>
        <p:style>
          <a:lnRef idx="0">
            <a:scrgbClr r="0" g="0" b="0"/>
          </a:lnRef>
          <a:fillRef idx="0">
            <a:scrgbClr r="0" g="0" b="0"/>
          </a:fillRef>
          <a:effectRef idx="0">
            <a:scrgbClr r="0" g="0" b="0"/>
          </a:effectRef>
          <a:fontRef idx="minor"/>
        </p:style>
        <p:txBody>
          <a:bodyPr wrap="none" lIns="90000" tIns="45000" rIns="90000" bIns="45000" anchor="ctr"/>
          <a:lstStyle/>
          <a:p>
            <a:pPr algn="ctr"/>
            <a:r>
              <a:rPr lang="en-US" sz="1800" b="0" strike="noStrike" spc="-1">
                <a:latin typeface="Times New Roman"/>
              </a:rPr>
              <a:t>Unstable</a:t>
            </a:r>
          </a:p>
        </p:txBody>
      </p:sp>
      <p:sp>
        <p:nvSpPr>
          <p:cNvPr id="234" name="TextShape 13"/>
          <p:cNvSpPr txBox="1"/>
          <p:nvPr/>
        </p:nvSpPr>
        <p:spPr>
          <a:xfrm>
            <a:off x="3931920" y="4585320"/>
            <a:ext cx="1097280" cy="261000"/>
          </a:xfrm>
          <a:prstGeom prst="rect">
            <a:avLst/>
          </a:prstGeom>
          <a:noFill/>
          <a:ln>
            <a:noFill/>
          </a:ln>
        </p:spPr>
        <p:txBody>
          <a:bodyPr lIns="90000" tIns="45000" rIns="90000" bIns="45000"/>
          <a:lstStyle/>
          <a:p>
            <a:r>
              <a:rPr lang="en-US" sz="1200" b="0" strike="noStrike" spc="-1">
                <a:latin typeface="Times New Roman"/>
              </a:rPr>
              <a:t>[LHCBB]</a:t>
            </a:r>
          </a:p>
        </p:txBody>
      </p:sp>
      <p:sp>
        <p:nvSpPr>
          <p:cNvPr id="235" name="TextShape 14"/>
          <p:cNvSpPr txBox="1"/>
          <p:nvPr/>
        </p:nvSpPr>
        <p:spPr>
          <a:xfrm>
            <a:off x="8886240" y="6688440"/>
            <a:ext cx="1033200" cy="261000"/>
          </a:xfrm>
          <a:prstGeom prst="rect">
            <a:avLst/>
          </a:prstGeom>
          <a:noFill/>
          <a:ln>
            <a:noFill/>
          </a:ln>
        </p:spPr>
        <p:txBody>
          <a:bodyPr lIns="90000" tIns="45000" rIns="90000" bIns="45000"/>
          <a:lstStyle/>
          <a:p>
            <a:r>
              <a:rPr lang="en-US" sz="1200" b="0" strike="noStrike" spc="-1">
                <a:latin typeface="Times New Roman"/>
              </a:rPr>
              <a:t>[SPSTMCI]</a:t>
            </a:r>
          </a:p>
        </p:txBody>
      </p:sp>
      <p:sp>
        <p:nvSpPr>
          <p:cNvPr id="236" name="TextShape 15"/>
          <p:cNvSpPr txBox="1"/>
          <p:nvPr/>
        </p:nvSpPr>
        <p:spPr>
          <a:xfrm>
            <a:off x="91800" y="4316400"/>
            <a:ext cx="4696200" cy="377280"/>
          </a:xfrm>
          <a:prstGeom prst="rect">
            <a:avLst/>
          </a:prstGeom>
          <a:noFill/>
          <a:ln>
            <a:noFill/>
          </a:ln>
        </p:spPr>
        <p:txBody>
          <a:bodyPr lIns="0" tIns="0" rIns="0" bIns="0">
            <a:normAutofit/>
          </a:bodyPr>
          <a:lstStyle/>
          <a:p>
            <a:pPr marL="864000" lvl="1" indent="-324000">
              <a:spcAft>
                <a:spcPts val="1134"/>
              </a:spcAft>
              <a:buClr>
                <a:srgbClr val="000000"/>
              </a:buClr>
              <a:buSzPct val="75000"/>
              <a:buFont typeface="Symbol" charset="2"/>
              <a:buChar char=""/>
            </a:pPr>
            <a:r>
              <a:rPr lang="en-US" sz="2000" b="0" strike="noStrike" spc="-1">
                <a:latin typeface="Arial"/>
              </a:rPr>
              <a:t>Exponentially growing amplitude</a:t>
            </a:r>
          </a:p>
        </p:txBody>
      </p:sp>
      <p:sp>
        <p:nvSpPr>
          <p:cNvPr id="237" name="TextShape 16"/>
          <p:cNvSpPr txBox="1"/>
          <p:nvPr/>
        </p:nvSpPr>
        <p:spPr>
          <a:xfrm>
            <a:off x="4941720" y="3806640"/>
            <a:ext cx="5756760" cy="377280"/>
          </a:xfrm>
          <a:prstGeom prst="rect">
            <a:avLst/>
          </a:prstGeom>
          <a:noFill/>
          <a:ln>
            <a:noFill/>
          </a:ln>
        </p:spPr>
        <p:txBody>
          <a:bodyPr lIns="0" tIns="0" rIns="0" bIns="0">
            <a:normAutofit/>
          </a:bodyPr>
          <a:lstStyle/>
          <a:p>
            <a:pPr marL="864000" lvl="1" indent="-324000">
              <a:spcAft>
                <a:spcPts val="1134"/>
              </a:spcAft>
              <a:buClr>
                <a:srgbClr val="000000"/>
              </a:buClr>
              <a:buSzPct val="75000"/>
              <a:buFont typeface="Symbol" charset="2"/>
              <a:buChar char=""/>
            </a:pPr>
            <a:r>
              <a:rPr lang="en-US" sz="2000" b="0" strike="noStrike" spc="-1">
                <a:latin typeface="Arial"/>
              </a:rPr>
              <a:t>'Fast' losses and/or emittance growth</a:t>
            </a:r>
          </a:p>
        </p:txBody>
      </p:sp>
      <p:pic>
        <p:nvPicPr>
          <p:cNvPr id="238" name="Picture 237"/>
          <p:cNvPicPr/>
          <p:nvPr/>
        </p:nvPicPr>
        <p:blipFill>
          <a:blip r:embed="rId5"/>
          <a:stretch/>
        </p:blipFill>
        <p:spPr>
          <a:xfrm>
            <a:off x="57600" y="688320"/>
            <a:ext cx="3600000" cy="3628800"/>
          </a:xfrm>
          <a:prstGeom prst="rect">
            <a:avLst/>
          </a:prstGeom>
          <a:ln>
            <a:noFill/>
          </a:ln>
        </p:spPr>
      </p:pic>
      <p:sp>
        <p:nvSpPr>
          <p:cNvPr id="239" name="TextShape 17"/>
          <p:cNvSpPr txBox="1"/>
          <p:nvPr/>
        </p:nvSpPr>
        <p:spPr>
          <a:xfrm>
            <a:off x="2779200" y="744840"/>
            <a:ext cx="914400" cy="261000"/>
          </a:xfrm>
          <a:prstGeom prst="rect">
            <a:avLst/>
          </a:prstGeom>
          <a:noFill/>
          <a:ln>
            <a:noFill/>
          </a:ln>
        </p:spPr>
        <p:txBody>
          <a:bodyPr lIns="90000" tIns="45000" rIns="90000" bIns="45000"/>
          <a:lstStyle/>
          <a:p>
            <a:r>
              <a:rPr lang="en-US" sz="1200" b="0" strike="noStrike" spc="-1">
                <a:latin typeface="Times New Roman"/>
              </a:rPr>
              <a:t>[PSLONG]</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27"/>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34"/>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228"/>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235"/>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2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2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2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2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p:cTn id="34" dur="1" fill="hold">
                                          <p:stCondLst>
                                            <p:cond delay="0"/>
                                          </p:stCondLst>
                                        </p:cTn>
                                        <p:tgtEl>
                                          <p:spTgt spid="2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p:cTn id="38" dur="1" fill="hold">
                                          <p:stCondLst>
                                            <p:cond delay="0"/>
                                          </p:stCondLst>
                                        </p:cTn>
                                        <p:tgtEl>
                                          <p:spTgt spid="2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Picture 239"/>
          <p:cNvPicPr/>
          <p:nvPr/>
        </p:nvPicPr>
        <p:blipFill>
          <a:blip r:embed="rId2"/>
          <a:stretch/>
        </p:blipFill>
        <p:spPr>
          <a:xfrm>
            <a:off x="274320" y="2156040"/>
            <a:ext cx="3600000" cy="2700000"/>
          </a:xfrm>
          <a:prstGeom prst="rect">
            <a:avLst/>
          </a:prstGeom>
          <a:ln>
            <a:noFill/>
          </a:ln>
        </p:spPr>
      </p:pic>
      <p:pic>
        <p:nvPicPr>
          <p:cNvPr id="241" name="Picture 240"/>
          <p:cNvPicPr/>
          <p:nvPr/>
        </p:nvPicPr>
        <p:blipFill>
          <a:blip r:embed="rId3"/>
          <a:stretch/>
        </p:blipFill>
        <p:spPr>
          <a:xfrm>
            <a:off x="4845960" y="2070000"/>
            <a:ext cx="5040000" cy="2829600"/>
          </a:xfrm>
          <a:prstGeom prst="rect">
            <a:avLst/>
          </a:prstGeom>
          <a:ln>
            <a:noFill/>
          </a:ln>
        </p:spPr>
      </p:pic>
      <p:sp>
        <p:nvSpPr>
          <p:cNvPr id="242" name="CustomShape 1"/>
          <p:cNvSpPr/>
          <p:nvPr/>
        </p:nvSpPr>
        <p:spPr>
          <a:xfrm>
            <a:off x="3910320" y="3162240"/>
            <a:ext cx="955800" cy="457200"/>
          </a:xfrm>
          <a:custGeom>
            <a:avLst/>
            <a:gdLst/>
            <a:ahLst/>
            <a:cxnLst/>
            <a:rect l="0" t="0" r="r" b="b"/>
            <a:pathLst>
              <a:path w="2657" h="1272">
                <a:moveTo>
                  <a:pt x="0" y="317"/>
                </a:moveTo>
                <a:lnTo>
                  <a:pt x="1992" y="317"/>
                </a:lnTo>
                <a:lnTo>
                  <a:pt x="1992" y="0"/>
                </a:lnTo>
                <a:lnTo>
                  <a:pt x="2656" y="635"/>
                </a:lnTo>
                <a:lnTo>
                  <a:pt x="1992" y="1271"/>
                </a:lnTo>
                <a:lnTo>
                  <a:pt x="1992" y="953"/>
                </a:lnTo>
                <a:lnTo>
                  <a:pt x="0" y="953"/>
                </a:lnTo>
                <a:lnTo>
                  <a:pt x="0" y="317"/>
                </a:lnTo>
              </a:path>
            </a:pathLst>
          </a:custGeom>
          <a:solidFill>
            <a:srgbClr val="009900"/>
          </a:solidFill>
          <a:ln>
            <a:noFill/>
          </a:ln>
        </p:spPr>
        <p:style>
          <a:lnRef idx="0">
            <a:scrgbClr r="0" g="0" b="0"/>
          </a:lnRef>
          <a:fillRef idx="0">
            <a:scrgbClr r="0" g="0" b="0"/>
          </a:fillRef>
          <a:effectRef idx="0">
            <a:scrgbClr r="0" g="0" b="0"/>
          </a:effectRef>
          <a:fontRef idx="minor"/>
        </p:style>
        <p:txBody>
          <a:bodyPr/>
          <a:lstStyle/>
          <a:p>
            <a:endParaRPr lang="en-US"/>
          </a:p>
        </p:txBody>
      </p:sp>
      <p:sp>
        <p:nvSpPr>
          <p:cNvPr id="243" name="TextShape 2"/>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Active feedbacks (dampers)</a:t>
            </a:r>
          </a:p>
        </p:txBody>
      </p:sp>
      <p:sp>
        <p:nvSpPr>
          <p:cNvPr id="244" name="TextShape 3"/>
          <p:cNvSpPr txBox="1"/>
          <p:nvPr/>
        </p:nvSpPr>
        <p:spPr>
          <a:xfrm>
            <a:off x="163800" y="5004000"/>
            <a:ext cx="9528840" cy="233064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dirty="0">
                <a:latin typeface="Arial"/>
              </a:rPr>
              <a:t>By measuring the beam position and acting back on the beam (within the next few turns), several instabilities can be suppressed</a:t>
            </a:r>
          </a:p>
          <a:p>
            <a:pPr marL="864000" lvl="1" indent="-324000">
              <a:spcAft>
                <a:spcPts val="1134"/>
              </a:spcAft>
              <a:buClr>
                <a:srgbClr val="000000"/>
              </a:buClr>
              <a:buSzPct val="75000"/>
              <a:buFont typeface="Symbol" charset="2"/>
              <a:buChar char=""/>
            </a:pPr>
            <a:r>
              <a:rPr lang="en-US" sz="2000" b="0" strike="noStrike" spc="-1" dirty="0">
                <a:latin typeface="Arial"/>
              </a:rPr>
              <a:t>Most coupled bunch instabilities are cured with an active feedback</a:t>
            </a:r>
          </a:p>
          <a:p>
            <a:pPr marL="864000" lvl="1" indent="-324000">
              <a:spcAft>
                <a:spcPts val="1134"/>
              </a:spcAft>
              <a:buClr>
                <a:srgbClr val="000000"/>
              </a:buClr>
              <a:buSzPct val="75000"/>
              <a:buFont typeface="Symbol" charset="2"/>
              <a:buChar char=""/>
            </a:pPr>
            <a:r>
              <a:rPr lang="en-US" sz="2000" b="0" strike="noStrike" spc="-1" dirty="0">
                <a:latin typeface="Arial"/>
              </a:rPr>
              <a:t>Instabilities with </a:t>
            </a:r>
            <a:r>
              <a:rPr lang="en-US" sz="2000" b="0" strike="noStrike" spc="-1" dirty="0" err="1">
                <a:latin typeface="Arial"/>
              </a:rPr>
              <a:t>intrabunch</a:t>
            </a:r>
            <a:r>
              <a:rPr lang="en-US" sz="2000" b="0" strike="noStrike" spc="-1" dirty="0">
                <a:latin typeface="Arial"/>
              </a:rPr>
              <a:t> motion are technologically more challenging (high bandwidth)</a:t>
            </a:r>
          </a:p>
          <a:p>
            <a:pPr marL="540000" lvl="1">
              <a:spcAft>
                <a:spcPts val="1134"/>
              </a:spcAft>
              <a:buClr>
                <a:srgbClr val="000000"/>
              </a:buClr>
              <a:buSzPct val="75000"/>
            </a:pPr>
            <a:r>
              <a:rPr lang="en-US" sz="2000" b="0" strike="noStrike" spc="-1" dirty="0">
                <a:latin typeface="Arial"/>
              </a:rPr>
              <a:t>→ Landau damping is still needed in most machines</a:t>
            </a:r>
          </a:p>
        </p:txBody>
      </p:sp>
      <p:pic>
        <p:nvPicPr>
          <p:cNvPr id="245" name="Picture 244"/>
          <p:cNvPicPr/>
          <p:nvPr/>
        </p:nvPicPr>
        <p:blipFill>
          <a:blip r:embed="rId4"/>
          <a:stretch/>
        </p:blipFill>
        <p:spPr>
          <a:xfrm>
            <a:off x="-13680" y="1792800"/>
            <a:ext cx="10079640" cy="3216600"/>
          </a:xfrm>
          <a:prstGeom prst="rect">
            <a:avLst/>
          </a:prstGeom>
          <a:ln>
            <a:noFill/>
          </a:ln>
        </p:spPr>
      </p:pic>
      <p:sp>
        <p:nvSpPr>
          <p:cNvPr id="246" name="TextShape 4"/>
          <p:cNvSpPr txBox="1"/>
          <p:nvPr/>
        </p:nvSpPr>
        <p:spPr>
          <a:xfrm>
            <a:off x="9122760" y="4585320"/>
            <a:ext cx="844200" cy="261000"/>
          </a:xfrm>
          <a:prstGeom prst="rect">
            <a:avLst/>
          </a:prstGeom>
          <a:noFill/>
          <a:ln>
            <a:noFill/>
          </a:ln>
        </p:spPr>
        <p:txBody>
          <a:bodyPr lIns="90000" tIns="45000" rIns="90000" bIns="45000"/>
          <a:lstStyle/>
          <a:p>
            <a:r>
              <a:rPr lang="en-US" sz="1200" b="0" strike="noStrike" spc="-1">
                <a:latin typeface="Times New Roman"/>
              </a:rPr>
              <a:t>[Damper]</a:t>
            </a:r>
          </a:p>
        </p:txBody>
      </p:sp>
      <p:sp>
        <p:nvSpPr>
          <p:cNvPr id="247" name="TextShape 5"/>
          <p:cNvSpPr txBox="1"/>
          <p:nvPr/>
        </p:nvSpPr>
        <p:spPr>
          <a:xfrm>
            <a:off x="58320" y="678960"/>
            <a:ext cx="9778320" cy="110268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400" b="0" strike="noStrike" spc="-1">
                <a:latin typeface="Arial"/>
              </a:rPr>
              <a:t>There exists a variety of instabilities generated by wake fields. In addition, other collective interactions generate even more instability mechanisms... </a:t>
            </a:r>
            <a:r>
              <a:rPr lang="en-US" sz="2400" b="1" strike="noStrike" spc="-1">
                <a:latin typeface="Arial"/>
              </a:rPr>
              <a:t>→ Stabilisation is always needed! </a:t>
            </a:r>
            <a:endParaRPr lang="en-US" sz="2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40"/>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41"/>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fill="hold" nodeType="clickEffect">
                                  <p:stCondLst>
                                    <p:cond delay="0"/>
                                  </p:stCondLst>
                                  <p:childTnLst>
                                    <p:set>
                                      <p:cBhvr>
                                        <p:cTn id="14" dur="1" fill="hold">
                                          <p:stCondLst>
                                            <p:cond delay="0"/>
                                          </p:stCondLst>
                                        </p:cTn>
                                        <p:tgtEl>
                                          <p:spTgt spid="240"/>
                                        </p:tgtEl>
                                        <p:attrNameLst>
                                          <p:attrName>style.visibility</p:attrName>
                                        </p:attrNameLst>
                                      </p:cBhvr>
                                      <p:to>
                                        <p:strVal val="hidden"/>
                                      </p:to>
                                    </p:set>
                                  </p:childTnLst>
                                </p:cTn>
                              </p:par>
                              <p:par>
                                <p:cTn id="15" presetID="1" presetClass="entr" fill="hold" nodeType="withEffect">
                                  <p:stCondLst>
                                    <p:cond delay="0"/>
                                  </p:stCondLst>
                                  <p:childTnLst>
                                    <p:set>
                                      <p:cBhvr>
                                        <p:cTn id="16" dur="1" fill="hold">
                                          <p:stCondLst>
                                            <p:cond delay="0"/>
                                          </p:stCondLst>
                                        </p:cTn>
                                        <p:tgtEl>
                                          <p:spTgt spid="246"/>
                                        </p:tgtEl>
                                        <p:attrNameLst>
                                          <p:attrName>style.visibility</p:attrName>
                                        </p:attrNameLst>
                                      </p:cBhvr>
                                      <p:to>
                                        <p:strVal val="visible"/>
                                      </p:to>
                                    </p:set>
                                  </p:childTnLst>
                                </p:cTn>
                              </p:par>
                              <p:par>
                                <p:cTn id="17" presetID="1" presetClass="exit" fill="hold" nodeType="withEffect">
                                  <p:stCondLst>
                                    <p:cond delay="0"/>
                                  </p:stCondLst>
                                  <p:childTnLst>
                                    <p:set>
                                      <p:cBhvr>
                                        <p:cTn id="18" dur="1" fill="hold">
                                          <p:stCondLst>
                                            <p:cond delay="0"/>
                                          </p:stCondLst>
                                        </p:cTn>
                                        <p:tgtEl>
                                          <p:spTgt spid="241"/>
                                        </p:tgtEl>
                                        <p:attrNameLst>
                                          <p:attrName>style.visibility</p:attrName>
                                        </p:attrNameLst>
                                      </p:cBhvr>
                                      <p:to>
                                        <p:strVal val="hidden"/>
                                      </p:to>
                                    </p:set>
                                  </p:childTnLst>
                                </p:cTn>
                              </p:par>
                              <p:par>
                                <p:cTn id="19" presetID="1" presetClass="exit" fill="hold" nodeType="withEffect">
                                  <p:stCondLst>
                                    <p:cond delay="0"/>
                                  </p:stCondLst>
                                  <p:childTnLst>
                                    <p:set>
                                      <p:cBhvr>
                                        <p:cTn id="20" dur="1" fill="hold">
                                          <p:stCondLst>
                                            <p:cond delay="0"/>
                                          </p:stCondLst>
                                        </p:cTn>
                                        <p:tgtEl>
                                          <p:spTgt spid="242"/>
                                        </p:tgtEl>
                                        <p:attrNameLst>
                                          <p:attrName>style.visibility</p:attrName>
                                        </p:attrNameLst>
                                      </p:cBhvr>
                                      <p:to>
                                        <p:strVal val="hidden"/>
                                      </p:to>
                                    </p:set>
                                  </p:childTnLst>
                                </p:cTn>
                              </p:par>
                              <p:par>
                                <p:cTn id="21" presetID="1" presetClass="entr" fill="hold" nodeType="withEffect">
                                  <p:stCondLst>
                                    <p:cond delay="0"/>
                                  </p:stCondLst>
                                  <p:childTnLst>
                                    <p:set>
                                      <p:cBhvr>
                                        <p:cTn id="22" dur="1" fill="hold">
                                          <p:stCondLst>
                                            <p:cond delay="0"/>
                                          </p:stCondLst>
                                        </p:cTn>
                                        <p:tgtEl>
                                          <p:spTgt spid="245"/>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244">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p:cTn id="28" dur="1" fill="hold">
                                          <p:stCondLst>
                                            <p:cond delay="0"/>
                                          </p:stCondLst>
                                        </p:cTn>
                                        <p:tgtEl>
                                          <p:spTgt spid="244">
                                            <p:txEl>
                                              <p:pRg st="1" end="1"/>
                                            </p:txEl>
                                          </p:spTgt>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244">
                                            <p:txEl>
                                              <p:pRg st="2" end="2"/>
                                            </p:txEl>
                                          </p:spTgt>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24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Decoherence and Landau damping</a:t>
            </a:r>
          </a:p>
        </p:txBody>
      </p:sp>
      <p:sp>
        <p:nvSpPr>
          <p:cNvPr id="249" name="TextShape 2"/>
          <p:cNvSpPr txBox="1"/>
          <p:nvPr/>
        </p:nvSpPr>
        <p:spPr>
          <a:xfrm>
            <a:off x="274320" y="1280160"/>
            <a:ext cx="4937760" cy="23774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Arial"/>
              </a:rPr>
              <a:t>In the presence of a tune spread, the particles tend to desynchronize in time</a:t>
            </a:r>
          </a:p>
          <a:p>
            <a:pPr marL="864000" lvl="1" indent="-324000">
              <a:spcAft>
                <a:spcPts val="1134"/>
              </a:spcAft>
              <a:buClr>
                <a:srgbClr val="000000"/>
              </a:buClr>
              <a:buSzPct val="75000"/>
              <a:buFont typeface="Symbol" charset="2"/>
              <a:buChar char=""/>
            </a:pPr>
            <a:r>
              <a:rPr lang="en-US" sz="2000" b="0" strike="noStrike" spc="-1" dirty="0" err="1">
                <a:latin typeface="Arial"/>
              </a:rPr>
              <a:t>Organised</a:t>
            </a:r>
            <a:r>
              <a:rPr lang="en-US" sz="2000" b="0" strike="noStrike" spc="-1" dirty="0">
                <a:latin typeface="Arial"/>
              </a:rPr>
              <a:t> motion slowly get dis-</a:t>
            </a:r>
            <a:r>
              <a:rPr lang="en-US" sz="2000" b="0" strike="noStrike" spc="-1" dirty="0" err="1">
                <a:latin typeface="Arial"/>
              </a:rPr>
              <a:t>organised</a:t>
            </a:r>
            <a:r>
              <a:rPr lang="en-US" sz="2000" b="0" strike="noStrike" spc="-1" dirty="0">
                <a:latin typeface="Arial"/>
              </a:rPr>
              <a:t> as times goes</a:t>
            </a:r>
          </a:p>
          <a:p>
            <a:pPr marL="540000" lvl="1">
              <a:spcAft>
                <a:spcPts val="1134"/>
              </a:spcAft>
              <a:buClr>
                <a:srgbClr val="000000"/>
              </a:buClr>
              <a:buSzPct val="75000"/>
            </a:pPr>
            <a:r>
              <a:rPr lang="en-US" sz="2000" b="1" strike="noStrike" spc="-1" dirty="0">
                <a:latin typeface="Arial"/>
              </a:rPr>
              <a:t>     → decoherence</a:t>
            </a:r>
            <a:endParaRPr lang="en-US" sz="2000" b="0" strike="noStrike" spc="-1" dirty="0">
              <a:latin typeface="Arial"/>
            </a:endParaRPr>
          </a:p>
        </p:txBody>
      </p:sp>
      <p:sp>
        <p:nvSpPr>
          <p:cNvPr id="250" name="TextShape 3"/>
          <p:cNvSpPr txBox="1"/>
          <p:nvPr/>
        </p:nvSpPr>
        <p:spPr>
          <a:xfrm>
            <a:off x="182880" y="3765600"/>
            <a:ext cx="5486400" cy="236088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Arial"/>
              </a:rPr>
              <a:t>By dis-organizing the particles, the tune spread prevents collective instabilities</a:t>
            </a:r>
            <a:endParaRPr lang="en-US" sz="2000" spc="-1" dirty="0">
              <a:latin typeface="Arial"/>
            </a:endParaRPr>
          </a:p>
          <a:p>
            <a:pPr marL="108000">
              <a:spcAft>
                <a:spcPts val="1417"/>
              </a:spcAft>
              <a:buClr>
                <a:srgbClr val="000000"/>
              </a:buClr>
              <a:buSzPct val="45000"/>
            </a:pPr>
            <a:r>
              <a:rPr lang="en-US" sz="2000" b="1" strike="noStrike" spc="-1" dirty="0">
                <a:latin typeface="Arial"/>
              </a:rPr>
              <a:t>      → Landau damping</a:t>
            </a:r>
            <a:endParaRPr lang="en-US" sz="2000" b="0" strike="noStrike" spc="-1" dirty="0">
              <a:latin typeface="Arial"/>
            </a:endParaRPr>
          </a:p>
          <a:p>
            <a:pPr marL="864000" lvl="1" indent="-324000">
              <a:spcAft>
                <a:spcPts val="1134"/>
              </a:spcAft>
              <a:buClr>
                <a:srgbClr val="000000"/>
              </a:buClr>
              <a:buSzPct val="75000"/>
              <a:buFont typeface="Symbol" charset="2"/>
              <a:buChar char=""/>
            </a:pPr>
            <a:r>
              <a:rPr lang="en-US" sz="2000" b="0" strike="noStrike" spc="-1" dirty="0">
                <a:latin typeface="Arial"/>
              </a:rPr>
              <a:t>Initially discovered in plasmas, Landau damping is essential to most particle accelerators</a:t>
            </a:r>
          </a:p>
        </p:txBody>
      </p:sp>
      <p:pic>
        <p:nvPicPr>
          <p:cNvPr id="4" name="Picture 3" descr="A close-up of a wire&#10;&#10;Description automatically generated with low confidence">
            <a:extLst>
              <a:ext uri="{FF2B5EF4-FFF2-40B4-BE49-F238E27FC236}">
                <a16:creationId xmlns:a16="http://schemas.microsoft.com/office/drawing/2014/main" id="{03B98864-B777-4A06-B339-EE09A42BB1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2616" y="1675423"/>
            <a:ext cx="3244794" cy="4208827"/>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50">
                                            <p:txEl>
                                              <p:pRg st="1" end="1"/>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25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03206" y="2112952"/>
            <a:ext cx="8674212" cy="4672433"/>
          </a:xfrm>
          <a:prstGeom prst="rect">
            <a:avLst/>
          </a:prstGeom>
        </p:spPr>
        <p:txBody>
          <a:bodyPr wrap="square">
            <a:spAutoFit/>
          </a:bodyPr>
          <a:lstStyle/>
          <a:p>
            <a:pPr lvl="0" algn="just"/>
            <a:r>
              <a:rPr lang="en-US" sz="1984" dirty="0"/>
              <a:t>The author consents to the photographic, audio and video recording of this lecture at the CERN Accelerator School. The term “lecture” includes any material incorporated therein including but not limited to text, images and references. </a:t>
            </a:r>
            <a:endParaRPr lang="fr-FR" sz="1984" dirty="0"/>
          </a:p>
          <a:p>
            <a:pPr algn="just"/>
            <a:r>
              <a:rPr lang="en-US" sz="1984" dirty="0"/>
              <a:t> </a:t>
            </a:r>
            <a:endParaRPr lang="fr-FR" sz="1984" dirty="0"/>
          </a:p>
          <a:p>
            <a:pPr lvl="0" algn="just"/>
            <a:r>
              <a:rPr lang="en-US" sz="1984" dirty="0"/>
              <a:t>The author hereby grants CERN a royalty-free license to use his image and name as well as the recordings mentioned above, in order to post them on the CAS website.</a:t>
            </a:r>
            <a:endParaRPr lang="fr-FR" sz="1984" dirty="0"/>
          </a:p>
          <a:p>
            <a:pPr algn="just"/>
            <a:r>
              <a:rPr lang="en-US" sz="1984" dirty="0"/>
              <a:t> </a:t>
            </a:r>
            <a:endParaRPr lang="fr-FR" sz="1984" dirty="0"/>
          </a:p>
          <a:p>
            <a:pPr lvl="0" algn="just"/>
            <a:r>
              <a:rPr lang="en-US" sz="1984"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sz="1984"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9078" y="138785"/>
            <a:ext cx="1847921" cy="149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627166" y="1477948"/>
            <a:ext cx="6826292" cy="703013"/>
          </a:xfrm>
          <a:prstGeom prst="rect">
            <a:avLst/>
          </a:prstGeom>
          <a:noFill/>
        </p:spPr>
        <p:txBody>
          <a:bodyPr wrap="square" rtlCol="0">
            <a:spAutoFit/>
          </a:bodyPr>
          <a:lstStyle/>
          <a:p>
            <a:r>
              <a:rPr lang="en-GB" sz="1984"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Landau cavities and octupoles</a:t>
            </a:r>
          </a:p>
        </p:txBody>
      </p:sp>
      <p:pic>
        <p:nvPicPr>
          <p:cNvPr id="253" name="Picture 252"/>
          <p:cNvPicPr/>
          <p:nvPr/>
        </p:nvPicPr>
        <p:blipFill>
          <a:blip r:embed="rId2"/>
          <a:stretch/>
        </p:blipFill>
        <p:spPr>
          <a:xfrm>
            <a:off x="457200" y="2315520"/>
            <a:ext cx="4320000" cy="3517200"/>
          </a:xfrm>
          <a:prstGeom prst="rect">
            <a:avLst/>
          </a:prstGeom>
          <a:ln>
            <a:noFill/>
          </a:ln>
        </p:spPr>
      </p:pic>
      <p:sp>
        <p:nvSpPr>
          <p:cNvPr id="254" name="TextShape 2"/>
          <p:cNvSpPr txBox="1"/>
          <p:nvPr/>
        </p:nvSpPr>
        <p:spPr>
          <a:xfrm>
            <a:off x="97200" y="832320"/>
            <a:ext cx="5394960" cy="13622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In order to increase the longitudinal tune spread, RF cavities of higher frequencies can be used to enhance the non-linear behaviour → Landau cavities</a:t>
            </a:r>
          </a:p>
        </p:txBody>
      </p:sp>
      <p:sp>
        <p:nvSpPr>
          <p:cNvPr id="255" name="Freeform 3"/>
          <p:cNvSpPr/>
          <p:nvPr/>
        </p:nvSpPr>
        <p:spPr>
          <a:xfrm>
            <a:off x="2743200" y="2615040"/>
            <a:ext cx="274680" cy="189720"/>
          </a:xfrm>
          <a:custGeom>
            <a:avLst/>
            <a:gdLst/>
            <a:ahLst/>
            <a:cxnLst/>
            <a:rect l="0" t="0" r="r" b="b"/>
            <a:pathLst>
              <a:path w="763" h="527">
                <a:moveTo>
                  <a:pt x="0" y="0"/>
                </a:moveTo>
                <a:lnTo>
                  <a:pt x="762" y="526"/>
                </a:lnTo>
              </a:path>
            </a:pathLst>
          </a:custGeom>
          <a:noFill/>
          <a:ln>
            <a:solidFill>
              <a:srgbClr val="000000"/>
            </a:solidFill>
            <a:tailEnd type="triangle" w="med" len="med"/>
          </a:ln>
        </p:spPr>
        <p:txBody>
          <a:bodyPr/>
          <a:lstStyle/>
          <a:p>
            <a:endParaRPr lang="en-US"/>
          </a:p>
        </p:txBody>
      </p:sp>
      <p:sp>
        <p:nvSpPr>
          <p:cNvPr id="256" name="TextShape 4"/>
          <p:cNvSpPr txBox="1"/>
          <p:nvPr/>
        </p:nvSpPr>
        <p:spPr>
          <a:xfrm>
            <a:off x="2286000" y="2315520"/>
            <a:ext cx="1116720" cy="344880"/>
          </a:xfrm>
          <a:prstGeom prst="rect">
            <a:avLst/>
          </a:prstGeom>
          <a:noFill/>
          <a:ln>
            <a:noFill/>
          </a:ln>
        </p:spPr>
        <p:txBody>
          <a:bodyPr lIns="90000" tIns="45000" rIns="90000" bIns="45000"/>
          <a:lstStyle/>
          <a:p>
            <a:r>
              <a:rPr lang="en-US" sz="1800" b="0" strike="noStrike" spc="-1">
                <a:latin typeface="Times New Roman"/>
              </a:rPr>
              <a:t>Main RF</a:t>
            </a:r>
          </a:p>
        </p:txBody>
      </p:sp>
      <p:sp>
        <p:nvSpPr>
          <p:cNvPr id="257" name="TextShape 5"/>
          <p:cNvSpPr txBox="1"/>
          <p:nvPr/>
        </p:nvSpPr>
        <p:spPr>
          <a:xfrm>
            <a:off x="1005840" y="2432160"/>
            <a:ext cx="1280160" cy="599400"/>
          </a:xfrm>
          <a:prstGeom prst="rect">
            <a:avLst/>
          </a:prstGeom>
          <a:noFill/>
          <a:ln>
            <a:noFill/>
          </a:ln>
        </p:spPr>
        <p:txBody>
          <a:bodyPr lIns="90000" tIns="45000" rIns="90000" bIns="45000"/>
          <a:lstStyle/>
          <a:p>
            <a:r>
              <a:rPr lang="en-US" sz="1800" b="0" strike="noStrike" spc="-1">
                <a:latin typeface="Times New Roman"/>
              </a:rPr>
              <a:t>Landau cavity</a:t>
            </a:r>
          </a:p>
        </p:txBody>
      </p:sp>
      <p:sp>
        <p:nvSpPr>
          <p:cNvPr id="258" name="Freeform 6"/>
          <p:cNvSpPr/>
          <p:nvPr/>
        </p:nvSpPr>
        <p:spPr>
          <a:xfrm>
            <a:off x="1903680" y="2706480"/>
            <a:ext cx="183240" cy="325440"/>
          </a:xfrm>
          <a:custGeom>
            <a:avLst/>
            <a:gdLst/>
            <a:ahLst/>
            <a:cxnLst/>
            <a:rect l="0" t="0" r="r" b="b"/>
            <a:pathLst>
              <a:path w="509" h="904">
                <a:moveTo>
                  <a:pt x="0" y="0"/>
                </a:moveTo>
                <a:lnTo>
                  <a:pt x="508" y="903"/>
                </a:lnTo>
              </a:path>
            </a:pathLst>
          </a:custGeom>
          <a:noFill/>
          <a:ln>
            <a:solidFill>
              <a:srgbClr val="000000"/>
            </a:solidFill>
            <a:tailEnd type="triangle" w="med" len="med"/>
          </a:ln>
        </p:spPr>
        <p:txBody>
          <a:bodyPr/>
          <a:lstStyle/>
          <a:p>
            <a:endParaRPr lang="en-US"/>
          </a:p>
        </p:txBody>
      </p:sp>
      <p:sp>
        <p:nvSpPr>
          <p:cNvPr id="259" name="Freeform 7"/>
          <p:cNvSpPr/>
          <p:nvPr/>
        </p:nvSpPr>
        <p:spPr>
          <a:xfrm>
            <a:off x="2651760" y="4206960"/>
            <a:ext cx="640440" cy="112680"/>
          </a:xfrm>
          <a:custGeom>
            <a:avLst/>
            <a:gdLst/>
            <a:ahLst/>
            <a:cxnLst/>
            <a:rect l="0" t="0" r="r" b="b"/>
            <a:pathLst>
              <a:path w="1779" h="313">
                <a:moveTo>
                  <a:pt x="0" y="0"/>
                </a:moveTo>
                <a:lnTo>
                  <a:pt x="1778" y="312"/>
                </a:lnTo>
              </a:path>
            </a:pathLst>
          </a:custGeom>
          <a:noFill/>
          <a:ln>
            <a:solidFill>
              <a:srgbClr val="000000"/>
            </a:solidFill>
            <a:tailEnd type="triangle" w="med" len="med"/>
          </a:ln>
        </p:spPr>
        <p:txBody>
          <a:bodyPr/>
          <a:lstStyle/>
          <a:p>
            <a:endParaRPr lang="en-US"/>
          </a:p>
        </p:txBody>
      </p:sp>
      <p:sp>
        <p:nvSpPr>
          <p:cNvPr id="260" name="TextShape 8"/>
          <p:cNvSpPr txBox="1"/>
          <p:nvPr/>
        </p:nvSpPr>
        <p:spPr>
          <a:xfrm>
            <a:off x="1188720" y="3974400"/>
            <a:ext cx="2286000" cy="344880"/>
          </a:xfrm>
          <a:prstGeom prst="rect">
            <a:avLst/>
          </a:prstGeom>
          <a:noFill/>
          <a:ln>
            <a:noFill/>
          </a:ln>
        </p:spPr>
        <p:txBody>
          <a:bodyPr lIns="90000" tIns="45000" rIns="90000" bIns="45000"/>
          <a:lstStyle/>
          <a:p>
            <a:r>
              <a:rPr lang="en-US" sz="1800" b="0" strike="noStrike" spc="-1">
                <a:latin typeface="Times New Roman"/>
              </a:rPr>
              <a:t>Total voltage</a:t>
            </a:r>
          </a:p>
        </p:txBody>
      </p:sp>
      <p:pic>
        <p:nvPicPr>
          <p:cNvPr id="261" name="Picture 260"/>
          <p:cNvPicPr/>
          <p:nvPr/>
        </p:nvPicPr>
        <p:blipFill>
          <a:blip r:embed="rId3"/>
          <a:stretch/>
        </p:blipFill>
        <p:spPr>
          <a:xfrm>
            <a:off x="6217920" y="2072880"/>
            <a:ext cx="2998800" cy="3720960"/>
          </a:xfrm>
          <a:prstGeom prst="rect">
            <a:avLst/>
          </a:prstGeom>
          <a:ln>
            <a:noFill/>
          </a:ln>
        </p:spPr>
      </p:pic>
      <p:sp>
        <p:nvSpPr>
          <p:cNvPr id="262" name="TextShape 9"/>
          <p:cNvSpPr txBox="1"/>
          <p:nvPr/>
        </p:nvSpPr>
        <p:spPr>
          <a:xfrm>
            <a:off x="5492160" y="764640"/>
            <a:ext cx="3931920" cy="21614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In order to increase the transverse tune spread, non-linear magnets can be used  → Landau octupoles</a:t>
            </a:r>
          </a:p>
        </p:txBody>
      </p:sp>
      <p:sp>
        <p:nvSpPr>
          <p:cNvPr id="263" name="TextShape 10"/>
          <p:cNvSpPr txBox="1"/>
          <p:nvPr/>
        </p:nvSpPr>
        <p:spPr>
          <a:xfrm>
            <a:off x="91440" y="6309360"/>
            <a:ext cx="9692640" cy="73152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Some collective forces generate a significant tune spread (space-charge, beam-beam) that generates Landau damping → They can be beneficial ! </a:t>
            </a:r>
          </a:p>
        </p:txBody>
      </p:sp>
      <p:sp>
        <p:nvSpPr>
          <p:cNvPr id="264" name="TextShape 11"/>
          <p:cNvSpPr txBox="1"/>
          <p:nvPr/>
        </p:nvSpPr>
        <p:spPr>
          <a:xfrm>
            <a:off x="3840480" y="5225400"/>
            <a:ext cx="1645920" cy="261000"/>
          </a:xfrm>
          <a:prstGeom prst="rect">
            <a:avLst/>
          </a:prstGeom>
          <a:noFill/>
          <a:ln>
            <a:noFill/>
          </a:ln>
        </p:spPr>
        <p:txBody>
          <a:bodyPr lIns="90000" tIns="45000" rIns="90000" bIns="45000"/>
          <a:lstStyle/>
          <a:p>
            <a:r>
              <a:rPr lang="en-US" sz="1200" b="0" strike="noStrike" spc="-1">
                <a:latin typeface="Times New Roman"/>
              </a:rPr>
              <a:t>[LandauRF]</a:t>
            </a:r>
          </a:p>
        </p:txBody>
      </p:sp>
      <p:sp>
        <p:nvSpPr>
          <p:cNvPr id="265" name="TextShape 12"/>
          <p:cNvSpPr txBox="1"/>
          <p:nvPr/>
        </p:nvSpPr>
        <p:spPr>
          <a:xfrm>
            <a:off x="6126480" y="5760720"/>
            <a:ext cx="914400" cy="261000"/>
          </a:xfrm>
          <a:prstGeom prst="rect">
            <a:avLst/>
          </a:prstGeom>
          <a:solidFill>
            <a:srgbClr val="FFFFFF"/>
          </a:solidFill>
          <a:ln>
            <a:noFill/>
          </a:ln>
        </p:spPr>
        <p:txBody>
          <a:bodyPr lIns="90000" tIns="45000" rIns="90000" bIns="45000"/>
          <a:lstStyle/>
          <a:p>
            <a:r>
              <a:rPr lang="en-US" sz="1200" b="0" strike="noStrike" spc="-1">
                <a:latin typeface="Times New Roman"/>
              </a:rPr>
              <a:t>[Octupole]</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55"/>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257"/>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2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259"/>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2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261"/>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262"/>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26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fill="hold" nodeType="clickEffect">
                                  <p:stCondLst>
                                    <p:cond delay="0"/>
                                  </p:stCondLst>
                                  <p:childTnLst>
                                    <p:set>
                                      <p:cBhvr>
                                        <p:cTn id="32" dur="1" fill="hold">
                                          <p:stCondLst>
                                            <p:cond delay="0"/>
                                          </p:stCondLst>
                                        </p:cTn>
                                        <p:tgtEl>
                                          <p:spTgt spid="26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Content</a:t>
            </a:r>
          </a:p>
        </p:txBody>
      </p:sp>
      <p:sp>
        <p:nvSpPr>
          <p:cNvPr id="267" name="TextShape 2"/>
          <p:cNvSpPr txBox="1"/>
          <p:nvPr/>
        </p:nvSpPr>
        <p:spPr>
          <a:xfrm>
            <a:off x="504000" y="822960"/>
            <a:ext cx="9071640" cy="63093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solidFill>
                  <a:srgbClr val="B2B2B2"/>
                </a:solidFill>
                <a:latin typeface="Arial"/>
              </a:rPr>
              <a:t>Collective instabilities</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B2B2B2"/>
                </a:solidFill>
                <a:latin typeface="Arial"/>
              </a:rPr>
              <a:t>Study case: Electromagnetic wake fields and the head-tail instability</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B2B2B2"/>
                </a:solidFill>
                <a:latin typeface="Arial"/>
              </a:rPr>
              <a:t>Damping mechanisms</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solidFill>
                  <a:srgbClr val="000000"/>
                </a:solidFill>
                <a:latin typeface="Arial"/>
              </a:rPr>
              <a:t>Non-linear collective effects</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000000"/>
                </a:solidFill>
                <a:latin typeface="Arial"/>
              </a:rPr>
              <a:t>Poincaré section, resonances and chaos</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000000"/>
                </a:solidFill>
                <a:latin typeface="Arial"/>
              </a:rPr>
              <a:t>Beam-beam and space-charge effects</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solidFill>
                  <a:srgbClr val="B2B2B2"/>
                </a:solidFill>
                <a:latin typeface="Arial"/>
              </a:rPr>
              <a:t>Scattering effects</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solidFill>
                  <a:srgbClr val="B2B2B2"/>
                </a:solidFill>
                <a:latin typeface="Arial"/>
              </a:rPr>
              <a:t>Summary</a:t>
            </a:r>
            <a:endParaRPr lang="en-US" sz="2000" b="0" strike="noStrike" spc="-1">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 name="Picture 267"/>
          <p:cNvPicPr/>
          <p:nvPr/>
        </p:nvPicPr>
        <p:blipFill>
          <a:blip r:embed="rId2"/>
          <a:stretch/>
        </p:blipFill>
        <p:spPr>
          <a:xfrm>
            <a:off x="2292480" y="4032000"/>
            <a:ext cx="6120000" cy="3283200"/>
          </a:xfrm>
          <a:prstGeom prst="rect">
            <a:avLst/>
          </a:prstGeom>
          <a:ln>
            <a:noFill/>
          </a:ln>
        </p:spPr>
      </p:pic>
      <p:sp>
        <p:nvSpPr>
          <p:cNvPr id="269"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Non-linear collective force</a:t>
            </a:r>
          </a:p>
        </p:txBody>
      </p:sp>
      <p:pic>
        <p:nvPicPr>
          <p:cNvPr id="270" name="Picture 269"/>
          <p:cNvPicPr/>
          <p:nvPr/>
        </p:nvPicPr>
        <p:blipFill>
          <a:blip r:embed="rId3"/>
          <a:stretch/>
        </p:blipFill>
        <p:spPr>
          <a:xfrm>
            <a:off x="5996160" y="642960"/>
            <a:ext cx="4320000" cy="3470400"/>
          </a:xfrm>
          <a:prstGeom prst="rect">
            <a:avLst/>
          </a:prstGeom>
          <a:ln>
            <a:noFill/>
          </a:ln>
        </p:spPr>
      </p:pic>
      <p:sp>
        <p:nvSpPr>
          <p:cNvPr id="271" name="Freeform 2"/>
          <p:cNvSpPr/>
          <p:nvPr/>
        </p:nvSpPr>
        <p:spPr>
          <a:xfrm>
            <a:off x="653760" y="3403800"/>
            <a:ext cx="3930840" cy="360"/>
          </a:xfrm>
          <a:custGeom>
            <a:avLst/>
            <a:gdLst/>
            <a:ahLst/>
            <a:cxnLst/>
            <a:rect l="0" t="0" r="r" b="b"/>
            <a:pathLst>
              <a:path w="10919" h="1">
                <a:moveTo>
                  <a:pt x="0" y="0"/>
                </a:moveTo>
                <a:lnTo>
                  <a:pt x="10918" y="0"/>
                </a:lnTo>
              </a:path>
            </a:pathLst>
          </a:custGeom>
          <a:noFill/>
          <a:ln>
            <a:solidFill>
              <a:srgbClr val="000000"/>
            </a:solidFill>
            <a:tailEnd type="triangle" w="med" len="med"/>
          </a:ln>
        </p:spPr>
        <p:txBody>
          <a:bodyPr/>
          <a:lstStyle/>
          <a:p>
            <a:endParaRPr lang="en-US"/>
          </a:p>
        </p:txBody>
      </p:sp>
      <p:sp>
        <p:nvSpPr>
          <p:cNvPr id="272" name="CustomShape 3"/>
          <p:cNvSpPr/>
          <p:nvPr/>
        </p:nvSpPr>
        <p:spPr>
          <a:xfrm>
            <a:off x="871200" y="3145680"/>
            <a:ext cx="3242520" cy="489960"/>
          </a:xfrm>
          <a:prstGeom prst="ellipse">
            <a:avLst/>
          </a:prstGeom>
          <a:noFill/>
          <a:ln w="36000">
            <a:solidFill>
              <a:srgbClr val="3465AF"/>
            </a:solidFill>
            <a:round/>
          </a:ln>
        </p:spPr>
        <p:style>
          <a:lnRef idx="0">
            <a:scrgbClr r="0" g="0" b="0"/>
          </a:lnRef>
          <a:fillRef idx="0">
            <a:scrgbClr r="0" g="0" b="0"/>
          </a:fillRef>
          <a:effectRef idx="0">
            <a:scrgbClr r="0" g="0" b="0"/>
          </a:effectRef>
          <a:fontRef idx="minor"/>
        </p:style>
        <p:txBody>
          <a:bodyPr/>
          <a:lstStyle/>
          <a:p>
            <a:endParaRPr lang="en-US"/>
          </a:p>
        </p:txBody>
      </p:sp>
      <p:sp>
        <p:nvSpPr>
          <p:cNvPr id="273" name="CustomShape 4"/>
          <p:cNvSpPr/>
          <p:nvPr/>
        </p:nvSpPr>
        <p:spPr>
          <a:xfrm>
            <a:off x="1359000" y="329976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74" name="CustomShape 5"/>
          <p:cNvSpPr/>
          <p:nvPr/>
        </p:nvSpPr>
        <p:spPr>
          <a:xfrm>
            <a:off x="1636200" y="349596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75" name="CustomShape 6"/>
          <p:cNvSpPr/>
          <p:nvPr/>
        </p:nvSpPr>
        <p:spPr>
          <a:xfrm>
            <a:off x="1636560" y="33418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76" name="CustomShape 7"/>
          <p:cNvSpPr/>
          <p:nvPr/>
        </p:nvSpPr>
        <p:spPr>
          <a:xfrm>
            <a:off x="1521000" y="338040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77" name="CustomShape 8"/>
          <p:cNvSpPr/>
          <p:nvPr/>
        </p:nvSpPr>
        <p:spPr>
          <a:xfrm>
            <a:off x="1444320" y="334224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78" name="CustomShape 9"/>
          <p:cNvSpPr/>
          <p:nvPr/>
        </p:nvSpPr>
        <p:spPr>
          <a:xfrm>
            <a:off x="1328400" y="341964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79" name="CustomShape 10"/>
          <p:cNvSpPr/>
          <p:nvPr/>
        </p:nvSpPr>
        <p:spPr>
          <a:xfrm>
            <a:off x="1212480" y="330444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0" name="CustomShape 11"/>
          <p:cNvSpPr/>
          <p:nvPr/>
        </p:nvSpPr>
        <p:spPr>
          <a:xfrm>
            <a:off x="1174320" y="3382200"/>
            <a:ext cx="8028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1" name="CustomShape 12"/>
          <p:cNvSpPr/>
          <p:nvPr/>
        </p:nvSpPr>
        <p:spPr>
          <a:xfrm>
            <a:off x="1058400" y="3267000"/>
            <a:ext cx="8064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2" name="CustomShape 13"/>
          <p:cNvSpPr/>
          <p:nvPr/>
        </p:nvSpPr>
        <p:spPr>
          <a:xfrm>
            <a:off x="1329840" y="32284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3" name="CustomShape 14"/>
          <p:cNvSpPr/>
          <p:nvPr/>
        </p:nvSpPr>
        <p:spPr>
          <a:xfrm>
            <a:off x="1252440" y="342144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4" name="CustomShape 15"/>
          <p:cNvSpPr/>
          <p:nvPr/>
        </p:nvSpPr>
        <p:spPr>
          <a:xfrm>
            <a:off x="1445760" y="3459960"/>
            <a:ext cx="8064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5" name="CustomShape 16"/>
          <p:cNvSpPr/>
          <p:nvPr/>
        </p:nvSpPr>
        <p:spPr>
          <a:xfrm>
            <a:off x="1485000" y="326772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6" name="CustomShape 17"/>
          <p:cNvSpPr/>
          <p:nvPr/>
        </p:nvSpPr>
        <p:spPr>
          <a:xfrm>
            <a:off x="1601640" y="3228840"/>
            <a:ext cx="8028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7" name="CustomShape 18"/>
          <p:cNvSpPr/>
          <p:nvPr/>
        </p:nvSpPr>
        <p:spPr>
          <a:xfrm>
            <a:off x="1717920" y="319104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8" name="CustomShape 19"/>
          <p:cNvSpPr/>
          <p:nvPr/>
        </p:nvSpPr>
        <p:spPr>
          <a:xfrm>
            <a:off x="1679400" y="32684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89" name="CustomShape 20"/>
          <p:cNvSpPr/>
          <p:nvPr/>
        </p:nvSpPr>
        <p:spPr>
          <a:xfrm>
            <a:off x="1757160" y="334620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0" name="CustomShape 21"/>
          <p:cNvSpPr/>
          <p:nvPr/>
        </p:nvSpPr>
        <p:spPr>
          <a:xfrm>
            <a:off x="1718640" y="342396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1" name="CustomShape 22"/>
          <p:cNvSpPr/>
          <p:nvPr/>
        </p:nvSpPr>
        <p:spPr>
          <a:xfrm>
            <a:off x="1719360" y="346248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2" name="CustomShape 23"/>
          <p:cNvSpPr/>
          <p:nvPr/>
        </p:nvSpPr>
        <p:spPr>
          <a:xfrm>
            <a:off x="1835280" y="34628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3" name="CustomShape 24"/>
          <p:cNvSpPr/>
          <p:nvPr/>
        </p:nvSpPr>
        <p:spPr>
          <a:xfrm>
            <a:off x="1835280" y="342468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4" name="CustomShape 25"/>
          <p:cNvSpPr/>
          <p:nvPr/>
        </p:nvSpPr>
        <p:spPr>
          <a:xfrm>
            <a:off x="1835640" y="323172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5" name="CustomShape 26"/>
          <p:cNvSpPr/>
          <p:nvPr/>
        </p:nvSpPr>
        <p:spPr>
          <a:xfrm>
            <a:off x="1874520" y="33094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6" name="CustomShape 27"/>
          <p:cNvSpPr/>
          <p:nvPr/>
        </p:nvSpPr>
        <p:spPr>
          <a:xfrm>
            <a:off x="1952640" y="3194280"/>
            <a:ext cx="7992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7" name="CustomShape 28"/>
          <p:cNvSpPr/>
          <p:nvPr/>
        </p:nvSpPr>
        <p:spPr>
          <a:xfrm>
            <a:off x="1953360" y="338760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8" name="CustomShape 29"/>
          <p:cNvSpPr/>
          <p:nvPr/>
        </p:nvSpPr>
        <p:spPr>
          <a:xfrm>
            <a:off x="1914840" y="346536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299" name="CustomShape 30"/>
          <p:cNvSpPr/>
          <p:nvPr/>
        </p:nvSpPr>
        <p:spPr>
          <a:xfrm>
            <a:off x="2070360" y="346572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0" name="CustomShape 31"/>
          <p:cNvSpPr/>
          <p:nvPr/>
        </p:nvSpPr>
        <p:spPr>
          <a:xfrm>
            <a:off x="2070720" y="3388680"/>
            <a:ext cx="8028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1" name="CustomShape 32"/>
          <p:cNvSpPr/>
          <p:nvPr/>
        </p:nvSpPr>
        <p:spPr>
          <a:xfrm>
            <a:off x="2109600" y="335052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2" name="CustomShape 33"/>
          <p:cNvSpPr/>
          <p:nvPr/>
        </p:nvSpPr>
        <p:spPr>
          <a:xfrm>
            <a:off x="2109600" y="338940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3" name="CustomShape 34"/>
          <p:cNvSpPr/>
          <p:nvPr/>
        </p:nvSpPr>
        <p:spPr>
          <a:xfrm>
            <a:off x="2187000" y="3196440"/>
            <a:ext cx="8064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4" name="CustomShape 35"/>
          <p:cNvSpPr/>
          <p:nvPr/>
        </p:nvSpPr>
        <p:spPr>
          <a:xfrm>
            <a:off x="2110320" y="323532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5" name="CustomShape 36"/>
          <p:cNvSpPr/>
          <p:nvPr/>
        </p:nvSpPr>
        <p:spPr>
          <a:xfrm>
            <a:off x="2187360" y="331272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6" name="CustomShape 37"/>
          <p:cNvSpPr/>
          <p:nvPr/>
        </p:nvSpPr>
        <p:spPr>
          <a:xfrm>
            <a:off x="2304000" y="33130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7" name="CustomShape 38"/>
          <p:cNvSpPr/>
          <p:nvPr/>
        </p:nvSpPr>
        <p:spPr>
          <a:xfrm>
            <a:off x="2304360" y="3236400"/>
            <a:ext cx="8064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8" name="CustomShape 39"/>
          <p:cNvSpPr/>
          <p:nvPr/>
        </p:nvSpPr>
        <p:spPr>
          <a:xfrm>
            <a:off x="2265480" y="31978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09" name="CustomShape 40"/>
          <p:cNvSpPr/>
          <p:nvPr/>
        </p:nvSpPr>
        <p:spPr>
          <a:xfrm>
            <a:off x="2265480" y="33908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0" name="CustomShape 41"/>
          <p:cNvSpPr/>
          <p:nvPr/>
        </p:nvSpPr>
        <p:spPr>
          <a:xfrm>
            <a:off x="2188440" y="342972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1" name="CustomShape 42"/>
          <p:cNvSpPr/>
          <p:nvPr/>
        </p:nvSpPr>
        <p:spPr>
          <a:xfrm>
            <a:off x="2226960" y="346860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2" name="CustomShape 43"/>
          <p:cNvSpPr/>
          <p:nvPr/>
        </p:nvSpPr>
        <p:spPr>
          <a:xfrm>
            <a:off x="2382120" y="343080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3" name="CustomShape 44"/>
          <p:cNvSpPr/>
          <p:nvPr/>
        </p:nvSpPr>
        <p:spPr>
          <a:xfrm>
            <a:off x="2343240" y="346932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4" name="CustomShape 45"/>
          <p:cNvSpPr/>
          <p:nvPr/>
        </p:nvSpPr>
        <p:spPr>
          <a:xfrm>
            <a:off x="2421000" y="3315600"/>
            <a:ext cx="7992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5" name="CustomShape 46"/>
          <p:cNvSpPr/>
          <p:nvPr/>
        </p:nvSpPr>
        <p:spPr>
          <a:xfrm>
            <a:off x="2382120" y="323856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6" name="CustomShape 47"/>
          <p:cNvSpPr/>
          <p:nvPr/>
        </p:nvSpPr>
        <p:spPr>
          <a:xfrm>
            <a:off x="2498400" y="32000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7" name="CustomShape 48"/>
          <p:cNvSpPr/>
          <p:nvPr/>
        </p:nvSpPr>
        <p:spPr>
          <a:xfrm>
            <a:off x="2498760" y="3277440"/>
            <a:ext cx="8064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8" name="CustomShape 49"/>
          <p:cNvSpPr/>
          <p:nvPr/>
        </p:nvSpPr>
        <p:spPr>
          <a:xfrm>
            <a:off x="2498400" y="3432600"/>
            <a:ext cx="8136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19" name="CustomShape 50"/>
          <p:cNvSpPr/>
          <p:nvPr/>
        </p:nvSpPr>
        <p:spPr>
          <a:xfrm>
            <a:off x="2461320" y="3471480"/>
            <a:ext cx="7992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0" name="CustomShape 51"/>
          <p:cNvSpPr/>
          <p:nvPr/>
        </p:nvSpPr>
        <p:spPr>
          <a:xfrm>
            <a:off x="2616120" y="3471480"/>
            <a:ext cx="8064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1" name="CustomShape 52"/>
          <p:cNvSpPr/>
          <p:nvPr/>
        </p:nvSpPr>
        <p:spPr>
          <a:xfrm>
            <a:off x="2577600" y="339480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2" name="CustomShape 53"/>
          <p:cNvSpPr/>
          <p:nvPr/>
        </p:nvSpPr>
        <p:spPr>
          <a:xfrm>
            <a:off x="2539440" y="3356280"/>
            <a:ext cx="8028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3" name="CustomShape 54"/>
          <p:cNvSpPr/>
          <p:nvPr/>
        </p:nvSpPr>
        <p:spPr>
          <a:xfrm>
            <a:off x="2617560" y="324108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4" name="CustomShape 55"/>
          <p:cNvSpPr/>
          <p:nvPr/>
        </p:nvSpPr>
        <p:spPr>
          <a:xfrm>
            <a:off x="2579040" y="320256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5" name="CustomShape 56"/>
          <p:cNvSpPr/>
          <p:nvPr/>
        </p:nvSpPr>
        <p:spPr>
          <a:xfrm>
            <a:off x="2695320" y="331884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6" name="CustomShape 57"/>
          <p:cNvSpPr/>
          <p:nvPr/>
        </p:nvSpPr>
        <p:spPr>
          <a:xfrm>
            <a:off x="2695680" y="33958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7" name="CustomShape 58"/>
          <p:cNvSpPr/>
          <p:nvPr/>
        </p:nvSpPr>
        <p:spPr>
          <a:xfrm>
            <a:off x="2657520" y="33958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8" name="CustomShape 59"/>
          <p:cNvSpPr/>
          <p:nvPr/>
        </p:nvSpPr>
        <p:spPr>
          <a:xfrm>
            <a:off x="2773800" y="347328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29" name="CustomShape 60"/>
          <p:cNvSpPr/>
          <p:nvPr/>
        </p:nvSpPr>
        <p:spPr>
          <a:xfrm>
            <a:off x="2774160" y="33962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0" name="CustomShape 61"/>
          <p:cNvSpPr/>
          <p:nvPr/>
        </p:nvSpPr>
        <p:spPr>
          <a:xfrm>
            <a:off x="2851920" y="324216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1" name="CustomShape 62"/>
          <p:cNvSpPr/>
          <p:nvPr/>
        </p:nvSpPr>
        <p:spPr>
          <a:xfrm>
            <a:off x="2736720" y="3204360"/>
            <a:ext cx="8028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2" name="CustomShape 63"/>
          <p:cNvSpPr/>
          <p:nvPr/>
        </p:nvSpPr>
        <p:spPr>
          <a:xfrm>
            <a:off x="2775240" y="328176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3" name="CustomShape 64"/>
          <p:cNvSpPr/>
          <p:nvPr/>
        </p:nvSpPr>
        <p:spPr>
          <a:xfrm>
            <a:off x="2891520" y="335916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4" name="CustomShape 65"/>
          <p:cNvSpPr/>
          <p:nvPr/>
        </p:nvSpPr>
        <p:spPr>
          <a:xfrm>
            <a:off x="2853360" y="339840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5" name="CustomShape 66"/>
          <p:cNvSpPr/>
          <p:nvPr/>
        </p:nvSpPr>
        <p:spPr>
          <a:xfrm>
            <a:off x="2891880" y="347580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6" name="CustomShape 67"/>
          <p:cNvSpPr/>
          <p:nvPr/>
        </p:nvSpPr>
        <p:spPr>
          <a:xfrm>
            <a:off x="2969280" y="339876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7" name="CustomShape 68"/>
          <p:cNvSpPr/>
          <p:nvPr/>
        </p:nvSpPr>
        <p:spPr>
          <a:xfrm>
            <a:off x="2969280" y="32450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8" name="CustomShape 69"/>
          <p:cNvSpPr/>
          <p:nvPr/>
        </p:nvSpPr>
        <p:spPr>
          <a:xfrm>
            <a:off x="3085920" y="324540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39" name="CustomShape 70"/>
          <p:cNvSpPr/>
          <p:nvPr/>
        </p:nvSpPr>
        <p:spPr>
          <a:xfrm>
            <a:off x="3008880" y="328428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0" name="CustomShape 71"/>
          <p:cNvSpPr/>
          <p:nvPr/>
        </p:nvSpPr>
        <p:spPr>
          <a:xfrm>
            <a:off x="3086640" y="3361680"/>
            <a:ext cx="8028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1" name="CustomShape 72"/>
          <p:cNvSpPr/>
          <p:nvPr/>
        </p:nvSpPr>
        <p:spPr>
          <a:xfrm>
            <a:off x="3048120" y="34394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2" name="CustomShape 73"/>
          <p:cNvSpPr/>
          <p:nvPr/>
        </p:nvSpPr>
        <p:spPr>
          <a:xfrm>
            <a:off x="3164760" y="343980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3" name="CustomShape 74"/>
          <p:cNvSpPr/>
          <p:nvPr/>
        </p:nvSpPr>
        <p:spPr>
          <a:xfrm>
            <a:off x="3281040" y="344016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4" name="CustomShape 75"/>
          <p:cNvSpPr/>
          <p:nvPr/>
        </p:nvSpPr>
        <p:spPr>
          <a:xfrm>
            <a:off x="3204360" y="332496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5" name="CustomShape 76"/>
          <p:cNvSpPr/>
          <p:nvPr/>
        </p:nvSpPr>
        <p:spPr>
          <a:xfrm>
            <a:off x="3165840" y="324792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6" name="CustomShape 77"/>
          <p:cNvSpPr/>
          <p:nvPr/>
        </p:nvSpPr>
        <p:spPr>
          <a:xfrm>
            <a:off x="3282120" y="324792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7" name="CustomShape 78"/>
          <p:cNvSpPr/>
          <p:nvPr/>
        </p:nvSpPr>
        <p:spPr>
          <a:xfrm>
            <a:off x="3282840" y="332568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8" name="CustomShape 79"/>
          <p:cNvSpPr/>
          <p:nvPr/>
        </p:nvSpPr>
        <p:spPr>
          <a:xfrm>
            <a:off x="3399120" y="33260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49" name="CustomShape 80"/>
          <p:cNvSpPr/>
          <p:nvPr/>
        </p:nvSpPr>
        <p:spPr>
          <a:xfrm>
            <a:off x="3360600" y="3210840"/>
            <a:ext cx="80640" cy="1036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0" name="CustomShape 81"/>
          <p:cNvSpPr/>
          <p:nvPr/>
        </p:nvSpPr>
        <p:spPr>
          <a:xfrm>
            <a:off x="3399480" y="340380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1" name="CustomShape 82"/>
          <p:cNvSpPr/>
          <p:nvPr/>
        </p:nvSpPr>
        <p:spPr>
          <a:xfrm>
            <a:off x="3516120" y="340380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2" name="CustomShape 83"/>
          <p:cNvSpPr/>
          <p:nvPr/>
        </p:nvSpPr>
        <p:spPr>
          <a:xfrm>
            <a:off x="3555000" y="328860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3" name="CustomShape 84"/>
          <p:cNvSpPr/>
          <p:nvPr/>
        </p:nvSpPr>
        <p:spPr>
          <a:xfrm>
            <a:off x="3709800" y="3327480"/>
            <a:ext cx="8028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4" name="CustomShape 85"/>
          <p:cNvSpPr/>
          <p:nvPr/>
        </p:nvSpPr>
        <p:spPr>
          <a:xfrm>
            <a:off x="3826080" y="328968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5" name="CustomShape 86"/>
          <p:cNvSpPr/>
          <p:nvPr/>
        </p:nvSpPr>
        <p:spPr>
          <a:xfrm>
            <a:off x="3633120" y="3405240"/>
            <a:ext cx="8064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6" name="CustomShape 87"/>
          <p:cNvSpPr/>
          <p:nvPr/>
        </p:nvSpPr>
        <p:spPr>
          <a:xfrm>
            <a:off x="3788280" y="3405240"/>
            <a:ext cx="80280" cy="1047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7" name="CustomShape 88"/>
          <p:cNvSpPr/>
          <p:nvPr/>
        </p:nvSpPr>
        <p:spPr>
          <a:xfrm>
            <a:off x="3517920" y="3251160"/>
            <a:ext cx="8028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8" name="CustomShape 89"/>
          <p:cNvSpPr/>
          <p:nvPr/>
        </p:nvSpPr>
        <p:spPr>
          <a:xfrm>
            <a:off x="3440880" y="325116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59" name="CustomShape 90"/>
          <p:cNvSpPr/>
          <p:nvPr/>
        </p:nvSpPr>
        <p:spPr>
          <a:xfrm>
            <a:off x="3402000" y="344448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60" name="CustomShape 91"/>
          <p:cNvSpPr/>
          <p:nvPr/>
        </p:nvSpPr>
        <p:spPr>
          <a:xfrm>
            <a:off x="3402360" y="3405960"/>
            <a:ext cx="80640" cy="1040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61" name="Freeform 92"/>
          <p:cNvSpPr/>
          <p:nvPr/>
        </p:nvSpPr>
        <p:spPr>
          <a:xfrm>
            <a:off x="2031480" y="2715120"/>
            <a:ext cx="360" cy="516600"/>
          </a:xfrm>
          <a:custGeom>
            <a:avLst/>
            <a:gdLst/>
            <a:ahLst/>
            <a:cxnLst/>
            <a:rect l="0" t="0" r="r" b="b"/>
            <a:pathLst>
              <a:path w="1" h="1435">
                <a:moveTo>
                  <a:pt x="0" y="1434"/>
                </a:moveTo>
                <a:lnTo>
                  <a:pt x="0" y="0"/>
                </a:lnTo>
              </a:path>
            </a:pathLst>
          </a:custGeom>
          <a:noFill/>
          <a:ln w="36000">
            <a:solidFill>
              <a:srgbClr val="006600"/>
            </a:solidFill>
            <a:round/>
            <a:tailEnd type="triangle" w="med" len="med"/>
          </a:ln>
        </p:spPr>
        <p:txBody>
          <a:bodyPr/>
          <a:lstStyle/>
          <a:p>
            <a:endParaRPr lang="en-US"/>
          </a:p>
        </p:txBody>
      </p:sp>
      <p:sp>
        <p:nvSpPr>
          <p:cNvPr id="362" name="Freeform 93"/>
          <p:cNvSpPr/>
          <p:nvPr/>
        </p:nvSpPr>
        <p:spPr>
          <a:xfrm>
            <a:off x="2031480" y="3421800"/>
            <a:ext cx="360" cy="577800"/>
          </a:xfrm>
          <a:custGeom>
            <a:avLst/>
            <a:gdLst/>
            <a:ahLst/>
            <a:cxnLst/>
            <a:rect l="0" t="0" r="r" b="b"/>
            <a:pathLst>
              <a:path w="1" h="1605">
                <a:moveTo>
                  <a:pt x="0" y="0"/>
                </a:moveTo>
                <a:lnTo>
                  <a:pt x="0" y="1604"/>
                </a:lnTo>
              </a:path>
            </a:pathLst>
          </a:custGeom>
          <a:noFill/>
          <a:ln w="36000">
            <a:solidFill>
              <a:srgbClr val="006600"/>
            </a:solidFill>
            <a:round/>
            <a:tailEnd type="triangle" w="med" len="med"/>
          </a:ln>
        </p:spPr>
        <p:txBody>
          <a:bodyPr/>
          <a:lstStyle/>
          <a:p>
            <a:endParaRPr lang="en-US"/>
          </a:p>
        </p:txBody>
      </p:sp>
      <p:sp>
        <p:nvSpPr>
          <p:cNvPr id="363" name="CustomShape 94"/>
          <p:cNvSpPr/>
          <p:nvPr/>
        </p:nvSpPr>
        <p:spPr>
          <a:xfrm>
            <a:off x="1991880" y="3349440"/>
            <a:ext cx="80280" cy="104040"/>
          </a:xfrm>
          <a:prstGeom prst="ellipse">
            <a:avLst/>
          </a:prstGeom>
          <a:solidFill>
            <a:srgbClr val="006600"/>
          </a:solidFill>
          <a:ln>
            <a:noFill/>
          </a:ln>
        </p:spPr>
        <p:style>
          <a:lnRef idx="0">
            <a:scrgbClr r="0" g="0" b="0"/>
          </a:lnRef>
          <a:fillRef idx="0">
            <a:scrgbClr r="0" g="0" b="0"/>
          </a:fillRef>
          <a:effectRef idx="0">
            <a:scrgbClr r="0" g="0" b="0"/>
          </a:effectRef>
          <a:fontRef idx="minor"/>
        </p:style>
        <p:txBody>
          <a:bodyPr/>
          <a:lstStyle/>
          <a:p>
            <a:endParaRPr lang="en-US"/>
          </a:p>
        </p:txBody>
      </p:sp>
      <p:sp>
        <p:nvSpPr>
          <p:cNvPr id="364" name="Freeform 95"/>
          <p:cNvSpPr/>
          <p:nvPr/>
        </p:nvSpPr>
        <p:spPr>
          <a:xfrm>
            <a:off x="748080" y="2643840"/>
            <a:ext cx="4210920" cy="360"/>
          </a:xfrm>
          <a:custGeom>
            <a:avLst/>
            <a:gdLst/>
            <a:ahLst/>
            <a:cxnLst/>
            <a:rect l="0" t="0" r="r" b="b"/>
            <a:pathLst>
              <a:path w="11697" h="1">
                <a:moveTo>
                  <a:pt x="0" y="0"/>
                </a:moveTo>
                <a:lnTo>
                  <a:pt x="11696" y="0"/>
                </a:lnTo>
              </a:path>
            </a:pathLst>
          </a:custGeom>
          <a:noFill/>
          <a:ln w="36000">
            <a:solidFill>
              <a:srgbClr val="000000"/>
            </a:solidFill>
            <a:round/>
          </a:ln>
        </p:spPr>
        <p:txBody>
          <a:bodyPr/>
          <a:lstStyle/>
          <a:p>
            <a:endParaRPr lang="en-US"/>
          </a:p>
        </p:txBody>
      </p:sp>
      <p:sp>
        <p:nvSpPr>
          <p:cNvPr id="365" name="Freeform 96"/>
          <p:cNvSpPr/>
          <p:nvPr/>
        </p:nvSpPr>
        <p:spPr>
          <a:xfrm>
            <a:off x="763200" y="4170240"/>
            <a:ext cx="4210920" cy="360"/>
          </a:xfrm>
          <a:custGeom>
            <a:avLst/>
            <a:gdLst/>
            <a:ahLst/>
            <a:cxnLst/>
            <a:rect l="0" t="0" r="r" b="b"/>
            <a:pathLst>
              <a:path w="11697" h="1">
                <a:moveTo>
                  <a:pt x="0" y="0"/>
                </a:moveTo>
                <a:lnTo>
                  <a:pt x="11696" y="0"/>
                </a:lnTo>
              </a:path>
            </a:pathLst>
          </a:custGeom>
          <a:noFill/>
          <a:ln w="36000">
            <a:solidFill>
              <a:srgbClr val="000000"/>
            </a:solidFill>
            <a:round/>
          </a:ln>
        </p:spPr>
        <p:txBody>
          <a:bodyPr/>
          <a:lstStyle/>
          <a:p>
            <a:endParaRPr lang="en-US"/>
          </a:p>
        </p:txBody>
      </p:sp>
      <p:sp>
        <p:nvSpPr>
          <p:cNvPr id="366" name="Freeform 97"/>
          <p:cNvSpPr/>
          <p:nvPr/>
        </p:nvSpPr>
        <p:spPr>
          <a:xfrm>
            <a:off x="2031480" y="3231360"/>
            <a:ext cx="360" cy="197640"/>
          </a:xfrm>
          <a:custGeom>
            <a:avLst/>
            <a:gdLst/>
            <a:ahLst/>
            <a:cxnLst/>
            <a:rect l="0" t="0" r="r" b="b"/>
            <a:pathLst>
              <a:path w="1" h="549">
                <a:moveTo>
                  <a:pt x="0" y="0"/>
                </a:moveTo>
                <a:lnTo>
                  <a:pt x="0" y="548"/>
                </a:lnTo>
              </a:path>
            </a:pathLst>
          </a:custGeom>
          <a:noFill/>
          <a:ln>
            <a:solidFill>
              <a:srgbClr val="006600"/>
            </a:solidFill>
            <a:custDash/>
          </a:ln>
        </p:spPr>
        <p:txBody>
          <a:bodyPr/>
          <a:lstStyle/>
          <a:p>
            <a:endParaRPr lang="en-US"/>
          </a:p>
        </p:txBody>
      </p:sp>
      <p:sp>
        <p:nvSpPr>
          <p:cNvPr id="367" name="CustomShape 98"/>
          <p:cNvSpPr/>
          <p:nvPr/>
        </p:nvSpPr>
        <p:spPr>
          <a:xfrm>
            <a:off x="1991880" y="3349440"/>
            <a:ext cx="80640" cy="1044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68" name="CustomShape 99"/>
          <p:cNvSpPr/>
          <p:nvPr/>
        </p:nvSpPr>
        <p:spPr>
          <a:xfrm>
            <a:off x="1991520" y="3194280"/>
            <a:ext cx="80280" cy="104400"/>
          </a:xfrm>
          <a:prstGeom prst="ellipse">
            <a:avLst/>
          </a:prstGeom>
          <a:solidFill>
            <a:srgbClr val="FF3333"/>
          </a:solidFill>
          <a:ln>
            <a:noFill/>
          </a:ln>
        </p:spPr>
        <p:style>
          <a:lnRef idx="0">
            <a:scrgbClr r="0" g="0" b="0"/>
          </a:lnRef>
          <a:fillRef idx="0">
            <a:scrgbClr r="0" g="0" b="0"/>
          </a:fillRef>
          <a:effectRef idx="0">
            <a:scrgbClr r="0" g="0" b="0"/>
          </a:effectRef>
          <a:fontRef idx="minor"/>
        </p:style>
        <p:txBody>
          <a:bodyPr/>
          <a:lstStyle/>
          <a:p>
            <a:endParaRPr lang="en-US"/>
          </a:p>
        </p:txBody>
      </p:sp>
      <p:sp>
        <p:nvSpPr>
          <p:cNvPr id="369" name="Freeform 100"/>
          <p:cNvSpPr/>
          <p:nvPr/>
        </p:nvSpPr>
        <p:spPr>
          <a:xfrm>
            <a:off x="5006880" y="2743200"/>
            <a:ext cx="1006200" cy="549000"/>
          </a:xfrm>
          <a:custGeom>
            <a:avLst/>
            <a:gdLst/>
            <a:ahLst/>
            <a:cxnLst/>
            <a:rect l="0" t="0" r="r" b="b"/>
            <a:pathLst>
              <a:path w="2795" h="1525">
                <a:moveTo>
                  <a:pt x="0" y="1524"/>
                </a:moveTo>
                <a:lnTo>
                  <a:pt x="2794" y="0"/>
                </a:lnTo>
              </a:path>
            </a:pathLst>
          </a:custGeom>
          <a:noFill/>
          <a:ln w="38160">
            <a:solidFill>
              <a:srgbClr val="000000"/>
            </a:solidFill>
            <a:custDash>
              <a:ds d="100000" sp="100000"/>
            </a:custDash>
            <a:round/>
            <a:tailEnd type="triangle" w="med" len="med"/>
          </a:ln>
        </p:spPr>
        <p:txBody>
          <a:bodyPr/>
          <a:lstStyle/>
          <a:p>
            <a:endParaRPr lang="en-US"/>
          </a:p>
        </p:txBody>
      </p:sp>
      <p:sp>
        <p:nvSpPr>
          <p:cNvPr id="370" name="Freeform 101"/>
          <p:cNvSpPr/>
          <p:nvPr/>
        </p:nvSpPr>
        <p:spPr>
          <a:xfrm>
            <a:off x="5508360" y="1835280"/>
            <a:ext cx="514800" cy="268200"/>
          </a:xfrm>
          <a:custGeom>
            <a:avLst/>
            <a:gdLst/>
            <a:ahLst/>
            <a:cxnLst/>
            <a:rect l="0" t="0" r="r" b="b"/>
            <a:pathLst>
              <a:path w="1430" h="745">
                <a:moveTo>
                  <a:pt x="0" y="0"/>
                </a:moveTo>
                <a:lnTo>
                  <a:pt x="1429" y="744"/>
                </a:lnTo>
              </a:path>
            </a:pathLst>
          </a:custGeom>
          <a:noFill/>
          <a:ln w="38160">
            <a:solidFill>
              <a:srgbClr val="000000"/>
            </a:solidFill>
            <a:custDash>
              <a:ds d="100000" sp="100000"/>
            </a:custDash>
            <a:round/>
            <a:tailEnd type="triangle" w="med" len="med"/>
          </a:ln>
        </p:spPr>
        <p:txBody>
          <a:bodyPr/>
          <a:lstStyle/>
          <a:p>
            <a:endParaRPr lang="en-US"/>
          </a:p>
        </p:txBody>
      </p:sp>
      <p:sp>
        <p:nvSpPr>
          <p:cNvPr id="371" name="TextShape 102"/>
          <p:cNvSpPr txBox="1"/>
          <p:nvPr/>
        </p:nvSpPr>
        <p:spPr>
          <a:xfrm>
            <a:off x="1322640" y="2298960"/>
            <a:ext cx="1920240" cy="344880"/>
          </a:xfrm>
          <a:prstGeom prst="rect">
            <a:avLst/>
          </a:prstGeom>
          <a:noFill/>
          <a:ln>
            <a:noFill/>
          </a:ln>
        </p:spPr>
        <p:txBody>
          <a:bodyPr lIns="90000" tIns="45000" rIns="90000" bIns="45000"/>
          <a:lstStyle/>
          <a:p>
            <a:r>
              <a:rPr lang="en-US" sz="1800" b="0" strike="noStrike" spc="-1">
                <a:solidFill>
                  <a:srgbClr val="006600"/>
                </a:solidFill>
                <a:latin typeface="Times New Roman"/>
              </a:rPr>
              <a:t>Space charge</a:t>
            </a:r>
            <a:endParaRPr lang="en-US" sz="1800" b="0" strike="noStrike" spc="-1">
              <a:latin typeface="Times New Roman"/>
            </a:endParaRPr>
          </a:p>
        </p:txBody>
      </p:sp>
      <p:sp>
        <p:nvSpPr>
          <p:cNvPr id="372" name="TextShape 103"/>
          <p:cNvSpPr txBox="1"/>
          <p:nvPr/>
        </p:nvSpPr>
        <p:spPr>
          <a:xfrm>
            <a:off x="5541840" y="4395960"/>
            <a:ext cx="1737360" cy="1109880"/>
          </a:xfrm>
          <a:prstGeom prst="rect">
            <a:avLst/>
          </a:prstGeom>
          <a:noFill/>
          <a:ln>
            <a:noFill/>
          </a:ln>
        </p:spPr>
        <p:txBody>
          <a:bodyPr lIns="90000" tIns="45000" rIns="90000" bIns="45000"/>
          <a:lstStyle/>
          <a:p>
            <a:pPr algn="r"/>
            <a:r>
              <a:rPr lang="en-US" sz="2400" b="0" strike="noStrike" spc="-1">
                <a:solidFill>
                  <a:srgbClr val="FFFFFF"/>
                </a:solidFill>
                <a:latin typeface="Times New Roman"/>
              </a:rPr>
              <a:t>Electron cloud</a:t>
            </a:r>
            <a:endParaRPr lang="en-US" sz="2400" b="0" strike="noStrike" spc="-1">
              <a:latin typeface="Times New Roman"/>
            </a:endParaRPr>
          </a:p>
          <a:p>
            <a:pPr algn="r"/>
            <a:r>
              <a:rPr lang="en-US" sz="2400" b="0" strike="noStrike" spc="-1">
                <a:solidFill>
                  <a:srgbClr val="FFFFFF"/>
                </a:solidFill>
                <a:latin typeface="Times New Roman"/>
              </a:rPr>
              <a:t>pinch</a:t>
            </a:r>
            <a:endParaRPr lang="en-US" sz="2400" b="0" strike="noStrike" spc="-1">
              <a:latin typeface="Times New Roman"/>
            </a:endParaRPr>
          </a:p>
        </p:txBody>
      </p:sp>
      <p:sp>
        <p:nvSpPr>
          <p:cNvPr id="373" name="Line 104"/>
          <p:cNvSpPr/>
          <p:nvPr/>
        </p:nvSpPr>
        <p:spPr>
          <a:xfrm>
            <a:off x="307800" y="1682640"/>
            <a:ext cx="2690640" cy="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374" name="CustomShape 105"/>
          <p:cNvSpPr/>
          <p:nvPr/>
        </p:nvSpPr>
        <p:spPr>
          <a:xfrm>
            <a:off x="456480" y="1505880"/>
            <a:ext cx="2219760" cy="335520"/>
          </a:xfrm>
          <a:prstGeom prst="ellipse">
            <a:avLst/>
          </a:prstGeom>
          <a:noFill/>
          <a:ln w="36000">
            <a:solidFill>
              <a:srgbClr val="3465AF"/>
            </a:solidFill>
            <a:round/>
          </a:ln>
        </p:spPr>
        <p:style>
          <a:lnRef idx="0">
            <a:scrgbClr r="0" g="0" b="0"/>
          </a:lnRef>
          <a:fillRef idx="0">
            <a:scrgbClr r="0" g="0" b="0"/>
          </a:fillRef>
          <a:effectRef idx="0">
            <a:scrgbClr r="0" g="0" b="0"/>
          </a:effectRef>
          <a:fontRef idx="minor"/>
        </p:style>
        <p:txBody>
          <a:bodyPr/>
          <a:lstStyle/>
          <a:p>
            <a:endParaRPr lang="en-US"/>
          </a:p>
        </p:txBody>
      </p:sp>
      <p:sp>
        <p:nvSpPr>
          <p:cNvPr id="375" name="CustomShape 106"/>
          <p:cNvSpPr/>
          <p:nvPr/>
        </p:nvSpPr>
        <p:spPr>
          <a:xfrm>
            <a:off x="790560" y="16113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76" name="CustomShape 107"/>
          <p:cNvSpPr/>
          <p:nvPr/>
        </p:nvSpPr>
        <p:spPr>
          <a:xfrm>
            <a:off x="980280" y="17456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77" name="CustomShape 108"/>
          <p:cNvSpPr/>
          <p:nvPr/>
        </p:nvSpPr>
        <p:spPr>
          <a:xfrm>
            <a:off x="980640" y="16401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78" name="CustomShape 109"/>
          <p:cNvSpPr/>
          <p:nvPr/>
        </p:nvSpPr>
        <p:spPr>
          <a:xfrm>
            <a:off x="901440" y="16664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79" name="CustomShape 110"/>
          <p:cNvSpPr/>
          <p:nvPr/>
        </p:nvSpPr>
        <p:spPr>
          <a:xfrm>
            <a:off x="848880" y="16405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0" name="CustomShape 111"/>
          <p:cNvSpPr/>
          <p:nvPr/>
        </p:nvSpPr>
        <p:spPr>
          <a:xfrm>
            <a:off x="769680" y="169344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1" name="CustomShape 112"/>
          <p:cNvSpPr/>
          <p:nvPr/>
        </p:nvSpPr>
        <p:spPr>
          <a:xfrm>
            <a:off x="690480" y="161460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2" name="CustomShape 113"/>
          <p:cNvSpPr/>
          <p:nvPr/>
        </p:nvSpPr>
        <p:spPr>
          <a:xfrm>
            <a:off x="663840" y="1667880"/>
            <a:ext cx="5544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3" name="CustomShape 114"/>
          <p:cNvSpPr/>
          <p:nvPr/>
        </p:nvSpPr>
        <p:spPr>
          <a:xfrm>
            <a:off x="585000" y="158904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4" name="CustomShape 115"/>
          <p:cNvSpPr/>
          <p:nvPr/>
        </p:nvSpPr>
        <p:spPr>
          <a:xfrm>
            <a:off x="770760" y="15627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5" name="CustomShape 116"/>
          <p:cNvSpPr/>
          <p:nvPr/>
        </p:nvSpPr>
        <p:spPr>
          <a:xfrm>
            <a:off x="717480" y="169452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6" name="CustomShape 117"/>
          <p:cNvSpPr/>
          <p:nvPr/>
        </p:nvSpPr>
        <p:spPr>
          <a:xfrm>
            <a:off x="849960" y="172116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7" name="CustomShape 118"/>
          <p:cNvSpPr/>
          <p:nvPr/>
        </p:nvSpPr>
        <p:spPr>
          <a:xfrm>
            <a:off x="876600" y="1589400"/>
            <a:ext cx="5544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8" name="CustomShape 119"/>
          <p:cNvSpPr/>
          <p:nvPr/>
        </p:nvSpPr>
        <p:spPr>
          <a:xfrm>
            <a:off x="956520" y="1563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89" name="CustomShape 120"/>
          <p:cNvSpPr/>
          <p:nvPr/>
        </p:nvSpPr>
        <p:spPr>
          <a:xfrm>
            <a:off x="1036080" y="153720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0" name="CustomShape 121"/>
          <p:cNvSpPr/>
          <p:nvPr/>
        </p:nvSpPr>
        <p:spPr>
          <a:xfrm>
            <a:off x="1009800" y="1590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1" name="CustomShape 122"/>
          <p:cNvSpPr/>
          <p:nvPr/>
        </p:nvSpPr>
        <p:spPr>
          <a:xfrm>
            <a:off x="1063080" y="16430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2" name="CustomShape 123"/>
          <p:cNvSpPr/>
          <p:nvPr/>
        </p:nvSpPr>
        <p:spPr>
          <a:xfrm>
            <a:off x="1036440" y="169632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3" name="CustomShape 124"/>
          <p:cNvSpPr/>
          <p:nvPr/>
        </p:nvSpPr>
        <p:spPr>
          <a:xfrm>
            <a:off x="1037160" y="17229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4" name="CustomShape 125"/>
          <p:cNvSpPr/>
          <p:nvPr/>
        </p:nvSpPr>
        <p:spPr>
          <a:xfrm>
            <a:off x="1116720" y="17229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5" name="CustomShape 126"/>
          <p:cNvSpPr/>
          <p:nvPr/>
        </p:nvSpPr>
        <p:spPr>
          <a:xfrm>
            <a:off x="1116720" y="16970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6" name="CustomShape 127"/>
          <p:cNvSpPr/>
          <p:nvPr/>
        </p:nvSpPr>
        <p:spPr>
          <a:xfrm>
            <a:off x="1116720" y="15649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7" name="CustomShape 128"/>
          <p:cNvSpPr/>
          <p:nvPr/>
        </p:nvSpPr>
        <p:spPr>
          <a:xfrm>
            <a:off x="1143360" y="161820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8" name="CustomShape 129"/>
          <p:cNvSpPr/>
          <p:nvPr/>
        </p:nvSpPr>
        <p:spPr>
          <a:xfrm>
            <a:off x="1197000" y="1539360"/>
            <a:ext cx="5472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399" name="CustomShape 130"/>
          <p:cNvSpPr/>
          <p:nvPr/>
        </p:nvSpPr>
        <p:spPr>
          <a:xfrm>
            <a:off x="1197360" y="167148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0" name="CustomShape 131"/>
          <p:cNvSpPr/>
          <p:nvPr/>
        </p:nvSpPr>
        <p:spPr>
          <a:xfrm>
            <a:off x="1171080" y="17247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1" name="CustomShape 132"/>
          <p:cNvSpPr/>
          <p:nvPr/>
        </p:nvSpPr>
        <p:spPr>
          <a:xfrm>
            <a:off x="1277640" y="1725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2" name="CustomShape 133"/>
          <p:cNvSpPr/>
          <p:nvPr/>
        </p:nvSpPr>
        <p:spPr>
          <a:xfrm>
            <a:off x="1277640" y="167220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3" name="CustomShape 134"/>
          <p:cNvSpPr/>
          <p:nvPr/>
        </p:nvSpPr>
        <p:spPr>
          <a:xfrm>
            <a:off x="1304640" y="1646280"/>
            <a:ext cx="5472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4" name="CustomShape 135"/>
          <p:cNvSpPr/>
          <p:nvPr/>
        </p:nvSpPr>
        <p:spPr>
          <a:xfrm>
            <a:off x="1304640" y="1672920"/>
            <a:ext cx="5472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5" name="CustomShape 136"/>
          <p:cNvSpPr/>
          <p:nvPr/>
        </p:nvSpPr>
        <p:spPr>
          <a:xfrm>
            <a:off x="1357200" y="1540800"/>
            <a:ext cx="5544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6" name="CustomShape 137"/>
          <p:cNvSpPr/>
          <p:nvPr/>
        </p:nvSpPr>
        <p:spPr>
          <a:xfrm>
            <a:off x="1305000" y="15674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7" name="CustomShape 138"/>
          <p:cNvSpPr/>
          <p:nvPr/>
        </p:nvSpPr>
        <p:spPr>
          <a:xfrm>
            <a:off x="1357560" y="1620360"/>
            <a:ext cx="5544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8" name="CustomShape 139"/>
          <p:cNvSpPr/>
          <p:nvPr/>
        </p:nvSpPr>
        <p:spPr>
          <a:xfrm>
            <a:off x="1437480" y="16203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09" name="CustomShape 140"/>
          <p:cNvSpPr/>
          <p:nvPr/>
        </p:nvSpPr>
        <p:spPr>
          <a:xfrm>
            <a:off x="1437840" y="156816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0" name="CustomShape 141"/>
          <p:cNvSpPr/>
          <p:nvPr/>
        </p:nvSpPr>
        <p:spPr>
          <a:xfrm>
            <a:off x="1411200" y="15418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1" name="CustomShape 142"/>
          <p:cNvSpPr/>
          <p:nvPr/>
        </p:nvSpPr>
        <p:spPr>
          <a:xfrm>
            <a:off x="1411200" y="167364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2" name="CustomShape 143"/>
          <p:cNvSpPr/>
          <p:nvPr/>
        </p:nvSpPr>
        <p:spPr>
          <a:xfrm>
            <a:off x="1358280" y="17002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3" name="CustomShape 144"/>
          <p:cNvSpPr/>
          <p:nvPr/>
        </p:nvSpPr>
        <p:spPr>
          <a:xfrm>
            <a:off x="1384560" y="172692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4" name="CustomShape 145"/>
          <p:cNvSpPr/>
          <p:nvPr/>
        </p:nvSpPr>
        <p:spPr>
          <a:xfrm>
            <a:off x="1490760" y="170100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5" name="CustomShape 146"/>
          <p:cNvSpPr/>
          <p:nvPr/>
        </p:nvSpPr>
        <p:spPr>
          <a:xfrm>
            <a:off x="1464480" y="172764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6" name="CustomShape 147"/>
          <p:cNvSpPr/>
          <p:nvPr/>
        </p:nvSpPr>
        <p:spPr>
          <a:xfrm>
            <a:off x="1517760" y="1622160"/>
            <a:ext cx="5472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7" name="CustomShape 148"/>
          <p:cNvSpPr/>
          <p:nvPr/>
        </p:nvSpPr>
        <p:spPr>
          <a:xfrm>
            <a:off x="1490760" y="156960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8" name="CustomShape 149"/>
          <p:cNvSpPr/>
          <p:nvPr/>
        </p:nvSpPr>
        <p:spPr>
          <a:xfrm>
            <a:off x="1570680" y="15433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19" name="CustomShape 150"/>
          <p:cNvSpPr/>
          <p:nvPr/>
        </p:nvSpPr>
        <p:spPr>
          <a:xfrm>
            <a:off x="1570680" y="1596240"/>
            <a:ext cx="5544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0" name="CustomShape 151"/>
          <p:cNvSpPr/>
          <p:nvPr/>
        </p:nvSpPr>
        <p:spPr>
          <a:xfrm>
            <a:off x="1570680" y="1702440"/>
            <a:ext cx="5544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1" name="CustomShape 152"/>
          <p:cNvSpPr/>
          <p:nvPr/>
        </p:nvSpPr>
        <p:spPr>
          <a:xfrm>
            <a:off x="1545120" y="1728720"/>
            <a:ext cx="5472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2" name="CustomShape 153"/>
          <p:cNvSpPr/>
          <p:nvPr/>
        </p:nvSpPr>
        <p:spPr>
          <a:xfrm>
            <a:off x="1651320" y="17290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3" name="CustomShape 154"/>
          <p:cNvSpPr/>
          <p:nvPr/>
        </p:nvSpPr>
        <p:spPr>
          <a:xfrm>
            <a:off x="1624680" y="167652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4" name="CustomShape 155"/>
          <p:cNvSpPr/>
          <p:nvPr/>
        </p:nvSpPr>
        <p:spPr>
          <a:xfrm>
            <a:off x="1598760" y="165024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5" name="CustomShape 156"/>
          <p:cNvSpPr/>
          <p:nvPr/>
        </p:nvSpPr>
        <p:spPr>
          <a:xfrm>
            <a:off x="1652040" y="157140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6" name="CustomShape 157"/>
          <p:cNvSpPr/>
          <p:nvPr/>
        </p:nvSpPr>
        <p:spPr>
          <a:xfrm>
            <a:off x="1625760" y="1545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7" name="CustomShape 158"/>
          <p:cNvSpPr/>
          <p:nvPr/>
        </p:nvSpPr>
        <p:spPr>
          <a:xfrm>
            <a:off x="1705320" y="162468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8" name="CustomShape 159"/>
          <p:cNvSpPr/>
          <p:nvPr/>
        </p:nvSpPr>
        <p:spPr>
          <a:xfrm>
            <a:off x="1705680" y="16772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29" name="CustomShape 160"/>
          <p:cNvSpPr/>
          <p:nvPr/>
        </p:nvSpPr>
        <p:spPr>
          <a:xfrm>
            <a:off x="1679760" y="16772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0" name="CustomShape 161"/>
          <p:cNvSpPr/>
          <p:nvPr/>
        </p:nvSpPr>
        <p:spPr>
          <a:xfrm>
            <a:off x="1759320" y="173016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1" name="CustomShape 162"/>
          <p:cNvSpPr/>
          <p:nvPr/>
        </p:nvSpPr>
        <p:spPr>
          <a:xfrm>
            <a:off x="1759320" y="167760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2" name="CustomShape 163"/>
          <p:cNvSpPr/>
          <p:nvPr/>
        </p:nvSpPr>
        <p:spPr>
          <a:xfrm>
            <a:off x="1812600" y="1572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3" name="CustomShape 164"/>
          <p:cNvSpPr/>
          <p:nvPr/>
        </p:nvSpPr>
        <p:spPr>
          <a:xfrm>
            <a:off x="1733760" y="154620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4" name="CustomShape 165"/>
          <p:cNvSpPr/>
          <p:nvPr/>
        </p:nvSpPr>
        <p:spPr>
          <a:xfrm>
            <a:off x="1760040" y="1599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5" name="CustomShape 166"/>
          <p:cNvSpPr/>
          <p:nvPr/>
        </p:nvSpPr>
        <p:spPr>
          <a:xfrm>
            <a:off x="1839600" y="16520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6" name="CustomShape 167"/>
          <p:cNvSpPr/>
          <p:nvPr/>
        </p:nvSpPr>
        <p:spPr>
          <a:xfrm>
            <a:off x="1813680" y="1679040"/>
            <a:ext cx="5472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7" name="CustomShape 168"/>
          <p:cNvSpPr/>
          <p:nvPr/>
        </p:nvSpPr>
        <p:spPr>
          <a:xfrm>
            <a:off x="1839960" y="1731960"/>
            <a:ext cx="55080" cy="70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8" name="CustomShape 169"/>
          <p:cNvSpPr/>
          <p:nvPr/>
        </p:nvSpPr>
        <p:spPr>
          <a:xfrm>
            <a:off x="1892880" y="167940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39" name="CustomShape 170"/>
          <p:cNvSpPr/>
          <p:nvPr/>
        </p:nvSpPr>
        <p:spPr>
          <a:xfrm>
            <a:off x="1892880" y="157392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0" name="CustomShape 171"/>
          <p:cNvSpPr/>
          <p:nvPr/>
        </p:nvSpPr>
        <p:spPr>
          <a:xfrm>
            <a:off x="1972800" y="15742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1" name="CustomShape 172"/>
          <p:cNvSpPr/>
          <p:nvPr/>
        </p:nvSpPr>
        <p:spPr>
          <a:xfrm>
            <a:off x="1919880" y="160092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2" name="CustomShape 173"/>
          <p:cNvSpPr/>
          <p:nvPr/>
        </p:nvSpPr>
        <p:spPr>
          <a:xfrm>
            <a:off x="1973160" y="1653840"/>
            <a:ext cx="55080" cy="7164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3" name="CustomShape 174"/>
          <p:cNvSpPr/>
          <p:nvPr/>
        </p:nvSpPr>
        <p:spPr>
          <a:xfrm>
            <a:off x="1946880" y="17071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4" name="CustomShape 175"/>
          <p:cNvSpPr/>
          <p:nvPr/>
        </p:nvSpPr>
        <p:spPr>
          <a:xfrm>
            <a:off x="2026800" y="17074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5" name="CustomShape 176"/>
          <p:cNvSpPr/>
          <p:nvPr/>
        </p:nvSpPr>
        <p:spPr>
          <a:xfrm>
            <a:off x="2106360" y="17074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6" name="CustomShape 177"/>
          <p:cNvSpPr/>
          <p:nvPr/>
        </p:nvSpPr>
        <p:spPr>
          <a:xfrm>
            <a:off x="2053800" y="16286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7" name="CustomShape 178"/>
          <p:cNvSpPr/>
          <p:nvPr/>
        </p:nvSpPr>
        <p:spPr>
          <a:xfrm>
            <a:off x="2027520" y="15760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8" name="CustomShape 179"/>
          <p:cNvSpPr/>
          <p:nvPr/>
        </p:nvSpPr>
        <p:spPr>
          <a:xfrm>
            <a:off x="2107080" y="157608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49" name="CustomShape 180"/>
          <p:cNvSpPr/>
          <p:nvPr/>
        </p:nvSpPr>
        <p:spPr>
          <a:xfrm>
            <a:off x="2107440" y="162900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0" name="CustomShape 181"/>
          <p:cNvSpPr/>
          <p:nvPr/>
        </p:nvSpPr>
        <p:spPr>
          <a:xfrm>
            <a:off x="2187000" y="162936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1" name="CustomShape 182"/>
          <p:cNvSpPr/>
          <p:nvPr/>
        </p:nvSpPr>
        <p:spPr>
          <a:xfrm>
            <a:off x="2160720" y="15505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2" name="CustomShape 183"/>
          <p:cNvSpPr/>
          <p:nvPr/>
        </p:nvSpPr>
        <p:spPr>
          <a:xfrm>
            <a:off x="2187360" y="16826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3" name="CustomShape 184"/>
          <p:cNvSpPr/>
          <p:nvPr/>
        </p:nvSpPr>
        <p:spPr>
          <a:xfrm>
            <a:off x="2267280" y="16826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4" name="CustomShape 185"/>
          <p:cNvSpPr/>
          <p:nvPr/>
        </p:nvSpPr>
        <p:spPr>
          <a:xfrm>
            <a:off x="2293920" y="160380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5" name="CustomShape 186"/>
          <p:cNvSpPr/>
          <p:nvPr/>
        </p:nvSpPr>
        <p:spPr>
          <a:xfrm>
            <a:off x="2399760" y="16304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6" name="CustomShape 187"/>
          <p:cNvSpPr/>
          <p:nvPr/>
        </p:nvSpPr>
        <p:spPr>
          <a:xfrm>
            <a:off x="2479680" y="16045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7" name="CustomShape 188"/>
          <p:cNvSpPr/>
          <p:nvPr/>
        </p:nvSpPr>
        <p:spPr>
          <a:xfrm>
            <a:off x="2347560" y="168372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8" name="CustomShape 189"/>
          <p:cNvSpPr/>
          <p:nvPr/>
        </p:nvSpPr>
        <p:spPr>
          <a:xfrm>
            <a:off x="2453760" y="1683720"/>
            <a:ext cx="5472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59" name="CustomShape 190"/>
          <p:cNvSpPr/>
          <p:nvPr/>
        </p:nvSpPr>
        <p:spPr>
          <a:xfrm>
            <a:off x="2268360" y="15782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0" name="CustomShape 191"/>
          <p:cNvSpPr/>
          <p:nvPr/>
        </p:nvSpPr>
        <p:spPr>
          <a:xfrm>
            <a:off x="2215800" y="157824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1" name="CustomShape 192"/>
          <p:cNvSpPr/>
          <p:nvPr/>
        </p:nvSpPr>
        <p:spPr>
          <a:xfrm>
            <a:off x="2189160" y="171036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2" name="CustomShape 193"/>
          <p:cNvSpPr/>
          <p:nvPr/>
        </p:nvSpPr>
        <p:spPr>
          <a:xfrm>
            <a:off x="2189520" y="1684080"/>
            <a:ext cx="5508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3" name="Line 194"/>
          <p:cNvSpPr/>
          <p:nvPr/>
        </p:nvSpPr>
        <p:spPr>
          <a:xfrm flipH="1">
            <a:off x="3056760" y="1676880"/>
            <a:ext cx="2612520" cy="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464" name="CustomShape 195"/>
          <p:cNvSpPr/>
          <p:nvPr/>
        </p:nvSpPr>
        <p:spPr>
          <a:xfrm flipH="1">
            <a:off x="3339720" y="1500120"/>
            <a:ext cx="2155320" cy="335160"/>
          </a:xfrm>
          <a:prstGeom prst="ellipse">
            <a:avLst/>
          </a:prstGeom>
          <a:noFill/>
          <a:ln w="36000">
            <a:solidFill>
              <a:srgbClr val="FF00CC"/>
            </a:solidFill>
            <a:round/>
          </a:ln>
        </p:spPr>
        <p:style>
          <a:lnRef idx="0">
            <a:scrgbClr r="0" g="0" b="0"/>
          </a:lnRef>
          <a:fillRef idx="0">
            <a:scrgbClr r="0" g="0" b="0"/>
          </a:fillRef>
          <a:effectRef idx="0">
            <a:scrgbClr r="0" g="0" b="0"/>
          </a:effectRef>
          <a:fontRef idx="minor"/>
        </p:style>
        <p:txBody>
          <a:bodyPr/>
          <a:lstStyle/>
          <a:p>
            <a:endParaRPr lang="en-US"/>
          </a:p>
        </p:txBody>
      </p:sp>
      <p:sp>
        <p:nvSpPr>
          <p:cNvPr id="465" name="CustomShape 196"/>
          <p:cNvSpPr/>
          <p:nvPr/>
        </p:nvSpPr>
        <p:spPr>
          <a:xfrm flipH="1">
            <a:off x="5117040" y="160560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6" name="CustomShape 197"/>
          <p:cNvSpPr/>
          <p:nvPr/>
        </p:nvSpPr>
        <p:spPr>
          <a:xfrm flipH="1">
            <a:off x="4946400" y="1739880"/>
            <a:ext cx="5328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7" name="CustomShape 198"/>
          <p:cNvSpPr/>
          <p:nvPr/>
        </p:nvSpPr>
        <p:spPr>
          <a:xfrm flipH="1">
            <a:off x="4949280" y="163440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8" name="CustomShape 199"/>
          <p:cNvSpPr/>
          <p:nvPr/>
        </p:nvSpPr>
        <p:spPr>
          <a:xfrm flipH="1">
            <a:off x="5025960" y="166104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69" name="CustomShape 200"/>
          <p:cNvSpPr/>
          <p:nvPr/>
        </p:nvSpPr>
        <p:spPr>
          <a:xfrm flipH="1">
            <a:off x="5090400" y="163476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0" name="CustomShape 201"/>
          <p:cNvSpPr/>
          <p:nvPr/>
        </p:nvSpPr>
        <p:spPr>
          <a:xfrm flipH="1">
            <a:off x="5137560" y="168768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1" name="CustomShape 202"/>
          <p:cNvSpPr/>
          <p:nvPr/>
        </p:nvSpPr>
        <p:spPr>
          <a:xfrm flipH="1">
            <a:off x="5244120" y="160884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2" name="CustomShape 203"/>
          <p:cNvSpPr/>
          <p:nvPr/>
        </p:nvSpPr>
        <p:spPr>
          <a:xfrm flipH="1">
            <a:off x="5239800" y="166212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3" name="CustomShape 204"/>
          <p:cNvSpPr/>
          <p:nvPr/>
        </p:nvSpPr>
        <p:spPr>
          <a:xfrm flipH="1">
            <a:off x="5329800" y="158292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4" name="CustomShape 205"/>
          <p:cNvSpPr/>
          <p:nvPr/>
        </p:nvSpPr>
        <p:spPr>
          <a:xfrm flipH="1">
            <a:off x="5166360" y="15570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5" name="CustomShape 206"/>
          <p:cNvSpPr/>
          <p:nvPr/>
        </p:nvSpPr>
        <p:spPr>
          <a:xfrm flipH="1">
            <a:off x="5187960" y="16887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6" name="CustomShape 207"/>
          <p:cNvSpPr/>
          <p:nvPr/>
        </p:nvSpPr>
        <p:spPr>
          <a:xfrm flipH="1">
            <a:off x="5072760" y="17154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7" name="CustomShape 208"/>
          <p:cNvSpPr/>
          <p:nvPr/>
        </p:nvSpPr>
        <p:spPr>
          <a:xfrm flipH="1">
            <a:off x="5033160" y="158364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8" name="CustomShape 209"/>
          <p:cNvSpPr/>
          <p:nvPr/>
        </p:nvSpPr>
        <p:spPr>
          <a:xfrm flipH="1">
            <a:off x="4972320" y="15573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79" name="CustomShape 210"/>
          <p:cNvSpPr/>
          <p:nvPr/>
        </p:nvSpPr>
        <p:spPr>
          <a:xfrm flipH="1">
            <a:off x="4892040" y="153144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0" name="CustomShape 211"/>
          <p:cNvSpPr/>
          <p:nvPr/>
        </p:nvSpPr>
        <p:spPr>
          <a:xfrm flipH="1">
            <a:off x="4903920" y="158400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1" name="CustomShape 212"/>
          <p:cNvSpPr/>
          <p:nvPr/>
        </p:nvSpPr>
        <p:spPr>
          <a:xfrm flipH="1">
            <a:off x="4882320" y="163728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2" name="CustomShape 213"/>
          <p:cNvSpPr/>
          <p:nvPr/>
        </p:nvSpPr>
        <p:spPr>
          <a:xfrm flipH="1">
            <a:off x="4907880" y="16905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3" name="CustomShape 214"/>
          <p:cNvSpPr/>
          <p:nvPr/>
        </p:nvSpPr>
        <p:spPr>
          <a:xfrm flipH="1">
            <a:off x="4878000" y="171684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4" name="CustomShape 215"/>
          <p:cNvSpPr/>
          <p:nvPr/>
        </p:nvSpPr>
        <p:spPr>
          <a:xfrm flipH="1">
            <a:off x="4830480" y="17172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5" name="CustomShape 216"/>
          <p:cNvSpPr/>
          <p:nvPr/>
        </p:nvSpPr>
        <p:spPr>
          <a:xfrm flipH="1">
            <a:off x="4830480" y="1691280"/>
            <a:ext cx="5328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6" name="CustomShape 217"/>
          <p:cNvSpPr/>
          <p:nvPr/>
        </p:nvSpPr>
        <p:spPr>
          <a:xfrm flipH="1">
            <a:off x="4813560" y="15591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7" name="CustomShape 218"/>
          <p:cNvSpPr/>
          <p:nvPr/>
        </p:nvSpPr>
        <p:spPr>
          <a:xfrm flipH="1">
            <a:off x="4790880" y="161244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8" name="CustomShape 219"/>
          <p:cNvSpPr/>
          <p:nvPr/>
        </p:nvSpPr>
        <p:spPr>
          <a:xfrm flipH="1">
            <a:off x="4736160" y="1533240"/>
            <a:ext cx="5328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89" name="CustomShape 220"/>
          <p:cNvSpPr/>
          <p:nvPr/>
        </p:nvSpPr>
        <p:spPr>
          <a:xfrm flipH="1">
            <a:off x="4713120" y="163944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0" name="CustomShape 221"/>
          <p:cNvSpPr/>
          <p:nvPr/>
        </p:nvSpPr>
        <p:spPr>
          <a:xfrm flipH="1">
            <a:off x="4722120" y="166572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1" name="CustomShape 222"/>
          <p:cNvSpPr/>
          <p:nvPr/>
        </p:nvSpPr>
        <p:spPr>
          <a:xfrm flipH="1">
            <a:off x="4777560" y="17190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2" name="CustomShape 223"/>
          <p:cNvSpPr/>
          <p:nvPr/>
        </p:nvSpPr>
        <p:spPr>
          <a:xfrm flipH="1">
            <a:off x="4644360" y="171900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3" name="CustomShape 224"/>
          <p:cNvSpPr/>
          <p:nvPr/>
        </p:nvSpPr>
        <p:spPr>
          <a:xfrm flipH="1">
            <a:off x="4657680" y="166644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4" name="CustomShape 225"/>
          <p:cNvSpPr/>
          <p:nvPr/>
        </p:nvSpPr>
        <p:spPr>
          <a:xfrm flipH="1">
            <a:off x="4647960" y="164052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5" name="CustomShape 226"/>
          <p:cNvSpPr/>
          <p:nvPr/>
        </p:nvSpPr>
        <p:spPr>
          <a:xfrm flipH="1">
            <a:off x="4647960" y="166680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6" name="CustomShape 227"/>
          <p:cNvSpPr/>
          <p:nvPr/>
        </p:nvSpPr>
        <p:spPr>
          <a:xfrm flipH="1">
            <a:off x="4583160" y="153504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7" name="CustomShape 228"/>
          <p:cNvSpPr/>
          <p:nvPr/>
        </p:nvSpPr>
        <p:spPr>
          <a:xfrm flipH="1">
            <a:off x="4618080" y="156168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8" name="CustomShape 229"/>
          <p:cNvSpPr/>
          <p:nvPr/>
        </p:nvSpPr>
        <p:spPr>
          <a:xfrm flipH="1">
            <a:off x="4596120" y="1614600"/>
            <a:ext cx="5400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499" name="CustomShape 230"/>
          <p:cNvSpPr/>
          <p:nvPr/>
        </p:nvSpPr>
        <p:spPr>
          <a:xfrm flipH="1">
            <a:off x="4519080" y="16146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0" name="CustomShape 231"/>
          <p:cNvSpPr/>
          <p:nvPr/>
        </p:nvSpPr>
        <p:spPr>
          <a:xfrm flipH="1">
            <a:off x="4505040" y="156204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1" name="CustomShape 232"/>
          <p:cNvSpPr/>
          <p:nvPr/>
        </p:nvSpPr>
        <p:spPr>
          <a:xfrm flipH="1">
            <a:off x="4514760" y="153612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2" name="CustomShape 233"/>
          <p:cNvSpPr/>
          <p:nvPr/>
        </p:nvSpPr>
        <p:spPr>
          <a:xfrm flipH="1">
            <a:off x="4514760" y="166788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3" name="CustomShape 234"/>
          <p:cNvSpPr/>
          <p:nvPr/>
        </p:nvSpPr>
        <p:spPr>
          <a:xfrm flipH="1">
            <a:off x="4579200" y="169452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4" name="CustomShape 235"/>
          <p:cNvSpPr/>
          <p:nvPr/>
        </p:nvSpPr>
        <p:spPr>
          <a:xfrm flipH="1">
            <a:off x="4556880" y="172116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5" name="CustomShape 236"/>
          <p:cNvSpPr/>
          <p:nvPr/>
        </p:nvSpPr>
        <p:spPr>
          <a:xfrm flipH="1">
            <a:off x="4453560" y="169524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6" name="CustomShape 237"/>
          <p:cNvSpPr/>
          <p:nvPr/>
        </p:nvSpPr>
        <p:spPr>
          <a:xfrm flipH="1">
            <a:off x="4492440" y="172152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7" name="CustomShape 238"/>
          <p:cNvSpPr/>
          <p:nvPr/>
        </p:nvSpPr>
        <p:spPr>
          <a:xfrm flipH="1">
            <a:off x="4427640" y="161640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8" name="CustomShape 239"/>
          <p:cNvSpPr/>
          <p:nvPr/>
        </p:nvSpPr>
        <p:spPr>
          <a:xfrm flipH="1">
            <a:off x="4453560" y="156384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09" name="CustomShape 240"/>
          <p:cNvSpPr/>
          <p:nvPr/>
        </p:nvSpPr>
        <p:spPr>
          <a:xfrm flipH="1">
            <a:off x="4376160" y="15375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0" name="CustomShape 241"/>
          <p:cNvSpPr/>
          <p:nvPr/>
        </p:nvSpPr>
        <p:spPr>
          <a:xfrm flipH="1">
            <a:off x="4375800" y="159084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1" name="CustomShape 242"/>
          <p:cNvSpPr/>
          <p:nvPr/>
        </p:nvSpPr>
        <p:spPr>
          <a:xfrm flipH="1">
            <a:off x="4372560" y="1696680"/>
            <a:ext cx="5400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2" name="CustomShape 243"/>
          <p:cNvSpPr/>
          <p:nvPr/>
        </p:nvSpPr>
        <p:spPr>
          <a:xfrm flipH="1">
            <a:off x="4398120" y="17229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3" name="CustomShape 244"/>
          <p:cNvSpPr/>
          <p:nvPr/>
        </p:nvSpPr>
        <p:spPr>
          <a:xfrm flipH="1">
            <a:off x="4298040" y="172332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4" name="CustomShape 245"/>
          <p:cNvSpPr/>
          <p:nvPr/>
        </p:nvSpPr>
        <p:spPr>
          <a:xfrm flipH="1">
            <a:off x="4320720" y="1670400"/>
            <a:ext cx="5328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5" name="CustomShape 246"/>
          <p:cNvSpPr/>
          <p:nvPr/>
        </p:nvSpPr>
        <p:spPr>
          <a:xfrm flipH="1">
            <a:off x="4332600" y="164448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6" name="CustomShape 247"/>
          <p:cNvSpPr/>
          <p:nvPr/>
        </p:nvSpPr>
        <p:spPr>
          <a:xfrm flipH="1">
            <a:off x="4297680" y="1565280"/>
            <a:ext cx="5292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7" name="CustomShape 248"/>
          <p:cNvSpPr/>
          <p:nvPr/>
        </p:nvSpPr>
        <p:spPr>
          <a:xfrm flipH="1">
            <a:off x="4319640" y="15393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8" name="CustomShape 249"/>
          <p:cNvSpPr/>
          <p:nvPr/>
        </p:nvSpPr>
        <p:spPr>
          <a:xfrm flipH="1">
            <a:off x="4242600" y="16185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19" name="CustomShape 250"/>
          <p:cNvSpPr/>
          <p:nvPr/>
        </p:nvSpPr>
        <p:spPr>
          <a:xfrm flipH="1">
            <a:off x="4229280" y="1671480"/>
            <a:ext cx="5292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0" name="CustomShape 251"/>
          <p:cNvSpPr/>
          <p:nvPr/>
        </p:nvSpPr>
        <p:spPr>
          <a:xfrm flipH="1">
            <a:off x="4284000" y="167148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1" name="CustomShape 252"/>
          <p:cNvSpPr/>
          <p:nvPr/>
        </p:nvSpPr>
        <p:spPr>
          <a:xfrm flipH="1">
            <a:off x="4176720" y="172440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2" name="CustomShape 253"/>
          <p:cNvSpPr/>
          <p:nvPr/>
        </p:nvSpPr>
        <p:spPr>
          <a:xfrm flipH="1">
            <a:off x="4176360" y="167148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3" name="CustomShape 254"/>
          <p:cNvSpPr/>
          <p:nvPr/>
        </p:nvSpPr>
        <p:spPr>
          <a:xfrm flipH="1">
            <a:off x="4154760" y="15663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4" name="CustomShape 255"/>
          <p:cNvSpPr/>
          <p:nvPr/>
        </p:nvSpPr>
        <p:spPr>
          <a:xfrm flipH="1">
            <a:off x="4201920" y="154044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5" name="CustomShape 256"/>
          <p:cNvSpPr/>
          <p:nvPr/>
        </p:nvSpPr>
        <p:spPr>
          <a:xfrm flipH="1">
            <a:off x="4176000" y="15933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6" name="CustomShape 257"/>
          <p:cNvSpPr/>
          <p:nvPr/>
        </p:nvSpPr>
        <p:spPr>
          <a:xfrm flipH="1">
            <a:off x="4098240" y="164628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7" name="CustomShape 258"/>
          <p:cNvSpPr/>
          <p:nvPr/>
        </p:nvSpPr>
        <p:spPr>
          <a:xfrm flipH="1">
            <a:off x="4123800" y="167328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8" name="CustomShape 259"/>
          <p:cNvSpPr/>
          <p:nvPr/>
        </p:nvSpPr>
        <p:spPr>
          <a:xfrm flipH="1">
            <a:off x="4098240" y="172620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29" name="CustomShape 260"/>
          <p:cNvSpPr/>
          <p:nvPr/>
        </p:nvSpPr>
        <p:spPr>
          <a:xfrm flipH="1">
            <a:off x="4063320" y="1673640"/>
            <a:ext cx="53640" cy="70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0" name="CustomShape 261"/>
          <p:cNvSpPr/>
          <p:nvPr/>
        </p:nvSpPr>
        <p:spPr>
          <a:xfrm flipH="1">
            <a:off x="4063320" y="15681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1" name="CustomShape 262"/>
          <p:cNvSpPr/>
          <p:nvPr/>
        </p:nvSpPr>
        <p:spPr>
          <a:xfrm flipH="1">
            <a:off x="3982680" y="156852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2" name="CustomShape 263"/>
          <p:cNvSpPr/>
          <p:nvPr/>
        </p:nvSpPr>
        <p:spPr>
          <a:xfrm flipH="1">
            <a:off x="4037040" y="15951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3" name="CustomShape 264"/>
          <p:cNvSpPr/>
          <p:nvPr/>
        </p:nvSpPr>
        <p:spPr>
          <a:xfrm flipH="1">
            <a:off x="3968640" y="164808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4" name="CustomShape 265"/>
          <p:cNvSpPr/>
          <p:nvPr/>
        </p:nvSpPr>
        <p:spPr>
          <a:xfrm flipH="1">
            <a:off x="4007880" y="1701000"/>
            <a:ext cx="5328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5" name="CustomShape 266"/>
          <p:cNvSpPr/>
          <p:nvPr/>
        </p:nvSpPr>
        <p:spPr>
          <a:xfrm flipH="1">
            <a:off x="3933360" y="1701360"/>
            <a:ext cx="5364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6" name="CustomShape 267"/>
          <p:cNvSpPr/>
          <p:nvPr/>
        </p:nvSpPr>
        <p:spPr>
          <a:xfrm flipH="1">
            <a:off x="3839400" y="170172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7" name="CustomShape 268"/>
          <p:cNvSpPr/>
          <p:nvPr/>
        </p:nvSpPr>
        <p:spPr>
          <a:xfrm flipH="1">
            <a:off x="3904200" y="162288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8" name="CustomShape 269"/>
          <p:cNvSpPr/>
          <p:nvPr/>
        </p:nvSpPr>
        <p:spPr>
          <a:xfrm flipH="1">
            <a:off x="3929760" y="157032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39" name="CustomShape 270"/>
          <p:cNvSpPr/>
          <p:nvPr/>
        </p:nvSpPr>
        <p:spPr>
          <a:xfrm flipH="1">
            <a:off x="3852360" y="157032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0" name="CustomShape 271"/>
          <p:cNvSpPr/>
          <p:nvPr/>
        </p:nvSpPr>
        <p:spPr>
          <a:xfrm flipH="1">
            <a:off x="3855600" y="1623240"/>
            <a:ext cx="5292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1" name="CustomShape 272"/>
          <p:cNvSpPr/>
          <p:nvPr/>
        </p:nvSpPr>
        <p:spPr>
          <a:xfrm flipH="1">
            <a:off x="3774600" y="16236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2" name="CustomShape 273"/>
          <p:cNvSpPr/>
          <p:nvPr/>
        </p:nvSpPr>
        <p:spPr>
          <a:xfrm flipH="1">
            <a:off x="3816360" y="154476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3" name="CustomShape 274"/>
          <p:cNvSpPr/>
          <p:nvPr/>
        </p:nvSpPr>
        <p:spPr>
          <a:xfrm flipH="1">
            <a:off x="3790800" y="167688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4" name="CustomShape 275"/>
          <p:cNvSpPr/>
          <p:nvPr/>
        </p:nvSpPr>
        <p:spPr>
          <a:xfrm flipH="1">
            <a:off x="3700080" y="167688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5" name="CustomShape 276"/>
          <p:cNvSpPr/>
          <p:nvPr/>
        </p:nvSpPr>
        <p:spPr>
          <a:xfrm flipH="1">
            <a:off x="3670920" y="159804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6" name="CustomShape 277"/>
          <p:cNvSpPr/>
          <p:nvPr/>
        </p:nvSpPr>
        <p:spPr>
          <a:xfrm flipH="1">
            <a:off x="3571560" y="1624680"/>
            <a:ext cx="5292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7" name="CustomShape 278"/>
          <p:cNvSpPr/>
          <p:nvPr/>
        </p:nvSpPr>
        <p:spPr>
          <a:xfrm flipH="1">
            <a:off x="3490920" y="1598400"/>
            <a:ext cx="5328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8" name="CustomShape 279"/>
          <p:cNvSpPr/>
          <p:nvPr/>
        </p:nvSpPr>
        <p:spPr>
          <a:xfrm flipH="1">
            <a:off x="3605400" y="16779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49" name="CustomShape 280"/>
          <p:cNvSpPr/>
          <p:nvPr/>
        </p:nvSpPr>
        <p:spPr>
          <a:xfrm flipH="1">
            <a:off x="3502440" y="167796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0" name="CustomShape 281"/>
          <p:cNvSpPr/>
          <p:nvPr/>
        </p:nvSpPr>
        <p:spPr>
          <a:xfrm flipH="1">
            <a:off x="3682080" y="157248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1" name="CustomShape 282"/>
          <p:cNvSpPr/>
          <p:nvPr/>
        </p:nvSpPr>
        <p:spPr>
          <a:xfrm flipH="1">
            <a:off x="3733560" y="1572480"/>
            <a:ext cx="5364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2" name="CustomShape 283"/>
          <p:cNvSpPr/>
          <p:nvPr/>
        </p:nvSpPr>
        <p:spPr>
          <a:xfrm flipH="1">
            <a:off x="3772440" y="1704600"/>
            <a:ext cx="54000" cy="7128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3" name="CustomShape 284"/>
          <p:cNvSpPr/>
          <p:nvPr/>
        </p:nvSpPr>
        <p:spPr>
          <a:xfrm flipH="1">
            <a:off x="3789000" y="1677960"/>
            <a:ext cx="53280" cy="7164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4" name="CustomShape 285"/>
          <p:cNvSpPr/>
          <p:nvPr/>
        </p:nvSpPr>
        <p:spPr>
          <a:xfrm>
            <a:off x="1223640" y="1645560"/>
            <a:ext cx="55080" cy="70920"/>
          </a:xfrm>
          <a:prstGeom prst="ellipse">
            <a:avLst/>
          </a:prstGeom>
          <a:solidFill>
            <a:srgbClr val="006600"/>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5" name="Line 286"/>
          <p:cNvSpPr/>
          <p:nvPr/>
        </p:nvSpPr>
        <p:spPr>
          <a:xfrm>
            <a:off x="372240" y="1162800"/>
            <a:ext cx="5222880" cy="0"/>
          </a:xfrm>
          <a:prstGeom prst="line">
            <a:avLst/>
          </a:prstGeom>
          <a:ln w="36000">
            <a:solidFill>
              <a:srgbClr val="000000"/>
            </a:solidFill>
            <a:round/>
          </a:ln>
        </p:spPr>
        <p:style>
          <a:lnRef idx="0">
            <a:scrgbClr r="0" g="0" b="0"/>
          </a:lnRef>
          <a:fillRef idx="0">
            <a:scrgbClr r="0" g="0" b="0"/>
          </a:fillRef>
          <a:effectRef idx="0">
            <a:scrgbClr r="0" g="0" b="0"/>
          </a:effectRef>
          <a:fontRef idx="minor"/>
        </p:style>
        <p:txBody>
          <a:bodyPr/>
          <a:lstStyle/>
          <a:p>
            <a:endParaRPr lang="en-US"/>
          </a:p>
        </p:txBody>
      </p:sp>
      <p:sp>
        <p:nvSpPr>
          <p:cNvPr id="556" name="Line 287"/>
          <p:cNvSpPr/>
          <p:nvPr/>
        </p:nvSpPr>
        <p:spPr>
          <a:xfrm>
            <a:off x="382680" y="2206800"/>
            <a:ext cx="5222880" cy="0"/>
          </a:xfrm>
          <a:prstGeom prst="line">
            <a:avLst/>
          </a:prstGeom>
          <a:ln w="36000">
            <a:solidFill>
              <a:srgbClr val="000000"/>
            </a:solidFill>
            <a:round/>
          </a:ln>
        </p:spPr>
        <p:style>
          <a:lnRef idx="0">
            <a:scrgbClr r="0" g="0" b="0"/>
          </a:lnRef>
          <a:fillRef idx="0">
            <a:scrgbClr r="0" g="0" b="0"/>
          </a:fillRef>
          <a:effectRef idx="0">
            <a:scrgbClr r="0" g="0" b="0"/>
          </a:effectRef>
          <a:fontRef idx="minor"/>
        </p:style>
        <p:txBody>
          <a:bodyPr/>
          <a:lstStyle/>
          <a:p>
            <a:endParaRPr lang="en-US"/>
          </a:p>
        </p:txBody>
      </p:sp>
      <p:sp>
        <p:nvSpPr>
          <p:cNvPr id="557" name="Line 288"/>
          <p:cNvSpPr/>
          <p:nvPr/>
        </p:nvSpPr>
        <p:spPr>
          <a:xfrm>
            <a:off x="1251000" y="1564920"/>
            <a:ext cx="0" cy="135000"/>
          </a:xfrm>
          <a:prstGeom prst="line">
            <a:avLst/>
          </a:prstGeom>
          <a:ln>
            <a:solidFill>
              <a:srgbClr val="006600"/>
            </a:solidFill>
            <a:custDash/>
          </a:ln>
        </p:spPr>
        <p:style>
          <a:lnRef idx="0">
            <a:scrgbClr r="0" g="0" b="0"/>
          </a:lnRef>
          <a:fillRef idx="0">
            <a:scrgbClr r="0" g="0" b="0"/>
          </a:fillRef>
          <a:effectRef idx="0">
            <a:scrgbClr r="0" g="0" b="0"/>
          </a:effectRef>
          <a:fontRef idx="minor"/>
        </p:style>
        <p:txBody>
          <a:bodyPr/>
          <a:lstStyle/>
          <a:p>
            <a:endParaRPr lang="en-US"/>
          </a:p>
        </p:txBody>
      </p:sp>
      <p:sp>
        <p:nvSpPr>
          <p:cNvPr id="558" name="CustomShape 289"/>
          <p:cNvSpPr/>
          <p:nvPr/>
        </p:nvSpPr>
        <p:spPr>
          <a:xfrm>
            <a:off x="1223640" y="1645560"/>
            <a:ext cx="55440" cy="7128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559" name="TextShape 290"/>
          <p:cNvSpPr txBox="1"/>
          <p:nvPr/>
        </p:nvSpPr>
        <p:spPr>
          <a:xfrm>
            <a:off x="1335600" y="822960"/>
            <a:ext cx="1920240" cy="344880"/>
          </a:xfrm>
          <a:prstGeom prst="rect">
            <a:avLst/>
          </a:prstGeom>
          <a:noFill/>
          <a:ln>
            <a:noFill/>
          </a:ln>
        </p:spPr>
        <p:txBody>
          <a:bodyPr lIns="90000" tIns="45000" rIns="90000" bIns="45000"/>
          <a:lstStyle/>
          <a:p>
            <a:r>
              <a:rPr lang="en-US" sz="1800" b="0" strike="noStrike" spc="-1">
                <a:solidFill>
                  <a:srgbClr val="FF00CC"/>
                </a:solidFill>
                <a:latin typeface="Times New Roman"/>
              </a:rPr>
              <a:t>Beam-beam</a:t>
            </a:r>
            <a:endParaRPr lang="en-US" sz="1800" b="0" strike="noStrike" spc="-1">
              <a:latin typeface="Times New Roman"/>
            </a:endParaRPr>
          </a:p>
        </p:txBody>
      </p:sp>
      <p:sp>
        <p:nvSpPr>
          <p:cNvPr id="560" name="TextShape 291"/>
          <p:cNvSpPr txBox="1"/>
          <p:nvPr/>
        </p:nvSpPr>
        <p:spPr>
          <a:xfrm>
            <a:off x="7038000" y="6858000"/>
            <a:ext cx="914400" cy="261000"/>
          </a:xfrm>
          <a:prstGeom prst="rect">
            <a:avLst/>
          </a:prstGeom>
          <a:noFill/>
          <a:ln>
            <a:noFill/>
          </a:ln>
        </p:spPr>
        <p:txBody>
          <a:bodyPr lIns="90000" tIns="45000" rIns="90000" bIns="45000"/>
          <a:lstStyle/>
          <a:p>
            <a:r>
              <a:rPr lang="en-US" sz="1200" b="0" strike="noStrike" spc="-1">
                <a:latin typeface="Times New Roman"/>
              </a:rPr>
              <a:t>[Pinch]</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7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72"/>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73"/>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274"/>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275"/>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276"/>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277"/>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278"/>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279"/>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280"/>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281"/>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282"/>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283"/>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284"/>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285"/>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286"/>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287"/>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288"/>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289"/>
                                        </p:tgtEl>
                                        <p:attrNameLst>
                                          <p:attrName>style.visibility</p:attrName>
                                        </p:attrNameLst>
                                      </p:cBhvr>
                                      <p:to>
                                        <p:strVal val="visible"/>
                                      </p:to>
                                    </p:set>
                                  </p:childTnLst>
                                </p:cTn>
                              </p:par>
                              <p:par>
                                <p:cTn id="43" presetID="1" presetClass="entr" fill="hold" nodeType="withEffect">
                                  <p:stCondLst>
                                    <p:cond delay="0"/>
                                  </p:stCondLst>
                                  <p:childTnLst>
                                    <p:set>
                                      <p:cBhvr>
                                        <p:cTn id="44" dur="1" fill="hold">
                                          <p:stCondLst>
                                            <p:cond delay="0"/>
                                          </p:stCondLst>
                                        </p:cTn>
                                        <p:tgtEl>
                                          <p:spTgt spid="290"/>
                                        </p:tgtEl>
                                        <p:attrNameLst>
                                          <p:attrName>style.visibility</p:attrName>
                                        </p:attrNameLst>
                                      </p:cBhvr>
                                      <p:to>
                                        <p:strVal val="visible"/>
                                      </p:to>
                                    </p:set>
                                  </p:childTnLst>
                                </p:cTn>
                              </p:par>
                              <p:par>
                                <p:cTn id="45" presetID="1" presetClass="entr" fill="hold" nodeType="withEffect">
                                  <p:stCondLst>
                                    <p:cond delay="0"/>
                                  </p:stCondLst>
                                  <p:childTnLst>
                                    <p:set>
                                      <p:cBhvr>
                                        <p:cTn id="46" dur="1" fill="hold">
                                          <p:stCondLst>
                                            <p:cond delay="0"/>
                                          </p:stCondLst>
                                        </p:cTn>
                                        <p:tgtEl>
                                          <p:spTgt spid="291"/>
                                        </p:tgtEl>
                                        <p:attrNameLst>
                                          <p:attrName>style.visibility</p:attrName>
                                        </p:attrNameLst>
                                      </p:cBhvr>
                                      <p:to>
                                        <p:strVal val="visible"/>
                                      </p:to>
                                    </p:set>
                                  </p:childTnLst>
                                </p:cTn>
                              </p:par>
                              <p:par>
                                <p:cTn id="47" presetID="1" presetClass="entr" fill="hold" nodeType="withEffect">
                                  <p:stCondLst>
                                    <p:cond delay="0"/>
                                  </p:stCondLst>
                                  <p:childTnLst>
                                    <p:set>
                                      <p:cBhvr>
                                        <p:cTn id="48" dur="1" fill="hold">
                                          <p:stCondLst>
                                            <p:cond delay="0"/>
                                          </p:stCondLst>
                                        </p:cTn>
                                        <p:tgtEl>
                                          <p:spTgt spid="292"/>
                                        </p:tgtEl>
                                        <p:attrNameLst>
                                          <p:attrName>style.visibility</p:attrName>
                                        </p:attrNameLst>
                                      </p:cBhvr>
                                      <p:to>
                                        <p:strVal val="visible"/>
                                      </p:to>
                                    </p:set>
                                  </p:childTnLst>
                                </p:cTn>
                              </p:par>
                              <p:par>
                                <p:cTn id="49" presetID="1" presetClass="entr" fill="hold" nodeType="withEffect">
                                  <p:stCondLst>
                                    <p:cond delay="0"/>
                                  </p:stCondLst>
                                  <p:childTnLst>
                                    <p:set>
                                      <p:cBhvr>
                                        <p:cTn id="50" dur="1" fill="hold">
                                          <p:stCondLst>
                                            <p:cond delay="0"/>
                                          </p:stCondLst>
                                        </p:cTn>
                                        <p:tgtEl>
                                          <p:spTgt spid="293"/>
                                        </p:tgtEl>
                                        <p:attrNameLst>
                                          <p:attrName>style.visibility</p:attrName>
                                        </p:attrNameLst>
                                      </p:cBhvr>
                                      <p:to>
                                        <p:strVal val="visible"/>
                                      </p:to>
                                    </p:set>
                                  </p:childTnLst>
                                </p:cTn>
                              </p:par>
                              <p:par>
                                <p:cTn id="51" presetID="1" presetClass="entr" fill="hold" nodeType="withEffect">
                                  <p:stCondLst>
                                    <p:cond delay="0"/>
                                  </p:stCondLst>
                                  <p:childTnLst>
                                    <p:set>
                                      <p:cBhvr>
                                        <p:cTn id="52" dur="1" fill="hold">
                                          <p:stCondLst>
                                            <p:cond delay="0"/>
                                          </p:stCondLst>
                                        </p:cTn>
                                        <p:tgtEl>
                                          <p:spTgt spid="294"/>
                                        </p:tgtEl>
                                        <p:attrNameLst>
                                          <p:attrName>style.visibility</p:attrName>
                                        </p:attrNameLst>
                                      </p:cBhvr>
                                      <p:to>
                                        <p:strVal val="visible"/>
                                      </p:to>
                                    </p:set>
                                  </p:childTnLst>
                                </p:cTn>
                              </p:par>
                              <p:par>
                                <p:cTn id="53" presetID="1" presetClass="entr" fill="hold" nodeType="withEffect">
                                  <p:stCondLst>
                                    <p:cond delay="0"/>
                                  </p:stCondLst>
                                  <p:childTnLst>
                                    <p:set>
                                      <p:cBhvr>
                                        <p:cTn id="54" dur="1" fill="hold">
                                          <p:stCondLst>
                                            <p:cond delay="0"/>
                                          </p:stCondLst>
                                        </p:cTn>
                                        <p:tgtEl>
                                          <p:spTgt spid="295"/>
                                        </p:tgtEl>
                                        <p:attrNameLst>
                                          <p:attrName>style.visibility</p:attrName>
                                        </p:attrNameLst>
                                      </p:cBhvr>
                                      <p:to>
                                        <p:strVal val="visible"/>
                                      </p:to>
                                    </p:set>
                                  </p:childTnLst>
                                </p:cTn>
                              </p:par>
                              <p:par>
                                <p:cTn id="55" presetID="1" presetClass="entr" fill="hold" nodeType="withEffect">
                                  <p:stCondLst>
                                    <p:cond delay="0"/>
                                  </p:stCondLst>
                                  <p:childTnLst>
                                    <p:set>
                                      <p:cBhvr>
                                        <p:cTn id="56" dur="1" fill="hold">
                                          <p:stCondLst>
                                            <p:cond delay="0"/>
                                          </p:stCondLst>
                                        </p:cTn>
                                        <p:tgtEl>
                                          <p:spTgt spid="296"/>
                                        </p:tgtEl>
                                        <p:attrNameLst>
                                          <p:attrName>style.visibility</p:attrName>
                                        </p:attrNameLst>
                                      </p:cBhvr>
                                      <p:to>
                                        <p:strVal val="visible"/>
                                      </p:to>
                                    </p:set>
                                  </p:childTnLst>
                                </p:cTn>
                              </p:par>
                              <p:par>
                                <p:cTn id="57" presetID="1" presetClass="entr" fill="hold" nodeType="withEffect">
                                  <p:stCondLst>
                                    <p:cond delay="0"/>
                                  </p:stCondLst>
                                  <p:childTnLst>
                                    <p:set>
                                      <p:cBhvr>
                                        <p:cTn id="58" dur="1" fill="hold">
                                          <p:stCondLst>
                                            <p:cond delay="0"/>
                                          </p:stCondLst>
                                        </p:cTn>
                                        <p:tgtEl>
                                          <p:spTgt spid="297"/>
                                        </p:tgtEl>
                                        <p:attrNameLst>
                                          <p:attrName>style.visibility</p:attrName>
                                        </p:attrNameLst>
                                      </p:cBhvr>
                                      <p:to>
                                        <p:strVal val="visible"/>
                                      </p:to>
                                    </p:set>
                                  </p:childTnLst>
                                </p:cTn>
                              </p:par>
                              <p:par>
                                <p:cTn id="59" presetID="1" presetClass="entr" fill="hold" nodeType="withEffect">
                                  <p:stCondLst>
                                    <p:cond delay="0"/>
                                  </p:stCondLst>
                                  <p:childTnLst>
                                    <p:set>
                                      <p:cBhvr>
                                        <p:cTn id="60" dur="1" fill="hold">
                                          <p:stCondLst>
                                            <p:cond delay="0"/>
                                          </p:stCondLst>
                                        </p:cTn>
                                        <p:tgtEl>
                                          <p:spTgt spid="298"/>
                                        </p:tgtEl>
                                        <p:attrNameLst>
                                          <p:attrName>style.visibility</p:attrName>
                                        </p:attrNameLst>
                                      </p:cBhvr>
                                      <p:to>
                                        <p:strVal val="visible"/>
                                      </p:to>
                                    </p:set>
                                  </p:childTnLst>
                                </p:cTn>
                              </p:par>
                              <p:par>
                                <p:cTn id="61" presetID="1" presetClass="entr" fill="hold" nodeType="withEffect">
                                  <p:stCondLst>
                                    <p:cond delay="0"/>
                                  </p:stCondLst>
                                  <p:childTnLst>
                                    <p:set>
                                      <p:cBhvr>
                                        <p:cTn id="62" dur="1" fill="hold">
                                          <p:stCondLst>
                                            <p:cond delay="0"/>
                                          </p:stCondLst>
                                        </p:cTn>
                                        <p:tgtEl>
                                          <p:spTgt spid="299"/>
                                        </p:tgtEl>
                                        <p:attrNameLst>
                                          <p:attrName>style.visibility</p:attrName>
                                        </p:attrNameLst>
                                      </p:cBhvr>
                                      <p:to>
                                        <p:strVal val="visible"/>
                                      </p:to>
                                    </p:set>
                                  </p:childTnLst>
                                </p:cTn>
                              </p:par>
                              <p:par>
                                <p:cTn id="63" presetID="1" presetClass="entr" fill="hold" nodeType="withEffect">
                                  <p:stCondLst>
                                    <p:cond delay="0"/>
                                  </p:stCondLst>
                                  <p:childTnLst>
                                    <p:set>
                                      <p:cBhvr>
                                        <p:cTn id="64" dur="1" fill="hold">
                                          <p:stCondLst>
                                            <p:cond delay="0"/>
                                          </p:stCondLst>
                                        </p:cTn>
                                        <p:tgtEl>
                                          <p:spTgt spid="300"/>
                                        </p:tgtEl>
                                        <p:attrNameLst>
                                          <p:attrName>style.visibility</p:attrName>
                                        </p:attrNameLst>
                                      </p:cBhvr>
                                      <p:to>
                                        <p:strVal val="visible"/>
                                      </p:to>
                                    </p:set>
                                  </p:childTnLst>
                                </p:cTn>
                              </p:par>
                              <p:par>
                                <p:cTn id="65" presetID="1" presetClass="entr" fill="hold" nodeType="withEffect">
                                  <p:stCondLst>
                                    <p:cond delay="0"/>
                                  </p:stCondLst>
                                  <p:childTnLst>
                                    <p:set>
                                      <p:cBhvr>
                                        <p:cTn id="66" dur="1" fill="hold">
                                          <p:stCondLst>
                                            <p:cond delay="0"/>
                                          </p:stCondLst>
                                        </p:cTn>
                                        <p:tgtEl>
                                          <p:spTgt spid="301"/>
                                        </p:tgtEl>
                                        <p:attrNameLst>
                                          <p:attrName>style.visibility</p:attrName>
                                        </p:attrNameLst>
                                      </p:cBhvr>
                                      <p:to>
                                        <p:strVal val="visible"/>
                                      </p:to>
                                    </p:set>
                                  </p:childTnLst>
                                </p:cTn>
                              </p:par>
                              <p:par>
                                <p:cTn id="67" presetID="1" presetClass="entr" fill="hold" nodeType="withEffect">
                                  <p:stCondLst>
                                    <p:cond delay="0"/>
                                  </p:stCondLst>
                                  <p:childTnLst>
                                    <p:set>
                                      <p:cBhvr>
                                        <p:cTn id="68" dur="1" fill="hold">
                                          <p:stCondLst>
                                            <p:cond delay="0"/>
                                          </p:stCondLst>
                                        </p:cTn>
                                        <p:tgtEl>
                                          <p:spTgt spid="302"/>
                                        </p:tgtEl>
                                        <p:attrNameLst>
                                          <p:attrName>style.visibility</p:attrName>
                                        </p:attrNameLst>
                                      </p:cBhvr>
                                      <p:to>
                                        <p:strVal val="visible"/>
                                      </p:to>
                                    </p:set>
                                  </p:childTnLst>
                                </p:cTn>
                              </p:par>
                              <p:par>
                                <p:cTn id="69" presetID="1" presetClass="entr" fill="hold" nodeType="withEffect">
                                  <p:stCondLst>
                                    <p:cond delay="0"/>
                                  </p:stCondLst>
                                  <p:childTnLst>
                                    <p:set>
                                      <p:cBhvr>
                                        <p:cTn id="70" dur="1" fill="hold">
                                          <p:stCondLst>
                                            <p:cond delay="0"/>
                                          </p:stCondLst>
                                        </p:cTn>
                                        <p:tgtEl>
                                          <p:spTgt spid="303"/>
                                        </p:tgtEl>
                                        <p:attrNameLst>
                                          <p:attrName>style.visibility</p:attrName>
                                        </p:attrNameLst>
                                      </p:cBhvr>
                                      <p:to>
                                        <p:strVal val="visible"/>
                                      </p:to>
                                    </p:set>
                                  </p:childTnLst>
                                </p:cTn>
                              </p:par>
                              <p:par>
                                <p:cTn id="71" presetID="1" presetClass="entr" fill="hold" nodeType="withEffect">
                                  <p:stCondLst>
                                    <p:cond delay="0"/>
                                  </p:stCondLst>
                                  <p:childTnLst>
                                    <p:set>
                                      <p:cBhvr>
                                        <p:cTn id="72" dur="1" fill="hold">
                                          <p:stCondLst>
                                            <p:cond delay="0"/>
                                          </p:stCondLst>
                                        </p:cTn>
                                        <p:tgtEl>
                                          <p:spTgt spid="304"/>
                                        </p:tgtEl>
                                        <p:attrNameLst>
                                          <p:attrName>style.visibility</p:attrName>
                                        </p:attrNameLst>
                                      </p:cBhvr>
                                      <p:to>
                                        <p:strVal val="visible"/>
                                      </p:to>
                                    </p:set>
                                  </p:childTnLst>
                                </p:cTn>
                              </p:par>
                              <p:par>
                                <p:cTn id="73" presetID="1" presetClass="entr" fill="hold" nodeType="withEffect">
                                  <p:stCondLst>
                                    <p:cond delay="0"/>
                                  </p:stCondLst>
                                  <p:childTnLst>
                                    <p:set>
                                      <p:cBhvr>
                                        <p:cTn id="74" dur="1" fill="hold">
                                          <p:stCondLst>
                                            <p:cond delay="0"/>
                                          </p:stCondLst>
                                        </p:cTn>
                                        <p:tgtEl>
                                          <p:spTgt spid="305"/>
                                        </p:tgtEl>
                                        <p:attrNameLst>
                                          <p:attrName>style.visibility</p:attrName>
                                        </p:attrNameLst>
                                      </p:cBhvr>
                                      <p:to>
                                        <p:strVal val="visible"/>
                                      </p:to>
                                    </p:set>
                                  </p:childTnLst>
                                </p:cTn>
                              </p:par>
                              <p:par>
                                <p:cTn id="75" presetID="1" presetClass="entr" fill="hold" nodeType="withEffect">
                                  <p:stCondLst>
                                    <p:cond delay="0"/>
                                  </p:stCondLst>
                                  <p:childTnLst>
                                    <p:set>
                                      <p:cBhvr>
                                        <p:cTn id="76" dur="1" fill="hold">
                                          <p:stCondLst>
                                            <p:cond delay="0"/>
                                          </p:stCondLst>
                                        </p:cTn>
                                        <p:tgtEl>
                                          <p:spTgt spid="306"/>
                                        </p:tgtEl>
                                        <p:attrNameLst>
                                          <p:attrName>style.visibility</p:attrName>
                                        </p:attrNameLst>
                                      </p:cBhvr>
                                      <p:to>
                                        <p:strVal val="visible"/>
                                      </p:to>
                                    </p:set>
                                  </p:childTnLst>
                                </p:cTn>
                              </p:par>
                              <p:par>
                                <p:cTn id="77" presetID="1" presetClass="entr" fill="hold" nodeType="withEffect">
                                  <p:stCondLst>
                                    <p:cond delay="0"/>
                                  </p:stCondLst>
                                  <p:childTnLst>
                                    <p:set>
                                      <p:cBhvr>
                                        <p:cTn id="78" dur="1" fill="hold">
                                          <p:stCondLst>
                                            <p:cond delay="0"/>
                                          </p:stCondLst>
                                        </p:cTn>
                                        <p:tgtEl>
                                          <p:spTgt spid="307"/>
                                        </p:tgtEl>
                                        <p:attrNameLst>
                                          <p:attrName>style.visibility</p:attrName>
                                        </p:attrNameLst>
                                      </p:cBhvr>
                                      <p:to>
                                        <p:strVal val="visible"/>
                                      </p:to>
                                    </p:set>
                                  </p:childTnLst>
                                </p:cTn>
                              </p:par>
                              <p:par>
                                <p:cTn id="79" presetID="1" presetClass="entr" fill="hold" nodeType="withEffect">
                                  <p:stCondLst>
                                    <p:cond delay="0"/>
                                  </p:stCondLst>
                                  <p:childTnLst>
                                    <p:set>
                                      <p:cBhvr>
                                        <p:cTn id="80" dur="1" fill="hold">
                                          <p:stCondLst>
                                            <p:cond delay="0"/>
                                          </p:stCondLst>
                                        </p:cTn>
                                        <p:tgtEl>
                                          <p:spTgt spid="308"/>
                                        </p:tgtEl>
                                        <p:attrNameLst>
                                          <p:attrName>style.visibility</p:attrName>
                                        </p:attrNameLst>
                                      </p:cBhvr>
                                      <p:to>
                                        <p:strVal val="visible"/>
                                      </p:to>
                                    </p:set>
                                  </p:childTnLst>
                                </p:cTn>
                              </p:par>
                              <p:par>
                                <p:cTn id="81" presetID="1" presetClass="entr" fill="hold" nodeType="withEffect">
                                  <p:stCondLst>
                                    <p:cond delay="0"/>
                                  </p:stCondLst>
                                  <p:childTnLst>
                                    <p:set>
                                      <p:cBhvr>
                                        <p:cTn id="82" dur="1" fill="hold">
                                          <p:stCondLst>
                                            <p:cond delay="0"/>
                                          </p:stCondLst>
                                        </p:cTn>
                                        <p:tgtEl>
                                          <p:spTgt spid="309"/>
                                        </p:tgtEl>
                                        <p:attrNameLst>
                                          <p:attrName>style.visibility</p:attrName>
                                        </p:attrNameLst>
                                      </p:cBhvr>
                                      <p:to>
                                        <p:strVal val="visible"/>
                                      </p:to>
                                    </p:set>
                                  </p:childTnLst>
                                </p:cTn>
                              </p:par>
                              <p:par>
                                <p:cTn id="83" presetID="1" presetClass="entr" fill="hold" nodeType="withEffect">
                                  <p:stCondLst>
                                    <p:cond delay="0"/>
                                  </p:stCondLst>
                                  <p:childTnLst>
                                    <p:set>
                                      <p:cBhvr>
                                        <p:cTn id="84" dur="1" fill="hold">
                                          <p:stCondLst>
                                            <p:cond delay="0"/>
                                          </p:stCondLst>
                                        </p:cTn>
                                        <p:tgtEl>
                                          <p:spTgt spid="310"/>
                                        </p:tgtEl>
                                        <p:attrNameLst>
                                          <p:attrName>style.visibility</p:attrName>
                                        </p:attrNameLst>
                                      </p:cBhvr>
                                      <p:to>
                                        <p:strVal val="visible"/>
                                      </p:to>
                                    </p:set>
                                  </p:childTnLst>
                                </p:cTn>
                              </p:par>
                              <p:par>
                                <p:cTn id="85" presetID="1" presetClass="entr" fill="hold" nodeType="withEffect">
                                  <p:stCondLst>
                                    <p:cond delay="0"/>
                                  </p:stCondLst>
                                  <p:childTnLst>
                                    <p:set>
                                      <p:cBhvr>
                                        <p:cTn id="86" dur="1" fill="hold">
                                          <p:stCondLst>
                                            <p:cond delay="0"/>
                                          </p:stCondLst>
                                        </p:cTn>
                                        <p:tgtEl>
                                          <p:spTgt spid="311"/>
                                        </p:tgtEl>
                                        <p:attrNameLst>
                                          <p:attrName>style.visibility</p:attrName>
                                        </p:attrNameLst>
                                      </p:cBhvr>
                                      <p:to>
                                        <p:strVal val="visible"/>
                                      </p:to>
                                    </p:set>
                                  </p:childTnLst>
                                </p:cTn>
                              </p:par>
                              <p:par>
                                <p:cTn id="87" presetID="1" presetClass="entr" fill="hold" nodeType="withEffect">
                                  <p:stCondLst>
                                    <p:cond delay="0"/>
                                  </p:stCondLst>
                                  <p:childTnLst>
                                    <p:set>
                                      <p:cBhvr>
                                        <p:cTn id="88" dur="1" fill="hold">
                                          <p:stCondLst>
                                            <p:cond delay="0"/>
                                          </p:stCondLst>
                                        </p:cTn>
                                        <p:tgtEl>
                                          <p:spTgt spid="312"/>
                                        </p:tgtEl>
                                        <p:attrNameLst>
                                          <p:attrName>style.visibility</p:attrName>
                                        </p:attrNameLst>
                                      </p:cBhvr>
                                      <p:to>
                                        <p:strVal val="visible"/>
                                      </p:to>
                                    </p:set>
                                  </p:childTnLst>
                                </p:cTn>
                              </p:par>
                              <p:par>
                                <p:cTn id="89" presetID="1" presetClass="entr" fill="hold" nodeType="withEffect">
                                  <p:stCondLst>
                                    <p:cond delay="0"/>
                                  </p:stCondLst>
                                  <p:childTnLst>
                                    <p:set>
                                      <p:cBhvr>
                                        <p:cTn id="90" dur="1" fill="hold">
                                          <p:stCondLst>
                                            <p:cond delay="0"/>
                                          </p:stCondLst>
                                        </p:cTn>
                                        <p:tgtEl>
                                          <p:spTgt spid="313"/>
                                        </p:tgtEl>
                                        <p:attrNameLst>
                                          <p:attrName>style.visibility</p:attrName>
                                        </p:attrNameLst>
                                      </p:cBhvr>
                                      <p:to>
                                        <p:strVal val="visible"/>
                                      </p:to>
                                    </p:set>
                                  </p:childTnLst>
                                </p:cTn>
                              </p:par>
                              <p:par>
                                <p:cTn id="91" presetID="1" presetClass="entr" fill="hold" nodeType="withEffect">
                                  <p:stCondLst>
                                    <p:cond delay="0"/>
                                  </p:stCondLst>
                                  <p:childTnLst>
                                    <p:set>
                                      <p:cBhvr>
                                        <p:cTn id="92" dur="1" fill="hold">
                                          <p:stCondLst>
                                            <p:cond delay="0"/>
                                          </p:stCondLst>
                                        </p:cTn>
                                        <p:tgtEl>
                                          <p:spTgt spid="314"/>
                                        </p:tgtEl>
                                        <p:attrNameLst>
                                          <p:attrName>style.visibility</p:attrName>
                                        </p:attrNameLst>
                                      </p:cBhvr>
                                      <p:to>
                                        <p:strVal val="visible"/>
                                      </p:to>
                                    </p:set>
                                  </p:childTnLst>
                                </p:cTn>
                              </p:par>
                              <p:par>
                                <p:cTn id="93" presetID="1" presetClass="entr" fill="hold" nodeType="withEffect">
                                  <p:stCondLst>
                                    <p:cond delay="0"/>
                                  </p:stCondLst>
                                  <p:childTnLst>
                                    <p:set>
                                      <p:cBhvr>
                                        <p:cTn id="94" dur="1" fill="hold">
                                          <p:stCondLst>
                                            <p:cond delay="0"/>
                                          </p:stCondLst>
                                        </p:cTn>
                                        <p:tgtEl>
                                          <p:spTgt spid="315"/>
                                        </p:tgtEl>
                                        <p:attrNameLst>
                                          <p:attrName>style.visibility</p:attrName>
                                        </p:attrNameLst>
                                      </p:cBhvr>
                                      <p:to>
                                        <p:strVal val="visible"/>
                                      </p:to>
                                    </p:set>
                                  </p:childTnLst>
                                </p:cTn>
                              </p:par>
                              <p:par>
                                <p:cTn id="95" presetID="1" presetClass="entr" fill="hold" nodeType="withEffect">
                                  <p:stCondLst>
                                    <p:cond delay="0"/>
                                  </p:stCondLst>
                                  <p:childTnLst>
                                    <p:set>
                                      <p:cBhvr>
                                        <p:cTn id="96" dur="1" fill="hold">
                                          <p:stCondLst>
                                            <p:cond delay="0"/>
                                          </p:stCondLst>
                                        </p:cTn>
                                        <p:tgtEl>
                                          <p:spTgt spid="316"/>
                                        </p:tgtEl>
                                        <p:attrNameLst>
                                          <p:attrName>style.visibility</p:attrName>
                                        </p:attrNameLst>
                                      </p:cBhvr>
                                      <p:to>
                                        <p:strVal val="visible"/>
                                      </p:to>
                                    </p:set>
                                  </p:childTnLst>
                                </p:cTn>
                              </p:par>
                              <p:par>
                                <p:cTn id="97" presetID="1" presetClass="entr" fill="hold" nodeType="withEffect">
                                  <p:stCondLst>
                                    <p:cond delay="0"/>
                                  </p:stCondLst>
                                  <p:childTnLst>
                                    <p:set>
                                      <p:cBhvr>
                                        <p:cTn id="98" dur="1" fill="hold">
                                          <p:stCondLst>
                                            <p:cond delay="0"/>
                                          </p:stCondLst>
                                        </p:cTn>
                                        <p:tgtEl>
                                          <p:spTgt spid="317"/>
                                        </p:tgtEl>
                                        <p:attrNameLst>
                                          <p:attrName>style.visibility</p:attrName>
                                        </p:attrNameLst>
                                      </p:cBhvr>
                                      <p:to>
                                        <p:strVal val="visible"/>
                                      </p:to>
                                    </p:set>
                                  </p:childTnLst>
                                </p:cTn>
                              </p:par>
                              <p:par>
                                <p:cTn id="99" presetID="1" presetClass="entr" fill="hold" nodeType="withEffect">
                                  <p:stCondLst>
                                    <p:cond delay="0"/>
                                  </p:stCondLst>
                                  <p:childTnLst>
                                    <p:set>
                                      <p:cBhvr>
                                        <p:cTn id="100" dur="1" fill="hold">
                                          <p:stCondLst>
                                            <p:cond delay="0"/>
                                          </p:stCondLst>
                                        </p:cTn>
                                        <p:tgtEl>
                                          <p:spTgt spid="318"/>
                                        </p:tgtEl>
                                        <p:attrNameLst>
                                          <p:attrName>style.visibility</p:attrName>
                                        </p:attrNameLst>
                                      </p:cBhvr>
                                      <p:to>
                                        <p:strVal val="visible"/>
                                      </p:to>
                                    </p:set>
                                  </p:childTnLst>
                                </p:cTn>
                              </p:par>
                              <p:par>
                                <p:cTn id="101" presetID="1" presetClass="entr" fill="hold" nodeType="withEffect">
                                  <p:stCondLst>
                                    <p:cond delay="0"/>
                                  </p:stCondLst>
                                  <p:childTnLst>
                                    <p:set>
                                      <p:cBhvr>
                                        <p:cTn id="102" dur="1" fill="hold">
                                          <p:stCondLst>
                                            <p:cond delay="0"/>
                                          </p:stCondLst>
                                        </p:cTn>
                                        <p:tgtEl>
                                          <p:spTgt spid="319"/>
                                        </p:tgtEl>
                                        <p:attrNameLst>
                                          <p:attrName>style.visibility</p:attrName>
                                        </p:attrNameLst>
                                      </p:cBhvr>
                                      <p:to>
                                        <p:strVal val="visible"/>
                                      </p:to>
                                    </p:set>
                                  </p:childTnLst>
                                </p:cTn>
                              </p:par>
                              <p:par>
                                <p:cTn id="103" presetID="1" presetClass="entr" fill="hold" nodeType="withEffect">
                                  <p:stCondLst>
                                    <p:cond delay="0"/>
                                  </p:stCondLst>
                                  <p:childTnLst>
                                    <p:set>
                                      <p:cBhvr>
                                        <p:cTn id="104" dur="1" fill="hold">
                                          <p:stCondLst>
                                            <p:cond delay="0"/>
                                          </p:stCondLst>
                                        </p:cTn>
                                        <p:tgtEl>
                                          <p:spTgt spid="320"/>
                                        </p:tgtEl>
                                        <p:attrNameLst>
                                          <p:attrName>style.visibility</p:attrName>
                                        </p:attrNameLst>
                                      </p:cBhvr>
                                      <p:to>
                                        <p:strVal val="visible"/>
                                      </p:to>
                                    </p:set>
                                  </p:childTnLst>
                                </p:cTn>
                              </p:par>
                              <p:par>
                                <p:cTn id="105" presetID="1" presetClass="entr" fill="hold" nodeType="withEffect">
                                  <p:stCondLst>
                                    <p:cond delay="0"/>
                                  </p:stCondLst>
                                  <p:childTnLst>
                                    <p:set>
                                      <p:cBhvr>
                                        <p:cTn id="106" dur="1" fill="hold">
                                          <p:stCondLst>
                                            <p:cond delay="0"/>
                                          </p:stCondLst>
                                        </p:cTn>
                                        <p:tgtEl>
                                          <p:spTgt spid="321"/>
                                        </p:tgtEl>
                                        <p:attrNameLst>
                                          <p:attrName>style.visibility</p:attrName>
                                        </p:attrNameLst>
                                      </p:cBhvr>
                                      <p:to>
                                        <p:strVal val="visible"/>
                                      </p:to>
                                    </p:set>
                                  </p:childTnLst>
                                </p:cTn>
                              </p:par>
                              <p:par>
                                <p:cTn id="107" presetID="1" presetClass="entr" fill="hold" nodeType="withEffect">
                                  <p:stCondLst>
                                    <p:cond delay="0"/>
                                  </p:stCondLst>
                                  <p:childTnLst>
                                    <p:set>
                                      <p:cBhvr>
                                        <p:cTn id="108" dur="1" fill="hold">
                                          <p:stCondLst>
                                            <p:cond delay="0"/>
                                          </p:stCondLst>
                                        </p:cTn>
                                        <p:tgtEl>
                                          <p:spTgt spid="322"/>
                                        </p:tgtEl>
                                        <p:attrNameLst>
                                          <p:attrName>style.visibility</p:attrName>
                                        </p:attrNameLst>
                                      </p:cBhvr>
                                      <p:to>
                                        <p:strVal val="visible"/>
                                      </p:to>
                                    </p:set>
                                  </p:childTnLst>
                                </p:cTn>
                              </p:par>
                              <p:par>
                                <p:cTn id="109" presetID="1" presetClass="entr" fill="hold" nodeType="withEffect">
                                  <p:stCondLst>
                                    <p:cond delay="0"/>
                                  </p:stCondLst>
                                  <p:childTnLst>
                                    <p:set>
                                      <p:cBhvr>
                                        <p:cTn id="110" dur="1" fill="hold">
                                          <p:stCondLst>
                                            <p:cond delay="0"/>
                                          </p:stCondLst>
                                        </p:cTn>
                                        <p:tgtEl>
                                          <p:spTgt spid="323"/>
                                        </p:tgtEl>
                                        <p:attrNameLst>
                                          <p:attrName>style.visibility</p:attrName>
                                        </p:attrNameLst>
                                      </p:cBhvr>
                                      <p:to>
                                        <p:strVal val="visible"/>
                                      </p:to>
                                    </p:set>
                                  </p:childTnLst>
                                </p:cTn>
                              </p:par>
                              <p:par>
                                <p:cTn id="111" presetID="1" presetClass="entr" fill="hold" nodeType="withEffect">
                                  <p:stCondLst>
                                    <p:cond delay="0"/>
                                  </p:stCondLst>
                                  <p:childTnLst>
                                    <p:set>
                                      <p:cBhvr>
                                        <p:cTn id="112" dur="1" fill="hold">
                                          <p:stCondLst>
                                            <p:cond delay="0"/>
                                          </p:stCondLst>
                                        </p:cTn>
                                        <p:tgtEl>
                                          <p:spTgt spid="324"/>
                                        </p:tgtEl>
                                        <p:attrNameLst>
                                          <p:attrName>style.visibility</p:attrName>
                                        </p:attrNameLst>
                                      </p:cBhvr>
                                      <p:to>
                                        <p:strVal val="visible"/>
                                      </p:to>
                                    </p:set>
                                  </p:childTnLst>
                                </p:cTn>
                              </p:par>
                              <p:par>
                                <p:cTn id="113" presetID="1" presetClass="entr" fill="hold" nodeType="withEffect">
                                  <p:stCondLst>
                                    <p:cond delay="0"/>
                                  </p:stCondLst>
                                  <p:childTnLst>
                                    <p:set>
                                      <p:cBhvr>
                                        <p:cTn id="114" dur="1" fill="hold">
                                          <p:stCondLst>
                                            <p:cond delay="0"/>
                                          </p:stCondLst>
                                        </p:cTn>
                                        <p:tgtEl>
                                          <p:spTgt spid="325"/>
                                        </p:tgtEl>
                                        <p:attrNameLst>
                                          <p:attrName>style.visibility</p:attrName>
                                        </p:attrNameLst>
                                      </p:cBhvr>
                                      <p:to>
                                        <p:strVal val="visible"/>
                                      </p:to>
                                    </p:set>
                                  </p:childTnLst>
                                </p:cTn>
                              </p:par>
                              <p:par>
                                <p:cTn id="115" presetID="1" presetClass="entr" fill="hold" nodeType="withEffect">
                                  <p:stCondLst>
                                    <p:cond delay="0"/>
                                  </p:stCondLst>
                                  <p:childTnLst>
                                    <p:set>
                                      <p:cBhvr>
                                        <p:cTn id="116" dur="1" fill="hold">
                                          <p:stCondLst>
                                            <p:cond delay="0"/>
                                          </p:stCondLst>
                                        </p:cTn>
                                        <p:tgtEl>
                                          <p:spTgt spid="326"/>
                                        </p:tgtEl>
                                        <p:attrNameLst>
                                          <p:attrName>style.visibility</p:attrName>
                                        </p:attrNameLst>
                                      </p:cBhvr>
                                      <p:to>
                                        <p:strVal val="visible"/>
                                      </p:to>
                                    </p:set>
                                  </p:childTnLst>
                                </p:cTn>
                              </p:par>
                              <p:par>
                                <p:cTn id="117" presetID="1" presetClass="entr" fill="hold" nodeType="withEffect">
                                  <p:stCondLst>
                                    <p:cond delay="0"/>
                                  </p:stCondLst>
                                  <p:childTnLst>
                                    <p:set>
                                      <p:cBhvr>
                                        <p:cTn id="118" dur="1" fill="hold">
                                          <p:stCondLst>
                                            <p:cond delay="0"/>
                                          </p:stCondLst>
                                        </p:cTn>
                                        <p:tgtEl>
                                          <p:spTgt spid="327"/>
                                        </p:tgtEl>
                                        <p:attrNameLst>
                                          <p:attrName>style.visibility</p:attrName>
                                        </p:attrNameLst>
                                      </p:cBhvr>
                                      <p:to>
                                        <p:strVal val="visible"/>
                                      </p:to>
                                    </p:set>
                                  </p:childTnLst>
                                </p:cTn>
                              </p:par>
                              <p:par>
                                <p:cTn id="119" presetID="1" presetClass="entr" fill="hold" nodeType="withEffect">
                                  <p:stCondLst>
                                    <p:cond delay="0"/>
                                  </p:stCondLst>
                                  <p:childTnLst>
                                    <p:set>
                                      <p:cBhvr>
                                        <p:cTn id="120" dur="1" fill="hold">
                                          <p:stCondLst>
                                            <p:cond delay="0"/>
                                          </p:stCondLst>
                                        </p:cTn>
                                        <p:tgtEl>
                                          <p:spTgt spid="328"/>
                                        </p:tgtEl>
                                        <p:attrNameLst>
                                          <p:attrName>style.visibility</p:attrName>
                                        </p:attrNameLst>
                                      </p:cBhvr>
                                      <p:to>
                                        <p:strVal val="visible"/>
                                      </p:to>
                                    </p:set>
                                  </p:childTnLst>
                                </p:cTn>
                              </p:par>
                              <p:par>
                                <p:cTn id="121" presetID="1" presetClass="entr" fill="hold" nodeType="withEffect">
                                  <p:stCondLst>
                                    <p:cond delay="0"/>
                                  </p:stCondLst>
                                  <p:childTnLst>
                                    <p:set>
                                      <p:cBhvr>
                                        <p:cTn id="122" dur="1" fill="hold">
                                          <p:stCondLst>
                                            <p:cond delay="0"/>
                                          </p:stCondLst>
                                        </p:cTn>
                                        <p:tgtEl>
                                          <p:spTgt spid="329"/>
                                        </p:tgtEl>
                                        <p:attrNameLst>
                                          <p:attrName>style.visibility</p:attrName>
                                        </p:attrNameLst>
                                      </p:cBhvr>
                                      <p:to>
                                        <p:strVal val="visible"/>
                                      </p:to>
                                    </p:set>
                                  </p:childTnLst>
                                </p:cTn>
                              </p:par>
                              <p:par>
                                <p:cTn id="123" presetID="1" presetClass="entr" fill="hold" nodeType="withEffect">
                                  <p:stCondLst>
                                    <p:cond delay="0"/>
                                  </p:stCondLst>
                                  <p:childTnLst>
                                    <p:set>
                                      <p:cBhvr>
                                        <p:cTn id="124" dur="1" fill="hold">
                                          <p:stCondLst>
                                            <p:cond delay="0"/>
                                          </p:stCondLst>
                                        </p:cTn>
                                        <p:tgtEl>
                                          <p:spTgt spid="330"/>
                                        </p:tgtEl>
                                        <p:attrNameLst>
                                          <p:attrName>style.visibility</p:attrName>
                                        </p:attrNameLst>
                                      </p:cBhvr>
                                      <p:to>
                                        <p:strVal val="visible"/>
                                      </p:to>
                                    </p:set>
                                  </p:childTnLst>
                                </p:cTn>
                              </p:par>
                              <p:par>
                                <p:cTn id="125" presetID="1" presetClass="entr" fill="hold" nodeType="withEffect">
                                  <p:stCondLst>
                                    <p:cond delay="0"/>
                                  </p:stCondLst>
                                  <p:childTnLst>
                                    <p:set>
                                      <p:cBhvr>
                                        <p:cTn id="126" dur="1" fill="hold">
                                          <p:stCondLst>
                                            <p:cond delay="0"/>
                                          </p:stCondLst>
                                        </p:cTn>
                                        <p:tgtEl>
                                          <p:spTgt spid="331"/>
                                        </p:tgtEl>
                                        <p:attrNameLst>
                                          <p:attrName>style.visibility</p:attrName>
                                        </p:attrNameLst>
                                      </p:cBhvr>
                                      <p:to>
                                        <p:strVal val="visible"/>
                                      </p:to>
                                    </p:set>
                                  </p:childTnLst>
                                </p:cTn>
                              </p:par>
                              <p:par>
                                <p:cTn id="127" presetID="1" presetClass="entr" fill="hold" nodeType="withEffect">
                                  <p:stCondLst>
                                    <p:cond delay="0"/>
                                  </p:stCondLst>
                                  <p:childTnLst>
                                    <p:set>
                                      <p:cBhvr>
                                        <p:cTn id="128" dur="1" fill="hold">
                                          <p:stCondLst>
                                            <p:cond delay="0"/>
                                          </p:stCondLst>
                                        </p:cTn>
                                        <p:tgtEl>
                                          <p:spTgt spid="332"/>
                                        </p:tgtEl>
                                        <p:attrNameLst>
                                          <p:attrName>style.visibility</p:attrName>
                                        </p:attrNameLst>
                                      </p:cBhvr>
                                      <p:to>
                                        <p:strVal val="visible"/>
                                      </p:to>
                                    </p:set>
                                  </p:childTnLst>
                                </p:cTn>
                              </p:par>
                              <p:par>
                                <p:cTn id="129" presetID="1" presetClass="entr" fill="hold" nodeType="withEffect">
                                  <p:stCondLst>
                                    <p:cond delay="0"/>
                                  </p:stCondLst>
                                  <p:childTnLst>
                                    <p:set>
                                      <p:cBhvr>
                                        <p:cTn id="130" dur="1" fill="hold">
                                          <p:stCondLst>
                                            <p:cond delay="0"/>
                                          </p:stCondLst>
                                        </p:cTn>
                                        <p:tgtEl>
                                          <p:spTgt spid="333"/>
                                        </p:tgtEl>
                                        <p:attrNameLst>
                                          <p:attrName>style.visibility</p:attrName>
                                        </p:attrNameLst>
                                      </p:cBhvr>
                                      <p:to>
                                        <p:strVal val="visible"/>
                                      </p:to>
                                    </p:set>
                                  </p:childTnLst>
                                </p:cTn>
                              </p:par>
                              <p:par>
                                <p:cTn id="131" presetID="1" presetClass="entr" fill="hold" nodeType="withEffect">
                                  <p:stCondLst>
                                    <p:cond delay="0"/>
                                  </p:stCondLst>
                                  <p:childTnLst>
                                    <p:set>
                                      <p:cBhvr>
                                        <p:cTn id="132" dur="1" fill="hold">
                                          <p:stCondLst>
                                            <p:cond delay="0"/>
                                          </p:stCondLst>
                                        </p:cTn>
                                        <p:tgtEl>
                                          <p:spTgt spid="334"/>
                                        </p:tgtEl>
                                        <p:attrNameLst>
                                          <p:attrName>style.visibility</p:attrName>
                                        </p:attrNameLst>
                                      </p:cBhvr>
                                      <p:to>
                                        <p:strVal val="visible"/>
                                      </p:to>
                                    </p:set>
                                  </p:childTnLst>
                                </p:cTn>
                              </p:par>
                              <p:par>
                                <p:cTn id="133" presetID="1" presetClass="entr" fill="hold" nodeType="withEffect">
                                  <p:stCondLst>
                                    <p:cond delay="0"/>
                                  </p:stCondLst>
                                  <p:childTnLst>
                                    <p:set>
                                      <p:cBhvr>
                                        <p:cTn id="134" dur="1" fill="hold">
                                          <p:stCondLst>
                                            <p:cond delay="0"/>
                                          </p:stCondLst>
                                        </p:cTn>
                                        <p:tgtEl>
                                          <p:spTgt spid="335"/>
                                        </p:tgtEl>
                                        <p:attrNameLst>
                                          <p:attrName>style.visibility</p:attrName>
                                        </p:attrNameLst>
                                      </p:cBhvr>
                                      <p:to>
                                        <p:strVal val="visible"/>
                                      </p:to>
                                    </p:set>
                                  </p:childTnLst>
                                </p:cTn>
                              </p:par>
                              <p:par>
                                <p:cTn id="135" presetID="1" presetClass="entr" fill="hold" nodeType="withEffect">
                                  <p:stCondLst>
                                    <p:cond delay="0"/>
                                  </p:stCondLst>
                                  <p:childTnLst>
                                    <p:set>
                                      <p:cBhvr>
                                        <p:cTn id="136" dur="1" fill="hold">
                                          <p:stCondLst>
                                            <p:cond delay="0"/>
                                          </p:stCondLst>
                                        </p:cTn>
                                        <p:tgtEl>
                                          <p:spTgt spid="336"/>
                                        </p:tgtEl>
                                        <p:attrNameLst>
                                          <p:attrName>style.visibility</p:attrName>
                                        </p:attrNameLst>
                                      </p:cBhvr>
                                      <p:to>
                                        <p:strVal val="visible"/>
                                      </p:to>
                                    </p:set>
                                  </p:childTnLst>
                                </p:cTn>
                              </p:par>
                              <p:par>
                                <p:cTn id="137" presetID="1" presetClass="entr" fill="hold" nodeType="withEffect">
                                  <p:stCondLst>
                                    <p:cond delay="0"/>
                                  </p:stCondLst>
                                  <p:childTnLst>
                                    <p:set>
                                      <p:cBhvr>
                                        <p:cTn id="138" dur="1" fill="hold">
                                          <p:stCondLst>
                                            <p:cond delay="0"/>
                                          </p:stCondLst>
                                        </p:cTn>
                                        <p:tgtEl>
                                          <p:spTgt spid="337"/>
                                        </p:tgtEl>
                                        <p:attrNameLst>
                                          <p:attrName>style.visibility</p:attrName>
                                        </p:attrNameLst>
                                      </p:cBhvr>
                                      <p:to>
                                        <p:strVal val="visible"/>
                                      </p:to>
                                    </p:set>
                                  </p:childTnLst>
                                </p:cTn>
                              </p:par>
                              <p:par>
                                <p:cTn id="139" presetID="1" presetClass="entr" fill="hold" nodeType="withEffect">
                                  <p:stCondLst>
                                    <p:cond delay="0"/>
                                  </p:stCondLst>
                                  <p:childTnLst>
                                    <p:set>
                                      <p:cBhvr>
                                        <p:cTn id="140" dur="1" fill="hold">
                                          <p:stCondLst>
                                            <p:cond delay="0"/>
                                          </p:stCondLst>
                                        </p:cTn>
                                        <p:tgtEl>
                                          <p:spTgt spid="338"/>
                                        </p:tgtEl>
                                        <p:attrNameLst>
                                          <p:attrName>style.visibility</p:attrName>
                                        </p:attrNameLst>
                                      </p:cBhvr>
                                      <p:to>
                                        <p:strVal val="visible"/>
                                      </p:to>
                                    </p:set>
                                  </p:childTnLst>
                                </p:cTn>
                              </p:par>
                              <p:par>
                                <p:cTn id="141" presetID="1" presetClass="entr" fill="hold" nodeType="withEffect">
                                  <p:stCondLst>
                                    <p:cond delay="0"/>
                                  </p:stCondLst>
                                  <p:childTnLst>
                                    <p:set>
                                      <p:cBhvr>
                                        <p:cTn id="142" dur="1" fill="hold">
                                          <p:stCondLst>
                                            <p:cond delay="0"/>
                                          </p:stCondLst>
                                        </p:cTn>
                                        <p:tgtEl>
                                          <p:spTgt spid="339"/>
                                        </p:tgtEl>
                                        <p:attrNameLst>
                                          <p:attrName>style.visibility</p:attrName>
                                        </p:attrNameLst>
                                      </p:cBhvr>
                                      <p:to>
                                        <p:strVal val="visible"/>
                                      </p:to>
                                    </p:set>
                                  </p:childTnLst>
                                </p:cTn>
                              </p:par>
                              <p:par>
                                <p:cTn id="143" presetID="1" presetClass="entr" fill="hold" nodeType="withEffect">
                                  <p:stCondLst>
                                    <p:cond delay="0"/>
                                  </p:stCondLst>
                                  <p:childTnLst>
                                    <p:set>
                                      <p:cBhvr>
                                        <p:cTn id="144" dur="1" fill="hold">
                                          <p:stCondLst>
                                            <p:cond delay="0"/>
                                          </p:stCondLst>
                                        </p:cTn>
                                        <p:tgtEl>
                                          <p:spTgt spid="340"/>
                                        </p:tgtEl>
                                        <p:attrNameLst>
                                          <p:attrName>style.visibility</p:attrName>
                                        </p:attrNameLst>
                                      </p:cBhvr>
                                      <p:to>
                                        <p:strVal val="visible"/>
                                      </p:to>
                                    </p:set>
                                  </p:childTnLst>
                                </p:cTn>
                              </p:par>
                              <p:par>
                                <p:cTn id="145" presetID="1" presetClass="entr" fill="hold" nodeType="withEffect">
                                  <p:stCondLst>
                                    <p:cond delay="0"/>
                                  </p:stCondLst>
                                  <p:childTnLst>
                                    <p:set>
                                      <p:cBhvr>
                                        <p:cTn id="146" dur="1" fill="hold">
                                          <p:stCondLst>
                                            <p:cond delay="0"/>
                                          </p:stCondLst>
                                        </p:cTn>
                                        <p:tgtEl>
                                          <p:spTgt spid="341"/>
                                        </p:tgtEl>
                                        <p:attrNameLst>
                                          <p:attrName>style.visibility</p:attrName>
                                        </p:attrNameLst>
                                      </p:cBhvr>
                                      <p:to>
                                        <p:strVal val="visible"/>
                                      </p:to>
                                    </p:set>
                                  </p:childTnLst>
                                </p:cTn>
                              </p:par>
                              <p:par>
                                <p:cTn id="147" presetID="1" presetClass="entr" fill="hold" nodeType="withEffect">
                                  <p:stCondLst>
                                    <p:cond delay="0"/>
                                  </p:stCondLst>
                                  <p:childTnLst>
                                    <p:set>
                                      <p:cBhvr>
                                        <p:cTn id="148" dur="1" fill="hold">
                                          <p:stCondLst>
                                            <p:cond delay="0"/>
                                          </p:stCondLst>
                                        </p:cTn>
                                        <p:tgtEl>
                                          <p:spTgt spid="342"/>
                                        </p:tgtEl>
                                        <p:attrNameLst>
                                          <p:attrName>style.visibility</p:attrName>
                                        </p:attrNameLst>
                                      </p:cBhvr>
                                      <p:to>
                                        <p:strVal val="visible"/>
                                      </p:to>
                                    </p:set>
                                  </p:childTnLst>
                                </p:cTn>
                              </p:par>
                              <p:par>
                                <p:cTn id="149" presetID="1" presetClass="entr" fill="hold" nodeType="withEffect">
                                  <p:stCondLst>
                                    <p:cond delay="0"/>
                                  </p:stCondLst>
                                  <p:childTnLst>
                                    <p:set>
                                      <p:cBhvr>
                                        <p:cTn id="150" dur="1" fill="hold">
                                          <p:stCondLst>
                                            <p:cond delay="0"/>
                                          </p:stCondLst>
                                        </p:cTn>
                                        <p:tgtEl>
                                          <p:spTgt spid="343"/>
                                        </p:tgtEl>
                                        <p:attrNameLst>
                                          <p:attrName>style.visibility</p:attrName>
                                        </p:attrNameLst>
                                      </p:cBhvr>
                                      <p:to>
                                        <p:strVal val="visible"/>
                                      </p:to>
                                    </p:set>
                                  </p:childTnLst>
                                </p:cTn>
                              </p:par>
                              <p:par>
                                <p:cTn id="151" presetID="1" presetClass="entr" fill="hold" nodeType="withEffect">
                                  <p:stCondLst>
                                    <p:cond delay="0"/>
                                  </p:stCondLst>
                                  <p:childTnLst>
                                    <p:set>
                                      <p:cBhvr>
                                        <p:cTn id="152" dur="1" fill="hold">
                                          <p:stCondLst>
                                            <p:cond delay="0"/>
                                          </p:stCondLst>
                                        </p:cTn>
                                        <p:tgtEl>
                                          <p:spTgt spid="344"/>
                                        </p:tgtEl>
                                        <p:attrNameLst>
                                          <p:attrName>style.visibility</p:attrName>
                                        </p:attrNameLst>
                                      </p:cBhvr>
                                      <p:to>
                                        <p:strVal val="visible"/>
                                      </p:to>
                                    </p:set>
                                  </p:childTnLst>
                                </p:cTn>
                              </p:par>
                              <p:par>
                                <p:cTn id="153" presetID="1" presetClass="entr" fill="hold" nodeType="withEffect">
                                  <p:stCondLst>
                                    <p:cond delay="0"/>
                                  </p:stCondLst>
                                  <p:childTnLst>
                                    <p:set>
                                      <p:cBhvr>
                                        <p:cTn id="154" dur="1" fill="hold">
                                          <p:stCondLst>
                                            <p:cond delay="0"/>
                                          </p:stCondLst>
                                        </p:cTn>
                                        <p:tgtEl>
                                          <p:spTgt spid="345"/>
                                        </p:tgtEl>
                                        <p:attrNameLst>
                                          <p:attrName>style.visibility</p:attrName>
                                        </p:attrNameLst>
                                      </p:cBhvr>
                                      <p:to>
                                        <p:strVal val="visible"/>
                                      </p:to>
                                    </p:set>
                                  </p:childTnLst>
                                </p:cTn>
                              </p:par>
                              <p:par>
                                <p:cTn id="155" presetID="1" presetClass="entr" fill="hold" nodeType="withEffect">
                                  <p:stCondLst>
                                    <p:cond delay="0"/>
                                  </p:stCondLst>
                                  <p:childTnLst>
                                    <p:set>
                                      <p:cBhvr>
                                        <p:cTn id="156" dur="1" fill="hold">
                                          <p:stCondLst>
                                            <p:cond delay="0"/>
                                          </p:stCondLst>
                                        </p:cTn>
                                        <p:tgtEl>
                                          <p:spTgt spid="346"/>
                                        </p:tgtEl>
                                        <p:attrNameLst>
                                          <p:attrName>style.visibility</p:attrName>
                                        </p:attrNameLst>
                                      </p:cBhvr>
                                      <p:to>
                                        <p:strVal val="visible"/>
                                      </p:to>
                                    </p:set>
                                  </p:childTnLst>
                                </p:cTn>
                              </p:par>
                              <p:par>
                                <p:cTn id="157" presetID="1" presetClass="entr" fill="hold" nodeType="withEffect">
                                  <p:stCondLst>
                                    <p:cond delay="0"/>
                                  </p:stCondLst>
                                  <p:childTnLst>
                                    <p:set>
                                      <p:cBhvr>
                                        <p:cTn id="158" dur="1" fill="hold">
                                          <p:stCondLst>
                                            <p:cond delay="0"/>
                                          </p:stCondLst>
                                        </p:cTn>
                                        <p:tgtEl>
                                          <p:spTgt spid="347"/>
                                        </p:tgtEl>
                                        <p:attrNameLst>
                                          <p:attrName>style.visibility</p:attrName>
                                        </p:attrNameLst>
                                      </p:cBhvr>
                                      <p:to>
                                        <p:strVal val="visible"/>
                                      </p:to>
                                    </p:set>
                                  </p:childTnLst>
                                </p:cTn>
                              </p:par>
                              <p:par>
                                <p:cTn id="159" presetID="1" presetClass="entr" fill="hold" nodeType="withEffect">
                                  <p:stCondLst>
                                    <p:cond delay="0"/>
                                  </p:stCondLst>
                                  <p:childTnLst>
                                    <p:set>
                                      <p:cBhvr>
                                        <p:cTn id="160" dur="1" fill="hold">
                                          <p:stCondLst>
                                            <p:cond delay="0"/>
                                          </p:stCondLst>
                                        </p:cTn>
                                        <p:tgtEl>
                                          <p:spTgt spid="348"/>
                                        </p:tgtEl>
                                        <p:attrNameLst>
                                          <p:attrName>style.visibility</p:attrName>
                                        </p:attrNameLst>
                                      </p:cBhvr>
                                      <p:to>
                                        <p:strVal val="visible"/>
                                      </p:to>
                                    </p:set>
                                  </p:childTnLst>
                                </p:cTn>
                              </p:par>
                              <p:par>
                                <p:cTn id="161" presetID="1" presetClass="entr" fill="hold" nodeType="withEffect">
                                  <p:stCondLst>
                                    <p:cond delay="0"/>
                                  </p:stCondLst>
                                  <p:childTnLst>
                                    <p:set>
                                      <p:cBhvr>
                                        <p:cTn id="162" dur="1" fill="hold">
                                          <p:stCondLst>
                                            <p:cond delay="0"/>
                                          </p:stCondLst>
                                        </p:cTn>
                                        <p:tgtEl>
                                          <p:spTgt spid="349"/>
                                        </p:tgtEl>
                                        <p:attrNameLst>
                                          <p:attrName>style.visibility</p:attrName>
                                        </p:attrNameLst>
                                      </p:cBhvr>
                                      <p:to>
                                        <p:strVal val="visible"/>
                                      </p:to>
                                    </p:set>
                                  </p:childTnLst>
                                </p:cTn>
                              </p:par>
                              <p:par>
                                <p:cTn id="163" presetID="1" presetClass="entr" fill="hold" nodeType="withEffect">
                                  <p:stCondLst>
                                    <p:cond delay="0"/>
                                  </p:stCondLst>
                                  <p:childTnLst>
                                    <p:set>
                                      <p:cBhvr>
                                        <p:cTn id="164" dur="1" fill="hold">
                                          <p:stCondLst>
                                            <p:cond delay="0"/>
                                          </p:stCondLst>
                                        </p:cTn>
                                        <p:tgtEl>
                                          <p:spTgt spid="350"/>
                                        </p:tgtEl>
                                        <p:attrNameLst>
                                          <p:attrName>style.visibility</p:attrName>
                                        </p:attrNameLst>
                                      </p:cBhvr>
                                      <p:to>
                                        <p:strVal val="visible"/>
                                      </p:to>
                                    </p:set>
                                  </p:childTnLst>
                                </p:cTn>
                              </p:par>
                              <p:par>
                                <p:cTn id="165" presetID="1" presetClass="entr" fill="hold" nodeType="withEffect">
                                  <p:stCondLst>
                                    <p:cond delay="0"/>
                                  </p:stCondLst>
                                  <p:childTnLst>
                                    <p:set>
                                      <p:cBhvr>
                                        <p:cTn id="166" dur="1" fill="hold">
                                          <p:stCondLst>
                                            <p:cond delay="0"/>
                                          </p:stCondLst>
                                        </p:cTn>
                                        <p:tgtEl>
                                          <p:spTgt spid="351"/>
                                        </p:tgtEl>
                                        <p:attrNameLst>
                                          <p:attrName>style.visibility</p:attrName>
                                        </p:attrNameLst>
                                      </p:cBhvr>
                                      <p:to>
                                        <p:strVal val="visible"/>
                                      </p:to>
                                    </p:set>
                                  </p:childTnLst>
                                </p:cTn>
                              </p:par>
                              <p:par>
                                <p:cTn id="167" presetID="1" presetClass="entr" fill="hold" nodeType="withEffect">
                                  <p:stCondLst>
                                    <p:cond delay="0"/>
                                  </p:stCondLst>
                                  <p:childTnLst>
                                    <p:set>
                                      <p:cBhvr>
                                        <p:cTn id="168" dur="1" fill="hold">
                                          <p:stCondLst>
                                            <p:cond delay="0"/>
                                          </p:stCondLst>
                                        </p:cTn>
                                        <p:tgtEl>
                                          <p:spTgt spid="352"/>
                                        </p:tgtEl>
                                        <p:attrNameLst>
                                          <p:attrName>style.visibility</p:attrName>
                                        </p:attrNameLst>
                                      </p:cBhvr>
                                      <p:to>
                                        <p:strVal val="visible"/>
                                      </p:to>
                                    </p:set>
                                  </p:childTnLst>
                                </p:cTn>
                              </p:par>
                              <p:par>
                                <p:cTn id="169" presetID="1" presetClass="entr" fill="hold" nodeType="withEffect">
                                  <p:stCondLst>
                                    <p:cond delay="0"/>
                                  </p:stCondLst>
                                  <p:childTnLst>
                                    <p:set>
                                      <p:cBhvr>
                                        <p:cTn id="170" dur="1" fill="hold">
                                          <p:stCondLst>
                                            <p:cond delay="0"/>
                                          </p:stCondLst>
                                        </p:cTn>
                                        <p:tgtEl>
                                          <p:spTgt spid="353"/>
                                        </p:tgtEl>
                                        <p:attrNameLst>
                                          <p:attrName>style.visibility</p:attrName>
                                        </p:attrNameLst>
                                      </p:cBhvr>
                                      <p:to>
                                        <p:strVal val="visible"/>
                                      </p:to>
                                    </p:set>
                                  </p:childTnLst>
                                </p:cTn>
                              </p:par>
                              <p:par>
                                <p:cTn id="171" presetID="1" presetClass="entr" fill="hold" nodeType="withEffect">
                                  <p:stCondLst>
                                    <p:cond delay="0"/>
                                  </p:stCondLst>
                                  <p:childTnLst>
                                    <p:set>
                                      <p:cBhvr>
                                        <p:cTn id="172" dur="1" fill="hold">
                                          <p:stCondLst>
                                            <p:cond delay="0"/>
                                          </p:stCondLst>
                                        </p:cTn>
                                        <p:tgtEl>
                                          <p:spTgt spid="354"/>
                                        </p:tgtEl>
                                        <p:attrNameLst>
                                          <p:attrName>style.visibility</p:attrName>
                                        </p:attrNameLst>
                                      </p:cBhvr>
                                      <p:to>
                                        <p:strVal val="visible"/>
                                      </p:to>
                                    </p:set>
                                  </p:childTnLst>
                                </p:cTn>
                              </p:par>
                              <p:par>
                                <p:cTn id="173" presetID="1" presetClass="entr" fill="hold" nodeType="withEffect">
                                  <p:stCondLst>
                                    <p:cond delay="0"/>
                                  </p:stCondLst>
                                  <p:childTnLst>
                                    <p:set>
                                      <p:cBhvr>
                                        <p:cTn id="174" dur="1" fill="hold">
                                          <p:stCondLst>
                                            <p:cond delay="0"/>
                                          </p:stCondLst>
                                        </p:cTn>
                                        <p:tgtEl>
                                          <p:spTgt spid="355"/>
                                        </p:tgtEl>
                                        <p:attrNameLst>
                                          <p:attrName>style.visibility</p:attrName>
                                        </p:attrNameLst>
                                      </p:cBhvr>
                                      <p:to>
                                        <p:strVal val="visible"/>
                                      </p:to>
                                    </p:set>
                                  </p:childTnLst>
                                </p:cTn>
                              </p:par>
                              <p:par>
                                <p:cTn id="175" presetID="1" presetClass="entr" fill="hold" nodeType="withEffect">
                                  <p:stCondLst>
                                    <p:cond delay="0"/>
                                  </p:stCondLst>
                                  <p:childTnLst>
                                    <p:set>
                                      <p:cBhvr>
                                        <p:cTn id="176" dur="1" fill="hold">
                                          <p:stCondLst>
                                            <p:cond delay="0"/>
                                          </p:stCondLst>
                                        </p:cTn>
                                        <p:tgtEl>
                                          <p:spTgt spid="356"/>
                                        </p:tgtEl>
                                        <p:attrNameLst>
                                          <p:attrName>style.visibility</p:attrName>
                                        </p:attrNameLst>
                                      </p:cBhvr>
                                      <p:to>
                                        <p:strVal val="visible"/>
                                      </p:to>
                                    </p:set>
                                  </p:childTnLst>
                                </p:cTn>
                              </p:par>
                              <p:par>
                                <p:cTn id="177" presetID="1" presetClass="entr" fill="hold" nodeType="withEffect">
                                  <p:stCondLst>
                                    <p:cond delay="0"/>
                                  </p:stCondLst>
                                  <p:childTnLst>
                                    <p:set>
                                      <p:cBhvr>
                                        <p:cTn id="178" dur="1" fill="hold">
                                          <p:stCondLst>
                                            <p:cond delay="0"/>
                                          </p:stCondLst>
                                        </p:cTn>
                                        <p:tgtEl>
                                          <p:spTgt spid="357"/>
                                        </p:tgtEl>
                                        <p:attrNameLst>
                                          <p:attrName>style.visibility</p:attrName>
                                        </p:attrNameLst>
                                      </p:cBhvr>
                                      <p:to>
                                        <p:strVal val="visible"/>
                                      </p:to>
                                    </p:set>
                                  </p:childTnLst>
                                </p:cTn>
                              </p:par>
                              <p:par>
                                <p:cTn id="179" presetID="1" presetClass="entr" fill="hold" nodeType="withEffect">
                                  <p:stCondLst>
                                    <p:cond delay="0"/>
                                  </p:stCondLst>
                                  <p:childTnLst>
                                    <p:set>
                                      <p:cBhvr>
                                        <p:cTn id="180" dur="1" fill="hold">
                                          <p:stCondLst>
                                            <p:cond delay="0"/>
                                          </p:stCondLst>
                                        </p:cTn>
                                        <p:tgtEl>
                                          <p:spTgt spid="358"/>
                                        </p:tgtEl>
                                        <p:attrNameLst>
                                          <p:attrName>style.visibility</p:attrName>
                                        </p:attrNameLst>
                                      </p:cBhvr>
                                      <p:to>
                                        <p:strVal val="visible"/>
                                      </p:to>
                                    </p:set>
                                  </p:childTnLst>
                                </p:cTn>
                              </p:par>
                              <p:par>
                                <p:cTn id="181" presetID="1" presetClass="entr" fill="hold" nodeType="withEffect">
                                  <p:stCondLst>
                                    <p:cond delay="0"/>
                                  </p:stCondLst>
                                  <p:childTnLst>
                                    <p:set>
                                      <p:cBhvr>
                                        <p:cTn id="182" dur="1" fill="hold">
                                          <p:stCondLst>
                                            <p:cond delay="0"/>
                                          </p:stCondLst>
                                        </p:cTn>
                                        <p:tgtEl>
                                          <p:spTgt spid="359"/>
                                        </p:tgtEl>
                                        <p:attrNameLst>
                                          <p:attrName>style.visibility</p:attrName>
                                        </p:attrNameLst>
                                      </p:cBhvr>
                                      <p:to>
                                        <p:strVal val="visible"/>
                                      </p:to>
                                    </p:set>
                                  </p:childTnLst>
                                </p:cTn>
                              </p:par>
                              <p:par>
                                <p:cTn id="183" presetID="1" presetClass="entr" fill="hold" nodeType="withEffect">
                                  <p:stCondLst>
                                    <p:cond delay="0"/>
                                  </p:stCondLst>
                                  <p:childTnLst>
                                    <p:set>
                                      <p:cBhvr>
                                        <p:cTn id="184" dur="1" fill="hold">
                                          <p:stCondLst>
                                            <p:cond delay="0"/>
                                          </p:stCondLst>
                                        </p:cTn>
                                        <p:tgtEl>
                                          <p:spTgt spid="360"/>
                                        </p:tgtEl>
                                        <p:attrNameLst>
                                          <p:attrName>style.visibility</p:attrName>
                                        </p:attrNameLst>
                                      </p:cBhvr>
                                      <p:to>
                                        <p:strVal val="visible"/>
                                      </p:to>
                                    </p:set>
                                  </p:childTnLst>
                                </p:cTn>
                              </p:par>
                              <p:par>
                                <p:cTn id="185" presetID="1" presetClass="entr" fill="hold" nodeType="withEffect">
                                  <p:stCondLst>
                                    <p:cond delay="0"/>
                                  </p:stCondLst>
                                  <p:childTnLst>
                                    <p:set>
                                      <p:cBhvr>
                                        <p:cTn id="186" dur="1" fill="hold">
                                          <p:stCondLst>
                                            <p:cond delay="0"/>
                                          </p:stCondLst>
                                        </p:cTn>
                                        <p:tgtEl>
                                          <p:spTgt spid="361"/>
                                        </p:tgtEl>
                                        <p:attrNameLst>
                                          <p:attrName>style.visibility</p:attrName>
                                        </p:attrNameLst>
                                      </p:cBhvr>
                                      <p:to>
                                        <p:strVal val="visible"/>
                                      </p:to>
                                    </p:set>
                                  </p:childTnLst>
                                </p:cTn>
                              </p:par>
                              <p:par>
                                <p:cTn id="187" presetID="1" presetClass="entr" fill="hold" nodeType="withEffect">
                                  <p:stCondLst>
                                    <p:cond delay="0"/>
                                  </p:stCondLst>
                                  <p:childTnLst>
                                    <p:set>
                                      <p:cBhvr>
                                        <p:cTn id="188" dur="1" fill="hold">
                                          <p:stCondLst>
                                            <p:cond delay="0"/>
                                          </p:stCondLst>
                                        </p:cTn>
                                        <p:tgtEl>
                                          <p:spTgt spid="362"/>
                                        </p:tgtEl>
                                        <p:attrNameLst>
                                          <p:attrName>style.visibility</p:attrName>
                                        </p:attrNameLst>
                                      </p:cBhvr>
                                      <p:to>
                                        <p:strVal val="visible"/>
                                      </p:to>
                                    </p:set>
                                  </p:childTnLst>
                                </p:cTn>
                              </p:par>
                              <p:par>
                                <p:cTn id="189" presetID="1" presetClass="entr" fill="hold" nodeType="withEffect">
                                  <p:stCondLst>
                                    <p:cond delay="0"/>
                                  </p:stCondLst>
                                  <p:childTnLst>
                                    <p:set>
                                      <p:cBhvr>
                                        <p:cTn id="190" dur="1" fill="hold">
                                          <p:stCondLst>
                                            <p:cond delay="0"/>
                                          </p:stCondLst>
                                        </p:cTn>
                                        <p:tgtEl>
                                          <p:spTgt spid="363"/>
                                        </p:tgtEl>
                                        <p:attrNameLst>
                                          <p:attrName>style.visibility</p:attrName>
                                        </p:attrNameLst>
                                      </p:cBhvr>
                                      <p:to>
                                        <p:strVal val="visible"/>
                                      </p:to>
                                    </p:set>
                                  </p:childTnLst>
                                </p:cTn>
                              </p:par>
                              <p:par>
                                <p:cTn id="191" presetID="1" presetClass="entr" fill="hold" nodeType="withEffect">
                                  <p:stCondLst>
                                    <p:cond delay="0"/>
                                  </p:stCondLst>
                                  <p:childTnLst>
                                    <p:set>
                                      <p:cBhvr>
                                        <p:cTn id="192" dur="1" fill="hold">
                                          <p:stCondLst>
                                            <p:cond delay="0"/>
                                          </p:stCondLst>
                                        </p:cTn>
                                        <p:tgtEl>
                                          <p:spTgt spid="364"/>
                                        </p:tgtEl>
                                        <p:attrNameLst>
                                          <p:attrName>style.visibility</p:attrName>
                                        </p:attrNameLst>
                                      </p:cBhvr>
                                      <p:to>
                                        <p:strVal val="visible"/>
                                      </p:to>
                                    </p:set>
                                  </p:childTnLst>
                                </p:cTn>
                              </p:par>
                              <p:par>
                                <p:cTn id="193" presetID="1" presetClass="entr" fill="hold" nodeType="withEffect">
                                  <p:stCondLst>
                                    <p:cond delay="0"/>
                                  </p:stCondLst>
                                  <p:childTnLst>
                                    <p:set>
                                      <p:cBhvr>
                                        <p:cTn id="194" dur="1" fill="hold">
                                          <p:stCondLst>
                                            <p:cond delay="0"/>
                                          </p:stCondLst>
                                        </p:cTn>
                                        <p:tgtEl>
                                          <p:spTgt spid="365"/>
                                        </p:tgtEl>
                                        <p:attrNameLst>
                                          <p:attrName>style.visibility</p:attrName>
                                        </p:attrNameLst>
                                      </p:cBhvr>
                                      <p:to>
                                        <p:strVal val="visible"/>
                                      </p:to>
                                    </p:set>
                                  </p:childTnLst>
                                </p:cTn>
                              </p:par>
                              <p:par>
                                <p:cTn id="195" presetID="1" presetClass="entr" fill="hold" nodeType="withEffect">
                                  <p:stCondLst>
                                    <p:cond delay="0"/>
                                  </p:stCondLst>
                                  <p:childTnLst>
                                    <p:set>
                                      <p:cBhvr>
                                        <p:cTn id="196" dur="1" fill="hold">
                                          <p:stCondLst>
                                            <p:cond delay="0"/>
                                          </p:stCondLst>
                                        </p:cTn>
                                        <p:tgtEl>
                                          <p:spTgt spid="366"/>
                                        </p:tgtEl>
                                        <p:attrNameLst>
                                          <p:attrName>style.visibility</p:attrName>
                                        </p:attrNameLst>
                                      </p:cBhvr>
                                      <p:to>
                                        <p:strVal val="visible"/>
                                      </p:to>
                                    </p:set>
                                  </p:childTnLst>
                                </p:cTn>
                              </p:par>
                              <p:par>
                                <p:cTn id="197" presetID="1" presetClass="entr" fill="hold" nodeType="withEffect">
                                  <p:stCondLst>
                                    <p:cond delay="0"/>
                                  </p:stCondLst>
                                  <p:childTnLst>
                                    <p:set>
                                      <p:cBhvr>
                                        <p:cTn id="198" dur="1" fill="hold">
                                          <p:stCondLst>
                                            <p:cond delay="0"/>
                                          </p:stCondLst>
                                        </p:cTn>
                                        <p:tgtEl>
                                          <p:spTgt spid="367"/>
                                        </p:tgtEl>
                                        <p:attrNameLst>
                                          <p:attrName>style.visibility</p:attrName>
                                        </p:attrNameLst>
                                      </p:cBhvr>
                                      <p:to>
                                        <p:strVal val="visible"/>
                                      </p:to>
                                    </p:set>
                                  </p:childTnLst>
                                </p:cTn>
                              </p:par>
                              <p:par>
                                <p:cTn id="199" presetID="1" presetClass="entr" fill="hold" nodeType="withEffect">
                                  <p:stCondLst>
                                    <p:cond delay="0"/>
                                  </p:stCondLst>
                                  <p:childTnLst>
                                    <p:set>
                                      <p:cBhvr>
                                        <p:cTn id="200" dur="1" fill="hold">
                                          <p:stCondLst>
                                            <p:cond delay="0"/>
                                          </p:stCondLst>
                                        </p:cTn>
                                        <p:tgtEl>
                                          <p:spTgt spid="368"/>
                                        </p:tgtEl>
                                        <p:attrNameLst>
                                          <p:attrName>style.visibility</p:attrName>
                                        </p:attrNameLst>
                                      </p:cBhvr>
                                      <p:to>
                                        <p:strVal val="visible"/>
                                      </p:to>
                                    </p:set>
                                  </p:childTnLst>
                                </p:cTn>
                              </p:par>
                              <p:par>
                                <p:cTn id="201" presetID="1" presetClass="entr" fill="hold" nodeType="withEffect">
                                  <p:stCondLst>
                                    <p:cond delay="0"/>
                                  </p:stCondLst>
                                  <p:childTnLst>
                                    <p:set>
                                      <p:cBhvr>
                                        <p:cTn id="202" dur="1" fill="hold">
                                          <p:stCondLst>
                                            <p:cond delay="0"/>
                                          </p:stCondLst>
                                        </p:cTn>
                                        <p:tgtEl>
                                          <p:spTgt spid="369"/>
                                        </p:tgtEl>
                                        <p:attrNameLst>
                                          <p:attrName>style.visibility</p:attrName>
                                        </p:attrNameLst>
                                      </p:cBhvr>
                                      <p:to>
                                        <p:strVal val="visible"/>
                                      </p:to>
                                    </p:set>
                                  </p:childTnLst>
                                </p:cTn>
                              </p:par>
                              <p:par>
                                <p:cTn id="203" presetID="1" presetClass="entr" fill="hold" nodeType="withEffect">
                                  <p:stCondLst>
                                    <p:cond delay="0"/>
                                  </p:stCondLst>
                                  <p:childTnLst>
                                    <p:set>
                                      <p:cBhvr>
                                        <p:cTn id="204" dur="1" fill="hold">
                                          <p:stCondLst>
                                            <p:cond delay="0"/>
                                          </p:stCondLst>
                                        </p:cTn>
                                        <p:tgtEl>
                                          <p:spTgt spid="371"/>
                                        </p:tgtEl>
                                        <p:attrNameLst>
                                          <p:attrName>style.visibility</p:attrName>
                                        </p:attrNameLst>
                                      </p:cBhvr>
                                      <p:to>
                                        <p:strVal val="visible"/>
                                      </p:to>
                                    </p:set>
                                  </p:childTnLst>
                                </p:cTn>
                              </p:par>
                              <p:par>
                                <p:cTn id="205" presetID="1" presetClass="entr" fill="hold" nodeType="withEffect">
                                  <p:stCondLst>
                                    <p:cond delay="0"/>
                                  </p:stCondLst>
                                  <p:childTnLst>
                                    <p:set>
                                      <p:cBhvr>
                                        <p:cTn id="206" dur="1" fill="hold">
                                          <p:stCondLst>
                                            <p:cond delay="0"/>
                                          </p:stCondLst>
                                        </p:cTn>
                                        <p:tgtEl>
                                          <p:spTgt spid="370"/>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fill="hold" nodeType="clickEffect">
                                  <p:stCondLst>
                                    <p:cond delay="0"/>
                                  </p:stCondLst>
                                  <p:childTnLst>
                                    <p:set>
                                      <p:cBhvr>
                                        <p:cTn id="210" dur="1" fill="hold">
                                          <p:stCondLst>
                                            <p:cond delay="0"/>
                                          </p:stCondLst>
                                        </p:cTn>
                                        <p:tgtEl>
                                          <p:spTgt spid="268"/>
                                        </p:tgtEl>
                                        <p:attrNameLst>
                                          <p:attrName>style.visibility</p:attrName>
                                        </p:attrNameLst>
                                      </p:cBhvr>
                                      <p:to>
                                        <p:strVal val="visible"/>
                                      </p:to>
                                    </p:set>
                                  </p:childTnLst>
                                </p:cTn>
                              </p:par>
                              <p:par>
                                <p:cTn id="211" presetID="1" presetClass="entr" fill="hold" nodeType="withEffect">
                                  <p:stCondLst>
                                    <p:cond delay="0"/>
                                  </p:stCondLst>
                                  <p:childTnLst>
                                    <p:set>
                                      <p:cBhvr>
                                        <p:cTn id="212" dur="1" fill="hold">
                                          <p:stCondLst>
                                            <p:cond delay="0"/>
                                          </p:stCondLst>
                                        </p:cTn>
                                        <p:tgtEl>
                                          <p:spTgt spid="372"/>
                                        </p:tgtEl>
                                        <p:attrNameLst>
                                          <p:attrName>style.visibility</p:attrName>
                                        </p:attrNameLst>
                                      </p:cBhvr>
                                      <p:to>
                                        <p:strVal val="visible"/>
                                      </p:to>
                                    </p:set>
                                  </p:childTnLst>
                                </p:cTn>
                              </p:par>
                              <p:par>
                                <p:cTn id="213" presetID="1" presetClass="entr" fill="hold" nodeType="withEffect">
                                  <p:stCondLst>
                                    <p:cond delay="0"/>
                                  </p:stCondLst>
                                  <p:childTnLst>
                                    <p:set>
                                      <p:cBhvr>
                                        <p:cTn id="214" dur="1" fill="hold">
                                          <p:stCondLst>
                                            <p:cond delay="0"/>
                                          </p:stCondLst>
                                        </p:cTn>
                                        <p:tgtEl>
                                          <p:spTgt spid="5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Poincar</a:t>
            </a:r>
            <a:r>
              <a:rPr lang="en-US" sz="2800" b="1" strike="noStrike" spc="-1">
                <a:solidFill>
                  <a:srgbClr val="FFFFFF"/>
                </a:solidFill>
                <a:latin typeface="Arial"/>
                <a:ea typeface="Arial"/>
              </a:rPr>
              <a:t>é</a:t>
            </a:r>
            <a:r>
              <a:rPr lang="en-US" sz="2800" b="1" strike="noStrike" spc="-1">
                <a:solidFill>
                  <a:srgbClr val="FFFFFF"/>
                </a:solidFill>
                <a:latin typeface="Arial"/>
              </a:rPr>
              <a:t> section (phase space)</a:t>
            </a:r>
          </a:p>
        </p:txBody>
      </p:sp>
      <p:pic>
        <p:nvPicPr>
          <p:cNvPr id="562" name="Picture 561"/>
          <p:cNvPicPr/>
          <p:nvPr/>
        </p:nvPicPr>
        <p:blipFill>
          <a:blip r:embed="rId2"/>
          <a:stretch/>
        </p:blipFill>
        <p:spPr>
          <a:xfrm>
            <a:off x="1877040" y="676080"/>
            <a:ext cx="6480000" cy="6480000"/>
          </a:xfrm>
          <a:prstGeom prst="rect">
            <a:avLst/>
          </a:prstGeom>
          <a:ln>
            <a:noFill/>
          </a:ln>
        </p:spPr>
      </p:pic>
      <p:pic>
        <p:nvPicPr>
          <p:cNvPr id="563" name="Picture 562"/>
          <p:cNvPicPr/>
          <p:nvPr/>
        </p:nvPicPr>
        <p:blipFill>
          <a:blip r:embed="rId3"/>
          <a:stretch/>
        </p:blipFill>
        <p:spPr>
          <a:xfrm>
            <a:off x="1877040" y="676080"/>
            <a:ext cx="6480000" cy="6480000"/>
          </a:xfrm>
          <a:prstGeom prst="rect">
            <a:avLst/>
          </a:prstGeom>
          <a:ln>
            <a:noFill/>
          </a:ln>
        </p:spPr>
      </p:pic>
      <p:pic>
        <p:nvPicPr>
          <p:cNvPr id="564" name="Picture 563"/>
          <p:cNvPicPr/>
          <p:nvPr/>
        </p:nvPicPr>
        <p:blipFill>
          <a:blip r:embed="rId4"/>
          <a:stretch/>
        </p:blipFill>
        <p:spPr>
          <a:xfrm rot="11002800">
            <a:off x="5268600" y="4147200"/>
            <a:ext cx="1144440" cy="1371960"/>
          </a:xfrm>
          <a:prstGeom prst="rect">
            <a:avLst/>
          </a:prstGeom>
          <a:ln>
            <a:noFill/>
          </a:ln>
        </p:spPr>
      </p:pic>
      <p:sp>
        <p:nvSpPr>
          <p:cNvPr id="565" name="TextShape 2"/>
          <p:cNvSpPr txBox="1"/>
          <p:nvPr/>
        </p:nvSpPr>
        <p:spPr>
          <a:xfrm>
            <a:off x="5081760" y="2783880"/>
            <a:ext cx="2926080" cy="609120"/>
          </a:xfrm>
          <a:prstGeom prst="rect">
            <a:avLst/>
          </a:prstGeom>
          <a:noFill/>
          <a:ln>
            <a:noFill/>
          </a:ln>
        </p:spPr>
        <p:txBody>
          <a:bodyPr lIns="90000" tIns="45000" rIns="90000" bIns="45000"/>
          <a:lstStyle/>
          <a:p>
            <a:r>
              <a:rPr lang="en-US" sz="1800" b="0" strike="noStrike" spc="-1">
                <a:solidFill>
                  <a:srgbClr val="FF3333"/>
                </a:solidFill>
                <a:latin typeface="Times New Roman"/>
              </a:rPr>
              <a:t>Our 'test' particle's coordinates at the </a:t>
            </a:r>
            <a:r>
              <a:rPr lang="en-US" sz="1800" b="1" strike="noStrike" spc="-1">
                <a:solidFill>
                  <a:srgbClr val="FF3333"/>
                </a:solidFill>
                <a:latin typeface="Times New Roman"/>
              </a:rPr>
              <a:t>1</a:t>
            </a:r>
            <a:r>
              <a:rPr lang="en-US" sz="1800" b="1" strike="noStrike" spc="-1" baseline="101000">
                <a:solidFill>
                  <a:srgbClr val="FF3333"/>
                </a:solidFill>
                <a:latin typeface="Times New Roman"/>
              </a:rPr>
              <a:t>st</a:t>
            </a:r>
            <a:r>
              <a:rPr lang="en-US" sz="1800" b="0" strike="noStrike" spc="-1">
                <a:solidFill>
                  <a:srgbClr val="FF3333"/>
                </a:solidFill>
                <a:latin typeface="Times New Roman"/>
              </a:rPr>
              <a:t> turn</a:t>
            </a:r>
            <a:endParaRPr lang="en-US" sz="1800" b="0" strike="noStrike" spc="-1">
              <a:latin typeface="Times New Roman"/>
            </a:endParaRPr>
          </a:p>
        </p:txBody>
      </p:sp>
      <p:sp>
        <p:nvSpPr>
          <p:cNvPr id="566" name="Freeform 3"/>
          <p:cNvSpPr/>
          <p:nvPr/>
        </p:nvSpPr>
        <p:spPr>
          <a:xfrm>
            <a:off x="5538960" y="3383280"/>
            <a:ext cx="640440" cy="457560"/>
          </a:xfrm>
          <a:custGeom>
            <a:avLst/>
            <a:gdLst/>
            <a:ahLst/>
            <a:cxnLst/>
            <a:rect l="0" t="0" r="r" b="b"/>
            <a:pathLst>
              <a:path w="1779" h="1271">
                <a:moveTo>
                  <a:pt x="1778" y="0"/>
                </a:moveTo>
                <a:lnTo>
                  <a:pt x="0" y="1270"/>
                </a:lnTo>
              </a:path>
            </a:pathLst>
          </a:custGeom>
          <a:noFill/>
          <a:ln>
            <a:solidFill>
              <a:srgbClr val="000000"/>
            </a:solidFill>
            <a:tailEnd type="triangle" w="med" len="med"/>
          </a:ln>
        </p:spPr>
        <p:txBody>
          <a:bodyPr/>
          <a:lstStyle/>
          <a:p>
            <a:endParaRPr lang="en-US"/>
          </a:p>
        </p:txBody>
      </p:sp>
      <p:sp>
        <p:nvSpPr>
          <p:cNvPr id="567" name="Freeform 4"/>
          <p:cNvSpPr/>
          <p:nvPr/>
        </p:nvSpPr>
        <p:spPr>
          <a:xfrm>
            <a:off x="6179400" y="3383280"/>
            <a:ext cx="731520" cy="457560"/>
          </a:xfrm>
          <a:custGeom>
            <a:avLst/>
            <a:gdLst/>
            <a:ahLst/>
            <a:cxnLst/>
            <a:rect l="0" t="0" r="r" b="b"/>
            <a:pathLst>
              <a:path w="2032" h="1271">
                <a:moveTo>
                  <a:pt x="0" y="0"/>
                </a:moveTo>
                <a:lnTo>
                  <a:pt x="2031" y="1270"/>
                </a:lnTo>
              </a:path>
            </a:pathLst>
          </a:custGeom>
          <a:noFill/>
          <a:ln>
            <a:solidFill>
              <a:srgbClr val="000000"/>
            </a:solidFill>
            <a:tailEnd type="triangle" w="med" len="med"/>
          </a:ln>
        </p:spPr>
        <p:txBody>
          <a:bodyPr/>
          <a:lstStyle/>
          <a:p>
            <a:endParaRPr lang="en-US"/>
          </a:p>
        </p:txBody>
      </p:sp>
      <p:sp>
        <p:nvSpPr>
          <p:cNvPr id="568" name="Freeform 5"/>
          <p:cNvSpPr/>
          <p:nvPr/>
        </p:nvSpPr>
        <p:spPr>
          <a:xfrm>
            <a:off x="6179400" y="3383280"/>
            <a:ext cx="360" cy="457560"/>
          </a:xfrm>
          <a:custGeom>
            <a:avLst/>
            <a:gdLst/>
            <a:ahLst/>
            <a:cxnLst/>
            <a:rect l="0" t="0" r="r" b="b"/>
            <a:pathLst>
              <a:path w="1" h="1271">
                <a:moveTo>
                  <a:pt x="0" y="0"/>
                </a:moveTo>
                <a:lnTo>
                  <a:pt x="0" y="1270"/>
                </a:lnTo>
              </a:path>
            </a:pathLst>
          </a:custGeom>
          <a:noFill/>
          <a:ln>
            <a:solidFill>
              <a:srgbClr val="000000"/>
            </a:solidFill>
            <a:tailEnd type="triangle" w="med" len="med"/>
          </a:ln>
        </p:spPr>
        <p:txBody>
          <a:bodyPr/>
          <a:lstStyle/>
          <a:p>
            <a:endParaRPr lang="en-US"/>
          </a:p>
        </p:txBody>
      </p:sp>
      <p:sp>
        <p:nvSpPr>
          <p:cNvPr id="569" name="TextShape 6"/>
          <p:cNvSpPr txBox="1"/>
          <p:nvPr/>
        </p:nvSpPr>
        <p:spPr>
          <a:xfrm>
            <a:off x="4990320" y="5669280"/>
            <a:ext cx="2651760" cy="401400"/>
          </a:xfrm>
          <a:prstGeom prst="rect">
            <a:avLst/>
          </a:prstGeom>
          <a:noFill/>
          <a:ln>
            <a:noFill/>
          </a:ln>
        </p:spPr>
        <p:txBody>
          <a:bodyPr lIns="90000" tIns="45000" rIns="90000" bIns="45000"/>
          <a:lstStyle/>
          <a:p>
            <a:r>
              <a:rPr lang="en-US" sz="2200" b="0" strike="noStrike" spc="-1">
                <a:latin typeface="Times New Roman"/>
              </a:rPr>
              <a:t>Rotation by 2</a:t>
            </a:r>
            <a:r>
              <a:rPr lang="en-US" sz="2200" b="0" strike="noStrike" spc="-1">
                <a:latin typeface="Times New Roman"/>
                <a:ea typeface="Times New Roman"/>
              </a:rPr>
              <a:t>π</a:t>
            </a:r>
            <a:r>
              <a:rPr lang="en-US" sz="2200" b="0" strike="noStrike" spc="-1">
                <a:latin typeface="Times New Roman"/>
              </a:rPr>
              <a:t>Q</a:t>
            </a:r>
          </a:p>
        </p:txBody>
      </p:sp>
      <p:sp>
        <p:nvSpPr>
          <p:cNvPr id="570" name="TextShape 7"/>
          <p:cNvSpPr txBox="1"/>
          <p:nvPr/>
        </p:nvSpPr>
        <p:spPr>
          <a:xfrm>
            <a:off x="3435840" y="4480560"/>
            <a:ext cx="1280160" cy="457200"/>
          </a:xfrm>
          <a:prstGeom prst="rect">
            <a:avLst/>
          </a:prstGeom>
          <a:noFill/>
          <a:ln>
            <a:noFill/>
          </a:ln>
        </p:spPr>
        <p:txBody>
          <a:bodyPr lIns="90000" tIns="45000" rIns="90000" bIns="45000"/>
          <a:lstStyle/>
          <a:p>
            <a:r>
              <a:rPr lang="en-US" sz="1800" b="0" strike="noStrike" spc="-1">
                <a:solidFill>
                  <a:srgbClr val="FF3333"/>
                </a:solidFill>
                <a:latin typeface="Times New Roman"/>
              </a:rPr>
              <a:t> </a:t>
            </a:r>
            <a:r>
              <a:rPr lang="en-US" sz="1800" b="1" strike="noStrike" spc="-1">
                <a:solidFill>
                  <a:srgbClr val="FF3333"/>
                </a:solidFill>
                <a:latin typeface="Times New Roman"/>
              </a:rPr>
              <a:t>2</a:t>
            </a:r>
            <a:r>
              <a:rPr lang="en-US" sz="1800" b="1" strike="noStrike" spc="-1" baseline="101000">
                <a:solidFill>
                  <a:srgbClr val="FF3333"/>
                </a:solidFill>
                <a:latin typeface="Times New Roman"/>
              </a:rPr>
              <a:t>nd</a:t>
            </a:r>
            <a:r>
              <a:rPr lang="en-US" sz="1800" b="0" strike="noStrike" spc="-1">
                <a:solidFill>
                  <a:srgbClr val="FF3333"/>
                </a:solidFill>
                <a:latin typeface="Times New Roman"/>
              </a:rPr>
              <a:t> turn</a:t>
            </a:r>
            <a:endParaRPr lang="en-US" sz="1800" b="0" strike="noStrike" spc="-1">
              <a:latin typeface="Times New Roman"/>
            </a:endParaRPr>
          </a:p>
        </p:txBody>
      </p:sp>
      <p:pic>
        <p:nvPicPr>
          <p:cNvPr id="571" name="Picture 570"/>
          <p:cNvPicPr/>
          <p:nvPr/>
        </p:nvPicPr>
        <p:blipFill>
          <a:blip r:embed="rId5"/>
          <a:stretch/>
        </p:blipFill>
        <p:spPr>
          <a:xfrm>
            <a:off x="1877040" y="676080"/>
            <a:ext cx="6480000" cy="6480000"/>
          </a:xfrm>
          <a:prstGeom prst="rect">
            <a:avLst/>
          </a:prstGeom>
          <a:ln>
            <a:noFill/>
          </a:ln>
        </p:spPr>
      </p:pic>
      <p:pic>
        <p:nvPicPr>
          <p:cNvPr id="572" name="Picture 571"/>
          <p:cNvPicPr/>
          <p:nvPr/>
        </p:nvPicPr>
        <p:blipFill>
          <a:blip r:embed="rId4"/>
          <a:stretch/>
        </p:blipFill>
        <p:spPr>
          <a:xfrm rot="18299400">
            <a:off x="3254040" y="3378960"/>
            <a:ext cx="1144440" cy="1371960"/>
          </a:xfrm>
          <a:prstGeom prst="rect">
            <a:avLst/>
          </a:prstGeom>
          <a:ln>
            <a:noFill/>
          </a:ln>
        </p:spPr>
      </p:pic>
      <p:sp>
        <p:nvSpPr>
          <p:cNvPr id="573" name="TextShape 8"/>
          <p:cNvSpPr txBox="1"/>
          <p:nvPr/>
        </p:nvSpPr>
        <p:spPr>
          <a:xfrm>
            <a:off x="3984480" y="2103120"/>
            <a:ext cx="2743200" cy="354600"/>
          </a:xfrm>
          <a:prstGeom prst="rect">
            <a:avLst/>
          </a:prstGeom>
          <a:noFill/>
          <a:ln>
            <a:noFill/>
          </a:ln>
        </p:spPr>
        <p:txBody>
          <a:bodyPr lIns="90000" tIns="45000" rIns="90000" bIns="45000"/>
          <a:lstStyle/>
          <a:p>
            <a:r>
              <a:rPr lang="en-US" sz="1800" b="1" strike="noStrike" spc="-1">
                <a:solidFill>
                  <a:srgbClr val="FF3333"/>
                </a:solidFill>
                <a:latin typeface="Times New Roman"/>
              </a:rPr>
              <a:t>3</a:t>
            </a:r>
            <a:r>
              <a:rPr lang="en-US" sz="1800" b="1" strike="noStrike" spc="-1" baseline="101000">
                <a:solidFill>
                  <a:srgbClr val="FF3333"/>
                </a:solidFill>
                <a:latin typeface="Times New Roman"/>
              </a:rPr>
              <a:t>rd</a:t>
            </a:r>
            <a:r>
              <a:rPr lang="en-US" sz="1800" b="1" strike="noStrike" spc="-1">
                <a:solidFill>
                  <a:srgbClr val="FF3333"/>
                </a:solidFill>
                <a:latin typeface="Times New Roman"/>
              </a:rPr>
              <a:t> </a:t>
            </a:r>
            <a:r>
              <a:rPr lang="en-US" sz="1800" b="0" strike="noStrike" spc="-1">
                <a:solidFill>
                  <a:srgbClr val="FF3333"/>
                </a:solidFill>
                <a:latin typeface="Times New Roman"/>
              </a:rPr>
              <a:t>turn</a:t>
            </a:r>
            <a:endParaRPr lang="en-US" sz="1800" b="0" strike="noStrike" spc="-1">
              <a:latin typeface="Times New Roman"/>
            </a:endParaRPr>
          </a:p>
        </p:txBody>
      </p:sp>
      <p:pic>
        <p:nvPicPr>
          <p:cNvPr id="574" name="Picture 573"/>
          <p:cNvPicPr/>
          <p:nvPr/>
        </p:nvPicPr>
        <p:blipFill>
          <a:blip r:embed="rId6"/>
          <a:stretch/>
        </p:blipFill>
        <p:spPr>
          <a:xfrm>
            <a:off x="1877040" y="676080"/>
            <a:ext cx="6480000" cy="6480000"/>
          </a:xfrm>
          <a:prstGeom prst="rect">
            <a:avLst/>
          </a:prstGeom>
          <a:ln>
            <a:noFill/>
          </a:ln>
        </p:spPr>
      </p:pic>
      <p:pic>
        <p:nvPicPr>
          <p:cNvPr id="575" name="Picture 574"/>
          <p:cNvPicPr/>
          <p:nvPr/>
        </p:nvPicPr>
        <p:blipFill>
          <a:blip r:embed="rId7"/>
          <a:stretch/>
        </p:blipFill>
        <p:spPr>
          <a:xfrm>
            <a:off x="1877040" y="676080"/>
            <a:ext cx="6480000" cy="6480000"/>
          </a:xfrm>
          <a:prstGeom prst="rect">
            <a:avLst/>
          </a:prstGeom>
          <a:ln>
            <a:noFill/>
          </a:ln>
        </p:spPr>
      </p:pic>
      <p:sp>
        <p:nvSpPr>
          <p:cNvPr id="576" name="TextShape 9"/>
          <p:cNvSpPr txBox="1"/>
          <p:nvPr/>
        </p:nvSpPr>
        <p:spPr>
          <a:xfrm>
            <a:off x="604080" y="604080"/>
            <a:ext cx="9052560" cy="1005840"/>
          </a:xfrm>
          <a:prstGeom prst="rect">
            <a:avLst/>
          </a:prstGeom>
          <a:noFill/>
          <a:ln>
            <a:noFill/>
          </a:ln>
        </p:spPr>
        <p:txBody>
          <a:bodyPr lIns="90000" tIns="45000" rIns="90000" bIns="45000"/>
          <a:lstStyle/>
          <a:p>
            <a:r>
              <a:rPr lang="en-US" sz="4000" b="0" strike="noStrike" spc="-1">
                <a:latin typeface="Times New Roman"/>
              </a:rPr>
              <a:t>Regular trajectories → Long beam lifetime</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65"/>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66"/>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567"/>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56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fill="hold" nodeType="clickEffect">
                                  <p:stCondLst>
                                    <p:cond delay="0"/>
                                  </p:stCondLst>
                                  <p:childTnLst>
                                    <p:set>
                                      <p:cBhvr>
                                        <p:cTn id="16" dur="1" fill="hold">
                                          <p:stCondLst>
                                            <p:cond delay="0"/>
                                          </p:stCondLst>
                                        </p:cTn>
                                        <p:tgtEl>
                                          <p:spTgt spid="562"/>
                                        </p:tgtEl>
                                        <p:attrNameLst>
                                          <p:attrName>style.visibility</p:attrName>
                                        </p:attrNameLst>
                                      </p:cBhvr>
                                      <p:to>
                                        <p:strVal val="hidden"/>
                                      </p:to>
                                    </p:set>
                                  </p:childTnLst>
                                </p:cTn>
                              </p:par>
                              <p:par>
                                <p:cTn id="17" presetID="1" presetClass="entr" fill="hold" nodeType="withEffect">
                                  <p:stCondLst>
                                    <p:cond delay="0"/>
                                  </p:stCondLst>
                                  <p:childTnLst>
                                    <p:set>
                                      <p:cBhvr>
                                        <p:cTn id="18" dur="1" fill="hold">
                                          <p:stCondLst>
                                            <p:cond delay="0"/>
                                          </p:stCondLst>
                                        </p:cTn>
                                        <p:tgtEl>
                                          <p:spTgt spid="563"/>
                                        </p:tgtEl>
                                        <p:attrNameLst>
                                          <p:attrName>style.visibility</p:attrName>
                                        </p:attrNameLst>
                                      </p:cBhvr>
                                      <p:to>
                                        <p:strVal val="visible"/>
                                      </p:to>
                                    </p:set>
                                  </p:childTnLst>
                                </p:cTn>
                              </p:par>
                              <p:par>
                                <p:cTn id="19" presetID="1" presetClass="exit" fill="hold" nodeType="withEffect">
                                  <p:stCondLst>
                                    <p:cond delay="0"/>
                                  </p:stCondLst>
                                  <p:childTnLst>
                                    <p:set>
                                      <p:cBhvr>
                                        <p:cTn id="20" dur="1" fill="hold">
                                          <p:stCondLst>
                                            <p:cond delay="0"/>
                                          </p:stCondLst>
                                        </p:cTn>
                                        <p:tgtEl>
                                          <p:spTgt spid="565"/>
                                        </p:tgtEl>
                                        <p:attrNameLst>
                                          <p:attrName>style.visibility</p:attrName>
                                        </p:attrNameLst>
                                      </p:cBhvr>
                                      <p:to>
                                        <p:strVal val="hidden"/>
                                      </p:to>
                                    </p:set>
                                  </p:childTnLst>
                                </p:cTn>
                              </p:par>
                              <p:par>
                                <p:cTn id="21" presetID="1" presetClass="exit" fill="hold" nodeType="withEffect">
                                  <p:stCondLst>
                                    <p:cond delay="0"/>
                                  </p:stCondLst>
                                  <p:childTnLst>
                                    <p:set>
                                      <p:cBhvr>
                                        <p:cTn id="22" dur="1" fill="hold">
                                          <p:stCondLst>
                                            <p:cond delay="0"/>
                                          </p:stCondLst>
                                        </p:cTn>
                                        <p:tgtEl>
                                          <p:spTgt spid="566"/>
                                        </p:tgtEl>
                                        <p:attrNameLst>
                                          <p:attrName>style.visibility</p:attrName>
                                        </p:attrNameLst>
                                      </p:cBhvr>
                                      <p:to>
                                        <p:strVal val="hidden"/>
                                      </p:to>
                                    </p:set>
                                  </p:childTnLst>
                                </p:cTn>
                              </p:par>
                              <p:par>
                                <p:cTn id="23" presetID="1" presetClass="exit" fill="hold" nodeType="withEffect">
                                  <p:stCondLst>
                                    <p:cond delay="0"/>
                                  </p:stCondLst>
                                  <p:childTnLst>
                                    <p:set>
                                      <p:cBhvr>
                                        <p:cTn id="24" dur="1" fill="hold">
                                          <p:stCondLst>
                                            <p:cond delay="0"/>
                                          </p:stCondLst>
                                        </p:cTn>
                                        <p:tgtEl>
                                          <p:spTgt spid="567"/>
                                        </p:tgtEl>
                                        <p:attrNameLst>
                                          <p:attrName>style.visibility</p:attrName>
                                        </p:attrNameLst>
                                      </p:cBhvr>
                                      <p:to>
                                        <p:strVal val="hidden"/>
                                      </p:to>
                                    </p:set>
                                  </p:childTnLst>
                                </p:cTn>
                              </p:par>
                              <p:par>
                                <p:cTn id="25" presetID="1" presetClass="exit" fill="hold" nodeType="withEffect">
                                  <p:stCondLst>
                                    <p:cond delay="0"/>
                                  </p:stCondLst>
                                  <p:childTnLst>
                                    <p:set>
                                      <p:cBhvr>
                                        <p:cTn id="26" dur="1" fill="hold">
                                          <p:stCondLst>
                                            <p:cond delay="0"/>
                                          </p:stCondLst>
                                        </p:cTn>
                                        <p:tgtEl>
                                          <p:spTgt spid="568"/>
                                        </p:tgtEl>
                                        <p:attrNameLst>
                                          <p:attrName>style.visibility</p:attrName>
                                        </p:attrNameLst>
                                      </p:cBhvr>
                                      <p:to>
                                        <p:strVal val="hidden"/>
                                      </p:to>
                                    </p:set>
                                  </p:childTnLst>
                                </p:cTn>
                              </p:par>
                              <p:par>
                                <p:cTn id="27" presetID="1" presetClass="entr" fill="hold" nodeType="withEffect">
                                  <p:stCondLst>
                                    <p:cond delay="0"/>
                                  </p:stCondLst>
                                  <p:childTnLst>
                                    <p:set>
                                      <p:cBhvr>
                                        <p:cTn id="28" dur="1" fill="hold">
                                          <p:stCondLst>
                                            <p:cond delay="0"/>
                                          </p:stCondLst>
                                        </p:cTn>
                                        <p:tgtEl>
                                          <p:spTgt spid="564"/>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569"/>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570">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fill="hold" nodeType="clickEffect">
                                  <p:stCondLst>
                                    <p:cond delay="0"/>
                                  </p:stCondLst>
                                  <p:childTnLst>
                                    <p:set>
                                      <p:cBhvr>
                                        <p:cTn id="36" dur="1" fill="hold">
                                          <p:stCondLst>
                                            <p:cond delay="0"/>
                                          </p:stCondLst>
                                        </p:cTn>
                                        <p:tgtEl>
                                          <p:spTgt spid="564"/>
                                        </p:tgtEl>
                                        <p:attrNameLst>
                                          <p:attrName>style.visibility</p:attrName>
                                        </p:attrNameLst>
                                      </p:cBhvr>
                                      <p:to>
                                        <p:strVal val="hidden"/>
                                      </p:to>
                                    </p:set>
                                  </p:childTnLst>
                                </p:cTn>
                              </p:par>
                              <p:par>
                                <p:cTn id="37" presetID="1" presetClass="exit" fill="hold" nodeType="withEffect">
                                  <p:stCondLst>
                                    <p:cond delay="0"/>
                                  </p:stCondLst>
                                  <p:childTnLst>
                                    <p:set>
                                      <p:cBhvr>
                                        <p:cTn id="38" dur="1" fill="hold">
                                          <p:stCondLst>
                                            <p:cond delay="0"/>
                                          </p:stCondLst>
                                        </p:cTn>
                                        <p:tgtEl>
                                          <p:spTgt spid="569"/>
                                        </p:tgtEl>
                                        <p:attrNameLst>
                                          <p:attrName>style.visibility</p:attrName>
                                        </p:attrNameLst>
                                      </p:cBhvr>
                                      <p:to>
                                        <p:strVal val="hidden"/>
                                      </p:to>
                                    </p:set>
                                  </p:childTnLst>
                                </p:cTn>
                              </p:par>
                              <p:par>
                                <p:cTn id="39" presetID="1" presetClass="exit" fill="hold" nodeType="withEffect">
                                  <p:stCondLst>
                                    <p:cond delay="0"/>
                                  </p:stCondLst>
                                  <p:childTnLst>
                                    <p:set>
                                      <p:cBhvr>
                                        <p:cTn id="40" dur="1" fill="hold">
                                          <p:stCondLst>
                                            <p:cond delay="0"/>
                                          </p:stCondLst>
                                        </p:cTn>
                                        <p:tgtEl>
                                          <p:spTgt spid="570"/>
                                        </p:tgtEl>
                                        <p:attrNameLst>
                                          <p:attrName>style.visibility</p:attrName>
                                        </p:attrNameLst>
                                      </p:cBhvr>
                                      <p:to>
                                        <p:strVal val="hidden"/>
                                      </p:to>
                                    </p:set>
                                  </p:childTnLst>
                                </p:cTn>
                              </p:par>
                              <p:par>
                                <p:cTn id="41" presetID="1" presetClass="exit" fill="hold" nodeType="withEffect">
                                  <p:stCondLst>
                                    <p:cond delay="0"/>
                                  </p:stCondLst>
                                  <p:childTnLst>
                                    <p:set>
                                      <p:cBhvr>
                                        <p:cTn id="42" dur="1" fill="hold">
                                          <p:stCondLst>
                                            <p:cond delay="0"/>
                                          </p:stCondLst>
                                        </p:cTn>
                                        <p:tgtEl>
                                          <p:spTgt spid="563"/>
                                        </p:tgtEl>
                                        <p:attrNameLst>
                                          <p:attrName>style.visibility</p:attrName>
                                        </p:attrNameLst>
                                      </p:cBhvr>
                                      <p:to>
                                        <p:strVal val="hidden"/>
                                      </p:to>
                                    </p:set>
                                  </p:childTnLst>
                                </p:cTn>
                              </p:par>
                              <p:par>
                                <p:cTn id="43" presetID="1" presetClass="entr" fill="hold" nodeType="withEffect">
                                  <p:stCondLst>
                                    <p:cond delay="0"/>
                                  </p:stCondLst>
                                  <p:childTnLst>
                                    <p:set>
                                      <p:cBhvr>
                                        <p:cTn id="44" dur="1" fill="hold">
                                          <p:stCondLst>
                                            <p:cond delay="0"/>
                                          </p:stCondLst>
                                        </p:cTn>
                                        <p:tgtEl>
                                          <p:spTgt spid="571"/>
                                        </p:tgtEl>
                                        <p:attrNameLst>
                                          <p:attrName>style.visibility</p:attrName>
                                        </p:attrNameLst>
                                      </p:cBhvr>
                                      <p:to>
                                        <p:strVal val="visible"/>
                                      </p:to>
                                    </p:set>
                                  </p:childTnLst>
                                </p:cTn>
                              </p:par>
                              <p:par>
                                <p:cTn id="45" presetID="1" presetClass="entr" fill="hold" nodeType="withEffect">
                                  <p:stCondLst>
                                    <p:cond delay="0"/>
                                  </p:stCondLst>
                                  <p:childTnLst>
                                    <p:set>
                                      <p:cBhvr>
                                        <p:cTn id="46" dur="1" fill="hold">
                                          <p:stCondLst>
                                            <p:cond delay="0"/>
                                          </p:stCondLst>
                                        </p:cTn>
                                        <p:tgtEl>
                                          <p:spTgt spid="572"/>
                                        </p:tgtEl>
                                        <p:attrNameLst>
                                          <p:attrName>style.visibility</p:attrName>
                                        </p:attrNameLst>
                                      </p:cBhvr>
                                      <p:to>
                                        <p:strVal val="visible"/>
                                      </p:to>
                                    </p:set>
                                  </p:childTnLst>
                                </p:cTn>
                              </p:par>
                              <p:par>
                                <p:cTn id="47" presetID="1" presetClass="entr" fill="hold" nodeType="withEffect">
                                  <p:stCondLst>
                                    <p:cond delay="0"/>
                                  </p:stCondLst>
                                  <p:childTnLst>
                                    <p:set>
                                      <p:cBhvr>
                                        <p:cTn id="48" dur="1" fill="hold">
                                          <p:stCondLst>
                                            <p:cond delay="0"/>
                                          </p:stCondLst>
                                        </p:cTn>
                                        <p:tgtEl>
                                          <p:spTgt spid="573">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fill="hold" nodeType="clickEffect">
                                  <p:stCondLst>
                                    <p:cond delay="0"/>
                                  </p:stCondLst>
                                  <p:childTnLst>
                                    <p:set>
                                      <p:cBhvr>
                                        <p:cTn id="52" dur="1" fill="hold">
                                          <p:stCondLst>
                                            <p:cond delay="0"/>
                                          </p:stCondLst>
                                        </p:cTn>
                                        <p:tgtEl>
                                          <p:spTgt spid="573">
                                            <p:txEl>
                                              <p:pRg st="0" end="0"/>
                                            </p:txEl>
                                          </p:spTgt>
                                        </p:tgtEl>
                                        <p:attrNameLst>
                                          <p:attrName>style.visibility</p:attrName>
                                        </p:attrNameLst>
                                      </p:cBhvr>
                                      <p:to>
                                        <p:strVal val="hidden"/>
                                      </p:to>
                                    </p:set>
                                  </p:childTnLst>
                                </p:cTn>
                              </p:par>
                              <p:par>
                                <p:cTn id="53" presetID="1" presetClass="exit" fill="hold" nodeType="withEffect">
                                  <p:stCondLst>
                                    <p:cond delay="0"/>
                                  </p:stCondLst>
                                  <p:childTnLst>
                                    <p:set>
                                      <p:cBhvr>
                                        <p:cTn id="54" dur="1" fill="hold">
                                          <p:stCondLst>
                                            <p:cond delay="0"/>
                                          </p:stCondLst>
                                        </p:cTn>
                                        <p:tgtEl>
                                          <p:spTgt spid="572"/>
                                        </p:tgtEl>
                                        <p:attrNameLst>
                                          <p:attrName>style.visibility</p:attrName>
                                        </p:attrNameLst>
                                      </p:cBhvr>
                                      <p:to>
                                        <p:strVal val="hidden"/>
                                      </p:to>
                                    </p:set>
                                  </p:childTnLst>
                                </p:cTn>
                              </p:par>
                              <p:par>
                                <p:cTn id="55" presetID="1" presetClass="exit" fill="hold" nodeType="withEffect">
                                  <p:stCondLst>
                                    <p:cond delay="0"/>
                                  </p:stCondLst>
                                  <p:childTnLst>
                                    <p:set>
                                      <p:cBhvr>
                                        <p:cTn id="56" dur="1" fill="hold">
                                          <p:stCondLst>
                                            <p:cond delay="0"/>
                                          </p:stCondLst>
                                        </p:cTn>
                                        <p:tgtEl>
                                          <p:spTgt spid="571"/>
                                        </p:tgtEl>
                                        <p:attrNameLst>
                                          <p:attrName>style.visibility</p:attrName>
                                        </p:attrNameLst>
                                      </p:cBhvr>
                                      <p:to>
                                        <p:strVal val="hidden"/>
                                      </p:to>
                                    </p:set>
                                  </p:childTnLst>
                                </p:cTn>
                              </p:par>
                              <p:par>
                                <p:cTn id="57" presetID="1" presetClass="entr" fill="hold" nodeType="withEffect">
                                  <p:stCondLst>
                                    <p:cond delay="0"/>
                                  </p:stCondLst>
                                  <p:childTnLst>
                                    <p:set>
                                      <p:cBhvr>
                                        <p:cTn id="58" dur="1" fill="hold">
                                          <p:stCondLst>
                                            <p:cond delay="0"/>
                                          </p:stCondLst>
                                        </p:cTn>
                                        <p:tgtEl>
                                          <p:spTgt spid="57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fill="hold" nodeType="clickEffect">
                                  <p:stCondLst>
                                    <p:cond delay="0"/>
                                  </p:stCondLst>
                                  <p:childTnLst>
                                    <p:set>
                                      <p:cBhvr>
                                        <p:cTn id="62" dur="1" fill="hold">
                                          <p:stCondLst>
                                            <p:cond delay="0"/>
                                          </p:stCondLst>
                                        </p:cTn>
                                        <p:tgtEl>
                                          <p:spTgt spid="574"/>
                                        </p:tgtEl>
                                        <p:attrNameLst>
                                          <p:attrName>style.visibility</p:attrName>
                                        </p:attrNameLst>
                                      </p:cBhvr>
                                      <p:to>
                                        <p:strVal val="hidden"/>
                                      </p:to>
                                    </p:set>
                                  </p:childTnLst>
                                </p:cTn>
                              </p:par>
                              <p:par>
                                <p:cTn id="63" presetID="1" presetClass="entr" fill="hold" nodeType="withEffect">
                                  <p:stCondLst>
                                    <p:cond delay="0"/>
                                  </p:stCondLst>
                                  <p:childTnLst>
                                    <p:set>
                                      <p:cBhvr>
                                        <p:cTn id="64" dur="1" fill="hold">
                                          <p:stCondLst>
                                            <p:cond delay="0"/>
                                          </p:stCondLst>
                                        </p:cTn>
                                        <p:tgtEl>
                                          <p:spTgt spid="576">
                                            <p:txEl>
                                              <p:pRg st="0" end="0"/>
                                            </p:txEl>
                                          </p:spTgt>
                                        </p:tgtEl>
                                        <p:attrNameLst>
                                          <p:attrName>style.visibility</p:attrName>
                                        </p:attrNameLst>
                                      </p:cBhvr>
                                      <p:to>
                                        <p:strVal val="visible"/>
                                      </p:to>
                                    </p:set>
                                  </p:childTnLst>
                                </p:cTn>
                              </p:par>
                              <p:par>
                                <p:cTn id="65" presetID="1" presetClass="entr" fill="hold" nodeType="withEffect">
                                  <p:stCondLst>
                                    <p:cond delay="0"/>
                                  </p:stCondLst>
                                  <p:childTnLst>
                                    <p:set>
                                      <p:cBhvr>
                                        <p:cTn id="66" dur="1" fill="hold">
                                          <p:stCondLst>
                                            <p:cond delay="0"/>
                                          </p:stCondLst>
                                        </p:cTn>
                                        <p:tgtEl>
                                          <p:spTgt spid="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7" name="Picture 576"/>
          <p:cNvPicPr/>
          <p:nvPr/>
        </p:nvPicPr>
        <p:blipFill>
          <a:blip r:embed="rId2"/>
          <a:stretch/>
        </p:blipFill>
        <p:spPr>
          <a:xfrm>
            <a:off x="0" y="659520"/>
            <a:ext cx="6480000" cy="6480000"/>
          </a:xfrm>
          <a:prstGeom prst="rect">
            <a:avLst/>
          </a:prstGeom>
          <a:ln>
            <a:noFill/>
          </a:ln>
        </p:spPr>
      </p:pic>
      <p:sp>
        <p:nvSpPr>
          <p:cNvPr id="578"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'Weakly' non-linear motion</a:t>
            </a:r>
          </a:p>
        </p:txBody>
      </p:sp>
      <p:pic>
        <p:nvPicPr>
          <p:cNvPr id="579" name="Picture 578"/>
          <p:cNvPicPr/>
          <p:nvPr/>
        </p:nvPicPr>
        <p:blipFill>
          <a:blip r:embed="rId3"/>
          <a:stretch/>
        </p:blipFill>
        <p:spPr>
          <a:xfrm>
            <a:off x="0" y="659520"/>
            <a:ext cx="6480000" cy="6480000"/>
          </a:xfrm>
          <a:prstGeom prst="rect">
            <a:avLst/>
          </a:prstGeom>
          <a:ln>
            <a:noFill/>
          </a:ln>
        </p:spPr>
      </p:pic>
      <p:pic>
        <p:nvPicPr>
          <p:cNvPr id="580" name="Picture 579"/>
          <p:cNvPicPr/>
          <p:nvPr/>
        </p:nvPicPr>
        <p:blipFill>
          <a:blip r:embed="rId4"/>
          <a:stretch/>
        </p:blipFill>
        <p:spPr>
          <a:xfrm>
            <a:off x="0" y="659520"/>
            <a:ext cx="6480000" cy="6480000"/>
          </a:xfrm>
          <a:prstGeom prst="rect">
            <a:avLst/>
          </a:prstGeom>
          <a:ln>
            <a:noFill/>
          </a:ln>
        </p:spPr>
      </p:pic>
      <p:sp>
        <p:nvSpPr>
          <p:cNvPr id="581" name="TextShape 2"/>
          <p:cNvSpPr txBox="1"/>
          <p:nvPr/>
        </p:nvSpPr>
        <p:spPr>
          <a:xfrm>
            <a:off x="6107400" y="1260720"/>
            <a:ext cx="3768120" cy="331128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dirty="0">
                <a:latin typeface="Arial"/>
              </a:rPr>
              <a:t>The non-linearity generates a 'tune spread', i.e. particles oscillate at different frequencies</a:t>
            </a:r>
          </a:p>
          <a:p>
            <a:pPr marL="108000">
              <a:spcAft>
                <a:spcPts val="1417"/>
              </a:spcAft>
              <a:buClr>
                <a:srgbClr val="000000"/>
              </a:buClr>
              <a:buSzPct val="45000"/>
            </a:pPr>
            <a:r>
              <a:rPr lang="en-US" sz="2000" b="0" strike="noStrike" spc="-1" dirty="0">
                <a:latin typeface="Arial"/>
              </a:rPr>
              <a:t>     → Landau damping!</a:t>
            </a:r>
          </a:p>
        </p:txBody>
      </p:sp>
      <p:sp>
        <p:nvSpPr>
          <p:cNvPr id="582" name="TextShape 3"/>
          <p:cNvSpPr txBox="1"/>
          <p:nvPr/>
        </p:nvSpPr>
        <p:spPr>
          <a:xfrm>
            <a:off x="6126480" y="3180960"/>
            <a:ext cx="3768120" cy="25797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Nevertheless the trajectories can remain regular and the beam lifetime preserved</a:t>
            </a:r>
          </a:p>
        </p:txBody>
      </p:sp>
      <p:pic>
        <p:nvPicPr>
          <p:cNvPr id="583" name="Picture 582"/>
          <p:cNvPicPr/>
          <p:nvPr/>
        </p:nvPicPr>
        <p:blipFill>
          <a:blip r:embed="rId5"/>
          <a:stretch/>
        </p:blipFill>
        <p:spPr>
          <a:xfrm rot="11018400">
            <a:off x="3517200" y="4444920"/>
            <a:ext cx="1144440" cy="1371960"/>
          </a:xfrm>
          <a:prstGeom prst="rect">
            <a:avLst/>
          </a:prstGeom>
          <a:ln>
            <a:noFill/>
          </a:ln>
        </p:spPr>
      </p:pic>
      <p:sp>
        <p:nvSpPr>
          <p:cNvPr id="584" name="TextShape 4"/>
          <p:cNvSpPr txBox="1"/>
          <p:nvPr/>
        </p:nvSpPr>
        <p:spPr>
          <a:xfrm>
            <a:off x="914400" y="2279880"/>
            <a:ext cx="4389120" cy="25797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400" b="0" strike="noStrike" spc="-1">
                <a:latin typeface="Arial"/>
              </a:rPr>
              <a:t>Due to the non-linearity, some particles rotated a </a:t>
            </a:r>
            <a:r>
              <a:rPr lang="en-US" sz="2400" b="0" strike="noStrike" spc="-1">
                <a:solidFill>
                  <a:srgbClr val="000000"/>
                </a:solidFill>
                <a:latin typeface="Arial"/>
              </a:rPr>
              <a:t>little</a:t>
            </a:r>
            <a:r>
              <a:rPr lang="en-US" sz="2400" b="0" strike="noStrike" spc="-1">
                <a:solidFill>
                  <a:srgbClr val="9900FF"/>
                </a:solidFill>
                <a:latin typeface="Arial"/>
              </a:rPr>
              <a:t> </a:t>
            </a:r>
            <a:r>
              <a:rPr lang="en-US" sz="2400" b="1" strike="noStrike" spc="-1">
                <a:solidFill>
                  <a:srgbClr val="9900FF"/>
                </a:solidFill>
                <a:latin typeface="Arial"/>
              </a:rPr>
              <a:t>faster</a:t>
            </a:r>
            <a:r>
              <a:rPr lang="en-US" sz="2400" b="0" strike="noStrike" spc="-1">
                <a:latin typeface="Arial"/>
              </a:rPr>
              <a:t>, others a little </a:t>
            </a:r>
            <a:r>
              <a:rPr lang="en-US" sz="2400" b="1" strike="noStrike" spc="-1">
                <a:solidFill>
                  <a:srgbClr val="006600"/>
                </a:solidFill>
                <a:latin typeface="Arial"/>
              </a:rPr>
              <a:t>slower</a:t>
            </a:r>
            <a:endParaRPr lang="en-US" sz="2400" b="0" strike="noStrike" spc="-1">
              <a:latin typeface="Arial"/>
            </a:endParaRPr>
          </a:p>
        </p:txBody>
      </p:sp>
      <p:sp>
        <p:nvSpPr>
          <p:cNvPr id="585" name="CustomShape 5"/>
          <p:cNvSpPr/>
          <p:nvPr/>
        </p:nvSpPr>
        <p:spPr>
          <a:xfrm rot="1113600">
            <a:off x="3091680" y="4502160"/>
            <a:ext cx="196920" cy="365760"/>
          </a:xfrm>
          <a:custGeom>
            <a:avLst/>
            <a:gdLst/>
            <a:ahLst/>
            <a:cxnLst/>
            <a:rect l="0" t="0" r="r" b="b"/>
            <a:pathLst>
              <a:path w="549" h="1018">
                <a:moveTo>
                  <a:pt x="0" y="300"/>
                </a:moveTo>
                <a:lnTo>
                  <a:pt x="268" y="300"/>
                </a:lnTo>
                <a:lnTo>
                  <a:pt x="268" y="0"/>
                </a:lnTo>
                <a:lnTo>
                  <a:pt x="548" y="507"/>
                </a:lnTo>
                <a:lnTo>
                  <a:pt x="268" y="1017"/>
                </a:lnTo>
                <a:lnTo>
                  <a:pt x="268" y="715"/>
                </a:lnTo>
                <a:lnTo>
                  <a:pt x="0" y="716"/>
                </a:lnTo>
                <a:lnTo>
                  <a:pt x="0" y="300"/>
                </a:lnTo>
              </a:path>
            </a:pathLst>
          </a:custGeom>
          <a:solidFill>
            <a:srgbClr val="669900"/>
          </a:solidFill>
          <a:ln>
            <a:noFill/>
          </a:ln>
        </p:spPr>
        <p:style>
          <a:lnRef idx="0">
            <a:scrgbClr r="0" g="0" b="0"/>
          </a:lnRef>
          <a:fillRef idx="0">
            <a:scrgbClr r="0" g="0" b="0"/>
          </a:fillRef>
          <a:effectRef idx="0">
            <a:scrgbClr r="0" g="0" b="0"/>
          </a:effectRef>
          <a:fontRef idx="minor"/>
        </p:style>
        <p:txBody>
          <a:bodyPr/>
          <a:lstStyle/>
          <a:p>
            <a:endParaRPr lang="en-US"/>
          </a:p>
        </p:txBody>
      </p:sp>
      <p:sp>
        <p:nvSpPr>
          <p:cNvPr id="586" name="CustomShape 6"/>
          <p:cNvSpPr/>
          <p:nvPr/>
        </p:nvSpPr>
        <p:spPr>
          <a:xfrm rot="1273200">
            <a:off x="1920960" y="6073920"/>
            <a:ext cx="374040" cy="274320"/>
          </a:xfrm>
          <a:custGeom>
            <a:avLst/>
            <a:gdLst/>
            <a:ahLst/>
            <a:cxnLst/>
            <a:rect l="0" t="0" r="r" b="b"/>
            <a:pathLst>
              <a:path w="1042" h="764">
                <a:moveTo>
                  <a:pt x="1040" y="188"/>
                </a:moveTo>
                <a:lnTo>
                  <a:pt x="260" y="190"/>
                </a:lnTo>
                <a:lnTo>
                  <a:pt x="260" y="0"/>
                </a:lnTo>
                <a:lnTo>
                  <a:pt x="0" y="381"/>
                </a:lnTo>
                <a:lnTo>
                  <a:pt x="260" y="763"/>
                </a:lnTo>
                <a:lnTo>
                  <a:pt x="260" y="572"/>
                </a:lnTo>
                <a:lnTo>
                  <a:pt x="1041" y="570"/>
                </a:lnTo>
                <a:lnTo>
                  <a:pt x="1040" y="188"/>
                </a:lnTo>
              </a:path>
            </a:pathLst>
          </a:custGeom>
          <a:solidFill>
            <a:srgbClr val="9900FF"/>
          </a:solidFill>
          <a:ln>
            <a:noFill/>
          </a:ln>
        </p:spPr>
        <p:style>
          <a:lnRef idx="0">
            <a:scrgbClr r="0" g="0" b="0"/>
          </a:lnRef>
          <a:fillRef idx="0">
            <a:scrgbClr r="0" g="0" b="0"/>
          </a:fillRef>
          <a:effectRef idx="0">
            <a:scrgbClr r="0" g="0" b="0"/>
          </a:effectRef>
          <a:fontRef idx="minor"/>
        </p:style>
        <p:txBody>
          <a:bodyPr/>
          <a:lstStyle/>
          <a:p>
            <a:endParaRPr lang="en-US"/>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84">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85"/>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5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fill="hold" nodeType="clickEffect">
                                  <p:stCondLst>
                                    <p:cond delay="0"/>
                                  </p:stCondLst>
                                  <p:childTnLst>
                                    <p:set>
                                      <p:cBhvr>
                                        <p:cTn id="14" dur="1" fill="hold">
                                          <p:stCondLst>
                                            <p:cond delay="0"/>
                                          </p:stCondLst>
                                        </p:cTn>
                                        <p:tgtEl>
                                          <p:spTgt spid="577"/>
                                        </p:tgtEl>
                                        <p:attrNameLst>
                                          <p:attrName>style.visibility</p:attrName>
                                        </p:attrNameLst>
                                      </p:cBhvr>
                                      <p:to>
                                        <p:strVal val="hidden"/>
                                      </p:to>
                                    </p:set>
                                  </p:childTnLst>
                                </p:cTn>
                              </p:par>
                              <p:par>
                                <p:cTn id="15" presetID="1" presetClass="exit" fill="hold" nodeType="withEffect">
                                  <p:stCondLst>
                                    <p:cond delay="0"/>
                                  </p:stCondLst>
                                  <p:childTnLst>
                                    <p:set>
                                      <p:cBhvr>
                                        <p:cTn id="16" dur="1" fill="hold">
                                          <p:stCondLst>
                                            <p:cond delay="0"/>
                                          </p:stCondLst>
                                        </p:cTn>
                                        <p:tgtEl>
                                          <p:spTgt spid="583"/>
                                        </p:tgtEl>
                                        <p:attrNameLst>
                                          <p:attrName>style.visibility</p:attrName>
                                        </p:attrNameLst>
                                      </p:cBhvr>
                                      <p:to>
                                        <p:strVal val="hidden"/>
                                      </p:to>
                                    </p:set>
                                  </p:childTnLst>
                                </p:cTn>
                              </p:par>
                              <p:par>
                                <p:cTn id="17" presetID="1" presetClass="exit" fill="hold" nodeType="withEffect">
                                  <p:stCondLst>
                                    <p:cond delay="0"/>
                                  </p:stCondLst>
                                  <p:childTnLst>
                                    <p:set>
                                      <p:cBhvr>
                                        <p:cTn id="18" dur="1" fill="hold">
                                          <p:stCondLst>
                                            <p:cond delay="0"/>
                                          </p:stCondLst>
                                        </p:cTn>
                                        <p:tgtEl>
                                          <p:spTgt spid="586"/>
                                        </p:tgtEl>
                                        <p:attrNameLst>
                                          <p:attrName>style.visibility</p:attrName>
                                        </p:attrNameLst>
                                      </p:cBhvr>
                                      <p:to>
                                        <p:strVal val="hidden"/>
                                      </p:to>
                                    </p:set>
                                  </p:childTnLst>
                                </p:cTn>
                              </p:par>
                              <p:par>
                                <p:cTn id="19" presetID="1" presetClass="exit" fill="hold" nodeType="withEffect">
                                  <p:stCondLst>
                                    <p:cond delay="0"/>
                                  </p:stCondLst>
                                  <p:childTnLst>
                                    <p:set>
                                      <p:cBhvr>
                                        <p:cTn id="20" dur="1" fill="hold">
                                          <p:stCondLst>
                                            <p:cond delay="0"/>
                                          </p:stCondLst>
                                        </p:cTn>
                                        <p:tgtEl>
                                          <p:spTgt spid="585"/>
                                        </p:tgtEl>
                                        <p:attrNameLst>
                                          <p:attrName>style.visibility</p:attrName>
                                        </p:attrNameLst>
                                      </p:cBhvr>
                                      <p:to>
                                        <p:strVal val="hidden"/>
                                      </p:to>
                                    </p:set>
                                  </p:childTnLst>
                                </p:cTn>
                              </p:par>
                              <p:par>
                                <p:cTn id="21" presetID="1" presetClass="exit" fill="hold" nodeType="withEffect">
                                  <p:stCondLst>
                                    <p:cond delay="0"/>
                                  </p:stCondLst>
                                  <p:childTnLst>
                                    <p:set>
                                      <p:cBhvr>
                                        <p:cTn id="22" dur="1" fill="hold">
                                          <p:stCondLst>
                                            <p:cond delay="0"/>
                                          </p:stCondLst>
                                        </p:cTn>
                                        <p:tgtEl>
                                          <p:spTgt spid="584">
                                            <p:txEl>
                                              <p:pRg st="0" end="0"/>
                                            </p:txEl>
                                          </p:spTgt>
                                        </p:tgtEl>
                                        <p:attrNameLst>
                                          <p:attrName>style.visibility</p:attrName>
                                        </p:attrNameLst>
                                      </p:cBhvr>
                                      <p:to>
                                        <p:strVal val="hidden"/>
                                      </p:to>
                                    </p:set>
                                  </p:childTnLst>
                                </p:cTn>
                              </p:par>
                              <p:par>
                                <p:cTn id="23" presetID="1" presetClass="entr" fill="hold" nodeType="withEffect">
                                  <p:stCondLst>
                                    <p:cond delay="0"/>
                                  </p:stCondLst>
                                  <p:childTnLst>
                                    <p:set>
                                      <p:cBhvr>
                                        <p:cTn id="24" dur="1" fill="hold">
                                          <p:stCondLst>
                                            <p:cond delay="0"/>
                                          </p:stCondLst>
                                        </p:cTn>
                                        <p:tgtEl>
                                          <p:spTgt spid="57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fill="hold" nodeType="clickEffect">
                                  <p:stCondLst>
                                    <p:cond delay="0"/>
                                  </p:stCondLst>
                                  <p:childTnLst>
                                    <p:set>
                                      <p:cBhvr>
                                        <p:cTn id="28" dur="1" fill="hold">
                                          <p:stCondLst>
                                            <p:cond delay="0"/>
                                          </p:stCondLst>
                                        </p:cTn>
                                        <p:tgtEl>
                                          <p:spTgt spid="579"/>
                                        </p:tgtEl>
                                        <p:attrNameLst>
                                          <p:attrName>style.visibility</p:attrName>
                                        </p:attrNameLst>
                                      </p:cBhvr>
                                      <p:to>
                                        <p:strVal val="hidden"/>
                                      </p:to>
                                    </p:set>
                                  </p:childTnLst>
                                </p:cTn>
                              </p:par>
                              <p:par>
                                <p:cTn id="29" presetID="1" presetClass="entr" fill="hold" nodeType="withEffect">
                                  <p:stCondLst>
                                    <p:cond delay="0"/>
                                  </p:stCondLst>
                                  <p:childTnLst>
                                    <p:set>
                                      <p:cBhvr>
                                        <p:cTn id="30" dur="1" fill="hold">
                                          <p:stCondLst>
                                            <p:cond delay="0"/>
                                          </p:stCondLst>
                                        </p:cTn>
                                        <p:tgtEl>
                                          <p:spTgt spid="580"/>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58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Resonances and chaos</a:t>
            </a:r>
          </a:p>
        </p:txBody>
      </p:sp>
      <p:sp>
        <p:nvSpPr>
          <p:cNvPr id="588" name="TextShape 2"/>
          <p:cNvSpPr txBox="1"/>
          <p:nvPr/>
        </p:nvSpPr>
        <p:spPr>
          <a:xfrm>
            <a:off x="274320" y="5907600"/>
            <a:ext cx="9052560" cy="1133280"/>
          </a:xfrm>
          <a:prstGeom prst="rect">
            <a:avLst/>
          </a:prstGeom>
          <a:noFill/>
          <a:ln>
            <a:noFill/>
          </a:ln>
        </p:spPr>
        <p:txBody>
          <a:bodyPr lIns="0" tIns="0" rIns="0" bIns="0">
            <a:normAutofit fontScale="92500" lnSpcReduction="20000"/>
          </a:bodyPr>
          <a:lstStyle/>
          <a:p>
            <a:pPr marL="432000" indent="-324000">
              <a:spcAft>
                <a:spcPts val="1417"/>
              </a:spcAft>
              <a:buClr>
                <a:srgbClr val="000000"/>
              </a:buClr>
              <a:buSzPct val="45000"/>
              <a:buFont typeface="Wingdings" charset="2"/>
              <a:buChar char=""/>
            </a:pPr>
            <a:r>
              <a:rPr lang="en-US" sz="2000" b="0" strike="noStrike" spc="-1" dirty="0">
                <a:latin typeface="Arial"/>
              </a:rPr>
              <a:t>Resonances distort the particles' trajectories</a:t>
            </a:r>
          </a:p>
          <a:p>
            <a:pPr marL="432000" indent="-324000">
              <a:spcAft>
                <a:spcPts val="1417"/>
              </a:spcAft>
              <a:buClr>
                <a:srgbClr val="000000"/>
              </a:buClr>
              <a:buSzPct val="45000"/>
              <a:buFont typeface="Wingdings" charset="2"/>
              <a:buChar char=""/>
            </a:pPr>
            <a:r>
              <a:rPr lang="en-US" sz="2000" b="0" strike="noStrike" spc="-1" dirty="0">
                <a:latin typeface="Arial"/>
              </a:rPr>
              <a:t>Under some conditions, the trajectories become chaotic</a:t>
            </a:r>
          </a:p>
          <a:p>
            <a:pPr marL="108000">
              <a:spcAft>
                <a:spcPts val="1417"/>
              </a:spcAft>
              <a:buClr>
                <a:srgbClr val="000000"/>
              </a:buClr>
              <a:buSzPct val="45000"/>
            </a:pPr>
            <a:r>
              <a:rPr lang="en-US" sz="2000" b="0" strike="noStrike" spc="-1" dirty="0">
                <a:latin typeface="Arial"/>
              </a:rPr>
              <a:t>→ Emittance growth and beam losses</a:t>
            </a:r>
          </a:p>
        </p:txBody>
      </p:sp>
      <p:pic>
        <p:nvPicPr>
          <p:cNvPr id="589" name="Picture 588"/>
          <p:cNvPicPr/>
          <p:nvPr/>
        </p:nvPicPr>
        <p:blipFill>
          <a:blip r:embed="rId2"/>
          <a:stretch/>
        </p:blipFill>
        <p:spPr>
          <a:xfrm>
            <a:off x="0" y="717840"/>
            <a:ext cx="5040000" cy="5040000"/>
          </a:xfrm>
          <a:prstGeom prst="rect">
            <a:avLst/>
          </a:prstGeom>
          <a:ln>
            <a:noFill/>
          </a:ln>
        </p:spPr>
      </p:pic>
      <p:pic>
        <p:nvPicPr>
          <p:cNvPr id="590" name="Picture 589"/>
          <p:cNvPicPr/>
          <p:nvPr/>
        </p:nvPicPr>
        <p:blipFill>
          <a:blip r:embed="rId3"/>
          <a:stretch/>
        </p:blipFill>
        <p:spPr>
          <a:xfrm>
            <a:off x="4979520" y="756720"/>
            <a:ext cx="5040000" cy="5040000"/>
          </a:xfrm>
          <a:prstGeom prst="rect">
            <a:avLst/>
          </a:prstGeom>
          <a:ln>
            <a:noFill/>
          </a:ln>
        </p:spPr>
      </p:pic>
      <p:sp>
        <p:nvSpPr>
          <p:cNvPr id="591" name="CustomShape 3"/>
          <p:cNvSpPr/>
          <p:nvPr/>
        </p:nvSpPr>
        <p:spPr>
          <a:xfrm rot="18395400">
            <a:off x="6986160" y="2934000"/>
            <a:ext cx="1145880" cy="733680"/>
          </a:xfrm>
          <a:custGeom>
            <a:avLst/>
            <a:gdLst/>
            <a:ahLst/>
            <a:cxnLst/>
            <a:rect l="0" t="0" r="r" b="b"/>
            <a:pathLst>
              <a:path w="3186" h="2041">
                <a:moveTo>
                  <a:pt x="339" y="1"/>
                </a:moveTo>
                <a:cubicBezTo>
                  <a:pt x="170" y="1"/>
                  <a:pt x="0" y="170"/>
                  <a:pt x="0" y="340"/>
                </a:cubicBezTo>
                <a:lnTo>
                  <a:pt x="0" y="1700"/>
                </a:lnTo>
                <a:cubicBezTo>
                  <a:pt x="1" y="1870"/>
                  <a:pt x="169" y="2040"/>
                  <a:pt x="340" y="2039"/>
                </a:cubicBezTo>
                <a:lnTo>
                  <a:pt x="2844" y="2039"/>
                </a:lnTo>
                <a:cubicBezTo>
                  <a:pt x="3015" y="2039"/>
                  <a:pt x="3185" y="1868"/>
                  <a:pt x="3185" y="1699"/>
                </a:cubicBezTo>
                <a:lnTo>
                  <a:pt x="3185" y="339"/>
                </a:lnTo>
                <a:cubicBezTo>
                  <a:pt x="3184" y="169"/>
                  <a:pt x="3014" y="0"/>
                  <a:pt x="2845" y="0"/>
                </a:cubicBezTo>
                <a:lnTo>
                  <a:pt x="339" y="1"/>
                </a:lnTo>
              </a:path>
            </a:pathLst>
          </a:custGeom>
          <a:noFill/>
          <a:ln w="76320">
            <a:solidFill>
              <a:srgbClr val="FF3333"/>
            </a:solidFill>
            <a:custDash>
              <a:ds d="0" sp="0"/>
            </a:custDash>
            <a:round/>
          </a:ln>
        </p:spPr>
        <p:style>
          <a:lnRef idx="0">
            <a:scrgbClr r="0" g="0" b="0"/>
          </a:lnRef>
          <a:fillRef idx="0">
            <a:scrgbClr r="0" g="0" b="0"/>
          </a:fillRef>
          <a:effectRef idx="0">
            <a:scrgbClr r="0" g="0" b="0"/>
          </a:effectRef>
          <a:fontRef idx="minor"/>
        </p:style>
        <p:txBody>
          <a:bodyPr/>
          <a:lstStyle/>
          <a:p>
            <a:endParaRPr lang="en-US"/>
          </a:p>
        </p:txBody>
      </p:sp>
      <p:sp>
        <p:nvSpPr>
          <p:cNvPr id="592" name="TextShape 4"/>
          <p:cNvSpPr txBox="1"/>
          <p:nvPr/>
        </p:nvSpPr>
        <p:spPr>
          <a:xfrm>
            <a:off x="6126480" y="644760"/>
            <a:ext cx="3017520" cy="599400"/>
          </a:xfrm>
          <a:prstGeom prst="rect">
            <a:avLst/>
          </a:prstGeom>
          <a:noFill/>
          <a:ln>
            <a:noFill/>
          </a:ln>
        </p:spPr>
        <p:txBody>
          <a:bodyPr lIns="90000" tIns="45000" rIns="90000" bIns="45000"/>
          <a:lstStyle/>
          <a:p>
            <a:pPr algn="ctr"/>
            <a:r>
              <a:rPr lang="en-US" sz="1800" b="0" strike="noStrike" spc="-1">
                <a:solidFill>
                  <a:srgbClr val="FF3333"/>
                </a:solidFill>
                <a:latin typeface="Times New Roman"/>
              </a:rPr>
              <a:t>The limit of regular motion is called the </a:t>
            </a:r>
            <a:r>
              <a:rPr lang="en-US" sz="1800" b="1" strike="noStrike" spc="-1">
                <a:solidFill>
                  <a:srgbClr val="FF3333"/>
                </a:solidFill>
                <a:latin typeface="Times New Roman"/>
              </a:rPr>
              <a:t>dynamic aperture</a:t>
            </a:r>
            <a:endParaRPr lang="en-US" sz="1800" b="0" strike="noStrike" spc="-1">
              <a:latin typeface="Times New Roman"/>
            </a:endParaRPr>
          </a:p>
        </p:txBody>
      </p:sp>
      <p:sp>
        <p:nvSpPr>
          <p:cNvPr id="593" name="Freeform 5"/>
          <p:cNvSpPr/>
          <p:nvPr/>
        </p:nvSpPr>
        <p:spPr>
          <a:xfrm>
            <a:off x="3200400" y="2377440"/>
            <a:ext cx="360" cy="1371960"/>
          </a:xfrm>
          <a:custGeom>
            <a:avLst/>
            <a:gdLst/>
            <a:ahLst/>
            <a:cxnLst/>
            <a:rect l="0" t="0" r="r" b="b"/>
            <a:pathLst>
              <a:path w="1" h="3811">
                <a:moveTo>
                  <a:pt x="0" y="0"/>
                </a:moveTo>
                <a:lnTo>
                  <a:pt x="0" y="3810"/>
                </a:lnTo>
              </a:path>
            </a:pathLst>
          </a:custGeom>
          <a:noFill/>
          <a:ln w="36000">
            <a:solidFill>
              <a:srgbClr val="009900"/>
            </a:solidFill>
            <a:round/>
            <a:tailEnd type="triangle" w="med" len="med"/>
          </a:ln>
        </p:spPr>
        <p:txBody>
          <a:bodyPr/>
          <a:lstStyle/>
          <a:p>
            <a:endParaRPr lang="en-US"/>
          </a:p>
        </p:txBody>
      </p:sp>
      <p:sp>
        <p:nvSpPr>
          <p:cNvPr id="594" name="Freeform 6"/>
          <p:cNvSpPr/>
          <p:nvPr/>
        </p:nvSpPr>
        <p:spPr>
          <a:xfrm>
            <a:off x="1920240" y="3749040"/>
            <a:ext cx="1280520" cy="366120"/>
          </a:xfrm>
          <a:custGeom>
            <a:avLst/>
            <a:gdLst/>
            <a:ahLst/>
            <a:cxnLst/>
            <a:rect l="0" t="0" r="r" b="b"/>
            <a:pathLst>
              <a:path w="3557" h="1017">
                <a:moveTo>
                  <a:pt x="3556" y="0"/>
                </a:moveTo>
                <a:lnTo>
                  <a:pt x="0" y="1016"/>
                </a:lnTo>
              </a:path>
            </a:pathLst>
          </a:custGeom>
          <a:noFill/>
          <a:ln w="36000">
            <a:solidFill>
              <a:srgbClr val="009900"/>
            </a:solidFill>
            <a:round/>
            <a:tailEnd type="triangle" w="med" len="med"/>
          </a:ln>
        </p:spPr>
        <p:txBody>
          <a:bodyPr/>
          <a:lstStyle/>
          <a:p>
            <a:endParaRPr lang="en-US"/>
          </a:p>
        </p:txBody>
      </p:sp>
      <p:sp>
        <p:nvSpPr>
          <p:cNvPr id="595" name="Freeform 7"/>
          <p:cNvSpPr/>
          <p:nvPr/>
        </p:nvSpPr>
        <p:spPr>
          <a:xfrm>
            <a:off x="1920240" y="2834640"/>
            <a:ext cx="360" cy="1280520"/>
          </a:xfrm>
          <a:custGeom>
            <a:avLst/>
            <a:gdLst/>
            <a:ahLst/>
            <a:cxnLst/>
            <a:rect l="0" t="0" r="r" b="b"/>
            <a:pathLst>
              <a:path w="1" h="3557">
                <a:moveTo>
                  <a:pt x="0" y="3556"/>
                </a:moveTo>
                <a:lnTo>
                  <a:pt x="0" y="0"/>
                </a:lnTo>
              </a:path>
            </a:pathLst>
          </a:custGeom>
          <a:noFill/>
          <a:ln w="36000">
            <a:solidFill>
              <a:srgbClr val="009900"/>
            </a:solidFill>
            <a:round/>
            <a:tailEnd type="triangle" w="med" len="med"/>
          </a:ln>
        </p:spPr>
        <p:txBody>
          <a:bodyPr/>
          <a:lstStyle/>
          <a:p>
            <a:endParaRPr lang="en-US"/>
          </a:p>
        </p:txBody>
      </p:sp>
      <p:sp>
        <p:nvSpPr>
          <p:cNvPr id="596" name="Freeform 8"/>
          <p:cNvSpPr/>
          <p:nvPr/>
        </p:nvSpPr>
        <p:spPr>
          <a:xfrm>
            <a:off x="1920240" y="2377440"/>
            <a:ext cx="1280520" cy="457560"/>
          </a:xfrm>
          <a:custGeom>
            <a:avLst/>
            <a:gdLst/>
            <a:ahLst/>
            <a:cxnLst/>
            <a:rect l="0" t="0" r="r" b="b"/>
            <a:pathLst>
              <a:path w="3557" h="1271">
                <a:moveTo>
                  <a:pt x="0" y="1270"/>
                </a:moveTo>
                <a:lnTo>
                  <a:pt x="3556" y="0"/>
                </a:lnTo>
              </a:path>
            </a:pathLst>
          </a:custGeom>
          <a:noFill/>
          <a:ln w="36000">
            <a:solidFill>
              <a:srgbClr val="009900"/>
            </a:solidFill>
            <a:round/>
            <a:tailEnd type="triangle" w="med" len="med"/>
          </a:ln>
        </p:spPr>
        <p:txBody>
          <a:bodyPr/>
          <a:lstStyle/>
          <a:p>
            <a:endParaRPr lang="en-US"/>
          </a:p>
        </p:txBody>
      </p:sp>
      <p:sp>
        <p:nvSpPr>
          <p:cNvPr id="597" name="TextShape 9"/>
          <p:cNvSpPr txBox="1"/>
          <p:nvPr/>
        </p:nvSpPr>
        <p:spPr>
          <a:xfrm>
            <a:off x="822960" y="1828800"/>
            <a:ext cx="2011680" cy="390600"/>
          </a:xfrm>
          <a:prstGeom prst="rect">
            <a:avLst/>
          </a:prstGeom>
          <a:solidFill>
            <a:srgbClr val="FFFFFF"/>
          </a:solidFill>
          <a:ln w="36000">
            <a:solidFill>
              <a:srgbClr val="009900"/>
            </a:solidFill>
            <a:round/>
          </a:ln>
        </p:spPr>
        <p:txBody>
          <a:bodyPr lIns="108000" tIns="63000" rIns="108000" bIns="63000"/>
          <a:lstStyle/>
          <a:p>
            <a:r>
              <a:rPr lang="en-US" sz="1800" b="0" strike="noStrike" spc="-1">
                <a:solidFill>
                  <a:srgbClr val="009900"/>
                </a:solidFill>
                <a:latin typeface="Times New Roman"/>
              </a:rPr>
              <a:t>4</a:t>
            </a:r>
            <a:r>
              <a:rPr lang="en-US" sz="1800" b="0" strike="noStrike" spc="-1" baseline="101000">
                <a:solidFill>
                  <a:srgbClr val="009900"/>
                </a:solidFill>
                <a:latin typeface="Times New Roman"/>
              </a:rPr>
              <a:t>th</a:t>
            </a:r>
            <a:r>
              <a:rPr lang="en-US" sz="1800" b="0" strike="noStrike" spc="-1">
                <a:solidFill>
                  <a:srgbClr val="009900"/>
                </a:solidFill>
                <a:latin typeface="Times New Roman"/>
              </a:rPr>
              <a:t> order resonance</a:t>
            </a:r>
            <a:endParaRPr lang="en-US" sz="1800" b="0" strike="noStrike" spc="-1">
              <a:latin typeface="Times New Roman"/>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93"/>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594"/>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595"/>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596"/>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5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590"/>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588">
                                            <p:txEl>
                                              <p:pRg st="1" end="1"/>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58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591"/>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59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Tune footprint</a:t>
            </a:r>
          </a:p>
        </p:txBody>
      </p:sp>
      <p:pic>
        <p:nvPicPr>
          <p:cNvPr id="599" name="Picture 598"/>
          <p:cNvPicPr/>
          <p:nvPr/>
        </p:nvPicPr>
        <p:blipFill>
          <a:blip r:embed="rId2"/>
          <a:stretch/>
        </p:blipFill>
        <p:spPr>
          <a:xfrm>
            <a:off x="5045760" y="671040"/>
            <a:ext cx="5040000" cy="3992400"/>
          </a:xfrm>
          <a:prstGeom prst="rect">
            <a:avLst/>
          </a:prstGeom>
          <a:ln>
            <a:noFill/>
          </a:ln>
        </p:spPr>
      </p:pic>
      <p:sp>
        <p:nvSpPr>
          <p:cNvPr id="600" name="TextShape 2"/>
          <p:cNvSpPr txBox="1"/>
          <p:nvPr/>
        </p:nvSpPr>
        <p:spPr>
          <a:xfrm>
            <a:off x="8431920" y="739440"/>
            <a:ext cx="2743200" cy="2858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1200" b="0" strike="noStrike" spc="-1">
                <a:latin typeface="Arial"/>
              </a:rPr>
              <a:t>[BB]</a:t>
            </a:r>
          </a:p>
        </p:txBody>
      </p:sp>
      <p:sp>
        <p:nvSpPr>
          <p:cNvPr id="601" name="TextShape 3"/>
          <p:cNvSpPr txBox="1"/>
          <p:nvPr/>
        </p:nvSpPr>
        <p:spPr>
          <a:xfrm>
            <a:off x="91440" y="1000080"/>
            <a:ext cx="5120640" cy="35661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High luminosity usually comes with strong beam-beam effects</a:t>
            </a:r>
          </a:p>
          <a:p>
            <a:pPr marL="864000" lvl="1" indent="-324000">
              <a:spcAft>
                <a:spcPts val="1417"/>
              </a:spcAft>
              <a:buClr>
                <a:srgbClr val="000000"/>
              </a:buClr>
              <a:buSzPct val="75000"/>
              <a:buFont typeface="Symbol" charset="2"/>
              <a:buChar char=""/>
            </a:pPr>
            <a:r>
              <a:rPr lang="en-US" sz="2000" b="0" strike="noStrike" spc="-1">
                <a:latin typeface="Arial"/>
              </a:rPr>
              <a:t>The non-linearity of the force generates a tune spread that can be visualised in a 'tune diagram' and compared to resonance conditions</a:t>
            </a:r>
          </a:p>
          <a:p>
            <a:pPr marL="864000" lvl="1" indent="-324000">
              <a:spcAft>
                <a:spcPts val="1417"/>
              </a:spcAft>
              <a:buClr>
                <a:srgbClr val="000000"/>
              </a:buClr>
              <a:buSzPct val="75000"/>
              <a:buFont typeface="Symbol" charset="2"/>
              <a:buChar char=""/>
            </a:pPr>
            <a:r>
              <a:rPr lang="en-US" sz="2000" b="0" strike="noStrike" spc="-1">
                <a:latin typeface="Arial"/>
              </a:rPr>
              <a:t>It is not possible to avoid all resonance, but some are worst than others</a:t>
            </a:r>
          </a:p>
        </p:txBody>
      </p:sp>
      <p:sp>
        <p:nvSpPr>
          <p:cNvPr id="602" name="TextShape 4"/>
          <p:cNvSpPr txBox="1"/>
          <p:nvPr/>
        </p:nvSpPr>
        <p:spPr>
          <a:xfrm>
            <a:off x="-2880" y="5408640"/>
            <a:ext cx="9692640" cy="23637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A careful design allows for a minimisation of these effects is key to achieve high performance (working point, injection energy, separation scheme, ...)</a:t>
            </a:r>
          </a:p>
          <a:p>
            <a:pPr marL="864000" lvl="1" indent="-324000">
              <a:spcAft>
                <a:spcPts val="1417"/>
              </a:spcAft>
              <a:buClr>
                <a:srgbClr val="000000"/>
              </a:buClr>
              <a:buSzPct val="75000"/>
              <a:buFont typeface="Symbol" charset="2"/>
              <a:buChar char=""/>
            </a:pPr>
            <a:r>
              <a:rPr lang="en-US" sz="2000" b="0" strike="noStrike" spc="-1">
                <a:latin typeface="Arial"/>
              </a:rPr>
              <a:t>In addition, several compensation schemes exists for either space-charge or beam-beam effects, usually acting on the tune spread and/or the resonances with special devices (multipole magnet, electron lens, wires)</a:t>
            </a:r>
          </a:p>
        </p:txBody>
      </p:sp>
      <p:sp>
        <p:nvSpPr>
          <p:cNvPr id="603" name="TextShape 5"/>
          <p:cNvSpPr txBox="1"/>
          <p:nvPr/>
        </p:nvSpPr>
        <p:spPr>
          <a:xfrm>
            <a:off x="-19440" y="4663440"/>
            <a:ext cx="9692640" cy="23637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In a comparable manner, space-charge forces limit the brightness of the beam in low energy machines (i.e. low relativistic gamma)</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602">
                                            <p:txEl>
                                              <p:pRg st="0" end="0"/>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60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Content</a:t>
            </a:r>
          </a:p>
        </p:txBody>
      </p:sp>
      <p:sp>
        <p:nvSpPr>
          <p:cNvPr id="605" name="TextShape 2"/>
          <p:cNvSpPr txBox="1"/>
          <p:nvPr/>
        </p:nvSpPr>
        <p:spPr>
          <a:xfrm>
            <a:off x="504000" y="822960"/>
            <a:ext cx="9071640" cy="63093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solidFill>
                  <a:srgbClr val="B2B2B2"/>
                </a:solidFill>
                <a:latin typeface="Arial"/>
              </a:rPr>
              <a:t>Collective instabilities</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B2B2B2"/>
                </a:solidFill>
                <a:latin typeface="Arial"/>
              </a:rPr>
              <a:t>Study case: Electromagnetic wake fields and the head-tail instability</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B2B2B2"/>
                </a:solidFill>
                <a:latin typeface="Arial"/>
              </a:rPr>
              <a:t>Damping mechanisms</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solidFill>
                  <a:srgbClr val="B2B2B2"/>
                </a:solidFill>
                <a:latin typeface="Arial"/>
              </a:rPr>
              <a:t>Non-linear collective effects</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B2B2B2"/>
                </a:solidFill>
                <a:latin typeface="Arial"/>
              </a:rPr>
              <a:t>Poincaré section, resonances and chaos</a:t>
            </a:r>
            <a:endParaRPr lang="en-US" sz="2000" b="0" strike="noStrike" spc="-1">
              <a:latin typeface="Arial"/>
            </a:endParaRPr>
          </a:p>
          <a:p>
            <a:pPr marL="864000" lvl="1" indent="-324000">
              <a:spcAft>
                <a:spcPts val="1134"/>
              </a:spcAft>
              <a:buClr>
                <a:srgbClr val="000000"/>
              </a:buClr>
              <a:buSzPct val="75000"/>
              <a:buFont typeface="Symbol" charset="2"/>
              <a:buChar char=""/>
            </a:pPr>
            <a:r>
              <a:rPr lang="en-US" sz="2000" b="0" strike="noStrike" spc="-1">
                <a:solidFill>
                  <a:srgbClr val="B2B2B2"/>
                </a:solidFill>
                <a:latin typeface="Arial"/>
              </a:rPr>
              <a:t>Beam-beam and space-charge effects</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solidFill>
                  <a:srgbClr val="000000"/>
                </a:solidFill>
                <a:latin typeface="Arial"/>
              </a:rPr>
              <a:t>Scattering effects</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solidFill>
                  <a:srgbClr val="B2B2B2"/>
                </a:solidFill>
                <a:latin typeface="Arial"/>
              </a:rPr>
              <a:t>Summary</a:t>
            </a:r>
            <a:endParaRPr lang="en-US" sz="2000" b="0" strike="noStrike" spc="-1">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Scattering</a:t>
            </a:r>
          </a:p>
        </p:txBody>
      </p:sp>
      <p:sp>
        <p:nvSpPr>
          <p:cNvPr id="607" name="TextShape 2"/>
          <p:cNvSpPr txBox="1"/>
          <p:nvPr/>
        </p:nvSpPr>
        <p:spPr>
          <a:xfrm>
            <a:off x="346680" y="735840"/>
            <a:ext cx="9345960" cy="438480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Arial"/>
              </a:rPr>
              <a:t>'Far' interactions between particles in a beam are well modeled by the space-charge fields, however close interactions (scattering events) lead to a redistributions of the momentum in 3D</a:t>
            </a:r>
          </a:p>
          <a:p>
            <a:pPr marL="540000" lvl="1">
              <a:spcAft>
                <a:spcPts val="1134"/>
              </a:spcAft>
              <a:buClr>
                <a:srgbClr val="000000"/>
              </a:buClr>
              <a:buSzPct val="75000"/>
            </a:pPr>
            <a:r>
              <a:rPr lang="en-US" sz="2000" b="0" strike="noStrike" spc="-1" dirty="0">
                <a:latin typeface="Arial"/>
              </a:rPr>
              <a:t>→ Multiple random small angle deflections: Emittance growth! (</a:t>
            </a:r>
            <a:r>
              <a:rPr lang="en-US" sz="2000" b="1" strike="noStrike" spc="-1" dirty="0" err="1">
                <a:latin typeface="Arial"/>
              </a:rPr>
              <a:t>Intrabeam</a:t>
            </a:r>
            <a:r>
              <a:rPr lang="en-US" sz="2000" b="0" strike="noStrike" spc="-1" dirty="0">
                <a:latin typeface="Arial"/>
              </a:rPr>
              <a:t> scattering)</a:t>
            </a:r>
          </a:p>
          <a:p>
            <a:pPr marL="540000" lvl="1">
              <a:spcAft>
                <a:spcPts val="1134"/>
              </a:spcAft>
              <a:buClr>
                <a:srgbClr val="000000"/>
              </a:buClr>
              <a:buSzPct val="75000"/>
            </a:pPr>
            <a:r>
              <a:rPr lang="en-US" sz="2000" b="0" strike="noStrike" spc="-1" dirty="0">
                <a:latin typeface="Arial"/>
              </a:rPr>
              <a:t>→ One single deflection may send one of the particles out of the machine acceptance: Beam losses! (</a:t>
            </a:r>
            <a:r>
              <a:rPr lang="en-US" sz="2000" b="1" strike="noStrike" spc="-1" dirty="0" err="1">
                <a:latin typeface="Arial"/>
              </a:rPr>
              <a:t>Touschek</a:t>
            </a:r>
            <a:r>
              <a:rPr lang="en-US" sz="2000" b="0" strike="noStrike" spc="-1" dirty="0">
                <a:latin typeface="Arial"/>
              </a:rPr>
              <a:t> scattering)</a:t>
            </a:r>
          </a:p>
        </p:txBody>
      </p:sp>
      <p:pic>
        <p:nvPicPr>
          <p:cNvPr id="608" name="Picture 607"/>
          <p:cNvPicPr/>
          <p:nvPr/>
        </p:nvPicPr>
        <p:blipFill>
          <a:blip r:embed="rId2"/>
          <a:stretch/>
        </p:blipFill>
        <p:spPr>
          <a:xfrm>
            <a:off x="2538000" y="3164400"/>
            <a:ext cx="5040000" cy="2091600"/>
          </a:xfrm>
          <a:prstGeom prst="rect">
            <a:avLst/>
          </a:prstGeom>
          <a:ln>
            <a:noFill/>
          </a:ln>
        </p:spPr>
      </p:pic>
      <p:sp>
        <p:nvSpPr>
          <p:cNvPr id="609" name="TextShape 3"/>
          <p:cNvSpPr txBox="1"/>
          <p:nvPr/>
        </p:nvSpPr>
        <p:spPr>
          <a:xfrm>
            <a:off x="255240" y="5383440"/>
            <a:ext cx="9620280" cy="1920240"/>
          </a:xfrm>
          <a:prstGeom prst="rect">
            <a:avLst/>
          </a:prstGeom>
          <a:noFill/>
          <a:ln>
            <a:noFill/>
          </a:ln>
        </p:spPr>
        <p:txBody>
          <a:bodyPr lIns="0" tIns="0" rIns="0" bIns="0">
            <a:normAutofit fontScale="92500" lnSpcReduction="10000"/>
          </a:bodyPr>
          <a:lstStyle/>
          <a:p>
            <a:pPr marL="432000" indent="-324000">
              <a:spcAft>
                <a:spcPts val="1417"/>
              </a:spcAft>
              <a:buClr>
                <a:srgbClr val="000000"/>
              </a:buClr>
              <a:buSzPct val="45000"/>
              <a:buFont typeface="Wingdings" charset="2"/>
              <a:buChar char=""/>
            </a:pPr>
            <a:r>
              <a:rPr lang="en-US" sz="2000" b="0" strike="noStrike" spc="-1">
                <a:latin typeface="Arial"/>
              </a:rPr>
              <a:t>The amount of these events depends on the beam property (scattering is more likely in denser beam, i.e. at lower relativistic gamma)</a:t>
            </a:r>
          </a:p>
          <a:p>
            <a:pPr marL="432000" indent="-324000">
              <a:spcAft>
                <a:spcPts val="1417"/>
              </a:spcAft>
              <a:buClr>
                <a:srgbClr val="000000"/>
              </a:buClr>
              <a:buSzPct val="45000"/>
              <a:buFont typeface="Wingdings" charset="2"/>
              <a:buChar char=""/>
            </a:pPr>
            <a:r>
              <a:rPr lang="en-US" sz="2000" b="0" strike="noStrike" spc="-1">
                <a:latin typeface="Arial"/>
              </a:rPr>
              <a:t>The redistribution, thus the IBS growth rates in the different planes, depends on the machine optics (dispersion, transverse coupling)</a:t>
            </a:r>
          </a:p>
          <a:p>
            <a:pPr marL="432000" indent="-324000">
              <a:spcAft>
                <a:spcPts val="1417"/>
              </a:spcAft>
              <a:buClr>
                <a:srgbClr val="000000"/>
              </a:buClr>
              <a:buSzPct val="45000"/>
              <a:buFont typeface="Wingdings" charset="2"/>
              <a:buChar char=""/>
            </a:pPr>
            <a:r>
              <a:rPr lang="en-US" sz="2000" b="0" strike="noStrike" spc="-1">
                <a:latin typeface="Arial"/>
              </a:rPr>
              <a:t>Other types of scattering can lead to emittance growth or losses (e.g. small angle deflections in beam-beam interactions or on rest gas particles)</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609">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609">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60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Summary : Collective interactions</a:t>
            </a:r>
          </a:p>
        </p:txBody>
      </p:sp>
      <p:sp>
        <p:nvSpPr>
          <p:cNvPr id="611" name="Line 2"/>
          <p:cNvSpPr/>
          <p:nvPr/>
        </p:nvSpPr>
        <p:spPr>
          <a:xfrm>
            <a:off x="61920" y="3623760"/>
            <a:ext cx="5040720" cy="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612" name="CustomShape 3"/>
          <p:cNvSpPr/>
          <p:nvPr/>
        </p:nvSpPr>
        <p:spPr>
          <a:xfrm>
            <a:off x="340560" y="3292560"/>
            <a:ext cx="4158720" cy="628200"/>
          </a:xfrm>
          <a:prstGeom prst="ellipse">
            <a:avLst/>
          </a:prstGeom>
          <a:noFill/>
          <a:ln w="36000">
            <a:solidFill>
              <a:srgbClr val="3465AF"/>
            </a:solidFill>
            <a:round/>
          </a:ln>
        </p:spPr>
        <p:style>
          <a:lnRef idx="0">
            <a:scrgbClr r="0" g="0" b="0"/>
          </a:lnRef>
          <a:fillRef idx="0">
            <a:scrgbClr r="0" g="0" b="0"/>
          </a:fillRef>
          <a:effectRef idx="0">
            <a:scrgbClr r="0" g="0" b="0"/>
          </a:effectRef>
          <a:fontRef idx="minor"/>
        </p:style>
        <p:txBody>
          <a:bodyPr/>
          <a:lstStyle/>
          <a:p>
            <a:endParaRPr lang="en-US"/>
          </a:p>
        </p:txBody>
      </p:sp>
      <p:sp>
        <p:nvSpPr>
          <p:cNvPr id="613" name="CustomShape 4"/>
          <p:cNvSpPr/>
          <p:nvPr/>
        </p:nvSpPr>
        <p:spPr>
          <a:xfrm>
            <a:off x="966600" y="349020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14" name="CustomShape 5"/>
          <p:cNvSpPr/>
          <p:nvPr/>
        </p:nvSpPr>
        <p:spPr>
          <a:xfrm>
            <a:off x="1321920" y="374148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15" name="CustomShape 6"/>
          <p:cNvSpPr/>
          <p:nvPr/>
        </p:nvSpPr>
        <p:spPr>
          <a:xfrm>
            <a:off x="1322280" y="354420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16" name="CustomShape 7"/>
          <p:cNvSpPr/>
          <p:nvPr/>
        </p:nvSpPr>
        <p:spPr>
          <a:xfrm>
            <a:off x="1174320" y="35935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17" name="CustomShape 8"/>
          <p:cNvSpPr/>
          <p:nvPr/>
        </p:nvSpPr>
        <p:spPr>
          <a:xfrm>
            <a:off x="1075680" y="3544560"/>
            <a:ext cx="10296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18" name="CustomShape 9"/>
          <p:cNvSpPr/>
          <p:nvPr/>
        </p:nvSpPr>
        <p:spPr>
          <a:xfrm>
            <a:off x="927000" y="364392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19" name="CustomShape 10"/>
          <p:cNvSpPr/>
          <p:nvPr/>
        </p:nvSpPr>
        <p:spPr>
          <a:xfrm>
            <a:off x="778680" y="349632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0" name="CustomShape 11"/>
          <p:cNvSpPr/>
          <p:nvPr/>
        </p:nvSpPr>
        <p:spPr>
          <a:xfrm>
            <a:off x="729360" y="359568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1" name="CustomShape 12"/>
          <p:cNvSpPr/>
          <p:nvPr/>
        </p:nvSpPr>
        <p:spPr>
          <a:xfrm>
            <a:off x="581040" y="344808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2" name="CustomShape 13"/>
          <p:cNvSpPr/>
          <p:nvPr/>
        </p:nvSpPr>
        <p:spPr>
          <a:xfrm>
            <a:off x="929160" y="339876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3" name="CustomShape 14"/>
          <p:cNvSpPr/>
          <p:nvPr/>
        </p:nvSpPr>
        <p:spPr>
          <a:xfrm>
            <a:off x="829800" y="364608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4" name="CustomShape 15"/>
          <p:cNvSpPr/>
          <p:nvPr/>
        </p:nvSpPr>
        <p:spPr>
          <a:xfrm>
            <a:off x="1077840" y="369576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5" name="CustomShape 16"/>
          <p:cNvSpPr/>
          <p:nvPr/>
        </p:nvSpPr>
        <p:spPr>
          <a:xfrm>
            <a:off x="1127880" y="344916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6" name="CustomShape 17"/>
          <p:cNvSpPr/>
          <p:nvPr/>
        </p:nvSpPr>
        <p:spPr>
          <a:xfrm>
            <a:off x="1277640" y="3399480"/>
            <a:ext cx="10296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7" name="CustomShape 18"/>
          <p:cNvSpPr/>
          <p:nvPr/>
        </p:nvSpPr>
        <p:spPr>
          <a:xfrm>
            <a:off x="1426680" y="335088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8" name="CustomShape 19"/>
          <p:cNvSpPr/>
          <p:nvPr/>
        </p:nvSpPr>
        <p:spPr>
          <a:xfrm>
            <a:off x="1377360" y="345024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29" name="CustomShape 20"/>
          <p:cNvSpPr/>
          <p:nvPr/>
        </p:nvSpPr>
        <p:spPr>
          <a:xfrm>
            <a:off x="1477080" y="354960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0" name="CustomShape 21"/>
          <p:cNvSpPr/>
          <p:nvPr/>
        </p:nvSpPr>
        <p:spPr>
          <a:xfrm>
            <a:off x="1427400" y="364932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1" name="CustomShape 22"/>
          <p:cNvSpPr/>
          <p:nvPr/>
        </p:nvSpPr>
        <p:spPr>
          <a:xfrm>
            <a:off x="1428480" y="369900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2" name="CustomShape 23"/>
          <p:cNvSpPr/>
          <p:nvPr/>
        </p:nvSpPr>
        <p:spPr>
          <a:xfrm>
            <a:off x="1577160" y="369936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3" name="CustomShape 24"/>
          <p:cNvSpPr/>
          <p:nvPr/>
        </p:nvSpPr>
        <p:spPr>
          <a:xfrm>
            <a:off x="1577160" y="365040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4" name="CustomShape 25"/>
          <p:cNvSpPr/>
          <p:nvPr/>
        </p:nvSpPr>
        <p:spPr>
          <a:xfrm>
            <a:off x="1577520" y="340308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5" name="CustomShape 26"/>
          <p:cNvSpPr/>
          <p:nvPr/>
        </p:nvSpPr>
        <p:spPr>
          <a:xfrm>
            <a:off x="1627560" y="350280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6" name="CustomShape 27"/>
          <p:cNvSpPr/>
          <p:nvPr/>
        </p:nvSpPr>
        <p:spPr>
          <a:xfrm>
            <a:off x="1727640" y="3354840"/>
            <a:ext cx="10260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7" name="CustomShape 28"/>
          <p:cNvSpPr/>
          <p:nvPr/>
        </p:nvSpPr>
        <p:spPr>
          <a:xfrm>
            <a:off x="1728720" y="360288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8" name="CustomShape 29"/>
          <p:cNvSpPr/>
          <p:nvPr/>
        </p:nvSpPr>
        <p:spPr>
          <a:xfrm>
            <a:off x="1679400" y="370224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39" name="CustomShape 30"/>
          <p:cNvSpPr/>
          <p:nvPr/>
        </p:nvSpPr>
        <p:spPr>
          <a:xfrm>
            <a:off x="1878840" y="370296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0" name="CustomShape 31"/>
          <p:cNvSpPr/>
          <p:nvPr/>
        </p:nvSpPr>
        <p:spPr>
          <a:xfrm>
            <a:off x="1879200" y="3604320"/>
            <a:ext cx="10296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1" name="CustomShape 32"/>
          <p:cNvSpPr/>
          <p:nvPr/>
        </p:nvSpPr>
        <p:spPr>
          <a:xfrm>
            <a:off x="1929240" y="3555360"/>
            <a:ext cx="10296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2" name="CustomShape 33"/>
          <p:cNvSpPr/>
          <p:nvPr/>
        </p:nvSpPr>
        <p:spPr>
          <a:xfrm>
            <a:off x="1929240" y="360504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3" name="CustomShape 34"/>
          <p:cNvSpPr/>
          <p:nvPr/>
        </p:nvSpPr>
        <p:spPr>
          <a:xfrm>
            <a:off x="2028240" y="335772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4" name="CustomShape 35"/>
          <p:cNvSpPr/>
          <p:nvPr/>
        </p:nvSpPr>
        <p:spPr>
          <a:xfrm>
            <a:off x="1929960" y="340776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5" name="CustomShape 36"/>
          <p:cNvSpPr/>
          <p:nvPr/>
        </p:nvSpPr>
        <p:spPr>
          <a:xfrm>
            <a:off x="2028960" y="350676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6" name="CustomShape 37"/>
          <p:cNvSpPr/>
          <p:nvPr/>
        </p:nvSpPr>
        <p:spPr>
          <a:xfrm>
            <a:off x="2178360" y="35071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7" name="CustomShape 38"/>
          <p:cNvSpPr/>
          <p:nvPr/>
        </p:nvSpPr>
        <p:spPr>
          <a:xfrm>
            <a:off x="2178720" y="340884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8" name="CustomShape 39"/>
          <p:cNvSpPr/>
          <p:nvPr/>
        </p:nvSpPr>
        <p:spPr>
          <a:xfrm>
            <a:off x="2129040" y="335988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49" name="CustomShape 40"/>
          <p:cNvSpPr/>
          <p:nvPr/>
        </p:nvSpPr>
        <p:spPr>
          <a:xfrm>
            <a:off x="2129040" y="360684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0" name="CustomShape 41"/>
          <p:cNvSpPr/>
          <p:nvPr/>
        </p:nvSpPr>
        <p:spPr>
          <a:xfrm>
            <a:off x="2030040" y="365688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1" name="CustomShape 42"/>
          <p:cNvSpPr/>
          <p:nvPr/>
        </p:nvSpPr>
        <p:spPr>
          <a:xfrm>
            <a:off x="2079360" y="370656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2" name="CustomShape 43"/>
          <p:cNvSpPr/>
          <p:nvPr/>
        </p:nvSpPr>
        <p:spPr>
          <a:xfrm>
            <a:off x="2278440" y="365796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3" name="CustomShape 44"/>
          <p:cNvSpPr/>
          <p:nvPr/>
        </p:nvSpPr>
        <p:spPr>
          <a:xfrm>
            <a:off x="2228760" y="370764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4" name="CustomShape 45"/>
          <p:cNvSpPr/>
          <p:nvPr/>
        </p:nvSpPr>
        <p:spPr>
          <a:xfrm>
            <a:off x="2328480" y="3510360"/>
            <a:ext cx="10260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5" name="CustomShape 46"/>
          <p:cNvSpPr/>
          <p:nvPr/>
        </p:nvSpPr>
        <p:spPr>
          <a:xfrm>
            <a:off x="2278440" y="3411720"/>
            <a:ext cx="10296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6" name="CustomShape 47"/>
          <p:cNvSpPr/>
          <p:nvPr/>
        </p:nvSpPr>
        <p:spPr>
          <a:xfrm>
            <a:off x="2427840" y="336240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7" name="CustomShape 48"/>
          <p:cNvSpPr/>
          <p:nvPr/>
        </p:nvSpPr>
        <p:spPr>
          <a:xfrm>
            <a:off x="2428200" y="346176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8" name="CustomShape 49"/>
          <p:cNvSpPr/>
          <p:nvPr/>
        </p:nvSpPr>
        <p:spPr>
          <a:xfrm>
            <a:off x="2427840" y="3660480"/>
            <a:ext cx="10404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59" name="CustomShape 50"/>
          <p:cNvSpPr/>
          <p:nvPr/>
        </p:nvSpPr>
        <p:spPr>
          <a:xfrm>
            <a:off x="2379960" y="3710160"/>
            <a:ext cx="10260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0" name="CustomShape 51"/>
          <p:cNvSpPr/>
          <p:nvPr/>
        </p:nvSpPr>
        <p:spPr>
          <a:xfrm>
            <a:off x="2578680" y="371052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1" name="CustomShape 52"/>
          <p:cNvSpPr/>
          <p:nvPr/>
        </p:nvSpPr>
        <p:spPr>
          <a:xfrm>
            <a:off x="2529360" y="361224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2" name="CustomShape 53"/>
          <p:cNvSpPr/>
          <p:nvPr/>
        </p:nvSpPr>
        <p:spPr>
          <a:xfrm>
            <a:off x="2480400" y="3562560"/>
            <a:ext cx="10296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3" name="CustomShape 54"/>
          <p:cNvSpPr/>
          <p:nvPr/>
        </p:nvSpPr>
        <p:spPr>
          <a:xfrm>
            <a:off x="2580480" y="3414960"/>
            <a:ext cx="10296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4" name="CustomShape 55"/>
          <p:cNvSpPr/>
          <p:nvPr/>
        </p:nvSpPr>
        <p:spPr>
          <a:xfrm>
            <a:off x="2531160" y="336564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5" name="CustomShape 56"/>
          <p:cNvSpPr/>
          <p:nvPr/>
        </p:nvSpPr>
        <p:spPr>
          <a:xfrm>
            <a:off x="2680200" y="351468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6" name="CustomShape 57"/>
          <p:cNvSpPr/>
          <p:nvPr/>
        </p:nvSpPr>
        <p:spPr>
          <a:xfrm>
            <a:off x="2680560" y="36133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7" name="CustomShape 58"/>
          <p:cNvSpPr/>
          <p:nvPr/>
        </p:nvSpPr>
        <p:spPr>
          <a:xfrm>
            <a:off x="2631960" y="36133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8" name="CustomShape 59"/>
          <p:cNvSpPr/>
          <p:nvPr/>
        </p:nvSpPr>
        <p:spPr>
          <a:xfrm>
            <a:off x="2781000" y="371268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69" name="CustomShape 60"/>
          <p:cNvSpPr/>
          <p:nvPr/>
        </p:nvSpPr>
        <p:spPr>
          <a:xfrm>
            <a:off x="2781360" y="361404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0" name="CustomShape 61"/>
          <p:cNvSpPr/>
          <p:nvPr/>
        </p:nvSpPr>
        <p:spPr>
          <a:xfrm>
            <a:off x="2881080" y="341640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1" name="CustomShape 62"/>
          <p:cNvSpPr/>
          <p:nvPr/>
        </p:nvSpPr>
        <p:spPr>
          <a:xfrm>
            <a:off x="2733120" y="336780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2" name="CustomShape 63"/>
          <p:cNvSpPr/>
          <p:nvPr/>
        </p:nvSpPr>
        <p:spPr>
          <a:xfrm>
            <a:off x="2782800" y="3467160"/>
            <a:ext cx="10296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3" name="CustomShape 64"/>
          <p:cNvSpPr/>
          <p:nvPr/>
        </p:nvSpPr>
        <p:spPr>
          <a:xfrm>
            <a:off x="2931840" y="35665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4" name="CustomShape 65"/>
          <p:cNvSpPr/>
          <p:nvPr/>
        </p:nvSpPr>
        <p:spPr>
          <a:xfrm>
            <a:off x="2882880" y="3616560"/>
            <a:ext cx="10296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5" name="CustomShape 66"/>
          <p:cNvSpPr/>
          <p:nvPr/>
        </p:nvSpPr>
        <p:spPr>
          <a:xfrm>
            <a:off x="2932200" y="371592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6" name="CustomShape 67"/>
          <p:cNvSpPr/>
          <p:nvPr/>
        </p:nvSpPr>
        <p:spPr>
          <a:xfrm>
            <a:off x="3031560" y="361728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7" name="CustomShape 68"/>
          <p:cNvSpPr/>
          <p:nvPr/>
        </p:nvSpPr>
        <p:spPr>
          <a:xfrm>
            <a:off x="3031560" y="342000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8" name="CustomShape 69"/>
          <p:cNvSpPr/>
          <p:nvPr/>
        </p:nvSpPr>
        <p:spPr>
          <a:xfrm>
            <a:off x="3180960" y="342036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79" name="CustomShape 70"/>
          <p:cNvSpPr/>
          <p:nvPr/>
        </p:nvSpPr>
        <p:spPr>
          <a:xfrm>
            <a:off x="3082320" y="347040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0" name="CustomShape 71"/>
          <p:cNvSpPr/>
          <p:nvPr/>
        </p:nvSpPr>
        <p:spPr>
          <a:xfrm>
            <a:off x="3182040" y="3569760"/>
            <a:ext cx="10296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1" name="CustomShape 72"/>
          <p:cNvSpPr/>
          <p:nvPr/>
        </p:nvSpPr>
        <p:spPr>
          <a:xfrm>
            <a:off x="3132720" y="366912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2" name="CustomShape 73"/>
          <p:cNvSpPr/>
          <p:nvPr/>
        </p:nvSpPr>
        <p:spPr>
          <a:xfrm>
            <a:off x="3282480" y="366984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3" name="CustomShape 74"/>
          <p:cNvSpPr/>
          <p:nvPr/>
        </p:nvSpPr>
        <p:spPr>
          <a:xfrm>
            <a:off x="3431520" y="367020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4" name="CustomShape 75"/>
          <p:cNvSpPr/>
          <p:nvPr/>
        </p:nvSpPr>
        <p:spPr>
          <a:xfrm>
            <a:off x="3332880" y="352260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5" name="CustomShape 76"/>
          <p:cNvSpPr/>
          <p:nvPr/>
        </p:nvSpPr>
        <p:spPr>
          <a:xfrm>
            <a:off x="3283560" y="342396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6" name="CustomShape 77"/>
          <p:cNvSpPr/>
          <p:nvPr/>
        </p:nvSpPr>
        <p:spPr>
          <a:xfrm>
            <a:off x="3432960" y="342396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7" name="CustomShape 78"/>
          <p:cNvSpPr/>
          <p:nvPr/>
        </p:nvSpPr>
        <p:spPr>
          <a:xfrm>
            <a:off x="3433680" y="352332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8" name="CustomShape 79"/>
          <p:cNvSpPr/>
          <p:nvPr/>
        </p:nvSpPr>
        <p:spPr>
          <a:xfrm>
            <a:off x="3582720" y="352368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89" name="CustomShape 80"/>
          <p:cNvSpPr/>
          <p:nvPr/>
        </p:nvSpPr>
        <p:spPr>
          <a:xfrm>
            <a:off x="3533400" y="3376080"/>
            <a:ext cx="10332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0" name="CustomShape 81"/>
          <p:cNvSpPr/>
          <p:nvPr/>
        </p:nvSpPr>
        <p:spPr>
          <a:xfrm>
            <a:off x="3583080" y="362376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1" name="CustomShape 82"/>
          <p:cNvSpPr/>
          <p:nvPr/>
        </p:nvSpPr>
        <p:spPr>
          <a:xfrm>
            <a:off x="3732840" y="362376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2" name="CustomShape 83"/>
          <p:cNvSpPr/>
          <p:nvPr/>
        </p:nvSpPr>
        <p:spPr>
          <a:xfrm>
            <a:off x="3782880" y="347580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3" name="CustomShape 84"/>
          <p:cNvSpPr/>
          <p:nvPr/>
        </p:nvSpPr>
        <p:spPr>
          <a:xfrm>
            <a:off x="3981240" y="3525840"/>
            <a:ext cx="10296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4" name="CustomShape 85"/>
          <p:cNvSpPr/>
          <p:nvPr/>
        </p:nvSpPr>
        <p:spPr>
          <a:xfrm>
            <a:off x="4130640" y="3477240"/>
            <a:ext cx="102960" cy="13320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5" name="CustomShape 86"/>
          <p:cNvSpPr/>
          <p:nvPr/>
        </p:nvSpPr>
        <p:spPr>
          <a:xfrm>
            <a:off x="3882960" y="362556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6" name="CustomShape 87"/>
          <p:cNvSpPr/>
          <p:nvPr/>
        </p:nvSpPr>
        <p:spPr>
          <a:xfrm>
            <a:off x="4082040" y="3625560"/>
            <a:ext cx="10296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7" name="CustomShape 88"/>
          <p:cNvSpPr/>
          <p:nvPr/>
        </p:nvSpPr>
        <p:spPr>
          <a:xfrm>
            <a:off x="3735000" y="34279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8" name="CustomShape 89"/>
          <p:cNvSpPr/>
          <p:nvPr/>
        </p:nvSpPr>
        <p:spPr>
          <a:xfrm>
            <a:off x="3636360" y="342792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699" name="CustomShape 90"/>
          <p:cNvSpPr/>
          <p:nvPr/>
        </p:nvSpPr>
        <p:spPr>
          <a:xfrm>
            <a:off x="3586680" y="367560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0" name="CustomShape 91"/>
          <p:cNvSpPr/>
          <p:nvPr/>
        </p:nvSpPr>
        <p:spPr>
          <a:xfrm>
            <a:off x="3587040" y="3626280"/>
            <a:ext cx="103320" cy="13356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1" name="Freeform 92"/>
          <p:cNvSpPr/>
          <p:nvPr/>
        </p:nvSpPr>
        <p:spPr>
          <a:xfrm>
            <a:off x="-10080" y="3178440"/>
            <a:ext cx="4549320" cy="925920"/>
          </a:xfrm>
          <a:custGeom>
            <a:avLst/>
            <a:gdLst/>
            <a:ahLst/>
            <a:cxnLst/>
            <a:rect l="0" t="0" r="r" b="b"/>
            <a:pathLst>
              <a:path w="12637" h="2572">
                <a:moveTo>
                  <a:pt x="0" y="463"/>
                </a:moveTo>
                <a:cubicBezTo>
                  <a:pt x="139" y="380"/>
                  <a:pt x="249" y="231"/>
                  <a:pt x="418" y="213"/>
                </a:cubicBezTo>
                <a:cubicBezTo>
                  <a:pt x="572" y="195"/>
                  <a:pt x="736" y="191"/>
                  <a:pt x="877" y="128"/>
                </a:cubicBezTo>
                <a:cubicBezTo>
                  <a:pt x="1007" y="70"/>
                  <a:pt x="1153" y="0"/>
                  <a:pt x="1294" y="46"/>
                </a:cubicBezTo>
                <a:cubicBezTo>
                  <a:pt x="1467" y="102"/>
                  <a:pt x="1619" y="221"/>
                  <a:pt x="1725" y="365"/>
                </a:cubicBezTo>
                <a:cubicBezTo>
                  <a:pt x="1838" y="518"/>
                  <a:pt x="1996" y="615"/>
                  <a:pt x="2102" y="767"/>
                </a:cubicBezTo>
                <a:cubicBezTo>
                  <a:pt x="2198" y="906"/>
                  <a:pt x="2262" y="1071"/>
                  <a:pt x="2380" y="1197"/>
                </a:cubicBezTo>
                <a:cubicBezTo>
                  <a:pt x="2502" y="1328"/>
                  <a:pt x="2614" y="1474"/>
                  <a:pt x="2727" y="1614"/>
                </a:cubicBezTo>
                <a:cubicBezTo>
                  <a:pt x="2833" y="1744"/>
                  <a:pt x="2786" y="1946"/>
                  <a:pt x="2923" y="2057"/>
                </a:cubicBezTo>
                <a:cubicBezTo>
                  <a:pt x="3039" y="2152"/>
                  <a:pt x="3196" y="2189"/>
                  <a:pt x="3354" y="2210"/>
                </a:cubicBezTo>
                <a:cubicBezTo>
                  <a:pt x="3507" y="2229"/>
                  <a:pt x="3639" y="2184"/>
                  <a:pt x="3786" y="2182"/>
                </a:cubicBezTo>
                <a:cubicBezTo>
                  <a:pt x="3938" y="2180"/>
                  <a:pt x="4073" y="2082"/>
                  <a:pt x="4203" y="2002"/>
                </a:cubicBezTo>
                <a:cubicBezTo>
                  <a:pt x="4359" y="1908"/>
                  <a:pt x="4488" y="1782"/>
                  <a:pt x="4592" y="1641"/>
                </a:cubicBezTo>
                <a:cubicBezTo>
                  <a:pt x="4692" y="1505"/>
                  <a:pt x="4773" y="1350"/>
                  <a:pt x="4843" y="1197"/>
                </a:cubicBezTo>
                <a:cubicBezTo>
                  <a:pt x="4909" y="1049"/>
                  <a:pt x="4994" y="908"/>
                  <a:pt x="5052" y="753"/>
                </a:cubicBezTo>
                <a:cubicBezTo>
                  <a:pt x="5115" y="584"/>
                  <a:pt x="5223" y="415"/>
                  <a:pt x="5399" y="337"/>
                </a:cubicBezTo>
                <a:cubicBezTo>
                  <a:pt x="5539" y="276"/>
                  <a:pt x="5682" y="207"/>
                  <a:pt x="5845" y="198"/>
                </a:cubicBezTo>
                <a:cubicBezTo>
                  <a:pt x="5992" y="191"/>
                  <a:pt x="6144" y="164"/>
                  <a:pt x="6290" y="184"/>
                </a:cubicBezTo>
                <a:cubicBezTo>
                  <a:pt x="6434" y="206"/>
                  <a:pt x="6586" y="241"/>
                  <a:pt x="6708" y="324"/>
                </a:cubicBezTo>
                <a:cubicBezTo>
                  <a:pt x="6850" y="421"/>
                  <a:pt x="7018" y="455"/>
                  <a:pt x="7140" y="601"/>
                </a:cubicBezTo>
                <a:cubicBezTo>
                  <a:pt x="7250" y="734"/>
                  <a:pt x="7329" y="878"/>
                  <a:pt x="7403" y="1031"/>
                </a:cubicBezTo>
                <a:cubicBezTo>
                  <a:pt x="7468" y="1165"/>
                  <a:pt x="7532" y="1305"/>
                  <a:pt x="7585" y="1447"/>
                </a:cubicBezTo>
                <a:cubicBezTo>
                  <a:pt x="7644" y="1602"/>
                  <a:pt x="7740" y="1743"/>
                  <a:pt x="7821" y="1890"/>
                </a:cubicBezTo>
                <a:cubicBezTo>
                  <a:pt x="7896" y="2030"/>
                  <a:pt x="7946" y="2199"/>
                  <a:pt x="8099" y="2279"/>
                </a:cubicBezTo>
                <a:cubicBezTo>
                  <a:pt x="8234" y="2351"/>
                  <a:pt x="8386" y="2341"/>
                  <a:pt x="8530" y="2362"/>
                </a:cubicBezTo>
                <a:cubicBezTo>
                  <a:pt x="8691" y="2385"/>
                  <a:pt x="8823" y="2264"/>
                  <a:pt x="8948" y="2182"/>
                </a:cubicBezTo>
                <a:cubicBezTo>
                  <a:pt x="9088" y="2089"/>
                  <a:pt x="9188" y="1943"/>
                  <a:pt x="9269" y="1793"/>
                </a:cubicBezTo>
                <a:cubicBezTo>
                  <a:pt x="9347" y="1650"/>
                  <a:pt x="9396" y="1492"/>
                  <a:pt x="9491" y="1364"/>
                </a:cubicBezTo>
                <a:cubicBezTo>
                  <a:pt x="9584" y="1237"/>
                  <a:pt x="9603" y="1084"/>
                  <a:pt x="9658" y="947"/>
                </a:cubicBezTo>
                <a:cubicBezTo>
                  <a:pt x="9715" y="801"/>
                  <a:pt x="9750" y="640"/>
                  <a:pt x="9854" y="518"/>
                </a:cubicBezTo>
                <a:cubicBezTo>
                  <a:pt x="9961" y="389"/>
                  <a:pt x="10117" y="313"/>
                  <a:pt x="10271" y="253"/>
                </a:cubicBezTo>
                <a:cubicBezTo>
                  <a:pt x="10408" y="202"/>
                  <a:pt x="10541" y="159"/>
                  <a:pt x="10688" y="128"/>
                </a:cubicBezTo>
                <a:cubicBezTo>
                  <a:pt x="10831" y="98"/>
                  <a:pt x="10975" y="87"/>
                  <a:pt x="11120" y="128"/>
                </a:cubicBezTo>
                <a:cubicBezTo>
                  <a:pt x="11298" y="180"/>
                  <a:pt x="11402" y="352"/>
                  <a:pt x="11509" y="489"/>
                </a:cubicBezTo>
                <a:cubicBezTo>
                  <a:pt x="11617" y="630"/>
                  <a:pt x="11728" y="772"/>
                  <a:pt x="11830" y="920"/>
                </a:cubicBezTo>
                <a:cubicBezTo>
                  <a:pt x="11920" y="1051"/>
                  <a:pt x="11947" y="1210"/>
                  <a:pt x="12038" y="1349"/>
                </a:cubicBezTo>
                <a:cubicBezTo>
                  <a:pt x="12120" y="1476"/>
                  <a:pt x="12128" y="1646"/>
                  <a:pt x="12204" y="1779"/>
                </a:cubicBezTo>
                <a:cubicBezTo>
                  <a:pt x="12286" y="1921"/>
                  <a:pt x="12231" y="2106"/>
                  <a:pt x="12386" y="2210"/>
                </a:cubicBezTo>
                <a:lnTo>
                  <a:pt x="12469" y="2348"/>
                </a:lnTo>
                <a:lnTo>
                  <a:pt x="12540" y="2487"/>
                </a:lnTo>
                <a:lnTo>
                  <a:pt x="12636" y="2571"/>
                </a:lnTo>
              </a:path>
            </a:pathLst>
          </a:custGeom>
          <a:ln>
            <a:solidFill>
              <a:srgbClr val="FF3333"/>
            </a:solidFill>
            <a:custDash/>
          </a:ln>
        </p:spPr>
        <p:txBody>
          <a:bodyPr/>
          <a:lstStyle/>
          <a:p>
            <a:endParaRPr lang="en-US"/>
          </a:p>
        </p:txBody>
      </p:sp>
      <p:sp>
        <p:nvSpPr>
          <p:cNvPr id="702" name="Freeform 93"/>
          <p:cNvSpPr/>
          <p:nvPr/>
        </p:nvSpPr>
        <p:spPr>
          <a:xfrm>
            <a:off x="5212080" y="3612960"/>
            <a:ext cx="4894200" cy="360"/>
          </a:xfrm>
          <a:custGeom>
            <a:avLst/>
            <a:gdLst/>
            <a:ahLst/>
            <a:cxnLst/>
            <a:rect l="0" t="0" r="r" b="b"/>
            <a:pathLst>
              <a:path w="13595" h="1">
                <a:moveTo>
                  <a:pt x="13594" y="0"/>
                </a:moveTo>
                <a:lnTo>
                  <a:pt x="0" y="0"/>
                </a:lnTo>
              </a:path>
            </a:pathLst>
          </a:custGeom>
          <a:noFill/>
          <a:ln>
            <a:solidFill>
              <a:srgbClr val="000000"/>
            </a:solidFill>
            <a:tailEnd type="triangle" w="med" len="med"/>
          </a:ln>
        </p:spPr>
        <p:txBody>
          <a:bodyPr/>
          <a:lstStyle/>
          <a:p>
            <a:endParaRPr lang="en-US"/>
          </a:p>
        </p:txBody>
      </p:sp>
      <p:sp>
        <p:nvSpPr>
          <p:cNvPr id="703" name="CustomShape 94"/>
          <p:cNvSpPr/>
          <p:nvPr/>
        </p:nvSpPr>
        <p:spPr>
          <a:xfrm flipH="1">
            <a:off x="5753520" y="3281400"/>
            <a:ext cx="4037400" cy="628200"/>
          </a:xfrm>
          <a:prstGeom prst="ellipse">
            <a:avLst/>
          </a:prstGeom>
          <a:noFill/>
          <a:ln w="36000">
            <a:solidFill>
              <a:srgbClr val="FF00CC"/>
            </a:solidFill>
            <a:round/>
          </a:ln>
        </p:spPr>
        <p:style>
          <a:lnRef idx="0">
            <a:scrgbClr r="0" g="0" b="0"/>
          </a:lnRef>
          <a:fillRef idx="0">
            <a:scrgbClr r="0" g="0" b="0"/>
          </a:fillRef>
          <a:effectRef idx="0">
            <a:scrgbClr r="0" g="0" b="0"/>
          </a:effectRef>
          <a:fontRef idx="minor"/>
        </p:style>
        <p:txBody>
          <a:bodyPr/>
          <a:lstStyle/>
          <a:p>
            <a:endParaRPr lang="en-US"/>
          </a:p>
        </p:txBody>
      </p:sp>
      <p:sp>
        <p:nvSpPr>
          <p:cNvPr id="704" name="CustomShape 95"/>
          <p:cNvSpPr/>
          <p:nvPr/>
        </p:nvSpPr>
        <p:spPr>
          <a:xfrm flipH="1">
            <a:off x="9082800" y="347940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5" name="CustomShape 96"/>
          <p:cNvSpPr/>
          <p:nvPr/>
        </p:nvSpPr>
        <p:spPr>
          <a:xfrm flipH="1">
            <a:off x="8738280" y="3730680"/>
            <a:ext cx="9972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6" name="CustomShape 97"/>
          <p:cNvSpPr/>
          <p:nvPr/>
        </p:nvSpPr>
        <p:spPr>
          <a:xfrm flipH="1">
            <a:off x="8782200" y="353340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7" name="CustomShape 98"/>
          <p:cNvSpPr/>
          <p:nvPr/>
        </p:nvSpPr>
        <p:spPr>
          <a:xfrm flipH="1">
            <a:off x="8925480" y="3583080"/>
            <a:ext cx="10080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8" name="CustomShape 99"/>
          <p:cNvSpPr/>
          <p:nvPr/>
        </p:nvSpPr>
        <p:spPr>
          <a:xfrm flipH="1">
            <a:off x="9021600" y="3533760"/>
            <a:ext cx="1008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09" name="CustomShape 100"/>
          <p:cNvSpPr/>
          <p:nvPr/>
        </p:nvSpPr>
        <p:spPr>
          <a:xfrm flipH="1">
            <a:off x="9121320" y="363312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0" name="CustomShape 101"/>
          <p:cNvSpPr/>
          <p:nvPr/>
        </p:nvSpPr>
        <p:spPr>
          <a:xfrm flipH="1">
            <a:off x="9309600" y="3485520"/>
            <a:ext cx="10080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1" name="CustomShape 102"/>
          <p:cNvSpPr/>
          <p:nvPr/>
        </p:nvSpPr>
        <p:spPr>
          <a:xfrm flipH="1">
            <a:off x="9312840" y="358488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2" name="CustomShape 103"/>
          <p:cNvSpPr/>
          <p:nvPr/>
        </p:nvSpPr>
        <p:spPr>
          <a:xfrm flipH="1">
            <a:off x="9456840" y="3436920"/>
            <a:ext cx="10116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3" name="CustomShape 104"/>
          <p:cNvSpPr/>
          <p:nvPr/>
        </p:nvSpPr>
        <p:spPr>
          <a:xfrm flipH="1">
            <a:off x="9163800" y="33879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4" name="CustomShape 105"/>
          <p:cNvSpPr/>
          <p:nvPr/>
        </p:nvSpPr>
        <p:spPr>
          <a:xfrm flipH="1">
            <a:off x="9215640" y="363528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5" name="CustomShape 106"/>
          <p:cNvSpPr/>
          <p:nvPr/>
        </p:nvSpPr>
        <p:spPr>
          <a:xfrm flipH="1">
            <a:off x="8974800" y="368496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6" name="CustomShape 107"/>
          <p:cNvSpPr/>
          <p:nvPr/>
        </p:nvSpPr>
        <p:spPr>
          <a:xfrm flipH="1">
            <a:off x="8926200" y="343836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7" name="CustomShape 108"/>
          <p:cNvSpPr/>
          <p:nvPr/>
        </p:nvSpPr>
        <p:spPr>
          <a:xfrm flipH="1">
            <a:off x="8825400" y="3388680"/>
            <a:ext cx="10008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8" name="CustomShape 109"/>
          <p:cNvSpPr/>
          <p:nvPr/>
        </p:nvSpPr>
        <p:spPr>
          <a:xfrm flipH="1">
            <a:off x="8636760" y="334008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19" name="CustomShape 110"/>
          <p:cNvSpPr/>
          <p:nvPr/>
        </p:nvSpPr>
        <p:spPr>
          <a:xfrm flipH="1">
            <a:off x="8683560" y="343908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0" name="CustomShape 111"/>
          <p:cNvSpPr/>
          <p:nvPr/>
        </p:nvSpPr>
        <p:spPr>
          <a:xfrm flipH="1">
            <a:off x="8631720" y="3538440"/>
            <a:ext cx="10008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1" name="CustomShape 112"/>
          <p:cNvSpPr/>
          <p:nvPr/>
        </p:nvSpPr>
        <p:spPr>
          <a:xfrm flipH="1">
            <a:off x="8679600" y="36381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2" name="CustomShape 113"/>
          <p:cNvSpPr/>
          <p:nvPr/>
        </p:nvSpPr>
        <p:spPr>
          <a:xfrm flipH="1">
            <a:off x="8634960" y="368784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3" name="CustomShape 114"/>
          <p:cNvSpPr/>
          <p:nvPr/>
        </p:nvSpPr>
        <p:spPr>
          <a:xfrm flipH="1">
            <a:off x="8534520" y="36885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4" name="CustomShape 115"/>
          <p:cNvSpPr/>
          <p:nvPr/>
        </p:nvSpPr>
        <p:spPr>
          <a:xfrm flipH="1">
            <a:off x="8534520" y="363960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5" name="CustomShape 116"/>
          <p:cNvSpPr/>
          <p:nvPr/>
        </p:nvSpPr>
        <p:spPr>
          <a:xfrm flipH="1">
            <a:off x="8489880" y="339228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6" name="CustomShape 117"/>
          <p:cNvSpPr/>
          <p:nvPr/>
        </p:nvSpPr>
        <p:spPr>
          <a:xfrm flipH="1">
            <a:off x="8485560" y="349200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7" name="CustomShape 118"/>
          <p:cNvSpPr/>
          <p:nvPr/>
        </p:nvSpPr>
        <p:spPr>
          <a:xfrm flipH="1">
            <a:off x="8344800" y="3343680"/>
            <a:ext cx="9972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8" name="CustomShape 119"/>
          <p:cNvSpPr/>
          <p:nvPr/>
        </p:nvSpPr>
        <p:spPr>
          <a:xfrm flipH="1">
            <a:off x="8339760" y="35427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29" name="CustomShape 120"/>
          <p:cNvSpPr/>
          <p:nvPr/>
        </p:nvSpPr>
        <p:spPr>
          <a:xfrm flipH="1">
            <a:off x="8343000" y="359208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0" name="CustomShape 121"/>
          <p:cNvSpPr/>
          <p:nvPr/>
        </p:nvSpPr>
        <p:spPr>
          <a:xfrm flipH="1">
            <a:off x="8435160" y="369144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1" name="CustomShape 122"/>
          <p:cNvSpPr/>
          <p:nvPr/>
        </p:nvSpPr>
        <p:spPr>
          <a:xfrm flipH="1">
            <a:off x="8197560" y="369180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2" name="CustomShape 123"/>
          <p:cNvSpPr/>
          <p:nvPr/>
        </p:nvSpPr>
        <p:spPr>
          <a:xfrm flipH="1">
            <a:off x="8197200" y="359352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3" name="CustomShape 124"/>
          <p:cNvSpPr/>
          <p:nvPr/>
        </p:nvSpPr>
        <p:spPr>
          <a:xfrm flipH="1">
            <a:off x="8192880" y="3544560"/>
            <a:ext cx="10080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4" name="CustomShape 125"/>
          <p:cNvSpPr/>
          <p:nvPr/>
        </p:nvSpPr>
        <p:spPr>
          <a:xfrm flipH="1">
            <a:off x="8192880" y="3594240"/>
            <a:ext cx="10080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5" name="CustomShape 126"/>
          <p:cNvSpPr/>
          <p:nvPr/>
        </p:nvSpPr>
        <p:spPr>
          <a:xfrm flipH="1">
            <a:off x="8096040" y="3346920"/>
            <a:ext cx="10080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6" name="CustomShape 127"/>
          <p:cNvSpPr/>
          <p:nvPr/>
        </p:nvSpPr>
        <p:spPr>
          <a:xfrm flipH="1">
            <a:off x="8148240" y="339696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7" name="CustomShape 128"/>
          <p:cNvSpPr/>
          <p:nvPr/>
        </p:nvSpPr>
        <p:spPr>
          <a:xfrm flipH="1">
            <a:off x="8095680" y="3495960"/>
            <a:ext cx="10080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8" name="CustomShape 129"/>
          <p:cNvSpPr/>
          <p:nvPr/>
        </p:nvSpPr>
        <p:spPr>
          <a:xfrm flipH="1">
            <a:off x="7950960" y="349632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39" name="CustomShape 130"/>
          <p:cNvSpPr/>
          <p:nvPr/>
        </p:nvSpPr>
        <p:spPr>
          <a:xfrm flipH="1">
            <a:off x="7949880" y="3397680"/>
            <a:ext cx="1008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0" name="CustomShape 131"/>
          <p:cNvSpPr/>
          <p:nvPr/>
        </p:nvSpPr>
        <p:spPr>
          <a:xfrm flipH="1">
            <a:off x="7954560" y="334908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1" name="CustomShape 132"/>
          <p:cNvSpPr/>
          <p:nvPr/>
        </p:nvSpPr>
        <p:spPr>
          <a:xfrm flipH="1">
            <a:off x="7954560" y="359604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2" name="CustomShape 133"/>
          <p:cNvSpPr/>
          <p:nvPr/>
        </p:nvSpPr>
        <p:spPr>
          <a:xfrm flipH="1">
            <a:off x="8050320" y="3646080"/>
            <a:ext cx="10116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3" name="CustomShape 134"/>
          <p:cNvSpPr/>
          <p:nvPr/>
        </p:nvSpPr>
        <p:spPr>
          <a:xfrm flipH="1">
            <a:off x="8047080" y="3695760"/>
            <a:ext cx="10008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4" name="CustomShape 135"/>
          <p:cNvSpPr/>
          <p:nvPr/>
        </p:nvSpPr>
        <p:spPr>
          <a:xfrm flipH="1">
            <a:off x="7853760" y="36471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5" name="CustomShape 136"/>
          <p:cNvSpPr/>
          <p:nvPr/>
        </p:nvSpPr>
        <p:spPr>
          <a:xfrm flipH="1">
            <a:off x="7901640" y="3696480"/>
            <a:ext cx="1008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6" name="CustomShape 137"/>
          <p:cNvSpPr/>
          <p:nvPr/>
        </p:nvSpPr>
        <p:spPr>
          <a:xfrm flipH="1">
            <a:off x="7804800" y="3499200"/>
            <a:ext cx="1008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7" name="CustomShape 138"/>
          <p:cNvSpPr/>
          <p:nvPr/>
        </p:nvSpPr>
        <p:spPr>
          <a:xfrm flipH="1">
            <a:off x="7853760" y="340092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8" name="CustomShape 139"/>
          <p:cNvSpPr/>
          <p:nvPr/>
        </p:nvSpPr>
        <p:spPr>
          <a:xfrm flipH="1">
            <a:off x="7708680" y="3351600"/>
            <a:ext cx="10008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49" name="CustomShape 140"/>
          <p:cNvSpPr/>
          <p:nvPr/>
        </p:nvSpPr>
        <p:spPr>
          <a:xfrm flipH="1">
            <a:off x="7707600" y="3451320"/>
            <a:ext cx="1008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0" name="CustomShape 141"/>
          <p:cNvSpPr/>
          <p:nvPr/>
        </p:nvSpPr>
        <p:spPr>
          <a:xfrm flipH="1">
            <a:off x="7663320" y="3649680"/>
            <a:ext cx="10116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1" name="CustomShape 142"/>
          <p:cNvSpPr/>
          <p:nvPr/>
        </p:nvSpPr>
        <p:spPr>
          <a:xfrm flipH="1">
            <a:off x="7711200" y="369936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2" name="CustomShape 143"/>
          <p:cNvSpPr/>
          <p:nvPr/>
        </p:nvSpPr>
        <p:spPr>
          <a:xfrm flipH="1">
            <a:off x="7562160" y="370008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3" name="CustomShape 144"/>
          <p:cNvSpPr/>
          <p:nvPr/>
        </p:nvSpPr>
        <p:spPr>
          <a:xfrm flipH="1">
            <a:off x="7566120" y="3600720"/>
            <a:ext cx="9972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4" name="CustomShape 145"/>
          <p:cNvSpPr/>
          <p:nvPr/>
        </p:nvSpPr>
        <p:spPr>
          <a:xfrm flipH="1">
            <a:off x="7613280" y="355176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5" name="CustomShape 146"/>
          <p:cNvSpPr/>
          <p:nvPr/>
        </p:nvSpPr>
        <p:spPr>
          <a:xfrm flipH="1">
            <a:off x="7561440" y="3403800"/>
            <a:ext cx="9936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6" name="CustomShape 147"/>
          <p:cNvSpPr/>
          <p:nvPr/>
        </p:nvSpPr>
        <p:spPr>
          <a:xfrm flipH="1">
            <a:off x="7563960" y="335484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7" name="CustomShape 148"/>
          <p:cNvSpPr/>
          <p:nvPr/>
        </p:nvSpPr>
        <p:spPr>
          <a:xfrm flipH="1">
            <a:off x="7419960" y="350352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8" name="CustomShape 149"/>
          <p:cNvSpPr/>
          <p:nvPr/>
        </p:nvSpPr>
        <p:spPr>
          <a:xfrm flipH="1">
            <a:off x="7419960" y="3602520"/>
            <a:ext cx="990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59" name="CustomShape 150"/>
          <p:cNvSpPr/>
          <p:nvPr/>
        </p:nvSpPr>
        <p:spPr>
          <a:xfrm flipH="1">
            <a:off x="7511040" y="3602520"/>
            <a:ext cx="9936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0" name="CustomShape 151"/>
          <p:cNvSpPr/>
          <p:nvPr/>
        </p:nvSpPr>
        <p:spPr>
          <a:xfrm flipH="1">
            <a:off x="7321320" y="370188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1" name="CustomShape 152"/>
          <p:cNvSpPr/>
          <p:nvPr/>
        </p:nvSpPr>
        <p:spPr>
          <a:xfrm flipH="1">
            <a:off x="7320600" y="360288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2" name="CustomShape 153"/>
          <p:cNvSpPr/>
          <p:nvPr/>
        </p:nvSpPr>
        <p:spPr>
          <a:xfrm flipH="1">
            <a:off x="7268400" y="3405600"/>
            <a:ext cx="10008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3" name="CustomShape 154"/>
          <p:cNvSpPr/>
          <p:nvPr/>
        </p:nvSpPr>
        <p:spPr>
          <a:xfrm flipH="1">
            <a:off x="7368480" y="335700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4" name="CustomShape 155"/>
          <p:cNvSpPr/>
          <p:nvPr/>
        </p:nvSpPr>
        <p:spPr>
          <a:xfrm flipH="1">
            <a:off x="7319880" y="345636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5" name="CustomShape 156"/>
          <p:cNvSpPr/>
          <p:nvPr/>
        </p:nvSpPr>
        <p:spPr>
          <a:xfrm flipH="1">
            <a:off x="7174440" y="355536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6" name="CustomShape 157"/>
          <p:cNvSpPr/>
          <p:nvPr/>
        </p:nvSpPr>
        <p:spPr>
          <a:xfrm flipH="1">
            <a:off x="7222680" y="360576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7" name="CustomShape 158"/>
          <p:cNvSpPr/>
          <p:nvPr/>
        </p:nvSpPr>
        <p:spPr>
          <a:xfrm flipH="1">
            <a:off x="7174440" y="3705120"/>
            <a:ext cx="10044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8" name="CustomShape 159"/>
          <p:cNvSpPr/>
          <p:nvPr/>
        </p:nvSpPr>
        <p:spPr>
          <a:xfrm flipH="1">
            <a:off x="7122600" y="360648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69" name="CustomShape 160"/>
          <p:cNvSpPr/>
          <p:nvPr/>
        </p:nvSpPr>
        <p:spPr>
          <a:xfrm flipH="1">
            <a:off x="7122600" y="340920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0" name="CustomShape 161"/>
          <p:cNvSpPr/>
          <p:nvPr/>
        </p:nvSpPr>
        <p:spPr>
          <a:xfrm flipH="1">
            <a:off x="6932880" y="3409560"/>
            <a:ext cx="10116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1" name="CustomShape 162"/>
          <p:cNvSpPr/>
          <p:nvPr/>
        </p:nvSpPr>
        <p:spPr>
          <a:xfrm flipH="1">
            <a:off x="7072920" y="3459600"/>
            <a:ext cx="10080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2" name="CustomShape 163"/>
          <p:cNvSpPr/>
          <p:nvPr/>
        </p:nvSpPr>
        <p:spPr>
          <a:xfrm flipH="1">
            <a:off x="6931800" y="355896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3" name="CustomShape 164"/>
          <p:cNvSpPr/>
          <p:nvPr/>
        </p:nvSpPr>
        <p:spPr>
          <a:xfrm flipH="1">
            <a:off x="6980040" y="3658320"/>
            <a:ext cx="9972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4" name="CustomShape 165"/>
          <p:cNvSpPr/>
          <p:nvPr/>
        </p:nvSpPr>
        <p:spPr>
          <a:xfrm flipH="1">
            <a:off x="6878880" y="3658680"/>
            <a:ext cx="10080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5" name="CustomShape 166"/>
          <p:cNvSpPr/>
          <p:nvPr/>
        </p:nvSpPr>
        <p:spPr>
          <a:xfrm flipH="1">
            <a:off x="6689520" y="365940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6" name="CustomShape 167"/>
          <p:cNvSpPr/>
          <p:nvPr/>
        </p:nvSpPr>
        <p:spPr>
          <a:xfrm flipH="1">
            <a:off x="6786000" y="3511440"/>
            <a:ext cx="9972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7" name="CustomShape 168"/>
          <p:cNvSpPr/>
          <p:nvPr/>
        </p:nvSpPr>
        <p:spPr>
          <a:xfrm flipH="1">
            <a:off x="6833880" y="341316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8" name="CustomShape 169"/>
          <p:cNvSpPr/>
          <p:nvPr/>
        </p:nvSpPr>
        <p:spPr>
          <a:xfrm flipH="1">
            <a:off x="6689160" y="341316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79" name="CustomShape 170"/>
          <p:cNvSpPr/>
          <p:nvPr/>
        </p:nvSpPr>
        <p:spPr>
          <a:xfrm flipH="1">
            <a:off x="6733080" y="3512520"/>
            <a:ext cx="9936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0" name="CustomShape 171"/>
          <p:cNvSpPr/>
          <p:nvPr/>
        </p:nvSpPr>
        <p:spPr>
          <a:xfrm flipH="1">
            <a:off x="6543360" y="351288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1" name="CustomShape 172"/>
          <p:cNvSpPr/>
          <p:nvPr/>
        </p:nvSpPr>
        <p:spPr>
          <a:xfrm flipH="1">
            <a:off x="6634800" y="3365280"/>
            <a:ext cx="10008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2" name="CustomShape 173"/>
          <p:cNvSpPr/>
          <p:nvPr/>
        </p:nvSpPr>
        <p:spPr>
          <a:xfrm flipH="1">
            <a:off x="6586920" y="36129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3" name="CustomShape 174"/>
          <p:cNvSpPr/>
          <p:nvPr/>
        </p:nvSpPr>
        <p:spPr>
          <a:xfrm flipH="1">
            <a:off x="6442200" y="3612960"/>
            <a:ext cx="10008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4" name="CustomShape 175"/>
          <p:cNvSpPr/>
          <p:nvPr/>
        </p:nvSpPr>
        <p:spPr>
          <a:xfrm flipH="1">
            <a:off x="6349320" y="346500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5" name="CustomShape 176"/>
          <p:cNvSpPr/>
          <p:nvPr/>
        </p:nvSpPr>
        <p:spPr>
          <a:xfrm flipH="1">
            <a:off x="6201000" y="3515040"/>
            <a:ext cx="99360" cy="13320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6" name="CustomShape 177"/>
          <p:cNvSpPr/>
          <p:nvPr/>
        </p:nvSpPr>
        <p:spPr>
          <a:xfrm flipH="1">
            <a:off x="6011640" y="3466080"/>
            <a:ext cx="9972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7" name="CustomShape 178"/>
          <p:cNvSpPr/>
          <p:nvPr/>
        </p:nvSpPr>
        <p:spPr>
          <a:xfrm flipH="1">
            <a:off x="6251400" y="361476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8" name="CustomShape 179"/>
          <p:cNvSpPr/>
          <p:nvPr/>
        </p:nvSpPr>
        <p:spPr>
          <a:xfrm flipH="1">
            <a:off x="6058440" y="3614760"/>
            <a:ext cx="10044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89" name="CustomShape 180"/>
          <p:cNvSpPr/>
          <p:nvPr/>
        </p:nvSpPr>
        <p:spPr>
          <a:xfrm flipH="1">
            <a:off x="6395040" y="341712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90" name="CustomShape 181"/>
          <p:cNvSpPr/>
          <p:nvPr/>
        </p:nvSpPr>
        <p:spPr>
          <a:xfrm flipH="1">
            <a:off x="6491160" y="3417120"/>
            <a:ext cx="10044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91" name="CustomShape 182"/>
          <p:cNvSpPr/>
          <p:nvPr/>
        </p:nvSpPr>
        <p:spPr>
          <a:xfrm flipH="1">
            <a:off x="6539040" y="3664800"/>
            <a:ext cx="101160" cy="13356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92" name="CustomShape 183"/>
          <p:cNvSpPr/>
          <p:nvPr/>
        </p:nvSpPr>
        <p:spPr>
          <a:xfrm flipH="1">
            <a:off x="6583320" y="3615120"/>
            <a:ext cx="100080" cy="133920"/>
          </a:xfrm>
          <a:prstGeom prst="ellipse">
            <a:avLst/>
          </a:prstGeom>
          <a:solidFill>
            <a:srgbClr val="FF00CC"/>
          </a:solidFill>
          <a:ln>
            <a:noFill/>
          </a:ln>
        </p:spPr>
        <p:style>
          <a:lnRef idx="0">
            <a:scrgbClr r="0" g="0" b="0"/>
          </a:lnRef>
          <a:fillRef idx="0">
            <a:scrgbClr r="0" g="0" b="0"/>
          </a:fillRef>
          <a:effectRef idx="0">
            <a:scrgbClr r="0" g="0" b="0"/>
          </a:effectRef>
          <a:fontRef idx="minor"/>
        </p:style>
        <p:txBody>
          <a:bodyPr/>
          <a:lstStyle/>
          <a:p>
            <a:endParaRPr lang="en-US"/>
          </a:p>
        </p:txBody>
      </p:sp>
      <p:sp>
        <p:nvSpPr>
          <p:cNvPr id="793" name="TextShape 184"/>
          <p:cNvSpPr txBox="1"/>
          <p:nvPr/>
        </p:nvSpPr>
        <p:spPr>
          <a:xfrm>
            <a:off x="274320" y="1686960"/>
            <a:ext cx="4389120" cy="853920"/>
          </a:xfrm>
          <a:prstGeom prst="rect">
            <a:avLst/>
          </a:prstGeom>
          <a:noFill/>
          <a:ln>
            <a:noFill/>
          </a:ln>
        </p:spPr>
        <p:txBody>
          <a:bodyPr lIns="90000" tIns="45000" rIns="90000" bIns="45000"/>
          <a:lstStyle/>
          <a:p>
            <a:r>
              <a:rPr lang="en-US" sz="1800" b="0" strike="noStrike" spc="-1">
                <a:solidFill>
                  <a:srgbClr val="006600"/>
                </a:solidFill>
                <a:latin typeface="Times New Roman"/>
              </a:rPr>
              <a:t>Direct electromagnetic interaction of the particles in the beams : Space-charge effects, intrabeam scattering  / Touschek scattering</a:t>
            </a:r>
            <a:endParaRPr lang="en-US" sz="1800" b="0" strike="noStrike" spc="-1">
              <a:latin typeface="Times New Roman"/>
            </a:endParaRPr>
          </a:p>
        </p:txBody>
      </p:sp>
      <p:sp>
        <p:nvSpPr>
          <p:cNvPr id="794" name="Freeform 185"/>
          <p:cNvSpPr/>
          <p:nvPr/>
        </p:nvSpPr>
        <p:spPr>
          <a:xfrm>
            <a:off x="1828800" y="2741040"/>
            <a:ext cx="360" cy="662040"/>
          </a:xfrm>
          <a:custGeom>
            <a:avLst/>
            <a:gdLst/>
            <a:ahLst/>
            <a:cxnLst/>
            <a:rect l="0" t="0" r="r" b="b"/>
            <a:pathLst>
              <a:path w="1" h="1839">
                <a:moveTo>
                  <a:pt x="0" y="1838"/>
                </a:moveTo>
                <a:lnTo>
                  <a:pt x="0" y="0"/>
                </a:lnTo>
              </a:path>
            </a:pathLst>
          </a:custGeom>
          <a:noFill/>
          <a:ln w="36000">
            <a:solidFill>
              <a:srgbClr val="006600"/>
            </a:solidFill>
            <a:round/>
            <a:tailEnd type="triangle" w="med" len="med"/>
          </a:ln>
        </p:spPr>
        <p:txBody>
          <a:bodyPr/>
          <a:lstStyle/>
          <a:p>
            <a:endParaRPr lang="en-US"/>
          </a:p>
        </p:txBody>
      </p:sp>
      <p:sp>
        <p:nvSpPr>
          <p:cNvPr id="795" name="Freeform 186"/>
          <p:cNvSpPr/>
          <p:nvPr/>
        </p:nvSpPr>
        <p:spPr>
          <a:xfrm>
            <a:off x="1828800" y="3646800"/>
            <a:ext cx="360" cy="740520"/>
          </a:xfrm>
          <a:custGeom>
            <a:avLst/>
            <a:gdLst/>
            <a:ahLst/>
            <a:cxnLst/>
            <a:rect l="0" t="0" r="r" b="b"/>
            <a:pathLst>
              <a:path w="1" h="2057">
                <a:moveTo>
                  <a:pt x="0" y="0"/>
                </a:moveTo>
                <a:lnTo>
                  <a:pt x="0" y="2056"/>
                </a:lnTo>
              </a:path>
            </a:pathLst>
          </a:custGeom>
          <a:noFill/>
          <a:ln w="36000">
            <a:solidFill>
              <a:srgbClr val="006600"/>
            </a:solidFill>
            <a:round/>
            <a:tailEnd type="triangle" w="med" len="med"/>
          </a:ln>
        </p:spPr>
        <p:txBody>
          <a:bodyPr/>
          <a:lstStyle/>
          <a:p>
            <a:endParaRPr lang="en-US"/>
          </a:p>
        </p:txBody>
      </p:sp>
      <p:sp>
        <p:nvSpPr>
          <p:cNvPr id="796" name="CustomShape 187"/>
          <p:cNvSpPr/>
          <p:nvPr/>
        </p:nvSpPr>
        <p:spPr>
          <a:xfrm>
            <a:off x="1778040" y="3553920"/>
            <a:ext cx="102960" cy="133200"/>
          </a:xfrm>
          <a:prstGeom prst="ellipse">
            <a:avLst/>
          </a:prstGeom>
          <a:solidFill>
            <a:srgbClr val="006600"/>
          </a:solidFill>
          <a:ln>
            <a:noFill/>
          </a:ln>
        </p:spPr>
        <p:style>
          <a:lnRef idx="0">
            <a:scrgbClr r="0" g="0" b="0"/>
          </a:lnRef>
          <a:fillRef idx="0">
            <a:scrgbClr r="0" g="0" b="0"/>
          </a:fillRef>
          <a:effectRef idx="0">
            <a:scrgbClr r="0" g="0" b="0"/>
          </a:effectRef>
          <a:fontRef idx="minor"/>
        </p:style>
        <p:txBody>
          <a:bodyPr/>
          <a:lstStyle/>
          <a:p>
            <a:endParaRPr lang="en-US"/>
          </a:p>
        </p:txBody>
      </p:sp>
      <p:sp>
        <p:nvSpPr>
          <p:cNvPr id="797" name="Freeform 188"/>
          <p:cNvSpPr/>
          <p:nvPr/>
        </p:nvSpPr>
        <p:spPr>
          <a:xfrm>
            <a:off x="182880" y="2649600"/>
            <a:ext cx="9784440" cy="360"/>
          </a:xfrm>
          <a:custGeom>
            <a:avLst/>
            <a:gdLst/>
            <a:ahLst/>
            <a:cxnLst/>
            <a:rect l="0" t="0" r="r" b="b"/>
            <a:pathLst>
              <a:path w="27179" h="1">
                <a:moveTo>
                  <a:pt x="0" y="0"/>
                </a:moveTo>
                <a:lnTo>
                  <a:pt x="27178" y="0"/>
                </a:lnTo>
              </a:path>
            </a:pathLst>
          </a:custGeom>
          <a:noFill/>
          <a:ln w="36000">
            <a:solidFill>
              <a:srgbClr val="000000"/>
            </a:solidFill>
            <a:round/>
          </a:ln>
        </p:spPr>
        <p:txBody>
          <a:bodyPr/>
          <a:lstStyle/>
          <a:p>
            <a:endParaRPr lang="en-US"/>
          </a:p>
        </p:txBody>
      </p:sp>
      <p:sp>
        <p:nvSpPr>
          <p:cNvPr id="798" name="Freeform 189"/>
          <p:cNvSpPr/>
          <p:nvPr/>
        </p:nvSpPr>
        <p:spPr>
          <a:xfrm>
            <a:off x="202320" y="4605840"/>
            <a:ext cx="9784440" cy="360"/>
          </a:xfrm>
          <a:custGeom>
            <a:avLst/>
            <a:gdLst/>
            <a:ahLst/>
            <a:cxnLst/>
            <a:rect l="0" t="0" r="r" b="b"/>
            <a:pathLst>
              <a:path w="27179" h="1">
                <a:moveTo>
                  <a:pt x="0" y="0"/>
                </a:moveTo>
                <a:lnTo>
                  <a:pt x="27178" y="0"/>
                </a:lnTo>
              </a:path>
            </a:pathLst>
          </a:custGeom>
          <a:noFill/>
          <a:ln w="36000">
            <a:solidFill>
              <a:srgbClr val="000000"/>
            </a:solidFill>
            <a:round/>
          </a:ln>
        </p:spPr>
        <p:txBody>
          <a:bodyPr/>
          <a:lstStyle/>
          <a:p>
            <a:endParaRPr lang="en-US"/>
          </a:p>
        </p:txBody>
      </p:sp>
      <p:sp>
        <p:nvSpPr>
          <p:cNvPr id="799" name="CustomShape 190"/>
          <p:cNvSpPr/>
          <p:nvPr/>
        </p:nvSpPr>
        <p:spPr>
          <a:xfrm>
            <a:off x="3882960" y="3625920"/>
            <a:ext cx="103320" cy="133920"/>
          </a:xfrm>
          <a:prstGeom prst="ellipse">
            <a:avLst/>
          </a:prstGeom>
          <a:solidFill>
            <a:srgbClr val="FF950E"/>
          </a:solidFill>
          <a:ln>
            <a:noFill/>
          </a:ln>
        </p:spPr>
        <p:style>
          <a:lnRef idx="0">
            <a:scrgbClr r="0" g="0" b="0"/>
          </a:lnRef>
          <a:fillRef idx="0">
            <a:scrgbClr r="0" g="0" b="0"/>
          </a:fillRef>
          <a:effectRef idx="0">
            <a:scrgbClr r="0" g="0" b="0"/>
          </a:effectRef>
          <a:fontRef idx="minor"/>
        </p:style>
        <p:txBody>
          <a:bodyPr/>
          <a:lstStyle/>
          <a:p>
            <a:endParaRPr lang="en-US"/>
          </a:p>
        </p:txBody>
      </p:sp>
      <p:sp>
        <p:nvSpPr>
          <p:cNvPr id="800" name="Freeform 191"/>
          <p:cNvSpPr/>
          <p:nvPr/>
        </p:nvSpPr>
        <p:spPr>
          <a:xfrm>
            <a:off x="3396960" y="3703680"/>
            <a:ext cx="543600" cy="915840"/>
          </a:xfrm>
          <a:custGeom>
            <a:avLst/>
            <a:gdLst/>
            <a:ahLst/>
            <a:cxnLst/>
            <a:rect l="0" t="0" r="r" b="b"/>
            <a:pathLst>
              <a:path w="1510" h="2544">
                <a:moveTo>
                  <a:pt x="1509" y="3"/>
                </a:moveTo>
                <a:cubicBezTo>
                  <a:pt x="1369" y="0"/>
                  <a:pt x="1254" y="104"/>
                  <a:pt x="1179" y="205"/>
                </a:cubicBezTo>
                <a:cubicBezTo>
                  <a:pt x="1103" y="308"/>
                  <a:pt x="1076" y="440"/>
                  <a:pt x="1062" y="566"/>
                </a:cubicBezTo>
                <a:cubicBezTo>
                  <a:pt x="1046" y="704"/>
                  <a:pt x="1169" y="823"/>
                  <a:pt x="1137" y="959"/>
                </a:cubicBezTo>
                <a:cubicBezTo>
                  <a:pt x="1104" y="1098"/>
                  <a:pt x="947" y="1143"/>
                  <a:pt x="839" y="1214"/>
                </a:cubicBezTo>
                <a:cubicBezTo>
                  <a:pt x="724" y="1289"/>
                  <a:pt x="579" y="1330"/>
                  <a:pt x="489" y="1437"/>
                </a:cubicBezTo>
                <a:cubicBezTo>
                  <a:pt x="405" y="1537"/>
                  <a:pt x="312" y="1645"/>
                  <a:pt x="287" y="1778"/>
                </a:cubicBezTo>
                <a:cubicBezTo>
                  <a:pt x="268" y="1881"/>
                  <a:pt x="236" y="1983"/>
                  <a:pt x="255" y="2096"/>
                </a:cubicBezTo>
                <a:cubicBezTo>
                  <a:pt x="274" y="2206"/>
                  <a:pt x="311" y="2380"/>
                  <a:pt x="149" y="2426"/>
                </a:cubicBezTo>
                <a:lnTo>
                  <a:pt x="42" y="2511"/>
                </a:lnTo>
                <a:lnTo>
                  <a:pt x="0" y="2543"/>
                </a:lnTo>
              </a:path>
            </a:pathLst>
          </a:custGeom>
          <a:ln w="36000">
            <a:solidFill>
              <a:srgbClr val="FF950E"/>
            </a:solidFill>
            <a:round/>
          </a:ln>
        </p:spPr>
        <p:txBody>
          <a:bodyPr/>
          <a:lstStyle/>
          <a:p>
            <a:endParaRPr lang="en-US"/>
          </a:p>
        </p:txBody>
      </p:sp>
      <p:sp>
        <p:nvSpPr>
          <p:cNvPr id="801" name="Freeform 192"/>
          <p:cNvSpPr/>
          <p:nvPr/>
        </p:nvSpPr>
        <p:spPr>
          <a:xfrm>
            <a:off x="1794240" y="3394800"/>
            <a:ext cx="1629720" cy="1216800"/>
          </a:xfrm>
          <a:custGeom>
            <a:avLst/>
            <a:gdLst/>
            <a:ahLst/>
            <a:cxnLst/>
            <a:rect l="0" t="0" r="r" b="b"/>
            <a:pathLst>
              <a:path w="4527" h="3380">
                <a:moveTo>
                  <a:pt x="4526" y="3358"/>
                </a:moveTo>
                <a:cubicBezTo>
                  <a:pt x="4409" y="3365"/>
                  <a:pt x="4292" y="3379"/>
                  <a:pt x="4175" y="3379"/>
                </a:cubicBezTo>
                <a:cubicBezTo>
                  <a:pt x="4054" y="3379"/>
                  <a:pt x="3903" y="3373"/>
                  <a:pt x="3846" y="3241"/>
                </a:cubicBezTo>
                <a:cubicBezTo>
                  <a:pt x="3796" y="3125"/>
                  <a:pt x="3721" y="3023"/>
                  <a:pt x="3665" y="2912"/>
                </a:cubicBezTo>
                <a:cubicBezTo>
                  <a:pt x="3599" y="2781"/>
                  <a:pt x="3456" y="2841"/>
                  <a:pt x="3347" y="2837"/>
                </a:cubicBezTo>
                <a:cubicBezTo>
                  <a:pt x="3236" y="2834"/>
                  <a:pt x="3127" y="2831"/>
                  <a:pt x="3017" y="2827"/>
                </a:cubicBezTo>
                <a:cubicBezTo>
                  <a:pt x="2880" y="2822"/>
                  <a:pt x="2758" y="2717"/>
                  <a:pt x="2688" y="2604"/>
                </a:cubicBezTo>
                <a:cubicBezTo>
                  <a:pt x="2623" y="2499"/>
                  <a:pt x="2620" y="2369"/>
                  <a:pt x="2550" y="2264"/>
                </a:cubicBezTo>
                <a:cubicBezTo>
                  <a:pt x="2474" y="2150"/>
                  <a:pt x="2452" y="2000"/>
                  <a:pt x="2358" y="1902"/>
                </a:cubicBezTo>
                <a:cubicBezTo>
                  <a:pt x="2266" y="1806"/>
                  <a:pt x="2108" y="1861"/>
                  <a:pt x="1987" y="1839"/>
                </a:cubicBezTo>
                <a:cubicBezTo>
                  <a:pt x="1870" y="1818"/>
                  <a:pt x="1753" y="1830"/>
                  <a:pt x="1636" y="1817"/>
                </a:cubicBezTo>
                <a:cubicBezTo>
                  <a:pt x="1492" y="1801"/>
                  <a:pt x="1343" y="1792"/>
                  <a:pt x="1211" y="1732"/>
                </a:cubicBezTo>
                <a:cubicBezTo>
                  <a:pt x="1099" y="1681"/>
                  <a:pt x="963" y="1653"/>
                  <a:pt x="903" y="1530"/>
                </a:cubicBezTo>
                <a:cubicBezTo>
                  <a:pt x="850" y="1422"/>
                  <a:pt x="777" y="1320"/>
                  <a:pt x="754" y="1201"/>
                </a:cubicBezTo>
                <a:cubicBezTo>
                  <a:pt x="734" y="1095"/>
                  <a:pt x="746" y="988"/>
                  <a:pt x="733" y="882"/>
                </a:cubicBezTo>
                <a:cubicBezTo>
                  <a:pt x="719" y="755"/>
                  <a:pt x="656" y="642"/>
                  <a:pt x="584" y="542"/>
                </a:cubicBezTo>
                <a:cubicBezTo>
                  <a:pt x="504" y="431"/>
                  <a:pt x="432" y="313"/>
                  <a:pt x="340" y="213"/>
                </a:cubicBezTo>
                <a:cubicBezTo>
                  <a:pt x="253" y="118"/>
                  <a:pt x="129" y="61"/>
                  <a:pt x="10" y="11"/>
                </a:cubicBezTo>
                <a:lnTo>
                  <a:pt x="0" y="0"/>
                </a:lnTo>
              </a:path>
            </a:pathLst>
          </a:custGeom>
          <a:ln w="36000">
            <a:solidFill>
              <a:srgbClr val="FF950E"/>
            </a:solidFill>
            <a:round/>
          </a:ln>
        </p:spPr>
        <p:txBody>
          <a:bodyPr/>
          <a:lstStyle/>
          <a:p>
            <a:endParaRPr lang="en-US"/>
          </a:p>
        </p:txBody>
      </p:sp>
      <p:sp>
        <p:nvSpPr>
          <p:cNvPr id="802" name="Freeform 193"/>
          <p:cNvSpPr/>
          <p:nvPr/>
        </p:nvSpPr>
        <p:spPr>
          <a:xfrm>
            <a:off x="1828800" y="3402720"/>
            <a:ext cx="360" cy="253080"/>
          </a:xfrm>
          <a:custGeom>
            <a:avLst/>
            <a:gdLst/>
            <a:ahLst/>
            <a:cxnLst/>
            <a:rect l="0" t="0" r="r" b="b"/>
            <a:pathLst>
              <a:path w="1" h="703">
                <a:moveTo>
                  <a:pt x="0" y="0"/>
                </a:moveTo>
                <a:lnTo>
                  <a:pt x="0" y="702"/>
                </a:lnTo>
              </a:path>
            </a:pathLst>
          </a:custGeom>
          <a:noFill/>
          <a:ln>
            <a:solidFill>
              <a:srgbClr val="006600"/>
            </a:solidFill>
            <a:custDash/>
          </a:ln>
        </p:spPr>
        <p:txBody>
          <a:bodyPr/>
          <a:lstStyle/>
          <a:p>
            <a:endParaRPr lang="en-US"/>
          </a:p>
        </p:txBody>
      </p:sp>
      <p:sp>
        <p:nvSpPr>
          <p:cNvPr id="803" name="CustomShape 194"/>
          <p:cNvSpPr/>
          <p:nvPr/>
        </p:nvSpPr>
        <p:spPr>
          <a:xfrm>
            <a:off x="1778040" y="3553920"/>
            <a:ext cx="103320" cy="133920"/>
          </a:xfrm>
          <a:prstGeom prst="ellipse">
            <a:avLst/>
          </a:prstGeom>
          <a:solidFill>
            <a:srgbClr val="729FC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04" name="Freeform 195"/>
          <p:cNvSpPr/>
          <p:nvPr/>
        </p:nvSpPr>
        <p:spPr>
          <a:xfrm>
            <a:off x="1371600" y="2832480"/>
            <a:ext cx="459000" cy="570600"/>
          </a:xfrm>
          <a:custGeom>
            <a:avLst/>
            <a:gdLst/>
            <a:ahLst/>
            <a:cxnLst/>
            <a:rect l="0" t="0" r="r" b="b"/>
            <a:pathLst>
              <a:path w="1275" h="1585">
                <a:moveTo>
                  <a:pt x="1274" y="1584"/>
                </a:moveTo>
                <a:lnTo>
                  <a:pt x="0" y="0"/>
                </a:lnTo>
              </a:path>
            </a:pathLst>
          </a:custGeom>
          <a:noFill/>
          <a:ln w="36000">
            <a:solidFill>
              <a:srgbClr val="FF950E"/>
            </a:solidFill>
            <a:round/>
            <a:tailEnd type="triangle" w="med" len="med"/>
          </a:ln>
        </p:spPr>
        <p:txBody>
          <a:bodyPr/>
          <a:lstStyle/>
          <a:p>
            <a:endParaRPr lang="en-US"/>
          </a:p>
        </p:txBody>
      </p:sp>
      <p:sp>
        <p:nvSpPr>
          <p:cNvPr id="805" name="CustomShape 196"/>
          <p:cNvSpPr/>
          <p:nvPr/>
        </p:nvSpPr>
        <p:spPr>
          <a:xfrm>
            <a:off x="1777680" y="3355200"/>
            <a:ext cx="102960" cy="133560"/>
          </a:xfrm>
          <a:prstGeom prst="ellipse">
            <a:avLst/>
          </a:prstGeom>
          <a:solidFill>
            <a:srgbClr val="FF3333"/>
          </a:solidFill>
          <a:ln>
            <a:noFill/>
          </a:ln>
        </p:spPr>
        <p:style>
          <a:lnRef idx="0">
            <a:scrgbClr r="0" g="0" b="0"/>
          </a:lnRef>
          <a:fillRef idx="0">
            <a:scrgbClr r="0" g="0" b="0"/>
          </a:fillRef>
          <a:effectRef idx="0">
            <a:scrgbClr r="0" g="0" b="0"/>
          </a:effectRef>
          <a:fontRef idx="minor"/>
        </p:style>
        <p:txBody>
          <a:bodyPr/>
          <a:lstStyle/>
          <a:p>
            <a:endParaRPr lang="en-US"/>
          </a:p>
        </p:txBody>
      </p:sp>
      <p:sp>
        <p:nvSpPr>
          <p:cNvPr id="806" name="TextShape 197"/>
          <p:cNvSpPr txBox="1"/>
          <p:nvPr/>
        </p:nvSpPr>
        <p:spPr>
          <a:xfrm>
            <a:off x="182880" y="4693320"/>
            <a:ext cx="5486400" cy="1108440"/>
          </a:xfrm>
          <a:prstGeom prst="rect">
            <a:avLst/>
          </a:prstGeom>
          <a:noFill/>
          <a:ln>
            <a:noFill/>
          </a:ln>
        </p:spPr>
        <p:txBody>
          <a:bodyPr lIns="90000" tIns="45000" rIns="90000" bIns="45000"/>
          <a:lstStyle/>
          <a:p>
            <a:r>
              <a:rPr lang="en-US" sz="1800" b="0" strike="noStrike" spc="-1">
                <a:solidFill>
                  <a:srgbClr val="FF6600"/>
                </a:solidFill>
                <a:latin typeface="Times New Roman"/>
              </a:rPr>
              <a:t>Electromagnetic interaction of the particles in the beams through an interaction with surrounding elements (Vacuum chamber, beam screen, RF cavities, collimators, beam instrumentation, …) : Wake fields / Impedance</a:t>
            </a:r>
            <a:endParaRPr lang="en-US" sz="1800" b="0" strike="noStrike" spc="-1">
              <a:latin typeface="Times New Roman"/>
            </a:endParaRPr>
          </a:p>
        </p:txBody>
      </p:sp>
      <p:sp>
        <p:nvSpPr>
          <p:cNvPr id="807" name="TextShape 198"/>
          <p:cNvSpPr txBox="1"/>
          <p:nvPr/>
        </p:nvSpPr>
        <p:spPr>
          <a:xfrm>
            <a:off x="5577840" y="1961280"/>
            <a:ext cx="4389120" cy="599400"/>
          </a:xfrm>
          <a:prstGeom prst="rect">
            <a:avLst/>
          </a:prstGeom>
          <a:noFill/>
          <a:ln>
            <a:noFill/>
          </a:ln>
        </p:spPr>
        <p:txBody>
          <a:bodyPr lIns="90000" tIns="45000" rIns="90000" bIns="45000"/>
          <a:lstStyle/>
          <a:p>
            <a:pPr algn="r"/>
            <a:r>
              <a:rPr lang="en-US" sz="1800" b="0" strike="noStrike" spc="-1">
                <a:solidFill>
                  <a:srgbClr val="9900FF"/>
                </a:solidFill>
                <a:latin typeface="Times New Roman"/>
              </a:rPr>
              <a:t>Electromagnetic interaction with other species : Electron clouds, ions </a:t>
            </a:r>
            <a:endParaRPr lang="en-US" sz="1800" b="0" strike="noStrike" spc="-1">
              <a:latin typeface="Times New Roman"/>
            </a:endParaRPr>
          </a:p>
        </p:txBody>
      </p:sp>
      <p:sp>
        <p:nvSpPr>
          <p:cNvPr id="808" name="CustomShape 199"/>
          <p:cNvSpPr/>
          <p:nvPr/>
        </p:nvSpPr>
        <p:spPr>
          <a:xfrm rot="5169000">
            <a:off x="2350440" y="28738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09" name="CustomShape 200"/>
          <p:cNvSpPr/>
          <p:nvPr/>
        </p:nvSpPr>
        <p:spPr>
          <a:xfrm rot="5169000">
            <a:off x="2264760" y="29710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0" name="CustomShape 201"/>
          <p:cNvSpPr/>
          <p:nvPr/>
        </p:nvSpPr>
        <p:spPr>
          <a:xfrm rot="5169000">
            <a:off x="2202480" y="286416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1" name="CustomShape 202"/>
          <p:cNvSpPr/>
          <p:nvPr/>
        </p:nvSpPr>
        <p:spPr>
          <a:xfrm rot="5169000">
            <a:off x="2140200" y="30132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2" name="CustomShape 203"/>
          <p:cNvSpPr/>
          <p:nvPr/>
        </p:nvSpPr>
        <p:spPr>
          <a:xfrm rot="5169000">
            <a:off x="2218680" y="311616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3" name="CustomShape 204"/>
          <p:cNvSpPr/>
          <p:nvPr/>
        </p:nvSpPr>
        <p:spPr>
          <a:xfrm rot="5169000">
            <a:off x="2326320" y="31093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4" name="CustomShape 205"/>
          <p:cNvSpPr/>
          <p:nvPr/>
        </p:nvSpPr>
        <p:spPr>
          <a:xfrm rot="5169000">
            <a:off x="2426400" y="29944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5" name="CustomShape 206"/>
          <p:cNvSpPr/>
          <p:nvPr/>
        </p:nvSpPr>
        <p:spPr>
          <a:xfrm rot="5169000">
            <a:off x="2356560" y="30358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6" name="CustomShape 207"/>
          <p:cNvSpPr/>
          <p:nvPr/>
        </p:nvSpPr>
        <p:spPr>
          <a:xfrm rot="5169000">
            <a:off x="2289600" y="31132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7" name="CustomShape 208"/>
          <p:cNvSpPr/>
          <p:nvPr/>
        </p:nvSpPr>
        <p:spPr>
          <a:xfrm rot="5169000">
            <a:off x="2185920" y="31921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8" name="CustomShape 209"/>
          <p:cNvSpPr/>
          <p:nvPr/>
        </p:nvSpPr>
        <p:spPr>
          <a:xfrm rot="5169000">
            <a:off x="2116440" y="3233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19" name="CustomShape 210"/>
          <p:cNvSpPr/>
          <p:nvPr/>
        </p:nvSpPr>
        <p:spPr>
          <a:xfrm rot="5169000">
            <a:off x="2226240" y="32626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0" name="CustomShape 211"/>
          <p:cNvSpPr/>
          <p:nvPr/>
        </p:nvSpPr>
        <p:spPr>
          <a:xfrm rot="5169000">
            <a:off x="2259360" y="3224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1" name="CustomShape 212"/>
          <p:cNvSpPr/>
          <p:nvPr/>
        </p:nvSpPr>
        <p:spPr>
          <a:xfrm rot="5169000">
            <a:off x="2402640" y="3215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2" name="CustomShape 213"/>
          <p:cNvSpPr/>
          <p:nvPr/>
        </p:nvSpPr>
        <p:spPr>
          <a:xfrm rot="5169000">
            <a:off x="2481480" y="33184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3" name="CustomShape 214"/>
          <p:cNvSpPr/>
          <p:nvPr/>
        </p:nvSpPr>
        <p:spPr>
          <a:xfrm rot="5169000">
            <a:off x="2402280" y="32158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4" name="CustomShape 215"/>
          <p:cNvSpPr/>
          <p:nvPr/>
        </p:nvSpPr>
        <p:spPr>
          <a:xfrm rot="5169000">
            <a:off x="2371320" y="32904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5" name="CustomShape 216"/>
          <p:cNvSpPr/>
          <p:nvPr/>
        </p:nvSpPr>
        <p:spPr>
          <a:xfrm rot="5169000">
            <a:off x="2268000" y="336924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6" name="CustomShape 217"/>
          <p:cNvSpPr/>
          <p:nvPr/>
        </p:nvSpPr>
        <p:spPr>
          <a:xfrm rot="5169000">
            <a:off x="2157480" y="33408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7" name="CustomShape 218"/>
          <p:cNvSpPr/>
          <p:nvPr/>
        </p:nvSpPr>
        <p:spPr>
          <a:xfrm rot="5169000">
            <a:off x="2092680" y="34542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8" name="CustomShape 219"/>
          <p:cNvSpPr/>
          <p:nvPr/>
        </p:nvSpPr>
        <p:spPr>
          <a:xfrm rot="5169000">
            <a:off x="2200680" y="34470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29" name="CustomShape 220"/>
          <p:cNvSpPr/>
          <p:nvPr/>
        </p:nvSpPr>
        <p:spPr>
          <a:xfrm rot="5169000">
            <a:off x="2310480" y="3476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0" name="CustomShape 221"/>
          <p:cNvSpPr/>
          <p:nvPr/>
        </p:nvSpPr>
        <p:spPr>
          <a:xfrm rot="5169000">
            <a:off x="2379600" y="34362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1" name="CustomShape 222"/>
          <p:cNvSpPr/>
          <p:nvPr/>
        </p:nvSpPr>
        <p:spPr>
          <a:xfrm rot="5169000">
            <a:off x="2489040" y="346536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2" name="CustomShape 223"/>
          <p:cNvSpPr/>
          <p:nvPr/>
        </p:nvSpPr>
        <p:spPr>
          <a:xfrm rot="5169000">
            <a:off x="2379240" y="343656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3" name="CustomShape 224"/>
          <p:cNvSpPr/>
          <p:nvPr/>
        </p:nvSpPr>
        <p:spPr>
          <a:xfrm rot="5169000">
            <a:off x="2352600" y="358236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4" name="CustomShape 225"/>
          <p:cNvSpPr/>
          <p:nvPr/>
        </p:nvSpPr>
        <p:spPr>
          <a:xfrm rot="5169000">
            <a:off x="2464920" y="3647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5" name="CustomShape 226"/>
          <p:cNvSpPr/>
          <p:nvPr/>
        </p:nvSpPr>
        <p:spPr>
          <a:xfrm rot="5169000">
            <a:off x="2284920" y="36601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6" name="CustomShape 227"/>
          <p:cNvSpPr/>
          <p:nvPr/>
        </p:nvSpPr>
        <p:spPr>
          <a:xfrm rot="5169000">
            <a:off x="2208600" y="359316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7" name="CustomShape 228"/>
          <p:cNvSpPr/>
          <p:nvPr/>
        </p:nvSpPr>
        <p:spPr>
          <a:xfrm rot="5169000">
            <a:off x="2105280" y="36727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8" name="CustomShape 229"/>
          <p:cNvSpPr/>
          <p:nvPr/>
        </p:nvSpPr>
        <p:spPr>
          <a:xfrm rot="5169000">
            <a:off x="2217960" y="37378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39" name="CustomShape 230"/>
          <p:cNvSpPr/>
          <p:nvPr/>
        </p:nvSpPr>
        <p:spPr>
          <a:xfrm rot="5169000">
            <a:off x="2114640" y="38167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0" name="CustomShape 231"/>
          <p:cNvSpPr/>
          <p:nvPr/>
        </p:nvSpPr>
        <p:spPr>
          <a:xfrm rot="5169000">
            <a:off x="2257920" y="38077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1" name="CustomShape 232"/>
          <p:cNvSpPr/>
          <p:nvPr/>
        </p:nvSpPr>
        <p:spPr>
          <a:xfrm rot="5169000">
            <a:off x="2332440" y="383904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2" name="CustomShape 233"/>
          <p:cNvSpPr/>
          <p:nvPr/>
        </p:nvSpPr>
        <p:spPr>
          <a:xfrm rot="5169000">
            <a:off x="2401560" y="37987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3" name="CustomShape 234"/>
          <p:cNvSpPr/>
          <p:nvPr/>
        </p:nvSpPr>
        <p:spPr>
          <a:xfrm rot="5169000">
            <a:off x="2393640" y="36910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4" name="CustomShape 235"/>
          <p:cNvSpPr/>
          <p:nvPr/>
        </p:nvSpPr>
        <p:spPr>
          <a:xfrm rot="5169000">
            <a:off x="2434320" y="37612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5" name="CustomShape 236"/>
          <p:cNvSpPr/>
          <p:nvPr/>
        </p:nvSpPr>
        <p:spPr>
          <a:xfrm rot="5169000">
            <a:off x="2510640" y="382824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6" name="CustomShape 237"/>
          <p:cNvSpPr/>
          <p:nvPr/>
        </p:nvSpPr>
        <p:spPr>
          <a:xfrm rot="5169000">
            <a:off x="2433960" y="376164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7" name="CustomShape 238"/>
          <p:cNvSpPr/>
          <p:nvPr/>
        </p:nvSpPr>
        <p:spPr>
          <a:xfrm rot="5169000">
            <a:off x="2443680" y="39049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8" name="CustomShape 239"/>
          <p:cNvSpPr/>
          <p:nvPr/>
        </p:nvSpPr>
        <p:spPr>
          <a:xfrm rot="5169000">
            <a:off x="2336040" y="39124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49" name="CustomShape 240"/>
          <p:cNvSpPr/>
          <p:nvPr/>
        </p:nvSpPr>
        <p:spPr>
          <a:xfrm rot="5169000">
            <a:off x="2228040" y="39196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0" name="CustomShape 241"/>
          <p:cNvSpPr/>
          <p:nvPr/>
        </p:nvSpPr>
        <p:spPr>
          <a:xfrm rot="5169000">
            <a:off x="2270520" y="4025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1" name="CustomShape 242"/>
          <p:cNvSpPr/>
          <p:nvPr/>
        </p:nvSpPr>
        <p:spPr>
          <a:xfrm rot="5169000">
            <a:off x="2412000" y="40867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2" name="CustomShape 243"/>
          <p:cNvSpPr/>
          <p:nvPr/>
        </p:nvSpPr>
        <p:spPr>
          <a:xfrm rot="5169000">
            <a:off x="2521080" y="40096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3" name="CustomShape 244"/>
          <p:cNvSpPr/>
          <p:nvPr/>
        </p:nvSpPr>
        <p:spPr>
          <a:xfrm rot="5169000">
            <a:off x="2270520" y="41335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4" name="CustomShape 245"/>
          <p:cNvSpPr/>
          <p:nvPr/>
        </p:nvSpPr>
        <p:spPr>
          <a:xfrm rot="5169000">
            <a:off x="2239200" y="420840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5" name="CustomShape 246"/>
          <p:cNvSpPr/>
          <p:nvPr/>
        </p:nvSpPr>
        <p:spPr>
          <a:xfrm rot="5169000">
            <a:off x="2197800" y="413892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6" name="CustomShape 247"/>
          <p:cNvSpPr/>
          <p:nvPr/>
        </p:nvSpPr>
        <p:spPr>
          <a:xfrm rot="5169000">
            <a:off x="2342880" y="4166640"/>
            <a:ext cx="9252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7" name="CustomShape 248"/>
          <p:cNvSpPr/>
          <p:nvPr/>
        </p:nvSpPr>
        <p:spPr>
          <a:xfrm rot="5169000">
            <a:off x="2452680" y="4195080"/>
            <a:ext cx="9144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8" name="CustomShape 249"/>
          <p:cNvSpPr/>
          <p:nvPr/>
        </p:nvSpPr>
        <p:spPr>
          <a:xfrm rot="5169000">
            <a:off x="2270880" y="4310640"/>
            <a:ext cx="92520" cy="914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59" name="CustomShape 250"/>
          <p:cNvSpPr/>
          <p:nvPr/>
        </p:nvSpPr>
        <p:spPr>
          <a:xfrm rot="5169000">
            <a:off x="2406240" y="4312800"/>
            <a:ext cx="103320" cy="9828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0" name="CustomShape 251"/>
          <p:cNvSpPr/>
          <p:nvPr/>
        </p:nvSpPr>
        <p:spPr>
          <a:xfrm rot="5169000">
            <a:off x="2339280" y="4415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1" name="CustomShape 252"/>
          <p:cNvSpPr/>
          <p:nvPr/>
        </p:nvSpPr>
        <p:spPr>
          <a:xfrm rot="5169000">
            <a:off x="2483280" y="4415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2" name="CustomShape 253"/>
          <p:cNvSpPr/>
          <p:nvPr/>
        </p:nvSpPr>
        <p:spPr>
          <a:xfrm rot="5169000">
            <a:off x="2483280" y="4343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3" name="CustomShape 254"/>
          <p:cNvSpPr/>
          <p:nvPr/>
        </p:nvSpPr>
        <p:spPr>
          <a:xfrm rot="5169000">
            <a:off x="2411280" y="4235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4" name="CustomShape 255"/>
          <p:cNvSpPr/>
          <p:nvPr/>
        </p:nvSpPr>
        <p:spPr>
          <a:xfrm rot="5169000">
            <a:off x="2231280" y="4415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5" name="CustomShape 256"/>
          <p:cNvSpPr/>
          <p:nvPr/>
        </p:nvSpPr>
        <p:spPr>
          <a:xfrm rot="5169000">
            <a:off x="2123280" y="4307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6" name="CustomShape 257"/>
          <p:cNvSpPr/>
          <p:nvPr/>
        </p:nvSpPr>
        <p:spPr>
          <a:xfrm rot="5169000">
            <a:off x="2087280" y="4199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7" name="CustomShape 258"/>
          <p:cNvSpPr/>
          <p:nvPr/>
        </p:nvSpPr>
        <p:spPr>
          <a:xfrm rot="5169000">
            <a:off x="2159280" y="4019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8" name="CustomShape 259"/>
          <p:cNvSpPr/>
          <p:nvPr/>
        </p:nvSpPr>
        <p:spPr>
          <a:xfrm rot="5169000">
            <a:off x="2051280" y="2867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69" name="CustomShape 260"/>
          <p:cNvSpPr/>
          <p:nvPr/>
        </p:nvSpPr>
        <p:spPr>
          <a:xfrm rot="5169000">
            <a:off x="2123280" y="2723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70" name="CustomShape 261"/>
          <p:cNvSpPr/>
          <p:nvPr/>
        </p:nvSpPr>
        <p:spPr>
          <a:xfrm rot="5169000">
            <a:off x="2159280" y="2867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71" name="CustomShape 262"/>
          <p:cNvSpPr/>
          <p:nvPr/>
        </p:nvSpPr>
        <p:spPr>
          <a:xfrm rot="5169000">
            <a:off x="2195280" y="2795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72" name="CustomShape 263"/>
          <p:cNvSpPr/>
          <p:nvPr/>
        </p:nvSpPr>
        <p:spPr>
          <a:xfrm rot="5169000">
            <a:off x="2339280" y="2759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73" name="CustomShape 264"/>
          <p:cNvSpPr/>
          <p:nvPr/>
        </p:nvSpPr>
        <p:spPr>
          <a:xfrm rot="5169000">
            <a:off x="2267280" y="2687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74" name="CustomShape 265"/>
          <p:cNvSpPr/>
          <p:nvPr/>
        </p:nvSpPr>
        <p:spPr>
          <a:xfrm rot="5169000">
            <a:off x="2267280" y="2687400"/>
            <a:ext cx="92520" cy="98640"/>
          </a:xfrm>
          <a:prstGeom prst="ellipse">
            <a:avLst/>
          </a:prstGeom>
          <a:solidFill>
            <a:srgbClr val="9933FF"/>
          </a:solidFill>
          <a:ln>
            <a:noFill/>
          </a:ln>
        </p:spPr>
        <p:style>
          <a:lnRef idx="0">
            <a:scrgbClr r="0" g="0" b="0"/>
          </a:lnRef>
          <a:fillRef idx="0">
            <a:scrgbClr r="0" g="0" b="0"/>
          </a:fillRef>
          <a:effectRef idx="0">
            <a:scrgbClr r="0" g="0" b="0"/>
          </a:effectRef>
          <a:fontRef idx="minor"/>
        </p:style>
        <p:txBody>
          <a:bodyPr/>
          <a:lstStyle/>
          <a:p>
            <a:endParaRPr lang="en-US"/>
          </a:p>
        </p:txBody>
      </p:sp>
      <p:sp>
        <p:nvSpPr>
          <p:cNvPr id="875" name="TextShape 266"/>
          <p:cNvSpPr txBox="1"/>
          <p:nvPr/>
        </p:nvSpPr>
        <p:spPr>
          <a:xfrm>
            <a:off x="6035040" y="4704480"/>
            <a:ext cx="4023360" cy="964800"/>
          </a:xfrm>
          <a:prstGeom prst="rect">
            <a:avLst/>
          </a:prstGeom>
          <a:noFill/>
          <a:ln>
            <a:noFill/>
          </a:ln>
        </p:spPr>
        <p:txBody>
          <a:bodyPr lIns="90000" tIns="45000" rIns="90000" bIns="45000"/>
          <a:lstStyle/>
          <a:p>
            <a:pPr algn="r"/>
            <a:r>
              <a:rPr lang="en-US" sz="1800" b="0" strike="noStrike" spc="-1">
                <a:solidFill>
                  <a:srgbClr val="FF00CC"/>
                </a:solidFill>
                <a:latin typeface="Times New Roman"/>
              </a:rPr>
              <a:t>Electromagnetic interaction with another beam : Beam-beam effects, electron cooling, electron lens</a:t>
            </a:r>
            <a:endParaRPr lang="en-US" sz="1800" b="0" strike="noStrike" spc="-1">
              <a:latin typeface="Times New Roman"/>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612"/>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613"/>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614"/>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615"/>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616"/>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617"/>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618"/>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619"/>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620"/>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621"/>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622"/>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623"/>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624"/>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625"/>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626"/>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627"/>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628"/>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629"/>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630"/>
                                        </p:tgtEl>
                                        <p:attrNameLst>
                                          <p:attrName>style.visibility</p:attrName>
                                        </p:attrNameLst>
                                      </p:cBhvr>
                                      <p:to>
                                        <p:strVal val="visible"/>
                                      </p:to>
                                    </p:set>
                                  </p:childTnLst>
                                </p:cTn>
                              </p:par>
                              <p:par>
                                <p:cTn id="43" presetID="1" presetClass="entr" fill="hold" nodeType="withEffect">
                                  <p:stCondLst>
                                    <p:cond delay="0"/>
                                  </p:stCondLst>
                                  <p:childTnLst>
                                    <p:set>
                                      <p:cBhvr>
                                        <p:cTn id="44" dur="1" fill="hold">
                                          <p:stCondLst>
                                            <p:cond delay="0"/>
                                          </p:stCondLst>
                                        </p:cTn>
                                        <p:tgtEl>
                                          <p:spTgt spid="631"/>
                                        </p:tgtEl>
                                        <p:attrNameLst>
                                          <p:attrName>style.visibility</p:attrName>
                                        </p:attrNameLst>
                                      </p:cBhvr>
                                      <p:to>
                                        <p:strVal val="visible"/>
                                      </p:to>
                                    </p:set>
                                  </p:childTnLst>
                                </p:cTn>
                              </p:par>
                              <p:par>
                                <p:cTn id="45" presetID="1" presetClass="entr" fill="hold" nodeType="withEffect">
                                  <p:stCondLst>
                                    <p:cond delay="0"/>
                                  </p:stCondLst>
                                  <p:childTnLst>
                                    <p:set>
                                      <p:cBhvr>
                                        <p:cTn id="46" dur="1" fill="hold">
                                          <p:stCondLst>
                                            <p:cond delay="0"/>
                                          </p:stCondLst>
                                        </p:cTn>
                                        <p:tgtEl>
                                          <p:spTgt spid="632"/>
                                        </p:tgtEl>
                                        <p:attrNameLst>
                                          <p:attrName>style.visibility</p:attrName>
                                        </p:attrNameLst>
                                      </p:cBhvr>
                                      <p:to>
                                        <p:strVal val="visible"/>
                                      </p:to>
                                    </p:set>
                                  </p:childTnLst>
                                </p:cTn>
                              </p:par>
                              <p:par>
                                <p:cTn id="47" presetID="1" presetClass="entr" fill="hold" nodeType="withEffect">
                                  <p:stCondLst>
                                    <p:cond delay="0"/>
                                  </p:stCondLst>
                                  <p:childTnLst>
                                    <p:set>
                                      <p:cBhvr>
                                        <p:cTn id="48" dur="1" fill="hold">
                                          <p:stCondLst>
                                            <p:cond delay="0"/>
                                          </p:stCondLst>
                                        </p:cTn>
                                        <p:tgtEl>
                                          <p:spTgt spid="633"/>
                                        </p:tgtEl>
                                        <p:attrNameLst>
                                          <p:attrName>style.visibility</p:attrName>
                                        </p:attrNameLst>
                                      </p:cBhvr>
                                      <p:to>
                                        <p:strVal val="visible"/>
                                      </p:to>
                                    </p:set>
                                  </p:childTnLst>
                                </p:cTn>
                              </p:par>
                              <p:par>
                                <p:cTn id="49" presetID="1" presetClass="entr" fill="hold" nodeType="withEffect">
                                  <p:stCondLst>
                                    <p:cond delay="0"/>
                                  </p:stCondLst>
                                  <p:childTnLst>
                                    <p:set>
                                      <p:cBhvr>
                                        <p:cTn id="50" dur="1" fill="hold">
                                          <p:stCondLst>
                                            <p:cond delay="0"/>
                                          </p:stCondLst>
                                        </p:cTn>
                                        <p:tgtEl>
                                          <p:spTgt spid="634"/>
                                        </p:tgtEl>
                                        <p:attrNameLst>
                                          <p:attrName>style.visibility</p:attrName>
                                        </p:attrNameLst>
                                      </p:cBhvr>
                                      <p:to>
                                        <p:strVal val="visible"/>
                                      </p:to>
                                    </p:set>
                                  </p:childTnLst>
                                </p:cTn>
                              </p:par>
                              <p:par>
                                <p:cTn id="51" presetID="1" presetClass="entr" fill="hold" nodeType="withEffect">
                                  <p:stCondLst>
                                    <p:cond delay="0"/>
                                  </p:stCondLst>
                                  <p:childTnLst>
                                    <p:set>
                                      <p:cBhvr>
                                        <p:cTn id="52" dur="1" fill="hold">
                                          <p:stCondLst>
                                            <p:cond delay="0"/>
                                          </p:stCondLst>
                                        </p:cTn>
                                        <p:tgtEl>
                                          <p:spTgt spid="635"/>
                                        </p:tgtEl>
                                        <p:attrNameLst>
                                          <p:attrName>style.visibility</p:attrName>
                                        </p:attrNameLst>
                                      </p:cBhvr>
                                      <p:to>
                                        <p:strVal val="visible"/>
                                      </p:to>
                                    </p:set>
                                  </p:childTnLst>
                                </p:cTn>
                              </p:par>
                              <p:par>
                                <p:cTn id="53" presetID="1" presetClass="entr" fill="hold" nodeType="withEffect">
                                  <p:stCondLst>
                                    <p:cond delay="0"/>
                                  </p:stCondLst>
                                  <p:childTnLst>
                                    <p:set>
                                      <p:cBhvr>
                                        <p:cTn id="54" dur="1" fill="hold">
                                          <p:stCondLst>
                                            <p:cond delay="0"/>
                                          </p:stCondLst>
                                        </p:cTn>
                                        <p:tgtEl>
                                          <p:spTgt spid="636"/>
                                        </p:tgtEl>
                                        <p:attrNameLst>
                                          <p:attrName>style.visibility</p:attrName>
                                        </p:attrNameLst>
                                      </p:cBhvr>
                                      <p:to>
                                        <p:strVal val="visible"/>
                                      </p:to>
                                    </p:set>
                                  </p:childTnLst>
                                </p:cTn>
                              </p:par>
                              <p:par>
                                <p:cTn id="55" presetID="1" presetClass="entr" fill="hold" nodeType="withEffect">
                                  <p:stCondLst>
                                    <p:cond delay="0"/>
                                  </p:stCondLst>
                                  <p:childTnLst>
                                    <p:set>
                                      <p:cBhvr>
                                        <p:cTn id="56" dur="1" fill="hold">
                                          <p:stCondLst>
                                            <p:cond delay="0"/>
                                          </p:stCondLst>
                                        </p:cTn>
                                        <p:tgtEl>
                                          <p:spTgt spid="796"/>
                                        </p:tgtEl>
                                        <p:attrNameLst>
                                          <p:attrName>style.visibility</p:attrName>
                                        </p:attrNameLst>
                                      </p:cBhvr>
                                      <p:to>
                                        <p:strVal val="visible"/>
                                      </p:to>
                                    </p:set>
                                  </p:childTnLst>
                                </p:cTn>
                              </p:par>
                              <p:par>
                                <p:cTn id="57" presetID="1" presetClass="entr" fill="hold" nodeType="withEffect">
                                  <p:stCondLst>
                                    <p:cond delay="0"/>
                                  </p:stCondLst>
                                  <p:childTnLst>
                                    <p:set>
                                      <p:cBhvr>
                                        <p:cTn id="58" dur="1" fill="hold">
                                          <p:stCondLst>
                                            <p:cond delay="0"/>
                                          </p:stCondLst>
                                        </p:cTn>
                                        <p:tgtEl>
                                          <p:spTgt spid="637"/>
                                        </p:tgtEl>
                                        <p:attrNameLst>
                                          <p:attrName>style.visibility</p:attrName>
                                        </p:attrNameLst>
                                      </p:cBhvr>
                                      <p:to>
                                        <p:strVal val="visible"/>
                                      </p:to>
                                    </p:set>
                                  </p:childTnLst>
                                </p:cTn>
                              </p:par>
                              <p:par>
                                <p:cTn id="59" presetID="1" presetClass="entr" fill="hold" nodeType="withEffect">
                                  <p:stCondLst>
                                    <p:cond delay="0"/>
                                  </p:stCondLst>
                                  <p:childTnLst>
                                    <p:set>
                                      <p:cBhvr>
                                        <p:cTn id="60" dur="1" fill="hold">
                                          <p:stCondLst>
                                            <p:cond delay="0"/>
                                          </p:stCondLst>
                                        </p:cTn>
                                        <p:tgtEl>
                                          <p:spTgt spid="638"/>
                                        </p:tgtEl>
                                        <p:attrNameLst>
                                          <p:attrName>style.visibility</p:attrName>
                                        </p:attrNameLst>
                                      </p:cBhvr>
                                      <p:to>
                                        <p:strVal val="visible"/>
                                      </p:to>
                                    </p:set>
                                  </p:childTnLst>
                                </p:cTn>
                              </p:par>
                              <p:par>
                                <p:cTn id="61" presetID="1" presetClass="entr" fill="hold" nodeType="withEffect">
                                  <p:stCondLst>
                                    <p:cond delay="0"/>
                                  </p:stCondLst>
                                  <p:childTnLst>
                                    <p:set>
                                      <p:cBhvr>
                                        <p:cTn id="62" dur="1" fill="hold">
                                          <p:stCondLst>
                                            <p:cond delay="0"/>
                                          </p:stCondLst>
                                        </p:cTn>
                                        <p:tgtEl>
                                          <p:spTgt spid="639"/>
                                        </p:tgtEl>
                                        <p:attrNameLst>
                                          <p:attrName>style.visibility</p:attrName>
                                        </p:attrNameLst>
                                      </p:cBhvr>
                                      <p:to>
                                        <p:strVal val="visible"/>
                                      </p:to>
                                    </p:set>
                                  </p:childTnLst>
                                </p:cTn>
                              </p:par>
                              <p:par>
                                <p:cTn id="63" presetID="1" presetClass="entr" fill="hold" nodeType="withEffect">
                                  <p:stCondLst>
                                    <p:cond delay="0"/>
                                  </p:stCondLst>
                                  <p:childTnLst>
                                    <p:set>
                                      <p:cBhvr>
                                        <p:cTn id="64" dur="1" fill="hold">
                                          <p:stCondLst>
                                            <p:cond delay="0"/>
                                          </p:stCondLst>
                                        </p:cTn>
                                        <p:tgtEl>
                                          <p:spTgt spid="640"/>
                                        </p:tgtEl>
                                        <p:attrNameLst>
                                          <p:attrName>style.visibility</p:attrName>
                                        </p:attrNameLst>
                                      </p:cBhvr>
                                      <p:to>
                                        <p:strVal val="visible"/>
                                      </p:to>
                                    </p:set>
                                  </p:childTnLst>
                                </p:cTn>
                              </p:par>
                              <p:par>
                                <p:cTn id="65" presetID="1" presetClass="entr" fill="hold" nodeType="withEffect">
                                  <p:stCondLst>
                                    <p:cond delay="0"/>
                                  </p:stCondLst>
                                  <p:childTnLst>
                                    <p:set>
                                      <p:cBhvr>
                                        <p:cTn id="66" dur="1" fill="hold">
                                          <p:stCondLst>
                                            <p:cond delay="0"/>
                                          </p:stCondLst>
                                        </p:cTn>
                                        <p:tgtEl>
                                          <p:spTgt spid="641"/>
                                        </p:tgtEl>
                                        <p:attrNameLst>
                                          <p:attrName>style.visibility</p:attrName>
                                        </p:attrNameLst>
                                      </p:cBhvr>
                                      <p:to>
                                        <p:strVal val="visible"/>
                                      </p:to>
                                    </p:set>
                                  </p:childTnLst>
                                </p:cTn>
                              </p:par>
                              <p:par>
                                <p:cTn id="67" presetID="1" presetClass="entr" fill="hold" nodeType="withEffect">
                                  <p:stCondLst>
                                    <p:cond delay="0"/>
                                  </p:stCondLst>
                                  <p:childTnLst>
                                    <p:set>
                                      <p:cBhvr>
                                        <p:cTn id="68" dur="1" fill="hold">
                                          <p:stCondLst>
                                            <p:cond delay="0"/>
                                          </p:stCondLst>
                                        </p:cTn>
                                        <p:tgtEl>
                                          <p:spTgt spid="642"/>
                                        </p:tgtEl>
                                        <p:attrNameLst>
                                          <p:attrName>style.visibility</p:attrName>
                                        </p:attrNameLst>
                                      </p:cBhvr>
                                      <p:to>
                                        <p:strVal val="visible"/>
                                      </p:to>
                                    </p:set>
                                  </p:childTnLst>
                                </p:cTn>
                              </p:par>
                              <p:par>
                                <p:cTn id="69" presetID="1" presetClass="entr" fill="hold" nodeType="withEffect">
                                  <p:stCondLst>
                                    <p:cond delay="0"/>
                                  </p:stCondLst>
                                  <p:childTnLst>
                                    <p:set>
                                      <p:cBhvr>
                                        <p:cTn id="70" dur="1" fill="hold">
                                          <p:stCondLst>
                                            <p:cond delay="0"/>
                                          </p:stCondLst>
                                        </p:cTn>
                                        <p:tgtEl>
                                          <p:spTgt spid="643"/>
                                        </p:tgtEl>
                                        <p:attrNameLst>
                                          <p:attrName>style.visibility</p:attrName>
                                        </p:attrNameLst>
                                      </p:cBhvr>
                                      <p:to>
                                        <p:strVal val="visible"/>
                                      </p:to>
                                    </p:set>
                                  </p:childTnLst>
                                </p:cTn>
                              </p:par>
                              <p:par>
                                <p:cTn id="71" presetID="1" presetClass="entr" fill="hold" nodeType="withEffect">
                                  <p:stCondLst>
                                    <p:cond delay="0"/>
                                  </p:stCondLst>
                                  <p:childTnLst>
                                    <p:set>
                                      <p:cBhvr>
                                        <p:cTn id="72" dur="1" fill="hold">
                                          <p:stCondLst>
                                            <p:cond delay="0"/>
                                          </p:stCondLst>
                                        </p:cTn>
                                        <p:tgtEl>
                                          <p:spTgt spid="644"/>
                                        </p:tgtEl>
                                        <p:attrNameLst>
                                          <p:attrName>style.visibility</p:attrName>
                                        </p:attrNameLst>
                                      </p:cBhvr>
                                      <p:to>
                                        <p:strVal val="visible"/>
                                      </p:to>
                                    </p:set>
                                  </p:childTnLst>
                                </p:cTn>
                              </p:par>
                              <p:par>
                                <p:cTn id="73" presetID="1" presetClass="entr" fill="hold" nodeType="withEffect">
                                  <p:stCondLst>
                                    <p:cond delay="0"/>
                                  </p:stCondLst>
                                  <p:childTnLst>
                                    <p:set>
                                      <p:cBhvr>
                                        <p:cTn id="74" dur="1" fill="hold">
                                          <p:stCondLst>
                                            <p:cond delay="0"/>
                                          </p:stCondLst>
                                        </p:cTn>
                                        <p:tgtEl>
                                          <p:spTgt spid="645"/>
                                        </p:tgtEl>
                                        <p:attrNameLst>
                                          <p:attrName>style.visibility</p:attrName>
                                        </p:attrNameLst>
                                      </p:cBhvr>
                                      <p:to>
                                        <p:strVal val="visible"/>
                                      </p:to>
                                    </p:set>
                                  </p:childTnLst>
                                </p:cTn>
                              </p:par>
                              <p:par>
                                <p:cTn id="75" presetID="1" presetClass="entr" fill="hold" nodeType="withEffect">
                                  <p:stCondLst>
                                    <p:cond delay="0"/>
                                  </p:stCondLst>
                                  <p:childTnLst>
                                    <p:set>
                                      <p:cBhvr>
                                        <p:cTn id="76" dur="1" fill="hold">
                                          <p:stCondLst>
                                            <p:cond delay="0"/>
                                          </p:stCondLst>
                                        </p:cTn>
                                        <p:tgtEl>
                                          <p:spTgt spid="646"/>
                                        </p:tgtEl>
                                        <p:attrNameLst>
                                          <p:attrName>style.visibility</p:attrName>
                                        </p:attrNameLst>
                                      </p:cBhvr>
                                      <p:to>
                                        <p:strVal val="visible"/>
                                      </p:to>
                                    </p:set>
                                  </p:childTnLst>
                                </p:cTn>
                              </p:par>
                              <p:par>
                                <p:cTn id="77" presetID="1" presetClass="entr" fill="hold" nodeType="withEffect">
                                  <p:stCondLst>
                                    <p:cond delay="0"/>
                                  </p:stCondLst>
                                  <p:childTnLst>
                                    <p:set>
                                      <p:cBhvr>
                                        <p:cTn id="78" dur="1" fill="hold">
                                          <p:stCondLst>
                                            <p:cond delay="0"/>
                                          </p:stCondLst>
                                        </p:cTn>
                                        <p:tgtEl>
                                          <p:spTgt spid="647"/>
                                        </p:tgtEl>
                                        <p:attrNameLst>
                                          <p:attrName>style.visibility</p:attrName>
                                        </p:attrNameLst>
                                      </p:cBhvr>
                                      <p:to>
                                        <p:strVal val="visible"/>
                                      </p:to>
                                    </p:set>
                                  </p:childTnLst>
                                </p:cTn>
                              </p:par>
                              <p:par>
                                <p:cTn id="79" presetID="1" presetClass="entr" fill="hold" nodeType="withEffect">
                                  <p:stCondLst>
                                    <p:cond delay="0"/>
                                  </p:stCondLst>
                                  <p:childTnLst>
                                    <p:set>
                                      <p:cBhvr>
                                        <p:cTn id="80" dur="1" fill="hold">
                                          <p:stCondLst>
                                            <p:cond delay="0"/>
                                          </p:stCondLst>
                                        </p:cTn>
                                        <p:tgtEl>
                                          <p:spTgt spid="648"/>
                                        </p:tgtEl>
                                        <p:attrNameLst>
                                          <p:attrName>style.visibility</p:attrName>
                                        </p:attrNameLst>
                                      </p:cBhvr>
                                      <p:to>
                                        <p:strVal val="visible"/>
                                      </p:to>
                                    </p:set>
                                  </p:childTnLst>
                                </p:cTn>
                              </p:par>
                              <p:par>
                                <p:cTn id="81" presetID="1" presetClass="entr" fill="hold" nodeType="withEffect">
                                  <p:stCondLst>
                                    <p:cond delay="0"/>
                                  </p:stCondLst>
                                  <p:childTnLst>
                                    <p:set>
                                      <p:cBhvr>
                                        <p:cTn id="82" dur="1" fill="hold">
                                          <p:stCondLst>
                                            <p:cond delay="0"/>
                                          </p:stCondLst>
                                        </p:cTn>
                                        <p:tgtEl>
                                          <p:spTgt spid="649"/>
                                        </p:tgtEl>
                                        <p:attrNameLst>
                                          <p:attrName>style.visibility</p:attrName>
                                        </p:attrNameLst>
                                      </p:cBhvr>
                                      <p:to>
                                        <p:strVal val="visible"/>
                                      </p:to>
                                    </p:set>
                                  </p:childTnLst>
                                </p:cTn>
                              </p:par>
                              <p:par>
                                <p:cTn id="83" presetID="1" presetClass="entr" fill="hold" nodeType="withEffect">
                                  <p:stCondLst>
                                    <p:cond delay="0"/>
                                  </p:stCondLst>
                                  <p:childTnLst>
                                    <p:set>
                                      <p:cBhvr>
                                        <p:cTn id="84" dur="1" fill="hold">
                                          <p:stCondLst>
                                            <p:cond delay="0"/>
                                          </p:stCondLst>
                                        </p:cTn>
                                        <p:tgtEl>
                                          <p:spTgt spid="650"/>
                                        </p:tgtEl>
                                        <p:attrNameLst>
                                          <p:attrName>style.visibility</p:attrName>
                                        </p:attrNameLst>
                                      </p:cBhvr>
                                      <p:to>
                                        <p:strVal val="visible"/>
                                      </p:to>
                                    </p:set>
                                  </p:childTnLst>
                                </p:cTn>
                              </p:par>
                              <p:par>
                                <p:cTn id="85" presetID="1" presetClass="entr" fill="hold" nodeType="withEffect">
                                  <p:stCondLst>
                                    <p:cond delay="0"/>
                                  </p:stCondLst>
                                  <p:childTnLst>
                                    <p:set>
                                      <p:cBhvr>
                                        <p:cTn id="86" dur="1" fill="hold">
                                          <p:stCondLst>
                                            <p:cond delay="0"/>
                                          </p:stCondLst>
                                        </p:cTn>
                                        <p:tgtEl>
                                          <p:spTgt spid="651"/>
                                        </p:tgtEl>
                                        <p:attrNameLst>
                                          <p:attrName>style.visibility</p:attrName>
                                        </p:attrNameLst>
                                      </p:cBhvr>
                                      <p:to>
                                        <p:strVal val="visible"/>
                                      </p:to>
                                    </p:set>
                                  </p:childTnLst>
                                </p:cTn>
                              </p:par>
                              <p:par>
                                <p:cTn id="87" presetID="1" presetClass="entr" fill="hold" nodeType="withEffect">
                                  <p:stCondLst>
                                    <p:cond delay="0"/>
                                  </p:stCondLst>
                                  <p:childTnLst>
                                    <p:set>
                                      <p:cBhvr>
                                        <p:cTn id="88" dur="1" fill="hold">
                                          <p:stCondLst>
                                            <p:cond delay="0"/>
                                          </p:stCondLst>
                                        </p:cTn>
                                        <p:tgtEl>
                                          <p:spTgt spid="652"/>
                                        </p:tgtEl>
                                        <p:attrNameLst>
                                          <p:attrName>style.visibility</p:attrName>
                                        </p:attrNameLst>
                                      </p:cBhvr>
                                      <p:to>
                                        <p:strVal val="visible"/>
                                      </p:to>
                                    </p:set>
                                  </p:childTnLst>
                                </p:cTn>
                              </p:par>
                              <p:par>
                                <p:cTn id="89" presetID="1" presetClass="entr" fill="hold" nodeType="withEffect">
                                  <p:stCondLst>
                                    <p:cond delay="0"/>
                                  </p:stCondLst>
                                  <p:childTnLst>
                                    <p:set>
                                      <p:cBhvr>
                                        <p:cTn id="90" dur="1" fill="hold">
                                          <p:stCondLst>
                                            <p:cond delay="0"/>
                                          </p:stCondLst>
                                        </p:cTn>
                                        <p:tgtEl>
                                          <p:spTgt spid="653"/>
                                        </p:tgtEl>
                                        <p:attrNameLst>
                                          <p:attrName>style.visibility</p:attrName>
                                        </p:attrNameLst>
                                      </p:cBhvr>
                                      <p:to>
                                        <p:strVal val="visible"/>
                                      </p:to>
                                    </p:set>
                                  </p:childTnLst>
                                </p:cTn>
                              </p:par>
                              <p:par>
                                <p:cTn id="91" presetID="1" presetClass="entr" fill="hold" nodeType="withEffect">
                                  <p:stCondLst>
                                    <p:cond delay="0"/>
                                  </p:stCondLst>
                                  <p:childTnLst>
                                    <p:set>
                                      <p:cBhvr>
                                        <p:cTn id="92" dur="1" fill="hold">
                                          <p:stCondLst>
                                            <p:cond delay="0"/>
                                          </p:stCondLst>
                                        </p:cTn>
                                        <p:tgtEl>
                                          <p:spTgt spid="654"/>
                                        </p:tgtEl>
                                        <p:attrNameLst>
                                          <p:attrName>style.visibility</p:attrName>
                                        </p:attrNameLst>
                                      </p:cBhvr>
                                      <p:to>
                                        <p:strVal val="visible"/>
                                      </p:to>
                                    </p:set>
                                  </p:childTnLst>
                                </p:cTn>
                              </p:par>
                              <p:par>
                                <p:cTn id="93" presetID="1" presetClass="entr" fill="hold" nodeType="withEffect">
                                  <p:stCondLst>
                                    <p:cond delay="0"/>
                                  </p:stCondLst>
                                  <p:childTnLst>
                                    <p:set>
                                      <p:cBhvr>
                                        <p:cTn id="94" dur="1" fill="hold">
                                          <p:stCondLst>
                                            <p:cond delay="0"/>
                                          </p:stCondLst>
                                        </p:cTn>
                                        <p:tgtEl>
                                          <p:spTgt spid="655"/>
                                        </p:tgtEl>
                                        <p:attrNameLst>
                                          <p:attrName>style.visibility</p:attrName>
                                        </p:attrNameLst>
                                      </p:cBhvr>
                                      <p:to>
                                        <p:strVal val="visible"/>
                                      </p:to>
                                    </p:set>
                                  </p:childTnLst>
                                </p:cTn>
                              </p:par>
                              <p:par>
                                <p:cTn id="95" presetID="1" presetClass="entr" fill="hold" nodeType="withEffect">
                                  <p:stCondLst>
                                    <p:cond delay="0"/>
                                  </p:stCondLst>
                                  <p:childTnLst>
                                    <p:set>
                                      <p:cBhvr>
                                        <p:cTn id="96" dur="1" fill="hold">
                                          <p:stCondLst>
                                            <p:cond delay="0"/>
                                          </p:stCondLst>
                                        </p:cTn>
                                        <p:tgtEl>
                                          <p:spTgt spid="656"/>
                                        </p:tgtEl>
                                        <p:attrNameLst>
                                          <p:attrName>style.visibility</p:attrName>
                                        </p:attrNameLst>
                                      </p:cBhvr>
                                      <p:to>
                                        <p:strVal val="visible"/>
                                      </p:to>
                                    </p:set>
                                  </p:childTnLst>
                                </p:cTn>
                              </p:par>
                              <p:par>
                                <p:cTn id="97" presetID="1" presetClass="entr" fill="hold" nodeType="withEffect">
                                  <p:stCondLst>
                                    <p:cond delay="0"/>
                                  </p:stCondLst>
                                  <p:childTnLst>
                                    <p:set>
                                      <p:cBhvr>
                                        <p:cTn id="98" dur="1" fill="hold">
                                          <p:stCondLst>
                                            <p:cond delay="0"/>
                                          </p:stCondLst>
                                        </p:cTn>
                                        <p:tgtEl>
                                          <p:spTgt spid="657"/>
                                        </p:tgtEl>
                                        <p:attrNameLst>
                                          <p:attrName>style.visibility</p:attrName>
                                        </p:attrNameLst>
                                      </p:cBhvr>
                                      <p:to>
                                        <p:strVal val="visible"/>
                                      </p:to>
                                    </p:set>
                                  </p:childTnLst>
                                </p:cTn>
                              </p:par>
                              <p:par>
                                <p:cTn id="99" presetID="1" presetClass="entr" fill="hold" nodeType="withEffect">
                                  <p:stCondLst>
                                    <p:cond delay="0"/>
                                  </p:stCondLst>
                                  <p:childTnLst>
                                    <p:set>
                                      <p:cBhvr>
                                        <p:cTn id="100" dur="1" fill="hold">
                                          <p:stCondLst>
                                            <p:cond delay="0"/>
                                          </p:stCondLst>
                                        </p:cTn>
                                        <p:tgtEl>
                                          <p:spTgt spid="658"/>
                                        </p:tgtEl>
                                        <p:attrNameLst>
                                          <p:attrName>style.visibility</p:attrName>
                                        </p:attrNameLst>
                                      </p:cBhvr>
                                      <p:to>
                                        <p:strVal val="visible"/>
                                      </p:to>
                                    </p:set>
                                  </p:childTnLst>
                                </p:cTn>
                              </p:par>
                              <p:par>
                                <p:cTn id="101" presetID="1" presetClass="entr" fill="hold" nodeType="withEffect">
                                  <p:stCondLst>
                                    <p:cond delay="0"/>
                                  </p:stCondLst>
                                  <p:childTnLst>
                                    <p:set>
                                      <p:cBhvr>
                                        <p:cTn id="102" dur="1" fill="hold">
                                          <p:stCondLst>
                                            <p:cond delay="0"/>
                                          </p:stCondLst>
                                        </p:cTn>
                                        <p:tgtEl>
                                          <p:spTgt spid="659"/>
                                        </p:tgtEl>
                                        <p:attrNameLst>
                                          <p:attrName>style.visibility</p:attrName>
                                        </p:attrNameLst>
                                      </p:cBhvr>
                                      <p:to>
                                        <p:strVal val="visible"/>
                                      </p:to>
                                    </p:set>
                                  </p:childTnLst>
                                </p:cTn>
                              </p:par>
                              <p:par>
                                <p:cTn id="103" presetID="1" presetClass="entr" fill="hold" nodeType="withEffect">
                                  <p:stCondLst>
                                    <p:cond delay="0"/>
                                  </p:stCondLst>
                                  <p:childTnLst>
                                    <p:set>
                                      <p:cBhvr>
                                        <p:cTn id="104" dur="1" fill="hold">
                                          <p:stCondLst>
                                            <p:cond delay="0"/>
                                          </p:stCondLst>
                                        </p:cTn>
                                        <p:tgtEl>
                                          <p:spTgt spid="660"/>
                                        </p:tgtEl>
                                        <p:attrNameLst>
                                          <p:attrName>style.visibility</p:attrName>
                                        </p:attrNameLst>
                                      </p:cBhvr>
                                      <p:to>
                                        <p:strVal val="visible"/>
                                      </p:to>
                                    </p:set>
                                  </p:childTnLst>
                                </p:cTn>
                              </p:par>
                              <p:par>
                                <p:cTn id="105" presetID="1" presetClass="entr" fill="hold" nodeType="withEffect">
                                  <p:stCondLst>
                                    <p:cond delay="0"/>
                                  </p:stCondLst>
                                  <p:childTnLst>
                                    <p:set>
                                      <p:cBhvr>
                                        <p:cTn id="106" dur="1" fill="hold">
                                          <p:stCondLst>
                                            <p:cond delay="0"/>
                                          </p:stCondLst>
                                        </p:cTn>
                                        <p:tgtEl>
                                          <p:spTgt spid="661"/>
                                        </p:tgtEl>
                                        <p:attrNameLst>
                                          <p:attrName>style.visibility</p:attrName>
                                        </p:attrNameLst>
                                      </p:cBhvr>
                                      <p:to>
                                        <p:strVal val="visible"/>
                                      </p:to>
                                    </p:set>
                                  </p:childTnLst>
                                </p:cTn>
                              </p:par>
                              <p:par>
                                <p:cTn id="107" presetID="1" presetClass="entr" fill="hold" nodeType="withEffect">
                                  <p:stCondLst>
                                    <p:cond delay="0"/>
                                  </p:stCondLst>
                                  <p:childTnLst>
                                    <p:set>
                                      <p:cBhvr>
                                        <p:cTn id="108" dur="1" fill="hold">
                                          <p:stCondLst>
                                            <p:cond delay="0"/>
                                          </p:stCondLst>
                                        </p:cTn>
                                        <p:tgtEl>
                                          <p:spTgt spid="662"/>
                                        </p:tgtEl>
                                        <p:attrNameLst>
                                          <p:attrName>style.visibility</p:attrName>
                                        </p:attrNameLst>
                                      </p:cBhvr>
                                      <p:to>
                                        <p:strVal val="visible"/>
                                      </p:to>
                                    </p:set>
                                  </p:childTnLst>
                                </p:cTn>
                              </p:par>
                              <p:par>
                                <p:cTn id="109" presetID="1" presetClass="entr" fill="hold" nodeType="withEffect">
                                  <p:stCondLst>
                                    <p:cond delay="0"/>
                                  </p:stCondLst>
                                  <p:childTnLst>
                                    <p:set>
                                      <p:cBhvr>
                                        <p:cTn id="110" dur="1" fill="hold">
                                          <p:stCondLst>
                                            <p:cond delay="0"/>
                                          </p:stCondLst>
                                        </p:cTn>
                                        <p:tgtEl>
                                          <p:spTgt spid="663"/>
                                        </p:tgtEl>
                                        <p:attrNameLst>
                                          <p:attrName>style.visibility</p:attrName>
                                        </p:attrNameLst>
                                      </p:cBhvr>
                                      <p:to>
                                        <p:strVal val="visible"/>
                                      </p:to>
                                    </p:set>
                                  </p:childTnLst>
                                </p:cTn>
                              </p:par>
                              <p:par>
                                <p:cTn id="111" presetID="1" presetClass="entr" fill="hold" nodeType="withEffect">
                                  <p:stCondLst>
                                    <p:cond delay="0"/>
                                  </p:stCondLst>
                                  <p:childTnLst>
                                    <p:set>
                                      <p:cBhvr>
                                        <p:cTn id="112" dur="1" fill="hold">
                                          <p:stCondLst>
                                            <p:cond delay="0"/>
                                          </p:stCondLst>
                                        </p:cTn>
                                        <p:tgtEl>
                                          <p:spTgt spid="664"/>
                                        </p:tgtEl>
                                        <p:attrNameLst>
                                          <p:attrName>style.visibility</p:attrName>
                                        </p:attrNameLst>
                                      </p:cBhvr>
                                      <p:to>
                                        <p:strVal val="visible"/>
                                      </p:to>
                                    </p:set>
                                  </p:childTnLst>
                                </p:cTn>
                              </p:par>
                              <p:par>
                                <p:cTn id="113" presetID="1" presetClass="entr" fill="hold" nodeType="withEffect">
                                  <p:stCondLst>
                                    <p:cond delay="0"/>
                                  </p:stCondLst>
                                  <p:childTnLst>
                                    <p:set>
                                      <p:cBhvr>
                                        <p:cTn id="114" dur="1" fill="hold">
                                          <p:stCondLst>
                                            <p:cond delay="0"/>
                                          </p:stCondLst>
                                        </p:cTn>
                                        <p:tgtEl>
                                          <p:spTgt spid="665"/>
                                        </p:tgtEl>
                                        <p:attrNameLst>
                                          <p:attrName>style.visibility</p:attrName>
                                        </p:attrNameLst>
                                      </p:cBhvr>
                                      <p:to>
                                        <p:strVal val="visible"/>
                                      </p:to>
                                    </p:set>
                                  </p:childTnLst>
                                </p:cTn>
                              </p:par>
                              <p:par>
                                <p:cTn id="115" presetID="1" presetClass="entr" fill="hold" nodeType="withEffect">
                                  <p:stCondLst>
                                    <p:cond delay="0"/>
                                  </p:stCondLst>
                                  <p:childTnLst>
                                    <p:set>
                                      <p:cBhvr>
                                        <p:cTn id="116" dur="1" fill="hold">
                                          <p:stCondLst>
                                            <p:cond delay="0"/>
                                          </p:stCondLst>
                                        </p:cTn>
                                        <p:tgtEl>
                                          <p:spTgt spid="666"/>
                                        </p:tgtEl>
                                        <p:attrNameLst>
                                          <p:attrName>style.visibility</p:attrName>
                                        </p:attrNameLst>
                                      </p:cBhvr>
                                      <p:to>
                                        <p:strVal val="visible"/>
                                      </p:to>
                                    </p:set>
                                  </p:childTnLst>
                                </p:cTn>
                              </p:par>
                              <p:par>
                                <p:cTn id="117" presetID="1" presetClass="entr" fill="hold" nodeType="withEffect">
                                  <p:stCondLst>
                                    <p:cond delay="0"/>
                                  </p:stCondLst>
                                  <p:childTnLst>
                                    <p:set>
                                      <p:cBhvr>
                                        <p:cTn id="118" dur="1" fill="hold">
                                          <p:stCondLst>
                                            <p:cond delay="0"/>
                                          </p:stCondLst>
                                        </p:cTn>
                                        <p:tgtEl>
                                          <p:spTgt spid="667"/>
                                        </p:tgtEl>
                                        <p:attrNameLst>
                                          <p:attrName>style.visibility</p:attrName>
                                        </p:attrNameLst>
                                      </p:cBhvr>
                                      <p:to>
                                        <p:strVal val="visible"/>
                                      </p:to>
                                    </p:set>
                                  </p:childTnLst>
                                </p:cTn>
                              </p:par>
                              <p:par>
                                <p:cTn id="119" presetID="1" presetClass="entr" fill="hold" nodeType="withEffect">
                                  <p:stCondLst>
                                    <p:cond delay="0"/>
                                  </p:stCondLst>
                                  <p:childTnLst>
                                    <p:set>
                                      <p:cBhvr>
                                        <p:cTn id="120" dur="1" fill="hold">
                                          <p:stCondLst>
                                            <p:cond delay="0"/>
                                          </p:stCondLst>
                                        </p:cTn>
                                        <p:tgtEl>
                                          <p:spTgt spid="668"/>
                                        </p:tgtEl>
                                        <p:attrNameLst>
                                          <p:attrName>style.visibility</p:attrName>
                                        </p:attrNameLst>
                                      </p:cBhvr>
                                      <p:to>
                                        <p:strVal val="visible"/>
                                      </p:to>
                                    </p:set>
                                  </p:childTnLst>
                                </p:cTn>
                              </p:par>
                              <p:par>
                                <p:cTn id="121" presetID="1" presetClass="entr" fill="hold" nodeType="withEffect">
                                  <p:stCondLst>
                                    <p:cond delay="0"/>
                                  </p:stCondLst>
                                  <p:childTnLst>
                                    <p:set>
                                      <p:cBhvr>
                                        <p:cTn id="122" dur="1" fill="hold">
                                          <p:stCondLst>
                                            <p:cond delay="0"/>
                                          </p:stCondLst>
                                        </p:cTn>
                                        <p:tgtEl>
                                          <p:spTgt spid="669"/>
                                        </p:tgtEl>
                                        <p:attrNameLst>
                                          <p:attrName>style.visibility</p:attrName>
                                        </p:attrNameLst>
                                      </p:cBhvr>
                                      <p:to>
                                        <p:strVal val="visible"/>
                                      </p:to>
                                    </p:set>
                                  </p:childTnLst>
                                </p:cTn>
                              </p:par>
                              <p:par>
                                <p:cTn id="123" presetID="1" presetClass="entr" fill="hold" nodeType="withEffect">
                                  <p:stCondLst>
                                    <p:cond delay="0"/>
                                  </p:stCondLst>
                                  <p:childTnLst>
                                    <p:set>
                                      <p:cBhvr>
                                        <p:cTn id="124" dur="1" fill="hold">
                                          <p:stCondLst>
                                            <p:cond delay="0"/>
                                          </p:stCondLst>
                                        </p:cTn>
                                        <p:tgtEl>
                                          <p:spTgt spid="670"/>
                                        </p:tgtEl>
                                        <p:attrNameLst>
                                          <p:attrName>style.visibility</p:attrName>
                                        </p:attrNameLst>
                                      </p:cBhvr>
                                      <p:to>
                                        <p:strVal val="visible"/>
                                      </p:to>
                                    </p:set>
                                  </p:childTnLst>
                                </p:cTn>
                              </p:par>
                              <p:par>
                                <p:cTn id="125" presetID="1" presetClass="entr" fill="hold" nodeType="withEffect">
                                  <p:stCondLst>
                                    <p:cond delay="0"/>
                                  </p:stCondLst>
                                  <p:childTnLst>
                                    <p:set>
                                      <p:cBhvr>
                                        <p:cTn id="126" dur="1" fill="hold">
                                          <p:stCondLst>
                                            <p:cond delay="0"/>
                                          </p:stCondLst>
                                        </p:cTn>
                                        <p:tgtEl>
                                          <p:spTgt spid="671"/>
                                        </p:tgtEl>
                                        <p:attrNameLst>
                                          <p:attrName>style.visibility</p:attrName>
                                        </p:attrNameLst>
                                      </p:cBhvr>
                                      <p:to>
                                        <p:strVal val="visible"/>
                                      </p:to>
                                    </p:set>
                                  </p:childTnLst>
                                </p:cTn>
                              </p:par>
                              <p:par>
                                <p:cTn id="127" presetID="1" presetClass="entr" fill="hold" nodeType="withEffect">
                                  <p:stCondLst>
                                    <p:cond delay="0"/>
                                  </p:stCondLst>
                                  <p:childTnLst>
                                    <p:set>
                                      <p:cBhvr>
                                        <p:cTn id="128" dur="1" fill="hold">
                                          <p:stCondLst>
                                            <p:cond delay="0"/>
                                          </p:stCondLst>
                                        </p:cTn>
                                        <p:tgtEl>
                                          <p:spTgt spid="672"/>
                                        </p:tgtEl>
                                        <p:attrNameLst>
                                          <p:attrName>style.visibility</p:attrName>
                                        </p:attrNameLst>
                                      </p:cBhvr>
                                      <p:to>
                                        <p:strVal val="visible"/>
                                      </p:to>
                                    </p:set>
                                  </p:childTnLst>
                                </p:cTn>
                              </p:par>
                              <p:par>
                                <p:cTn id="129" presetID="1" presetClass="entr" fill="hold" nodeType="withEffect">
                                  <p:stCondLst>
                                    <p:cond delay="0"/>
                                  </p:stCondLst>
                                  <p:childTnLst>
                                    <p:set>
                                      <p:cBhvr>
                                        <p:cTn id="130" dur="1" fill="hold">
                                          <p:stCondLst>
                                            <p:cond delay="0"/>
                                          </p:stCondLst>
                                        </p:cTn>
                                        <p:tgtEl>
                                          <p:spTgt spid="673"/>
                                        </p:tgtEl>
                                        <p:attrNameLst>
                                          <p:attrName>style.visibility</p:attrName>
                                        </p:attrNameLst>
                                      </p:cBhvr>
                                      <p:to>
                                        <p:strVal val="visible"/>
                                      </p:to>
                                    </p:set>
                                  </p:childTnLst>
                                </p:cTn>
                              </p:par>
                              <p:par>
                                <p:cTn id="131" presetID="1" presetClass="entr" fill="hold" nodeType="withEffect">
                                  <p:stCondLst>
                                    <p:cond delay="0"/>
                                  </p:stCondLst>
                                  <p:childTnLst>
                                    <p:set>
                                      <p:cBhvr>
                                        <p:cTn id="132" dur="1" fill="hold">
                                          <p:stCondLst>
                                            <p:cond delay="0"/>
                                          </p:stCondLst>
                                        </p:cTn>
                                        <p:tgtEl>
                                          <p:spTgt spid="674"/>
                                        </p:tgtEl>
                                        <p:attrNameLst>
                                          <p:attrName>style.visibility</p:attrName>
                                        </p:attrNameLst>
                                      </p:cBhvr>
                                      <p:to>
                                        <p:strVal val="visible"/>
                                      </p:to>
                                    </p:set>
                                  </p:childTnLst>
                                </p:cTn>
                              </p:par>
                              <p:par>
                                <p:cTn id="133" presetID="1" presetClass="entr" fill="hold" nodeType="withEffect">
                                  <p:stCondLst>
                                    <p:cond delay="0"/>
                                  </p:stCondLst>
                                  <p:childTnLst>
                                    <p:set>
                                      <p:cBhvr>
                                        <p:cTn id="134" dur="1" fill="hold">
                                          <p:stCondLst>
                                            <p:cond delay="0"/>
                                          </p:stCondLst>
                                        </p:cTn>
                                        <p:tgtEl>
                                          <p:spTgt spid="675"/>
                                        </p:tgtEl>
                                        <p:attrNameLst>
                                          <p:attrName>style.visibility</p:attrName>
                                        </p:attrNameLst>
                                      </p:cBhvr>
                                      <p:to>
                                        <p:strVal val="visible"/>
                                      </p:to>
                                    </p:set>
                                  </p:childTnLst>
                                </p:cTn>
                              </p:par>
                              <p:par>
                                <p:cTn id="135" presetID="1" presetClass="entr" fill="hold" nodeType="withEffect">
                                  <p:stCondLst>
                                    <p:cond delay="0"/>
                                  </p:stCondLst>
                                  <p:childTnLst>
                                    <p:set>
                                      <p:cBhvr>
                                        <p:cTn id="136" dur="1" fill="hold">
                                          <p:stCondLst>
                                            <p:cond delay="0"/>
                                          </p:stCondLst>
                                        </p:cTn>
                                        <p:tgtEl>
                                          <p:spTgt spid="676"/>
                                        </p:tgtEl>
                                        <p:attrNameLst>
                                          <p:attrName>style.visibility</p:attrName>
                                        </p:attrNameLst>
                                      </p:cBhvr>
                                      <p:to>
                                        <p:strVal val="visible"/>
                                      </p:to>
                                    </p:set>
                                  </p:childTnLst>
                                </p:cTn>
                              </p:par>
                              <p:par>
                                <p:cTn id="137" presetID="1" presetClass="entr" fill="hold" nodeType="withEffect">
                                  <p:stCondLst>
                                    <p:cond delay="0"/>
                                  </p:stCondLst>
                                  <p:childTnLst>
                                    <p:set>
                                      <p:cBhvr>
                                        <p:cTn id="138" dur="1" fill="hold">
                                          <p:stCondLst>
                                            <p:cond delay="0"/>
                                          </p:stCondLst>
                                        </p:cTn>
                                        <p:tgtEl>
                                          <p:spTgt spid="677"/>
                                        </p:tgtEl>
                                        <p:attrNameLst>
                                          <p:attrName>style.visibility</p:attrName>
                                        </p:attrNameLst>
                                      </p:cBhvr>
                                      <p:to>
                                        <p:strVal val="visible"/>
                                      </p:to>
                                    </p:set>
                                  </p:childTnLst>
                                </p:cTn>
                              </p:par>
                              <p:par>
                                <p:cTn id="139" presetID="1" presetClass="entr" fill="hold" nodeType="withEffect">
                                  <p:stCondLst>
                                    <p:cond delay="0"/>
                                  </p:stCondLst>
                                  <p:childTnLst>
                                    <p:set>
                                      <p:cBhvr>
                                        <p:cTn id="140" dur="1" fill="hold">
                                          <p:stCondLst>
                                            <p:cond delay="0"/>
                                          </p:stCondLst>
                                        </p:cTn>
                                        <p:tgtEl>
                                          <p:spTgt spid="678"/>
                                        </p:tgtEl>
                                        <p:attrNameLst>
                                          <p:attrName>style.visibility</p:attrName>
                                        </p:attrNameLst>
                                      </p:cBhvr>
                                      <p:to>
                                        <p:strVal val="visible"/>
                                      </p:to>
                                    </p:set>
                                  </p:childTnLst>
                                </p:cTn>
                              </p:par>
                              <p:par>
                                <p:cTn id="141" presetID="1" presetClass="entr" fill="hold" nodeType="withEffect">
                                  <p:stCondLst>
                                    <p:cond delay="0"/>
                                  </p:stCondLst>
                                  <p:childTnLst>
                                    <p:set>
                                      <p:cBhvr>
                                        <p:cTn id="142" dur="1" fill="hold">
                                          <p:stCondLst>
                                            <p:cond delay="0"/>
                                          </p:stCondLst>
                                        </p:cTn>
                                        <p:tgtEl>
                                          <p:spTgt spid="679"/>
                                        </p:tgtEl>
                                        <p:attrNameLst>
                                          <p:attrName>style.visibility</p:attrName>
                                        </p:attrNameLst>
                                      </p:cBhvr>
                                      <p:to>
                                        <p:strVal val="visible"/>
                                      </p:to>
                                    </p:set>
                                  </p:childTnLst>
                                </p:cTn>
                              </p:par>
                              <p:par>
                                <p:cTn id="143" presetID="1" presetClass="entr" fill="hold" nodeType="withEffect">
                                  <p:stCondLst>
                                    <p:cond delay="0"/>
                                  </p:stCondLst>
                                  <p:childTnLst>
                                    <p:set>
                                      <p:cBhvr>
                                        <p:cTn id="144" dur="1" fill="hold">
                                          <p:stCondLst>
                                            <p:cond delay="0"/>
                                          </p:stCondLst>
                                        </p:cTn>
                                        <p:tgtEl>
                                          <p:spTgt spid="680"/>
                                        </p:tgtEl>
                                        <p:attrNameLst>
                                          <p:attrName>style.visibility</p:attrName>
                                        </p:attrNameLst>
                                      </p:cBhvr>
                                      <p:to>
                                        <p:strVal val="visible"/>
                                      </p:to>
                                    </p:set>
                                  </p:childTnLst>
                                </p:cTn>
                              </p:par>
                              <p:par>
                                <p:cTn id="145" presetID="1" presetClass="entr" fill="hold" nodeType="withEffect">
                                  <p:stCondLst>
                                    <p:cond delay="0"/>
                                  </p:stCondLst>
                                  <p:childTnLst>
                                    <p:set>
                                      <p:cBhvr>
                                        <p:cTn id="146" dur="1" fill="hold">
                                          <p:stCondLst>
                                            <p:cond delay="0"/>
                                          </p:stCondLst>
                                        </p:cTn>
                                        <p:tgtEl>
                                          <p:spTgt spid="681"/>
                                        </p:tgtEl>
                                        <p:attrNameLst>
                                          <p:attrName>style.visibility</p:attrName>
                                        </p:attrNameLst>
                                      </p:cBhvr>
                                      <p:to>
                                        <p:strVal val="visible"/>
                                      </p:to>
                                    </p:set>
                                  </p:childTnLst>
                                </p:cTn>
                              </p:par>
                              <p:par>
                                <p:cTn id="147" presetID="1" presetClass="entr" fill="hold" nodeType="withEffect">
                                  <p:stCondLst>
                                    <p:cond delay="0"/>
                                  </p:stCondLst>
                                  <p:childTnLst>
                                    <p:set>
                                      <p:cBhvr>
                                        <p:cTn id="148" dur="1" fill="hold">
                                          <p:stCondLst>
                                            <p:cond delay="0"/>
                                          </p:stCondLst>
                                        </p:cTn>
                                        <p:tgtEl>
                                          <p:spTgt spid="682"/>
                                        </p:tgtEl>
                                        <p:attrNameLst>
                                          <p:attrName>style.visibility</p:attrName>
                                        </p:attrNameLst>
                                      </p:cBhvr>
                                      <p:to>
                                        <p:strVal val="visible"/>
                                      </p:to>
                                    </p:set>
                                  </p:childTnLst>
                                </p:cTn>
                              </p:par>
                              <p:par>
                                <p:cTn id="149" presetID="1" presetClass="entr" fill="hold" nodeType="withEffect">
                                  <p:stCondLst>
                                    <p:cond delay="0"/>
                                  </p:stCondLst>
                                  <p:childTnLst>
                                    <p:set>
                                      <p:cBhvr>
                                        <p:cTn id="150" dur="1" fill="hold">
                                          <p:stCondLst>
                                            <p:cond delay="0"/>
                                          </p:stCondLst>
                                        </p:cTn>
                                        <p:tgtEl>
                                          <p:spTgt spid="683"/>
                                        </p:tgtEl>
                                        <p:attrNameLst>
                                          <p:attrName>style.visibility</p:attrName>
                                        </p:attrNameLst>
                                      </p:cBhvr>
                                      <p:to>
                                        <p:strVal val="visible"/>
                                      </p:to>
                                    </p:set>
                                  </p:childTnLst>
                                </p:cTn>
                              </p:par>
                              <p:par>
                                <p:cTn id="151" presetID="1" presetClass="entr" fill="hold" nodeType="withEffect">
                                  <p:stCondLst>
                                    <p:cond delay="0"/>
                                  </p:stCondLst>
                                  <p:childTnLst>
                                    <p:set>
                                      <p:cBhvr>
                                        <p:cTn id="152" dur="1" fill="hold">
                                          <p:stCondLst>
                                            <p:cond delay="0"/>
                                          </p:stCondLst>
                                        </p:cTn>
                                        <p:tgtEl>
                                          <p:spTgt spid="684"/>
                                        </p:tgtEl>
                                        <p:attrNameLst>
                                          <p:attrName>style.visibility</p:attrName>
                                        </p:attrNameLst>
                                      </p:cBhvr>
                                      <p:to>
                                        <p:strVal val="visible"/>
                                      </p:to>
                                    </p:set>
                                  </p:childTnLst>
                                </p:cTn>
                              </p:par>
                              <p:par>
                                <p:cTn id="153" presetID="1" presetClass="entr" fill="hold" nodeType="withEffect">
                                  <p:stCondLst>
                                    <p:cond delay="0"/>
                                  </p:stCondLst>
                                  <p:childTnLst>
                                    <p:set>
                                      <p:cBhvr>
                                        <p:cTn id="154" dur="1" fill="hold">
                                          <p:stCondLst>
                                            <p:cond delay="0"/>
                                          </p:stCondLst>
                                        </p:cTn>
                                        <p:tgtEl>
                                          <p:spTgt spid="685"/>
                                        </p:tgtEl>
                                        <p:attrNameLst>
                                          <p:attrName>style.visibility</p:attrName>
                                        </p:attrNameLst>
                                      </p:cBhvr>
                                      <p:to>
                                        <p:strVal val="visible"/>
                                      </p:to>
                                    </p:set>
                                  </p:childTnLst>
                                </p:cTn>
                              </p:par>
                              <p:par>
                                <p:cTn id="155" presetID="1" presetClass="entr" fill="hold" nodeType="withEffect">
                                  <p:stCondLst>
                                    <p:cond delay="0"/>
                                  </p:stCondLst>
                                  <p:childTnLst>
                                    <p:set>
                                      <p:cBhvr>
                                        <p:cTn id="156" dur="1" fill="hold">
                                          <p:stCondLst>
                                            <p:cond delay="0"/>
                                          </p:stCondLst>
                                        </p:cTn>
                                        <p:tgtEl>
                                          <p:spTgt spid="686"/>
                                        </p:tgtEl>
                                        <p:attrNameLst>
                                          <p:attrName>style.visibility</p:attrName>
                                        </p:attrNameLst>
                                      </p:cBhvr>
                                      <p:to>
                                        <p:strVal val="visible"/>
                                      </p:to>
                                    </p:set>
                                  </p:childTnLst>
                                </p:cTn>
                              </p:par>
                              <p:par>
                                <p:cTn id="157" presetID="1" presetClass="entr" fill="hold" nodeType="withEffect">
                                  <p:stCondLst>
                                    <p:cond delay="0"/>
                                  </p:stCondLst>
                                  <p:childTnLst>
                                    <p:set>
                                      <p:cBhvr>
                                        <p:cTn id="158" dur="1" fill="hold">
                                          <p:stCondLst>
                                            <p:cond delay="0"/>
                                          </p:stCondLst>
                                        </p:cTn>
                                        <p:tgtEl>
                                          <p:spTgt spid="687"/>
                                        </p:tgtEl>
                                        <p:attrNameLst>
                                          <p:attrName>style.visibility</p:attrName>
                                        </p:attrNameLst>
                                      </p:cBhvr>
                                      <p:to>
                                        <p:strVal val="visible"/>
                                      </p:to>
                                    </p:set>
                                  </p:childTnLst>
                                </p:cTn>
                              </p:par>
                              <p:par>
                                <p:cTn id="159" presetID="1" presetClass="entr" fill="hold" nodeType="withEffect">
                                  <p:stCondLst>
                                    <p:cond delay="0"/>
                                  </p:stCondLst>
                                  <p:childTnLst>
                                    <p:set>
                                      <p:cBhvr>
                                        <p:cTn id="160" dur="1" fill="hold">
                                          <p:stCondLst>
                                            <p:cond delay="0"/>
                                          </p:stCondLst>
                                        </p:cTn>
                                        <p:tgtEl>
                                          <p:spTgt spid="688"/>
                                        </p:tgtEl>
                                        <p:attrNameLst>
                                          <p:attrName>style.visibility</p:attrName>
                                        </p:attrNameLst>
                                      </p:cBhvr>
                                      <p:to>
                                        <p:strVal val="visible"/>
                                      </p:to>
                                    </p:set>
                                  </p:childTnLst>
                                </p:cTn>
                              </p:par>
                              <p:par>
                                <p:cTn id="161" presetID="1" presetClass="entr" fill="hold" nodeType="withEffect">
                                  <p:stCondLst>
                                    <p:cond delay="0"/>
                                  </p:stCondLst>
                                  <p:childTnLst>
                                    <p:set>
                                      <p:cBhvr>
                                        <p:cTn id="162" dur="1" fill="hold">
                                          <p:stCondLst>
                                            <p:cond delay="0"/>
                                          </p:stCondLst>
                                        </p:cTn>
                                        <p:tgtEl>
                                          <p:spTgt spid="689"/>
                                        </p:tgtEl>
                                        <p:attrNameLst>
                                          <p:attrName>style.visibility</p:attrName>
                                        </p:attrNameLst>
                                      </p:cBhvr>
                                      <p:to>
                                        <p:strVal val="visible"/>
                                      </p:to>
                                    </p:set>
                                  </p:childTnLst>
                                </p:cTn>
                              </p:par>
                              <p:par>
                                <p:cTn id="163" presetID="1" presetClass="entr" fill="hold" nodeType="withEffect">
                                  <p:stCondLst>
                                    <p:cond delay="0"/>
                                  </p:stCondLst>
                                  <p:childTnLst>
                                    <p:set>
                                      <p:cBhvr>
                                        <p:cTn id="164" dur="1" fill="hold">
                                          <p:stCondLst>
                                            <p:cond delay="0"/>
                                          </p:stCondLst>
                                        </p:cTn>
                                        <p:tgtEl>
                                          <p:spTgt spid="690"/>
                                        </p:tgtEl>
                                        <p:attrNameLst>
                                          <p:attrName>style.visibility</p:attrName>
                                        </p:attrNameLst>
                                      </p:cBhvr>
                                      <p:to>
                                        <p:strVal val="visible"/>
                                      </p:to>
                                    </p:set>
                                  </p:childTnLst>
                                </p:cTn>
                              </p:par>
                              <p:par>
                                <p:cTn id="165" presetID="1" presetClass="entr" fill="hold" nodeType="withEffect">
                                  <p:stCondLst>
                                    <p:cond delay="0"/>
                                  </p:stCondLst>
                                  <p:childTnLst>
                                    <p:set>
                                      <p:cBhvr>
                                        <p:cTn id="166" dur="1" fill="hold">
                                          <p:stCondLst>
                                            <p:cond delay="0"/>
                                          </p:stCondLst>
                                        </p:cTn>
                                        <p:tgtEl>
                                          <p:spTgt spid="691"/>
                                        </p:tgtEl>
                                        <p:attrNameLst>
                                          <p:attrName>style.visibility</p:attrName>
                                        </p:attrNameLst>
                                      </p:cBhvr>
                                      <p:to>
                                        <p:strVal val="visible"/>
                                      </p:to>
                                    </p:set>
                                  </p:childTnLst>
                                </p:cTn>
                              </p:par>
                              <p:par>
                                <p:cTn id="167" presetID="1" presetClass="entr" fill="hold" nodeType="withEffect">
                                  <p:stCondLst>
                                    <p:cond delay="0"/>
                                  </p:stCondLst>
                                  <p:childTnLst>
                                    <p:set>
                                      <p:cBhvr>
                                        <p:cTn id="168" dur="1" fill="hold">
                                          <p:stCondLst>
                                            <p:cond delay="0"/>
                                          </p:stCondLst>
                                        </p:cTn>
                                        <p:tgtEl>
                                          <p:spTgt spid="692"/>
                                        </p:tgtEl>
                                        <p:attrNameLst>
                                          <p:attrName>style.visibility</p:attrName>
                                        </p:attrNameLst>
                                      </p:cBhvr>
                                      <p:to>
                                        <p:strVal val="visible"/>
                                      </p:to>
                                    </p:set>
                                  </p:childTnLst>
                                </p:cTn>
                              </p:par>
                              <p:par>
                                <p:cTn id="169" presetID="1" presetClass="entr" fill="hold" nodeType="withEffect">
                                  <p:stCondLst>
                                    <p:cond delay="0"/>
                                  </p:stCondLst>
                                  <p:childTnLst>
                                    <p:set>
                                      <p:cBhvr>
                                        <p:cTn id="170" dur="1" fill="hold">
                                          <p:stCondLst>
                                            <p:cond delay="0"/>
                                          </p:stCondLst>
                                        </p:cTn>
                                        <p:tgtEl>
                                          <p:spTgt spid="693"/>
                                        </p:tgtEl>
                                        <p:attrNameLst>
                                          <p:attrName>style.visibility</p:attrName>
                                        </p:attrNameLst>
                                      </p:cBhvr>
                                      <p:to>
                                        <p:strVal val="visible"/>
                                      </p:to>
                                    </p:set>
                                  </p:childTnLst>
                                </p:cTn>
                              </p:par>
                              <p:par>
                                <p:cTn id="171" presetID="1" presetClass="entr" fill="hold" nodeType="withEffect">
                                  <p:stCondLst>
                                    <p:cond delay="0"/>
                                  </p:stCondLst>
                                  <p:childTnLst>
                                    <p:set>
                                      <p:cBhvr>
                                        <p:cTn id="172" dur="1" fill="hold">
                                          <p:stCondLst>
                                            <p:cond delay="0"/>
                                          </p:stCondLst>
                                        </p:cTn>
                                        <p:tgtEl>
                                          <p:spTgt spid="694"/>
                                        </p:tgtEl>
                                        <p:attrNameLst>
                                          <p:attrName>style.visibility</p:attrName>
                                        </p:attrNameLst>
                                      </p:cBhvr>
                                      <p:to>
                                        <p:strVal val="visible"/>
                                      </p:to>
                                    </p:set>
                                  </p:childTnLst>
                                </p:cTn>
                              </p:par>
                              <p:par>
                                <p:cTn id="173" presetID="1" presetClass="entr" fill="hold" nodeType="withEffect">
                                  <p:stCondLst>
                                    <p:cond delay="0"/>
                                  </p:stCondLst>
                                  <p:childTnLst>
                                    <p:set>
                                      <p:cBhvr>
                                        <p:cTn id="174" dur="1" fill="hold">
                                          <p:stCondLst>
                                            <p:cond delay="0"/>
                                          </p:stCondLst>
                                        </p:cTn>
                                        <p:tgtEl>
                                          <p:spTgt spid="695"/>
                                        </p:tgtEl>
                                        <p:attrNameLst>
                                          <p:attrName>style.visibility</p:attrName>
                                        </p:attrNameLst>
                                      </p:cBhvr>
                                      <p:to>
                                        <p:strVal val="visible"/>
                                      </p:to>
                                    </p:set>
                                  </p:childTnLst>
                                </p:cTn>
                              </p:par>
                              <p:par>
                                <p:cTn id="175" presetID="1" presetClass="entr" fill="hold" nodeType="withEffect">
                                  <p:stCondLst>
                                    <p:cond delay="0"/>
                                  </p:stCondLst>
                                  <p:childTnLst>
                                    <p:set>
                                      <p:cBhvr>
                                        <p:cTn id="176" dur="1" fill="hold">
                                          <p:stCondLst>
                                            <p:cond delay="0"/>
                                          </p:stCondLst>
                                        </p:cTn>
                                        <p:tgtEl>
                                          <p:spTgt spid="696"/>
                                        </p:tgtEl>
                                        <p:attrNameLst>
                                          <p:attrName>style.visibility</p:attrName>
                                        </p:attrNameLst>
                                      </p:cBhvr>
                                      <p:to>
                                        <p:strVal val="visible"/>
                                      </p:to>
                                    </p:set>
                                  </p:childTnLst>
                                </p:cTn>
                              </p:par>
                              <p:par>
                                <p:cTn id="177" presetID="1" presetClass="entr" fill="hold" nodeType="withEffect">
                                  <p:stCondLst>
                                    <p:cond delay="0"/>
                                  </p:stCondLst>
                                  <p:childTnLst>
                                    <p:set>
                                      <p:cBhvr>
                                        <p:cTn id="178" dur="1" fill="hold">
                                          <p:stCondLst>
                                            <p:cond delay="0"/>
                                          </p:stCondLst>
                                        </p:cTn>
                                        <p:tgtEl>
                                          <p:spTgt spid="697"/>
                                        </p:tgtEl>
                                        <p:attrNameLst>
                                          <p:attrName>style.visibility</p:attrName>
                                        </p:attrNameLst>
                                      </p:cBhvr>
                                      <p:to>
                                        <p:strVal val="visible"/>
                                      </p:to>
                                    </p:set>
                                  </p:childTnLst>
                                </p:cTn>
                              </p:par>
                              <p:par>
                                <p:cTn id="179" presetID="1" presetClass="entr" fill="hold" nodeType="withEffect">
                                  <p:stCondLst>
                                    <p:cond delay="0"/>
                                  </p:stCondLst>
                                  <p:childTnLst>
                                    <p:set>
                                      <p:cBhvr>
                                        <p:cTn id="180" dur="1" fill="hold">
                                          <p:stCondLst>
                                            <p:cond delay="0"/>
                                          </p:stCondLst>
                                        </p:cTn>
                                        <p:tgtEl>
                                          <p:spTgt spid="698"/>
                                        </p:tgtEl>
                                        <p:attrNameLst>
                                          <p:attrName>style.visibility</p:attrName>
                                        </p:attrNameLst>
                                      </p:cBhvr>
                                      <p:to>
                                        <p:strVal val="visible"/>
                                      </p:to>
                                    </p:set>
                                  </p:childTnLst>
                                </p:cTn>
                              </p:par>
                              <p:par>
                                <p:cTn id="181" presetID="1" presetClass="entr" fill="hold" nodeType="withEffect">
                                  <p:stCondLst>
                                    <p:cond delay="0"/>
                                  </p:stCondLst>
                                  <p:childTnLst>
                                    <p:set>
                                      <p:cBhvr>
                                        <p:cTn id="182" dur="1" fill="hold">
                                          <p:stCondLst>
                                            <p:cond delay="0"/>
                                          </p:stCondLst>
                                        </p:cTn>
                                        <p:tgtEl>
                                          <p:spTgt spid="699"/>
                                        </p:tgtEl>
                                        <p:attrNameLst>
                                          <p:attrName>style.visibility</p:attrName>
                                        </p:attrNameLst>
                                      </p:cBhvr>
                                      <p:to>
                                        <p:strVal val="visible"/>
                                      </p:to>
                                    </p:set>
                                  </p:childTnLst>
                                </p:cTn>
                              </p:par>
                              <p:par>
                                <p:cTn id="183" presetID="1" presetClass="entr" fill="hold" nodeType="withEffect">
                                  <p:stCondLst>
                                    <p:cond delay="0"/>
                                  </p:stCondLst>
                                  <p:childTnLst>
                                    <p:set>
                                      <p:cBhvr>
                                        <p:cTn id="184" dur="1" fill="hold">
                                          <p:stCondLst>
                                            <p:cond delay="0"/>
                                          </p:stCondLst>
                                        </p:cTn>
                                        <p:tgtEl>
                                          <p:spTgt spid="700"/>
                                        </p:tgtEl>
                                        <p:attrNameLst>
                                          <p:attrName>style.visibility</p:attrName>
                                        </p:attrNameLst>
                                      </p:cBhvr>
                                      <p:to>
                                        <p:strVal val="visible"/>
                                      </p:to>
                                    </p:set>
                                  </p:childTnLst>
                                </p:cTn>
                              </p:par>
                              <p:par>
                                <p:cTn id="185" presetID="1" presetClass="exit" fill="hold" nodeType="withEffect">
                                  <p:stCondLst>
                                    <p:cond delay="0"/>
                                  </p:stCondLst>
                                  <p:childTnLst>
                                    <p:set>
                                      <p:cBhvr>
                                        <p:cTn id="186" dur="1" fill="hold">
                                          <p:stCondLst>
                                            <p:cond delay="0"/>
                                          </p:stCondLst>
                                        </p:cTn>
                                        <p:tgtEl>
                                          <p:spTgt spid="701"/>
                                        </p:tgtEl>
                                        <p:attrNameLst>
                                          <p:attrName>style.visibility</p:attrName>
                                        </p:attrNameLst>
                                      </p:cBhvr>
                                      <p:to>
                                        <p:strVal val="hidden"/>
                                      </p:to>
                                    </p:set>
                                  </p:childTnLst>
                                </p:cTn>
                              </p:par>
                              <p:par>
                                <p:cTn id="187" presetID="1" presetClass="entr" fill="hold" nodeType="withEffect">
                                  <p:stCondLst>
                                    <p:cond delay="0"/>
                                  </p:stCondLst>
                                  <p:childTnLst>
                                    <p:set>
                                      <p:cBhvr>
                                        <p:cTn id="188" dur="1" fill="hold">
                                          <p:stCondLst>
                                            <p:cond delay="0"/>
                                          </p:stCondLst>
                                        </p:cTn>
                                        <p:tgtEl>
                                          <p:spTgt spid="803"/>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fill="hold" nodeType="clickEffect">
                                  <p:stCondLst>
                                    <p:cond delay="0"/>
                                  </p:stCondLst>
                                  <p:childTnLst>
                                    <p:set>
                                      <p:cBhvr>
                                        <p:cTn id="192" dur="1" fill="hold">
                                          <p:stCondLst>
                                            <p:cond delay="0"/>
                                          </p:stCondLst>
                                        </p:cTn>
                                        <p:tgtEl>
                                          <p:spTgt spid="793">
                                            <p:txEl>
                                              <p:pRg st="0" end="0"/>
                                            </p:txEl>
                                          </p:spTgt>
                                        </p:tgtEl>
                                        <p:attrNameLst>
                                          <p:attrName>style.visibility</p:attrName>
                                        </p:attrNameLst>
                                      </p:cBhvr>
                                      <p:to>
                                        <p:strVal val="visible"/>
                                      </p:to>
                                    </p:set>
                                  </p:childTnLst>
                                </p:cTn>
                              </p:par>
                              <p:par>
                                <p:cTn id="193" presetID="1" presetClass="entr" fill="hold" nodeType="withEffect">
                                  <p:stCondLst>
                                    <p:cond delay="0"/>
                                  </p:stCondLst>
                                  <p:childTnLst>
                                    <p:set>
                                      <p:cBhvr>
                                        <p:cTn id="194" dur="1" fill="hold">
                                          <p:stCondLst>
                                            <p:cond delay="0"/>
                                          </p:stCondLst>
                                        </p:cTn>
                                        <p:tgtEl>
                                          <p:spTgt spid="794"/>
                                        </p:tgtEl>
                                        <p:attrNameLst>
                                          <p:attrName>style.visibility</p:attrName>
                                        </p:attrNameLst>
                                      </p:cBhvr>
                                      <p:to>
                                        <p:strVal val="visible"/>
                                      </p:to>
                                    </p:set>
                                  </p:childTnLst>
                                </p:cTn>
                              </p:par>
                              <p:par>
                                <p:cTn id="195" presetID="1" presetClass="entr" fill="hold" nodeType="withEffect">
                                  <p:stCondLst>
                                    <p:cond delay="0"/>
                                  </p:stCondLst>
                                  <p:childTnLst>
                                    <p:set>
                                      <p:cBhvr>
                                        <p:cTn id="196" dur="1" fill="hold">
                                          <p:stCondLst>
                                            <p:cond delay="0"/>
                                          </p:stCondLst>
                                        </p:cTn>
                                        <p:tgtEl>
                                          <p:spTgt spid="795"/>
                                        </p:tgtEl>
                                        <p:attrNameLst>
                                          <p:attrName>style.visibility</p:attrName>
                                        </p:attrNameLst>
                                      </p:cBhvr>
                                      <p:to>
                                        <p:strVal val="visible"/>
                                      </p:to>
                                    </p:set>
                                  </p:childTnLst>
                                </p:cTn>
                              </p:par>
                              <p:par>
                                <p:cTn id="197" presetID="1" presetClass="entr" fill="hold" nodeType="withEffect">
                                  <p:stCondLst>
                                    <p:cond delay="0"/>
                                  </p:stCondLst>
                                  <p:childTnLst>
                                    <p:set>
                                      <p:cBhvr>
                                        <p:cTn id="198" dur="1" fill="hold">
                                          <p:stCondLst>
                                            <p:cond delay="0"/>
                                          </p:stCondLst>
                                        </p:cTn>
                                        <p:tgtEl>
                                          <p:spTgt spid="796"/>
                                        </p:tgtEl>
                                        <p:attrNameLst>
                                          <p:attrName>style.visibility</p:attrName>
                                        </p:attrNameLst>
                                      </p:cBhvr>
                                      <p:to>
                                        <p:strVal val="visible"/>
                                      </p:to>
                                    </p:set>
                                  </p:childTnLst>
                                </p:cTn>
                              </p:par>
                              <p:par>
                                <p:cTn id="199" presetID="1" presetClass="exit" fill="hold" nodeType="withEffect">
                                  <p:stCondLst>
                                    <p:cond delay="0"/>
                                  </p:stCondLst>
                                  <p:childTnLst>
                                    <p:set>
                                      <p:cBhvr>
                                        <p:cTn id="200" dur="1" fill="hold">
                                          <p:stCondLst>
                                            <p:cond delay="0"/>
                                          </p:stCondLst>
                                        </p:cTn>
                                        <p:tgtEl>
                                          <p:spTgt spid="803"/>
                                        </p:tgtEl>
                                        <p:attrNameLst>
                                          <p:attrName>style.visibility</p:attrName>
                                        </p:attrNameLst>
                                      </p:cBhvr>
                                      <p:to>
                                        <p:strVal val="hidden"/>
                                      </p:to>
                                    </p:set>
                                  </p:childTnLst>
                                </p:cTn>
                              </p:par>
                              <p:par>
                                <p:cTn id="201" presetID="1" presetClass="entr" fill="hold" nodeType="withEffect">
                                  <p:stCondLst>
                                    <p:cond delay="0"/>
                                  </p:stCondLst>
                                  <p:childTnLst>
                                    <p:set>
                                      <p:cBhvr>
                                        <p:cTn id="202" dur="1" fill="hold">
                                          <p:stCondLst>
                                            <p:cond delay="0"/>
                                          </p:stCondLst>
                                        </p:cTn>
                                        <p:tgtEl>
                                          <p:spTgt spid="802"/>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fill="hold" nodeType="clickEffect">
                                  <p:stCondLst>
                                    <p:cond delay="0"/>
                                  </p:stCondLst>
                                  <p:childTnLst>
                                    <p:set>
                                      <p:cBhvr>
                                        <p:cTn id="206" dur="1" fill="hold">
                                          <p:stCondLst>
                                            <p:cond delay="0"/>
                                          </p:stCondLst>
                                        </p:cTn>
                                        <p:tgtEl>
                                          <p:spTgt spid="799"/>
                                        </p:tgtEl>
                                        <p:attrNameLst>
                                          <p:attrName>style.visibility</p:attrName>
                                        </p:attrNameLst>
                                      </p:cBhvr>
                                      <p:to>
                                        <p:strVal val="visible"/>
                                      </p:to>
                                    </p:set>
                                  </p:childTnLst>
                                </p:cTn>
                              </p:par>
                              <p:par>
                                <p:cTn id="207" presetID="1" presetClass="entr" fill="hold" nodeType="withEffect">
                                  <p:stCondLst>
                                    <p:cond delay="0"/>
                                  </p:stCondLst>
                                  <p:childTnLst>
                                    <p:set>
                                      <p:cBhvr>
                                        <p:cTn id="208" dur="1" fill="hold">
                                          <p:stCondLst>
                                            <p:cond delay="0"/>
                                          </p:stCondLst>
                                        </p:cTn>
                                        <p:tgtEl>
                                          <p:spTgt spid="800"/>
                                        </p:tgtEl>
                                        <p:attrNameLst>
                                          <p:attrName>style.visibility</p:attrName>
                                        </p:attrNameLst>
                                      </p:cBhvr>
                                      <p:to>
                                        <p:strVal val="visible"/>
                                      </p:to>
                                    </p:set>
                                  </p:childTnLst>
                                </p:cTn>
                              </p:par>
                              <p:par>
                                <p:cTn id="209" presetID="1" presetClass="entr" fill="hold" nodeType="withEffect">
                                  <p:stCondLst>
                                    <p:cond delay="0"/>
                                  </p:stCondLst>
                                  <p:childTnLst>
                                    <p:set>
                                      <p:cBhvr>
                                        <p:cTn id="210" dur="1" fill="hold">
                                          <p:stCondLst>
                                            <p:cond delay="0"/>
                                          </p:stCondLst>
                                        </p:cTn>
                                        <p:tgtEl>
                                          <p:spTgt spid="801"/>
                                        </p:tgtEl>
                                        <p:attrNameLst>
                                          <p:attrName>style.visibility</p:attrName>
                                        </p:attrNameLst>
                                      </p:cBhvr>
                                      <p:to>
                                        <p:strVal val="visible"/>
                                      </p:to>
                                    </p:set>
                                  </p:childTnLst>
                                </p:cTn>
                              </p:par>
                              <p:par>
                                <p:cTn id="211" presetID="1" presetClass="entr" fill="hold" nodeType="withEffect">
                                  <p:stCondLst>
                                    <p:cond delay="0"/>
                                  </p:stCondLst>
                                  <p:childTnLst>
                                    <p:set>
                                      <p:cBhvr>
                                        <p:cTn id="212" dur="1" fill="hold">
                                          <p:stCondLst>
                                            <p:cond delay="0"/>
                                          </p:stCondLst>
                                        </p:cTn>
                                        <p:tgtEl>
                                          <p:spTgt spid="804"/>
                                        </p:tgtEl>
                                        <p:attrNameLst>
                                          <p:attrName>style.visibility</p:attrName>
                                        </p:attrNameLst>
                                      </p:cBhvr>
                                      <p:to>
                                        <p:strVal val="visible"/>
                                      </p:to>
                                    </p:set>
                                  </p:childTnLst>
                                </p:cTn>
                              </p:par>
                              <p:par>
                                <p:cTn id="213" presetID="1" presetClass="entr" fill="hold" nodeType="withEffect">
                                  <p:stCondLst>
                                    <p:cond delay="0"/>
                                  </p:stCondLst>
                                  <p:childTnLst>
                                    <p:set>
                                      <p:cBhvr>
                                        <p:cTn id="214" dur="1" fill="hold">
                                          <p:stCondLst>
                                            <p:cond delay="0"/>
                                          </p:stCondLst>
                                        </p:cTn>
                                        <p:tgtEl>
                                          <p:spTgt spid="797"/>
                                        </p:tgtEl>
                                        <p:attrNameLst>
                                          <p:attrName>style.visibility</p:attrName>
                                        </p:attrNameLst>
                                      </p:cBhvr>
                                      <p:to>
                                        <p:strVal val="visible"/>
                                      </p:to>
                                    </p:set>
                                  </p:childTnLst>
                                </p:cTn>
                              </p:par>
                              <p:par>
                                <p:cTn id="215" presetID="1" presetClass="entr" fill="hold" nodeType="withEffect">
                                  <p:stCondLst>
                                    <p:cond delay="0"/>
                                  </p:stCondLst>
                                  <p:childTnLst>
                                    <p:set>
                                      <p:cBhvr>
                                        <p:cTn id="216" dur="1" fill="hold">
                                          <p:stCondLst>
                                            <p:cond delay="0"/>
                                          </p:stCondLst>
                                        </p:cTn>
                                        <p:tgtEl>
                                          <p:spTgt spid="806">
                                            <p:txEl>
                                              <p:pRg st="0" end="0"/>
                                            </p:txEl>
                                          </p:spTgt>
                                        </p:tgtEl>
                                        <p:attrNameLst>
                                          <p:attrName>style.visibility</p:attrName>
                                        </p:attrNameLst>
                                      </p:cBhvr>
                                      <p:to>
                                        <p:strVal val="visible"/>
                                      </p:to>
                                    </p:set>
                                  </p:childTnLst>
                                </p:cTn>
                              </p:par>
                              <p:par>
                                <p:cTn id="217" presetID="1" presetClass="entr" fill="hold" nodeType="withEffect">
                                  <p:stCondLst>
                                    <p:cond delay="0"/>
                                  </p:stCondLst>
                                  <p:childTnLst>
                                    <p:set>
                                      <p:cBhvr>
                                        <p:cTn id="218" dur="1" fill="hold">
                                          <p:stCondLst>
                                            <p:cond delay="0"/>
                                          </p:stCondLst>
                                        </p:cTn>
                                        <p:tgtEl>
                                          <p:spTgt spid="798"/>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1" presetClass="entr" fill="hold" nodeType="clickEffect">
                                  <p:stCondLst>
                                    <p:cond delay="0"/>
                                  </p:stCondLst>
                                  <p:childTnLst>
                                    <p:set>
                                      <p:cBhvr>
                                        <p:cTn id="222" dur="1" fill="hold">
                                          <p:stCondLst>
                                            <p:cond delay="0"/>
                                          </p:stCondLst>
                                        </p:cTn>
                                        <p:tgtEl>
                                          <p:spTgt spid="808"/>
                                        </p:tgtEl>
                                        <p:attrNameLst>
                                          <p:attrName>style.visibility</p:attrName>
                                        </p:attrNameLst>
                                      </p:cBhvr>
                                      <p:to>
                                        <p:strVal val="visible"/>
                                      </p:to>
                                    </p:set>
                                  </p:childTnLst>
                                </p:cTn>
                              </p:par>
                              <p:par>
                                <p:cTn id="223" presetID="1" presetClass="entr" fill="hold" nodeType="withEffect">
                                  <p:stCondLst>
                                    <p:cond delay="0"/>
                                  </p:stCondLst>
                                  <p:childTnLst>
                                    <p:set>
                                      <p:cBhvr>
                                        <p:cTn id="224" dur="1" fill="hold">
                                          <p:stCondLst>
                                            <p:cond delay="0"/>
                                          </p:stCondLst>
                                        </p:cTn>
                                        <p:tgtEl>
                                          <p:spTgt spid="809"/>
                                        </p:tgtEl>
                                        <p:attrNameLst>
                                          <p:attrName>style.visibility</p:attrName>
                                        </p:attrNameLst>
                                      </p:cBhvr>
                                      <p:to>
                                        <p:strVal val="visible"/>
                                      </p:to>
                                    </p:set>
                                  </p:childTnLst>
                                </p:cTn>
                              </p:par>
                              <p:par>
                                <p:cTn id="225" presetID="1" presetClass="entr" fill="hold" nodeType="withEffect">
                                  <p:stCondLst>
                                    <p:cond delay="0"/>
                                  </p:stCondLst>
                                  <p:childTnLst>
                                    <p:set>
                                      <p:cBhvr>
                                        <p:cTn id="226" dur="1" fill="hold">
                                          <p:stCondLst>
                                            <p:cond delay="0"/>
                                          </p:stCondLst>
                                        </p:cTn>
                                        <p:tgtEl>
                                          <p:spTgt spid="810"/>
                                        </p:tgtEl>
                                        <p:attrNameLst>
                                          <p:attrName>style.visibility</p:attrName>
                                        </p:attrNameLst>
                                      </p:cBhvr>
                                      <p:to>
                                        <p:strVal val="visible"/>
                                      </p:to>
                                    </p:set>
                                  </p:childTnLst>
                                </p:cTn>
                              </p:par>
                              <p:par>
                                <p:cTn id="227" presetID="1" presetClass="entr" fill="hold" nodeType="withEffect">
                                  <p:stCondLst>
                                    <p:cond delay="0"/>
                                  </p:stCondLst>
                                  <p:childTnLst>
                                    <p:set>
                                      <p:cBhvr>
                                        <p:cTn id="228" dur="1" fill="hold">
                                          <p:stCondLst>
                                            <p:cond delay="0"/>
                                          </p:stCondLst>
                                        </p:cTn>
                                        <p:tgtEl>
                                          <p:spTgt spid="811"/>
                                        </p:tgtEl>
                                        <p:attrNameLst>
                                          <p:attrName>style.visibility</p:attrName>
                                        </p:attrNameLst>
                                      </p:cBhvr>
                                      <p:to>
                                        <p:strVal val="visible"/>
                                      </p:to>
                                    </p:set>
                                  </p:childTnLst>
                                </p:cTn>
                              </p:par>
                              <p:par>
                                <p:cTn id="229" presetID="1" presetClass="entr" fill="hold" nodeType="withEffect">
                                  <p:stCondLst>
                                    <p:cond delay="0"/>
                                  </p:stCondLst>
                                  <p:childTnLst>
                                    <p:set>
                                      <p:cBhvr>
                                        <p:cTn id="230" dur="1" fill="hold">
                                          <p:stCondLst>
                                            <p:cond delay="0"/>
                                          </p:stCondLst>
                                        </p:cTn>
                                        <p:tgtEl>
                                          <p:spTgt spid="812"/>
                                        </p:tgtEl>
                                        <p:attrNameLst>
                                          <p:attrName>style.visibility</p:attrName>
                                        </p:attrNameLst>
                                      </p:cBhvr>
                                      <p:to>
                                        <p:strVal val="visible"/>
                                      </p:to>
                                    </p:set>
                                  </p:childTnLst>
                                </p:cTn>
                              </p:par>
                              <p:par>
                                <p:cTn id="231" presetID="1" presetClass="entr" fill="hold" nodeType="withEffect">
                                  <p:stCondLst>
                                    <p:cond delay="0"/>
                                  </p:stCondLst>
                                  <p:childTnLst>
                                    <p:set>
                                      <p:cBhvr>
                                        <p:cTn id="232" dur="1" fill="hold">
                                          <p:stCondLst>
                                            <p:cond delay="0"/>
                                          </p:stCondLst>
                                        </p:cTn>
                                        <p:tgtEl>
                                          <p:spTgt spid="813"/>
                                        </p:tgtEl>
                                        <p:attrNameLst>
                                          <p:attrName>style.visibility</p:attrName>
                                        </p:attrNameLst>
                                      </p:cBhvr>
                                      <p:to>
                                        <p:strVal val="visible"/>
                                      </p:to>
                                    </p:set>
                                  </p:childTnLst>
                                </p:cTn>
                              </p:par>
                              <p:par>
                                <p:cTn id="233" presetID="1" presetClass="entr" fill="hold" nodeType="withEffect">
                                  <p:stCondLst>
                                    <p:cond delay="0"/>
                                  </p:stCondLst>
                                  <p:childTnLst>
                                    <p:set>
                                      <p:cBhvr>
                                        <p:cTn id="234" dur="1" fill="hold">
                                          <p:stCondLst>
                                            <p:cond delay="0"/>
                                          </p:stCondLst>
                                        </p:cTn>
                                        <p:tgtEl>
                                          <p:spTgt spid="814"/>
                                        </p:tgtEl>
                                        <p:attrNameLst>
                                          <p:attrName>style.visibility</p:attrName>
                                        </p:attrNameLst>
                                      </p:cBhvr>
                                      <p:to>
                                        <p:strVal val="visible"/>
                                      </p:to>
                                    </p:set>
                                  </p:childTnLst>
                                </p:cTn>
                              </p:par>
                              <p:par>
                                <p:cTn id="235" presetID="1" presetClass="entr" fill="hold" nodeType="withEffect">
                                  <p:stCondLst>
                                    <p:cond delay="0"/>
                                  </p:stCondLst>
                                  <p:childTnLst>
                                    <p:set>
                                      <p:cBhvr>
                                        <p:cTn id="236" dur="1" fill="hold">
                                          <p:stCondLst>
                                            <p:cond delay="0"/>
                                          </p:stCondLst>
                                        </p:cTn>
                                        <p:tgtEl>
                                          <p:spTgt spid="815"/>
                                        </p:tgtEl>
                                        <p:attrNameLst>
                                          <p:attrName>style.visibility</p:attrName>
                                        </p:attrNameLst>
                                      </p:cBhvr>
                                      <p:to>
                                        <p:strVal val="visible"/>
                                      </p:to>
                                    </p:set>
                                  </p:childTnLst>
                                </p:cTn>
                              </p:par>
                              <p:par>
                                <p:cTn id="237" presetID="1" presetClass="entr" fill="hold" nodeType="withEffect">
                                  <p:stCondLst>
                                    <p:cond delay="0"/>
                                  </p:stCondLst>
                                  <p:childTnLst>
                                    <p:set>
                                      <p:cBhvr>
                                        <p:cTn id="238" dur="1" fill="hold">
                                          <p:stCondLst>
                                            <p:cond delay="0"/>
                                          </p:stCondLst>
                                        </p:cTn>
                                        <p:tgtEl>
                                          <p:spTgt spid="816"/>
                                        </p:tgtEl>
                                        <p:attrNameLst>
                                          <p:attrName>style.visibility</p:attrName>
                                        </p:attrNameLst>
                                      </p:cBhvr>
                                      <p:to>
                                        <p:strVal val="visible"/>
                                      </p:to>
                                    </p:set>
                                  </p:childTnLst>
                                </p:cTn>
                              </p:par>
                              <p:par>
                                <p:cTn id="239" presetID="1" presetClass="entr" fill="hold" nodeType="withEffect">
                                  <p:stCondLst>
                                    <p:cond delay="0"/>
                                  </p:stCondLst>
                                  <p:childTnLst>
                                    <p:set>
                                      <p:cBhvr>
                                        <p:cTn id="240" dur="1" fill="hold">
                                          <p:stCondLst>
                                            <p:cond delay="0"/>
                                          </p:stCondLst>
                                        </p:cTn>
                                        <p:tgtEl>
                                          <p:spTgt spid="817"/>
                                        </p:tgtEl>
                                        <p:attrNameLst>
                                          <p:attrName>style.visibility</p:attrName>
                                        </p:attrNameLst>
                                      </p:cBhvr>
                                      <p:to>
                                        <p:strVal val="visible"/>
                                      </p:to>
                                    </p:set>
                                  </p:childTnLst>
                                </p:cTn>
                              </p:par>
                              <p:par>
                                <p:cTn id="241" presetID="1" presetClass="entr" fill="hold" nodeType="withEffect">
                                  <p:stCondLst>
                                    <p:cond delay="0"/>
                                  </p:stCondLst>
                                  <p:childTnLst>
                                    <p:set>
                                      <p:cBhvr>
                                        <p:cTn id="242" dur="1" fill="hold">
                                          <p:stCondLst>
                                            <p:cond delay="0"/>
                                          </p:stCondLst>
                                        </p:cTn>
                                        <p:tgtEl>
                                          <p:spTgt spid="818"/>
                                        </p:tgtEl>
                                        <p:attrNameLst>
                                          <p:attrName>style.visibility</p:attrName>
                                        </p:attrNameLst>
                                      </p:cBhvr>
                                      <p:to>
                                        <p:strVal val="visible"/>
                                      </p:to>
                                    </p:set>
                                  </p:childTnLst>
                                </p:cTn>
                              </p:par>
                              <p:par>
                                <p:cTn id="243" presetID="1" presetClass="entr" fill="hold" nodeType="withEffect">
                                  <p:stCondLst>
                                    <p:cond delay="0"/>
                                  </p:stCondLst>
                                  <p:childTnLst>
                                    <p:set>
                                      <p:cBhvr>
                                        <p:cTn id="244" dur="1" fill="hold">
                                          <p:stCondLst>
                                            <p:cond delay="0"/>
                                          </p:stCondLst>
                                        </p:cTn>
                                        <p:tgtEl>
                                          <p:spTgt spid="819"/>
                                        </p:tgtEl>
                                        <p:attrNameLst>
                                          <p:attrName>style.visibility</p:attrName>
                                        </p:attrNameLst>
                                      </p:cBhvr>
                                      <p:to>
                                        <p:strVal val="visible"/>
                                      </p:to>
                                    </p:set>
                                  </p:childTnLst>
                                </p:cTn>
                              </p:par>
                              <p:par>
                                <p:cTn id="245" presetID="1" presetClass="entr" fill="hold" nodeType="withEffect">
                                  <p:stCondLst>
                                    <p:cond delay="0"/>
                                  </p:stCondLst>
                                  <p:childTnLst>
                                    <p:set>
                                      <p:cBhvr>
                                        <p:cTn id="246" dur="1" fill="hold">
                                          <p:stCondLst>
                                            <p:cond delay="0"/>
                                          </p:stCondLst>
                                        </p:cTn>
                                        <p:tgtEl>
                                          <p:spTgt spid="820"/>
                                        </p:tgtEl>
                                        <p:attrNameLst>
                                          <p:attrName>style.visibility</p:attrName>
                                        </p:attrNameLst>
                                      </p:cBhvr>
                                      <p:to>
                                        <p:strVal val="visible"/>
                                      </p:to>
                                    </p:set>
                                  </p:childTnLst>
                                </p:cTn>
                              </p:par>
                              <p:par>
                                <p:cTn id="247" presetID="1" presetClass="entr" fill="hold" nodeType="withEffect">
                                  <p:stCondLst>
                                    <p:cond delay="0"/>
                                  </p:stCondLst>
                                  <p:childTnLst>
                                    <p:set>
                                      <p:cBhvr>
                                        <p:cTn id="248" dur="1" fill="hold">
                                          <p:stCondLst>
                                            <p:cond delay="0"/>
                                          </p:stCondLst>
                                        </p:cTn>
                                        <p:tgtEl>
                                          <p:spTgt spid="821"/>
                                        </p:tgtEl>
                                        <p:attrNameLst>
                                          <p:attrName>style.visibility</p:attrName>
                                        </p:attrNameLst>
                                      </p:cBhvr>
                                      <p:to>
                                        <p:strVal val="visible"/>
                                      </p:to>
                                    </p:set>
                                  </p:childTnLst>
                                </p:cTn>
                              </p:par>
                              <p:par>
                                <p:cTn id="249" presetID="1" presetClass="entr" fill="hold" nodeType="withEffect">
                                  <p:stCondLst>
                                    <p:cond delay="0"/>
                                  </p:stCondLst>
                                  <p:childTnLst>
                                    <p:set>
                                      <p:cBhvr>
                                        <p:cTn id="250" dur="1" fill="hold">
                                          <p:stCondLst>
                                            <p:cond delay="0"/>
                                          </p:stCondLst>
                                        </p:cTn>
                                        <p:tgtEl>
                                          <p:spTgt spid="822"/>
                                        </p:tgtEl>
                                        <p:attrNameLst>
                                          <p:attrName>style.visibility</p:attrName>
                                        </p:attrNameLst>
                                      </p:cBhvr>
                                      <p:to>
                                        <p:strVal val="visible"/>
                                      </p:to>
                                    </p:set>
                                  </p:childTnLst>
                                </p:cTn>
                              </p:par>
                              <p:par>
                                <p:cTn id="251" presetID="1" presetClass="entr" fill="hold" nodeType="withEffect">
                                  <p:stCondLst>
                                    <p:cond delay="0"/>
                                  </p:stCondLst>
                                  <p:childTnLst>
                                    <p:set>
                                      <p:cBhvr>
                                        <p:cTn id="252" dur="1" fill="hold">
                                          <p:stCondLst>
                                            <p:cond delay="0"/>
                                          </p:stCondLst>
                                        </p:cTn>
                                        <p:tgtEl>
                                          <p:spTgt spid="823"/>
                                        </p:tgtEl>
                                        <p:attrNameLst>
                                          <p:attrName>style.visibility</p:attrName>
                                        </p:attrNameLst>
                                      </p:cBhvr>
                                      <p:to>
                                        <p:strVal val="visible"/>
                                      </p:to>
                                    </p:set>
                                  </p:childTnLst>
                                </p:cTn>
                              </p:par>
                              <p:par>
                                <p:cTn id="253" presetID="1" presetClass="entr" fill="hold" nodeType="withEffect">
                                  <p:stCondLst>
                                    <p:cond delay="0"/>
                                  </p:stCondLst>
                                  <p:childTnLst>
                                    <p:set>
                                      <p:cBhvr>
                                        <p:cTn id="254" dur="1" fill="hold">
                                          <p:stCondLst>
                                            <p:cond delay="0"/>
                                          </p:stCondLst>
                                        </p:cTn>
                                        <p:tgtEl>
                                          <p:spTgt spid="824"/>
                                        </p:tgtEl>
                                        <p:attrNameLst>
                                          <p:attrName>style.visibility</p:attrName>
                                        </p:attrNameLst>
                                      </p:cBhvr>
                                      <p:to>
                                        <p:strVal val="visible"/>
                                      </p:to>
                                    </p:set>
                                  </p:childTnLst>
                                </p:cTn>
                              </p:par>
                              <p:par>
                                <p:cTn id="255" presetID="1" presetClass="entr" fill="hold" nodeType="withEffect">
                                  <p:stCondLst>
                                    <p:cond delay="0"/>
                                  </p:stCondLst>
                                  <p:childTnLst>
                                    <p:set>
                                      <p:cBhvr>
                                        <p:cTn id="256" dur="1" fill="hold">
                                          <p:stCondLst>
                                            <p:cond delay="0"/>
                                          </p:stCondLst>
                                        </p:cTn>
                                        <p:tgtEl>
                                          <p:spTgt spid="825"/>
                                        </p:tgtEl>
                                        <p:attrNameLst>
                                          <p:attrName>style.visibility</p:attrName>
                                        </p:attrNameLst>
                                      </p:cBhvr>
                                      <p:to>
                                        <p:strVal val="visible"/>
                                      </p:to>
                                    </p:set>
                                  </p:childTnLst>
                                </p:cTn>
                              </p:par>
                              <p:par>
                                <p:cTn id="257" presetID="1" presetClass="entr" fill="hold" nodeType="withEffect">
                                  <p:stCondLst>
                                    <p:cond delay="0"/>
                                  </p:stCondLst>
                                  <p:childTnLst>
                                    <p:set>
                                      <p:cBhvr>
                                        <p:cTn id="258" dur="1" fill="hold">
                                          <p:stCondLst>
                                            <p:cond delay="0"/>
                                          </p:stCondLst>
                                        </p:cTn>
                                        <p:tgtEl>
                                          <p:spTgt spid="826"/>
                                        </p:tgtEl>
                                        <p:attrNameLst>
                                          <p:attrName>style.visibility</p:attrName>
                                        </p:attrNameLst>
                                      </p:cBhvr>
                                      <p:to>
                                        <p:strVal val="visible"/>
                                      </p:to>
                                    </p:set>
                                  </p:childTnLst>
                                </p:cTn>
                              </p:par>
                              <p:par>
                                <p:cTn id="259" presetID="1" presetClass="entr" fill="hold" nodeType="withEffect">
                                  <p:stCondLst>
                                    <p:cond delay="0"/>
                                  </p:stCondLst>
                                  <p:childTnLst>
                                    <p:set>
                                      <p:cBhvr>
                                        <p:cTn id="260" dur="1" fill="hold">
                                          <p:stCondLst>
                                            <p:cond delay="0"/>
                                          </p:stCondLst>
                                        </p:cTn>
                                        <p:tgtEl>
                                          <p:spTgt spid="827"/>
                                        </p:tgtEl>
                                        <p:attrNameLst>
                                          <p:attrName>style.visibility</p:attrName>
                                        </p:attrNameLst>
                                      </p:cBhvr>
                                      <p:to>
                                        <p:strVal val="visible"/>
                                      </p:to>
                                    </p:set>
                                  </p:childTnLst>
                                </p:cTn>
                              </p:par>
                              <p:par>
                                <p:cTn id="261" presetID="1" presetClass="entr" fill="hold" nodeType="withEffect">
                                  <p:stCondLst>
                                    <p:cond delay="0"/>
                                  </p:stCondLst>
                                  <p:childTnLst>
                                    <p:set>
                                      <p:cBhvr>
                                        <p:cTn id="262" dur="1" fill="hold">
                                          <p:stCondLst>
                                            <p:cond delay="0"/>
                                          </p:stCondLst>
                                        </p:cTn>
                                        <p:tgtEl>
                                          <p:spTgt spid="828"/>
                                        </p:tgtEl>
                                        <p:attrNameLst>
                                          <p:attrName>style.visibility</p:attrName>
                                        </p:attrNameLst>
                                      </p:cBhvr>
                                      <p:to>
                                        <p:strVal val="visible"/>
                                      </p:to>
                                    </p:set>
                                  </p:childTnLst>
                                </p:cTn>
                              </p:par>
                              <p:par>
                                <p:cTn id="263" presetID="1" presetClass="entr" fill="hold" nodeType="withEffect">
                                  <p:stCondLst>
                                    <p:cond delay="0"/>
                                  </p:stCondLst>
                                  <p:childTnLst>
                                    <p:set>
                                      <p:cBhvr>
                                        <p:cTn id="264" dur="1" fill="hold">
                                          <p:stCondLst>
                                            <p:cond delay="0"/>
                                          </p:stCondLst>
                                        </p:cTn>
                                        <p:tgtEl>
                                          <p:spTgt spid="829"/>
                                        </p:tgtEl>
                                        <p:attrNameLst>
                                          <p:attrName>style.visibility</p:attrName>
                                        </p:attrNameLst>
                                      </p:cBhvr>
                                      <p:to>
                                        <p:strVal val="visible"/>
                                      </p:to>
                                    </p:set>
                                  </p:childTnLst>
                                </p:cTn>
                              </p:par>
                              <p:par>
                                <p:cTn id="265" presetID="1" presetClass="entr" fill="hold" nodeType="withEffect">
                                  <p:stCondLst>
                                    <p:cond delay="0"/>
                                  </p:stCondLst>
                                  <p:childTnLst>
                                    <p:set>
                                      <p:cBhvr>
                                        <p:cTn id="266" dur="1" fill="hold">
                                          <p:stCondLst>
                                            <p:cond delay="0"/>
                                          </p:stCondLst>
                                        </p:cTn>
                                        <p:tgtEl>
                                          <p:spTgt spid="830"/>
                                        </p:tgtEl>
                                        <p:attrNameLst>
                                          <p:attrName>style.visibility</p:attrName>
                                        </p:attrNameLst>
                                      </p:cBhvr>
                                      <p:to>
                                        <p:strVal val="visible"/>
                                      </p:to>
                                    </p:set>
                                  </p:childTnLst>
                                </p:cTn>
                              </p:par>
                              <p:par>
                                <p:cTn id="267" presetID="1" presetClass="entr" fill="hold" nodeType="withEffect">
                                  <p:stCondLst>
                                    <p:cond delay="0"/>
                                  </p:stCondLst>
                                  <p:childTnLst>
                                    <p:set>
                                      <p:cBhvr>
                                        <p:cTn id="268" dur="1" fill="hold">
                                          <p:stCondLst>
                                            <p:cond delay="0"/>
                                          </p:stCondLst>
                                        </p:cTn>
                                        <p:tgtEl>
                                          <p:spTgt spid="831"/>
                                        </p:tgtEl>
                                        <p:attrNameLst>
                                          <p:attrName>style.visibility</p:attrName>
                                        </p:attrNameLst>
                                      </p:cBhvr>
                                      <p:to>
                                        <p:strVal val="visible"/>
                                      </p:to>
                                    </p:set>
                                  </p:childTnLst>
                                </p:cTn>
                              </p:par>
                              <p:par>
                                <p:cTn id="269" presetID="1" presetClass="entr" fill="hold" nodeType="withEffect">
                                  <p:stCondLst>
                                    <p:cond delay="0"/>
                                  </p:stCondLst>
                                  <p:childTnLst>
                                    <p:set>
                                      <p:cBhvr>
                                        <p:cTn id="270" dur="1" fill="hold">
                                          <p:stCondLst>
                                            <p:cond delay="0"/>
                                          </p:stCondLst>
                                        </p:cTn>
                                        <p:tgtEl>
                                          <p:spTgt spid="832"/>
                                        </p:tgtEl>
                                        <p:attrNameLst>
                                          <p:attrName>style.visibility</p:attrName>
                                        </p:attrNameLst>
                                      </p:cBhvr>
                                      <p:to>
                                        <p:strVal val="visible"/>
                                      </p:to>
                                    </p:set>
                                  </p:childTnLst>
                                </p:cTn>
                              </p:par>
                              <p:par>
                                <p:cTn id="271" presetID="1" presetClass="entr" fill="hold" nodeType="withEffect">
                                  <p:stCondLst>
                                    <p:cond delay="0"/>
                                  </p:stCondLst>
                                  <p:childTnLst>
                                    <p:set>
                                      <p:cBhvr>
                                        <p:cTn id="272" dur="1" fill="hold">
                                          <p:stCondLst>
                                            <p:cond delay="0"/>
                                          </p:stCondLst>
                                        </p:cTn>
                                        <p:tgtEl>
                                          <p:spTgt spid="833"/>
                                        </p:tgtEl>
                                        <p:attrNameLst>
                                          <p:attrName>style.visibility</p:attrName>
                                        </p:attrNameLst>
                                      </p:cBhvr>
                                      <p:to>
                                        <p:strVal val="visible"/>
                                      </p:to>
                                    </p:set>
                                  </p:childTnLst>
                                </p:cTn>
                              </p:par>
                              <p:par>
                                <p:cTn id="273" presetID="1" presetClass="entr" fill="hold" nodeType="withEffect">
                                  <p:stCondLst>
                                    <p:cond delay="0"/>
                                  </p:stCondLst>
                                  <p:childTnLst>
                                    <p:set>
                                      <p:cBhvr>
                                        <p:cTn id="274" dur="1" fill="hold">
                                          <p:stCondLst>
                                            <p:cond delay="0"/>
                                          </p:stCondLst>
                                        </p:cTn>
                                        <p:tgtEl>
                                          <p:spTgt spid="834"/>
                                        </p:tgtEl>
                                        <p:attrNameLst>
                                          <p:attrName>style.visibility</p:attrName>
                                        </p:attrNameLst>
                                      </p:cBhvr>
                                      <p:to>
                                        <p:strVal val="visible"/>
                                      </p:to>
                                    </p:set>
                                  </p:childTnLst>
                                </p:cTn>
                              </p:par>
                              <p:par>
                                <p:cTn id="275" presetID="1" presetClass="entr" fill="hold" nodeType="withEffect">
                                  <p:stCondLst>
                                    <p:cond delay="0"/>
                                  </p:stCondLst>
                                  <p:childTnLst>
                                    <p:set>
                                      <p:cBhvr>
                                        <p:cTn id="276" dur="1" fill="hold">
                                          <p:stCondLst>
                                            <p:cond delay="0"/>
                                          </p:stCondLst>
                                        </p:cTn>
                                        <p:tgtEl>
                                          <p:spTgt spid="835"/>
                                        </p:tgtEl>
                                        <p:attrNameLst>
                                          <p:attrName>style.visibility</p:attrName>
                                        </p:attrNameLst>
                                      </p:cBhvr>
                                      <p:to>
                                        <p:strVal val="visible"/>
                                      </p:to>
                                    </p:set>
                                  </p:childTnLst>
                                </p:cTn>
                              </p:par>
                              <p:par>
                                <p:cTn id="277" presetID="1" presetClass="entr" fill="hold" nodeType="withEffect">
                                  <p:stCondLst>
                                    <p:cond delay="0"/>
                                  </p:stCondLst>
                                  <p:childTnLst>
                                    <p:set>
                                      <p:cBhvr>
                                        <p:cTn id="278" dur="1" fill="hold">
                                          <p:stCondLst>
                                            <p:cond delay="0"/>
                                          </p:stCondLst>
                                        </p:cTn>
                                        <p:tgtEl>
                                          <p:spTgt spid="836"/>
                                        </p:tgtEl>
                                        <p:attrNameLst>
                                          <p:attrName>style.visibility</p:attrName>
                                        </p:attrNameLst>
                                      </p:cBhvr>
                                      <p:to>
                                        <p:strVal val="visible"/>
                                      </p:to>
                                    </p:set>
                                  </p:childTnLst>
                                </p:cTn>
                              </p:par>
                              <p:par>
                                <p:cTn id="279" presetID="1" presetClass="entr" fill="hold" nodeType="withEffect">
                                  <p:stCondLst>
                                    <p:cond delay="0"/>
                                  </p:stCondLst>
                                  <p:childTnLst>
                                    <p:set>
                                      <p:cBhvr>
                                        <p:cTn id="280" dur="1" fill="hold">
                                          <p:stCondLst>
                                            <p:cond delay="0"/>
                                          </p:stCondLst>
                                        </p:cTn>
                                        <p:tgtEl>
                                          <p:spTgt spid="837"/>
                                        </p:tgtEl>
                                        <p:attrNameLst>
                                          <p:attrName>style.visibility</p:attrName>
                                        </p:attrNameLst>
                                      </p:cBhvr>
                                      <p:to>
                                        <p:strVal val="visible"/>
                                      </p:to>
                                    </p:set>
                                  </p:childTnLst>
                                </p:cTn>
                              </p:par>
                              <p:par>
                                <p:cTn id="281" presetID="1" presetClass="entr" fill="hold" nodeType="withEffect">
                                  <p:stCondLst>
                                    <p:cond delay="0"/>
                                  </p:stCondLst>
                                  <p:childTnLst>
                                    <p:set>
                                      <p:cBhvr>
                                        <p:cTn id="282" dur="1" fill="hold">
                                          <p:stCondLst>
                                            <p:cond delay="0"/>
                                          </p:stCondLst>
                                        </p:cTn>
                                        <p:tgtEl>
                                          <p:spTgt spid="838"/>
                                        </p:tgtEl>
                                        <p:attrNameLst>
                                          <p:attrName>style.visibility</p:attrName>
                                        </p:attrNameLst>
                                      </p:cBhvr>
                                      <p:to>
                                        <p:strVal val="visible"/>
                                      </p:to>
                                    </p:set>
                                  </p:childTnLst>
                                </p:cTn>
                              </p:par>
                              <p:par>
                                <p:cTn id="283" presetID="1" presetClass="entr" fill="hold" nodeType="withEffect">
                                  <p:stCondLst>
                                    <p:cond delay="0"/>
                                  </p:stCondLst>
                                  <p:childTnLst>
                                    <p:set>
                                      <p:cBhvr>
                                        <p:cTn id="284" dur="1" fill="hold">
                                          <p:stCondLst>
                                            <p:cond delay="0"/>
                                          </p:stCondLst>
                                        </p:cTn>
                                        <p:tgtEl>
                                          <p:spTgt spid="839"/>
                                        </p:tgtEl>
                                        <p:attrNameLst>
                                          <p:attrName>style.visibility</p:attrName>
                                        </p:attrNameLst>
                                      </p:cBhvr>
                                      <p:to>
                                        <p:strVal val="visible"/>
                                      </p:to>
                                    </p:set>
                                  </p:childTnLst>
                                </p:cTn>
                              </p:par>
                              <p:par>
                                <p:cTn id="285" presetID="1" presetClass="entr" fill="hold" nodeType="withEffect">
                                  <p:stCondLst>
                                    <p:cond delay="0"/>
                                  </p:stCondLst>
                                  <p:childTnLst>
                                    <p:set>
                                      <p:cBhvr>
                                        <p:cTn id="286" dur="1" fill="hold">
                                          <p:stCondLst>
                                            <p:cond delay="0"/>
                                          </p:stCondLst>
                                        </p:cTn>
                                        <p:tgtEl>
                                          <p:spTgt spid="840"/>
                                        </p:tgtEl>
                                        <p:attrNameLst>
                                          <p:attrName>style.visibility</p:attrName>
                                        </p:attrNameLst>
                                      </p:cBhvr>
                                      <p:to>
                                        <p:strVal val="visible"/>
                                      </p:to>
                                    </p:set>
                                  </p:childTnLst>
                                </p:cTn>
                              </p:par>
                              <p:par>
                                <p:cTn id="287" presetID="1" presetClass="entr" fill="hold" nodeType="withEffect">
                                  <p:stCondLst>
                                    <p:cond delay="0"/>
                                  </p:stCondLst>
                                  <p:childTnLst>
                                    <p:set>
                                      <p:cBhvr>
                                        <p:cTn id="288" dur="1" fill="hold">
                                          <p:stCondLst>
                                            <p:cond delay="0"/>
                                          </p:stCondLst>
                                        </p:cTn>
                                        <p:tgtEl>
                                          <p:spTgt spid="841"/>
                                        </p:tgtEl>
                                        <p:attrNameLst>
                                          <p:attrName>style.visibility</p:attrName>
                                        </p:attrNameLst>
                                      </p:cBhvr>
                                      <p:to>
                                        <p:strVal val="visible"/>
                                      </p:to>
                                    </p:set>
                                  </p:childTnLst>
                                </p:cTn>
                              </p:par>
                              <p:par>
                                <p:cTn id="289" presetID="1" presetClass="entr" fill="hold" nodeType="withEffect">
                                  <p:stCondLst>
                                    <p:cond delay="0"/>
                                  </p:stCondLst>
                                  <p:childTnLst>
                                    <p:set>
                                      <p:cBhvr>
                                        <p:cTn id="290" dur="1" fill="hold">
                                          <p:stCondLst>
                                            <p:cond delay="0"/>
                                          </p:stCondLst>
                                        </p:cTn>
                                        <p:tgtEl>
                                          <p:spTgt spid="842"/>
                                        </p:tgtEl>
                                        <p:attrNameLst>
                                          <p:attrName>style.visibility</p:attrName>
                                        </p:attrNameLst>
                                      </p:cBhvr>
                                      <p:to>
                                        <p:strVal val="visible"/>
                                      </p:to>
                                    </p:set>
                                  </p:childTnLst>
                                </p:cTn>
                              </p:par>
                              <p:par>
                                <p:cTn id="291" presetID="1" presetClass="entr" fill="hold" nodeType="withEffect">
                                  <p:stCondLst>
                                    <p:cond delay="0"/>
                                  </p:stCondLst>
                                  <p:childTnLst>
                                    <p:set>
                                      <p:cBhvr>
                                        <p:cTn id="292" dur="1" fill="hold">
                                          <p:stCondLst>
                                            <p:cond delay="0"/>
                                          </p:stCondLst>
                                        </p:cTn>
                                        <p:tgtEl>
                                          <p:spTgt spid="843"/>
                                        </p:tgtEl>
                                        <p:attrNameLst>
                                          <p:attrName>style.visibility</p:attrName>
                                        </p:attrNameLst>
                                      </p:cBhvr>
                                      <p:to>
                                        <p:strVal val="visible"/>
                                      </p:to>
                                    </p:set>
                                  </p:childTnLst>
                                </p:cTn>
                              </p:par>
                              <p:par>
                                <p:cTn id="293" presetID="1" presetClass="entr" fill="hold" nodeType="withEffect">
                                  <p:stCondLst>
                                    <p:cond delay="0"/>
                                  </p:stCondLst>
                                  <p:childTnLst>
                                    <p:set>
                                      <p:cBhvr>
                                        <p:cTn id="294" dur="1" fill="hold">
                                          <p:stCondLst>
                                            <p:cond delay="0"/>
                                          </p:stCondLst>
                                        </p:cTn>
                                        <p:tgtEl>
                                          <p:spTgt spid="844"/>
                                        </p:tgtEl>
                                        <p:attrNameLst>
                                          <p:attrName>style.visibility</p:attrName>
                                        </p:attrNameLst>
                                      </p:cBhvr>
                                      <p:to>
                                        <p:strVal val="visible"/>
                                      </p:to>
                                    </p:set>
                                  </p:childTnLst>
                                </p:cTn>
                              </p:par>
                              <p:par>
                                <p:cTn id="295" presetID="1" presetClass="entr" fill="hold" nodeType="withEffect">
                                  <p:stCondLst>
                                    <p:cond delay="0"/>
                                  </p:stCondLst>
                                  <p:childTnLst>
                                    <p:set>
                                      <p:cBhvr>
                                        <p:cTn id="296" dur="1" fill="hold">
                                          <p:stCondLst>
                                            <p:cond delay="0"/>
                                          </p:stCondLst>
                                        </p:cTn>
                                        <p:tgtEl>
                                          <p:spTgt spid="845"/>
                                        </p:tgtEl>
                                        <p:attrNameLst>
                                          <p:attrName>style.visibility</p:attrName>
                                        </p:attrNameLst>
                                      </p:cBhvr>
                                      <p:to>
                                        <p:strVal val="visible"/>
                                      </p:to>
                                    </p:set>
                                  </p:childTnLst>
                                </p:cTn>
                              </p:par>
                              <p:par>
                                <p:cTn id="297" presetID="1" presetClass="entr" fill="hold" nodeType="withEffect">
                                  <p:stCondLst>
                                    <p:cond delay="0"/>
                                  </p:stCondLst>
                                  <p:childTnLst>
                                    <p:set>
                                      <p:cBhvr>
                                        <p:cTn id="298" dur="1" fill="hold">
                                          <p:stCondLst>
                                            <p:cond delay="0"/>
                                          </p:stCondLst>
                                        </p:cTn>
                                        <p:tgtEl>
                                          <p:spTgt spid="846"/>
                                        </p:tgtEl>
                                        <p:attrNameLst>
                                          <p:attrName>style.visibility</p:attrName>
                                        </p:attrNameLst>
                                      </p:cBhvr>
                                      <p:to>
                                        <p:strVal val="visible"/>
                                      </p:to>
                                    </p:set>
                                  </p:childTnLst>
                                </p:cTn>
                              </p:par>
                              <p:par>
                                <p:cTn id="299" presetID="1" presetClass="entr" fill="hold" nodeType="withEffect">
                                  <p:stCondLst>
                                    <p:cond delay="0"/>
                                  </p:stCondLst>
                                  <p:childTnLst>
                                    <p:set>
                                      <p:cBhvr>
                                        <p:cTn id="300" dur="1" fill="hold">
                                          <p:stCondLst>
                                            <p:cond delay="0"/>
                                          </p:stCondLst>
                                        </p:cTn>
                                        <p:tgtEl>
                                          <p:spTgt spid="847"/>
                                        </p:tgtEl>
                                        <p:attrNameLst>
                                          <p:attrName>style.visibility</p:attrName>
                                        </p:attrNameLst>
                                      </p:cBhvr>
                                      <p:to>
                                        <p:strVal val="visible"/>
                                      </p:to>
                                    </p:set>
                                  </p:childTnLst>
                                </p:cTn>
                              </p:par>
                              <p:par>
                                <p:cTn id="301" presetID="1" presetClass="entr" fill="hold" nodeType="withEffect">
                                  <p:stCondLst>
                                    <p:cond delay="0"/>
                                  </p:stCondLst>
                                  <p:childTnLst>
                                    <p:set>
                                      <p:cBhvr>
                                        <p:cTn id="302" dur="1" fill="hold">
                                          <p:stCondLst>
                                            <p:cond delay="0"/>
                                          </p:stCondLst>
                                        </p:cTn>
                                        <p:tgtEl>
                                          <p:spTgt spid="848"/>
                                        </p:tgtEl>
                                        <p:attrNameLst>
                                          <p:attrName>style.visibility</p:attrName>
                                        </p:attrNameLst>
                                      </p:cBhvr>
                                      <p:to>
                                        <p:strVal val="visible"/>
                                      </p:to>
                                    </p:set>
                                  </p:childTnLst>
                                </p:cTn>
                              </p:par>
                              <p:par>
                                <p:cTn id="303" presetID="1" presetClass="entr" fill="hold" nodeType="withEffect">
                                  <p:stCondLst>
                                    <p:cond delay="0"/>
                                  </p:stCondLst>
                                  <p:childTnLst>
                                    <p:set>
                                      <p:cBhvr>
                                        <p:cTn id="304" dur="1" fill="hold">
                                          <p:stCondLst>
                                            <p:cond delay="0"/>
                                          </p:stCondLst>
                                        </p:cTn>
                                        <p:tgtEl>
                                          <p:spTgt spid="849"/>
                                        </p:tgtEl>
                                        <p:attrNameLst>
                                          <p:attrName>style.visibility</p:attrName>
                                        </p:attrNameLst>
                                      </p:cBhvr>
                                      <p:to>
                                        <p:strVal val="visible"/>
                                      </p:to>
                                    </p:set>
                                  </p:childTnLst>
                                </p:cTn>
                              </p:par>
                              <p:par>
                                <p:cTn id="305" presetID="1" presetClass="entr" fill="hold" nodeType="withEffect">
                                  <p:stCondLst>
                                    <p:cond delay="0"/>
                                  </p:stCondLst>
                                  <p:childTnLst>
                                    <p:set>
                                      <p:cBhvr>
                                        <p:cTn id="306" dur="1" fill="hold">
                                          <p:stCondLst>
                                            <p:cond delay="0"/>
                                          </p:stCondLst>
                                        </p:cTn>
                                        <p:tgtEl>
                                          <p:spTgt spid="850"/>
                                        </p:tgtEl>
                                        <p:attrNameLst>
                                          <p:attrName>style.visibility</p:attrName>
                                        </p:attrNameLst>
                                      </p:cBhvr>
                                      <p:to>
                                        <p:strVal val="visible"/>
                                      </p:to>
                                    </p:set>
                                  </p:childTnLst>
                                </p:cTn>
                              </p:par>
                              <p:par>
                                <p:cTn id="307" presetID="1" presetClass="entr" fill="hold" nodeType="withEffect">
                                  <p:stCondLst>
                                    <p:cond delay="0"/>
                                  </p:stCondLst>
                                  <p:childTnLst>
                                    <p:set>
                                      <p:cBhvr>
                                        <p:cTn id="308" dur="1" fill="hold">
                                          <p:stCondLst>
                                            <p:cond delay="0"/>
                                          </p:stCondLst>
                                        </p:cTn>
                                        <p:tgtEl>
                                          <p:spTgt spid="851"/>
                                        </p:tgtEl>
                                        <p:attrNameLst>
                                          <p:attrName>style.visibility</p:attrName>
                                        </p:attrNameLst>
                                      </p:cBhvr>
                                      <p:to>
                                        <p:strVal val="visible"/>
                                      </p:to>
                                    </p:set>
                                  </p:childTnLst>
                                </p:cTn>
                              </p:par>
                              <p:par>
                                <p:cTn id="309" presetID="1" presetClass="entr" fill="hold" nodeType="withEffect">
                                  <p:stCondLst>
                                    <p:cond delay="0"/>
                                  </p:stCondLst>
                                  <p:childTnLst>
                                    <p:set>
                                      <p:cBhvr>
                                        <p:cTn id="310" dur="1" fill="hold">
                                          <p:stCondLst>
                                            <p:cond delay="0"/>
                                          </p:stCondLst>
                                        </p:cTn>
                                        <p:tgtEl>
                                          <p:spTgt spid="852"/>
                                        </p:tgtEl>
                                        <p:attrNameLst>
                                          <p:attrName>style.visibility</p:attrName>
                                        </p:attrNameLst>
                                      </p:cBhvr>
                                      <p:to>
                                        <p:strVal val="visible"/>
                                      </p:to>
                                    </p:set>
                                  </p:childTnLst>
                                </p:cTn>
                              </p:par>
                              <p:par>
                                <p:cTn id="311" presetID="1" presetClass="entr" fill="hold" nodeType="withEffect">
                                  <p:stCondLst>
                                    <p:cond delay="0"/>
                                  </p:stCondLst>
                                  <p:childTnLst>
                                    <p:set>
                                      <p:cBhvr>
                                        <p:cTn id="312" dur="1" fill="hold">
                                          <p:stCondLst>
                                            <p:cond delay="0"/>
                                          </p:stCondLst>
                                        </p:cTn>
                                        <p:tgtEl>
                                          <p:spTgt spid="853"/>
                                        </p:tgtEl>
                                        <p:attrNameLst>
                                          <p:attrName>style.visibility</p:attrName>
                                        </p:attrNameLst>
                                      </p:cBhvr>
                                      <p:to>
                                        <p:strVal val="visible"/>
                                      </p:to>
                                    </p:set>
                                  </p:childTnLst>
                                </p:cTn>
                              </p:par>
                              <p:par>
                                <p:cTn id="313" presetID="1" presetClass="entr" fill="hold" nodeType="withEffect">
                                  <p:stCondLst>
                                    <p:cond delay="0"/>
                                  </p:stCondLst>
                                  <p:childTnLst>
                                    <p:set>
                                      <p:cBhvr>
                                        <p:cTn id="314" dur="1" fill="hold">
                                          <p:stCondLst>
                                            <p:cond delay="0"/>
                                          </p:stCondLst>
                                        </p:cTn>
                                        <p:tgtEl>
                                          <p:spTgt spid="854"/>
                                        </p:tgtEl>
                                        <p:attrNameLst>
                                          <p:attrName>style.visibility</p:attrName>
                                        </p:attrNameLst>
                                      </p:cBhvr>
                                      <p:to>
                                        <p:strVal val="visible"/>
                                      </p:to>
                                    </p:set>
                                  </p:childTnLst>
                                </p:cTn>
                              </p:par>
                              <p:par>
                                <p:cTn id="315" presetID="1" presetClass="entr" fill="hold" nodeType="withEffect">
                                  <p:stCondLst>
                                    <p:cond delay="0"/>
                                  </p:stCondLst>
                                  <p:childTnLst>
                                    <p:set>
                                      <p:cBhvr>
                                        <p:cTn id="316" dur="1" fill="hold">
                                          <p:stCondLst>
                                            <p:cond delay="0"/>
                                          </p:stCondLst>
                                        </p:cTn>
                                        <p:tgtEl>
                                          <p:spTgt spid="855"/>
                                        </p:tgtEl>
                                        <p:attrNameLst>
                                          <p:attrName>style.visibility</p:attrName>
                                        </p:attrNameLst>
                                      </p:cBhvr>
                                      <p:to>
                                        <p:strVal val="visible"/>
                                      </p:to>
                                    </p:set>
                                  </p:childTnLst>
                                </p:cTn>
                              </p:par>
                              <p:par>
                                <p:cTn id="317" presetID="1" presetClass="entr" fill="hold" nodeType="withEffect">
                                  <p:stCondLst>
                                    <p:cond delay="0"/>
                                  </p:stCondLst>
                                  <p:childTnLst>
                                    <p:set>
                                      <p:cBhvr>
                                        <p:cTn id="318" dur="1" fill="hold">
                                          <p:stCondLst>
                                            <p:cond delay="0"/>
                                          </p:stCondLst>
                                        </p:cTn>
                                        <p:tgtEl>
                                          <p:spTgt spid="856"/>
                                        </p:tgtEl>
                                        <p:attrNameLst>
                                          <p:attrName>style.visibility</p:attrName>
                                        </p:attrNameLst>
                                      </p:cBhvr>
                                      <p:to>
                                        <p:strVal val="visible"/>
                                      </p:to>
                                    </p:set>
                                  </p:childTnLst>
                                </p:cTn>
                              </p:par>
                              <p:par>
                                <p:cTn id="319" presetID="1" presetClass="entr" fill="hold" nodeType="withEffect">
                                  <p:stCondLst>
                                    <p:cond delay="0"/>
                                  </p:stCondLst>
                                  <p:childTnLst>
                                    <p:set>
                                      <p:cBhvr>
                                        <p:cTn id="320" dur="1" fill="hold">
                                          <p:stCondLst>
                                            <p:cond delay="0"/>
                                          </p:stCondLst>
                                        </p:cTn>
                                        <p:tgtEl>
                                          <p:spTgt spid="857"/>
                                        </p:tgtEl>
                                        <p:attrNameLst>
                                          <p:attrName>style.visibility</p:attrName>
                                        </p:attrNameLst>
                                      </p:cBhvr>
                                      <p:to>
                                        <p:strVal val="visible"/>
                                      </p:to>
                                    </p:set>
                                  </p:childTnLst>
                                </p:cTn>
                              </p:par>
                              <p:par>
                                <p:cTn id="321" presetID="1" presetClass="entr" fill="hold" nodeType="withEffect">
                                  <p:stCondLst>
                                    <p:cond delay="0"/>
                                  </p:stCondLst>
                                  <p:childTnLst>
                                    <p:set>
                                      <p:cBhvr>
                                        <p:cTn id="322" dur="1" fill="hold">
                                          <p:stCondLst>
                                            <p:cond delay="0"/>
                                          </p:stCondLst>
                                        </p:cTn>
                                        <p:tgtEl>
                                          <p:spTgt spid="858"/>
                                        </p:tgtEl>
                                        <p:attrNameLst>
                                          <p:attrName>style.visibility</p:attrName>
                                        </p:attrNameLst>
                                      </p:cBhvr>
                                      <p:to>
                                        <p:strVal val="visible"/>
                                      </p:to>
                                    </p:set>
                                  </p:childTnLst>
                                </p:cTn>
                              </p:par>
                              <p:par>
                                <p:cTn id="323" presetID="1" presetClass="entr" fill="hold" nodeType="withEffect">
                                  <p:stCondLst>
                                    <p:cond delay="0"/>
                                  </p:stCondLst>
                                  <p:childTnLst>
                                    <p:set>
                                      <p:cBhvr>
                                        <p:cTn id="324" dur="1" fill="hold">
                                          <p:stCondLst>
                                            <p:cond delay="0"/>
                                          </p:stCondLst>
                                        </p:cTn>
                                        <p:tgtEl>
                                          <p:spTgt spid="859"/>
                                        </p:tgtEl>
                                        <p:attrNameLst>
                                          <p:attrName>style.visibility</p:attrName>
                                        </p:attrNameLst>
                                      </p:cBhvr>
                                      <p:to>
                                        <p:strVal val="visible"/>
                                      </p:to>
                                    </p:set>
                                  </p:childTnLst>
                                </p:cTn>
                              </p:par>
                              <p:par>
                                <p:cTn id="325" presetID="1" presetClass="entr" fill="hold" nodeType="withEffect">
                                  <p:stCondLst>
                                    <p:cond delay="0"/>
                                  </p:stCondLst>
                                  <p:childTnLst>
                                    <p:set>
                                      <p:cBhvr>
                                        <p:cTn id="326" dur="1" fill="hold">
                                          <p:stCondLst>
                                            <p:cond delay="0"/>
                                          </p:stCondLst>
                                        </p:cTn>
                                        <p:tgtEl>
                                          <p:spTgt spid="860"/>
                                        </p:tgtEl>
                                        <p:attrNameLst>
                                          <p:attrName>style.visibility</p:attrName>
                                        </p:attrNameLst>
                                      </p:cBhvr>
                                      <p:to>
                                        <p:strVal val="visible"/>
                                      </p:to>
                                    </p:set>
                                  </p:childTnLst>
                                </p:cTn>
                              </p:par>
                              <p:par>
                                <p:cTn id="327" presetID="1" presetClass="entr" fill="hold" nodeType="withEffect">
                                  <p:stCondLst>
                                    <p:cond delay="0"/>
                                  </p:stCondLst>
                                  <p:childTnLst>
                                    <p:set>
                                      <p:cBhvr>
                                        <p:cTn id="328" dur="1" fill="hold">
                                          <p:stCondLst>
                                            <p:cond delay="0"/>
                                          </p:stCondLst>
                                        </p:cTn>
                                        <p:tgtEl>
                                          <p:spTgt spid="861"/>
                                        </p:tgtEl>
                                        <p:attrNameLst>
                                          <p:attrName>style.visibility</p:attrName>
                                        </p:attrNameLst>
                                      </p:cBhvr>
                                      <p:to>
                                        <p:strVal val="visible"/>
                                      </p:to>
                                    </p:set>
                                  </p:childTnLst>
                                </p:cTn>
                              </p:par>
                              <p:par>
                                <p:cTn id="329" presetID="1" presetClass="entr" fill="hold" nodeType="withEffect">
                                  <p:stCondLst>
                                    <p:cond delay="0"/>
                                  </p:stCondLst>
                                  <p:childTnLst>
                                    <p:set>
                                      <p:cBhvr>
                                        <p:cTn id="330" dur="1" fill="hold">
                                          <p:stCondLst>
                                            <p:cond delay="0"/>
                                          </p:stCondLst>
                                        </p:cTn>
                                        <p:tgtEl>
                                          <p:spTgt spid="862"/>
                                        </p:tgtEl>
                                        <p:attrNameLst>
                                          <p:attrName>style.visibility</p:attrName>
                                        </p:attrNameLst>
                                      </p:cBhvr>
                                      <p:to>
                                        <p:strVal val="visible"/>
                                      </p:to>
                                    </p:set>
                                  </p:childTnLst>
                                </p:cTn>
                              </p:par>
                              <p:par>
                                <p:cTn id="331" presetID="1" presetClass="entr" fill="hold" nodeType="withEffect">
                                  <p:stCondLst>
                                    <p:cond delay="0"/>
                                  </p:stCondLst>
                                  <p:childTnLst>
                                    <p:set>
                                      <p:cBhvr>
                                        <p:cTn id="332" dur="1" fill="hold">
                                          <p:stCondLst>
                                            <p:cond delay="0"/>
                                          </p:stCondLst>
                                        </p:cTn>
                                        <p:tgtEl>
                                          <p:spTgt spid="863"/>
                                        </p:tgtEl>
                                        <p:attrNameLst>
                                          <p:attrName>style.visibility</p:attrName>
                                        </p:attrNameLst>
                                      </p:cBhvr>
                                      <p:to>
                                        <p:strVal val="visible"/>
                                      </p:to>
                                    </p:set>
                                  </p:childTnLst>
                                </p:cTn>
                              </p:par>
                              <p:par>
                                <p:cTn id="333" presetID="1" presetClass="entr" fill="hold" nodeType="withEffect">
                                  <p:stCondLst>
                                    <p:cond delay="0"/>
                                  </p:stCondLst>
                                  <p:childTnLst>
                                    <p:set>
                                      <p:cBhvr>
                                        <p:cTn id="334" dur="1" fill="hold">
                                          <p:stCondLst>
                                            <p:cond delay="0"/>
                                          </p:stCondLst>
                                        </p:cTn>
                                        <p:tgtEl>
                                          <p:spTgt spid="864"/>
                                        </p:tgtEl>
                                        <p:attrNameLst>
                                          <p:attrName>style.visibility</p:attrName>
                                        </p:attrNameLst>
                                      </p:cBhvr>
                                      <p:to>
                                        <p:strVal val="visible"/>
                                      </p:to>
                                    </p:set>
                                  </p:childTnLst>
                                </p:cTn>
                              </p:par>
                              <p:par>
                                <p:cTn id="335" presetID="1" presetClass="entr" fill="hold" nodeType="withEffect">
                                  <p:stCondLst>
                                    <p:cond delay="0"/>
                                  </p:stCondLst>
                                  <p:childTnLst>
                                    <p:set>
                                      <p:cBhvr>
                                        <p:cTn id="336" dur="1" fill="hold">
                                          <p:stCondLst>
                                            <p:cond delay="0"/>
                                          </p:stCondLst>
                                        </p:cTn>
                                        <p:tgtEl>
                                          <p:spTgt spid="865"/>
                                        </p:tgtEl>
                                        <p:attrNameLst>
                                          <p:attrName>style.visibility</p:attrName>
                                        </p:attrNameLst>
                                      </p:cBhvr>
                                      <p:to>
                                        <p:strVal val="visible"/>
                                      </p:to>
                                    </p:set>
                                  </p:childTnLst>
                                </p:cTn>
                              </p:par>
                              <p:par>
                                <p:cTn id="337" presetID="1" presetClass="entr" fill="hold" nodeType="withEffect">
                                  <p:stCondLst>
                                    <p:cond delay="0"/>
                                  </p:stCondLst>
                                  <p:childTnLst>
                                    <p:set>
                                      <p:cBhvr>
                                        <p:cTn id="338" dur="1" fill="hold">
                                          <p:stCondLst>
                                            <p:cond delay="0"/>
                                          </p:stCondLst>
                                        </p:cTn>
                                        <p:tgtEl>
                                          <p:spTgt spid="866"/>
                                        </p:tgtEl>
                                        <p:attrNameLst>
                                          <p:attrName>style.visibility</p:attrName>
                                        </p:attrNameLst>
                                      </p:cBhvr>
                                      <p:to>
                                        <p:strVal val="visible"/>
                                      </p:to>
                                    </p:set>
                                  </p:childTnLst>
                                </p:cTn>
                              </p:par>
                              <p:par>
                                <p:cTn id="339" presetID="1" presetClass="entr" fill="hold" nodeType="withEffect">
                                  <p:stCondLst>
                                    <p:cond delay="0"/>
                                  </p:stCondLst>
                                  <p:childTnLst>
                                    <p:set>
                                      <p:cBhvr>
                                        <p:cTn id="340" dur="1" fill="hold">
                                          <p:stCondLst>
                                            <p:cond delay="0"/>
                                          </p:stCondLst>
                                        </p:cTn>
                                        <p:tgtEl>
                                          <p:spTgt spid="867"/>
                                        </p:tgtEl>
                                        <p:attrNameLst>
                                          <p:attrName>style.visibility</p:attrName>
                                        </p:attrNameLst>
                                      </p:cBhvr>
                                      <p:to>
                                        <p:strVal val="visible"/>
                                      </p:to>
                                    </p:set>
                                  </p:childTnLst>
                                </p:cTn>
                              </p:par>
                              <p:par>
                                <p:cTn id="341" presetID="1" presetClass="entr" fill="hold" nodeType="withEffect">
                                  <p:stCondLst>
                                    <p:cond delay="0"/>
                                  </p:stCondLst>
                                  <p:childTnLst>
                                    <p:set>
                                      <p:cBhvr>
                                        <p:cTn id="342" dur="1" fill="hold">
                                          <p:stCondLst>
                                            <p:cond delay="0"/>
                                          </p:stCondLst>
                                        </p:cTn>
                                        <p:tgtEl>
                                          <p:spTgt spid="868"/>
                                        </p:tgtEl>
                                        <p:attrNameLst>
                                          <p:attrName>style.visibility</p:attrName>
                                        </p:attrNameLst>
                                      </p:cBhvr>
                                      <p:to>
                                        <p:strVal val="visible"/>
                                      </p:to>
                                    </p:set>
                                  </p:childTnLst>
                                </p:cTn>
                              </p:par>
                              <p:par>
                                <p:cTn id="343" presetID="1" presetClass="entr" fill="hold" nodeType="withEffect">
                                  <p:stCondLst>
                                    <p:cond delay="0"/>
                                  </p:stCondLst>
                                  <p:childTnLst>
                                    <p:set>
                                      <p:cBhvr>
                                        <p:cTn id="344" dur="1" fill="hold">
                                          <p:stCondLst>
                                            <p:cond delay="0"/>
                                          </p:stCondLst>
                                        </p:cTn>
                                        <p:tgtEl>
                                          <p:spTgt spid="869"/>
                                        </p:tgtEl>
                                        <p:attrNameLst>
                                          <p:attrName>style.visibility</p:attrName>
                                        </p:attrNameLst>
                                      </p:cBhvr>
                                      <p:to>
                                        <p:strVal val="visible"/>
                                      </p:to>
                                    </p:set>
                                  </p:childTnLst>
                                </p:cTn>
                              </p:par>
                              <p:par>
                                <p:cTn id="345" presetID="1" presetClass="entr" fill="hold" nodeType="withEffect">
                                  <p:stCondLst>
                                    <p:cond delay="0"/>
                                  </p:stCondLst>
                                  <p:childTnLst>
                                    <p:set>
                                      <p:cBhvr>
                                        <p:cTn id="346" dur="1" fill="hold">
                                          <p:stCondLst>
                                            <p:cond delay="0"/>
                                          </p:stCondLst>
                                        </p:cTn>
                                        <p:tgtEl>
                                          <p:spTgt spid="870"/>
                                        </p:tgtEl>
                                        <p:attrNameLst>
                                          <p:attrName>style.visibility</p:attrName>
                                        </p:attrNameLst>
                                      </p:cBhvr>
                                      <p:to>
                                        <p:strVal val="visible"/>
                                      </p:to>
                                    </p:set>
                                  </p:childTnLst>
                                </p:cTn>
                              </p:par>
                              <p:par>
                                <p:cTn id="347" presetID="1" presetClass="entr" fill="hold" nodeType="withEffect">
                                  <p:stCondLst>
                                    <p:cond delay="0"/>
                                  </p:stCondLst>
                                  <p:childTnLst>
                                    <p:set>
                                      <p:cBhvr>
                                        <p:cTn id="348" dur="1" fill="hold">
                                          <p:stCondLst>
                                            <p:cond delay="0"/>
                                          </p:stCondLst>
                                        </p:cTn>
                                        <p:tgtEl>
                                          <p:spTgt spid="871"/>
                                        </p:tgtEl>
                                        <p:attrNameLst>
                                          <p:attrName>style.visibility</p:attrName>
                                        </p:attrNameLst>
                                      </p:cBhvr>
                                      <p:to>
                                        <p:strVal val="visible"/>
                                      </p:to>
                                    </p:set>
                                  </p:childTnLst>
                                </p:cTn>
                              </p:par>
                              <p:par>
                                <p:cTn id="349" presetID="1" presetClass="entr" fill="hold" nodeType="withEffect">
                                  <p:stCondLst>
                                    <p:cond delay="0"/>
                                  </p:stCondLst>
                                  <p:childTnLst>
                                    <p:set>
                                      <p:cBhvr>
                                        <p:cTn id="350" dur="1" fill="hold">
                                          <p:stCondLst>
                                            <p:cond delay="0"/>
                                          </p:stCondLst>
                                        </p:cTn>
                                        <p:tgtEl>
                                          <p:spTgt spid="872"/>
                                        </p:tgtEl>
                                        <p:attrNameLst>
                                          <p:attrName>style.visibility</p:attrName>
                                        </p:attrNameLst>
                                      </p:cBhvr>
                                      <p:to>
                                        <p:strVal val="visible"/>
                                      </p:to>
                                    </p:set>
                                  </p:childTnLst>
                                </p:cTn>
                              </p:par>
                              <p:par>
                                <p:cTn id="351" presetID="1" presetClass="entr" fill="hold" nodeType="withEffect">
                                  <p:stCondLst>
                                    <p:cond delay="0"/>
                                  </p:stCondLst>
                                  <p:childTnLst>
                                    <p:set>
                                      <p:cBhvr>
                                        <p:cTn id="352" dur="1" fill="hold">
                                          <p:stCondLst>
                                            <p:cond delay="0"/>
                                          </p:stCondLst>
                                        </p:cTn>
                                        <p:tgtEl>
                                          <p:spTgt spid="873"/>
                                        </p:tgtEl>
                                        <p:attrNameLst>
                                          <p:attrName>style.visibility</p:attrName>
                                        </p:attrNameLst>
                                      </p:cBhvr>
                                      <p:to>
                                        <p:strVal val="visible"/>
                                      </p:to>
                                    </p:set>
                                  </p:childTnLst>
                                </p:cTn>
                              </p:par>
                              <p:par>
                                <p:cTn id="353" presetID="1" presetClass="entr" fill="hold" nodeType="withEffect">
                                  <p:stCondLst>
                                    <p:cond delay="0"/>
                                  </p:stCondLst>
                                  <p:childTnLst>
                                    <p:set>
                                      <p:cBhvr>
                                        <p:cTn id="354" dur="1" fill="hold">
                                          <p:stCondLst>
                                            <p:cond delay="0"/>
                                          </p:stCondLst>
                                        </p:cTn>
                                        <p:tgtEl>
                                          <p:spTgt spid="874"/>
                                        </p:tgtEl>
                                        <p:attrNameLst>
                                          <p:attrName>style.visibility</p:attrName>
                                        </p:attrNameLst>
                                      </p:cBhvr>
                                      <p:to>
                                        <p:strVal val="visible"/>
                                      </p:to>
                                    </p:set>
                                  </p:childTnLst>
                                </p:cTn>
                              </p:par>
                              <p:par>
                                <p:cTn id="355" presetID="1" presetClass="entr" fill="hold" nodeType="withEffect">
                                  <p:stCondLst>
                                    <p:cond delay="0"/>
                                  </p:stCondLst>
                                  <p:childTnLst>
                                    <p:set>
                                      <p:cBhvr>
                                        <p:cTn id="356" dur="1" fill="hold">
                                          <p:stCondLst>
                                            <p:cond delay="0"/>
                                          </p:stCondLst>
                                        </p:cTn>
                                        <p:tgtEl>
                                          <p:spTgt spid="807">
                                            <p:txEl>
                                              <p:pRg st="0" end="0"/>
                                            </p:txEl>
                                          </p:spTgt>
                                        </p:tgtEl>
                                        <p:attrNameLst>
                                          <p:attrName>style.visibility</p:attrName>
                                        </p:attrNameLst>
                                      </p:cBhvr>
                                      <p:to>
                                        <p:strVal val="visible"/>
                                      </p:to>
                                    </p:set>
                                  </p:childTnLst>
                                </p:cTn>
                              </p:par>
                            </p:childTnLst>
                          </p:cTn>
                        </p:par>
                      </p:childTnLst>
                    </p:cTn>
                  </p:par>
                  <p:par>
                    <p:cTn id="357" fill="hold">
                      <p:stCondLst>
                        <p:cond delay="indefinite"/>
                      </p:stCondLst>
                      <p:childTnLst>
                        <p:par>
                          <p:cTn id="358" fill="hold">
                            <p:stCondLst>
                              <p:cond delay="0"/>
                            </p:stCondLst>
                            <p:childTnLst>
                              <p:par>
                                <p:cTn id="359" presetID="1" presetClass="entr" fill="hold" nodeType="clickEffect">
                                  <p:stCondLst>
                                    <p:cond delay="0"/>
                                  </p:stCondLst>
                                  <p:childTnLst>
                                    <p:set>
                                      <p:cBhvr>
                                        <p:cTn id="360" dur="1" fill="hold">
                                          <p:stCondLst>
                                            <p:cond delay="0"/>
                                          </p:stCondLst>
                                        </p:cTn>
                                        <p:tgtEl>
                                          <p:spTgt spid="702"/>
                                        </p:tgtEl>
                                        <p:attrNameLst>
                                          <p:attrName>style.visibility</p:attrName>
                                        </p:attrNameLst>
                                      </p:cBhvr>
                                      <p:to>
                                        <p:strVal val="visible"/>
                                      </p:to>
                                    </p:set>
                                  </p:childTnLst>
                                </p:cTn>
                              </p:par>
                              <p:par>
                                <p:cTn id="361" presetID="1" presetClass="entr" fill="hold" nodeType="withEffect">
                                  <p:stCondLst>
                                    <p:cond delay="0"/>
                                  </p:stCondLst>
                                  <p:childTnLst>
                                    <p:set>
                                      <p:cBhvr>
                                        <p:cTn id="362" dur="1" fill="hold">
                                          <p:stCondLst>
                                            <p:cond delay="0"/>
                                          </p:stCondLst>
                                        </p:cTn>
                                        <p:tgtEl>
                                          <p:spTgt spid="703"/>
                                        </p:tgtEl>
                                        <p:attrNameLst>
                                          <p:attrName>style.visibility</p:attrName>
                                        </p:attrNameLst>
                                      </p:cBhvr>
                                      <p:to>
                                        <p:strVal val="visible"/>
                                      </p:to>
                                    </p:set>
                                  </p:childTnLst>
                                </p:cTn>
                              </p:par>
                              <p:par>
                                <p:cTn id="363" presetID="1" presetClass="entr" fill="hold" nodeType="withEffect">
                                  <p:stCondLst>
                                    <p:cond delay="0"/>
                                  </p:stCondLst>
                                  <p:childTnLst>
                                    <p:set>
                                      <p:cBhvr>
                                        <p:cTn id="364" dur="1" fill="hold">
                                          <p:stCondLst>
                                            <p:cond delay="0"/>
                                          </p:stCondLst>
                                        </p:cTn>
                                        <p:tgtEl>
                                          <p:spTgt spid="704"/>
                                        </p:tgtEl>
                                        <p:attrNameLst>
                                          <p:attrName>style.visibility</p:attrName>
                                        </p:attrNameLst>
                                      </p:cBhvr>
                                      <p:to>
                                        <p:strVal val="visible"/>
                                      </p:to>
                                    </p:set>
                                  </p:childTnLst>
                                </p:cTn>
                              </p:par>
                              <p:par>
                                <p:cTn id="365" presetID="1" presetClass="entr" fill="hold" nodeType="withEffect">
                                  <p:stCondLst>
                                    <p:cond delay="0"/>
                                  </p:stCondLst>
                                  <p:childTnLst>
                                    <p:set>
                                      <p:cBhvr>
                                        <p:cTn id="366" dur="1" fill="hold">
                                          <p:stCondLst>
                                            <p:cond delay="0"/>
                                          </p:stCondLst>
                                        </p:cTn>
                                        <p:tgtEl>
                                          <p:spTgt spid="705"/>
                                        </p:tgtEl>
                                        <p:attrNameLst>
                                          <p:attrName>style.visibility</p:attrName>
                                        </p:attrNameLst>
                                      </p:cBhvr>
                                      <p:to>
                                        <p:strVal val="visible"/>
                                      </p:to>
                                    </p:set>
                                  </p:childTnLst>
                                </p:cTn>
                              </p:par>
                              <p:par>
                                <p:cTn id="367" presetID="1" presetClass="entr" fill="hold" nodeType="withEffect">
                                  <p:stCondLst>
                                    <p:cond delay="0"/>
                                  </p:stCondLst>
                                  <p:childTnLst>
                                    <p:set>
                                      <p:cBhvr>
                                        <p:cTn id="368" dur="1" fill="hold">
                                          <p:stCondLst>
                                            <p:cond delay="0"/>
                                          </p:stCondLst>
                                        </p:cTn>
                                        <p:tgtEl>
                                          <p:spTgt spid="706"/>
                                        </p:tgtEl>
                                        <p:attrNameLst>
                                          <p:attrName>style.visibility</p:attrName>
                                        </p:attrNameLst>
                                      </p:cBhvr>
                                      <p:to>
                                        <p:strVal val="visible"/>
                                      </p:to>
                                    </p:set>
                                  </p:childTnLst>
                                </p:cTn>
                              </p:par>
                              <p:par>
                                <p:cTn id="369" presetID="1" presetClass="entr" fill="hold" nodeType="withEffect">
                                  <p:stCondLst>
                                    <p:cond delay="0"/>
                                  </p:stCondLst>
                                  <p:childTnLst>
                                    <p:set>
                                      <p:cBhvr>
                                        <p:cTn id="370" dur="1" fill="hold">
                                          <p:stCondLst>
                                            <p:cond delay="0"/>
                                          </p:stCondLst>
                                        </p:cTn>
                                        <p:tgtEl>
                                          <p:spTgt spid="707"/>
                                        </p:tgtEl>
                                        <p:attrNameLst>
                                          <p:attrName>style.visibility</p:attrName>
                                        </p:attrNameLst>
                                      </p:cBhvr>
                                      <p:to>
                                        <p:strVal val="visible"/>
                                      </p:to>
                                    </p:set>
                                  </p:childTnLst>
                                </p:cTn>
                              </p:par>
                              <p:par>
                                <p:cTn id="371" presetID="1" presetClass="entr" fill="hold" nodeType="withEffect">
                                  <p:stCondLst>
                                    <p:cond delay="0"/>
                                  </p:stCondLst>
                                  <p:childTnLst>
                                    <p:set>
                                      <p:cBhvr>
                                        <p:cTn id="372" dur="1" fill="hold">
                                          <p:stCondLst>
                                            <p:cond delay="0"/>
                                          </p:stCondLst>
                                        </p:cTn>
                                        <p:tgtEl>
                                          <p:spTgt spid="708"/>
                                        </p:tgtEl>
                                        <p:attrNameLst>
                                          <p:attrName>style.visibility</p:attrName>
                                        </p:attrNameLst>
                                      </p:cBhvr>
                                      <p:to>
                                        <p:strVal val="visible"/>
                                      </p:to>
                                    </p:set>
                                  </p:childTnLst>
                                </p:cTn>
                              </p:par>
                              <p:par>
                                <p:cTn id="373" presetID="1" presetClass="entr" fill="hold" nodeType="withEffect">
                                  <p:stCondLst>
                                    <p:cond delay="0"/>
                                  </p:stCondLst>
                                  <p:childTnLst>
                                    <p:set>
                                      <p:cBhvr>
                                        <p:cTn id="374" dur="1" fill="hold">
                                          <p:stCondLst>
                                            <p:cond delay="0"/>
                                          </p:stCondLst>
                                        </p:cTn>
                                        <p:tgtEl>
                                          <p:spTgt spid="709"/>
                                        </p:tgtEl>
                                        <p:attrNameLst>
                                          <p:attrName>style.visibility</p:attrName>
                                        </p:attrNameLst>
                                      </p:cBhvr>
                                      <p:to>
                                        <p:strVal val="visible"/>
                                      </p:to>
                                    </p:set>
                                  </p:childTnLst>
                                </p:cTn>
                              </p:par>
                              <p:par>
                                <p:cTn id="375" presetID="1" presetClass="entr" fill="hold" nodeType="withEffect">
                                  <p:stCondLst>
                                    <p:cond delay="0"/>
                                  </p:stCondLst>
                                  <p:childTnLst>
                                    <p:set>
                                      <p:cBhvr>
                                        <p:cTn id="376" dur="1" fill="hold">
                                          <p:stCondLst>
                                            <p:cond delay="0"/>
                                          </p:stCondLst>
                                        </p:cTn>
                                        <p:tgtEl>
                                          <p:spTgt spid="710"/>
                                        </p:tgtEl>
                                        <p:attrNameLst>
                                          <p:attrName>style.visibility</p:attrName>
                                        </p:attrNameLst>
                                      </p:cBhvr>
                                      <p:to>
                                        <p:strVal val="visible"/>
                                      </p:to>
                                    </p:set>
                                  </p:childTnLst>
                                </p:cTn>
                              </p:par>
                              <p:par>
                                <p:cTn id="377" presetID="1" presetClass="entr" fill="hold" nodeType="withEffect">
                                  <p:stCondLst>
                                    <p:cond delay="0"/>
                                  </p:stCondLst>
                                  <p:childTnLst>
                                    <p:set>
                                      <p:cBhvr>
                                        <p:cTn id="378" dur="1" fill="hold">
                                          <p:stCondLst>
                                            <p:cond delay="0"/>
                                          </p:stCondLst>
                                        </p:cTn>
                                        <p:tgtEl>
                                          <p:spTgt spid="711"/>
                                        </p:tgtEl>
                                        <p:attrNameLst>
                                          <p:attrName>style.visibility</p:attrName>
                                        </p:attrNameLst>
                                      </p:cBhvr>
                                      <p:to>
                                        <p:strVal val="visible"/>
                                      </p:to>
                                    </p:set>
                                  </p:childTnLst>
                                </p:cTn>
                              </p:par>
                              <p:par>
                                <p:cTn id="379" presetID="1" presetClass="entr" fill="hold" nodeType="withEffect">
                                  <p:stCondLst>
                                    <p:cond delay="0"/>
                                  </p:stCondLst>
                                  <p:childTnLst>
                                    <p:set>
                                      <p:cBhvr>
                                        <p:cTn id="380" dur="1" fill="hold">
                                          <p:stCondLst>
                                            <p:cond delay="0"/>
                                          </p:stCondLst>
                                        </p:cTn>
                                        <p:tgtEl>
                                          <p:spTgt spid="712"/>
                                        </p:tgtEl>
                                        <p:attrNameLst>
                                          <p:attrName>style.visibility</p:attrName>
                                        </p:attrNameLst>
                                      </p:cBhvr>
                                      <p:to>
                                        <p:strVal val="visible"/>
                                      </p:to>
                                    </p:set>
                                  </p:childTnLst>
                                </p:cTn>
                              </p:par>
                              <p:par>
                                <p:cTn id="381" presetID="1" presetClass="entr" fill="hold" nodeType="withEffect">
                                  <p:stCondLst>
                                    <p:cond delay="0"/>
                                  </p:stCondLst>
                                  <p:childTnLst>
                                    <p:set>
                                      <p:cBhvr>
                                        <p:cTn id="382" dur="1" fill="hold">
                                          <p:stCondLst>
                                            <p:cond delay="0"/>
                                          </p:stCondLst>
                                        </p:cTn>
                                        <p:tgtEl>
                                          <p:spTgt spid="713"/>
                                        </p:tgtEl>
                                        <p:attrNameLst>
                                          <p:attrName>style.visibility</p:attrName>
                                        </p:attrNameLst>
                                      </p:cBhvr>
                                      <p:to>
                                        <p:strVal val="visible"/>
                                      </p:to>
                                    </p:set>
                                  </p:childTnLst>
                                </p:cTn>
                              </p:par>
                              <p:par>
                                <p:cTn id="383" presetID="1" presetClass="entr" fill="hold" nodeType="withEffect">
                                  <p:stCondLst>
                                    <p:cond delay="0"/>
                                  </p:stCondLst>
                                  <p:childTnLst>
                                    <p:set>
                                      <p:cBhvr>
                                        <p:cTn id="384" dur="1" fill="hold">
                                          <p:stCondLst>
                                            <p:cond delay="0"/>
                                          </p:stCondLst>
                                        </p:cTn>
                                        <p:tgtEl>
                                          <p:spTgt spid="714"/>
                                        </p:tgtEl>
                                        <p:attrNameLst>
                                          <p:attrName>style.visibility</p:attrName>
                                        </p:attrNameLst>
                                      </p:cBhvr>
                                      <p:to>
                                        <p:strVal val="visible"/>
                                      </p:to>
                                    </p:set>
                                  </p:childTnLst>
                                </p:cTn>
                              </p:par>
                              <p:par>
                                <p:cTn id="385" presetID="1" presetClass="entr" fill="hold" nodeType="withEffect">
                                  <p:stCondLst>
                                    <p:cond delay="0"/>
                                  </p:stCondLst>
                                  <p:childTnLst>
                                    <p:set>
                                      <p:cBhvr>
                                        <p:cTn id="386" dur="1" fill="hold">
                                          <p:stCondLst>
                                            <p:cond delay="0"/>
                                          </p:stCondLst>
                                        </p:cTn>
                                        <p:tgtEl>
                                          <p:spTgt spid="715"/>
                                        </p:tgtEl>
                                        <p:attrNameLst>
                                          <p:attrName>style.visibility</p:attrName>
                                        </p:attrNameLst>
                                      </p:cBhvr>
                                      <p:to>
                                        <p:strVal val="visible"/>
                                      </p:to>
                                    </p:set>
                                  </p:childTnLst>
                                </p:cTn>
                              </p:par>
                              <p:par>
                                <p:cTn id="387" presetID="1" presetClass="entr" fill="hold" nodeType="withEffect">
                                  <p:stCondLst>
                                    <p:cond delay="0"/>
                                  </p:stCondLst>
                                  <p:childTnLst>
                                    <p:set>
                                      <p:cBhvr>
                                        <p:cTn id="388" dur="1" fill="hold">
                                          <p:stCondLst>
                                            <p:cond delay="0"/>
                                          </p:stCondLst>
                                        </p:cTn>
                                        <p:tgtEl>
                                          <p:spTgt spid="716"/>
                                        </p:tgtEl>
                                        <p:attrNameLst>
                                          <p:attrName>style.visibility</p:attrName>
                                        </p:attrNameLst>
                                      </p:cBhvr>
                                      <p:to>
                                        <p:strVal val="visible"/>
                                      </p:to>
                                    </p:set>
                                  </p:childTnLst>
                                </p:cTn>
                              </p:par>
                              <p:par>
                                <p:cTn id="389" presetID="1" presetClass="entr" fill="hold" nodeType="withEffect">
                                  <p:stCondLst>
                                    <p:cond delay="0"/>
                                  </p:stCondLst>
                                  <p:childTnLst>
                                    <p:set>
                                      <p:cBhvr>
                                        <p:cTn id="390" dur="1" fill="hold">
                                          <p:stCondLst>
                                            <p:cond delay="0"/>
                                          </p:stCondLst>
                                        </p:cTn>
                                        <p:tgtEl>
                                          <p:spTgt spid="717"/>
                                        </p:tgtEl>
                                        <p:attrNameLst>
                                          <p:attrName>style.visibility</p:attrName>
                                        </p:attrNameLst>
                                      </p:cBhvr>
                                      <p:to>
                                        <p:strVal val="visible"/>
                                      </p:to>
                                    </p:set>
                                  </p:childTnLst>
                                </p:cTn>
                              </p:par>
                              <p:par>
                                <p:cTn id="391" presetID="1" presetClass="entr" fill="hold" nodeType="withEffect">
                                  <p:stCondLst>
                                    <p:cond delay="0"/>
                                  </p:stCondLst>
                                  <p:childTnLst>
                                    <p:set>
                                      <p:cBhvr>
                                        <p:cTn id="392" dur="1" fill="hold">
                                          <p:stCondLst>
                                            <p:cond delay="0"/>
                                          </p:stCondLst>
                                        </p:cTn>
                                        <p:tgtEl>
                                          <p:spTgt spid="718"/>
                                        </p:tgtEl>
                                        <p:attrNameLst>
                                          <p:attrName>style.visibility</p:attrName>
                                        </p:attrNameLst>
                                      </p:cBhvr>
                                      <p:to>
                                        <p:strVal val="visible"/>
                                      </p:to>
                                    </p:set>
                                  </p:childTnLst>
                                </p:cTn>
                              </p:par>
                              <p:par>
                                <p:cTn id="393" presetID="1" presetClass="entr" fill="hold" nodeType="withEffect">
                                  <p:stCondLst>
                                    <p:cond delay="0"/>
                                  </p:stCondLst>
                                  <p:childTnLst>
                                    <p:set>
                                      <p:cBhvr>
                                        <p:cTn id="394" dur="1" fill="hold">
                                          <p:stCondLst>
                                            <p:cond delay="0"/>
                                          </p:stCondLst>
                                        </p:cTn>
                                        <p:tgtEl>
                                          <p:spTgt spid="719"/>
                                        </p:tgtEl>
                                        <p:attrNameLst>
                                          <p:attrName>style.visibility</p:attrName>
                                        </p:attrNameLst>
                                      </p:cBhvr>
                                      <p:to>
                                        <p:strVal val="visible"/>
                                      </p:to>
                                    </p:set>
                                  </p:childTnLst>
                                </p:cTn>
                              </p:par>
                              <p:par>
                                <p:cTn id="395" presetID="1" presetClass="entr" fill="hold" nodeType="withEffect">
                                  <p:stCondLst>
                                    <p:cond delay="0"/>
                                  </p:stCondLst>
                                  <p:childTnLst>
                                    <p:set>
                                      <p:cBhvr>
                                        <p:cTn id="396" dur="1" fill="hold">
                                          <p:stCondLst>
                                            <p:cond delay="0"/>
                                          </p:stCondLst>
                                        </p:cTn>
                                        <p:tgtEl>
                                          <p:spTgt spid="720"/>
                                        </p:tgtEl>
                                        <p:attrNameLst>
                                          <p:attrName>style.visibility</p:attrName>
                                        </p:attrNameLst>
                                      </p:cBhvr>
                                      <p:to>
                                        <p:strVal val="visible"/>
                                      </p:to>
                                    </p:set>
                                  </p:childTnLst>
                                </p:cTn>
                              </p:par>
                              <p:par>
                                <p:cTn id="397" presetID="1" presetClass="entr" fill="hold" nodeType="withEffect">
                                  <p:stCondLst>
                                    <p:cond delay="0"/>
                                  </p:stCondLst>
                                  <p:childTnLst>
                                    <p:set>
                                      <p:cBhvr>
                                        <p:cTn id="398" dur="1" fill="hold">
                                          <p:stCondLst>
                                            <p:cond delay="0"/>
                                          </p:stCondLst>
                                        </p:cTn>
                                        <p:tgtEl>
                                          <p:spTgt spid="721"/>
                                        </p:tgtEl>
                                        <p:attrNameLst>
                                          <p:attrName>style.visibility</p:attrName>
                                        </p:attrNameLst>
                                      </p:cBhvr>
                                      <p:to>
                                        <p:strVal val="visible"/>
                                      </p:to>
                                    </p:set>
                                  </p:childTnLst>
                                </p:cTn>
                              </p:par>
                              <p:par>
                                <p:cTn id="399" presetID="1" presetClass="entr" fill="hold" nodeType="withEffect">
                                  <p:stCondLst>
                                    <p:cond delay="0"/>
                                  </p:stCondLst>
                                  <p:childTnLst>
                                    <p:set>
                                      <p:cBhvr>
                                        <p:cTn id="400" dur="1" fill="hold">
                                          <p:stCondLst>
                                            <p:cond delay="0"/>
                                          </p:stCondLst>
                                        </p:cTn>
                                        <p:tgtEl>
                                          <p:spTgt spid="722"/>
                                        </p:tgtEl>
                                        <p:attrNameLst>
                                          <p:attrName>style.visibility</p:attrName>
                                        </p:attrNameLst>
                                      </p:cBhvr>
                                      <p:to>
                                        <p:strVal val="visible"/>
                                      </p:to>
                                    </p:set>
                                  </p:childTnLst>
                                </p:cTn>
                              </p:par>
                              <p:par>
                                <p:cTn id="401" presetID="1" presetClass="entr" fill="hold" nodeType="withEffect">
                                  <p:stCondLst>
                                    <p:cond delay="0"/>
                                  </p:stCondLst>
                                  <p:childTnLst>
                                    <p:set>
                                      <p:cBhvr>
                                        <p:cTn id="402" dur="1" fill="hold">
                                          <p:stCondLst>
                                            <p:cond delay="0"/>
                                          </p:stCondLst>
                                        </p:cTn>
                                        <p:tgtEl>
                                          <p:spTgt spid="723"/>
                                        </p:tgtEl>
                                        <p:attrNameLst>
                                          <p:attrName>style.visibility</p:attrName>
                                        </p:attrNameLst>
                                      </p:cBhvr>
                                      <p:to>
                                        <p:strVal val="visible"/>
                                      </p:to>
                                    </p:set>
                                  </p:childTnLst>
                                </p:cTn>
                              </p:par>
                              <p:par>
                                <p:cTn id="403" presetID="1" presetClass="entr" fill="hold" nodeType="withEffect">
                                  <p:stCondLst>
                                    <p:cond delay="0"/>
                                  </p:stCondLst>
                                  <p:childTnLst>
                                    <p:set>
                                      <p:cBhvr>
                                        <p:cTn id="404" dur="1" fill="hold">
                                          <p:stCondLst>
                                            <p:cond delay="0"/>
                                          </p:stCondLst>
                                        </p:cTn>
                                        <p:tgtEl>
                                          <p:spTgt spid="724"/>
                                        </p:tgtEl>
                                        <p:attrNameLst>
                                          <p:attrName>style.visibility</p:attrName>
                                        </p:attrNameLst>
                                      </p:cBhvr>
                                      <p:to>
                                        <p:strVal val="visible"/>
                                      </p:to>
                                    </p:set>
                                  </p:childTnLst>
                                </p:cTn>
                              </p:par>
                              <p:par>
                                <p:cTn id="405" presetID="1" presetClass="entr" fill="hold" nodeType="withEffect">
                                  <p:stCondLst>
                                    <p:cond delay="0"/>
                                  </p:stCondLst>
                                  <p:childTnLst>
                                    <p:set>
                                      <p:cBhvr>
                                        <p:cTn id="406" dur="1" fill="hold">
                                          <p:stCondLst>
                                            <p:cond delay="0"/>
                                          </p:stCondLst>
                                        </p:cTn>
                                        <p:tgtEl>
                                          <p:spTgt spid="725"/>
                                        </p:tgtEl>
                                        <p:attrNameLst>
                                          <p:attrName>style.visibility</p:attrName>
                                        </p:attrNameLst>
                                      </p:cBhvr>
                                      <p:to>
                                        <p:strVal val="visible"/>
                                      </p:to>
                                    </p:set>
                                  </p:childTnLst>
                                </p:cTn>
                              </p:par>
                              <p:par>
                                <p:cTn id="407" presetID="1" presetClass="entr" fill="hold" nodeType="withEffect">
                                  <p:stCondLst>
                                    <p:cond delay="0"/>
                                  </p:stCondLst>
                                  <p:childTnLst>
                                    <p:set>
                                      <p:cBhvr>
                                        <p:cTn id="408" dur="1" fill="hold">
                                          <p:stCondLst>
                                            <p:cond delay="0"/>
                                          </p:stCondLst>
                                        </p:cTn>
                                        <p:tgtEl>
                                          <p:spTgt spid="726"/>
                                        </p:tgtEl>
                                        <p:attrNameLst>
                                          <p:attrName>style.visibility</p:attrName>
                                        </p:attrNameLst>
                                      </p:cBhvr>
                                      <p:to>
                                        <p:strVal val="visible"/>
                                      </p:to>
                                    </p:set>
                                  </p:childTnLst>
                                </p:cTn>
                              </p:par>
                              <p:par>
                                <p:cTn id="409" presetID="1" presetClass="entr" fill="hold" nodeType="withEffect">
                                  <p:stCondLst>
                                    <p:cond delay="0"/>
                                  </p:stCondLst>
                                  <p:childTnLst>
                                    <p:set>
                                      <p:cBhvr>
                                        <p:cTn id="410" dur="1" fill="hold">
                                          <p:stCondLst>
                                            <p:cond delay="0"/>
                                          </p:stCondLst>
                                        </p:cTn>
                                        <p:tgtEl>
                                          <p:spTgt spid="727"/>
                                        </p:tgtEl>
                                        <p:attrNameLst>
                                          <p:attrName>style.visibility</p:attrName>
                                        </p:attrNameLst>
                                      </p:cBhvr>
                                      <p:to>
                                        <p:strVal val="visible"/>
                                      </p:to>
                                    </p:set>
                                  </p:childTnLst>
                                </p:cTn>
                              </p:par>
                              <p:par>
                                <p:cTn id="411" presetID="1" presetClass="entr" fill="hold" nodeType="withEffect">
                                  <p:stCondLst>
                                    <p:cond delay="0"/>
                                  </p:stCondLst>
                                  <p:childTnLst>
                                    <p:set>
                                      <p:cBhvr>
                                        <p:cTn id="412" dur="1" fill="hold">
                                          <p:stCondLst>
                                            <p:cond delay="0"/>
                                          </p:stCondLst>
                                        </p:cTn>
                                        <p:tgtEl>
                                          <p:spTgt spid="728"/>
                                        </p:tgtEl>
                                        <p:attrNameLst>
                                          <p:attrName>style.visibility</p:attrName>
                                        </p:attrNameLst>
                                      </p:cBhvr>
                                      <p:to>
                                        <p:strVal val="visible"/>
                                      </p:to>
                                    </p:set>
                                  </p:childTnLst>
                                </p:cTn>
                              </p:par>
                              <p:par>
                                <p:cTn id="413" presetID="1" presetClass="entr" fill="hold" nodeType="withEffect">
                                  <p:stCondLst>
                                    <p:cond delay="0"/>
                                  </p:stCondLst>
                                  <p:childTnLst>
                                    <p:set>
                                      <p:cBhvr>
                                        <p:cTn id="414" dur="1" fill="hold">
                                          <p:stCondLst>
                                            <p:cond delay="0"/>
                                          </p:stCondLst>
                                        </p:cTn>
                                        <p:tgtEl>
                                          <p:spTgt spid="729"/>
                                        </p:tgtEl>
                                        <p:attrNameLst>
                                          <p:attrName>style.visibility</p:attrName>
                                        </p:attrNameLst>
                                      </p:cBhvr>
                                      <p:to>
                                        <p:strVal val="visible"/>
                                      </p:to>
                                    </p:set>
                                  </p:childTnLst>
                                </p:cTn>
                              </p:par>
                              <p:par>
                                <p:cTn id="415" presetID="1" presetClass="entr" fill="hold" nodeType="withEffect">
                                  <p:stCondLst>
                                    <p:cond delay="0"/>
                                  </p:stCondLst>
                                  <p:childTnLst>
                                    <p:set>
                                      <p:cBhvr>
                                        <p:cTn id="416" dur="1" fill="hold">
                                          <p:stCondLst>
                                            <p:cond delay="0"/>
                                          </p:stCondLst>
                                        </p:cTn>
                                        <p:tgtEl>
                                          <p:spTgt spid="730"/>
                                        </p:tgtEl>
                                        <p:attrNameLst>
                                          <p:attrName>style.visibility</p:attrName>
                                        </p:attrNameLst>
                                      </p:cBhvr>
                                      <p:to>
                                        <p:strVal val="visible"/>
                                      </p:to>
                                    </p:set>
                                  </p:childTnLst>
                                </p:cTn>
                              </p:par>
                              <p:par>
                                <p:cTn id="417" presetID="1" presetClass="entr" fill="hold" nodeType="withEffect">
                                  <p:stCondLst>
                                    <p:cond delay="0"/>
                                  </p:stCondLst>
                                  <p:childTnLst>
                                    <p:set>
                                      <p:cBhvr>
                                        <p:cTn id="418" dur="1" fill="hold">
                                          <p:stCondLst>
                                            <p:cond delay="0"/>
                                          </p:stCondLst>
                                        </p:cTn>
                                        <p:tgtEl>
                                          <p:spTgt spid="731"/>
                                        </p:tgtEl>
                                        <p:attrNameLst>
                                          <p:attrName>style.visibility</p:attrName>
                                        </p:attrNameLst>
                                      </p:cBhvr>
                                      <p:to>
                                        <p:strVal val="visible"/>
                                      </p:to>
                                    </p:set>
                                  </p:childTnLst>
                                </p:cTn>
                              </p:par>
                              <p:par>
                                <p:cTn id="419" presetID="1" presetClass="entr" fill="hold" nodeType="withEffect">
                                  <p:stCondLst>
                                    <p:cond delay="0"/>
                                  </p:stCondLst>
                                  <p:childTnLst>
                                    <p:set>
                                      <p:cBhvr>
                                        <p:cTn id="420" dur="1" fill="hold">
                                          <p:stCondLst>
                                            <p:cond delay="0"/>
                                          </p:stCondLst>
                                        </p:cTn>
                                        <p:tgtEl>
                                          <p:spTgt spid="732"/>
                                        </p:tgtEl>
                                        <p:attrNameLst>
                                          <p:attrName>style.visibility</p:attrName>
                                        </p:attrNameLst>
                                      </p:cBhvr>
                                      <p:to>
                                        <p:strVal val="visible"/>
                                      </p:to>
                                    </p:set>
                                  </p:childTnLst>
                                </p:cTn>
                              </p:par>
                              <p:par>
                                <p:cTn id="421" presetID="1" presetClass="entr" fill="hold" nodeType="withEffect">
                                  <p:stCondLst>
                                    <p:cond delay="0"/>
                                  </p:stCondLst>
                                  <p:childTnLst>
                                    <p:set>
                                      <p:cBhvr>
                                        <p:cTn id="422" dur="1" fill="hold">
                                          <p:stCondLst>
                                            <p:cond delay="0"/>
                                          </p:stCondLst>
                                        </p:cTn>
                                        <p:tgtEl>
                                          <p:spTgt spid="733"/>
                                        </p:tgtEl>
                                        <p:attrNameLst>
                                          <p:attrName>style.visibility</p:attrName>
                                        </p:attrNameLst>
                                      </p:cBhvr>
                                      <p:to>
                                        <p:strVal val="visible"/>
                                      </p:to>
                                    </p:set>
                                  </p:childTnLst>
                                </p:cTn>
                              </p:par>
                              <p:par>
                                <p:cTn id="423" presetID="1" presetClass="entr" fill="hold" nodeType="withEffect">
                                  <p:stCondLst>
                                    <p:cond delay="0"/>
                                  </p:stCondLst>
                                  <p:childTnLst>
                                    <p:set>
                                      <p:cBhvr>
                                        <p:cTn id="424" dur="1" fill="hold">
                                          <p:stCondLst>
                                            <p:cond delay="0"/>
                                          </p:stCondLst>
                                        </p:cTn>
                                        <p:tgtEl>
                                          <p:spTgt spid="734"/>
                                        </p:tgtEl>
                                        <p:attrNameLst>
                                          <p:attrName>style.visibility</p:attrName>
                                        </p:attrNameLst>
                                      </p:cBhvr>
                                      <p:to>
                                        <p:strVal val="visible"/>
                                      </p:to>
                                    </p:set>
                                  </p:childTnLst>
                                </p:cTn>
                              </p:par>
                              <p:par>
                                <p:cTn id="425" presetID="1" presetClass="entr" fill="hold" nodeType="withEffect">
                                  <p:stCondLst>
                                    <p:cond delay="0"/>
                                  </p:stCondLst>
                                  <p:childTnLst>
                                    <p:set>
                                      <p:cBhvr>
                                        <p:cTn id="426" dur="1" fill="hold">
                                          <p:stCondLst>
                                            <p:cond delay="0"/>
                                          </p:stCondLst>
                                        </p:cTn>
                                        <p:tgtEl>
                                          <p:spTgt spid="735"/>
                                        </p:tgtEl>
                                        <p:attrNameLst>
                                          <p:attrName>style.visibility</p:attrName>
                                        </p:attrNameLst>
                                      </p:cBhvr>
                                      <p:to>
                                        <p:strVal val="visible"/>
                                      </p:to>
                                    </p:set>
                                  </p:childTnLst>
                                </p:cTn>
                              </p:par>
                              <p:par>
                                <p:cTn id="427" presetID="1" presetClass="entr" fill="hold" nodeType="withEffect">
                                  <p:stCondLst>
                                    <p:cond delay="0"/>
                                  </p:stCondLst>
                                  <p:childTnLst>
                                    <p:set>
                                      <p:cBhvr>
                                        <p:cTn id="428" dur="1" fill="hold">
                                          <p:stCondLst>
                                            <p:cond delay="0"/>
                                          </p:stCondLst>
                                        </p:cTn>
                                        <p:tgtEl>
                                          <p:spTgt spid="736"/>
                                        </p:tgtEl>
                                        <p:attrNameLst>
                                          <p:attrName>style.visibility</p:attrName>
                                        </p:attrNameLst>
                                      </p:cBhvr>
                                      <p:to>
                                        <p:strVal val="visible"/>
                                      </p:to>
                                    </p:set>
                                  </p:childTnLst>
                                </p:cTn>
                              </p:par>
                              <p:par>
                                <p:cTn id="429" presetID="1" presetClass="entr" fill="hold" nodeType="withEffect">
                                  <p:stCondLst>
                                    <p:cond delay="0"/>
                                  </p:stCondLst>
                                  <p:childTnLst>
                                    <p:set>
                                      <p:cBhvr>
                                        <p:cTn id="430" dur="1" fill="hold">
                                          <p:stCondLst>
                                            <p:cond delay="0"/>
                                          </p:stCondLst>
                                        </p:cTn>
                                        <p:tgtEl>
                                          <p:spTgt spid="737"/>
                                        </p:tgtEl>
                                        <p:attrNameLst>
                                          <p:attrName>style.visibility</p:attrName>
                                        </p:attrNameLst>
                                      </p:cBhvr>
                                      <p:to>
                                        <p:strVal val="visible"/>
                                      </p:to>
                                    </p:set>
                                  </p:childTnLst>
                                </p:cTn>
                              </p:par>
                              <p:par>
                                <p:cTn id="431" presetID="1" presetClass="entr" fill="hold" nodeType="withEffect">
                                  <p:stCondLst>
                                    <p:cond delay="0"/>
                                  </p:stCondLst>
                                  <p:childTnLst>
                                    <p:set>
                                      <p:cBhvr>
                                        <p:cTn id="432" dur="1" fill="hold">
                                          <p:stCondLst>
                                            <p:cond delay="0"/>
                                          </p:stCondLst>
                                        </p:cTn>
                                        <p:tgtEl>
                                          <p:spTgt spid="738"/>
                                        </p:tgtEl>
                                        <p:attrNameLst>
                                          <p:attrName>style.visibility</p:attrName>
                                        </p:attrNameLst>
                                      </p:cBhvr>
                                      <p:to>
                                        <p:strVal val="visible"/>
                                      </p:to>
                                    </p:set>
                                  </p:childTnLst>
                                </p:cTn>
                              </p:par>
                              <p:par>
                                <p:cTn id="433" presetID="1" presetClass="entr" fill="hold" nodeType="withEffect">
                                  <p:stCondLst>
                                    <p:cond delay="0"/>
                                  </p:stCondLst>
                                  <p:childTnLst>
                                    <p:set>
                                      <p:cBhvr>
                                        <p:cTn id="434" dur="1" fill="hold">
                                          <p:stCondLst>
                                            <p:cond delay="0"/>
                                          </p:stCondLst>
                                        </p:cTn>
                                        <p:tgtEl>
                                          <p:spTgt spid="739"/>
                                        </p:tgtEl>
                                        <p:attrNameLst>
                                          <p:attrName>style.visibility</p:attrName>
                                        </p:attrNameLst>
                                      </p:cBhvr>
                                      <p:to>
                                        <p:strVal val="visible"/>
                                      </p:to>
                                    </p:set>
                                  </p:childTnLst>
                                </p:cTn>
                              </p:par>
                              <p:par>
                                <p:cTn id="435" presetID="1" presetClass="entr" fill="hold" nodeType="withEffect">
                                  <p:stCondLst>
                                    <p:cond delay="0"/>
                                  </p:stCondLst>
                                  <p:childTnLst>
                                    <p:set>
                                      <p:cBhvr>
                                        <p:cTn id="436" dur="1" fill="hold">
                                          <p:stCondLst>
                                            <p:cond delay="0"/>
                                          </p:stCondLst>
                                        </p:cTn>
                                        <p:tgtEl>
                                          <p:spTgt spid="740"/>
                                        </p:tgtEl>
                                        <p:attrNameLst>
                                          <p:attrName>style.visibility</p:attrName>
                                        </p:attrNameLst>
                                      </p:cBhvr>
                                      <p:to>
                                        <p:strVal val="visible"/>
                                      </p:to>
                                    </p:set>
                                  </p:childTnLst>
                                </p:cTn>
                              </p:par>
                              <p:par>
                                <p:cTn id="437" presetID="1" presetClass="entr" fill="hold" nodeType="withEffect">
                                  <p:stCondLst>
                                    <p:cond delay="0"/>
                                  </p:stCondLst>
                                  <p:childTnLst>
                                    <p:set>
                                      <p:cBhvr>
                                        <p:cTn id="438" dur="1" fill="hold">
                                          <p:stCondLst>
                                            <p:cond delay="0"/>
                                          </p:stCondLst>
                                        </p:cTn>
                                        <p:tgtEl>
                                          <p:spTgt spid="741"/>
                                        </p:tgtEl>
                                        <p:attrNameLst>
                                          <p:attrName>style.visibility</p:attrName>
                                        </p:attrNameLst>
                                      </p:cBhvr>
                                      <p:to>
                                        <p:strVal val="visible"/>
                                      </p:to>
                                    </p:set>
                                  </p:childTnLst>
                                </p:cTn>
                              </p:par>
                              <p:par>
                                <p:cTn id="439" presetID="1" presetClass="entr" fill="hold" nodeType="withEffect">
                                  <p:stCondLst>
                                    <p:cond delay="0"/>
                                  </p:stCondLst>
                                  <p:childTnLst>
                                    <p:set>
                                      <p:cBhvr>
                                        <p:cTn id="440" dur="1" fill="hold">
                                          <p:stCondLst>
                                            <p:cond delay="0"/>
                                          </p:stCondLst>
                                        </p:cTn>
                                        <p:tgtEl>
                                          <p:spTgt spid="742"/>
                                        </p:tgtEl>
                                        <p:attrNameLst>
                                          <p:attrName>style.visibility</p:attrName>
                                        </p:attrNameLst>
                                      </p:cBhvr>
                                      <p:to>
                                        <p:strVal val="visible"/>
                                      </p:to>
                                    </p:set>
                                  </p:childTnLst>
                                </p:cTn>
                              </p:par>
                              <p:par>
                                <p:cTn id="441" presetID="1" presetClass="entr" fill="hold" nodeType="withEffect">
                                  <p:stCondLst>
                                    <p:cond delay="0"/>
                                  </p:stCondLst>
                                  <p:childTnLst>
                                    <p:set>
                                      <p:cBhvr>
                                        <p:cTn id="442" dur="1" fill="hold">
                                          <p:stCondLst>
                                            <p:cond delay="0"/>
                                          </p:stCondLst>
                                        </p:cTn>
                                        <p:tgtEl>
                                          <p:spTgt spid="743"/>
                                        </p:tgtEl>
                                        <p:attrNameLst>
                                          <p:attrName>style.visibility</p:attrName>
                                        </p:attrNameLst>
                                      </p:cBhvr>
                                      <p:to>
                                        <p:strVal val="visible"/>
                                      </p:to>
                                    </p:set>
                                  </p:childTnLst>
                                </p:cTn>
                              </p:par>
                              <p:par>
                                <p:cTn id="443" presetID="1" presetClass="entr" fill="hold" nodeType="withEffect">
                                  <p:stCondLst>
                                    <p:cond delay="0"/>
                                  </p:stCondLst>
                                  <p:childTnLst>
                                    <p:set>
                                      <p:cBhvr>
                                        <p:cTn id="444" dur="1" fill="hold">
                                          <p:stCondLst>
                                            <p:cond delay="0"/>
                                          </p:stCondLst>
                                        </p:cTn>
                                        <p:tgtEl>
                                          <p:spTgt spid="744"/>
                                        </p:tgtEl>
                                        <p:attrNameLst>
                                          <p:attrName>style.visibility</p:attrName>
                                        </p:attrNameLst>
                                      </p:cBhvr>
                                      <p:to>
                                        <p:strVal val="visible"/>
                                      </p:to>
                                    </p:set>
                                  </p:childTnLst>
                                </p:cTn>
                              </p:par>
                              <p:par>
                                <p:cTn id="445" presetID="1" presetClass="entr" fill="hold" nodeType="withEffect">
                                  <p:stCondLst>
                                    <p:cond delay="0"/>
                                  </p:stCondLst>
                                  <p:childTnLst>
                                    <p:set>
                                      <p:cBhvr>
                                        <p:cTn id="446" dur="1" fill="hold">
                                          <p:stCondLst>
                                            <p:cond delay="0"/>
                                          </p:stCondLst>
                                        </p:cTn>
                                        <p:tgtEl>
                                          <p:spTgt spid="745"/>
                                        </p:tgtEl>
                                        <p:attrNameLst>
                                          <p:attrName>style.visibility</p:attrName>
                                        </p:attrNameLst>
                                      </p:cBhvr>
                                      <p:to>
                                        <p:strVal val="visible"/>
                                      </p:to>
                                    </p:set>
                                  </p:childTnLst>
                                </p:cTn>
                              </p:par>
                              <p:par>
                                <p:cTn id="447" presetID="1" presetClass="entr" fill="hold" nodeType="withEffect">
                                  <p:stCondLst>
                                    <p:cond delay="0"/>
                                  </p:stCondLst>
                                  <p:childTnLst>
                                    <p:set>
                                      <p:cBhvr>
                                        <p:cTn id="448" dur="1" fill="hold">
                                          <p:stCondLst>
                                            <p:cond delay="0"/>
                                          </p:stCondLst>
                                        </p:cTn>
                                        <p:tgtEl>
                                          <p:spTgt spid="746"/>
                                        </p:tgtEl>
                                        <p:attrNameLst>
                                          <p:attrName>style.visibility</p:attrName>
                                        </p:attrNameLst>
                                      </p:cBhvr>
                                      <p:to>
                                        <p:strVal val="visible"/>
                                      </p:to>
                                    </p:set>
                                  </p:childTnLst>
                                </p:cTn>
                              </p:par>
                              <p:par>
                                <p:cTn id="449" presetID="1" presetClass="entr" fill="hold" nodeType="withEffect">
                                  <p:stCondLst>
                                    <p:cond delay="0"/>
                                  </p:stCondLst>
                                  <p:childTnLst>
                                    <p:set>
                                      <p:cBhvr>
                                        <p:cTn id="450" dur="1" fill="hold">
                                          <p:stCondLst>
                                            <p:cond delay="0"/>
                                          </p:stCondLst>
                                        </p:cTn>
                                        <p:tgtEl>
                                          <p:spTgt spid="747"/>
                                        </p:tgtEl>
                                        <p:attrNameLst>
                                          <p:attrName>style.visibility</p:attrName>
                                        </p:attrNameLst>
                                      </p:cBhvr>
                                      <p:to>
                                        <p:strVal val="visible"/>
                                      </p:to>
                                    </p:set>
                                  </p:childTnLst>
                                </p:cTn>
                              </p:par>
                              <p:par>
                                <p:cTn id="451" presetID="1" presetClass="entr" fill="hold" nodeType="withEffect">
                                  <p:stCondLst>
                                    <p:cond delay="0"/>
                                  </p:stCondLst>
                                  <p:childTnLst>
                                    <p:set>
                                      <p:cBhvr>
                                        <p:cTn id="452" dur="1" fill="hold">
                                          <p:stCondLst>
                                            <p:cond delay="0"/>
                                          </p:stCondLst>
                                        </p:cTn>
                                        <p:tgtEl>
                                          <p:spTgt spid="748"/>
                                        </p:tgtEl>
                                        <p:attrNameLst>
                                          <p:attrName>style.visibility</p:attrName>
                                        </p:attrNameLst>
                                      </p:cBhvr>
                                      <p:to>
                                        <p:strVal val="visible"/>
                                      </p:to>
                                    </p:set>
                                  </p:childTnLst>
                                </p:cTn>
                              </p:par>
                              <p:par>
                                <p:cTn id="453" presetID="1" presetClass="entr" fill="hold" nodeType="withEffect">
                                  <p:stCondLst>
                                    <p:cond delay="0"/>
                                  </p:stCondLst>
                                  <p:childTnLst>
                                    <p:set>
                                      <p:cBhvr>
                                        <p:cTn id="454" dur="1" fill="hold">
                                          <p:stCondLst>
                                            <p:cond delay="0"/>
                                          </p:stCondLst>
                                        </p:cTn>
                                        <p:tgtEl>
                                          <p:spTgt spid="749"/>
                                        </p:tgtEl>
                                        <p:attrNameLst>
                                          <p:attrName>style.visibility</p:attrName>
                                        </p:attrNameLst>
                                      </p:cBhvr>
                                      <p:to>
                                        <p:strVal val="visible"/>
                                      </p:to>
                                    </p:set>
                                  </p:childTnLst>
                                </p:cTn>
                              </p:par>
                              <p:par>
                                <p:cTn id="455" presetID="1" presetClass="entr" fill="hold" nodeType="withEffect">
                                  <p:stCondLst>
                                    <p:cond delay="0"/>
                                  </p:stCondLst>
                                  <p:childTnLst>
                                    <p:set>
                                      <p:cBhvr>
                                        <p:cTn id="456" dur="1" fill="hold">
                                          <p:stCondLst>
                                            <p:cond delay="0"/>
                                          </p:stCondLst>
                                        </p:cTn>
                                        <p:tgtEl>
                                          <p:spTgt spid="750"/>
                                        </p:tgtEl>
                                        <p:attrNameLst>
                                          <p:attrName>style.visibility</p:attrName>
                                        </p:attrNameLst>
                                      </p:cBhvr>
                                      <p:to>
                                        <p:strVal val="visible"/>
                                      </p:to>
                                    </p:set>
                                  </p:childTnLst>
                                </p:cTn>
                              </p:par>
                              <p:par>
                                <p:cTn id="457" presetID="1" presetClass="entr" fill="hold" nodeType="withEffect">
                                  <p:stCondLst>
                                    <p:cond delay="0"/>
                                  </p:stCondLst>
                                  <p:childTnLst>
                                    <p:set>
                                      <p:cBhvr>
                                        <p:cTn id="458" dur="1" fill="hold">
                                          <p:stCondLst>
                                            <p:cond delay="0"/>
                                          </p:stCondLst>
                                        </p:cTn>
                                        <p:tgtEl>
                                          <p:spTgt spid="751"/>
                                        </p:tgtEl>
                                        <p:attrNameLst>
                                          <p:attrName>style.visibility</p:attrName>
                                        </p:attrNameLst>
                                      </p:cBhvr>
                                      <p:to>
                                        <p:strVal val="visible"/>
                                      </p:to>
                                    </p:set>
                                  </p:childTnLst>
                                </p:cTn>
                              </p:par>
                              <p:par>
                                <p:cTn id="459" presetID="1" presetClass="entr" fill="hold" nodeType="withEffect">
                                  <p:stCondLst>
                                    <p:cond delay="0"/>
                                  </p:stCondLst>
                                  <p:childTnLst>
                                    <p:set>
                                      <p:cBhvr>
                                        <p:cTn id="460" dur="1" fill="hold">
                                          <p:stCondLst>
                                            <p:cond delay="0"/>
                                          </p:stCondLst>
                                        </p:cTn>
                                        <p:tgtEl>
                                          <p:spTgt spid="752"/>
                                        </p:tgtEl>
                                        <p:attrNameLst>
                                          <p:attrName>style.visibility</p:attrName>
                                        </p:attrNameLst>
                                      </p:cBhvr>
                                      <p:to>
                                        <p:strVal val="visible"/>
                                      </p:to>
                                    </p:set>
                                  </p:childTnLst>
                                </p:cTn>
                              </p:par>
                              <p:par>
                                <p:cTn id="461" presetID="1" presetClass="entr" fill="hold" nodeType="withEffect">
                                  <p:stCondLst>
                                    <p:cond delay="0"/>
                                  </p:stCondLst>
                                  <p:childTnLst>
                                    <p:set>
                                      <p:cBhvr>
                                        <p:cTn id="462" dur="1" fill="hold">
                                          <p:stCondLst>
                                            <p:cond delay="0"/>
                                          </p:stCondLst>
                                        </p:cTn>
                                        <p:tgtEl>
                                          <p:spTgt spid="753"/>
                                        </p:tgtEl>
                                        <p:attrNameLst>
                                          <p:attrName>style.visibility</p:attrName>
                                        </p:attrNameLst>
                                      </p:cBhvr>
                                      <p:to>
                                        <p:strVal val="visible"/>
                                      </p:to>
                                    </p:set>
                                  </p:childTnLst>
                                </p:cTn>
                              </p:par>
                              <p:par>
                                <p:cTn id="463" presetID="1" presetClass="entr" fill="hold" nodeType="withEffect">
                                  <p:stCondLst>
                                    <p:cond delay="0"/>
                                  </p:stCondLst>
                                  <p:childTnLst>
                                    <p:set>
                                      <p:cBhvr>
                                        <p:cTn id="464" dur="1" fill="hold">
                                          <p:stCondLst>
                                            <p:cond delay="0"/>
                                          </p:stCondLst>
                                        </p:cTn>
                                        <p:tgtEl>
                                          <p:spTgt spid="754"/>
                                        </p:tgtEl>
                                        <p:attrNameLst>
                                          <p:attrName>style.visibility</p:attrName>
                                        </p:attrNameLst>
                                      </p:cBhvr>
                                      <p:to>
                                        <p:strVal val="visible"/>
                                      </p:to>
                                    </p:set>
                                  </p:childTnLst>
                                </p:cTn>
                              </p:par>
                              <p:par>
                                <p:cTn id="465" presetID="1" presetClass="entr" fill="hold" nodeType="withEffect">
                                  <p:stCondLst>
                                    <p:cond delay="0"/>
                                  </p:stCondLst>
                                  <p:childTnLst>
                                    <p:set>
                                      <p:cBhvr>
                                        <p:cTn id="466" dur="1" fill="hold">
                                          <p:stCondLst>
                                            <p:cond delay="0"/>
                                          </p:stCondLst>
                                        </p:cTn>
                                        <p:tgtEl>
                                          <p:spTgt spid="755"/>
                                        </p:tgtEl>
                                        <p:attrNameLst>
                                          <p:attrName>style.visibility</p:attrName>
                                        </p:attrNameLst>
                                      </p:cBhvr>
                                      <p:to>
                                        <p:strVal val="visible"/>
                                      </p:to>
                                    </p:set>
                                  </p:childTnLst>
                                </p:cTn>
                              </p:par>
                              <p:par>
                                <p:cTn id="467" presetID="1" presetClass="entr" fill="hold" nodeType="withEffect">
                                  <p:stCondLst>
                                    <p:cond delay="0"/>
                                  </p:stCondLst>
                                  <p:childTnLst>
                                    <p:set>
                                      <p:cBhvr>
                                        <p:cTn id="468" dur="1" fill="hold">
                                          <p:stCondLst>
                                            <p:cond delay="0"/>
                                          </p:stCondLst>
                                        </p:cTn>
                                        <p:tgtEl>
                                          <p:spTgt spid="756"/>
                                        </p:tgtEl>
                                        <p:attrNameLst>
                                          <p:attrName>style.visibility</p:attrName>
                                        </p:attrNameLst>
                                      </p:cBhvr>
                                      <p:to>
                                        <p:strVal val="visible"/>
                                      </p:to>
                                    </p:set>
                                  </p:childTnLst>
                                </p:cTn>
                              </p:par>
                              <p:par>
                                <p:cTn id="469" presetID="1" presetClass="entr" fill="hold" nodeType="withEffect">
                                  <p:stCondLst>
                                    <p:cond delay="0"/>
                                  </p:stCondLst>
                                  <p:childTnLst>
                                    <p:set>
                                      <p:cBhvr>
                                        <p:cTn id="470" dur="1" fill="hold">
                                          <p:stCondLst>
                                            <p:cond delay="0"/>
                                          </p:stCondLst>
                                        </p:cTn>
                                        <p:tgtEl>
                                          <p:spTgt spid="757"/>
                                        </p:tgtEl>
                                        <p:attrNameLst>
                                          <p:attrName>style.visibility</p:attrName>
                                        </p:attrNameLst>
                                      </p:cBhvr>
                                      <p:to>
                                        <p:strVal val="visible"/>
                                      </p:to>
                                    </p:set>
                                  </p:childTnLst>
                                </p:cTn>
                              </p:par>
                              <p:par>
                                <p:cTn id="471" presetID="1" presetClass="entr" fill="hold" nodeType="withEffect">
                                  <p:stCondLst>
                                    <p:cond delay="0"/>
                                  </p:stCondLst>
                                  <p:childTnLst>
                                    <p:set>
                                      <p:cBhvr>
                                        <p:cTn id="472" dur="1" fill="hold">
                                          <p:stCondLst>
                                            <p:cond delay="0"/>
                                          </p:stCondLst>
                                        </p:cTn>
                                        <p:tgtEl>
                                          <p:spTgt spid="758"/>
                                        </p:tgtEl>
                                        <p:attrNameLst>
                                          <p:attrName>style.visibility</p:attrName>
                                        </p:attrNameLst>
                                      </p:cBhvr>
                                      <p:to>
                                        <p:strVal val="visible"/>
                                      </p:to>
                                    </p:set>
                                  </p:childTnLst>
                                </p:cTn>
                              </p:par>
                              <p:par>
                                <p:cTn id="473" presetID="1" presetClass="entr" fill="hold" nodeType="withEffect">
                                  <p:stCondLst>
                                    <p:cond delay="0"/>
                                  </p:stCondLst>
                                  <p:childTnLst>
                                    <p:set>
                                      <p:cBhvr>
                                        <p:cTn id="474" dur="1" fill="hold">
                                          <p:stCondLst>
                                            <p:cond delay="0"/>
                                          </p:stCondLst>
                                        </p:cTn>
                                        <p:tgtEl>
                                          <p:spTgt spid="759"/>
                                        </p:tgtEl>
                                        <p:attrNameLst>
                                          <p:attrName>style.visibility</p:attrName>
                                        </p:attrNameLst>
                                      </p:cBhvr>
                                      <p:to>
                                        <p:strVal val="visible"/>
                                      </p:to>
                                    </p:set>
                                  </p:childTnLst>
                                </p:cTn>
                              </p:par>
                              <p:par>
                                <p:cTn id="475" presetID="1" presetClass="entr" fill="hold" nodeType="withEffect">
                                  <p:stCondLst>
                                    <p:cond delay="0"/>
                                  </p:stCondLst>
                                  <p:childTnLst>
                                    <p:set>
                                      <p:cBhvr>
                                        <p:cTn id="476" dur="1" fill="hold">
                                          <p:stCondLst>
                                            <p:cond delay="0"/>
                                          </p:stCondLst>
                                        </p:cTn>
                                        <p:tgtEl>
                                          <p:spTgt spid="760"/>
                                        </p:tgtEl>
                                        <p:attrNameLst>
                                          <p:attrName>style.visibility</p:attrName>
                                        </p:attrNameLst>
                                      </p:cBhvr>
                                      <p:to>
                                        <p:strVal val="visible"/>
                                      </p:to>
                                    </p:set>
                                  </p:childTnLst>
                                </p:cTn>
                              </p:par>
                              <p:par>
                                <p:cTn id="477" presetID="1" presetClass="entr" fill="hold" nodeType="withEffect">
                                  <p:stCondLst>
                                    <p:cond delay="0"/>
                                  </p:stCondLst>
                                  <p:childTnLst>
                                    <p:set>
                                      <p:cBhvr>
                                        <p:cTn id="478" dur="1" fill="hold">
                                          <p:stCondLst>
                                            <p:cond delay="0"/>
                                          </p:stCondLst>
                                        </p:cTn>
                                        <p:tgtEl>
                                          <p:spTgt spid="761"/>
                                        </p:tgtEl>
                                        <p:attrNameLst>
                                          <p:attrName>style.visibility</p:attrName>
                                        </p:attrNameLst>
                                      </p:cBhvr>
                                      <p:to>
                                        <p:strVal val="visible"/>
                                      </p:to>
                                    </p:set>
                                  </p:childTnLst>
                                </p:cTn>
                              </p:par>
                              <p:par>
                                <p:cTn id="479" presetID="1" presetClass="entr" fill="hold" nodeType="withEffect">
                                  <p:stCondLst>
                                    <p:cond delay="0"/>
                                  </p:stCondLst>
                                  <p:childTnLst>
                                    <p:set>
                                      <p:cBhvr>
                                        <p:cTn id="480" dur="1" fill="hold">
                                          <p:stCondLst>
                                            <p:cond delay="0"/>
                                          </p:stCondLst>
                                        </p:cTn>
                                        <p:tgtEl>
                                          <p:spTgt spid="762"/>
                                        </p:tgtEl>
                                        <p:attrNameLst>
                                          <p:attrName>style.visibility</p:attrName>
                                        </p:attrNameLst>
                                      </p:cBhvr>
                                      <p:to>
                                        <p:strVal val="visible"/>
                                      </p:to>
                                    </p:set>
                                  </p:childTnLst>
                                </p:cTn>
                              </p:par>
                              <p:par>
                                <p:cTn id="481" presetID="1" presetClass="entr" fill="hold" nodeType="withEffect">
                                  <p:stCondLst>
                                    <p:cond delay="0"/>
                                  </p:stCondLst>
                                  <p:childTnLst>
                                    <p:set>
                                      <p:cBhvr>
                                        <p:cTn id="482" dur="1" fill="hold">
                                          <p:stCondLst>
                                            <p:cond delay="0"/>
                                          </p:stCondLst>
                                        </p:cTn>
                                        <p:tgtEl>
                                          <p:spTgt spid="763"/>
                                        </p:tgtEl>
                                        <p:attrNameLst>
                                          <p:attrName>style.visibility</p:attrName>
                                        </p:attrNameLst>
                                      </p:cBhvr>
                                      <p:to>
                                        <p:strVal val="visible"/>
                                      </p:to>
                                    </p:set>
                                  </p:childTnLst>
                                </p:cTn>
                              </p:par>
                              <p:par>
                                <p:cTn id="483" presetID="1" presetClass="entr" fill="hold" nodeType="withEffect">
                                  <p:stCondLst>
                                    <p:cond delay="0"/>
                                  </p:stCondLst>
                                  <p:childTnLst>
                                    <p:set>
                                      <p:cBhvr>
                                        <p:cTn id="484" dur="1" fill="hold">
                                          <p:stCondLst>
                                            <p:cond delay="0"/>
                                          </p:stCondLst>
                                        </p:cTn>
                                        <p:tgtEl>
                                          <p:spTgt spid="764"/>
                                        </p:tgtEl>
                                        <p:attrNameLst>
                                          <p:attrName>style.visibility</p:attrName>
                                        </p:attrNameLst>
                                      </p:cBhvr>
                                      <p:to>
                                        <p:strVal val="visible"/>
                                      </p:to>
                                    </p:set>
                                  </p:childTnLst>
                                </p:cTn>
                              </p:par>
                              <p:par>
                                <p:cTn id="485" presetID="1" presetClass="entr" fill="hold" nodeType="withEffect">
                                  <p:stCondLst>
                                    <p:cond delay="0"/>
                                  </p:stCondLst>
                                  <p:childTnLst>
                                    <p:set>
                                      <p:cBhvr>
                                        <p:cTn id="486" dur="1" fill="hold">
                                          <p:stCondLst>
                                            <p:cond delay="0"/>
                                          </p:stCondLst>
                                        </p:cTn>
                                        <p:tgtEl>
                                          <p:spTgt spid="765"/>
                                        </p:tgtEl>
                                        <p:attrNameLst>
                                          <p:attrName>style.visibility</p:attrName>
                                        </p:attrNameLst>
                                      </p:cBhvr>
                                      <p:to>
                                        <p:strVal val="visible"/>
                                      </p:to>
                                    </p:set>
                                  </p:childTnLst>
                                </p:cTn>
                              </p:par>
                              <p:par>
                                <p:cTn id="487" presetID="1" presetClass="entr" fill="hold" nodeType="withEffect">
                                  <p:stCondLst>
                                    <p:cond delay="0"/>
                                  </p:stCondLst>
                                  <p:childTnLst>
                                    <p:set>
                                      <p:cBhvr>
                                        <p:cTn id="488" dur="1" fill="hold">
                                          <p:stCondLst>
                                            <p:cond delay="0"/>
                                          </p:stCondLst>
                                        </p:cTn>
                                        <p:tgtEl>
                                          <p:spTgt spid="766"/>
                                        </p:tgtEl>
                                        <p:attrNameLst>
                                          <p:attrName>style.visibility</p:attrName>
                                        </p:attrNameLst>
                                      </p:cBhvr>
                                      <p:to>
                                        <p:strVal val="visible"/>
                                      </p:to>
                                    </p:set>
                                  </p:childTnLst>
                                </p:cTn>
                              </p:par>
                              <p:par>
                                <p:cTn id="489" presetID="1" presetClass="entr" fill="hold" nodeType="withEffect">
                                  <p:stCondLst>
                                    <p:cond delay="0"/>
                                  </p:stCondLst>
                                  <p:childTnLst>
                                    <p:set>
                                      <p:cBhvr>
                                        <p:cTn id="490" dur="1" fill="hold">
                                          <p:stCondLst>
                                            <p:cond delay="0"/>
                                          </p:stCondLst>
                                        </p:cTn>
                                        <p:tgtEl>
                                          <p:spTgt spid="767"/>
                                        </p:tgtEl>
                                        <p:attrNameLst>
                                          <p:attrName>style.visibility</p:attrName>
                                        </p:attrNameLst>
                                      </p:cBhvr>
                                      <p:to>
                                        <p:strVal val="visible"/>
                                      </p:to>
                                    </p:set>
                                  </p:childTnLst>
                                </p:cTn>
                              </p:par>
                              <p:par>
                                <p:cTn id="491" presetID="1" presetClass="entr" fill="hold" nodeType="withEffect">
                                  <p:stCondLst>
                                    <p:cond delay="0"/>
                                  </p:stCondLst>
                                  <p:childTnLst>
                                    <p:set>
                                      <p:cBhvr>
                                        <p:cTn id="492" dur="1" fill="hold">
                                          <p:stCondLst>
                                            <p:cond delay="0"/>
                                          </p:stCondLst>
                                        </p:cTn>
                                        <p:tgtEl>
                                          <p:spTgt spid="768"/>
                                        </p:tgtEl>
                                        <p:attrNameLst>
                                          <p:attrName>style.visibility</p:attrName>
                                        </p:attrNameLst>
                                      </p:cBhvr>
                                      <p:to>
                                        <p:strVal val="visible"/>
                                      </p:to>
                                    </p:set>
                                  </p:childTnLst>
                                </p:cTn>
                              </p:par>
                              <p:par>
                                <p:cTn id="493" presetID="1" presetClass="entr" fill="hold" nodeType="withEffect">
                                  <p:stCondLst>
                                    <p:cond delay="0"/>
                                  </p:stCondLst>
                                  <p:childTnLst>
                                    <p:set>
                                      <p:cBhvr>
                                        <p:cTn id="494" dur="1" fill="hold">
                                          <p:stCondLst>
                                            <p:cond delay="0"/>
                                          </p:stCondLst>
                                        </p:cTn>
                                        <p:tgtEl>
                                          <p:spTgt spid="769"/>
                                        </p:tgtEl>
                                        <p:attrNameLst>
                                          <p:attrName>style.visibility</p:attrName>
                                        </p:attrNameLst>
                                      </p:cBhvr>
                                      <p:to>
                                        <p:strVal val="visible"/>
                                      </p:to>
                                    </p:set>
                                  </p:childTnLst>
                                </p:cTn>
                              </p:par>
                              <p:par>
                                <p:cTn id="495" presetID="1" presetClass="entr" fill="hold" nodeType="withEffect">
                                  <p:stCondLst>
                                    <p:cond delay="0"/>
                                  </p:stCondLst>
                                  <p:childTnLst>
                                    <p:set>
                                      <p:cBhvr>
                                        <p:cTn id="496" dur="1" fill="hold">
                                          <p:stCondLst>
                                            <p:cond delay="0"/>
                                          </p:stCondLst>
                                        </p:cTn>
                                        <p:tgtEl>
                                          <p:spTgt spid="770"/>
                                        </p:tgtEl>
                                        <p:attrNameLst>
                                          <p:attrName>style.visibility</p:attrName>
                                        </p:attrNameLst>
                                      </p:cBhvr>
                                      <p:to>
                                        <p:strVal val="visible"/>
                                      </p:to>
                                    </p:set>
                                  </p:childTnLst>
                                </p:cTn>
                              </p:par>
                              <p:par>
                                <p:cTn id="497" presetID="1" presetClass="entr" fill="hold" nodeType="withEffect">
                                  <p:stCondLst>
                                    <p:cond delay="0"/>
                                  </p:stCondLst>
                                  <p:childTnLst>
                                    <p:set>
                                      <p:cBhvr>
                                        <p:cTn id="498" dur="1" fill="hold">
                                          <p:stCondLst>
                                            <p:cond delay="0"/>
                                          </p:stCondLst>
                                        </p:cTn>
                                        <p:tgtEl>
                                          <p:spTgt spid="771"/>
                                        </p:tgtEl>
                                        <p:attrNameLst>
                                          <p:attrName>style.visibility</p:attrName>
                                        </p:attrNameLst>
                                      </p:cBhvr>
                                      <p:to>
                                        <p:strVal val="visible"/>
                                      </p:to>
                                    </p:set>
                                  </p:childTnLst>
                                </p:cTn>
                              </p:par>
                              <p:par>
                                <p:cTn id="499" presetID="1" presetClass="entr" fill="hold" nodeType="withEffect">
                                  <p:stCondLst>
                                    <p:cond delay="0"/>
                                  </p:stCondLst>
                                  <p:childTnLst>
                                    <p:set>
                                      <p:cBhvr>
                                        <p:cTn id="500" dur="1" fill="hold">
                                          <p:stCondLst>
                                            <p:cond delay="0"/>
                                          </p:stCondLst>
                                        </p:cTn>
                                        <p:tgtEl>
                                          <p:spTgt spid="772"/>
                                        </p:tgtEl>
                                        <p:attrNameLst>
                                          <p:attrName>style.visibility</p:attrName>
                                        </p:attrNameLst>
                                      </p:cBhvr>
                                      <p:to>
                                        <p:strVal val="visible"/>
                                      </p:to>
                                    </p:set>
                                  </p:childTnLst>
                                </p:cTn>
                              </p:par>
                              <p:par>
                                <p:cTn id="501" presetID="1" presetClass="entr" fill="hold" nodeType="withEffect">
                                  <p:stCondLst>
                                    <p:cond delay="0"/>
                                  </p:stCondLst>
                                  <p:childTnLst>
                                    <p:set>
                                      <p:cBhvr>
                                        <p:cTn id="502" dur="1" fill="hold">
                                          <p:stCondLst>
                                            <p:cond delay="0"/>
                                          </p:stCondLst>
                                        </p:cTn>
                                        <p:tgtEl>
                                          <p:spTgt spid="773"/>
                                        </p:tgtEl>
                                        <p:attrNameLst>
                                          <p:attrName>style.visibility</p:attrName>
                                        </p:attrNameLst>
                                      </p:cBhvr>
                                      <p:to>
                                        <p:strVal val="visible"/>
                                      </p:to>
                                    </p:set>
                                  </p:childTnLst>
                                </p:cTn>
                              </p:par>
                              <p:par>
                                <p:cTn id="503" presetID="1" presetClass="entr" fill="hold" nodeType="withEffect">
                                  <p:stCondLst>
                                    <p:cond delay="0"/>
                                  </p:stCondLst>
                                  <p:childTnLst>
                                    <p:set>
                                      <p:cBhvr>
                                        <p:cTn id="504" dur="1" fill="hold">
                                          <p:stCondLst>
                                            <p:cond delay="0"/>
                                          </p:stCondLst>
                                        </p:cTn>
                                        <p:tgtEl>
                                          <p:spTgt spid="774"/>
                                        </p:tgtEl>
                                        <p:attrNameLst>
                                          <p:attrName>style.visibility</p:attrName>
                                        </p:attrNameLst>
                                      </p:cBhvr>
                                      <p:to>
                                        <p:strVal val="visible"/>
                                      </p:to>
                                    </p:set>
                                  </p:childTnLst>
                                </p:cTn>
                              </p:par>
                              <p:par>
                                <p:cTn id="505" presetID="1" presetClass="entr" fill="hold" nodeType="withEffect">
                                  <p:stCondLst>
                                    <p:cond delay="0"/>
                                  </p:stCondLst>
                                  <p:childTnLst>
                                    <p:set>
                                      <p:cBhvr>
                                        <p:cTn id="506" dur="1" fill="hold">
                                          <p:stCondLst>
                                            <p:cond delay="0"/>
                                          </p:stCondLst>
                                        </p:cTn>
                                        <p:tgtEl>
                                          <p:spTgt spid="775"/>
                                        </p:tgtEl>
                                        <p:attrNameLst>
                                          <p:attrName>style.visibility</p:attrName>
                                        </p:attrNameLst>
                                      </p:cBhvr>
                                      <p:to>
                                        <p:strVal val="visible"/>
                                      </p:to>
                                    </p:set>
                                  </p:childTnLst>
                                </p:cTn>
                              </p:par>
                              <p:par>
                                <p:cTn id="507" presetID="1" presetClass="entr" fill="hold" nodeType="withEffect">
                                  <p:stCondLst>
                                    <p:cond delay="0"/>
                                  </p:stCondLst>
                                  <p:childTnLst>
                                    <p:set>
                                      <p:cBhvr>
                                        <p:cTn id="508" dur="1" fill="hold">
                                          <p:stCondLst>
                                            <p:cond delay="0"/>
                                          </p:stCondLst>
                                        </p:cTn>
                                        <p:tgtEl>
                                          <p:spTgt spid="776"/>
                                        </p:tgtEl>
                                        <p:attrNameLst>
                                          <p:attrName>style.visibility</p:attrName>
                                        </p:attrNameLst>
                                      </p:cBhvr>
                                      <p:to>
                                        <p:strVal val="visible"/>
                                      </p:to>
                                    </p:set>
                                  </p:childTnLst>
                                </p:cTn>
                              </p:par>
                              <p:par>
                                <p:cTn id="509" presetID="1" presetClass="entr" fill="hold" nodeType="withEffect">
                                  <p:stCondLst>
                                    <p:cond delay="0"/>
                                  </p:stCondLst>
                                  <p:childTnLst>
                                    <p:set>
                                      <p:cBhvr>
                                        <p:cTn id="510" dur="1" fill="hold">
                                          <p:stCondLst>
                                            <p:cond delay="0"/>
                                          </p:stCondLst>
                                        </p:cTn>
                                        <p:tgtEl>
                                          <p:spTgt spid="777"/>
                                        </p:tgtEl>
                                        <p:attrNameLst>
                                          <p:attrName>style.visibility</p:attrName>
                                        </p:attrNameLst>
                                      </p:cBhvr>
                                      <p:to>
                                        <p:strVal val="visible"/>
                                      </p:to>
                                    </p:set>
                                  </p:childTnLst>
                                </p:cTn>
                              </p:par>
                              <p:par>
                                <p:cTn id="511" presetID="1" presetClass="entr" fill="hold" nodeType="withEffect">
                                  <p:stCondLst>
                                    <p:cond delay="0"/>
                                  </p:stCondLst>
                                  <p:childTnLst>
                                    <p:set>
                                      <p:cBhvr>
                                        <p:cTn id="512" dur="1" fill="hold">
                                          <p:stCondLst>
                                            <p:cond delay="0"/>
                                          </p:stCondLst>
                                        </p:cTn>
                                        <p:tgtEl>
                                          <p:spTgt spid="778"/>
                                        </p:tgtEl>
                                        <p:attrNameLst>
                                          <p:attrName>style.visibility</p:attrName>
                                        </p:attrNameLst>
                                      </p:cBhvr>
                                      <p:to>
                                        <p:strVal val="visible"/>
                                      </p:to>
                                    </p:set>
                                  </p:childTnLst>
                                </p:cTn>
                              </p:par>
                              <p:par>
                                <p:cTn id="513" presetID="1" presetClass="entr" fill="hold" nodeType="withEffect">
                                  <p:stCondLst>
                                    <p:cond delay="0"/>
                                  </p:stCondLst>
                                  <p:childTnLst>
                                    <p:set>
                                      <p:cBhvr>
                                        <p:cTn id="514" dur="1" fill="hold">
                                          <p:stCondLst>
                                            <p:cond delay="0"/>
                                          </p:stCondLst>
                                        </p:cTn>
                                        <p:tgtEl>
                                          <p:spTgt spid="779"/>
                                        </p:tgtEl>
                                        <p:attrNameLst>
                                          <p:attrName>style.visibility</p:attrName>
                                        </p:attrNameLst>
                                      </p:cBhvr>
                                      <p:to>
                                        <p:strVal val="visible"/>
                                      </p:to>
                                    </p:set>
                                  </p:childTnLst>
                                </p:cTn>
                              </p:par>
                              <p:par>
                                <p:cTn id="515" presetID="1" presetClass="entr" fill="hold" nodeType="withEffect">
                                  <p:stCondLst>
                                    <p:cond delay="0"/>
                                  </p:stCondLst>
                                  <p:childTnLst>
                                    <p:set>
                                      <p:cBhvr>
                                        <p:cTn id="516" dur="1" fill="hold">
                                          <p:stCondLst>
                                            <p:cond delay="0"/>
                                          </p:stCondLst>
                                        </p:cTn>
                                        <p:tgtEl>
                                          <p:spTgt spid="780"/>
                                        </p:tgtEl>
                                        <p:attrNameLst>
                                          <p:attrName>style.visibility</p:attrName>
                                        </p:attrNameLst>
                                      </p:cBhvr>
                                      <p:to>
                                        <p:strVal val="visible"/>
                                      </p:to>
                                    </p:set>
                                  </p:childTnLst>
                                </p:cTn>
                              </p:par>
                              <p:par>
                                <p:cTn id="517" presetID="1" presetClass="entr" fill="hold" nodeType="withEffect">
                                  <p:stCondLst>
                                    <p:cond delay="0"/>
                                  </p:stCondLst>
                                  <p:childTnLst>
                                    <p:set>
                                      <p:cBhvr>
                                        <p:cTn id="518" dur="1" fill="hold">
                                          <p:stCondLst>
                                            <p:cond delay="0"/>
                                          </p:stCondLst>
                                        </p:cTn>
                                        <p:tgtEl>
                                          <p:spTgt spid="781"/>
                                        </p:tgtEl>
                                        <p:attrNameLst>
                                          <p:attrName>style.visibility</p:attrName>
                                        </p:attrNameLst>
                                      </p:cBhvr>
                                      <p:to>
                                        <p:strVal val="visible"/>
                                      </p:to>
                                    </p:set>
                                  </p:childTnLst>
                                </p:cTn>
                              </p:par>
                              <p:par>
                                <p:cTn id="519" presetID="1" presetClass="entr" fill="hold" nodeType="withEffect">
                                  <p:stCondLst>
                                    <p:cond delay="0"/>
                                  </p:stCondLst>
                                  <p:childTnLst>
                                    <p:set>
                                      <p:cBhvr>
                                        <p:cTn id="520" dur="1" fill="hold">
                                          <p:stCondLst>
                                            <p:cond delay="0"/>
                                          </p:stCondLst>
                                        </p:cTn>
                                        <p:tgtEl>
                                          <p:spTgt spid="782"/>
                                        </p:tgtEl>
                                        <p:attrNameLst>
                                          <p:attrName>style.visibility</p:attrName>
                                        </p:attrNameLst>
                                      </p:cBhvr>
                                      <p:to>
                                        <p:strVal val="visible"/>
                                      </p:to>
                                    </p:set>
                                  </p:childTnLst>
                                </p:cTn>
                              </p:par>
                              <p:par>
                                <p:cTn id="521" presetID="1" presetClass="entr" fill="hold" nodeType="withEffect">
                                  <p:stCondLst>
                                    <p:cond delay="0"/>
                                  </p:stCondLst>
                                  <p:childTnLst>
                                    <p:set>
                                      <p:cBhvr>
                                        <p:cTn id="522" dur="1" fill="hold">
                                          <p:stCondLst>
                                            <p:cond delay="0"/>
                                          </p:stCondLst>
                                        </p:cTn>
                                        <p:tgtEl>
                                          <p:spTgt spid="783"/>
                                        </p:tgtEl>
                                        <p:attrNameLst>
                                          <p:attrName>style.visibility</p:attrName>
                                        </p:attrNameLst>
                                      </p:cBhvr>
                                      <p:to>
                                        <p:strVal val="visible"/>
                                      </p:to>
                                    </p:set>
                                  </p:childTnLst>
                                </p:cTn>
                              </p:par>
                              <p:par>
                                <p:cTn id="523" presetID="1" presetClass="entr" fill="hold" nodeType="withEffect">
                                  <p:stCondLst>
                                    <p:cond delay="0"/>
                                  </p:stCondLst>
                                  <p:childTnLst>
                                    <p:set>
                                      <p:cBhvr>
                                        <p:cTn id="524" dur="1" fill="hold">
                                          <p:stCondLst>
                                            <p:cond delay="0"/>
                                          </p:stCondLst>
                                        </p:cTn>
                                        <p:tgtEl>
                                          <p:spTgt spid="784"/>
                                        </p:tgtEl>
                                        <p:attrNameLst>
                                          <p:attrName>style.visibility</p:attrName>
                                        </p:attrNameLst>
                                      </p:cBhvr>
                                      <p:to>
                                        <p:strVal val="visible"/>
                                      </p:to>
                                    </p:set>
                                  </p:childTnLst>
                                </p:cTn>
                              </p:par>
                              <p:par>
                                <p:cTn id="525" presetID="1" presetClass="entr" fill="hold" nodeType="withEffect">
                                  <p:stCondLst>
                                    <p:cond delay="0"/>
                                  </p:stCondLst>
                                  <p:childTnLst>
                                    <p:set>
                                      <p:cBhvr>
                                        <p:cTn id="526" dur="1" fill="hold">
                                          <p:stCondLst>
                                            <p:cond delay="0"/>
                                          </p:stCondLst>
                                        </p:cTn>
                                        <p:tgtEl>
                                          <p:spTgt spid="785"/>
                                        </p:tgtEl>
                                        <p:attrNameLst>
                                          <p:attrName>style.visibility</p:attrName>
                                        </p:attrNameLst>
                                      </p:cBhvr>
                                      <p:to>
                                        <p:strVal val="visible"/>
                                      </p:to>
                                    </p:set>
                                  </p:childTnLst>
                                </p:cTn>
                              </p:par>
                              <p:par>
                                <p:cTn id="527" presetID="1" presetClass="entr" fill="hold" nodeType="withEffect">
                                  <p:stCondLst>
                                    <p:cond delay="0"/>
                                  </p:stCondLst>
                                  <p:childTnLst>
                                    <p:set>
                                      <p:cBhvr>
                                        <p:cTn id="528" dur="1" fill="hold">
                                          <p:stCondLst>
                                            <p:cond delay="0"/>
                                          </p:stCondLst>
                                        </p:cTn>
                                        <p:tgtEl>
                                          <p:spTgt spid="786"/>
                                        </p:tgtEl>
                                        <p:attrNameLst>
                                          <p:attrName>style.visibility</p:attrName>
                                        </p:attrNameLst>
                                      </p:cBhvr>
                                      <p:to>
                                        <p:strVal val="visible"/>
                                      </p:to>
                                    </p:set>
                                  </p:childTnLst>
                                </p:cTn>
                              </p:par>
                              <p:par>
                                <p:cTn id="529" presetID="1" presetClass="entr" fill="hold" nodeType="withEffect">
                                  <p:stCondLst>
                                    <p:cond delay="0"/>
                                  </p:stCondLst>
                                  <p:childTnLst>
                                    <p:set>
                                      <p:cBhvr>
                                        <p:cTn id="530" dur="1" fill="hold">
                                          <p:stCondLst>
                                            <p:cond delay="0"/>
                                          </p:stCondLst>
                                        </p:cTn>
                                        <p:tgtEl>
                                          <p:spTgt spid="787"/>
                                        </p:tgtEl>
                                        <p:attrNameLst>
                                          <p:attrName>style.visibility</p:attrName>
                                        </p:attrNameLst>
                                      </p:cBhvr>
                                      <p:to>
                                        <p:strVal val="visible"/>
                                      </p:to>
                                    </p:set>
                                  </p:childTnLst>
                                </p:cTn>
                              </p:par>
                              <p:par>
                                <p:cTn id="531" presetID="1" presetClass="entr" fill="hold" nodeType="withEffect">
                                  <p:stCondLst>
                                    <p:cond delay="0"/>
                                  </p:stCondLst>
                                  <p:childTnLst>
                                    <p:set>
                                      <p:cBhvr>
                                        <p:cTn id="532" dur="1" fill="hold">
                                          <p:stCondLst>
                                            <p:cond delay="0"/>
                                          </p:stCondLst>
                                        </p:cTn>
                                        <p:tgtEl>
                                          <p:spTgt spid="788"/>
                                        </p:tgtEl>
                                        <p:attrNameLst>
                                          <p:attrName>style.visibility</p:attrName>
                                        </p:attrNameLst>
                                      </p:cBhvr>
                                      <p:to>
                                        <p:strVal val="visible"/>
                                      </p:to>
                                    </p:set>
                                  </p:childTnLst>
                                </p:cTn>
                              </p:par>
                              <p:par>
                                <p:cTn id="533" presetID="1" presetClass="entr" fill="hold" nodeType="withEffect">
                                  <p:stCondLst>
                                    <p:cond delay="0"/>
                                  </p:stCondLst>
                                  <p:childTnLst>
                                    <p:set>
                                      <p:cBhvr>
                                        <p:cTn id="534" dur="1" fill="hold">
                                          <p:stCondLst>
                                            <p:cond delay="0"/>
                                          </p:stCondLst>
                                        </p:cTn>
                                        <p:tgtEl>
                                          <p:spTgt spid="789"/>
                                        </p:tgtEl>
                                        <p:attrNameLst>
                                          <p:attrName>style.visibility</p:attrName>
                                        </p:attrNameLst>
                                      </p:cBhvr>
                                      <p:to>
                                        <p:strVal val="visible"/>
                                      </p:to>
                                    </p:set>
                                  </p:childTnLst>
                                </p:cTn>
                              </p:par>
                              <p:par>
                                <p:cTn id="535" presetID="1" presetClass="entr" fill="hold" nodeType="withEffect">
                                  <p:stCondLst>
                                    <p:cond delay="0"/>
                                  </p:stCondLst>
                                  <p:childTnLst>
                                    <p:set>
                                      <p:cBhvr>
                                        <p:cTn id="536" dur="1" fill="hold">
                                          <p:stCondLst>
                                            <p:cond delay="0"/>
                                          </p:stCondLst>
                                        </p:cTn>
                                        <p:tgtEl>
                                          <p:spTgt spid="790"/>
                                        </p:tgtEl>
                                        <p:attrNameLst>
                                          <p:attrName>style.visibility</p:attrName>
                                        </p:attrNameLst>
                                      </p:cBhvr>
                                      <p:to>
                                        <p:strVal val="visible"/>
                                      </p:to>
                                    </p:set>
                                  </p:childTnLst>
                                </p:cTn>
                              </p:par>
                              <p:par>
                                <p:cTn id="537" presetID="1" presetClass="entr" fill="hold" nodeType="withEffect">
                                  <p:stCondLst>
                                    <p:cond delay="0"/>
                                  </p:stCondLst>
                                  <p:childTnLst>
                                    <p:set>
                                      <p:cBhvr>
                                        <p:cTn id="538" dur="1" fill="hold">
                                          <p:stCondLst>
                                            <p:cond delay="0"/>
                                          </p:stCondLst>
                                        </p:cTn>
                                        <p:tgtEl>
                                          <p:spTgt spid="791"/>
                                        </p:tgtEl>
                                        <p:attrNameLst>
                                          <p:attrName>style.visibility</p:attrName>
                                        </p:attrNameLst>
                                      </p:cBhvr>
                                      <p:to>
                                        <p:strVal val="visible"/>
                                      </p:to>
                                    </p:set>
                                  </p:childTnLst>
                                </p:cTn>
                              </p:par>
                              <p:par>
                                <p:cTn id="539" presetID="1" presetClass="entr" fill="hold" nodeType="withEffect">
                                  <p:stCondLst>
                                    <p:cond delay="0"/>
                                  </p:stCondLst>
                                  <p:childTnLst>
                                    <p:set>
                                      <p:cBhvr>
                                        <p:cTn id="540" dur="1" fill="hold">
                                          <p:stCondLst>
                                            <p:cond delay="0"/>
                                          </p:stCondLst>
                                        </p:cTn>
                                        <p:tgtEl>
                                          <p:spTgt spid="792"/>
                                        </p:tgtEl>
                                        <p:attrNameLst>
                                          <p:attrName>style.visibility</p:attrName>
                                        </p:attrNameLst>
                                      </p:cBhvr>
                                      <p:to>
                                        <p:strVal val="visible"/>
                                      </p:to>
                                    </p:set>
                                  </p:childTnLst>
                                </p:cTn>
                              </p:par>
                              <p:par>
                                <p:cTn id="541" presetID="1" presetClass="entr" fill="hold" nodeType="withEffect">
                                  <p:stCondLst>
                                    <p:cond delay="0"/>
                                  </p:stCondLst>
                                  <p:childTnLst>
                                    <p:set>
                                      <p:cBhvr>
                                        <p:cTn id="542" dur="1" fill="hold">
                                          <p:stCondLst>
                                            <p:cond delay="0"/>
                                          </p:stCondLst>
                                        </p:cTn>
                                        <p:tgtEl>
                                          <p:spTgt spid="87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Collective forces</a:t>
            </a:r>
          </a:p>
        </p:txBody>
      </p:sp>
      <p:sp>
        <p:nvSpPr>
          <p:cNvPr id="91" name="TextShape 2"/>
          <p:cNvSpPr txBox="1"/>
          <p:nvPr/>
        </p:nvSpPr>
        <p:spPr>
          <a:xfrm>
            <a:off x="748080" y="660960"/>
            <a:ext cx="4389120" cy="344880"/>
          </a:xfrm>
          <a:prstGeom prst="rect">
            <a:avLst/>
          </a:prstGeom>
          <a:noFill/>
          <a:ln>
            <a:noFill/>
          </a:ln>
        </p:spPr>
        <p:txBody>
          <a:bodyPr lIns="90000" tIns="45000" rIns="90000" bIns="45000"/>
          <a:lstStyle/>
          <a:p>
            <a:pPr algn="r"/>
            <a:r>
              <a:rPr lang="en-US" sz="1800" b="0" strike="noStrike" spc="-1">
                <a:latin typeface="Times New Roman"/>
              </a:rPr>
              <a:t>Dome of the Swiss Federal Palace</a:t>
            </a:r>
          </a:p>
        </p:txBody>
      </p:sp>
      <p:sp>
        <p:nvSpPr>
          <p:cNvPr id="92" name="TextShape 3"/>
          <p:cNvSpPr txBox="1"/>
          <p:nvPr/>
        </p:nvSpPr>
        <p:spPr>
          <a:xfrm>
            <a:off x="4921200" y="1208160"/>
            <a:ext cx="5045760" cy="128016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200" b="1" strike="noStrike" spc="-1">
                <a:latin typeface="Arial"/>
              </a:rPr>
              <a:t>One for all:</a:t>
            </a:r>
            <a:r>
              <a:rPr lang="en-US" sz="2200" b="0" strike="noStrike" spc="-1">
                <a:latin typeface="Arial"/>
              </a:rPr>
              <a:t> The motion of each individual particles define the collective force</a:t>
            </a:r>
          </a:p>
        </p:txBody>
      </p:sp>
      <p:sp>
        <p:nvSpPr>
          <p:cNvPr id="93" name="TextShape 4"/>
          <p:cNvSpPr txBox="1"/>
          <p:nvPr/>
        </p:nvSpPr>
        <p:spPr>
          <a:xfrm>
            <a:off x="4916160" y="3768480"/>
            <a:ext cx="5163840" cy="91440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200" b="1" strike="noStrike" spc="-1">
                <a:latin typeface="Arial"/>
              </a:rPr>
              <a:t>All for one: </a:t>
            </a:r>
            <a:r>
              <a:rPr lang="en-US" sz="2200" b="0" strike="noStrike" spc="-1">
                <a:latin typeface="Arial"/>
              </a:rPr>
              <a:t>The collective force affects the motion of each individual particle</a:t>
            </a:r>
          </a:p>
        </p:txBody>
      </p:sp>
      <p:sp>
        <p:nvSpPr>
          <p:cNvPr id="94" name="TextShape 5"/>
          <p:cNvSpPr txBox="1"/>
          <p:nvPr/>
        </p:nvSpPr>
        <p:spPr>
          <a:xfrm>
            <a:off x="91440" y="5332320"/>
            <a:ext cx="9692640" cy="233568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200" b="0" strike="noStrike" spc="-1" dirty="0">
                <a:latin typeface="Arial"/>
              </a:rPr>
              <a:t>The collective forces can affects beams in several ways</a:t>
            </a:r>
          </a:p>
          <a:p>
            <a:pPr marL="108000">
              <a:spcAft>
                <a:spcPts val="1417"/>
              </a:spcAft>
              <a:buClr>
                <a:srgbClr val="000000"/>
              </a:buClr>
              <a:buSzPct val="45000"/>
            </a:pPr>
            <a:r>
              <a:rPr lang="en-US" sz="2200" b="0" strike="noStrike" spc="-1" dirty="0">
                <a:latin typeface="Arial"/>
              </a:rPr>
              <a:t>    → They usually limit the quality of the beams that can be achieved with a given machine, such that understanding and control of collective effects directly relates to performance reach</a:t>
            </a:r>
          </a:p>
          <a:p>
            <a:pPr marL="108000">
              <a:spcAft>
                <a:spcPts val="1417"/>
              </a:spcAft>
              <a:buClr>
                <a:srgbClr val="000000"/>
              </a:buClr>
              <a:buSzPct val="45000"/>
            </a:pPr>
            <a:r>
              <a:rPr lang="en-US" sz="2200" b="0" strike="noStrike" spc="-1" dirty="0">
                <a:latin typeface="Arial"/>
              </a:rPr>
              <a:t>    → In some cases the collective force is used to achieve a given purpose</a:t>
            </a:r>
          </a:p>
        </p:txBody>
      </p:sp>
      <p:pic>
        <p:nvPicPr>
          <p:cNvPr id="95" name="Picture 94"/>
          <p:cNvPicPr/>
          <p:nvPr/>
        </p:nvPicPr>
        <p:blipFill>
          <a:blip r:embed="rId2"/>
          <a:stretch/>
        </p:blipFill>
        <p:spPr>
          <a:xfrm>
            <a:off x="257760" y="1005840"/>
            <a:ext cx="4680000" cy="4143600"/>
          </a:xfrm>
          <a:prstGeom prst="rect">
            <a:avLst/>
          </a:prstGeom>
          <a:ln>
            <a:noFill/>
          </a:ln>
        </p:spPr>
      </p:pic>
      <p:sp>
        <p:nvSpPr>
          <p:cNvPr id="96" name="TextShape 6"/>
          <p:cNvSpPr txBox="1"/>
          <p:nvPr/>
        </p:nvSpPr>
        <p:spPr>
          <a:xfrm>
            <a:off x="146880" y="4915080"/>
            <a:ext cx="640080" cy="345240"/>
          </a:xfrm>
          <a:prstGeom prst="rect">
            <a:avLst/>
          </a:prstGeom>
          <a:solidFill>
            <a:srgbClr val="FFFFFF"/>
          </a:solidFill>
          <a:ln>
            <a:noFill/>
          </a:ln>
        </p:spPr>
        <p:txBody>
          <a:bodyPr lIns="90000" tIns="45000" rIns="90000" bIns="45000"/>
          <a:lstStyle/>
          <a:p>
            <a:pPr algn="r"/>
            <a:r>
              <a:rPr lang="en-US" sz="1200" b="0" strike="noStrike" spc="-1">
                <a:latin typeface="Times New Roman"/>
              </a:rPr>
              <a:t>[Wiki]</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9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94">
                                            <p:txEl>
                                              <p:pRg st="0" end="0"/>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94">
                                            <p:txEl>
                                              <p:pRg st="1" end="1"/>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Summary: Impact on the beam</a:t>
            </a:r>
          </a:p>
        </p:txBody>
      </p:sp>
      <p:sp>
        <p:nvSpPr>
          <p:cNvPr id="877" name="TextShape 2"/>
          <p:cNvSpPr txBox="1"/>
          <p:nvPr/>
        </p:nvSpPr>
        <p:spPr>
          <a:xfrm>
            <a:off x="493560" y="822960"/>
            <a:ext cx="9071640" cy="621792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a:latin typeface="Arial"/>
              </a:rPr>
              <a:t>Collective force can deteriorate the beam quality in several ways</a:t>
            </a:r>
          </a:p>
          <a:p>
            <a:pPr marL="864000" lvl="1" indent="-324000">
              <a:spcAft>
                <a:spcPts val="1134"/>
              </a:spcAft>
              <a:buClr>
                <a:srgbClr val="000000"/>
              </a:buClr>
              <a:buSzPct val="75000"/>
              <a:buFont typeface="Symbol" charset="2"/>
              <a:buChar char=""/>
            </a:pPr>
            <a:r>
              <a:rPr lang="en-US" sz="2000" b="0" strike="noStrike" spc="-1">
                <a:latin typeface="Arial"/>
              </a:rPr>
              <a:t>Beam instabilities</a:t>
            </a:r>
          </a:p>
          <a:p>
            <a:pPr marL="864000" lvl="1" indent="-324000">
              <a:spcAft>
                <a:spcPts val="1134"/>
              </a:spcAft>
              <a:buClr>
                <a:srgbClr val="000000"/>
              </a:buClr>
              <a:buSzPct val="75000"/>
              <a:buFont typeface="Symbol" charset="2"/>
              <a:buChar char=""/>
            </a:pPr>
            <a:r>
              <a:rPr lang="en-US" sz="2000" b="0" strike="noStrike" spc="-1">
                <a:latin typeface="Arial"/>
              </a:rPr>
              <a:t>Non-linear effects</a:t>
            </a:r>
          </a:p>
          <a:p>
            <a:pPr marL="864000" lvl="1" indent="-324000">
              <a:spcAft>
                <a:spcPts val="1134"/>
              </a:spcAft>
              <a:buClr>
                <a:srgbClr val="000000"/>
              </a:buClr>
              <a:buSzPct val="75000"/>
              <a:buFont typeface="Symbol" charset="2"/>
              <a:buChar char=""/>
            </a:pPr>
            <a:r>
              <a:rPr lang="en-US" sz="2000" b="0" strike="noStrike" spc="-1">
                <a:latin typeface="Arial"/>
              </a:rPr>
              <a:t>Scattering effect</a:t>
            </a:r>
          </a:p>
          <a:p>
            <a:pPr marL="432000" indent="-324000">
              <a:spcAft>
                <a:spcPts val="1417"/>
              </a:spcAft>
              <a:buClr>
                <a:srgbClr val="000000"/>
              </a:buClr>
              <a:buSzPct val="45000"/>
              <a:buFont typeface="Wingdings" charset="2"/>
              <a:buChar char=""/>
            </a:pPr>
            <a:r>
              <a:rPr lang="en-US" sz="2000" b="0" strike="noStrike" spc="-1">
                <a:latin typeface="Arial"/>
              </a:rPr>
              <a:t>The performance of a machine is usually limited by collective effects, their understanding and mitigation is the key to maximise the potential of a given machine</a:t>
            </a:r>
          </a:p>
          <a:p>
            <a:pPr marL="864000" lvl="1" indent="-324000">
              <a:spcAft>
                <a:spcPts val="1134"/>
              </a:spcAft>
              <a:buClr>
                <a:srgbClr val="000000"/>
              </a:buClr>
              <a:buSzPct val="75000"/>
              <a:buFont typeface="Symbol" charset="2"/>
              <a:buChar char=""/>
            </a:pPr>
            <a:r>
              <a:rPr lang="en-US" sz="2000" b="0" strike="noStrike" spc="-1">
                <a:latin typeface="Arial"/>
              </a:rPr>
              <a:t>Optics (tune, chromaticity, transition energy, ... )</a:t>
            </a:r>
          </a:p>
          <a:p>
            <a:pPr marL="864000" lvl="1" indent="-324000">
              <a:spcAft>
                <a:spcPts val="1134"/>
              </a:spcAft>
              <a:buClr>
                <a:srgbClr val="000000"/>
              </a:buClr>
              <a:buSzPct val="75000"/>
              <a:buFont typeface="Symbol" charset="2"/>
              <a:buChar char=""/>
            </a:pPr>
            <a:r>
              <a:rPr lang="en-US" sz="2000" b="0" strike="noStrike" spc="-1">
                <a:latin typeface="Arial"/>
              </a:rPr>
              <a:t>Active feedbacks</a:t>
            </a:r>
          </a:p>
          <a:p>
            <a:pPr marL="864000" lvl="1" indent="-324000">
              <a:spcAft>
                <a:spcPts val="1134"/>
              </a:spcAft>
              <a:buClr>
                <a:srgbClr val="000000"/>
              </a:buClr>
              <a:buSzPct val="75000"/>
              <a:buFont typeface="Symbol" charset="2"/>
              <a:buChar char=""/>
            </a:pPr>
            <a:r>
              <a:rPr lang="en-US" sz="2000" b="0" strike="noStrike" spc="-1">
                <a:latin typeface="Arial"/>
              </a:rPr>
              <a:t>Passive mitigations (Landau cavities, Landau octupoles, resonance and/or tune spread compensators)</a:t>
            </a:r>
          </a:p>
          <a:p>
            <a:pPr marL="864000" lvl="1" indent="-324000">
              <a:spcAft>
                <a:spcPts val="1134"/>
              </a:spcAft>
              <a:buClr>
                <a:srgbClr val="000000"/>
              </a:buClr>
              <a:buSzPct val="75000"/>
              <a:buFont typeface="Symbol" charset="2"/>
              <a:buChar char=""/>
            </a:pPr>
            <a:r>
              <a:rPr lang="en-US" sz="2000" b="0" strike="noStrike" spc="-1">
                <a:latin typeface="Arial"/>
              </a:rPr>
              <a:t>Electromagnetic design of every element</a:t>
            </a:r>
          </a:p>
          <a:p>
            <a:pPr marL="864000" lvl="1" indent="-324000">
              <a:spcAft>
                <a:spcPts val="1134"/>
              </a:spcAft>
              <a:buClr>
                <a:srgbClr val="000000"/>
              </a:buClr>
              <a:buSzPct val="75000"/>
              <a:buFont typeface="Symbol" charset="2"/>
              <a:buChar char=""/>
            </a:pPr>
            <a:r>
              <a:rPr lang="en-US" sz="2000" b="0" strike="noStrike" spc="-1">
                <a:latin typeface="Arial"/>
              </a:rPr>
              <a:t>Surfaces exposed to the beam</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77">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77">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77">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7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877">
                                            <p:txEl>
                                              <p:pRg st="4" end="4"/>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77">
                                            <p:txEl>
                                              <p:pRg st="5" end="5"/>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877">
                                            <p:txEl>
                                              <p:pRg st="6" end="6"/>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877">
                                            <p:txEl>
                                              <p:pRg st="7" end="7"/>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877">
                                            <p:txEl>
                                              <p:pRg st="8" end="8"/>
                                            </p:txEl>
                                          </p:spTgt>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87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Not treated today</a:t>
            </a:r>
          </a:p>
        </p:txBody>
      </p:sp>
      <p:sp>
        <p:nvSpPr>
          <p:cNvPr id="879" name="TextShape 2"/>
          <p:cNvSpPr txBox="1"/>
          <p:nvPr/>
        </p:nvSpPr>
        <p:spPr>
          <a:xfrm>
            <a:off x="504000" y="822960"/>
            <a:ext cx="9071640" cy="438480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Arial"/>
              </a:rPr>
              <a:t>Dissipation of the collective force (Beam loading, RF/electron cloud heating)</a:t>
            </a:r>
          </a:p>
          <a:p>
            <a:pPr marL="432000" indent="-324000">
              <a:spcAft>
                <a:spcPts val="1417"/>
              </a:spcAft>
              <a:buClr>
                <a:srgbClr val="000000"/>
              </a:buClr>
              <a:buSzPct val="45000"/>
              <a:buFont typeface="Wingdings" charset="2"/>
              <a:buChar char=""/>
            </a:pPr>
            <a:r>
              <a:rPr lang="en-US" sz="2000" b="0" strike="noStrike" spc="-1" dirty="0">
                <a:latin typeface="Arial"/>
              </a:rPr>
              <a:t>Wake field acceleration → see E. Gschwendtner </a:t>
            </a:r>
            <a:r>
              <a:rPr lang="en-US" sz="2000" spc="-1" dirty="0">
                <a:latin typeface="Arial"/>
              </a:rPr>
              <a:t>tomorrow morning</a:t>
            </a:r>
            <a:endParaRPr lang="en-US" sz="2000" b="0" strike="noStrike" spc="-1" dirty="0">
              <a:latin typeface="Arial"/>
            </a:endParaRPr>
          </a:p>
          <a:p>
            <a:pPr marL="432000" indent="-324000">
              <a:spcAft>
                <a:spcPts val="1417"/>
              </a:spcAft>
              <a:buClr>
                <a:srgbClr val="000000"/>
              </a:buClr>
              <a:buSzPct val="45000"/>
              <a:buFont typeface="Wingdings" charset="2"/>
              <a:buChar char=""/>
            </a:pPr>
            <a:r>
              <a:rPr lang="en-US" sz="2000" b="0" strike="noStrike" spc="-1" dirty="0">
                <a:latin typeface="Arial"/>
              </a:rPr>
              <a:t>Beam-beam disruption → see S. </a:t>
            </a:r>
            <a:r>
              <a:rPr lang="en-US" sz="2000" b="0" strike="noStrike" spc="-1" dirty="0" err="1">
                <a:latin typeface="Arial"/>
              </a:rPr>
              <a:t>Stapnes</a:t>
            </a:r>
            <a:r>
              <a:rPr lang="en-US" sz="2000" b="0" strike="noStrike" spc="-1" dirty="0">
                <a:latin typeface="Arial"/>
              </a:rPr>
              <a:t> </a:t>
            </a:r>
            <a:r>
              <a:rPr lang="en-US" sz="2000" spc="-1" dirty="0">
                <a:latin typeface="Arial"/>
              </a:rPr>
              <a:t>tomorrow afternoon</a:t>
            </a:r>
            <a:endParaRPr lang="en-US" sz="2000" b="0" strike="noStrike" spc="-1" dirty="0">
              <a:latin typeface="Arial"/>
            </a:endParaRPr>
          </a:p>
          <a:p>
            <a:pPr marL="432000" indent="-324000">
              <a:spcAft>
                <a:spcPts val="1417"/>
              </a:spcAft>
              <a:buClr>
                <a:srgbClr val="000000"/>
              </a:buClr>
              <a:buSzPct val="45000"/>
              <a:buFont typeface="Wingdings" charset="2"/>
              <a:buChar char=""/>
            </a:pPr>
            <a:r>
              <a:rPr lang="en-US" sz="2000" b="0" strike="noStrike" spc="-1" dirty="0">
                <a:latin typeface="Arial"/>
              </a:rPr>
              <a:t>Free electron laser</a:t>
            </a:r>
          </a:p>
          <a:p>
            <a:pPr marL="432000" indent="-324000">
              <a:spcAft>
                <a:spcPts val="1417"/>
              </a:spcAft>
              <a:buClr>
                <a:srgbClr val="000000"/>
              </a:buClr>
              <a:buSzPct val="45000"/>
              <a:buFont typeface="Wingdings" charset="2"/>
              <a:buChar char=""/>
            </a:pPr>
            <a:r>
              <a:rPr lang="en-US" sz="2000" b="0" strike="noStrike" spc="-1" dirty="0">
                <a:latin typeface="Arial"/>
              </a:rPr>
              <a:t>Coherent synchrotron radiation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Good lecture notes on this topic</a:t>
            </a:r>
          </a:p>
        </p:txBody>
      </p:sp>
      <p:sp>
        <p:nvSpPr>
          <p:cNvPr id="881" name="TextShape 2"/>
          <p:cNvSpPr txBox="1"/>
          <p:nvPr/>
        </p:nvSpPr>
        <p:spPr>
          <a:xfrm>
            <a:off x="504000" y="822960"/>
            <a:ext cx="9071640" cy="438480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Proceedings of the CAS-CERN Accelerator School on Intensity Limitations in Particle Beam </a:t>
            </a:r>
            <a:r>
              <a:rPr lang="en-US" sz="2000" b="0" strike="noStrike" spc="-1">
                <a:latin typeface="Arial"/>
                <a:hlinkClick r:id="rId2"/>
              </a:rPr>
              <a:t>https://e-publishing.cern.ch/index.php/CYRSP/issue/view/37</a:t>
            </a:r>
            <a:r>
              <a:rPr lang="en-US" sz="2000" b="0" strike="noStrike" spc="-1">
                <a:latin typeface="Arial"/>
              </a:rPr>
              <a:t> </a:t>
            </a:r>
          </a:p>
          <a:p>
            <a:pPr marL="432000" indent="-324000">
              <a:spcAft>
                <a:spcPts val="1417"/>
              </a:spcAft>
              <a:buClr>
                <a:srgbClr val="000000"/>
              </a:buClr>
              <a:buSzPct val="45000"/>
              <a:buFont typeface="Wingdings" charset="2"/>
              <a:buChar char=""/>
            </a:pPr>
            <a:r>
              <a:rPr lang="en-US" sz="2000" b="0" strike="noStrike" spc="-1">
                <a:latin typeface="Arial"/>
              </a:rPr>
              <a:t>A. Chao, </a:t>
            </a:r>
            <a:r>
              <a:rPr lang="en-US" sz="2000" b="1" strike="noStrike" spc="-1">
                <a:latin typeface="Arial"/>
              </a:rPr>
              <a:t>Physics of Collective Beam Instabilities in High Energy Accelerators </a:t>
            </a:r>
            <a:r>
              <a:rPr lang="en-US" sz="2000" b="0" strike="noStrike" spc="-1">
                <a:latin typeface="Arial"/>
              </a:rPr>
              <a:t>(Wiley, 1993) and </a:t>
            </a:r>
            <a:r>
              <a:rPr lang="en-US" sz="2000" b="1" strike="noStrike" spc="-1">
                <a:latin typeface="Arial"/>
              </a:rPr>
              <a:t>Lecture Notes on Special Topics in Accelerator Physics</a:t>
            </a:r>
            <a:r>
              <a:rPr lang="en-US" sz="2000" b="0" strike="noStrike" spc="-1">
                <a:latin typeface="Arial"/>
              </a:rPr>
              <a:t> (SLAC-PUB-9574) </a:t>
            </a:r>
            <a:r>
              <a:rPr lang="en-US" sz="2000" b="0" strike="noStrike" spc="-1">
                <a:latin typeface="Arial"/>
                <a:hlinkClick r:id="rId3"/>
              </a:rPr>
              <a:t>https://www.slac.stanford.edu/~achao/</a:t>
            </a:r>
            <a:endParaRPr lang="en-US" sz="2000" b="0" strike="noStrike" spc="-1">
              <a:latin typeface="Arial"/>
            </a:endParaRPr>
          </a:p>
          <a:p>
            <a:pPr marL="432000" indent="-324000">
              <a:spcAft>
                <a:spcPts val="1417"/>
              </a:spcAft>
              <a:buClr>
                <a:srgbClr val="000000"/>
              </a:buClr>
              <a:buSzPct val="45000"/>
              <a:buFont typeface="Wingdings" charset="2"/>
              <a:buChar char=""/>
            </a:pPr>
            <a:r>
              <a:rPr lang="en-US" sz="2000" b="0" strike="noStrike" spc="-1">
                <a:latin typeface="Arial"/>
              </a:rPr>
              <a:t>A. Wolski, </a:t>
            </a:r>
            <a:r>
              <a:rPr lang="en-US" sz="2000" b="1" strike="noStrike" spc="-1">
                <a:latin typeface="Arial"/>
              </a:rPr>
              <a:t>Beam dynamics in high energy particle accelerators</a:t>
            </a:r>
            <a:r>
              <a:rPr lang="en-US" sz="2000" b="0" strike="noStrike" spc="-1">
                <a:latin typeface="Arial"/>
              </a:rPr>
              <a:t> (Imperial College Press, 2014) </a:t>
            </a:r>
            <a:r>
              <a:rPr lang="en-US" sz="2000" b="0" strike="noStrike" spc="-1">
                <a:latin typeface="Arial"/>
                <a:hlinkClick r:id="rId4"/>
              </a:rPr>
              <a:t>https://catalogue.library.cern/literature/4wt8x-2r482</a:t>
            </a:r>
            <a:endParaRPr lang="en-US" sz="2000" b="0" strike="noStrike" spc="-1">
              <a:latin typeface="Arial"/>
            </a:endParaRPr>
          </a:p>
          <a:p>
            <a:pPr marL="432000" indent="-324000">
              <a:spcAft>
                <a:spcPts val="1417"/>
              </a:spcAft>
              <a:buClr>
                <a:srgbClr val="000000"/>
              </a:buClr>
              <a:buSzPct val="45000"/>
              <a:buFont typeface="Wingdings" charset="2"/>
              <a:buChar char=""/>
            </a:pPr>
            <a:endParaRPr lang="en-US" sz="2000" b="0" strike="noStrike" spc="-1">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References</a:t>
            </a:r>
          </a:p>
        </p:txBody>
      </p:sp>
      <p:sp>
        <p:nvSpPr>
          <p:cNvPr id="883" name="TextShape 2"/>
          <p:cNvSpPr txBox="1"/>
          <p:nvPr/>
        </p:nvSpPr>
        <p:spPr>
          <a:xfrm>
            <a:off x="117000" y="914400"/>
            <a:ext cx="9575640" cy="5852160"/>
          </a:xfrm>
          <a:prstGeom prst="rect">
            <a:avLst/>
          </a:prstGeom>
          <a:noFill/>
          <a:ln>
            <a:noFill/>
          </a:ln>
        </p:spPr>
        <p:txBody>
          <a:bodyPr lIns="0" tIns="0" rIns="0" bIns="0"/>
          <a:lstStyle/>
          <a:p>
            <a:pPr marL="432000" indent="-324000">
              <a:spcAft>
                <a:spcPts val="567"/>
              </a:spcAft>
              <a:buClr>
                <a:srgbClr val="000000"/>
              </a:buClr>
              <a:buSzPct val="45000"/>
              <a:buFont typeface="Wingdings" charset="2"/>
              <a:buChar char=""/>
            </a:pPr>
            <a:r>
              <a:rPr lang="en-US" sz="2000" b="0" strike="noStrike" spc="-1">
                <a:latin typeface="Arial"/>
              </a:rPr>
              <a:t>[Wiki] http://www.wikipedia.org</a:t>
            </a:r>
          </a:p>
          <a:p>
            <a:pPr marL="432000" indent="-324000">
              <a:spcAft>
                <a:spcPts val="567"/>
              </a:spcAft>
              <a:buClr>
                <a:srgbClr val="000000"/>
              </a:buClr>
              <a:buSzPct val="45000"/>
              <a:buFont typeface="Wingdings" charset="2"/>
              <a:buChar char=""/>
            </a:pPr>
            <a:r>
              <a:rPr lang="en-US" sz="2000" b="0" strike="noStrike" spc="-1">
                <a:latin typeface="Arial"/>
              </a:rPr>
              <a:t>[HT1] J. Gareyte, F. Sacherer, CERN-MPS-DL-74-4, 1974</a:t>
            </a:r>
          </a:p>
          <a:p>
            <a:pPr marL="432000" indent="-324000">
              <a:spcAft>
                <a:spcPts val="567"/>
              </a:spcAft>
              <a:buClr>
                <a:srgbClr val="000000"/>
              </a:buClr>
              <a:buSzPct val="45000"/>
              <a:buFont typeface="Wingdings" charset="2"/>
              <a:buChar char=""/>
            </a:pPr>
            <a:r>
              <a:rPr lang="en-US" sz="2000" b="0" strike="noStrike" spc="-1">
                <a:latin typeface="Arial"/>
              </a:rPr>
              <a:t>[Wake] B. Salvant, private communication</a:t>
            </a:r>
          </a:p>
          <a:p>
            <a:pPr marL="432000" indent="-324000">
              <a:spcAft>
                <a:spcPts val="567"/>
              </a:spcAft>
              <a:buClr>
                <a:srgbClr val="000000"/>
              </a:buClr>
              <a:buSzPct val="45000"/>
              <a:buFont typeface="Wingdings" charset="2"/>
              <a:buChar char=""/>
            </a:pPr>
            <a:r>
              <a:rPr lang="en-US" sz="2000" b="0" strike="noStrike" spc="-1">
                <a:latin typeface="Arial"/>
              </a:rPr>
              <a:t>[BBU] M. Ferrario, CAS on Intensity limitations, CERN, 2015</a:t>
            </a:r>
          </a:p>
          <a:p>
            <a:pPr marL="432000" indent="-324000">
              <a:spcAft>
                <a:spcPts val="567"/>
              </a:spcAft>
              <a:buClr>
                <a:srgbClr val="000000"/>
              </a:buClr>
              <a:buSzPct val="45000"/>
              <a:buFont typeface="Wingdings" charset="2"/>
              <a:buChar char=""/>
            </a:pPr>
            <a:r>
              <a:rPr lang="en-US" sz="2000" b="0" strike="noStrike" spc="-1">
                <a:latin typeface="Arial"/>
              </a:rPr>
              <a:t>[TMCI] B. Salvant, PhD Thesis 4585, EPFL, 2010</a:t>
            </a:r>
          </a:p>
          <a:p>
            <a:pPr marL="432000" indent="-324000">
              <a:spcAft>
                <a:spcPts val="567"/>
              </a:spcAft>
              <a:buClr>
                <a:srgbClr val="000000"/>
              </a:buClr>
              <a:buSzPct val="45000"/>
              <a:buFont typeface="Wingdings" charset="2"/>
              <a:buChar char=""/>
            </a:pPr>
            <a:r>
              <a:rPr lang="en-US" sz="2000" b="0" strike="noStrike" spc="-1">
                <a:latin typeface="Arial"/>
              </a:rPr>
              <a:t>[PSLONG] H. Damerau, et al., Proceedings of the Injector MD Days 2017, Geneva, Switzerland</a:t>
            </a:r>
          </a:p>
          <a:p>
            <a:pPr marL="432000" indent="-324000">
              <a:spcAft>
                <a:spcPts val="567"/>
              </a:spcAft>
              <a:buClr>
                <a:srgbClr val="000000"/>
              </a:buClr>
              <a:buSzPct val="45000"/>
              <a:buFont typeface="Wingdings" charset="2"/>
              <a:buChar char=""/>
            </a:pPr>
            <a:r>
              <a:rPr lang="en-US" sz="2000" b="0" strike="noStrike" spc="-1">
                <a:latin typeface="Arial"/>
              </a:rPr>
              <a:t>[LHCBB] X. Buffat, PhD Thesis 6321, EPFL, 2014</a:t>
            </a:r>
          </a:p>
          <a:p>
            <a:pPr marL="432000" indent="-324000">
              <a:spcAft>
                <a:spcPts val="567"/>
              </a:spcAft>
              <a:buClr>
                <a:srgbClr val="000000"/>
              </a:buClr>
              <a:buSzPct val="45000"/>
              <a:buFont typeface="Wingdings" charset="2"/>
              <a:buChar char=""/>
            </a:pPr>
            <a:r>
              <a:rPr lang="en-US" sz="2000" b="0" strike="noStrike" spc="-1">
                <a:latin typeface="Arial"/>
              </a:rPr>
              <a:t>[SPSTMCI] H. Bartosik, PhD Thesis, TU Vienna, 2013</a:t>
            </a:r>
          </a:p>
          <a:p>
            <a:pPr marL="432000" indent="-324000">
              <a:spcAft>
                <a:spcPts val="567"/>
              </a:spcAft>
              <a:buClr>
                <a:srgbClr val="000000"/>
              </a:buClr>
              <a:buSzPct val="45000"/>
              <a:buFont typeface="Wingdings" charset="2"/>
              <a:buChar char=""/>
            </a:pPr>
            <a:r>
              <a:rPr lang="en-US" sz="2000" b="0" strike="noStrike" spc="-1">
                <a:latin typeface="Arial"/>
              </a:rPr>
              <a:t>[Damper] G. Kotzian, LIU-SPS Wideband Feedback Review, CERN, 2016</a:t>
            </a:r>
          </a:p>
          <a:p>
            <a:pPr marL="432000" indent="-324000">
              <a:spcAft>
                <a:spcPts val="567"/>
              </a:spcAft>
              <a:buClr>
                <a:srgbClr val="000000"/>
              </a:buClr>
              <a:buSzPct val="45000"/>
              <a:buFont typeface="Wingdings" charset="2"/>
              <a:buChar char=""/>
            </a:pPr>
            <a:r>
              <a:rPr lang="en-US" sz="2000" b="0" strike="noStrike" spc="-1">
                <a:latin typeface="Arial"/>
              </a:rPr>
              <a:t>[LandauRF] P. Bramham, et al., ISR-RF-TH-AH-cr</a:t>
            </a:r>
          </a:p>
          <a:p>
            <a:pPr marL="432000" indent="-324000">
              <a:spcAft>
                <a:spcPts val="567"/>
              </a:spcAft>
              <a:buClr>
                <a:srgbClr val="000000"/>
              </a:buClr>
              <a:buSzPct val="45000"/>
              <a:buFont typeface="Wingdings" charset="2"/>
              <a:buChar char=""/>
            </a:pPr>
            <a:r>
              <a:rPr lang="en-US" sz="2000" b="0" strike="noStrike" spc="-1">
                <a:latin typeface="Arial"/>
              </a:rPr>
              <a:t>[Octupole] Y.-M. Kim, NIM-A 950 (2020) 162971</a:t>
            </a:r>
          </a:p>
          <a:p>
            <a:pPr marL="432000" indent="-324000">
              <a:spcAft>
                <a:spcPts val="567"/>
              </a:spcAft>
              <a:buClr>
                <a:srgbClr val="000000"/>
              </a:buClr>
              <a:buSzPct val="45000"/>
              <a:buFont typeface="Wingdings" charset="2"/>
              <a:buChar char=""/>
            </a:pPr>
            <a:r>
              <a:rPr lang="en-US" sz="2000" b="0" strike="noStrike" spc="-1">
                <a:latin typeface="Arial"/>
              </a:rPr>
              <a:t>[Pinch] http://ecloud.web.cern.ch/</a:t>
            </a:r>
          </a:p>
          <a:p>
            <a:pPr marL="432000" indent="-324000">
              <a:spcAft>
                <a:spcPts val="567"/>
              </a:spcAft>
              <a:buClr>
                <a:srgbClr val="000000"/>
              </a:buClr>
              <a:buSzPct val="45000"/>
              <a:buFont typeface="Wingdings" charset="2"/>
              <a:buChar char=""/>
            </a:pPr>
            <a:r>
              <a:rPr lang="en-US" sz="2000" b="0" strike="noStrike" spc="-1">
                <a:latin typeface="Arial"/>
              </a:rPr>
              <a:t>[BB] S. Furuseth, et al., Phys. Rev. Accel. Beams 21 081002</a:t>
            </a:r>
          </a:p>
          <a:p>
            <a:pPr marL="432000" indent="-324000">
              <a:spcAft>
                <a:spcPts val="567"/>
              </a:spcAft>
              <a:buClr>
                <a:srgbClr val="000000"/>
              </a:buClr>
              <a:buSzPct val="45000"/>
              <a:buFont typeface="Wingdings" charset="2"/>
              <a:buChar char=""/>
            </a:pPr>
            <a:endParaRPr lang="en-US" sz="2000" b="0" strike="noStrike" spc="-1">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Content</a:t>
            </a:r>
          </a:p>
        </p:txBody>
      </p:sp>
      <p:sp>
        <p:nvSpPr>
          <p:cNvPr id="98" name="TextShape 2"/>
          <p:cNvSpPr txBox="1"/>
          <p:nvPr/>
        </p:nvSpPr>
        <p:spPr>
          <a:xfrm>
            <a:off x="504000" y="822960"/>
            <a:ext cx="9071640" cy="630936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Collective instabilities</a:t>
            </a:r>
          </a:p>
          <a:p>
            <a:pPr marL="864000" lvl="1" indent="-324000">
              <a:spcAft>
                <a:spcPts val="1134"/>
              </a:spcAft>
              <a:buClr>
                <a:srgbClr val="000000"/>
              </a:buClr>
              <a:buSzPct val="75000"/>
              <a:buFont typeface="Symbol" charset="2"/>
              <a:buChar char=""/>
            </a:pPr>
            <a:r>
              <a:rPr lang="en-US" sz="2000" b="0" strike="noStrike" spc="-1">
                <a:latin typeface="Arial"/>
              </a:rPr>
              <a:t>Study case: Electromagnetic wake fields and the head-tail instability</a:t>
            </a:r>
          </a:p>
          <a:p>
            <a:pPr marL="864000" lvl="1" indent="-324000">
              <a:spcAft>
                <a:spcPts val="1134"/>
              </a:spcAft>
              <a:buClr>
                <a:srgbClr val="000000"/>
              </a:buClr>
              <a:buSzPct val="75000"/>
              <a:buFont typeface="Symbol" charset="2"/>
              <a:buChar char=""/>
            </a:pPr>
            <a:r>
              <a:rPr lang="en-US" sz="2000" b="0" strike="noStrike" spc="-1">
                <a:latin typeface="Arial"/>
              </a:rPr>
              <a:t>Damping mechanisms</a:t>
            </a:r>
          </a:p>
          <a:p>
            <a:pPr marL="432000" indent="-324000">
              <a:spcAft>
                <a:spcPts val="1417"/>
              </a:spcAft>
              <a:buClr>
                <a:srgbClr val="000000"/>
              </a:buClr>
              <a:buSzPct val="45000"/>
              <a:buFont typeface="Wingdings" charset="2"/>
              <a:buChar char=""/>
            </a:pPr>
            <a:r>
              <a:rPr lang="en-US" sz="2000" b="0" strike="noStrike" spc="-1">
                <a:latin typeface="Arial"/>
              </a:rPr>
              <a:t>Non-linear collective effects</a:t>
            </a:r>
          </a:p>
          <a:p>
            <a:pPr marL="864000" lvl="1" indent="-324000">
              <a:spcAft>
                <a:spcPts val="1134"/>
              </a:spcAft>
              <a:buClr>
                <a:srgbClr val="000000"/>
              </a:buClr>
              <a:buSzPct val="75000"/>
              <a:buFont typeface="Symbol" charset="2"/>
              <a:buChar char=""/>
            </a:pPr>
            <a:r>
              <a:rPr lang="en-US" sz="2000" b="0" strike="noStrike" spc="-1">
                <a:latin typeface="Arial"/>
              </a:rPr>
              <a:t>Poincaré section, resonances and chaos</a:t>
            </a:r>
          </a:p>
          <a:p>
            <a:pPr marL="864000" lvl="1" indent="-324000">
              <a:spcAft>
                <a:spcPts val="1134"/>
              </a:spcAft>
              <a:buClr>
                <a:srgbClr val="000000"/>
              </a:buClr>
              <a:buSzPct val="75000"/>
              <a:buFont typeface="Symbol" charset="2"/>
              <a:buChar char=""/>
            </a:pPr>
            <a:r>
              <a:rPr lang="en-US" sz="2000" b="0" strike="noStrike" spc="-1">
                <a:latin typeface="Arial"/>
              </a:rPr>
              <a:t>Beam-beam and space-charge effects</a:t>
            </a:r>
          </a:p>
          <a:p>
            <a:pPr marL="432000" indent="-324000">
              <a:spcAft>
                <a:spcPts val="1417"/>
              </a:spcAft>
              <a:buClr>
                <a:srgbClr val="000000"/>
              </a:buClr>
              <a:buSzPct val="45000"/>
              <a:buFont typeface="Wingdings" charset="2"/>
              <a:buChar char=""/>
            </a:pPr>
            <a:r>
              <a:rPr lang="en-US" sz="2000" b="0" strike="noStrike" spc="-1">
                <a:latin typeface="Arial"/>
              </a:rPr>
              <a:t>Scattering effects</a:t>
            </a:r>
          </a:p>
          <a:p>
            <a:pPr marL="432000" indent="-324000">
              <a:spcAft>
                <a:spcPts val="1417"/>
              </a:spcAft>
              <a:buClr>
                <a:srgbClr val="000000"/>
              </a:buClr>
              <a:buSzPct val="45000"/>
              <a:buFont typeface="Wingdings" charset="2"/>
              <a:buChar char=""/>
            </a:pPr>
            <a:r>
              <a:rPr lang="en-US" sz="2000" b="0" strike="noStrike" spc="-1">
                <a:latin typeface="Arial"/>
              </a:rPr>
              <a:t>Summary</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riding a motorcycle on a road&#10;&#10;Description automatically generated with medium confidence">
            <a:extLst>
              <a:ext uri="{FF2B5EF4-FFF2-40B4-BE49-F238E27FC236}">
                <a16:creationId xmlns:a16="http://schemas.microsoft.com/office/drawing/2014/main" id="{B5D45F50-7094-4ECD-9B17-D70DF47FD6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035" y="789459"/>
            <a:ext cx="4112856" cy="3090261"/>
          </a:xfrm>
          <a:prstGeom prst="rect">
            <a:avLst/>
          </a:prstGeom>
        </p:spPr>
      </p:pic>
      <p:sp>
        <p:nvSpPr>
          <p:cNvPr id="99"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Real life instability vs beam instabilities</a:t>
            </a:r>
          </a:p>
        </p:txBody>
      </p:sp>
      <p:sp>
        <p:nvSpPr>
          <p:cNvPr id="100" name="TextShape 2"/>
          <p:cNvSpPr txBox="1"/>
          <p:nvPr/>
        </p:nvSpPr>
        <p:spPr>
          <a:xfrm>
            <a:off x="91440" y="4114800"/>
            <a:ext cx="4389120" cy="2926080"/>
          </a:xfrm>
          <a:prstGeom prst="rect">
            <a:avLst/>
          </a:prstGeom>
          <a:noFill/>
          <a:ln>
            <a:noFill/>
          </a:ln>
        </p:spPr>
        <p:txBody>
          <a:bodyPr lIns="0" tIns="0" rIns="0" bIns="0">
            <a:normAutofit lnSpcReduction="10000"/>
          </a:bodyPr>
          <a:lstStyle/>
          <a:p>
            <a:pPr marL="432000" indent="-324000">
              <a:spcAft>
                <a:spcPts val="1417"/>
              </a:spcAft>
              <a:buClr>
                <a:srgbClr val="000000"/>
              </a:buClr>
              <a:buSzPct val="45000"/>
              <a:buFont typeface="Wingdings" charset="2"/>
              <a:buChar char=""/>
            </a:pPr>
            <a:r>
              <a:rPr lang="en-US" sz="2000" b="0" strike="noStrike" spc="-1" dirty="0">
                <a:latin typeface="Arial"/>
              </a:rPr>
              <a:t>At high speed, the motorbike holds a lot of energy flowing in a given direction</a:t>
            </a:r>
          </a:p>
          <a:p>
            <a:pPr marL="432000" indent="-324000">
              <a:spcAft>
                <a:spcPts val="1417"/>
              </a:spcAft>
              <a:buClr>
                <a:srgbClr val="000000"/>
              </a:buClr>
              <a:buSzPct val="45000"/>
              <a:buFont typeface="Wingdings" charset="2"/>
              <a:buChar char=""/>
            </a:pPr>
            <a:r>
              <a:rPr lang="en-US" sz="2000" b="0" strike="noStrike" spc="-1" dirty="0">
                <a:latin typeface="Arial"/>
              </a:rPr>
              <a:t>If a mechanism allows for even a small transfer of this energy to a mode of oscillation of the bike, the pilot has no chance to contain the oscillation</a:t>
            </a:r>
          </a:p>
          <a:p>
            <a:pPr marL="108000">
              <a:spcAft>
                <a:spcPts val="1417"/>
              </a:spcAft>
              <a:buClr>
                <a:srgbClr val="000000"/>
              </a:buClr>
              <a:buSzPct val="45000"/>
            </a:pPr>
            <a:r>
              <a:rPr lang="en-US" sz="2000" b="1" strike="noStrike" spc="-1" dirty="0">
                <a:latin typeface="Arial"/>
              </a:rPr>
              <a:t>→ instability</a:t>
            </a:r>
            <a:endParaRPr lang="en-US" sz="2000" b="0" strike="noStrike" spc="-1" dirty="0">
              <a:latin typeface="Arial"/>
            </a:endParaRPr>
          </a:p>
        </p:txBody>
      </p:sp>
      <p:pic>
        <p:nvPicPr>
          <p:cNvPr id="102" name="Picture 101"/>
          <p:cNvPicPr/>
          <p:nvPr/>
        </p:nvPicPr>
        <p:blipFill>
          <a:blip r:embed="rId3"/>
          <a:stretch/>
        </p:blipFill>
        <p:spPr>
          <a:xfrm>
            <a:off x="6290280" y="660960"/>
            <a:ext cx="3043080" cy="3093480"/>
          </a:xfrm>
          <a:prstGeom prst="rect">
            <a:avLst/>
          </a:prstGeom>
          <a:ln>
            <a:noFill/>
          </a:ln>
        </p:spPr>
      </p:pic>
      <p:sp>
        <p:nvSpPr>
          <p:cNvPr id="103" name="Freeform 3"/>
          <p:cNvSpPr/>
          <p:nvPr/>
        </p:nvSpPr>
        <p:spPr>
          <a:xfrm>
            <a:off x="5960880" y="3879720"/>
            <a:ext cx="2662560" cy="360"/>
          </a:xfrm>
          <a:custGeom>
            <a:avLst/>
            <a:gdLst/>
            <a:ahLst/>
            <a:cxnLst/>
            <a:rect l="0" t="0" r="r" b="b"/>
            <a:pathLst>
              <a:path w="7396" h="1">
                <a:moveTo>
                  <a:pt x="0" y="0"/>
                </a:moveTo>
                <a:lnTo>
                  <a:pt x="7395" y="0"/>
                </a:lnTo>
              </a:path>
            </a:pathLst>
          </a:custGeom>
          <a:noFill/>
          <a:ln w="18360">
            <a:solidFill>
              <a:srgbClr val="000000"/>
            </a:solidFill>
            <a:round/>
            <a:tailEnd type="triangle" w="med" len="med"/>
          </a:ln>
        </p:spPr>
        <p:txBody>
          <a:bodyPr/>
          <a:lstStyle/>
          <a:p>
            <a:endParaRPr lang="en-US"/>
          </a:p>
        </p:txBody>
      </p:sp>
      <p:sp>
        <p:nvSpPr>
          <p:cNvPr id="104" name="Freeform 4"/>
          <p:cNvSpPr/>
          <p:nvPr/>
        </p:nvSpPr>
        <p:spPr>
          <a:xfrm>
            <a:off x="6121440" y="1173600"/>
            <a:ext cx="360" cy="2857680"/>
          </a:xfrm>
          <a:custGeom>
            <a:avLst/>
            <a:gdLst/>
            <a:ahLst/>
            <a:cxnLst/>
            <a:rect l="0" t="0" r="r" b="b"/>
            <a:pathLst>
              <a:path w="1" h="7938">
                <a:moveTo>
                  <a:pt x="0" y="7937"/>
                </a:moveTo>
                <a:lnTo>
                  <a:pt x="0" y="0"/>
                </a:lnTo>
              </a:path>
            </a:pathLst>
          </a:custGeom>
          <a:noFill/>
          <a:ln w="18360">
            <a:solidFill>
              <a:srgbClr val="000000"/>
            </a:solidFill>
            <a:round/>
            <a:tailEnd type="triangle" w="med" len="med"/>
          </a:ln>
        </p:spPr>
        <p:txBody>
          <a:bodyPr/>
          <a:lstStyle/>
          <a:p>
            <a:endParaRPr lang="en-US"/>
          </a:p>
        </p:txBody>
      </p:sp>
      <p:sp>
        <p:nvSpPr>
          <p:cNvPr id="105" name="TextShape 5"/>
          <p:cNvSpPr txBox="1"/>
          <p:nvPr/>
        </p:nvSpPr>
        <p:spPr>
          <a:xfrm>
            <a:off x="6248160" y="3880800"/>
            <a:ext cx="2594160" cy="494640"/>
          </a:xfrm>
          <a:prstGeom prst="rect">
            <a:avLst/>
          </a:prstGeom>
          <a:noFill/>
          <a:ln>
            <a:noFill/>
          </a:ln>
        </p:spPr>
        <p:txBody>
          <a:bodyPr lIns="90000" tIns="45000" rIns="90000" bIns="45000"/>
          <a:lstStyle/>
          <a:p>
            <a:r>
              <a:rPr lang="en-US" sz="1800" b="0" strike="noStrike" spc="-1">
                <a:latin typeface="Times New Roman"/>
              </a:rPr>
              <a:t>Longitudinal position</a:t>
            </a:r>
          </a:p>
        </p:txBody>
      </p:sp>
      <p:sp>
        <p:nvSpPr>
          <p:cNvPr id="106" name="TextShape 6"/>
          <p:cNvSpPr txBox="1"/>
          <p:nvPr/>
        </p:nvSpPr>
        <p:spPr>
          <a:xfrm rot="16200000">
            <a:off x="5025960" y="2248920"/>
            <a:ext cx="2117520" cy="648000"/>
          </a:xfrm>
          <a:prstGeom prst="rect">
            <a:avLst/>
          </a:prstGeom>
          <a:noFill/>
          <a:ln>
            <a:noFill/>
          </a:ln>
        </p:spPr>
        <p:txBody>
          <a:bodyPr lIns="90000" tIns="45000" rIns="90000" bIns="45000"/>
          <a:lstStyle/>
          <a:p>
            <a:r>
              <a:rPr lang="en-US" sz="1800" b="0" strike="noStrike" spc="-1">
                <a:latin typeface="Times New Roman"/>
              </a:rPr>
              <a:t>Transverse position</a:t>
            </a:r>
          </a:p>
        </p:txBody>
      </p:sp>
      <p:sp>
        <p:nvSpPr>
          <p:cNvPr id="107" name="CustomShape 7"/>
          <p:cNvSpPr/>
          <p:nvPr/>
        </p:nvSpPr>
        <p:spPr>
          <a:xfrm rot="697800">
            <a:off x="3830760" y="2290320"/>
            <a:ext cx="2584800" cy="316800"/>
          </a:xfrm>
          <a:custGeom>
            <a:avLst/>
            <a:gdLst/>
            <a:ahLst/>
            <a:cxnLst/>
            <a:rect l="0" t="0" r="r" b="b"/>
            <a:pathLst>
              <a:path w="7181" h="887">
                <a:moveTo>
                  <a:pt x="0" y="447"/>
                </a:moveTo>
                <a:lnTo>
                  <a:pt x="1428" y="5"/>
                </a:lnTo>
                <a:lnTo>
                  <a:pt x="1429" y="225"/>
                </a:lnTo>
                <a:lnTo>
                  <a:pt x="5750" y="220"/>
                </a:lnTo>
                <a:lnTo>
                  <a:pt x="5750" y="0"/>
                </a:lnTo>
                <a:lnTo>
                  <a:pt x="7180" y="438"/>
                </a:lnTo>
                <a:lnTo>
                  <a:pt x="5752" y="881"/>
                </a:lnTo>
                <a:lnTo>
                  <a:pt x="5751" y="660"/>
                </a:lnTo>
                <a:lnTo>
                  <a:pt x="1429" y="665"/>
                </a:lnTo>
                <a:lnTo>
                  <a:pt x="1429" y="886"/>
                </a:lnTo>
                <a:lnTo>
                  <a:pt x="0" y="447"/>
                </a:lnTo>
              </a:path>
            </a:pathLst>
          </a:custGeom>
          <a:solidFill>
            <a:srgbClr val="FF3333"/>
          </a:solidFill>
          <a:ln>
            <a:solidFill>
              <a:srgbClr val="FF3333"/>
            </a:solidFill>
          </a:ln>
        </p:spPr>
        <p:style>
          <a:lnRef idx="0">
            <a:scrgbClr r="0" g="0" b="0"/>
          </a:lnRef>
          <a:fillRef idx="0">
            <a:scrgbClr r="0" g="0" b="0"/>
          </a:fillRef>
          <a:effectRef idx="0">
            <a:scrgbClr r="0" g="0" b="0"/>
          </a:effectRef>
          <a:fontRef idx="minor"/>
        </p:style>
        <p:txBody>
          <a:bodyPr/>
          <a:lstStyle/>
          <a:p>
            <a:endParaRPr lang="en-US"/>
          </a:p>
        </p:txBody>
      </p:sp>
      <p:sp>
        <p:nvSpPr>
          <p:cNvPr id="108" name="TextShape 8"/>
          <p:cNvSpPr txBox="1"/>
          <p:nvPr/>
        </p:nvSpPr>
        <p:spPr>
          <a:xfrm>
            <a:off x="4937760" y="4297680"/>
            <a:ext cx="5029200" cy="274320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Particle beams also holds a lot of energy flowing in a given direction</a:t>
            </a:r>
          </a:p>
          <a:p>
            <a:pPr marL="432000" indent="-324000">
              <a:spcAft>
                <a:spcPts val="1417"/>
              </a:spcAft>
              <a:buClr>
                <a:srgbClr val="000000"/>
              </a:buClr>
              <a:buSzPct val="45000"/>
              <a:buFont typeface="Wingdings" charset="2"/>
              <a:buChar char=""/>
            </a:pPr>
            <a:r>
              <a:rPr lang="en-US" sz="2000" b="0" strike="noStrike" spc="-1">
                <a:latin typeface="Arial"/>
              </a:rPr>
              <a:t>Several mechanism can transfer the  longitudinal energy into modes of oscillation</a:t>
            </a:r>
          </a:p>
          <a:p>
            <a:pPr marL="432000" indent="-324000">
              <a:spcAft>
                <a:spcPts val="1417"/>
              </a:spcAft>
              <a:buClr>
                <a:srgbClr val="000000"/>
              </a:buClr>
              <a:buSzPct val="45000"/>
              <a:buFont typeface="Wingdings" charset="2"/>
              <a:buChar char=""/>
            </a:pPr>
            <a:r>
              <a:rPr lang="en-US" sz="2000" b="0" strike="noStrike" spc="-1">
                <a:latin typeface="Arial"/>
              </a:rPr>
              <a:t>Beams have much more modes of oscillation than bikes...</a:t>
            </a:r>
          </a:p>
        </p:txBody>
      </p:sp>
      <p:sp>
        <p:nvSpPr>
          <p:cNvPr id="109" name="TextShape 9"/>
          <p:cNvSpPr txBox="1"/>
          <p:nvPr/>
        </p:nvSpPr>
        <p:spPr>
          <a:xfrm>
            <a:off x="9333360" y="660960"/>
            <a:ext cx="1097280" cy="344880"/>
          </a:xfrm>
          <a:prstGeom prst="rect">
            <a:avLst/>
          </a:prstGeom>
          <a:noFill/>
          <a:ln>
            <a:noFill/>
          </a:ln>
        </p:spPr>
        <p:txBody>
          <a:bodyPr lIns="90000" tIns="45000" rIns="90000" bIns="45000"/>
          <a:lstStyle/>
          <a:p>
            <a:r>
              <a:rPr lang="en-US" sz="1800" b="0" strike="noStrike" spc="-1">
                <a:latin typeface="Times New Roman"/>
              </a:rPr>
              <a:t>[HT]</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03"/>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04"/>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05"/>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06"/>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08"/>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10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Wake fields on Lake Neuchatel</a:t>
            </a:r>
          </a:p>
        </p:txBody>
      </p:sp>
      <p:pic>
        <p:nvPicPr>
          <p:cNvPr id="111" name="Picture 110"/>
          <p:cNvPicPr/>
          <p:nvPr/>
        </p:nvPicPr>
        <p:blipFill>
          <a:blip r:embed="rId2"/>
          <a:stretch/>
        </p:blipFill>
        <p:spPr>
          <a:xfrm>
            <a:off x="1455840" y="1158840"/>
            <a:ext cx="7422120" cy="5571720"/>
          </a:xfrm>
          <a:prstGeom prst="rect">
            <a:avLst/>
          </a:prstGeom>
          <a:ln>
            <a:noFill/>
          </a:ln>
        </p:spPr>
      </p:pic>
      <p:sp>
        <p:nvSpPr>
          <p:cNvPr id="112" name="Freeform 2"/>
          <p:cNvSpPr/>
          <p:nvPr/>
        </p:nvSpPr>
        <p:spPr>
          <a:xfrm>
            <a:off x="1305360" y="5440320"/>
            <a:ext cx="3862080" cy="856800"/>
          </a:xfrm>
          <a:custGeom>
            <a:avLst/>
            <a:gdLst/>
            <a:ahLst/>
            <a:cxnLst/>
            <a:rect l="0" t="0" r="r" b="b"/>
            <a:pathLst>
              <a:path w="10728" h="2380">
                <a:moveTo>
                  <a:pt x="0" y="0"/>
                </a:moveTo>
                <a:lnTo>
                  <a:pt x="10727" y="2379"/>
                </a:lnTo>
              </a:path>
            </a:pathLst>
          </a:custGeom>
          <a:noFill/>
          <a:ln w="36720">
            <a:solidFill>
              <a:srgbClr val="FF0000"/>
            </a:solidFill>
            <a:round/>
            <a:tailEnd type="triangle" w="med" len="med"/>
          </a:ln>
        </p:spPr>
        <p:txBody>
          <a:bodyPr/>
          <a:lstStyle/>
          <a:p>
            <a:endParaRPr lang="en-US"/>
          </a:p>
        </p:txBody>
      </p:sp>
      <p:sp>
        <p:nvSpPr>
          <p:cNvPr id="113" name="TextShape 3"/>
          <p:cNvSpPr txBox="1"/>
          <p:nvPr/>
        </p:nvSpPr>
        <p:spPr>
          <a:xfrm>
            <a:off x="163440" y="5097960"/>
            <a:ext cx="1712880" cy="432360"/>
          </a:xfrm>
          <a:prstGeom prst="rect">
            <a:avLst/>
          </a:prstGeom>
          <a:noFill/>
          <a:ln>
            <a:noFill/>
          </a:ln>
        </p:spPr>
        <p:txBody>
          <a:bodyPr lIns="90000" tIns="45000" rIns="90000" bIns="45000"/>
          <a:lstStyle/>
          <a:p>
            <a:r>
              <a:rPr lang="en-US" sz="1800" b="0" strike="noStrike" spc="-1">
                <a:solidFill>
                  <a:srgbClr val="FF0000"/>
                </a:solidFill>
                <a:latin typeface="Times New Roman"/>
              </a:rPr>
              <a:t>Source</a:t>
            </a:r>
            <a:endParaRPr lang="en-US" sz="1800" b="0" strike="noStrike" spc="-1">
              <a:latin typeface="Times New Roman"/>
            </a:endParaRPr>
          </a:p>
        </p:txBody>
      </p:sp>
      <p:sp>
        <p:nvSpPr>
          <p:cNvPr id="114" name="Freeform 4"/>
          <p:cNvSpPr/>
          <p:nvPr/>
        </p:nvSpPr>
        <p:spPr>
          <a:xfrm>
            <a:off x="5167080" y="1158840"/>
            <a:ext cx="1427760" cy="1998360"/>
          </a:xfrm>
          <a:custGeom>
            <a:avLst/>
            <a:gdLst/>
            <a:ahLst/>
            <a:cxnLst/>
            <a:rect l="0" t="0" r="r" b="b"/>
            <a:pathLst>
              <a:path w="3966" h="5551">
                <a:moveTo>
                  <a:pt x="3965" y="0"/>
                </a:moveTo>
                <a:lnTo>
                  <a:pt x="0" y="5550"/>
                </a:lnTo>
              </a:path>
            </a:pathLst>
          </a:custGeom>
          <a:noFill/>
          <a:ln w="36720">
            <a:solidFill>
              <a:srgbClr val="0000FF"/>
            </a:solidFill>
            <a:round/>
            <a:tailEnd type="triangle" w="med" len="med"/>
          </a:ln>
        </p:spPr>
        <p:txBody>
          <a:bodyPr/>
          <a:lstStyle/>
          <a:p>
            <a:endParaRPr lang="en-US"/>
          </a:p>
        </p:txBody>
      </p:sp>
      <p:sp>
        <p:nvSpPr>
          <p:cNvPr id="115" name="TextShape 5"/>
          <p:cNvSpPr txBox="1"/>
          <p:nvPr/>
        </p:nvSpPr>
        <p:spPr>
          <a:xfrm>
            <a:off x="6699960" y="783360"/>
            <a:ext cx="2463480" cy="432360"/>
          </a:xfrm>
          <a:prstGeom prst="rect">
            <a:avLst/>
          </a:prstGeom>
          <a:noFill/>
          <a:ln>
            <a:noFill/>
          </a:ln>
        </p:spPr>
        <p:txBody>
          <a:bodyPr lIns="90000" tIns="45000" rIns="90000" bIns="45000"/>
          <a:lstStyle/>
          <a:p>
            <a:r>
              <a:rPr lang="en-US" sz="1800" b="0" strike="noStrike" spc="-1">
                <a:solidFill>
                  <a:srgbClr val="0000FF"/>
                </a:solidFill>
                <a:latin typeface="Times New Roman"/>
              </a:rPr>
              <a:t>Witness</a:t>
            </a:r>
            <a:endParaRPr lang="en-US" sz="1800" b="0" strike="noStrike" spc="-1">
              <a:latin typeface="Times New Roman"/>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114"/>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Wake fields in particle beams</a:t>
            </a:r>
          </a:p>
        </p:txBody>
      </p:sp>
      <p:sp>
        <p:nvSpPr>
          <p:cNvPr id="117" name="TextShape 2"/>
          <p:cNvSpPr txBox="1"/>
          <p:nvPr/>
        </p:nvSpPr>
        <p:spPr>
          <a:xfrm>
            <a:off x="91440" y="3474720"/>
            <a:ext cx="4572000" cy="338328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Arial"/>
              </a:rPr>
              <a:t>Just like a boat travelling on a lake, a charge particle travelling through space generates a wake, in the form of an electromagnetic field rather than a wave on water</a:t>
            </a:r>
          </a:p>
          <a:p>
            <a:pPr marL="108000">
              <a:spcAft>
                <a:spcPts val="1417"/>
              </a:spcAft>
              <a:buClr>
                <a:srgbClr val="000000"/>
              </a:buClr>
              <a:buSzPct val="45000"/>
            </a:pPr>
            <a:r>
              <a:rPr lang="en-US" sz="2000" b="0" strike="noStrike" spc="-1" dirty="0">
                <a:latin typeface="Arial"/>
              </a:rPr>
              <a:t>→ For particles travelling close to the speed of light, the wake affects only particles behind the source</a:t>
            </a:r>
          </a:p>
        </p:txBody>
      </p:sp>
      <p:sp>
        <p:nvSpPr>
          <p:cNvPr id="120" name="TextShape 3"/>
          <p:cNvSpPr txBox="1"/>
          <p:nvPr/>
        </p:nvSpPr>
        <p:spPr>
          <a:xfrm>
            <a:off x="5029200" y="3474720"/>
            <a:ext cx="4572000" cy="338328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latin typeface="Arial"/>
              </a:rPr>
              <a:t>Structures in/around the beam pipe can generate complex behaviour (electromagnetic waves, trapped modes, …) </a:t>
            </a:r>
          </a:p>
        </p:txBody>
      </p:sp>
      <p:pic>
        <p:nvPicPr>
          <p:cNvPr id="121" name="Picture 3"/>
          <p:cNvPicPr/>
          <p:nvPr/>
        </p:nvPicPr>
        <p:blipFill>
          <a:blip r:embed="rId2"/>
          <a:stretch/>
        </p:blipFill>
        <p:spPr>
          <a:xfrm>
            <a:off x="5362920" y="5029200"/>
            <a:ext cx="4238280" cy="1987920"/>
          </a:xfrm>
          <a:prstGeom prst="rect">
            <a:avLst/>
          </a:prstGeom>
          <a:ln>
            <a:noFill/>
          </a:ln>
        </p:spPr>
      </p:pic>
      <p:sp>
        <p:nvSpPr>
          <p:cNvPr id="122" name="TextShape 4"/>
          <p:cNvSpPr txBox="1"/>
          <p:nvPr/>
        </p:nvSpPr>
        <p:spPr>
          <a:xfrm>
            <a:off x="7398000" y="6970320"/>
            <a:ext cx="2286000" cy="344880"/>
          </a:xfrm>
          <a:prstGeom prst="rect">
            <a:avLst/>
          </a:prstGeom>
          <a:noFill/>
          <a:ln>
            <a:noFill/>
          </a:ln>
        </p:spPr>
        <p:txBody>
          <a:bodyPr lIns="90000" tIns="45000" rIns="90000" bIns="45000"/>
          <a:lstStyle/>
          <a:p>
            <a:r>
              <a:rPr lang="en-US" sz="1800" b="0" strike="noStrike" spc="-1">
                <a:latin typeface="Times New Roman"/>
              </a:rPr>
              <a:t>LHC collimator model</a:t>
            </a:r>
          </a:p>
        </p:txBody>
      </p:sp>
      <p:sp>
        <p:nvSpPr>
          <p:cNvPr id="123" name="TextShape 5"/>
          <p:cNvSpPr txBox="1"/>
          <p:nvPr/>
        </p:nvSpPr>
        <p:spPr>
          <a:xfrm>
            <a:off x="349200" y="676080"/>
            <a:ext cx="640080" cy="261000"/>
          </a:xfrm>
          <a:prstGeom prst="rect">
            <a:avLst/>
          </a:prstGeom>
          <a:noFill/>
          <a:ln>
            <a:noFill/>
          </a:ln>
        </p:spPr>
        <p:txBody>
          <a:bodyPr lIns="90000" tIns="45000" rIns="90000" bIns="45000"/>
          <a:lstStyle/>
          <a:p>
            <a:r>
              <a:rPr lang="en-US" sz="1200" b="0" strike="noStrike" spc="-1" dirty="0">
                <a:latin typeface="Times New Roman"/>
              </a:rPr>
              <a:t>[Wake]</a:t>
            </a:r>
          </a:p>
        </p:txBody>
      </p:sp>
      <p:pic>
        <p:nvPicPr>
          <p:cNvPr id="3" name="Picture 2" descr="Shape, background pattern&#10;&#10;Description automatically generated">
            <a:extLst>
              <a:ext uri="{FF2B5EF4-FFF2-40B4-BE49-F238E27FC236}">
                <a16:creationId xmlns:a16="http://schemas.microsoft.com/office/drawing/2014/main" id="{F0525CD3-BA69-4739-B47C-11B77F634C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887" y="960658"/>
            <a:ext cx="4252233" cy="2406924"/>
          </a:xfrm>
          <a:prstGeom prst="rect">
            <a:avLst/>
          </a:prstGeom>
        </p:spPr>
      </p:pic>
      <p:pic>
        <p:nvPicPr>
          <p:cNvPr id="5" name="Picture 4" descr="A picture containing shape&#10;&#10;Description automatically generated">
            <a:extLst>
              <a:ext uri="{FF2B5EF4-FFF2-40B4-BE49-F238E27FC236}">
                <a16:creationId xmlns:a16="http://schemas.microsoft.com/office/drawing/2014/main" id="{F25B412A-6FEC-4623-8696-88A3F9E7F8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5200" y="960658"/>
            <a:ext cx="4320000" cy="2445283"/>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121"/>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Wake fields: A naive but effective approach</a:t>
            </a:r>
          </a:p>
        </p:txBody>
      </p:sp>
      <p:sp>
        <p:nvSpPr>
          <p:cNvPr id="126" name="TextShape 2"/>
          <p:cNvSpPr txBox="1"/>
          <p:nvPr/>
        </p:nvSpPr>
        <p:spPr>
          <a:xfrm>
            <a:off x="255240" y="5394960"/>
            <a:ext cx="9528840" cy="164592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a:solidFill>
                  <a:srgbClr val="FF3333"/>
                </a:solidFill>
                <a:latin typeface="Arial"/>
              </a:rPr>
              <a:t>Image charges</a:t>
            </a:r>
            <a:r>
              <a:rPr lang="en-US" sz="2000" b="0" strike="noStrike" spc="-1">
                <a:latin typeface="Arial"/>
              </a:rPr>
              <a:t> are attracted by the </a:t>
            </a:r>
            <a:r>
              <a:rPr lang="en-US" sz="2000" b="0" strike="noStrike" spc="-1">
                <a:solidFill>
                  <a:srgbClr val="0000FF"/>
                </a:solidFill>
                <a:latin typeface="Arial"/>
              </a:rPr>
              <a:t>beam</a:t>
            </a:r>
            <a:r>
              <a:rPr lang="en-US" sz="2000" b="0" strike="noStrike" spc="-1">
                <a:latin typeface="Arial"/>
              </a:rPr>
              <a:t> at the surface of surrounding elements</a:t>
            </a:r>
          </a:p>
          <a:p>
            <a:pPr marL="864000" lvl="1" indent="-324000">
              <a:spcAft>
                <a:spcPts val="1134"/>
              </a:spcAft>
              <a:buClr>
                <a:srgbClr val="000000"/>
              </a:buClr>
              <a:buSzPct val="75000"/>
              <a:buFont typeface="Symbol" charset="2"/>
              <a:buChar char=""/>
            </a:pPr>
            <a:r>
              <a:rPr lang="en-US" sz="2000" b="0" strike="noStrike" spc="-1">
                <a:latin typeface="Arial"/>
              </a:rPr>
              <a:t>These charges interact with the material, which depends on its property (resistivity, capacity, shape, smoothness, … )</a:t>
            </a:r>
          </a:p>
        </p:txBody>
      </p:sp>
      <p:pic>
        <p:nvPicPr>
          <p:cNvPr id="3" name="Picture 2" descr="Shape, rectangle&#10;&#10;Description automatically generated">
            <a:extLst>
              <a:ext uri="{FF2B5EF4-FFF2-40B4-BE49-F238E27FC236}">
                <a16:creationId xmlns:a16="http://schemas.microsoft.com/office/drawing/2014/main" id="{F41C22E8-A323-42E5-BAFD-36E4F1405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2351" y="771730"/>
            <a:ext cx="5855921" cy="4391941"/>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0" y="0"/>
            <a:ext cx="10080000" cy="640080"/>
          </a:xfrm>
          <a:prstGeom prst="rect">
            <a:avLst/>
          </a:prstGeom>
          <a:noFill/>
          <a:ln>
            <a:noFill/>
          </a:ln>
        </p:spPr>
        <p:txBody>
          <a:bodyPr lIns="0" tIns="0" rIns="0" bIns="0" anchor="ctr"/>
          <a:lstStyle/>
          <a:p>
            <a:pPr algn="ctr"/>
            <a:r>
              <a:rPr lang="en-US" sz="2800" b="1" strike="noStrike" spc="-1">
                <a:solidFill>
                  <a:srgbClr val="FFFFFF"/>
                </a:solidFill>
                <a:latin typeface="Arial"/>
              </a:rPr>
              <a:t>Wake fields: A naïve but effective approach</a:t>
            </a:r>
          </a:p>
        </p:txBody>
      </p:sp>
      <p:sp>
        <p:nvSpPr>
          <p:cNvPr id="129" name="TextShape 2"/>
          <p:cNvSpPr txBox="1"/>
          <p:nvPr/>
        </p:nvSpPr>
        <p:spPr>
          <a:xfrm>
            <a:off x="274320" y="5579280"/>
            <a:ext cx="9071640" cy="1458720"/>
          </a:xfrm>
          <a:prstGeom prst="rect">
            <a:avLst/>
          </a:prstGeom>
          <a:noFill/>
          <a:ln>
            <a:noFill/>
          </a:ln>
        </p:spPr>
        <p:txBody>
          <a:bodyPr lIns="0" tIns="0" rIns="0" bIns="0"/>
          <a:lstStyle/>
          <a:p>
            <a:pPr marL="432000" indent="-324000">
              <a:spcAft>
                <a:spcPts val="1417"/>
              </a:spcAft>
              <a:buClr>
                <a:srgbClr val="000000"/>
              </a:buClr>
              <a:buSzPct val="45000"/>
              <a:buFont typeface="Wingdings" charset="2"/>
              <a:buChar char=""/>
            </a:pPr>
            <a:r>
              <a:rPr lang="en-US" sz="2000" b="0" strike="noStrike" spc="-1" dirty="0">
                <a:latin typeface="Arial"/>
              </a:rPr>
              <a:t>If the </a:t>
            </a:r>
            <a:r>
              <a:rPr lang="en-US" sz="2000" b="0" strike="noStrike" spc="-1" dirty="0">
                <a:solidFill>
                  <a:srgbClr val="000000"/>
                </a:solidFill>
                <a:latin typeface="Arial"/>
              </a:rPr>
              <a:t>beam</a:t>
            </a:r>
            <a:r>
              <a:rPr lang="en-US" sz="2000" b="0" strike="noStrike" spc="-1" dirty="0">
                <a:latin typeface="Arial"/>
              </a:rPr>
              <a:t> oscillates, the density of the </a:t>
            </a:r>
            <a:r>
              <a:rPr lang="en-US" sz="2000" b="0" strike="noStrike" spc="-1" dirty="0">
                <a:solidFill>
                  <a:srgbClr val="FF3333"/>
                </a:solidFill>
                <a:latin typeface="Arial"/>
              </a:rPr>
              <a:t>image charges</a:t>
            </a:r>
            <a:r>
              <a:rPr lang="en-US" sz="2000" b="0" strike="noStrike" spc="-1" dirty="0">
                <a:latin typeface="Arial"/>
              </a:rPr>
              <a:t> vary on both sides with its oscillation</a:t>
            </a:r>
          </a:p>
          <a:p>
            <a:pPr marL="540000" lvl="1">
              <a:spcAft>
                <a:spcPts val="1134"/>
              </a:spcAft>
              <a:buClr>
                <a:srgbClr val="000000"/>
              </a:buClr>
              <a:buSzPct val="75000"/>
            </a:pPr>
            <a:r>
              <a:rPr lang="en-US" sz="2000" b="0" strike="noStrike" spc="-1" dirty="0">
                <a:latin typeface="Arial"/>
              </a:rPr>
              <a:t>→ The </a:t>
            </a:r>
            <a:r>
              <a:rPr lang="en-US" sz="2000" b="0" strike="noStrike" spc="-1" dirty="0">
                <a:solidFill>
                  <a:srgbClr val="FFCC00"/>
                </a:solidFill>
                <a:latin typeface="Arial"/>
              </a:rPr>
              <a:t>fields</a:t>
            </a:r>
            <a:r>
              <a:rPr lang="en-US" sz="2000" b="0" strike="noStrike" spc="-1" dirty="0">
                <a:latin typeface="Arial"/>
              </a:rPr>
              <a:t> generated behind the </a:t>
            </a:r>
            <a:r>
              <a:rPr lang="en-US" sz="2000" b="0" strike="noStrike" spc="-1" dirty="0">
                <a:solidFill>
                  <a:srgbClr val="3333FF"/>
                </a:solidFill>
                <a:latin typeface="Arial"/>
              </a:rPr>
              <a:t>source particle</a:t>
            </a:r>
            <a:r>
              <a:rPr lang="en-US" sz="2000" b="0" strike="noStrike" spc="-1" dirty="0">
                <a:solidFill>
                  <a:srgbClr val="000000"/>
                </a:solidFill>
                <a:latin typeface="Arial"/>
              </a:rPr>
              <a:t> also varies, with the natural frequency of the </a:t>
            </a:r>
            <a:r>
              <a:rPr lang="en-US" sz="2000" b="0" strike="noStrike" spc="-1" dirty="0">
                <a:solidFill>
                  <a:srgbClr val="0000FF"/>
                </a:solidFill>
                <a:latin typeface="Arial"/>
              </a:rPr>
              <a:t>source particle</a:t>
            </a:r>
            <a:r>
              <a:rPr lang="en-US" sz="2000" b="0" strike="noStrike" spc="-1" dirty="0">
                <a:solidFill>
                  <a:srgbClr val="000000"/>
                </a:solidFill>
                <a:latin typeface="Arial"/>
              </a:rPr>
              <a:t>!</a:t>
            </a:r>
            <a:endParaRPr lang="en-US" sz="2000" b="0" strike="noStrike" spc="-1" dirty="0">
              <a:latin typeface="Arial"/>
            </a:endParaRPr>
          </a:p>
        </p:txBody>
      </p:sp>
      <p:pic>
        <p:nvPicPr>
          <p:cNvPr id="3" name="Picture 2" descr="Text&#10;&#10;Description automatically generated">
            <a:extLst>
              <a:ext uri="{FF2B5EF4-FFF2-40B4-BE49-F238E27FC236}">
                <a16:creationId xmlns:a16="http://schemas.microsoft.com/office/drawing/2014/main" id="{35AB3819-A867-4253-9309-6A637D6F0C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9308" y="771730"/>
            <a:ext cx="6071074" cy="4553305"/>
          </a:xfrm>
          <a:prstGeom prst="rect">
            <a:avLst/>
          </a:prstGeom>
        </p:spPr>
      </p:pic>
      <p:pic>
        <p:nvPicPr>
          <p:cNvPr id="5" name="Picture 4" descr="Shape&#10;&#10;Description automatically generated">
            <a:extLst>
              <a:ext uri="{FF2B5EF4-FFF2-40B4-BE49-F238E27FC236}">
                <a16:creationId xmlns:a16="http://schemas.microsoft.com/office/drawing/2014/main" id="{4F9EC742-29FB-49DF-ABBC-B6D3812CC7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8998" y="764061"/>
            <a:ext cx="6081299" cy="4560974"/>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29">
                                            <p:txEl>
                                              <p:pRg st="1" end="1"/>
                                            </p:txEl>
                                          </p:spTgt>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3"/>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2942</TotalTime>
  <Words>2193</Words>
  <Application>Microsoft Office PowerPoint</Application>
  <PresentationFormat>Custom</PresentationFormat>
  <Paragraphs>226</Paragraphs>
  <Slides>33</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33</vt:i4>
      </vt:variant>
    </vt:vector>
  </HeadingPairs>
  <TitlesOfParts>
    <vt:vector size="39" baseType="lpstr">
      <vt:lpstr>Arial</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Xavier Buffat</cp:lastModifiedBy>
  <cp:revision>405</cp:revision>
  <dcterms:created xsi:type="dcterms:W3CDTF">2018-05-09T20:32:27Z</dcterms:created>
  <dcterms:modified xsi:type="dcterms:W3CDTF">2025-03-12T19:46:38Z</dcterms:modified>
  <dc:language>en-GB</dc:language>
</cp:coreProperties>
</file>